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6" r:id="rId3"/>
    <p:sldId id="277" r:id="rId4"/>
    <p:sldId id="275" r:id="rId5"/>
    <p:sldId id="279" r:id="rId6"/>
    <p:sldId id="278" r:id="rId7"/>
    <p:sldId id="265" r:id="rId8"/>
  </p:sldIdLst>
  <p:sldSz cx="9144000" cy="6858000" type="screen4x3"/>
  <p:notesSz cx="6858000" cy="9144000"/>
  <p:defaultTextStyle>
    <a:defPPr>
      <a:defRPr lang="sq-A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q-A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BE2CCFC-40DD-44C4-B5CA-699DA46E3D95}" type="datetimeFigureOut">
              <a:rPr lang="sq-AL" smtClean="0"/>
              <a:pPr/>
              <a:t>17.10.2023</a:t>
            </a:fld>
            <a:endParaRPr lang="sq-A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q-A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21FF108-02A0-4EEC-BE1C-159D97C356AC}" type="slidenum">
              <a:rPr lang="sq-AL" smtClean="0"/>
              <a:pPr/>
              <a:t>‹#›</a:t>
            </a:fld>
            <a:endParaRPr lang="sq-A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908720"/>
            <a:ext cx="7488832" cy="2736304"/>
          </a:xfrm>
        </p:spPr>
        <p:txBody>
          <a:bodyPr>
            <a:normAutofit/>
          </a:bodyPr>
          <a:lstStyle/>
          <a:p>
            <a:r>
              <a:rPr lang="sq-AL" sz="1800" dirty="0">
                <a:effectLst/>
              </a:rPr>
              <a:t>ROLI SUBSIDIAR I GJYQTARIT NË GJYKIMIN E ZAKONSHËM NË SHQYRTIMIN E PRETENDIMEVE ME NATYRË KUSHTETUESE</a:t>
            </a:r>
            <a:br>
              <a:rPr lang="en-US" sz="1800" dirty="0">
                <a:effectLst/>
              </a:rPr>
            </a:br>
            <a:r>
              <a:rPr lang="en-US" sz="2700" dirty="0"/>
              <a:t>  </a:t>
            </a:r>
            <a:br>
              <a:rPr lang="sq-AL" sz="3600" dirty="0"/>
            </a:br>
            <a:br>
              <a:rPr lang="sq-AL" dirty="0"/>
            </a:br>
            <a:endParaRPr lang="sq-AL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en-US" sz="2800" dirty="0"/>
          </a:p>
          <a:p>
            <a:r>
              <a:rPr lang="sq-AL" sz="2800" b="1" dirty="0"/>
              <a:t>Dr. Elsa Toska Dobjani</a:t>
            </a:r>
            <a:endParaRPr lang="en-US" sz="2800" b="1" dirty="0"/>
          </a:p>
          <a:p>
            <a:r>
              <a:rPr lang="sq-AL" b="1" dirty="0"/>
              <a:t>Shkolla </a:t>
            </a:r>
            <a:r>
              <a:rPr lang="en-US" b="1" dirty="0"/>
              <a:t> e </a:t>
            </a:r>
            <a:r>
              <a:rPr lang="en-US" b="1" dirty="0" err="1"/>
              <a:t>Magjistraturës</a:t>
            </a:r>
            <a:endParaRPr lang="sq-AL" b="1" dirty="0"/>
          </a:p>
          <a:p>
            <a:r>
              <a:rPr lang="sq-AL" b="1" dirty="0"/>
              <a:t> </a:t>
            </a:r>
            <a:r>
              <a:rPr lang="en-GB" b="1" dirty="0"/>
              <a:t> </a:t>
            </a:r>
            <a:r>
              <a:rPr lang="en-GB" b="1" dirty="0" err="1"/>
              <a:t>Tetor</a:t>
            </a:r>
            <a:r>
              <a:rPr lang="en-GB" b="1" dirty="0"/>
              <a:t> 2023</a:t>
            </a:r>
            <a:endParaRPr lang="sq-AL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161171-300E-40DD-9339-182074A55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GB" dirty="0"/>
          </a:p>
          <a:p>
            <a:pPr algn="just"/>
            <a:r>
              <a:rPr lang="en-GB" dirty="0" err="1"/>
              <a:t>Kushtetuta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juridiksionet</a:t>
            </a:r>
            <a:r>
              <a:rPr lang="en-GB" dirty="0"/>
              <a:t> </a:t>
            </a:r>
            <a:r>
              <a:rPr lang="en-GB" dirty="0" err="1"/>
              <a:t>mes</a:t>
            </a:r>
            <a:r>
              <a:rPr lang="en-GB" dirty="0"/>
              <a:t> </a:t>
            </a:r>
            <a:r>
              <a:rPr lang="en-GB" dirty="0" err="1"/>
              <a:t>gjykatave</a:t>
            </a:r>
            <a:r>
              <a:rPr lang="en-GB" dirty="0"/>
              <a:t>; “</a:t>
            </a:r>
            <a:r>
              <a:rPr lang="en-GB" dirty="0" err="1"/>
              <a:t>tensione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perhershme</a:t>
            </a:r>
            <a:r>
              <a:rPr lang="en-GB" dirty="0"/>
              <a:t>”</a:t>
            </a:r>
          </a:p>
          <a:p>
            <a:pPr algn="just"/>
            <a:r>
              <a:rPr lang="en-GB" dirty="0" err="1"/>
              <a:t>Doktrina</a:t>
            </a:r>
            <a:r>
              <a:rPr lang="en-GB" dirty="0"/>
              <a:t> e “jo </a:t>
            </a:r>
            <a:r>
              <a:rPr lang="en-GB" dirty="0" err="1"/>
              <a:t>gjykate</a:t>
            </a:r>
            <a:r>
              <a:rPr lang="en-GB" dirty="0"/>
              <a:t> e </a:t>
            </a:r>
            <a:r>
              <a:rPr lang="en-GB" dirty="0" err="1"/>
              <a:t>shkalles</a:t>
            </a:r>
            <a:r>
              <a:rPr lang="en-GB" dirty="0"/>
              <a:t> se </a:t>
            </a:r>
            <a:r>
              <a:rPr lang="en-GB" dirty="0" err="1"/>
              <a:t>katert</a:t>
            </a:r>
            <a:r>
              <a:rPr lang="en-GB" dirty="0"/>
              <a:t>”, (</a:t>
            </a:r>
            <a:r>
              <a:rPr lang="en-GB" dirty="0" err="1"/>
              <a:t>interpretimi</a:t>
            </a:r>
            <a:r>
              <a:rPr lang="en-GB" dirty="0"/>
              <a:t> </a:t>
            </a:r>
            <a:r>
              <a:rPr lang="en-GB" dirty="0" err="1"/>
              <a:t>arbitrar</a:t>
            </a:r>
            <a:r>
              <a:rPr lang="en-GB" dirty="0"/>
              <a:t> i </a:t>
            </a:r>
            <a:r>
              <a:rPr lang="en-GB" dirty="0" err="1"/>
              <a:t>ligjit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fakteve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)</a:t>
            </a:r>
          </a:p>
          <a:p>
            <a:pPr algn="just"/>
            <a:r>
              <a:rPr lang="en-GB" dirty="0" err="1"/>
              <a:t>Doktrina</a:t>
            </a:r>
            <a:r>
              <a:rPr lang="en-GB" dirty="0"/>
              <a:t> e </a:t>
            </a:r>
            <a:r>
              <a:rPr lang="en-GB" dirty="0" err="1"/>
              <a:t>koncepteve</a:t>
            </a:r>
            <a:r>
              <a:rPr lang="en-GB" dirty="0"/>
              <a:t> </a:t>
            </a:r>
            <a:r>
              <a:rPr lang="en-GB" dirty="0" err="1"/>
              <a:t>autonome</a:t>
            </a:r>
            <a:endParaRPr lang="en-GB" dirty="0"/>
          </a:p>
          <a:p>
            <a:pPr algn="just"/>
            <a:r>
              <a:rPr lang="en-GB" dirty="0" err="1"/>
              <a:t>Doktrina</a:t>
            </a:r>
            <a:r>
              <a:rPr lang="en-GB" dirty="0"/>
              <a:t> e </a:t>
            </a:r>
            <a:r>
              <a:rPr lang="en-GB" dirty="0" err="1"/>
              <a:t>subsidiaritetit</a:t>
            </a:r>
            <a:r>
              <a:rPr lang="en-GB" dirty="0"/>
              <a:t> me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kahje</a:t>
            </a:r>
            <a:r>
              <a:rPr lang="en-GB" dirty="0"/>
              <a:t>: I)</a:t>
            </a:r>
            <a:r>
              <a:rPr lang="en-GB" b="1" dirty="0" err="1"/>
              <a:t>Subsidiaritet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parim</a:t>
            </a:r>
            <a:r>
              <a:rPr lang="en-GB" dirty="0"/>
              <a:t> </a:t>
            </a:r>
            <a:r>
              <a:rPr lang="en-GB" dirty="0" err="1"/>
              <a:t>detyrues</a:t>
            </a:r>
            <a:r>
              <a:rPr lang="en-GB" dirty="0"/>
              <a:t> per </a:t>
            </a:r>
            <a:r>
              <a:rPr lang="en-GB" dirty="0" err="1"/>
              <a:t>Gjykaten</a:t>
            </a:r>
            <a:r>
              <a:rPr lang="en-GB" dirty="0"/>
              <a:t> e </a:t>
            </a:r>
            <a:r>
              <a:rPr lang="en-GB" dirty="0" err="1"/>
              <a:t>Larte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paraqiten</a:t>
            </a:r>
            <a:r>
              <a:rPr lang="en-GB" dirty="0"/>
              <a:t> </a:t>
            </a:r>
            <a:r>
              <a:rPr lang="en-GB" dirty="0" err="1"/>
              <a:t>pretendime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 </a:t>
            </a:r>
            <a:r>
              <a:rPr lang="en-GB" dirty="0" err="1"/>
              <a:t>kushtetuese</a:t>
            </a:r>
            <a:r>
              <a:rPr lang="en-GB" dirty="0"/>
              <a:t>; II) </a:t>
            </a:r>
            <a:r>
              <a:rPr lang="en-GB" b="1" dirty="0" err="1"/>
              <a:t>Subsidiaritet</a:t>
            </a:r>
            <a:r>
              <a:rPr lang="en-GB" dirty="0"/>
              <a:t> per GJK </a:t>
            </a:r>
            <a:r>
              <a:rPr lang="en-GB" dirty="0" err="1"/>
              <a:t>kur</a:t>
            </a:r>
            <a:r>
              <a:rPr lang="en-GB" dirty="0"/>
              <a:t> ne </a:t>
            </a:r>
            <a:r>
              <a:rPr lang="en-GB" dirty="0" err="1"/>
              <a:t>ankimin</a:t>
            </a:r>
            <a:r>
              <a:rPr lang="en-GB" dirty="0"/>
              <a:t> individual,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paraqiten</a:t>
            </a:r>
            <a:r>
              <a:rPr lang="en-GB" dirty="0"/>
              <a:t> </a:t>
            </a:r>
            <a:r>
              <a:rPr lang="en-GB" dirty="0" err="1"/>
              <a:t>pretendime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, per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cilat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jep</a:t>
            </a:r>
            <a:r>
              <a:rPr lang="en-GB" dirty="0"/>
              <a:t> GJL </a:t>
            </a:r>
            <a:r>
              <a:rPr lang="en-GB" dirty="0" err="1"/>
              <a:t>detyrimin</a:t>
            </a:r>
            <a:r>
              <a:rPr lang="en-GB" dirty="0"/>
              <a:t> per </a:t>
            </a:r>
            <a:r>
              <a:rPr lang="en-GB" dirty="0" err="1"/>
              <a:t>t”u</a:t>
            </a:r>
            <a:r>
              <a:rPr lang="en-GB" dirty="0"/>
              <a:t> </a:t>
            </a:r>
            <a:r>
              <a:rPr lang="en-GB" dirty="0" err="1"/>
              <a:t>shprehur</a:t>
            </a:r>
            <a:r>
              <a:rPr lang="en-GB" dirty="0"/>
              <a:t>, para se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shprehet</a:t>
            </a:r>
            <a:r>
              <a:rPr lang="en-GB" dirty="0"/>
              <a:t> </a:t>
            </a:r>
            <a:r>
              <a:rPr lang="en-GB" dirty="0" err="1"/>
              <a:t>perfundimisht</a:t>
            </a:r>
            <a:r>
              <a:rPr lang="en-GB" dirty="0"/>
              <a:t>, (</a:t>
            </a:r>
            <a:r>
              <a:rPr lang="en-GB" dirty="0" err="1"/>
              <a:t>sistemi</a:t>
            </a:r>
            <a:r>
              <a:rPr lang="en-GB" dirty="0"/>
              <a:t> </a:t>
            </a:r>
            <a:r>
              <a:rPr lang="en-GB" dirty="0" err="1"/>
              <a:t>korrigjues</a:t>
            </a:r>
            <a:r>
              <a:rPr lang="en-GB" dirty="0"/>
              <a:t> i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drejtave</a:t>
            </a:r>
            <a:r>
              <a:rPr lang="en-GB" dirty="0"/>
              <a:t>). 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A25A58-7C21-4909-A71A-9F9680E3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Kushtetuta</a:t>
            </a:r>
            <a:r>
              <a:rPr lang="en-GB" dirty="0"/>
              <a:t>-KEDNJ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doktrinat</a:t>
            </a:r>
            <a:r>
              <a:rPr lang="en-GB" dirty="0"/>
              <a:t> e </a:t>
            </a:r>
            <a:r>
              <a:rPr lang="en-GB" dirty="0" err="1"/>
              <a:t>ngjashme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738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7B604E-978A-4D1C-91BE-A57003FE4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/>
              <a:t>Pretendimet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,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gjejne</a:t>
            </a:r>
            <a:r>
              <a:rPr lang="en-GB" dirty="0"/>
              <a:t> vend ne </a:t>
            </a:r>
            <a:r>
              <a:rPr lang="en-GB" dirty="0" err="1"/>
              <a:t>arsyetimin</a:t>
            </a:r>
            <a:r>
              <a:rPr lang="en-GB" dirty="0"/>
              <a:t> e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treja</a:t>
            </a:r>
            <a:r>
              <a:rPr lang="en-GB" dirty="0"/>
              <a:t> </a:t>
            </a:r>
            <a:r>
              <a:rPr lang="en-GB" dirty="0" err="1"/>
              <a:t>gjykatave</a:t>
            </a:r>
            <a:r>
              <a:rPr lang="en-GB" dirty="0"/>
              <a:t>.</a:t>
            </a:r>
          </a:p>
          <a:p>
            <a:r>
              <a:rPr lang="en-GB" dirty="0" err="1"/>
              <a:t>Pretendimet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 ne </a:t>
            </a:r>
            <a:r>
              <a:rPr lang="en-GB" dirty="0" err="1"/>
              <a:t>disa</a:t>
            </a:r>
            <a:r>
              <a:rPr lang="en-GB" dirty="0"/>
              <a:t> </a:t>
            </a:r>
            <a:r>
              <a:rPr lang="en-GB" dirty="0" err="1"/>
              <a:t>raste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gjejne</a:t>
            </a:r>
            <a:r>
              <a:rPr lang="en-GB" dirty="0"/>
              <a:t> </a:t>
            </a:r>
            <a:r>
              <a:rPr lang="en-GB" dirty="0" err="1"/>
              <a:t>trajtim</a:t>
            </a:r>
            <a:r>
              <a:rPr lang="en-GB" dirty="0"/>
              <a:t> ne </a:t>
            </a:r>
            <a:r>
              <a:rPr lang="en-GB" dirty="0" err="1"/>
              <a:t>vendimet</a:t>
            </a:r>
            <a:r>
              <a:rPr lang="en-GB" dirty="0"/>
              <a:t> e </a:t>
            </a:r>
            <a:r>
              <a:rPr lang="en-GB" dirty="0" err="1"/>
              <a:t>gjykatave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faktit</a:t>
            </a:r>
            <a:r>
              <a:rPr lang="en-GB" dirty="0"/>
              <a:t>, por </a:t>
            </a:r>
            <a:r>
              <a:rPr lang="en-GB" dirty="0" err="1"/>
              <a:t>testi</a:t>
            </a:r>
            <a:r>
              <a:rPr lang="en-GB" dirty="0"/>
              <a:t> </a:t>
            </a:r>
            <a:r>
              <a:rPr lang="en-GB" dirty="0" err="1"/>
              <a:t>kushtetues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kalohet</a:t>
            </a:r>
            <a:r>
              <a:rPr lang="en-GB" dirty="0"/>
              <a:t>, </a:t>
            </a:r>
            <a:r>
              <a:rPr lang="en-GB" dirty="0" err="1"/>
              <a:t>kur</a:t>
            </a:r>
            <a:r>
              <a:rPr lang="en-GB" dirty="0"/>
              <a:t> GJL </a:t>
            </a:r>
            <a:r>
              <a:rPr lang="en-GB" dirty="0" err="1"/>
              <a:t>ndalet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analizon</a:t>
            </a:r>
            <a:r>
              <a:rPr lang="en-GB" dirty="0"/>
              <a:t> keto </a:t>
            </a:r>
            <a:r>
              <a:rPr lang="en-GB" dirty="0" err="1"/>
              <a:t>pretendime</a:t>
            </a:r>
            <a:r>
              <a:rPr lang="en-GB" dirty="0"/>
              <a:t> ne </a:t>
            </a:r>
            <a:r>
              <a:rPr lang="en-GB" dirty="0" err="1"/>
              <a:t>vendimin</a:t>
            </a:r>
            <a:r>
              <a:rPr lang="en-GB" dirty="0"/>
              <a:t>  e </a:t>
            </a:r>
            <a:r>
              <a:rPr lang="en-GB" dirty="0" err="1"/>
              <a:t>saj</a:t>
            </a:r>
            <a:r>
              <a:rPr lang="en-GB" dirty="0"/>
              <a:t>. </a:t>
            </a:r>
          </a:p>
          <a:p>
            <a:r>
              <a:rPr lang="en-GB" dirty="0" err="1"/>
              <a:t>Pretendimet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gjejne</a:t>
            </a:r>
            <a:r>
              <a:rPr lang="en-GB" dirty="0"/>
              <a:t> vend ne </a:t>
            </a:r>
            <a:r>
              <a:rPr lang="en-GB" dirty="0" err="1"/>
              <a:t>arsyetimin</a:t>
            </a:r>
            <a:r>
              <a:rPr lang="en-GB" dirty="0"/>
              <a:t> e </a:t>
            </a:r>
            <a:r>
              <a:rPr lang="en-GB" dirty="0" err="1"/>
              <a:t>vendimit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GJL, por </a:t>
            </a:r>
            <a:r>
              <a:rPr lang="en-GB" dirty="0" err="1"/>
              <a:t>testi</a:t>
            </a:r>
            <a:r>
              <a:rPr lang="en-GB" dirty="0"/>
              <a:t> </a:t>
            </a:r>
            <a:r>
              <a:rPr lang="en-GB" dirty="0" err="1"/>
              <a:t>kushtetues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kalohet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GJL </a:t>
            </a:r>
            <a:r>
              <a:rPr lang="en-GB" dirty="0" err="1"/>
              <a:t>shprehet</a:t>
            </a:r>
            <a:r>
              <a:rPr lang="en-GB" dirty="0"/>
              <a:t> ne </a:t>
            </a:r>
            <a:r>
              <a:rPr lang="en-GB" dirty="0" err="1"/>
              <a:t>vendim</a:t>
            </a:r>
            <a:r>
              <a:rPr lang="en-GB" dirty="0"/>
              <a:t> se: “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mbeshtet</a:t>
            </a:r>
            <a:r>
              <a:rPr lang="en-GB" dirty="0"/>
              <a:t> </a:t>
            </a:r>
            <a:r>
              <a:rPr lang="en-GB" dirty="0" err="1"/>
              <a:t>arsyetimin</a:t>
            </a:r>
            <a:r>
              <a:rPr lang="en-GB" dirty="0"/>
              <a:t> e </a:t>
            </a:r>
            <a:r>
              <a:rPr lang="en-GB" dirty="0" err="1"/>
              <a:t>gjykatave</a:t>
            </a:r>
            <a:r>
              <a:rPr lang="en-GB" dirty="0"/>
              <a:t> me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ulta</a:t>
            </a:r>
            <a:r>
              <a:rPr lang="en-GB" dirty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/>
              <a:t>interpretimin</a:t>
            </a:r>
            <a:r>
              <a:rPr lang="en-GB" dirty="0"/>
              <a:t> e </a:t>
            </a:r>
            <a:r>
              <a:rPr lang="en-GB" dirty="0" err="1"/>
              <a:t>ligjit</a:t>
            </a:r>
            <a:r>
              <a:rPr lang="en-GB" dirty="0"/>
              <a:t>”.</a:t>
            </a:r>
          </a:p>
          <a:p>
            <a:r>
              <a:rPr lang="en-GB" dirty="0" err="1"/>
              <a:t>Raste</a:t>
            </a:r>
            <a:r>
              <a:rPr lang="en-GB" dirty="0"/>
              <a:t> </a:t>
            </a:r>
            <a:r>
              <a:rPr lang="en-GB" dirty="0" err="1"/>
              <a:t>perjashtimore</a:t>
            </a:r>
            <a:r>
              <a:rPr lang="en-GB" dirty="0"/>
              <a:t>,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natyra</a:t>
            </a:r>
            <a:r>
              <a:rPr lang="en-GB" dirty="0"/>
              <a:t> e </a:t>
            </a:r>
            <a:r>
              <a:rPr lang="en-GB" dirty="0" err="1"/>
              <a:t>pretendimit</a:t>
            </a:r>
            <a:r>
              <a:rPr lang="en-GB" dirty="0"/>
              <a:t> </a:t>
            </a:r>
            <a:r>
              <a:rPr lang="en-GB" dirty="0" err="1"/>
              <a:t>eshte</a:t>
            </a:r>
            <a:r>
              <a:rPr lang="en-GB" dirty="0"/>
              <a:t> e </a:t>
            </a:r>
            <a:r>
              <a:rPr lang="en-GB" dirty="0" err="1"/>
              <a:t>tille</a:t>
            </a:r>
            <a:r>
              <a:rPr lang="en-GB" dirty="0"/>
              <a:t> </a:t>
            </a:r>
            <a:r>
              <a:rPr lang="en-GB" dirty="0" err="1"/>
              <a:t>qe</a:t>
            </a:r>
            <a:r>
              <a:rPr lang="en-GB" dirty="0"/>
              <a:t> per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rendesia</a:t>
            </a:r>
            <a:r>
              <a:rPr lang="en-GB" dirty="0"/>
              <a:t> do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duhej</a:t>
            </a:r>
            <a:r>
              <a:rPr lang="en-GB" dirty="0"/>
              <a:t> </a:t>
            </a:r>
            <a:r>
              <a:rPr lang="en-GB" dirty="0" err="1"/>
              <a:t>qe</a:t>
            </a:r>
            <a:r>
              <a:rPr lang="en-GB" dirty="0"/>
              <a:t> GJL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ndalej</a:t>
            </a:r>
            <a:r>
              <a:rPr lang="en-GB" dirty="0"/>
              <a:t> </a:t>
            </a:r>
            <a:r>
              <a:rPr lang="en-GB" dirty="0" err="1"/>
              <a:t>vecanerisht</a:t>
            </a:r>
            <a:r>
              <a:rPr lang="en-GB" dirty="0"/>
              <a:t>, </a:t>
            </a:r>
            <a:r>
              <a:rPr lang="en-GB" dirty="0" err="1"/>
              <a:t>lidhur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me </a:t>
            </a:r>
            <a:r>
              <a:rPr lang="en-GB" dirty="0" err="1"/>
              <a:t>perspektiven</a:t>
            </a:r>
            <a:r>
              <a:rPr lang="en-GB" dirty="0"/>
              <a:t> e </a:t>
            </a:r>
            <a:r>
              <a:rPr lang="en-GB" dirty="0" err="1"/>
              <a:t>themelit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/>
              <a:t>ceshtjes.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64ED29-0893-4645-9149-C72D2825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dirty="0" err="1"/>
              <a:t>D</a:t>
            </a:r>
            <a:r>
              <a:rPr lang="en-GB" sz="4000" dirty="0" err="1"/>
              <a:t>isa</a:t>
            </a:r>
            <a:r>
              <a:rPr lang="en-GB" sz="4000" dirty="0"/>
              <a:t> </a:t>
            </a:r>
            <a:r>
              <a:rPr lang="en-GB" sz="4000" dirty="0" err="1"/>
              <a:t>standarde</a:t>
            </a:r>
            <a:r>
              <a:rPr lang="en-GB" sz="4000" dirty="0"/>
              <a:t> </a:t>
            </a:r>
            <a:r>
              <a:rPr lang="en-GB" sz="4000" dirty="0" err="1"/>
              <a:t>orientuese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729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Shkaqet</a:t>
            </a:r>
            <a:r>
              <a:rPr lang="en-GB" dirty="0"/>
              <a:t> </a:t>
            </a:r>
            <a:r>
              <a:rPr lang="en-GB" dirty="0" err="1"/>
              <a:t>ngritura</a:t>
            </a:r>
            <a:r>
              <a:rPr lang="en-GB" dirty="0"/>
              <a:t> ne </a:t>
            </a:r>
            <a:r>
              <a:rPr lang="en-GB" dirty="0" err="1"/>
              <a:t>rekurs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kane</a:t>
            </a:r>
            <a:r>
              <a:rPr lang="en-GB" dirty="0"/>
              <a:t>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, do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analizohen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standardeve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.</a:t>
            </a:r>
          </a:p>
          <a:p>
            <a:r>
              <a:rPr lang="en-GB" dirty="0" err="1"/>
              <a:t>Nese</a:t>
            </a:r>
            <a:r>
              <a:rPr lang="en-GB" dirty="0"/>
              <a:t> GJL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pergjigjet</a:t>
            </a:r>
            <a:r>
              <a:rPr lang="en-GB" dirty="0"/>
              <a:t> </a:t>
            </a:r>
            <a:r>
              <a:rPr lang="en-GB" dirty="0" err="1"/>
              <a:t>pretendimeve</a:t>
            </a:r>
            <a:r>
              <a:rPr lang="en-GB" dirty="0"/>
              <a:t> me </a:t>
            </a:r>
            <a:r>
              <a:rPr lang="en-GB" dirty="0" err="1"/>
              <a:t>natyre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individit</a:t>
            </a:r>
            <a:r>
              <a:rPr lang="en-GB" dirty="0"/>
              <a:t>, </a:t>
            </a:r>
            <a:r>
              <a:rPr lang="en-GB" dirty="0" err="1"/>
              <a:t>cenon</a:t>
            </a:r>
            <a:r>
              <a:rPr lang="en-GB" dirty="0"/>
              <a:t> </a:t>
            </a:r>
            <a:r>
              <a:rPr lang="en-GB" dirty="0" err="1"/>
              <a:t>aksesin</a:t>
            </a:r>
            <a:r>
              <a:rPr lang="en-GB" dirty="0"/>
              <a:t> e </a:t>
            </a:r>
            <a:r>
              <a:rPr lang="en-GB" dirty="0" err="1"/>
              <a:t>individit</a:t>
            </a:r>
            <a:r>
              <a:rPr lang="en-GB" dirty="0"/>
              <a:t>, por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arsyetimin</a:t>
            </a:r>
            <a:r>
              <a:rPr lang="en-GB" dirty="0"/>
              <a:t> e </a:t>
            </a:r>
            <a:r>
              <a:rPr lang="en-GB" dirty="0" err="1"/>
              <a:t>vendimit</a:t>
            </a:r>
            <a:r>
              <a:rPr lang="en-GB" dirty="0"/>
              <a:t>.</a:t>
            </a:r>
          </a:p>
          <a:p>
            <a:r>
              <a:rPr lang="en-GB" dirty="0" err="1"/>
              <a:t>Nese</a:t>
            </a:r>
            <a:r>
              <a:rPr lang="en-GB" dirty="0"/>
              <a:t> GJK </a:t>
            </a:r>
            <a:r>
              <a:rPr lang="en-GB" dirty="0" err="1"/>
              <a:t>vendos</a:t>
            </a:r>
            <a:r>
              <a:rPr lang="en-GB" dirty="0"/>
              <a:t> </a:t>
            </a:r>
            <a:r>
              <a:rPr lang="en-GB" dirty="0" err="1"/>
              <a:t>rikthimin</a:t>
            </a:r>
            <a:r>
              <a:rPr lang="en-GB" dirty="0"/>
              <a:t>  e </a:t>
            </a:r>
            <a:r>
              <a:rPr lang="en-GB" dirty="0" err="1"/>
              <a:t>ceshtjes</a:t>
            </a:r>
            <a:r>
              <a:rPr lang="en-GB" dirty="0"/>
              <a:t> per </a:t>
            </a:r>
            <a:r>
              <a:rPr lang="en-GB" dirty="0" err="1"/>
              <a:t>rigjykim</a:t>
            </a:r>
            <a:r>
              <a:rPr lang="en-GB" dirty="0"/>
              <a:t>, GJL apo </a:t>
            </a:r>
            <a:r>
              <a:rPr lang="en-GB" dirty="0" err="1"/>
              <a:t>gjykatat</a:t>
            </a:r>
            <a:r>
              <a:rPr lang="en-GB" dirty="0"/>
              <a:t> me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ulta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respektojne</a:t>
            </a:r>
            <a:r>
              <a:rPr lang="en-GB" dirty="0"/>
              <a:t> </a:t>
            </a:r>
            <a:r>
              <a:rPr lang="en-GB" dirty="0" err="1"/>
              <a:t>vendimin</a:t>
            </a:r>
            <a:r>
              <a:rPr lang="en-GB" dirty="0"/>
              <a:t> 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standardet</a:t>
            </a:r>
            <a:r>
              <a:rPr lang="en-GB" dirty="0"/>
              <a:t> e </a:t>
            </a:r>
            <a:r>
              <a:rPr lang="en-GB" dirty="0" err="1"/>
              <a:t>caktuara</a:t>
            </a:r>
            <a:r>
              <a:rPr lang="en-GB" dirty="0"/>
              <a:t> ne </a:t>
            </a:r>
            <a:r>
              <a:rPr lang="en-GB" dirty="0" err="1"/>
              <a:t>te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err="1"/>
              <a:t>Teknikat</a:t>
            </a:r>
            <a:r>
              <a:rPr lang="en-US" sz="2400" dirty="0"/>
              <a:t> e </a:t>
            </a:r>
            <a:r>
              <a:rPr lang="en-US" sz="2400" dirty="0" err="1"/>
              <a:t>arsyetimit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vendimeve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lidhja</a:t>
            </a:r>
            <a:r>
              <a:rPr lang="en-US" sz="2400" dirty="0"/>
              <a:t> me </a:t>
            </a:r>
            <a:r>
              <a:rPr lang="en-US" sz="2400" dirty="0" err="1"/>
              <a:t>parimin</a:t>
            </a:r>
            <a:r>
              <a:rPr lang="en-US" sz="2400" dirty="0"/>
              <a:t> e </a:t>
            </a:r>
            <a:r>
              <a:rPr lang="en-US" sz="2400" dirty="0" err="1"/>
              <a:t>subsidiaritetit</a:t>
            </a:r>
            <a:r>
              <a:rPr lang="en-US" sz="2400" dirty="0"/>
              <a:t> </a:t>
            </a:r>
            <a:r>
              <a:rPr lang="en-US" sz="2400" dirty="0" err="1"/>
              <a:t>sipas</a:t>
            </a:r>
            <a:r>
              <a:rPr lang="en-US" sz="2400" dirty="0"/>
              <a:t> </a:t>
            </a:r>
            <a:r>
              <a:rPr lang="en-US" sz="2400" dirty="0" err="1"/>
              <a:t>G</a:t>
            </a:r>
            <a:r>
              <a:rPr lang="en-US" sz="2200" dirty="0" err="1"/>
              <a:t>jykates</a:t>
            </a:r>
            <a:r>
              <a:rPr lang="en-US" sz="2400" dirty="0"/>
              <a:t> </a:t>
            </a:r>
            <a:r>
              <a:rPr lang="en-US" sz="2400" dirty="0" err="1"/>
              <a:t>Kushtetuese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8570B8-5DFF-499F-9114-6B62CF632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VENDIMI NR.4/2022- EDLIR HYSENAJ</a:t>
            </a:r>
          </a:p>
          <a:p>
            <a:endParaRPr lang="en-US" dirty="0"/>
          </a:p>
          <a:p>
            <a:r>
              <a:rPr lang="en-US" sz="2400" dirty="0" err="1"/>
              <a:t>Pretendimet</a:t>
            </a:r>
            <a:r>
              <a:rPr lang="en-US" sz="2400" dirty="0"/>
              <a:t> </a:t>
            </a:r>
            <a:r>
              <a:rPr lang="en-US" sz="2400" dirty="0" err="1"/>
              <a:t>mbi</a:t>
            </a:r>
            <a:r>
              <a:rPr lang="en-US" sz="2400" dirty="0"/>
              <a:t> </a:t>
            </a:r>
            <a:r>
              <a:rPr lang="en-US" sz="2400" dirty="0" err="1"/>
              <a:t>gjykaten</a:t>
            </a:r>
            <a:r>
              <a:rPr lang="en-US" sz="2400" dirty="0"/>
              <a:t> e </a:t>
            </a:r>
            <a:r>
              <a:rPr lang="en-US" sz="2400" dirty="0" err="1"/>
              <a:t>caktuar</a:t>
            </a:r>
            <a:r>
              <a:rPr lang="en-US" sz="2400" dirty="0"/>
              <a:t> me </a:t>
            </a:r>
            <a:r>
              <a:rPr lang="en-US" sz="2400" dirty="0" err="1"/>
              <a:t>ligj</a:t>
            </a:r>
            <a:r>
              <a:rPr lang="en-US" sz="2400" dirty="0"/>
              <a:t>, ne bis in idem, res </a:t>
            </a:r>
            <a:r>
              <a:rPr lang="en-US" sz="2400" dirty="0" err="1"/>
              <a:t>iudicata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Pretendimet</a:t>
            </a:r>
            <a:r>
              <a:rPr lang="en-US" sz="2400" dirty="0"/>
              <a:t> </a:t>
            </a:r>
            <a:r>
              <a:rPr lang="en-US" sz="2400" dirty="0" err="1"/>
              <a:t>lidhur</a:t>
            </a:r>
            <a:r>
              <a:rPr lang="en-US" sz="2400" dirty="0"/>
              <a:t> me </a:t>
            </a:r>
            <a:r>
              <a:rPr lang="en-US" sz="2400" dirty="0" err="1"/>
              <a:t>aktin</a:t>
            </a:r>
            <a:r>
              <a:rPr lang="en-US" sz="2400" dirty="0"/>
              <a:t> </a:t>
            </a:r>
            <a:r>
              <a:rPr lang="en-US" sz="2400" dirty="0" err="1"/>
              <a:t>normativ</a:t>
            </a:r>
            <a:r>
              <a:rPr lang="en-US" sz="2400" dirty="0"/>
              <a:t>  me </a:t>
            </a:r>
            <a:r>
              <a:rPr lang="en-US" sz="2400" dirty="0" err="1"/>
              <a:t>fuqine</a:t>
            </a:r>
            <a:r>
              <a:rPr lang="en-US" sz="2400" dirty="0"/>
              <a:t> e </a:t>
            </a:r>
            <a:r>
              <a:rPr lang="en-US" sz="2400" dirty="0" err="1"/>
              <a:t>ligjit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kontrollin</a:t>
            </a:r>
            <a:r>
              <a:rPr lang="en-US" sz="2400" dirty="0"/>
              <a:t> incidental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tij</a:t>
            </a:r>
            <a:r>
              <a:rPr lang="en-US" sz="240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3EB85C-EB57-4A20-B562-0476D1ED1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Vendim</a:t>
            </a:r>
            <a:r>
              <a:rPr lang="en-US" dirty="0"/>
              <a:t> per </a:t>
            </a:r>
            <a:r>
              <a:rPr lang="en-US" dirty="0" err="1"/>
              <a:t>diskutim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18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3E5605-AFDC-4943-806B-41A87DF89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 lnSpcReduction="10000"/>
          </a:bodyPr>
          <a:lstStyle/>
          <a:p>
            <a:r>
              <a:rPr lang="en-GB" dirty="0" err="1"/>
              <a:t>Subsidiariteti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doktrine</a:t>
            </a:r>
            <a:r>
              <a:rPr lang="en-GB" dirty="0"/>
              <a:t> </a:t>
            </a:r>
            <a:r>
              <a:rPr lang="en-GB" dirty="0" err="1"/>
              <a:t>korrigjuese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/>
              <a:t>cenimit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drejtave</a:t>
            </a:r>
            <a:r>
              <a:rPr lang="en-GB" dirty="0"/>
              <a:t> </a:t>
            </a:r>
            <a:r>
              <a:rPr lang="en-GB" dirty="0" err="1"/>
              <a:t>themelore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, </a:t>
            </a:r>
            <a:r>
              <a:rPr lang="en-GB" dirty="0" err="1"/>
              <a:t>brenda</a:t>
            </a:r>
            <a:r>
              <a:rPr lang="en-GB" dirty="0"/>
              <a:t> </a:t>
            </a:r>
            <a:r>
              <a:rPr lang="en-GB" dirty="0" err="1"/>
              <a:t>sistemit</a:t>
            </a:r>
            <a:r>
              <a:rPr lang="en-GB" dirty="0"/>
              <a:t> </a:t>
            </a:r>
            <a:r>
              <a:rPr lang="en-GB" dirty="0" err="1"/>
              <a:t>gjyqesor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zakonshem</a:t>
            </a:r>
            <a:r>
              <a:rPr lang="en-GB" dirty="0"/>
              <a:t>.</a:t>
            </a:r>
          </a:p>
          <a:p>
            <a:r>
              <a:rPr lang="en-GB" dirty="0" err="1"/>
              <a:t>Subsidiariteti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instrument </a:t>
            </a:r>
            <a:r>
              <a:rPr lang="en-GB" dirty="0" err="1"/>
              <a:t>kushtetues</a:t>
            </a:r>
            <a:r>
              <a:rPr lang="en-GB" dirty="0"/>
              <a:t>, per </a:t>
            </a:r>
            <a:r>
              <a:rPr lang="en-GB" dirty="0" err="1"/>
              <a:t>gjyqesorin</a:t>
            </a:r>
            <a:r>
              <a:rPr lang="en-GB" dirty="0"/>
              <a:t> e </a:t>
            </a:r>
            <a:r>
              <a:rPr lang="en-GB" dirty="0" err="1"/>
              <a:t>zakonshem</a:t>
            </a:r>
            <a:r>
              <a:rPr lang="en-GB" dirty="0"/>
              <a:t>, </a:t>
            </a:r>
            <a:r>
              <a:rPr lang="en-GB" dirty="0" err="1"/>
              <a:t>perpara</a:t>
            </a:r>
            <a:r>
              <a:rPr lang="en-GB" dirty="0"/>
              <a:t> se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Kushtetuese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jape </a:t>
            </a:r>
            <a:r>
              <a:rPr lang="en-GB" dirty="0" err="1"/>
              <a:t>arsyetimin</a:t>
            </a:r>
            <a:r>
              <a:rPr lang="en-GB" dirty="0"/>
              <a:t> </a:t>
            </a:r>
            <a:r>
              <a:rPr lang="en-GB" dirty="0" err="1"/>
              <a:t>perfundimtar</a:t>
            </a:r>
            <a:r>
              <a:rPr lang="en-GB" dirty="0"/>
              <a:t> me </a:t>
            </a:r>
            <a:r>
              <a:rPr lang="en-GB" dirty="0" err="1"/>
              <a:t>efekte</a:t>
            </a:r>
            <a:r>
              <a:rPr lang="en-GB" dirty="0"/>
              <a:t> </a:t>
            </a:r>
            <a:r>
              <a:rPr lang="en-GB" i="1" dirty="0" err="1"/>
              <a:t>erga</a:t>
            </a:r>
            <a:r>
              <a:rPr lang="en-GB" i="1" dirty="0"/>
              <a:t> </a:t>
            </a:r>
            <a:r>
              <a:rPr lang="en-GB" i="1" dirty="0" err="1"/>
              <a:t>omnes</a:t>
            </a:r>
            <a:r>
              <a:rPr lang="en-GB" dirty="0"/>
              <a:t>.</a:t>
            </a:r>
          </a:p>
          <a:p>
            <a:r>
              <a:rPr lang="en-GB" dirty="0" err="1"/>
              <a:t>Zgjerim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optikes</a:t>
            </a:r>
            <a:r>
              <a:rPr lang="en-GB" dirty="0"/>
              <a:t> se </a:t>
            </a:r>
            <a:r>
              <a:rPr lang="en-GB" dirty="0" err="1"/>
              <a:t>gjyqesorit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zakonshem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shperndarje</a:t>
            </a:r>
            <a:r>
              <a:rPr lang="en-GB" dirty="0"/>
              <a:t> e </a:t>
            </a:r>
            <a:r>
              <a:rPr lang="en-GB" dirty="0" err="1"/>
              <a:t>kontrollit</a:t>
            </a:r>
            <a:r>
              <a:rPr lang="en-GB" dirty="0"/>
              <a:t> </a:t>
            </a:r>
            <a:r>
              <a:rPr lang="en-GB" dirty="0" err="1"/>
              <a:t>kushtetues</a:t>
            </a:r>
            <a:r>
              <a:rPr lang="en-GB" dirty="0"/>
              <a:t>, duke </a:t>
            </a:r>
            <a:r>
              <a:rPr lang="en-GB" dirty="0" err="1"/>
              <a:t>levizur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sistemi</a:t>
            </a:r>
            <a:r>
              <a:rPr lang="en-GB" dirty="0"/>
              <a:t> </a:t>
            </a:r>
            <a:r>
              <a:rPr lang="en-GB" dirty="0" err="1"/>
              <a:t>klasik</a:t>
            </a:r>
            <a:r>
              <a:rPr lang="en-GB" dirty="0"/>
              <a:t> i </a:t>
            </a:r>
            <a:r>
              <a:rPr lang="en-GB" dirty="0" err="1"/>
              <a:t>kontrollit</a:t>
            </a:r>
            <a:r>
              <a:rPr lang="en-GB" dirty="0"/>
              <a:t> </a:t>
            </a:r>
            <a:r>
              <a:rPr lang="en-GB" dirty="0" err="1"/>
              <a:t>kushtetues</a:t>
            </a:r>
            <a:r>
              <a:rPr lang="en-GB" dirty="0"/>
              <a:t> </a:t>
            </a:r>
            <a:r>
              <a:rPr lang="en-GB" dirty="0" err="1"/>
              <a:t>vec</a:t>
            </a:r>
            <a:r>
              <a:rPr lang="en-GB" dirty="0"/>
              <a:t> </a:t>
            </a:r>
            <a:r>
              <a:rPr lang="en-GB" dirty="0" err="1"/>
              <a:t>permes</a:t>
            </a:r>
            <a:r>
              <a:rPr lang="en-GB" dirty="0"/>
              <a:t> </a:t>
            </a:r>
            <a:r>
              <a:rPr lang="en-GB" dirty="0" err="1"/>
              <a:t>vendimmarrjes</a:t>
            </a:r>
            <a:r>
              <a:rPr lang="en-GB" dirty="0"/>
              <a:t> se </a:t>
            </a:r>
            <a:r>
              <a:rPr lang="en-GB" dirty="0" err="1"/>
              <a:t>centralizuar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GJK.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B77E7F-CC26-4EDB-ADCC-9D33E3B77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Disa</a:t>
            </a:r>
            <a:r>
              <a:rPr lang="en-GB" dirty="0"/>
              <a:t> </a:t>
            </a:r>
            <a:r>
              <a:rPr lang="en-GB" dirty="0" err="1"/>
              <a:t>konkluzione</a:t>
            </a:r>
            <a:r>
              <a:rPr lang="en-GB" dirty="0"/>
              <a:t> </a:t>
            </a:r>
            <a:r>
              <a:rPr lang="en-GB" dirty="0" err="1"/>
              <a:t>paraprake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1174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sq-AL" sz="3600" dirty="0"/>
          </a:p>
          <a:p>
            <a:endParaRPr lang="sq-AL" sz="3600" dirty="0"/>
          </a:p>
          <a:p>
            <a:pPr marL="1463358" lvl="4" indent="-274320">
              <a:buClr>
                <a:schemeClr val="accent3"/>
              </a:buClr>
              <a:buFont typeface="Wingdings"/>
              <a:buChar char=""/>
              <a:defRPr/>
            </a:pPr>
            <a:r>
              <a:rPr lang="sq-AL" sz="3600" dirty="0"/>
              <a:t> </a:t>
            </a:r>
            <a:r>
              <a:rPr lang="sq-AL" sz="2800" dirty="0"/>
              <a:t>Ju </a:t>
            </a:r>
            <a:r>
              <a:rPr lang="sq-AL" sz="2800" dirty="0" err="1"/>
              <a:t>falemnderit</a:t>
            </a:r>
            <a:r>
              <a:rPr lang="sq-AL" sz="2800" dirty="0"/>
              <a:t>!</a:t>
            </a:r>
          </a:p>
          <a:p>
            <a:pPr marL="1463358" lvl="4" indent="-274320">
              <a:buClr>
                <a:schemeClr val="accent3"/>
              </a:buClr>
              <a:buFont typeface="Wingdings"/>
              <a:buChar char=""/>
              <a:defRPr/>
            </a:pPr>
            <a:r>
              <a:rPr lang="sq-AL" sz="2800" dirty="0"/>
              <a:t>  Kontaktet: </a:t>
            </a:r>
            <a:r>
              <a:rPr lang="sq-AL" sz="2800" dirty="0" err="1"/>
              <a:t>Dr.Elsa</a:t>
            </a:r>
            <a:r>
              <a:rPr lang="sq-AL" sz="2800" dirty="0"/>
              <a:t> Toska</a:t>
            </a:r>
          </a:p>
          <a:p>
            <a:pPr marL="1463358" lvl="4" indent="-274320">
              <a:buClr>
                <a:schemeClr val="accent3"/>
              </a:buClr>
              <a:buNone/>
              <a:defRPr/>
            </a:pPr>
            <a:r>
              <a:rPr lang="sq-AL" sz="2800" dirty="0"/>
              <a:t>			</a:t>
            </a:r>
            <a:r>
              <a:rPr lang="en-GB" sz="2800" dirty="0" err="1"/>
              <a:t>Gjyqtare</a:t>
            </a:r>
            <a:r>
              <a:rPr lang="en-US" sz="2800" dirty="0"/>
              <a:t>/</a:t>
            </a:r>
            <a:r>
              <a:rPr lang="en-US" sz="2800" dirty="0" err="1"/>
              <a:t>Trajnere</a:t>
            </a:r>
            <a:r>
              <a:rPr lang="en-US" sz="2800" dirty="0"/>
              <a:t> e </a:t>
            </a:r>
            <a:r>
              <a:rPr lang="en-US" sz="2800" dirty="0" err="1"/>
              <a:t>certifikuar</a:t>
            </a:r>
            <a:r>
              <a:rPr lang="en-US" sz="2800" dirty="0"/>
              <a:t> </a:t>
            </a:r>
            <a:r>
              <a:rPr lang="en-US" sz="2800" dirty="0" err="1"/>
              <a:t>nga</a:t>
            </a:r>
            <a:r>
              <a:rPr lang="en-US" sz="2800" dirty="0"/>
              <a:t> </a:t>
            </a:r>
            <a:r>
              <a:rPr lang="en-US" sz="2800" dirty="0" err="1"/>
              <a:t>Këshilli</a:t>
            </a:r>
            <a:r>
              <a:rPr lang="en-US" sz="2800" dirty="0"/>
              <a:t>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  <a:r>
              <a:rPr lang="en-US" sz="2800" dirty="0" err="1"/>
              <a:t>Europës</a:t>
            </a:r>
            <a:endParaRPr lang="sq-AL" sz="2800" dirty="0"/>
          </a:p>
          <a:p>
            <a:pPr marL="1463358" lvl="4" indent="-274320">
              <a:buClr>
                <a:schemeClr val="accent3"/>
              </a:buClr>
              <a:buNone/>
              <a:defRPr/>
            </a:pPr>
            <a:r>
              <a:rPr lang="sq-AL" sz="2800" dirty="0"/>
              <a:t>			Gjykata Kushtetuese</a:t>
            </a:r>
          </a:p>
          <a:p>
            <a:pPr marL="1463358" lvl="4" indent="-274320">
              <a:buClr>
                <a:schemeClr val="accent3"/>
              </a:buClr>
              <a:buNone/>
              <a:defRPr/>
            </a:pPr>
            <a:r>
              <a:rPr lang="sq-AL" sz="2800" dirty="0"/>
              <a:t>E-</a:t>
            </a:r>
            <a:r>
              <a:rPr lang="sq-AL" sz="2800" dirty="0" err="1"/>
              <a:t>mail</a:t>
            </a:r>
            <a:r>
              <a:rPr lang="sq-AL" sz="2800" dirty="0"/>
              <a:t>: </a:t>
            </a:r>
            <a:r>
              <a:rPr lang="sq-AL" sz="2800" dirty="0" err="1"/>
              <a:t>elsadobjani@gmail.com</a:t>
            </a:r>
            <a:endParaRPr lang="sq-AL" sz="2800" dirty="0"/>
          </a:p>
          <a:p>
            <a:pPr marL="1463358" lvl="4" indent="-274320">
              <a:buClr>
                <a:schemeClr val="accent3"/>
              </a:buClr>
              <a:buNone/>
              <a:defRPr/>
            </a:pPr>
            <a:r>
              <a:rPr lang="sq-AL" sz="2800" dirty="0" err="1"/>
              <a:t>LinkedIn</a:t>
            </a:r>
            <a:r>
              <a:rPr lang="sq-AL" sz="2800" dirty="0"/>
              <a:t>: Elsa Toska</a:t>
            </a:r>
          </a:p>
          <a:p>
            <a:pPr marL="1463358" lvl="4" indent="-274320">
              <a:buClr>
                <a:schemeClr val="accent3"/>
              </a:buClr>
              <a:buNone/>
              <a:defRPr/>
            </a:pPr>
            <a:r>
              <a:rPr lang="sq-AL" sz="2800" dirty="0" err="1"/>
              <a:t>Academia</a:t>
            </a:r>
            <a:r>
              <a:rPr lang="sq-AL" sz="2800" dirty="0"/>
              <a:t>.</a:t>
            </a:r>
            <a:r>
              <a:rPr lang="sq-AL" sz="2800" dirty="0" err="1"/>
              <a:t>edu</a:t>
            </a:r>
            <a:r>
              <a:rPr lang="sq-AL" sz="2800" dirty="0"/>
              <a:t>: Elsa Toska</a:t>
            </a:r>
          </a:p>
          <a:p>
            <a:endParaRPr lang="sq-AL" sz="4000" dirty="0"/>
          </a:p>
          <a:p>
            <a:endParaRPr lang="sq-AL" dirty="0"/>
          </a:p>
          <a:p>
            <a:endParaRPr lang="sq-AL" dirty="0"/>
          </a:p>
          <a:p>
            <a:pPr>
              <a:buNone/>
            </a:pPr>
            <a:endParaRPr lang="sq-AL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(…)</a:t>
            </a:r>
            <a:endParaRPr lang="sq-AL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436</TotalTime>
  <Words>511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Lucida Sans Unicode</vt:lpstr>
      <vt:lpstr>Verdana</vt:lpstr>
      <vt:lpstr>Wingdings</vt:lpstr>
      <vt:lpstr>Wingdings 2</vt:lpstr>
      <vt:lpstr>Wingdings 3</vt:lpstr>
      <vt:lpstr>Concourse</vt:lpstr>
      <vt:lpstr>ROLI SUBSIDIAR I GJYQTARIT NË GJYKIMIN E ZAKONSHËM NË SHQYRTIMIN E PRETENDIMEVE ME NATYRË KUSHTETUESE     </vt:lpstr>
      <vt:lpstr>Kushtetuta-KEDNJ dhe doktrinat e ngjashme</vt:lpstr>
      <vt:lpstr> Disa standarde orientuese</vt:lpstr>
      <vt:lpstr>Teknikat e arsyetimit te vendimeve dhe lidhja me parimin e subsidiaritetit sipas Gjykates Kushtetuese </vt:lpstr>
      <vt:lpstr>Vendim per diskutim</vt:lpstr>
      <vt:lpstr>Disa konkluzione paraprake</vt:lpstr>
      <vt:lpstr>(…)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Elsa Toska</cp:lastModifiedBy>
  <cp:revision>102</cp:revision>
  <dcterms:created xsi:type="dcterms:W3CDTF">2015-04-22T07:08:47Z</dcterms:created>
  <dcterms:modified xsi:type="dcterms:W3CDTF">2023-10-17T12:31:23Z</dcterms:modified>
</cp:coreProperties>
</file>