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1" r:id="rId1"/>
  </p:sldMasterIdLst>
  <p:notesMasterIdLst>
    <p:notesMasterId r:id="rId30"/>
  </p:notesMasterIdLst>
  <p:handoutMasterIdLst>
    <p:handoutMasterId r:id="rId31"/>
  </p:handoutMasterIdLst>
  <p:sldIdLst>
    <p:sldId id="280" r:id="rId2"/>
    <p:sldId id="309" r:id="rId3"/>
    <p:sldId id="282" r:id="rId4"/>
    <p:sldId id="292" r:id="rId5"/>
    <p:sldId id="310" r:id="rId6"/>
    <p:sldId id="294" r:id="rId7"/>
    <p:sldId id="293" r:id="rId8"/>
    <p:sldId id="302" r:id="rId9"/>
    <p:sldId id="300" r:id="rId10"/>
    <p:sldId id="311" r:id="rId11"/>
    <p:sldId id="313" r:id="rId12"/>
    <p:sldId id="299" r:id="rId13"/>
    <p:sldId id="314" r:id="rId14"/>
    <p:sldId id="295" r:id="rId15"/>
    <p:sldId id="298" r:id="rId16"/>
    <p:sldId id="296" r:id="rId17"/>
    <p:sldId id="312" r:id="rId18"/>
    <p:sldId id="301" r:id="rId19"/>
    <p:sldId id="303" r:id="rId20"/>
    <p:sldId id="304" r:id="rId21"/>
    <p:sldId id="305" r:id="rId22"/>
    <p:sldId id="306" r:id="rId23"/>
    <p:sldId id="307" r:id="rId24"/>
    <p:sldId id="308" r:id="rId25"/>
    <p:sldId id="297" r:id="rId26"/>
    <p:sldId id="315" r:id="rId27"/>
    <p:sldId id="316" r:id="rId28"/>
    <p:sldId id="317" r:id="rId29"/>
  </p:sldIdLst>
  <p:sldSz cx="9144000" cy="5715000" type="screen16x10"/>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Objects="1" showGuides="1">
      <p:cViewPr varScale="1">
        <p:scale>
          <a:sx n="70" d="100"/>
          <a:sy n="70" d="100"/>
        </p:scale>
        <p:origin x="78" y="1170"/>
      </p:cViewPr>
      <p:guideLst>
        <p:guide orient="horz" pos="1800"/>
        <p:guide pos="2880"/>
      </p:guideLst>
    </p:cSldViewPr>
  </p:slideViewPr>
  <p:notesTextViewPr>
    <p:cViewPr>
      <p:scale>
        <a:sx n="100" d="100"/>
        <a:sy n="100" d="100"/>
      </p:scale>
      <p:origin x="0" y="0"/>
    </p:cViewPr>
  </p:notesTextViewPr>
  <p:notesViewPr>
    <p:cSldViewPr snapToObjects="1"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81E172-687C-450B-BC28-003392716C9E}"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de-DE"/>
        </a:p>
      </dgm:t>
    </dgm:pt>
    <dgm:pt modelId="{7ED878F3-3EA6-4A08-9B51-35314624B984}">
      <dgm:prSet/>
      <dgm:spPr>
        <a:solidFill>
          <a:srgbClr val="3C506E"/>
        </a:solidFill>
      </dgm:spPr>
      <dgm:t>
        <a:bodyPr/>
        <a:lstStyle/>
        <a:p>
          <a:pPr rtl="0"/>
          <a:r>
            <a:t>Nënshkrimi i thjeshtë elektronik</a:t>
          </a:r>
        </a:p>
      </dgm:t>
    </dgm:pt>
    <dgm:pt modelId="{F3C181D4-6A23-4FB1-BD34-F212687A15A7}" type="parTrans" cxnId="{14A4E7D9-9F56-4CB8-979D-417130BDCF2F}">
      <dgm:prSet/>
      <dgm:spPr/>
      <dgm:t>
        <a:bodyPr/>
        <a:lstStyle/>
        <a:p>
          <a:endParaRPr lang="de-DE"/>
        </a:p>
      </dgm:t>
    </dgm:pt>
    <dgm:pt modelId="{F3DF03C3-14C1-4566-8AEF-3D52D4EF5128}" type="sibTrans" cxnId="{14A4E7D9-9F56-4CB8-979D-417130BDCF2F}">
      <dgm:prSet/>
      <dgm:spPr/>
      <dgm:t>
        <a:bodyPr/>
        <a:lstStyle/>
        <a:p>
          <a:endParaRPr lang="de-DE"/>
        </a:p>
      </dgm:t>
    </dgm:pt>
    <dgm:pt modelId="{B0769289-553A-43CA-BBC5-DA978B8A1FD6}">
      <dgm:prSet/>
      <dgm:spPr/>
      <dgm:t>
        <a:bodyPr/>
        <a:lstStyle/>
        <a:p>
          <a:pPr rtl="0"/>
          <a:r>
            <a:t>Të dhënat në format elektronik </a:t>
          </a:r>
        </a:p>
      </dgm:t>
    </dgm:pt>
    <dgm:pt modelId="{22E5471A-6E9B-4286-BCF6-EA8CFF023745}" type="parTrans" cxnId="{52AF2BE2-1D60-4022-8675-3204608C0DA7}">
      <dgm:prSet/>
      <dgm:spPr/>
      <dgm:t>
        <a:bodyPr/>
        <a:lstStyle/>
        <a:p>
          <a:endParaRPr lang="de-DE"/>
        </a:p>
      </dgm:t>
    </dgm:pt>
    <dgm:pt modelId="{B38CDADF-4E6C-4546-A1DD-47FE40D9F602}" type="sibTrans" cxnId="{52AF2BE2-1D60-4022-8675-3204608C0DA7}">
      <dgm:prSet/>
      <dgm:spPr/>
      <dgm:t>
        <a:bodyPr/>
        <a:lstStyle/>
        <a:p>
          <a:endParaRPr lang="de-DE"/>
        </a:p>
      </dgm:t>
    </dgm:pt>
    <dgm:pt modelId="{390B87C6-937F-44B7-B8E7-CC13B01FA1A9}">
      <dgm:prSet/>
      <dgm:spPr/>
      <dgm:t>
        <a:bodyPr/>
        <a:lstStyle/>
        <a:p>
          <a:pPr rtl="0"/>
          <a:r>
            <a:t>Të dhënat e tjera elektronike bashkëngjiten ose janë të lidhura me të në formë logjike dhe</a:t>
          </a:r>
        </a:p>
      </dgm:t>
    </dgm:pt>
    <dgm:pt modelId="{056E5C33-4AF3-45C4-BB1C-C26DEA27C93D}" type="parTrans" cxnId="{61B75C2A-83DF-44B2-B807-AE370714D611}">
      <dgm:prSet/>
      <dgm:spPr/>
      <dgm:t>
        <a:bodyPr/>
        <a:lstStyle/>
        <a:p>
          <a:endParaRPr lang="de-DE"/>
        </a:p>
      </dgm:t>
    </dgm:pt>
    <dgm:pt modelId="{86FB24AF-75F5-4780-8889-80AD5465C1B4}" type="sibTrans" cxnId="{61B75C2A-83DF-44B2-B807-AE370714D611}">
      <dgm:prSet/>
      <dgm:spPr/>
      <dgm:t>
        <a:bodyPr/>
        <a:lstStyle/>
        <a:p>
          <a:endParaRPr lang="de-DE"/>
        </a:p>
      </dgm:t>
    </dgm:pt>
    <dgm:pt modelId="{3CEEF2F4-558B-481E-8685-8F27BBF4572F}">
      <dgm:prSet/>
      <dgm:spPr>
        <a:solidFill>
          <a:srgbClr val="3C506E"/>
        </a:solidFill>
      </dgm:spPr>
      <dgm:t>
        <a:bodyPr/>
        <a:lstStyle/>
        <a:p>
          <a:pPr rtl="0"/>
          <a:r>
            <a:t>Nënshkrimi i përparuar elektronik</a:t>
          </a:r>
        </a:p>
      </dgm:t>
    </dgm:pt>
    <dgm:pt modelId="{F440D656-8AE3-4305-9A81-B3AD42C36AA8}" type="parTrans" cxnId="{8106D734-1CF0-4D4D-9A0D-ACA1613F0EFD}">
      <dgm:prSet/>
      <dgm:spPr/>
      <dgm:t>
        <a:bodyPr/>
        <a:lstStyle/>
        <a:p>
          <a:endParaRPr lang="de-DE"/>
        </a:p>
      </dgm:t>
    </dgm:pt>
    <dgm:pt modelId="{5CCDCC73-C71F-49EE-90FD-2529B20E6895}" type="sibTrans" cxnId="{8106D734-1CF0-4D4D-9A0D-ACA1613F0EFD}">
      <dgm:prSet/>
      <dgm:spPr/>
      <dgm:t>
        <a:bodyPr/>
        <a:lstStyle/>
        <a:p>
          <a:endParaRPr lang="de-DE"/>
        </a:p>
      </dgm:t>
    </dgm:pt>
    <dgm:pt modelId="{D259EDFD-7BC7-414E-94AF-2E9AAE4BAC0F}">
      <dgm:prSet/>
      <dgm:spPr/>
      <dgm:t>
        <a:bodyPr/>
        <a:lstStyle/>
        <a:p>
          <a:pPr rtl="0"/>
          <a:r>
            <a:t>Nënshkrimi i thjeshtë elektronik</a:t>
          </a:r>
        </a:p>
      </dgm:t>
    </dgm:pt>
    <dgm:pt modelId="{A3C38E52-B164-4AB8-8141-8F45C6D1C255}" type="parTrans" cxnId="{211C7759-09A6-45D1-8A55-33A9CD48F0BE}">
      <dgm:prSet/>
      <dgm:spPr/>
      <dgm:t>
        <a:bodyPr/>
        <a:lstStyle/>
        <a:p>
          <a:endParaRPr lang="de-DE"/>
        </a:p>
      </dgm:t>
    </dgm:pt>
    <dgm:pt modelId="{354870F8-873E-46E3-B9AC-581501E50A57}" type="sibTrans" cxnId="{211C7759-09A6-45D1-8A55-33A9CD48F0BE}">
      <dgm:prSet/>
      <dgm:spPr/>
      <dgm:t>
        <a:bodyPr/>
        <a:lstStyle/>
        <a:p>
          <a:endParaRPr lang="de-DE"/>
        </a:p>
      </dgm:t>
    </dgm:pt>
    <dgm:pt modelId="{7F1D25A3-4B8F-4B79-9654-2E0A061B6A4E}">
      <dgm:prSet/>
      <dgm:spPr/>
      <dgm:t>
        <a:bodyPr/>
        <a:lstStyle/>
        <a:p>
          <a:pPr rtl="0"/>
          <a:r>
            <a:t>i cili i lidhet përjashtimisht me nënshkruesin dhe mundësin </a:t>
          </a:r>
          <a:r>
            <a:rPr lang="de-DE" b="1" dirty="0"/>
            <a:t>identifikimin</a:t>
          </a:r>
          <a:r>
            <a:t> e tij,</a:t>
          </a:r>
        </a:p>
      </dgm:t>
    </dgm:pt>
    <dgm:pt modelId="{C8C528BC-AEE2-478A-AA55-A3C427245E3D}" type="parTrans" cxnId="{0B7DD35A-17CC-4698-B468-262CA427A929}">
      <dgm:prSet/>
      <dgm:spPr/>
      <dgm:t>
        <a:bodyPr/>
        <a:lstStyle/>
        <a:p>
          <a:endParaRPr lang="de-DE"/>
        </a:p>
      </dgm:t>
    </dgm:pt>
    <dgm:pt modelId="{A610B0FD-90D1-48A6-AE73-43EA199A0DA9}" type="sibTrans" cxnId="{0B7DD35A-17CC-4698-B468-262CA427A929}">
      <dgm:prSet/>
      <dgm:spPr/>
      <dgm:t>
        <a:bodyPr/>
        <a:lstStyle/>
        <a:p>
          <a:endParaRPr lang="de-DE"/>
        </a:p>
      </dgm:t>
    </dgm:pt>
    <dgm:pt modelId="{32B68AF9-5BB1-4773-983C-ACBCD50B24AD}">
      <dgm:prSet/>
      <dgm:spPr/>
      <dgm:t>
        <a:bodyPr/>
        <a:lstStyle/>
        <a:p>
          <a:pPr rtl="0"/>
          <a:r>
            <a:t>i cili përpilohet me mjetet, të cilat nënshkruesi u beson në masë të lartë dhe i ka nën kontrollin ekskluziv,  </a:t>
          </a:r>
        </a:p>
      </dgm:t>
    </dgm:pt>
    <dgm:pt modelId="{CF937516-9171-4EB8-9B1D-13117DAAB3CC}" type="parTrans" cxnId="{B76C0A70-6C36-4CE8-A165-3A91F9E57D98}">
      <dgm:prSet/>
      <dgm:spPr/>
      <dgm:t>
        <a:bodyPr/>
        <a:lstStyle/>
        <a:p>
          <a:endParaRPr lang="de-DE"/>
        </a:p>
      </dgm:t>
    </dgm:pt>
    <dgm:pt modelId="{A0E068CB-8D3C-4F47-953C-FAD0506ACA55}" type="sibTrans" cxnId="{B76C0A70-6C36-4CE8-A165-3A91F9E57D98}">
      <dgm:prSet/>
      <dgm:spPr/>
      <dgm:t>
        <a:bodyPr/>
        <a:lstStyle/>
        <a:p>
          <a:endParaRPr lang="de-DE"/>
        </a:p>
      </dgm:t>
    </dgm:pt>
    <dgm:pt modelId="{D923F873-44FE-4704-9234-2B538ED8DEEC}">
      <dgm:prSet/>
      <dgm:spPr/>
      <dgm:t>
        <a:bodyPr/>
        <a:lstStyle/>
        <a:p>
          <a:pPr rtl="0"/>
          <a:r>
            <a:t>të cilat janë janë të lidhura në mënyrë të tillë me të dhënat që një </a:t>
          </a:r>
          <a:r>
            <a:rPr lang="de-DE" b="1" dirty="0"/>
            <a:t>ndryshim i mëvonshëm</a:t>
          </a:r>
          <a:r>
            <a:t> mund të jetë i dallueshëm. </a:t>
          </a:r>
        </a:p>
      </dgm:t>
    </dgm:pt>
    <dgm:pt modelId="{840BEC5F-7D69-4A91-A739-12B936655460}" type="parTrans" cxnId="{CD81372D-8A9D-430E-AA53-6CF049F99B5A}">
      <dgm:prSet/>
      <dgm:spPr/>
      <dgm:t>
        <a:bodyPr/>
        <a:lstStyle/>
        <a:p>
          <a:endParaRPr lang="de-DE"/>
        </a:p>
      </dgm:t>
    </dgm:pt>
    <dgm:pt modelId="{6694F488-07DC-4349-9E4F-F1997BE7CEFB}" type="sibTrans" cxnId="{CD81372D-8A9D-430E-AA53-6CF049F99B5A}">
      <dgm:prSet/>
      <dgm:spPr/>
      <dgm:t>
        <a:bodyPr/>
        <a:lstStyle/>
        <a:p>
          <a:endParaRPr lang="de-DE"/>
        </a:p>
      </dgm:t>
    </dgm:pt>
    <dgm:pt modelId="{BD8F257D-EFF6-49EF-98DB-ED9E1504D4AC}">
      <dgm:prSet/>
      <dgm:spPr>
        <a:solidFill>
          <a:srgbClr val="3C506E"/>
        </a:solidFill>
      </dgm:spPr>
      <dgm:t>
        <a:bodyPr/>
        <a:lstStyle/>
        <a:p>
          <a:pPr rtl="0"/>
          <a:r>
            <a:t>Nënshkrimi i cilësuar elektronik</a:t>
          </a:r>
        </a:p>
      </dgm:t>
    </dgm:pt>
    <dgm:pt modelId="{2668EDE0-E41E-44B6-845E-C4458EA780B3}" type="parTrans" cxnId="{DC3A50E8-228D-4540-9500-76522986B8D1}">
      <dgm:prSet/>
      <dgm:spPr/>
      <dgm:t>
        <a:bodyPr/>
        <a:lstStyle/>
        <a:p>
          <a:endParaRPr lang="de-DE"/>
        </a:p>
      </dgm:t>
    </dgm:pt>
    <dgm:pt modelId="{34CBE481-8A20-4186-A5EA-CF9819C29144}" type="sibTrans" cxnId="{DC3A50E8-228D-4540-9500-76522986B8D1}">
      <dgm:prSet/>
      <dgm:spPr/>
      <dgm:t>
        <a:bodyPr/>
        <a:lstStyle/>
        <a:p>
          <a:endParaRPr lang="de-DE"/>
        </a:p>
      </dgm:t>
    </dgm:pt>
    <dgm:pt modelId="{0E7155DF-1EB9-4DBB-9DF1-5B5CFC867255}">
      <dgm:prSet/>
      <dgm:spPr/>
      <dgm:t>
        <a:bodyPr/>
        <a:lstStyle/>
        <a:p>
          <a:pPr rtl="0"/>
          <a:r>
            <a:t>Nënshkrimi i përparuar elektronik </a:t>
          </a:r>
        </a:p>
      </dgm:t>
    </dgm:pt>
    <dgm:pt modelId="{007ECC09-8143-4DE8-962A-E4226E0DCE8D}" type="parTrans" cxnId="{E96A4734-6AF5-427D-9F27-B5D92D440D22}">
      <dgm:prSet/>
      <dgm:spPr/>
      <dgm:t>
        <a:bodyPr/>
        <a:lstStyle/>
        <a:p>
          <a:endParaRPr lang="de-DE"/>
        </a:p>
      </dgm:t>
    </dgm:pt>
    <dgm:pt modelId="{1439A85F-7AF6-44A0-9574-B1631C72D0E1}" type="sibTrans" cxnId="{E96A4734-6AF5-427D-9F27-B5D92D440D22}">
      <dgm:prSet/>
      <dgm:spPr/>
      <dgm:t>
        <a:bodyPr/>
        <a:lstStyle/>
        <a:p>
          <a:endParaRPr lang="de-DE"/>
        </a:p>
      </dgm:t>
    </dgm:pt>
    <dgm:pt modelId="{E30A0BFF-4A2D-44B6-A9F5-00FFD82E502A}">
      <dgm:prSet/>
      <dgm:spPr/>
      <dgm:t>
        <a:bodyPr/>
        <a:lstStyle/>
        <a:p>
          <a:pPr rtl="0"/>
          <a:r>
            <a:rPr lang="de-DE" b="1" dirty="0"/>
            <a:t>i cili në momentin e përpilimit të tij mbështetet në një certifikatë të cilësuar  </a:t>
          </a:r>
        </a:p>
      </dgm:t>
    </dgm:pt>
    <dgm:pt modelId="{1EC938D5-C8E3-489C-AEE5-4E8F35127E7C}" type="parTrans" cxnId="{A0879BB9-8390-42B8-8CBE-CA76A9391CBC}">
      <dgm:prSet/>
      <dgm:spPr/>
      <dgm:t>
        <a:bodyPr/>
        <a:lstStyle/>
        <a:p>
          <a:endParaRPr lang="de-DE"/>
        </a:p>
      </dgm:t>
    </dgm:pt>
    <dgm:pt modelId="{EC238481-8CFE-48E2-BEB6-7C08FF252949}" type="sibTrans" cxnId="{A0879BB9-8390-42B8-8CBE-CA76A9391CBC}">
      <dgm:prSet/>
      <dgm:spPr/>
      <dgm:t>
        <a:bodyPr/>
        <a:lstStyle/>
        <a:p>
          <a:endParaRPr lang="de-DE"/>
        </a:p>
      </dgm:t>
    </dgm:pt>
    <dgm:pt modelId="{2C89DD32-18A2-4142-B176-3BD026E68974}">
      <dgm:prSet/>
      <dgm:spPr/>
      <dgm:t>
        <a:bodyPr/>
        <a:lstStyle/>
        <a:p>
          <a:pPr rtl="0"/>
          <a:r>
            <a:t>prodhohet me një njësi të sigurt të përpilimit të nënshkrimit. </a:t>
          </a:r>
        </a:p>
      </dgm:t>
    </dgm:pt>
    <dgm:pt modelId="{815DA6E4-6EFA-4336-A222-A2EF1947023C}" type="parTrans" cxnId="{6EFC5F3A-CAD9-48B3-A5E7-B73C35B13E96}">
      <dgm:prSet/>
      <dgm:spPr/>
      <dgm:t>
        <a:bodyPr/>
        <a:lstStyle/>
        <a:p>
          <a:endParaRPr lang="de-DE"/>
        </a:p>
      </dgm:t>
    </dgm:pt>
    <dgm:pt modelId="{FCB34FC0-D02C-468F-A656-8FA1CD9524E3}" type="sibTrans" cxnId="{6EFC5F3A-CAD9-48B3-A5E7-B73C35B13E96}">
      <dgm:prSet/>
      <dgm:spPr/>
      <dgm:t>
        <a:bodyPr/>
        <a:lstStyle/>
        <a:p>
          <a:endParaRPr lang="de-DE"/>
        </a:p>
      </dgm:t>
    </dgm:pt>
    <dgm:pt modelId="{EBA072A1-B064-4E95-B2E3-BF3059208901}">
      <dgm:prSet/>
      <dgm:spPr/>
      <dgm:t>
        <a:bodyPr/>
        <a:lstStyle/>
        <a:p>
          <a:pPr rtl="0"/>
          <a:r>
            <a:t>përdoren për </a:t>
          </a:r>
          <a:r>
            <a:rPr lang="de-DE" b="1" dirty="0"/>
            <a:t>nënshkrim</a:t>
          </a:r>
          <a:r>
            <a:t>.</a:t>
          </a:r>
        </a:p>
      </dgm:t>
    </dgm:pt>
    <dgm:pt modelId="{1D57FEF5-6480-46A3-A3D1-FC4F070343F5}" type="parTrans" cxnId="{45B1FBBE-5254-4B45-846D-DE9DCF34FC88}">
      <dgm:prSet/>
      <dgm:spPr/>
      <dgm:t>
        <a:bodyPr/>
        <a:lstStyle/>
        <a:p>
          <a:endParaRPr lang="de-DE"/>
        </a:p>
      </dgm:t>
    </dgm:pt>
    <dgm:pt modelId="{170DE1FE-38B9-4DBC-A768-CD5E14FC856F}" type="sibTrans" cxnId="{45B1FBBE-5254-4B45-846D-DE9DCF34FC88}">
      <dgm:prSet/>
      <dgm:spPr/>
      <dgm:t>
        <a:bodyPr/>
        <a:lstStyle/>
        <a:p>
          <a:endParaRPr lang="de-DE"/>
        </a:p>
      </dgm:t>
    </dgm:pt>
    <dgm:pt modelId="{884FEA5B-C2DD-44A6-A1CA-2581D7E61A38}" type="pres">
      <dgm:prSet presAssocID="{C081E172-687C-450B-BC28-003392716C9E}" presName="Name0" presStyleCnt="0">
        <dgm:presLayoutVars>
          <dgm:dir/>
          <dgm:animLvl val="lvl"/>
          <dgm:resizeHandles val="exact"/>
        </dgm:presLayoutVars>
      </dgm:prSet>
      <dgm:spPr/>
    </dgm:pt>
    <dgm:pt modelId="{B5E99DFA-16AC-4F30-B345-50109FB7D06D}" type="pres">
      <dgm:prSet presAssocID="{7ED878F3-3EA6-4A08-9B51-35314624B984}" presName="composite" presStyleCnt="0"/>
      <dgm:spPr/>
    </dgm:pt>
    <dgm:pt modelId="{A6AE9296-70D7-4D8C-B7D6-382D1C00E90A}" type="pres">
      <dgm:prSet presAssocID="{7ED878F3-3EA6-4A08-9B51-35314624B984}" presName="parTx" presStyleLbl="node1" presStyleIdx="0" presStyleCnt="3">
        <dgm:presLayoutVars>
          <dgm:chMax val="0"/>
          <dgm:chPref val="0"/>
          <dgm:bulletEnabled val="1"/>
        </dgm:presLayoutVars>
      </dgm:prSet>
      <dgm:spPr/>
    </dgm:pt>
    <dgm:pt modelId="{9DA71949-C1D3-4337-AEFD-69BB4295B30D}" type="pres">
      <dgm:prSet presAssocID="{7ED878F3-3EA6-4A08-9B51-35314624B984}" presName="desTx" presStyleLbl="revTx" presStyleIdx="0" presStyleCnt="3">
        <dgm:presLayoutVars>
          <dgm:bulletEnabled val="1"/>
        </dgm:presLayoutVars>
      </dgm:prSet>
      <dgm:spPr/>
    </dgm:pt>
    <dgm:pt modelId="{0DF8AF37-5A64-4AC4-AE0A-FD75FA3F1812}" type="pres">
      <dgm:prSet presAssocID="{F3DF03C3-14C1-4566-8AEF-3D52D4EF5128}" presName="space" presStyleCnt="0"/>
      <dgm:spPr/>
    </dgm:pt>
    <dgm:pt modelId="{E0C3F3EC-112B-45C2-9504-9852D240D7A6}" type="pres">
      <dgm:prSet presAssocID="{3CEEF2F4-558B-481E-8685-8F27BBF4572F}" presName="composite" presStyleCnt="0"/>
      <dgm:spPr/>
    </dgm:pt>
    <dgm:pt modelId="{E8BDC9A1-879F-48C9-9973-0DBA2E106FEA}" type="pres">
      <dgm:prSet presAssocID="{3CEEF2F4-558B-481E-8685-8F27BBF4572F}" presName="parTx" presStyleLbl="node1" presStyleIdx="1" presStyleCnt="3">
        <dgm:presLayoutVars>
          <dgm:chMax val="0"/>
          <dgm:chPref val="0"/>
          <dgm:bulletEnabled val="1"/>
        </dgm:presLayoutVars>
      </dgm:prSet>
      <dgm:spPr/>
    </dgm:pt>
    <dgm:pt modelId="{DB6AE43C-1359-48FF-A96C-8FCD0FAF7E12}" type="pres">
      <dgm:prSet presAssocID="{3CEEF2F4-558B-481E-8685-8F27BBF4572F}" presName="desTx" presStyleLbl="revTx" presStyleIdx="1" presStyleCnt="3">
        <dgm:presLayoutVars>
          <dgm:bulletEnabled val="1"/>
        </dgm:presLayoutVars>
      </dgm:prSet>
      <dgm:spPr/>
    </dgm:pt>
    <dgm:pt modelId="{ABF24718-8A53-46D3-AA33-E7A2937C0E2B}" type="pres">
      <dgm:prSet presAssocID="{5CCDCC73-C71F-49EE-90FD-2529B20E6895}" presName="space" presStyleCnt="0"/>
      <dgm:spPr/>
    </dgm:pt>
    <dgm:pt modelId="{A6FC9307-F315-4C79-B8BE-D32E8D37CF07}" type="pres">
      <dgm:prSet presAssocID="{BD8F257D-EFF6-49EF-98DB-ED9E1504D4AC}" presName="composite" presStyleCnt="0"/>
      <dgm:spPr/>
    </dgm:pt>
    <dgm:pt modelId="{7DAB906A-3838-4E0B-A21D-49B652F1C7F0}" type="pres">
      <dgm:prSet presAssocID="{BD8F257D-EFF6-49EF-98DB-ED9E1504D4AC}" presName="parTx" presStyleLbl="node1" presStyleIdx="2" presStyleCnt="3">
        <dgm:presLayoutVars>
          <dgm:chMax val="0"/>
          <dgm:chPref val="0"/>
          <dgm:bulletEnabled val="1"/>
        </dgm:presLayoutVars>
      </dgm:prSet>
      <dgm:spPr/>
    </dgm:pt>
    <dgm:pt modelId="{B469F630-1EB5-486C-9E3D-E8F3A439839F}" type="pres">
      <dgm:prSet presAssocID="{BD8F257D-EFF6-49EF-98DB-ED9E1504D4AC}" presName="desTx" presStyleLbl="revTx" presStyleIdx="2" presStyleCnt="3">
        <dgm:presLayoutVars>
          <dgm:bulletEnabled val="1"/>
        </dgm:presLayoutVars>
      </dgm:prSet>
      <dgm:spPr/>
    </dgm:pt>
  </dgm:ptLst>
  <dgm:cxnLst>
    <dgm:cxn modelId="{EB2DF717-9C9E-40C0-8464-EC6528D73B98}" type="presOf" srcId="{D259EDFD-7BC7-414E-94AF-2E9AAE4BAC0F}" destId="{DB6AE43C-1359-48FF-A96C-8FCD0FAF7E12}" srcOrd="0" destOrd="0" presId="urn:microsoft.com/office/officeart/2005/8/layout/chevron1"/>
    <dgm:cxn modelId="{61B75C2A-83DF-44B2-B807-AE370714D611}" srcId="{7ED878F3-3EA6-4A08-9B51-35314624B984}" destId="{390B87C6-937F-44B7-B8E7-CC13B01FA1A9}" srcOrd="1" destOrd="0" parTransId="{056E5C33-4AF3-45C4-BB1C-C26DEA27C93D}" sibTransId="{86FB24AF-75F5-4780-8889-80AD5465C1B4}"/>
    <dgm:cxn modelId="{CD81372D-8A9D-430E-AA53-6CF049F99B5A}" srcId="{3CEEF2F4-558B-481E-8685-8F27BBF4572F}" destId="{D923F873-44FE-4704-9234-2B538ED8DEEC}" srcOrd="3" destOrd="0" parTransId="{840BEC5F-7D69-4A91-A739-12B936655460}" sibTransId="{6694F488-07DC-4349-9E4F-F1997BE7CEFB}"/>
    <dgm:cxn modelId="{E96A4734-6AF5-427D-9F27-B5D92D440D22}" srcId="{BD8F257D-EFF6-49EF-98DB-ED9E1504D4AC}" destId="{0E7155DF-1EB9-4DBB-9DF1-5B5CFC867255}" srcOrd="0" destOrd="0" parTransId="{007ECC09-8143-4DE8-962A-E4226E0DCE8D}" sibTransId="{1439A85F-7AF6-44A0-9574-B1631C72D0E1}"/>
    <dgm:cxn modelId="{8106D734-1CF0-4D4D-9A0D-ACA1613F0EFD}" srcId="{C081E172-687C-450B-BC28-003392716C9E}" destId="{3CEEF2F4-558B-481E-8685-8F27BBF4572F}" srcOrd="1" destOrd="0" parTransId="{F440D656-8AE3-4305-9A81-B3AD42C36AA8}" sibTransId="{5CCDCC73-C71F-49EE-90FD-2529B20E6895}"/>
    <dgm:cxn modelId="{6EFC5F3A-CAD9-48B3-A5E7-B73C35B13E96}" srcId="{BD8F257D-EFF6-49EF-98DB-ED9E1504D4AC}" destId="{2C89DD32-18A2-4142-B176-3BD026E68974}" srcOrd="2" destOrd="0" parTransId="{815DA6E4-6EFA-4336-A222-A2EF1947023C}" sibTransId="{FCB34FC0-D02C-468F-A656-8FA1CD9524E3}"/>
    <dgm:cxn modelId="{01180B3C-3ADB-4EC4-801A-6251C768C328}" type="presOf" srcId="{EBA072A1-B064-4E95-B2E3-BF3059208901}" destId="{9DA71949-C1D3-4337-AEFD-69BB4295B30D}" srcOrd="0" destOrd="2" presId="urn:microsoft.com/office/officeart/2005/8/layout/chevron1"/>
    <dgm:cxn modelId="{5E2AE95B-AE0F-4137-B22A-C6E03734126A}" type="presOf" srcId="{390B87C6-937F-44B7-B8E7-CC13B01FA1A9}" destId="{9DA71949-C1D3-4337-AEFD-69BB4295B30D}" srcOrd="0" destOrd="1" presId="urn:microsoft.com/office/officeart/2005/8/layout/chevron1"/>
    <dgm:cxn modelId="{98E13D4D-6881-4FEA-A55F-5EE3C59768E1}" type="presOf" srcId="{C081E172-687C-450B-BC28-003392716C9E}" destId="{884FEA5B-C2DD-44A6-A1CA-2581D7E61A38}" srcOrd="0" destOrd="0" presId="urn:microsoft.com/office/officeart/2005/8/layout/chevron1"/>
    <dgm:cxn modelId="{B76C0A70-6C36-4CE8-A165-3A91F9E57D98}" srcId="{3CEEF2F4-558B-481E-8685-8F27BBF4572F}" destId="{32B68AF9-5BB1-4773-983C-ACBCD50B24AD}" srcOrd="2" destOrd="0" parTransId="{CF937516-9171-4EB8-9B1D-13117DAAB3CC}" sibTransId="{A0E068CB-8D3C-4F47-953C-FAD0506ACA55}"/>
    <dgm:cxn modelId="{BA82CC73-3A7F-4029-8C6C-81613900F1C6}" type="presOf" srcId="{E30A0BFF-4A2D-44B6-A9F5-00FFD82E502A}" destId="{B469F630-1EB5-486C-9E3D-E8F3A439839F}" srcOrd="0" destOrd="1" presId="urn:microsoft.com/office/officeart/2005/8/layout/chevron1"/>
    <dgm:cxn modelId="{211C7759-09A6-45D1-8A55-33A9CD48F0BE}" srcId="{3CEEF2F4-558B-481E-8685-8F27BBF4572F}" destId="{D259EDFD-7BC7-414E-94AF-2E9AAE4BAC0F}" srcOrd="0" destOrd="0" parTransId="{A3C38E52-B164-4AB8-8141-8F45C6D1C255}" sibTransId="{354870F8-873E-46E3-B9AC-581501E50A57}"/>
    <dgm:cxn modelId="{0B7DD35A-17CC-4698-B468-262CA427A929}" srcId="{3CEEF2F4-558B-481E-8685-8F27BBF4572F}" destId="{7F1D25A3-4B8F-4B79-9654-2E0A061B6A4E}" srcOrd="1" destOrd="0" parTransId="{C8C528BC-AEE2-478A-AA55-A3C427245E3D}" sibTransId="{A610B0FD-90D1-48A6-AE73-43EA199A0DA9}"/>
    <dgm:cxn modelId="{443A5F8D-ED3C-4819-8526-B2CB0FE74C2F}" type="presOf" srcId="{7F1D25A3-4B8F-4B79-9654-2E0A061B6A4E}" destId="{DB6AE43C-1359-48FF-A96C-8FCD0FAF7E12}" srcOrd="0" destOrd="1" presId="urn:microsoft.com/office/officeart/2005/8/layout/chevron1"/>
    <dgm:cxn modelId="{BD570594-7B47-4A92-9CBA-E75EB8F7482B}" type="presOf" srcId="{2C89DD32-18A2-4142-B176-3BD026E68974}" destId="{B469F630-1EB5-486C-9E3D-E8F3A439839F}" srcOrd="0" destOrd="2" presId="urn:microsoft.com/office/officeart/2005/8/layout/chevron1"/>
    <dgm:cxn modelId="{D398B4A3-C3E0-4C42-B1F8-14750F348595}" type="presOf" srcId="{3CEEF2F4-558B-481E-8685-8F27BBF4572F}" destId="{E8BDC9A1-879F-48C9-9973-0DBA2E106FEA}" srcOrd="0" destOrd="0" presId="urn:microsoft.com/office/officeart/2005/8/layout/chevron1"/>
    <dgm:cxn modelId="{E7DAB6B2-6E16-4F17-93C2-864924289386}" type="presOf" srcId="{7ED878F3-3EA6-4A08-9B51-35314624B984}" destId="{A6AE9296-70D7-4D8C-B7D6-382D1C00E90A}" srcOrd="0" destOrd="0" presId="urn:microsoft.com/office/officeart/2005/8/layout/chevron1"/>
    <dgm:cxn modelId="{A0879BB9-8390-42B8-8CBE-CA76A9391CBC}" srcId="{BD8F257D-EFF6-49EF-98DB-ED9E1504D4AC}" destId="{E30A0BFF-4A2D-44B6-A9F5-00FFD82E502A}" srcOrd="1" destOrd="0" parTransId="{1EC938D5-C8E3-489C-AEE5-4E8F35127E7C}" sibTransId="{EC238481-8CFE-48E2-BEB6-7C08FF252949}"/>
    <dgm:cxn modelId="{45B1FBBE-5254-4B45-846D-DE9DCF34FC88}" srcId="{7ED878F3-3EA6-4A08-9B51-35314624B984}" destId="{EBA072A1-B064-4E95-B2E3-BF3059208901}" srcOrd="2" destOrd="0" parTransId="{1D57FEF5-6480-46A3-A3D1-FC4F070343F5}" sibTransId="{170DE1FE-38B9-4DBC-A768-CD5E14FC856F}"/>
    <dgm:cxn modelId="{6E2129CA-D8CD-4BB4-BB65-64A8CE86915D}" type="presOf" srcId="{B0769289-553A-43CA-BBC5-DA978B8A1FD6}" destId="{9DA71949-C1D3-4337-AEFD-69BB4295B30D}" srcOrd="0" destOrd="0" presId="urn:microsoft.com/office/officeart/2005/8/layout/chevron1"/>
    <dgm:cxn modelId="{14A4E7D9-9F56-4CB8-979D-417130BDCF2F}" srcId="{C081E172-687C-450B-BC28-003392716C9E}" destId="{7ED878F3-3EA6-4A08-9B51-35314624B984}" srcOrd="0" destOrd="0" parTransId="{F3C181D4-6A23-4FB1-BD34-F212687A15A7}" sibTransId="{F3DF03C3-14C1-4566-8AEF-3D52D4EF5128}"/>
    <dgm:cxn modelId="{70FD82E0-6944-4864-BD84-3187481BD535}" type="presOf" srcId="{0E7155DF-1EB9-4DBB-9DF1-5B5CFC867255}" destId="{B469F630-1EB5-486C-9E3D-E8F3A439839F}" srcOrd="0" destOrd="0" presId="urn:microsoft.com/office/officeart/2005/8/layout/chevron1"/>
    <dgm:cxn modelId="{52AF2BE2-1D60-4022-8675-3204608C0DA7}" srcId="{7ED878F3-3EA6-4A08-9B51-35314624B984}" destId="{B0769289-553A-43CA-BBC5-DA978B8A1FD6}" srcOrd="0" destOrd="0" parTransId="{22E5471A-6E9B-4286-BCF6-EA8CFF023745}" sibTransId="{B38CDADF-4E6C-4546-A1DD-47FE40D9F602}"/>
    <dgm:cxn modelId="{EC81C5E7-9E3C-43FE-9FFA-32700E1B393C}" type="presOf" srcId="{D923F873-44FE-4704-9234-2B538ED8DEEC}" destId="{DB6AE43C-1359-48FF-A96C-8FCD0FAF7E12}" srcOrd="0" destOrd="3" presId="urn:microsoft.com/office/officeart/2005/8/layout/chevron1"/>
    <dgm:cxn modelId="{DC3A50E8-228D-4540-9500-76522986B8D1}" srcId="{C081E172-687C-450B-BC28-003392716C9E}" destId="{BD8F257D-EFF6-49EF-98DB-ED9E1504D4AC}" srcOrd="2" destOrd="0" parTransId="{2668EDE0-E41E-44B6-845E-C4458EA780B3}" sibTransId="{34CBE481-8A20-4186-A5EA-CF9819C29144}"/>
    <dgm:cxn modelId="{E9AADAEA-EA02-4F11-8ABC-131DCC0AD3E2}" type="presOf" srcId="{BD8F257D-EFF6-49EF-98DB-ED9E1504D4AC}" destId="{7DAB906A-3838-4E0B-A21D-49B652F1C7F0}" srcOrd="0" destOrd="0" presId="urn:microsoft.com/office/officeart/2005/8/layout/chevron1"/>
    <dgm:cxn modelId="{AB4C1BF1-A623-4B62-A6AC-58DE86F07499}" type="presOf" srcId="{32B68AF9-5BB1-4773-983C-ACBCD50B24AD}" destId="{DB6AE43C-1359-48FF-A96C-8FCD0FAF7E12}" srcOrd="0" destOrd="2" presId="urn:microsoft.com/office/officeart/2005/8/layout/chevron1"/>
    <dgm:cxn modelId="{D8E83D85-99ED-456D-93DA-226F0ED4D51D}" type="presParOf" srcId="{884FEA5B-C2DD-44A6-A1CA-2581D7E61A38}" destId="{B5E99DFA-16AC-4F30-B345-50109FB7D06D}" srcOrd="0" destOrd="0" presId="urn:microsoft.com/office/officeart/2005/8/layout/chevron1"/>
    <dgm:cxn modelId="{2AED220B-E125-4F95-9EB2-62BF6635DA1A}" type="presParOf" srcId="{B5E99DFA-16AC-4F30-B345-50109FB7D06D}" destId="{A6AE9296-70D7-4D8C-B7D6-382D1C00E90A}" srcOrd="0" destOrd="0" presId="urn:microsoft.com/office/officeart/2005/8/layout/chevron1"/>
    <dgm:cxn modelId="{299CBC00-4FD6-40D9-82FB-5B3E00F1EE93}" type="presParOf" srcId="{B5E99DFA-16AC-4F30-B345-50109FB7D06D}" destId="{9DA71949-C1D3-4337-AEFD-69BB4295B30D}" srcOrd="1" destOrd="0" presId="urn:microsoft.com/office/officeart/2005/8/layout/chevron1"/>
    <dgm:cxn modelId="{656D52CF-063E-4C5D-962E-8A2BF9B1089C}" type="presParOf" srcId="{884FEA5B-C2DD-44A6-A1CA-2581D7E61A38}" destId="{0DF8AF37-5A64-4AC4-AE0A-FD75FA3F1812}" srcOrd="1" destOrd="0" presId="urn:microsoft.com/office/officeart/2005/8/layout/chevron1"/>
    <dgm:cxn modelId="{40CBC5AF-5796-427B-88A2-8E7756E8F173}" type="presParOf" srcId="{884FEA5B-C2DD-44A6-A1CA-2581D7E61A38}" destId="{E0C3F3EC-112B-45C2-9504-9852D240D7A6}" srcOrd="2" destOrd="0" presId="urn:microsoft.com/office/officeart/2005/8/layout/chevron1"/>
    <dgm:cxn modelId="{1248AF2D-5C4D-40BA-A0B9-2998F0B0D27B}" type="presParOf" srcId="{E0C3F3EC-112B-45C2-9504-9852D240D7A6}" destId="{E8BDC9A1-879F-48C9-9973-0DBA2E106FEA}" srcOrd="0" destOrd="0" presId="urn:microsoft.com/office/officeart/2005/8/layout/chevron1"/>
    <dgm:cxn modelId="{5E54CD14-F54A-4A2C-A141-F87DB4B4A5C2}" type="presParOf" srcId="{E0C3F3EC-112B-45C2-9504-9852D240D7A6}" destId="{DB6AE43C-1359-48FF-A96C-8FCD0FAF7E12}" srcOrd="1" destOrd="0" presId="urn:microsoft.com/office/officeart/2005/8/layout/chevron1"/>
    <dgm:cxn modelId="{B07D089E-360C-4B59-8623-40B8163E5853}" type="presParOf" srcId="{884FEA5B-C2DD-44A6-A1CA-2581D7E61A38}" destId="{ABF24718-8A53-46D3-AA33-E7A2937C0E2B}" srcOrd="3" destOrd="0" presId="urn:microsoft.com/office/officeart/2005/8/layout/chevron1"/>
    <dgm:cxn modelId="{AADDB36B-CDAB-4D77-83EA-0F8240009C63}" type="presParOf" srcId="{884FEA5B-C2DD-44A6-A1CA-2581D7E61A38}" destId="{A6FC9307-F315-4C79-B8BE-D32E8D37CF07}" srcOrd="4" destOrd="0" presId="urn:microsoft.com/office/officeart/2005/8/layout/chevron1"/>
    <dgm:cxn modelId="{6BD14DCC-6646-4BF3-9FB3-B597599D9BE5}" type="presParOf" srcId="{A6FC9307-F315-4C79-B8BE-D32E8D37CF07}" destId="{7DAB906A-3838-4E0B-A21D-49B652F1C7F0}" srcOrd="0" destOrd="0" presId="urn:microsoft.com/office/officeart/2005/8/layout/chevron1"/>
    <dgm:cxn modelId="{D5301FED-CBC2-495C-8A29-3829801E851A}" type="presParOf" srcId="{A6FC9307-F315-4C79-B8BE-D32E8D37CF07}" destId="{B469F630-1EB5-486C-9E3D-E8F3A439839F}" srcOrd="1"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A552FF-2DD3-497F-8BCE-5BBF33AE6D57}"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de-DE"/>
        </a:p>
      </dgm:t>
    </dgm:pt>
    <dgm:pt modelId="{44287C8A-FA32-48B8-BC00-C81000FC5DC8}">
      <dgm:prSet phldrT="[Text]"/>
      <dgm:spPr>
        <a:solidFill>
          <a:srgbClr val="3C506E"/>
        </a:solidFill>
      </dgm:spPr>
      <dgm:t>
        <a:bodyPr/>
        <a:lstStyle/>
        <a:p>
          <a:r>
            <a:t>Ndërmjetës (IT-NRW, Düsseldorf, i jashtëm)</a:t>
          </a:r>
        </a:p>
      </dgm:t>
    </dgm:pt>
    <dgm:pt modelId="{8D797EFC-DB1E-4668-BCE1-18F2B335764E}" type="parTrans" cxnId="{9865F862-B77C-40E2-8C8D-57D1D7F6E563}">
      <dgm:prSet/>
      <dgm:spPr/>
      <dgm:t>
        <a:bodyPr/>
        <a:lstStyle/>
        <a:p>
          <a:endParaRPr lang="de-DE"/>
        </a:p>
      </dgm:t>
    </dgm:pt>
    <dgm:pt modelId="{19732CE2-6223-42E8-AB8D-6CF8D245F597}" type="sibTrans" cxnId="{9865F862-B77C-40E2-8C8D-57D1D7F6E563}">
      <dgm:prSet/>
      <dgm:spPr/>
      <dgm:t>
        <a:bodyPr/>
        <a:lstStyle/>
        <a:p>
          <a:endParaRPr lang="de-DE"/>
        </a:p>
      </dgm:t>
    </dgm:pt>
    <dgm:pt modelId="{B0051F17-EFF5-4382-80A8-3147D9D219C4}">
      <dgm:prSet phldrT="[Text]"/>
      <dgm:spPr>
        <a:solidFill>
          <a:srgbClr val="D3DBE7">
            <a:alpha val="90000"/>
          </a:srgbClr>
        </a:solidFill>
      </dgm:spPr>
      <dgm:t>
        <a:bodyPr/>
        <a:lstStyle/>
        <a:p>
          <a:r>
            <a:t>Njoftime Qendrore për Landin</a:t>
          </a:r>
        </a:p>
      </dgm:t>
    </dgm:pt>
    <dgm:pt modelId="{2491C746-F2F9-4106-9FD6-1D48BFDCB0A0}" type="parTrans" cxnId="{B0F73574-F71C-4904-A6DF-12AFCBB5F9BE}">
      <dgm:prSet/>
      <dgm:spPr/>
      <dgm:t>
        <a:bodyPr/>
        <a:lstStyle/>
        <a:p>
          <a:endParaRPr lang="de-DE"/>
        </a:p>
      </dgm:t>
    </dgm:pt>
    <dgm:pt modelId="{030E904B-2C5B-47C3-8431-C389E3B13CE3}" type="sibTrans" cxnId="{B0F73574-F71C-4904-A6DF-12AFCBB5F9BE}">
      <dgm:prSet/>
      <dgm:spPr/>
      <dgm:t>
        <a:bodyPr/>
        <a:lstStyle/>
        <a:p>
          <a:endParaRPr lang="de-DE"/>
        </a:p>
      </dgm:t>
    </dgm:pt>
    <dgm:pt modelId="{C84E90B9-9A6C-4D9A-B250-E16CD5F9DE7F}">
      <dgm:prSet phldrT="[Text]"/>
      <dgm:spPr>
        <a:solidFill>
          <a:srgbClr val="D3DBE7">
            <a:alpha val="90000"/>
          </a:srgbClr>
        </a:solidFill>
      </dgm:spPr>
      <dgm:t>
        <a:bodyPr/>
        <a:lstStyle/>
        <a:p>
          <a:r>
            <a:t>Njoftimi për Dërguesit</a:t>
          </a:r>
        </a:p>
      </dgm:t>
    </dgm:pt>
    <dgm:pt modelId="{65EEB6E4-A05D-4754-AEC0-8D3C9FCB0E97}" type="parTrans" cxnId="{99D5AFA8-F378-4B6F-ADED-36D033B1164C}">
      <dgm:prSet/>
      <dgm:spPr/>
      <dgm:t>
        <a:bodyPr/>
        <a:lstStyle/>
        <a:p>
          <a:endParaRPr lang="de-DE"/>
        </a:p>
      </dgm:t>
    </dgm:pt>
    <dgm:pt modelId="{6B2D3BBD-180F-4ECC-9255-B310FD9EE2E5}" type="sibTrans" cxnId="{99D5AFA8-F378-4B6F-ADED-36D033B1164C}">
      <dgm:prSet/>
      <dgm:spPr/>
      <dgm:t>
        <a:bodyPr/>
        <a:lstStyle/>
        <a:p>
          <a:endParaRPr lang="de-DE"/>
        </a:p>
      </dgm:t>
    </dgm:pt>
    <dgm:pt modelId="{2AC35863-0CBA-4CAF-A77F-5D85E5CDD555}">
      <dgm:prSet phldrT="[Text]"/>
      <dgm:spPr>
        <a:solidFill>
          <a:srgbClr val="3C506E"/>
        </a:solidFill>
      </dgm:spPr>
      <dgm:t>
        <a:bodyPr/>
        <a:lstStyle/>
        <a:p>
          <a:endParaRPr lang="de-DE" dirty="0"/>
        </a:p>
      </dgm:t>
    </dgm:pt>
    <dgm:pt modelId="{74F5E39B-4CC5-44AA-A297-18A5E87DE038}" type="parTrans" cxnId="{9D59B5C7-EB41-40F8-BA04-17D4F099ACDA}">
      <dgm:prSet/>
      <dgm:spPr/>
      <dgm:t>
        <a:bodyPr/>
        <a:lstStyle/>
        <a:p>
          <a:endParaRPr lang="de-DE"/>
        </a:p>
      </dgm:t>
    </dgm:pt>
    <dgm:pt modelId="{FAB94B1A-0DC4-4F11-B4A1-B78D2F0393AC}" type="sibTrans" cxnId="{9D59B5C7-EB41-40F8-BA04-17D4F099ACDA}">
      <dgm:prSet/>
      <dgm:spPr/>
      <dgm:t>
        <a:bodyPr/>
        <a:lstStyle/>
        <a:p>
          <a:endParaRPr lang="de-DE"/>
        </a:p>
      </dgm:t>
    </dgm:pt>
    <dgm:pt modelId="{F4FE68C8-2C40-4B1F-A742-BA85D2C7ACC3}">
      <dgm:prSet phldrT="[Text]"/>
      <dgm:spPr>
        <a:solidFill>
          <a:srgbClr val="D3DBE7">
            <a:alpha val="90000"/>
          </a:srgbClr>
        </a:solidFill>
      </dgm:spPr>
      <dgm:t>
        <a:bodyPr/>
        <a:lstStyle/>
        <a:p>
          <a:r>
            <a:t>Shpërndarja e njoftimeve</a:t>
          </a:r>
        </a:p>
      </dgm:t>
    </dgm:pt>
    <dgm:pt modelId="{A68DA952-437B-4F08-B843-E4D06D165940}" type="parTrans" cxnId="{D005067B-8065-4F01-9960-A595334F9809}">
      <dgm:prSet/>
      <dgm:spPr/>
      <dgm:t>
        <a:bodyPr/>
        <a:lstStyle/>
        <a:p>
          <a:endParaRPr lang="de-DE"/>
        </a:p>
      </dgm:t>
    </dgm:pt>
    <dgm:pt modelId="{4A73DF99-BB93-45FF-A5DB-A89B5497EAFC}" type="sibTrans" cxnId="{D005067B-8065-4F01-9960-A595334F9809}">
      <dgm:prSet/>
      <dgm:spPr/>
      <dgm:t>
        <a:bodyPr/>
        <a:lstStyle/>
        <a:p>
          <a:endParaRPr lang="de-DE"/>
        </a:p>
      </dgm:t>
    </dgm:pt>
    <dgm:pt modelId="{D227A3A4-CD7C-4C57-817A-6E81FAEDE1C3}">
      <dgm:prSet phldrT="[Text]"/>
      <dgm:spPr>
        <a:solidFill>
          <a:srgbClr val="3C506E"/>
        </a:solidFill>
      </dgm:spPr>
      <dgm:t>
        <a:bodyPr/>
        <a:lstStyle/>
        <a:p>
          <a:r>
            <a:t>e2A (gjykatë) – Zyra postare ERV</a:t>
          </a:r>
        </a:p>
      </dgm:t>
    </dgm:pt>
    <dgm:pt modelId="{E8C92BBF-5707-467F-A4FF-74648344207E}" type="parTrans" cxnId="{727A0D17-5CD3-47B3-96F4-25D2F49176E0}">
      <dgm:prSet/>
      <dgm:spPr/>
      <dgm:t>
        <a:bodyPr/>
        <a:lstStyle/>
        <a:p>
          <a:endParaRPr lang="de-DE"/>
        </a:p>
      </dgm:t>
    </dgm:pt>
    <dgm:pt modelId="{C412C2B7-C5CE-40E0-80DF-7B3A5EF02F2E}" type="sibTrans" cxnId="{727A0D17-5CD3-47B3-96F4-25D2F49176E0}">
      <dgm:prSet/>
      <dgm:spPr/>
      <dgm:t>
        <a:bodyPr/>
        <a:lstStyle/>
        <a:p>
          <a:endParaRPr lang="de-DE"/>
        </a:p>
      </dgm:t>
    </dgm:pt>
    <dgm:pt modelId="{80DAF020-A917-4420-AF7C-540BCAE0A1A6}">
      <dgm:prSet phldrT="[Text]"/>
      <dgm:spPr>
        <a:solidFill>
          <a:srgbClr val="D3DBE7">
            <a:alpha val="90000"/>
          </a:srgbClr>
        </a:solidFill>
      </dgm:spPr>
      <dgm:t>
        <a:bodyPr/>
        <a:lstStyle/>
        <a:p>
          <a:r>
            <a:t>Ruajtja e njoftimeve në dosje</a:t>
          </a:r>
        </a:p>
      </dgm:t>
    </dgm:pt>
    <dgm:pt modelId="{6B050DE6-4848-4E0A-B33D-76543BB34C51}" type="parTrans" cxnId="{45D35B06-7BD0-4285-BC0B-4323982B0DC2}">
      <dgm:prSet/>
      <dgm:spPr/>
      <dgm:t>
        <a:bodyPr/>
        <a:lstStyle/>
        <a:p>
          <a:endParaRPr lang="de-DE"/>
        </a:p>
      </dgm:t>
    </dgm:pt>
    <dgm:pt modelId="{BD330879-6DF3-4FBE-8B12-E308E93B80D6}" type="sibTrans" cxnId="{45D35B06-7BD0-4285-BC0B-4323982B0DC2}">
      <dgm:prSet/>
      <dgm:spPr/>
      <dgm:t>
        <a:bodyPr/>
        <a:lstStyle/>
        <a:p>
          <a:endParaRPr lang="de-DE"/>
        </a:p>
      </dgm:t>
    </dgm:pt>
    <dgm:pt modelId="{9DDA6247-BEE6-423E-914B-3231227D5B68}">
      <dgm:prSet phldrT="[Text]"/>
      <dgm:spPr>
        <a:solidFill>
          <a:srgbClr val="D3DBE7">
            <a:alpha val="90000"/>
          </a:srgbClr>
        </a:solidFill>
      </dgm:spPr>
      <dgm:t>
        <a:bodyPr/>
        <a:lstStyle/>
        <a:p>
          <a:endParaRPr lang="de-DE" b="1" dirty="0"/>
        </a:p>
      </dgm:t>
    </dgm:pt>
    <dgm:pt modelId="{00E92F21-29E1-48C1-B806-8B68D3E20F5D}" type="parTrans" cxnId="{27AD8046-2CEF-478A-8933-6E9404435098}">
      <dgm:prSet/>
      <dgm:spPr/>
      <dgm:t>
        <a:bodyPr/>
        <a:lstStyle/>
        <a:p>
          <a:endParaRPr lang="de-DE"/>
        </a:p>
      </dgm:t>
    </dgm:pt>
    <dgm:pt modelId="{2B26714E-25CB-4DAC-B758-B32CF77B3A7C}" type="sibTrans" cxnId="{27AD8046-2CEF-478A-8933-6E9404435098}">
      <dgm:prSet/>
      <dgm:spPr/>
      <dgm:t>
        <a:bodyPr/>
        <a:lstStyle/>
        <a:p>
          <a:endParaRPr lang="de-DE"/>
        </a:p>
      </dgm:t>
    </dgm:pt>
    <dgm:pt modelId="{1F1C430A-1E5C-45EE-8556-FA9A08960403}" type="pres">
      <dgm:prSet presAssocID="{5DA552FF-2DD3-497F-8BCE-5BBF33AE6D57}" presName="Name0" presStyleCnt="0">
        <dgm:presLayoutVars>
          <dgm:dir/>
          <dgm:animLvl val="lvl"/>
          <dgm:resizeHandles val="exact"/>
        </dgm:presLayoutVars>
      </dgm:prSet>
      <dgm:spPr/>
    </dgm:pt>
    <dgm:pt modelId="{9E5F00E9-B818-47ED-8197-DF21E66634CB}" type="pres">
      <dgm:prSet presAssocID="{D227A3A4-CD7C-4C57-817A-6E81FAEDE1C3}" presName="boxAndChildren" presStyleCnt="0"/>
      <dgm:spPr/>
    </dgm:pt>
    <dgm:pt modelId="{3F749660-9373-497E-BF91-29908FC8FAD1}" type="pres">
      <dgm:prSet presAssocID="{D227A3A4-CD7C-4C57-817A-6E81FAEDE1C3}" presName="parentTextBox" presStyleLbl="node1" presStyleIdx="0" presStyleCnt="3"/>
      <dgm:spPr/>
    </dgm:pt>
    <dgm:pt modelId="{EC1315B3-4E98-4B27-8F28-5C6E0D500A03}" type="pres">
      <dgm:prSet presAssocID="{D227A3A4-CD7C-4C57-817A-6E81FAEDE1C3}" presName="entireBox" presStyleLbl="node1" presStyleIdx="0" presStyleCnt="3"/>
      <dgm:spPr/>
    </dgm:pt>
    <dgm:pt modelId="{362C1DBB-6370-49D7-AA43-994C30124A9C}" type="pres">
      <dgm:prSet presAssocID="{D227A3A4-CD7C-4C57-817A-6E81FAEDE1C3}" presName="descendantBox" presStyleCnt="0"/>
      <dgm:spPr/>
    </dgm:pt>
    <dgm:pt modelId="{B924EDE2-3A61-4579-A915-57123B85DDA5}" type="pres">
      <dgm:prSet presAssocID="{80DAF020-A917-4420-AF7C-540BCAE0A1A6}" presName="childTextBox" presStyleLbl="fgAccFollowNode1" presStyleIdx="0" presStyleCnt="5">
        <dgm:presLayoutVars>
          <dgm:bulletEnabled val="1"/>
        </dgm:presLayoutVars>
      </dgm:prSet>
      <dgm:spPr/>
    </dgm:pt>
    <dgm:pt modelId="{D985FD9E-9026-4589-9611-D037821C749B}" type="pres">
      <dgm:prSet presAssocID="{9DDA6247-BEE6-423E-914B-3231227D5B68}" presName="childTextBox" presStyleLbl="fgAccFollowNode1" presStyleIdx="1" presStyleCnt="5" custFlipHor="0" custScaleX="4605">
        <dgm:presLayoutVars>
          <dgm:bulletEnabled val="1"/>
        </dgm:presLayoutVars>
      </dgm:prSet>
      <dgm:spPr/>
    </dgm:pt>
    <dgm:pt modelId="{A2719846-4DEF-4066-8E2B-657B2368B375}" type="pres">
      <dgm:prSet presAssocID="{FAB94B1A-0DC4-4F11-B4A1-B78D2F0393AC}" presName="sp" presStyleCnt="0"/>
      <dgm:spPr/>
    </dgm:pt>
    <dgm:pt modelId="{F493F96C-99E9-4F55-85C9-D5DE2FE01CC9}" type="pres">
      <dgm:prSet presAssocID="{2AC35863-0CBA-4CAF-A77F-5D85E5CDD555}" presName="arrowAndChildren" presStyleCnt="0"/>
      <dgm:spPr/>
    </dgm:pt>
    <dgm:pt modelId="{59BF6154-BC3D-4A8C-BEB6-8B4CB38BD59D}" type="pres">
      <dgm:prSet presAssocID="{2AC35863-0CBA-4CAF-A77F-5D85E5CDD555}" presName="parentTextArrow" presStyleLbl="node1" presStyleIdx="0" presStyleCnt="3"/>
      <dgm:spPr/>
    </dgm:pt>
    <dgm:pt modelId="{61621D3C-7FDA-41D5-B5D4-EBC635495A63}" type="pres">
      <dgm:prSet presAssocID="{2AC35863-0CBA-4CAF-A77F-5D85E5CDD555}" presName="arrow" presStyleLbl="node1" presStyleIdx="1" presStyleCnt="3"/>
      <dgm:spPr/>
    </dgm:pt>
    <dgm:pt modelId="{09B86867-B554-4068-8C6D-7C0E1CBD1115}" type="pres">
      <dgm:prSet presAssocID="{2AC35863-0CBA-4CAF-A77F-5D85E5CDD555}" presName="descendantArrow" presStyleCnt="0"/>
      <dgm:spPr/>
    </dgm:pt>
    <dgm:pt modelId="{BC59003F-3BD4-472A-92FB-FBF1EEB31C1B}" type="pres">
      <dgm:prSet presAssocID="{F4FE68C8-2C40-4B1F-A742-BA85D2C7ACC3}" presName="childTextArrow" presStyleLbl="fgAccFollowNode1" presStyleIdx="2" presStyleCnt="5">
        <dgm:presLayoutVars>
          <dgm:bulletEnabled val="1"/>
        </dgm:presLayoutVars>
      </dgm:prSet>
      <dgm:spPr/>
    </dgm:pt>
    <dgm:pt modelId="{D143292F-4DE3-4859-A9A7-83EB9E96AD7C}" type="pres">
      <dgm:prSet presAssocID="{19732CE2-6223-42E8-AB8D-6CF8D245F597}" presName="sp" presStyleCnt="0"/>
      <dgm:spPr/>
    </dgm:pt>
    <dgm:pt modelId="{9B35A2B9-E90B-4CCD-B748-07B6BFAE7CCB}" type="pres">
      <dgm:prSet presAssocID="{44287C8A-FA32-48B8-BC00-C81000FC5DC8}" presName="arrowAndChildren" presStyleCnt="0"/>
      <dgm:spPr/>
    </dgm:pt>
    <dgm:pt modelId="{54AC72CB-A60F-4301-881B-412AD9280261}" type="pres">
      <dgm:prSet presAssocID="{44287C8A-FA32-48B8-BC00-C81000FC5DC8}" presName="parentTextArrow" presStyleLbl="node1" presStyleIdx="1" presStyleCnt="3"/>
      <dgm:spPr/>
    </dgm:pt>
    <dgm:pt modelId="{0892AE07-9157-40BE-951A-22C28186BEB0}" type="pres">
      <dgm:prSet presAssocID="{44287C8A-FA32-48B8-BC00-C81000FC5DC8}" presName="arrow" presStyleLbl="node1" presStyleIdx="2" presStyleCnt="3" custLinFactNeighborY="289"/>
      <dgm:spPr/>
    </dgm:pt>
    <dgm:pt modelId="{6946716F-9EC2-4FF4-A518-A73B54CA1515}" type="pres">
      <dgm:prSet presAssocID="{44287C8A-FA32-48B8-BC00-C81000FC5DC8}" presName="descendantArrow" presStyleCnt="0"/>
      <dgm:spPr/>
    </dgm:pt>
    <dgm:pt modelId="{C78BBD5C-09A4-43E3-8E63-B3806DECD43A}" type="pres">
      <dgm:prSet presAssocID="{B0051F17-EFF5-4382-80A8-3147D9D219C4}" presName="childTextArrow" presStyleLbl="fgAccFollowNode1" presStyleIdx="3" presStyleCnt="5">
        <dgm:presLayoutVars>
          <dgm:bulletEnabled val="1"/>
        </dgm:presLayoutVars>
      </dgm:prSet>
      <dgm:spPr/>
    </dgm:pt>
    <dgm:pt modelId="{D8A84174-0286-4AE4-B49E-01F438D18383}" type="pres">
      <dgm:prSet presAssocID="{C84E90B9-9A6C-4D9A-B250-E16CD5F9DE7F}" presName="childTextArrow" presStyleLbl="fgAccFollowNode1" presStyleIdx="4" presStyleCnt="5">
        <dgm:presLayoutVars>
          <dgm:bulletEnabled val="1"/>
        </dgm:presLayoutVars>
      </dgm:prSet>
      <dgm:spPr/>
    </dgm:pt>
  </dgm:ptLst>
  <dgm:cxnLst>
    <dgm:cxn modelId="{45D35B06-7BD0-4285-BC0B-4323982B0DC2}" srcId="{D227A3A4-CD7C-4C57-817A-6E81FAEDE1C3}" destId="{80DAF020-A917-4420-AF7C-540BCAE0A1A6}" srcOrd="0" destOrd="0" parTransId="{6B050DE6-4848-4E0A-B33D-76543BB34C51}" sibTransId="{BD330879-6DF3-4FBE-8B12-E308E93B80D6}"/>
    <dgm:cxn modelId="{CE16FA11-C628-4AC5-81B7-274ADE5C8C59}" type="presOf" srcId="{44287C8A-FA32-48B8-BC00-C81000FC5DC8}" destId="{0892AE07-9157-40BE-951A-22C28186BEB0}" srcOrd="1" destOrd="0" presId="urn:microsoft.com/office/officeart/2005/8/layout/process4"/>
    <dgm:cxn modelId="{727A0D17-5CD3-47B3-96F4-25D2F49176E0}" srcId="{5DA552FF-2DD3-497F-8BCE-5BBF33AE6D57}" destId="{D227A3A4-CD7C-4C57-817A-6E81FAEDE1C3}" srcOrd="2" destOrd="0" parTransId="{E8C92BBF-5707-467F-A4FF-74648344207E}" sibTransId="{C412C2B7-C5CE-40E0-80DF-7B3A5EF02F2E}"/>
    <dgm:cxn modelId="{1DAFD51E-D41A-4487-B65F-11FA9F54BA0E}" type="presOf" srcId="{80DAF020-A917-4420-AF7C-540BCAE0A1A6}" destId="{B924EDE2-3A61-4579-A915-57123B85DDA5}" srcOrd="0" destOrd="0" presId="urn:microsoft.com/office/officeart/2005/8/layout/process4"/>
    <dgm:cxn modelId="{C4A6BC2F-97C9-4767-9EAD-D94016C90F6A}" type="presOf" srcId="{9DDA6247-BEE6-423E-914B-3231227D5B68}" destId="{D985FD9E-9026-4589-9611-D037821C749B}" srcOrd="0" destOrd="0" presId="urn:microsoft.com/office/officeart/2005/8/layout/process4"/>
    <dgm:cxn modelId="{9865F862-B77C-40E2-8C8D-57D1D7F6E563}" srcId="{5DA552FF-2DD3-497F-8BCE-5BBF33AE6D57}" destId="{44287C8A-FA32-48B8-BC00-C81000FC5DC8}" srcOrd="0" destOrd="0" parTransId="{8D797EFC-DB1E-4668-BCE1-18F2B335764E}" sibTransId="{19732CE2-6223-42E8-AB8D-6CF8D245F597}"/>
    <dgm:cxn modelId="{27AD8046-2CEF-478A-8933-6E9404435098}" srcId="{D227A3A4-CD7C-4C57-817A-6E81FAEDE1C3}" destId="{9DDA6247-BEE6-423E-914B-3231227D5B68}" srcOrd="1" destOrd="0" parTransId="{00E92F21-29E1-48C1-B806-8B68D3E20F5D}" sibTransId="{2B26714E-25CB-4DAC-B758-B32CF77B3A7C}"/>
    <dgm:cxn modelId="{B0F73574-F71C-4904-A6DF-12AFCBB5F9BE}" srcId="{44287C8A-FA32-48B8-BC00-C81000FC5DC8}" destId="{B0051F17-EFF5-4382-80A8-3147D9D219C4}" srcOrd="0" destOrd="0" parTransId="{2491C746-F2F9-4106-9FD6-1D48BFDCB0A0}" sibTransId="{030E904B-2C5B-47C3-8431-C389E3B13CE3}"/>
    <dgm:cxn modelId="{D005067B-8065-4F01-9960-A595334F9809}" srcId="{2AC35863-0CBA-4CAF-A77F-5D85E5CDD555}" destId="{F4FE68C8-2C40-4B1F-A742-BA85D2C7ACC3}" srcOrd="0" destOrd="0" parTransId="{A68DA952-437B-4F08-B843-E4D06D165940}" sibTransId="{4A73DF99-BB93-45FF-A5DB-A89B5497EAFC}"/>
    <dgm:cxn modelId="{B399638F-E1AC-4775-86FB-90DB203B5740}" type="presOf" srcId="{5DA552FF-2DD3-497F-8BCE-5BBF33AE6D57}" destId="{1F1C430A-1E5C-45EE-8556-FA9A08960403}" srcOrd="0" destOrd="0" presId="urn:microsoft.com/office/officeart/2005/8/layout/process4"/>
    <dgm:cxn modelId="{22823B9A-447A-4150-B5A1-11B118F85B7D}" type="presOf" srcId="{2AC35863-0CBA-4CAF-A77F-5D85E5CDD555}" destId="{61621D3C-7FDA-41D5-B5D4-EBC635495A63}" srcOrd="1" destOrd="0" presId="urn:microsoft.com/office/officeart/2005/8/layout/process4"/>
    <dgm:cxn modelId="{99D5AFA8-F378-4B6F-ADED-36D033B1164C}" srcId="{44287C8A-FA32-48B8-BC00-C81000FC5DC8}" destId="{C84E90B9-9A6C-4D9A-B250-E16CD5F9DE7F}" srcOrd="1" destOrd="0" parTransId="{65EEB6E4-A05D-4754-AEC0-8D3C9FCB0E97}" sibTransId="{6B2D3BBD-180F-4ECC-9255-B310FD9EE2E5}"/>
    <dgm:cxn modelId="{C22A58AF-F895-42A6-8390-A479AC620219}" type="presOf" srcId="{B0051F17-EFF5-4382-80A8-3147D9D219C4}" destId="{C78BBD5C-09A4-43E3-8E63-B3806DECD43A}" srcOrd="0" destOrd="0" presId="urn:microsoft.com/office/officeart/2005/8/layout/process4"/>
    <dgm:cxn modelId="{E3F038B6-1A4D-4BCD-B2DD-97C5464F8E49}" type="presOf" srcId="{C84E90B9-9A6C-4D9A-B250-E16CD5F9DE7F}" destId="{D8A84174-0286-4AE4-B49E-01F438D18383}" srcOrd="0" destOrd="0" presId="urn:microsoft.com/office/officeart/2005/8/layout/process4"/>
    <dgm:cxn modelId="{714471BD-6C61-46AA-A463-BA1A95F0AF27}" type="presOf" srcId="{2AC35863-0CBA-4CAF-A77F-5D85E5CDD555}" destId="{59BF6154-BC3D-4A8C-BEB6-8B4CB38BD59D}" srcOrd="0" destOrd="0" presId="urn:microsoft.com/office/officeart/2005/8/layout/process4"/>
    <dgm:cxn modelId="{9D59B5C7-EB41-40F8-BA04-17D4F099ACDA}" srcId="{5DA552FF-2DD3-497F-8BCE-5BBF33AE6D57}" destId="{2AC35863-0CBA-4CAF-A77F-5D85E5CDD555}" srcOrd="1" destOrd="0" parTransId="{74F5E39B-4CC5-44AA-A297-18A5E87DE038}" sibTransId="{FAB94B1A-0DC4-4F11-B4A1-B78D2F0393AC}"/>
    <dgm:cxn modelId="{AF81EBD5-083F-470B-B24C-848C48C57ADC}" type="presOf" srcId="{44287C8A-FA32-48B8-BC00-C81000FC5DC8}" destId="{54AC72CB-A60F-4301-881B-412AD9280261}" srcOrd="0" destOrd="0" presId="urn:microsoft.com/office/officeart/2005/8/layout/process4"/>
    <dgm:cxn modelId="{17101AD9-FBB9-4B5E-878A-48C53759CA7B}" type="presOf" srcId="{D227A3A4-CD7C-4C57-817A-6E81FAEDE1C3}" destId="{EC1315B3-4E98-4B27-8F28-5C6E0D500A03}" srcOrd="1" destOrd="0" presId="urn:microsoft.com/office/officeart/2005/8/layout/process4"/>
    <dgm:cxn modelId="{E49262EB-4856-4297-A093-3135ABECED4E}" type="presOf" srcId="{F4FE68C8-2C40-4B1F-A742-BA85D2C7ACC3}" destId="{BC59003F-3BD4-472A-92FB-FBF1EEB31C1B}" srcOrd="0" destOrd="0" presId="urn:microsoft.com/office/officeart/2005/8/layout/process4"/>
    <dgm:cxn modelId="{CCE59CF8-A4CC-4655-A431-0ACA45776622}" type="presOf" srcId="{D227A3A4-CD7C-4C57-817A-6E81FAEDE1C3}" destId="{3F749660-9373-497E-BF91-29908FC8FAD1}" srcOrd="0" destOrd="0" presId="urn:microsoft.com/office/officeart/2005/8/layout/process4"/>
    <dgm:cxn modelId="{585B3F92-9A54-47F8-AFE9-DD697839AC5A}" type="presParOf" srcId="{1F1C430A-1E5C-45EE-8556-FA9A08960403}" destId="{9E5F00E9-B818-47ED-8197-DF21E66634CB}" srcOrd="0" destOrd="0" presId="urn:microsoft.com/office/officeart/2005/8/layout/process4"/>
    <dgm:cxn modelId="{89DFC856-8B59-421D-924F-566625287CD8}" type="presParOf" srcId="{9E5F00E9-B818-47ED-8197-DF21E66634CB}" destId="{3F749660-9373-497E-BF91-29908FC8FAD1}" srcOrd="0" destOrd="0" presId="urn:microsoft.com/office/officeart/2005/8/layout/process4"/>
    <dgm:cxn modelId="{E3C8C715-6EF1-431D-9E14-82C743B17200}" type="presParOf" srcId="{9E5F00E9-B818-47ED-8197-DF21E66634CB}" destId="{EC1315B3-4E98-4B27-8F28-5C6E0D500A03}" srcOrd="1" destOrd="0" presId="urn:microsoft.com/office/officeart/2005/8/layout/process4"/>
    <dgm:cxn modelId="{CC7FE3F4-53A1-4908-8503-5F2DBD4274A5}" type="presParOf" srcId="{9E5F00E9-B818-47ED-8197-DF21E66634CB}" destId="{362C1DBB-6370-49D7-AA43-994C30124A9C}" srcOrd="2" destOrd="0" presId="urn:microsoft.com/office/officeart/2005/8/layout/process4"/>
    <dgm:cxn modelId="{5CC8EF9C-B78B-477B-ACD2-CAAB28312C5D}" type="presParOf" srcId="{362C1DBB-6370-49D7-AA43-994C30124A9C}" destId="{B924EDE2-3A61-4579-A915-57123B85DDA5}" srcOrd="0" destOrd="0" presId="urn:microsoft.com/office/officeart/2005/8/layout/process4"/>
    <dgm:cxn modelId="{B869CA21-820E-4B04-BE9D-149C3E8AB5CF}" type="presParOf" srcId="{362C1DBB-6370-49D7-AA43-994C30124A9C}" destId="{D985FD9E-9026-4589-9611-D037821C749B}" srcOrd="1" destOrd="0" presId="urn:microsoft.com/office/officeart/2005/8/layout/process4"/>
    <dgm:cxn modelId="{FC4D0E6E-7315-45C0-A3E4-7AE4DB1113E3}" type="presParOf" srcId="{1F1C430A-1E5C-45EE-8556-FA9A08960403}" destId="{A2719846-4DEF-4066-8E2B-657B2368B375}" srcOrd="1" destOrd="0" presId="urn:microsoft.com/office/officeart/2005/8/layout/process4"/>
    <dgm:cxn modelId="{1893B448-4FDC-4F5E-A725-76FD8DF5F671}" type="presParOf" srcId="{1F1C430A-1E5C-45EE-8556-FA9A08960403}" destId="{F493F96C-99E9-4F55-85C9-D5DE2FE01CC9}" srcOrd="2" destOrd="0" presId="urn:microsoft.com/office/officeart/2005/8/layout/process4"/>
    <dgm:cxn modelId="{1C109973-D29E-4CD9-BD2A-4DDA5D7DFB70}" type="presParOf" srcId="{F493F96C-99E9-4F55-85C9-D5DE2FE01CC9}" destId="{59BF6154-BC3D-4A8C-BEB6-8B4CB38BD59D}" srcOrd="0" destOrd="0" presId="urn:microsoft.com/office/officeart/2005/8/layout/process4"/>
    <dgm:cxn modelId="{5C283A2E-000A-4489-BAC7-4B08F2FE96A9}" type="presParOf" srcId="{F493F96C-99E9-4F55-85C9-D5DE2FE01CC9}" destId="{61621D3C-7FDA-41D5-B5D4-EBC635495A63}" srcOrd="1" destOrd="0" presId="urn:microsoft.com/office/officeart/2005/8/layout/process4"/>
    <dgm:cxn modelId="{D51BC707-8493-4BE4-A890-F56D85E70FFD}" type="presParOf" srcId="{F493F96C-99E9-4F55-85C9-D5DE2FE01CC9}" destId="{09B86867-B554-4068-8C6D-7C0E1CBD1115}" srcOrd="2" destOrd="0" presId="urn:microsoft.com/office/officeart/2005/8/layout/process4"/>
    <dgm:cxn modelId="{B694976B-C307-4F3C-A921-2CEDA6DC4C82}" type="presParOf" srcId="{09B86867-B554-4068-8C6D-7C0E1CBD1115}" destId="{BC59003F-3BD4-472A-92FB-FBF1EEB31C1B}" srcOrd="0" destOrd="0" presId="urn:microsoft.com/office/officeart/2005/8/layout/process4"/>
    <dgm:cxn modelId="{C691C7A2-268E-4C7B-AB54-98EA1DC4E07A}" type="presParOf" srcId="{1F1C430A-1E5C-45EE-8556-FA9A08960403}" destId="{D143292F-4DE3-4859-A9A7-83EB9E96AD7C}" srcOrd="3" destOrd="0" presId="urn:microsoft.com/office/officeart/2005/8/layout/process4"/>
    <dgm:cxn modelId="{9519FC73-C863-4BA5-B2D4-43DFA7B5A680}" type="presParOf" srcId="{1F1C430A-1E5C-45EE-8556-FA9A08960403}" destId="{9B35A2B9-E90B-4CCD-B748-07B6BFAE7CCB}" srcOrd="4" destOrd="0" presId="urn:microsoft.com/office/officeart/2005/8/layout/process4"/>
    <dgm:cxn modelId="{073D236E-693C-4452-8ACA-D3A3041A424A}" type="presParOf" srcId="{9B35A2B9-E90B-4CCD-B748-07B6BFAE7CCB}" destId="{54AC72CB-A60F-4301-881B-412AD9280261}" srcOrd="0" destOrd="0" presId="urn:microsoft.com/office/officeart/2005/8/layout/process4"/>
    <dgm:cxn modelId="{6340FCB6-760C-4492-B715-73512B11F12D}" type="presParOf" srcId="{9B35A2B9-E90B-4CCD-B748-07B6BFAE7CCB}" destId="{0892AE07-9157-40BE-951A-22C28186BEB0}" srcOrd="1" destOrd="0" presId="urn:microsoft.com/office/officeart/2005/8/layout/process4"/>
    <dgm:cxn modelId="{DB73E887-FE12-4D79-9F80-A6DF9B874468}" type="presParOf" srcId="{9B35A2B9-E90B-4CCD-B748-07B6BFAE7CCB}" destId="{6946716F-9EC2-4FF4-A518-A73B54CA1515}" srcOrd="2" destOrd="0" presId="urn:microsoft.com/office/officeart/2005/8/layout/process4"/>
    <dgm:cxn modelId="{29DFB372-20C3-4209-8733-95358C368E39}" type="presParOf" srcId="{6946716F-9EC2-4FF4-A518-A73B54CA1515}" destId="{C78BBD5C-09A4-43E3-8E63-B3806DECD43A}" srcOrd="0" destOrd="0" presId="urn:microsoft.com/office/officeart/2005/8/layout/process4"/>
    <dgm:cxn modelId="{7D38EBAB-FEA7-479A-A908-06348EA15E3C}" type="presParOf" srcId="{6946716F-9EC2-4FF4-A518-A73B54CA1515}" destId="{D8A84174-0286-4AE4-B49E-01F438D18383}" srcOrd="1"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AE9296-70D7-4D8C-B7D6-382D1C00E90A}">
      <dsp:nvSpPr>
        <dsp:cNvPr id="0" name=""/>
        <dsp:cNvSpPr/>
      </dsp:nvSpPr>
      <dsp:spPr>
        <a:xfrm>
          <a:off x="1523" y="128461"/>
          <a:ext cx="3071309" cy="756000"/>
        </a:xfrm>
        <a:prstGeom prst="chevron">
          <a:avLst/>
        </a:prstGeom>
        <a:solidFill>
          <a:srgbClr val="3C506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rtl="0">
            <a:lnSpc>
              <a:spcPct val="90000"/>
            </a:lnSpc>
            <a:spcBef>
              <a:spcPct val="0"/>
            </a:spcBef>
            <a:spcAft>
              <a:spcPct val="35000"/>
            </a:spcAft>
            <a:buNone/>
          </a:pPr>
          <a:r>
            <a:rPr sz="1400" kern="1200"/>
            <a:t>Nënshkrimi i thjeshtë elektronik</a:t>
          </a:r>
        </a:p>
      </dsp:txBody>
      <dsp:txXfrm>
        <a:off x="379523" y="128461"/>
        <a:ext cx="2315309" cy="756000"/>
      </dsp:txXfrm>
    </dsp:sp>
    <dsp:sp modelId="{9DA71949-C1D3-4337-AEFD-69BB4295B30D}">
      <dsp:nvSpPr>
        <dsp:cNvPr id="0" name=""/>
        <dsp:cNvSpPr/>
      </dsp:nvSpPr>
      <dsp:spPr>
        <a:xfrm>
          <a:off x="1523" y="978961"/>
          <a:ext cx="2457047" cy="2709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22300" rtl="0">
            <a:lnSpc>
              <a:spcPct val="90000"/>
            </a:lnSpc>
            <a:spcBef>
              <a:spcPct val="0"/>
            </a:spcBef>
            <a:spcAft>
              <a:spcPct val="15000"/>
            </a:spcAft>
            <a:buChar char="•"/>
          </a:pPr>
          <a:r>
            <a:rPr sz="1400" kern="1200"/>
            <a:t>Të dhënat në format elektronik </a:t>
          </a:r>
        </a:p>
        <a:p>
          <a:pPr marL="114300" lvl="1" indent="-114300" algn="l" defTabSz="622300" rtl="0">
            <a:lnSpc>
              <a:spcPct val="90000"/>
            </a:lnSpc>
            <a:spcBef>
              <a:spcPct val="0"/>
            </a:spcBef>
            <a:spcAft>
              <a:spcPct val="15000"/>
            </a:spcAft>
            <a:buChar char="•"/>
          </a:pPr>
          <a:r>
            <a:rPr sz="1400" kern="1200"/>
            <a:t>Të dhënat e tjera elektronike bashkëngjiten ose janë të lidhura me të në formë logjike dhe</a:t>
          </a:r>
        </a:p>
        <a:p>
          <a:pPr marL="114300" lvl="1" indent="-114300" algn="l" defTabSz="622300" rtl="0">
            <a:lnSpc>
              <a:spcPct val="90000"/>
            </a:lnSpc>
            <a:spcBef>
              <a:spcPct val="0"/>
            </a:spcBef>
            <a:spcAft>
              <a:spcPct val="15000"/>
            </a:spcAft>
            <a:buChar char="•"/>
          </a:pPr>
          <a:r>
            <a:rPr sz="1400" kern="1200"/>
            <a:t>përdoren për </a:t>
          </a:r>
          <a:r>
            <a:rPr lang="de-DE" sz="1400" b="1" kern="1200" dirty="0"/>
            <a:t>nënshkrim</a:t>
          </a:r>
          <a:r>
            <a:rPr sz="1400" kern="1200"/>
            <a:t>.</a:t>
          </a:r>
        </a:p>
      </dsp:txBody>
      <dsp:txXfrm>
        <a:off x="1523" y="978961"/>
        <a:ext cx="2457047" cy="2709000"/>
      </dsp:txXfrm>
    </dsp:sp>
    <dsp:sp modelId="{E8BDC9A1-879F-48C9-9973-0DBA2E106FEA}">
      <dsp:nvSpPr>
        <dsp:cNvPr id="0" name=""/>
        <dsp:cNvSpPr/>
      </dsp:nvSpPr>
      <dsp:spPr>
        <a:xfrm>
          <a:off x="2856833" y="128461"/>
          <a:ext cx="3071309" cy="756000"/>
        </a:xfrm>
        <a:prstGeom prst="chevron">
          <a:avLst/>
        </a:prstGeom>
        <a:solidFill>
          <a:srgbClr val="3C506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rtl="0">
            <a:lnSpc>
              <a:spcPct val="90000"/>
            </a:lnSpc>
            <a:spcBef>
              <a:spcPct val="0"/>
            </a:spcBef>
            <a:spcAft>
              <a:spcPct val="35000"/>
            </a:spcAft>
            <a:buNone/>
          </a:pPr>
          <a:r>
            <a:rPr sz="1400" kern="1200"/>
            <a:t>Nënshkrimi i përparuar elektronik</a:t>
          </a:r>
        </a:p>
      </dsp:txBody>
      <dsp:txXfrm>
        <a:off x="3234833" y="128461"/>
        <a:ext cx="2315309" cy="756000"/>
      </dsp:txXfrm>
    </dsp:sp>
    <dsp:sp modelId="{DB6AE43C-1359-48FF-A96C-8FCD0FAF7E12}">
      <dsp:nvSpPr>
        <dsp:cNvPr id="0" name=""/>
        <dsp:cNvSpPr/>
      </dsp:nvSpPr>
      <dsp:spPr>
        <a:xfrm>
          <a:off x="2856833" y="978961"/>
          <a:ext cx="2457047" cy="2709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22300" rtl="0">
            <a:lnSpc>
              <a:spcPct val="90000"/>
            </a:lnSpc>
            <a:spcBef>
              <a:spcPct val="0"/>
            </a:spcBef>
            <a:spcAft>
              <a:spcPct val="15000"/>
            </a:spcAft>
            <a:buChar char="•"/>
          </a:pPr>
          <a:r>
            <a:rPr sz="1400" kern="1200"/>
            <a:t>Nënshkrimi i thjeshtë elektronik</a:t>
          </a:r>
        </a:p>
        <a:p>
          <a:pPr marL="114300" lvl="1" indent="-114300" algn="l" defTabSz="622300" rtl="0">
            <a:lnSpc>
              <a:spcPct val="90000"/>
            </a:lnSpc>
            <a:spcBef>
              <a:spcPct val="0"/>
            </a:spcBef>
            <a:spcAft>
              <a:spcPct val="15000"/>
            </a:spcAft>
            <a:buChar char="•"/>
          </a:pPr>
          <a:r>
            <a:rPr sz="1400" kern="1200"/>
            <a:t>i cili i lidhet përjashtimisht me nënshkruesin dhe mundësin </a:t>
          </a:r>
          <a:r>
            <a:rPr lang="de-DE" sz="1400" b="1" kern="1200" dirty="0"/>
            <a:t>identifikimin</a:t>
          </a:r>
          <a:r>
            <a:rPr sz="1400" kern="1200"/>
            <a:t> e tij,</a:t>
          </a:r>
        </a:p>
        <a:p>
          <a:pPr marL="114300" lvl="1" indent="-114300" algn="l" defTabSz="622300" rtl="0">
            <a:lnSpc>
              <a:spcPct val="90000"/>
            </a:lnSpc>
            <a:spcBef>
              <a:spcPct val="0"/>
            </a:spcBef>
            <a:spcAft>
              <a:spcPct val="15000"/>
            </a:spcAft>
            <a:buChar char="•"/>
          </a:pPr>
          <a:r>
            <a:rPr sz="1400" kern="1200"/>
            <a:t>i cili përpilohet me mjetet, të cilat nënshkruesi u beson në masë të lartë dhe i ka nën kontrollin ekskluziv,  </a:t>
          </a:r>
        </a:p>
        <a:p>
          <a:pPr marL="114300" lvl="1" indent="-114300" algn="l" defTabSz="622300" rtl="0">
            <a:lnSpc>
              <a:spcPct val="90000"/>
            </a:lnSpc>
            <a:spcBef>
              <a:spcPct val="0"/>
            </a:spcBef>
            <a:spcAft>
              <a:spcPct val="15000"/>
            </a:spcAft>
            <a:buChar char="•"/>
          </a:pPr>
          <a:r>
            <a:rPr sz="1400" kern="1200"/>
            <a:t>të cilat janë janë të lidhura në mënyrë të tillë me të dhënat që një </a:t>
          </a:r>
          <a:r>
            <a:rPr lang="de-DE" sz="1400" b="1" kern="1200" dirty="0"/>
            <a:t>ndryshim i mëvonshëm</a:t>
          </a:r>
          <a:r>
            <a:rPr sz="1400" kern="1200"/>
            <a:t> mund të jetë i dallueshëm. </a:t>
          </a:r>
        </a:p>
      </dsp:txBody>
      <dsp:txXfrm>
        <a:off x="2856833" y="978961"/>
        <a:ext cx="2457047" cy="2709000"/>
      </dsp:txXfrm>
    </dsp:sp>
    <dsp:sp modelId="{7DAB906A-3838-4E0B-A21D-49B652F1C7F0}">
      <dsp:nvSpPr>
        <dsp:cNvPr id="0" name=""/>
        <dsp:cNvSpPr/>
      </dsp:nvSpPr>
      <dsp:spPr>
        <a:xfrm>
          <a:off x="5712142" y="128461"/>
          <a:ext cx="3071309" cy="756000"/>
        </a:xfrm>
        <a:prstGeom prst="chevron">
          <a:avLst/>
        </a:prstGeom>
        <a:solidFill>
          <a:srgbClr val="3C506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rtl="0">
            <a:lnSpc>
              <a:spcPct val="90000"/>
            </a:lnSpc>
            <a:spcBef>
              <a:spcPct val="0"/>
            </a:spcBef>
            <a:spcAft>
              <a:spcPct val="35000"/>
            </a:spcAft>
            <a:buNone/>
          </a:pPr>
          <a:r>
            <a:rPr sz="1400" kern="1200"/>
            <a:t>Nënshkrimi i cilësuar elektronik</a:t>
          </a:r>
        </a:p>
      </dsp:txBody>
      <dsp:txXfrm>
        <a:off x="6090142" y="128461"/>
        <a:ext cx="2315309" cy="756000"/>
      </dsp:txXfrm>
    </dsp:sp>
    <dsp:sp modelId="{B469F630-1EB5-486C-9E3D-E8F3A439839F}">
      <dsp:nvSpPr>
        <dsp:cNvPr id="0" name=""/>
        <dsp:cNvSpPr/>
      </dsp:nvSpPr>
      <dsp:spPr>
        <a:xfrm>
          <a:off x="5712142" y="978961"/>
          <a:ext cx="2457047" cy="2709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22300" rtl="0">
            <a:lnSpc>
              <a:spcPct val="90000"/>
            </a:lnSpc>
            <a:spcBef>
              <a:spcPct val="0"/>
            </a:spcBef>
            <a:spcAft>
              <a:spcPct val="15000"/>
            </a:spcAft>
            <a:buChar char="•"/>
          </a:pPr>
          <a:r>
            <a:rPr sz="1400" kern="1200"/>
            <a:t>Nënshkrimi i përparuar elektronik </a:t>
          </a:r>
        </a:p>
        <a:p>
          <a:pPr marL="114300" lvl="1" indent="-114300" algn="l" defTabSz="622300" rtl="0">
            <a:lnSpc>
              <a:spcPct val="90000"/>
            </a:lnSpc>
            <a:spcBef>
              <a:spcPct val="0"/>
            </a:spcBef>
            <a:spcAft>
              <a:spcPct val="15000"/>
            </a:spcAft>
            <a:buChar char="•"/>
          </a:pPr>
          <a:r>
            <a:rPr lang="de-DE" sz="1400" b="1" kern="1200" dirty="0"/>
            <a:t>i cili në momentin e përpilimit të tij mbështetet në një certifikatë të cilësuar  </a:t>
          </a:r>
        </a:p>
        <a:p>
          <a:pPr marL="114300" lvl="1" indent="-114300" algn="l" defTabSz="622300" rtl="0">
            <a:lnSpc>
              <a:spcPct val="90000"/>
            </a:lnSpc>
            <a:spcBef>
              <a:spcPct val="0"/>
            </a:spcBef>
            <a:spcAft>
              <a:spcPct val="15000"/>
            </a:spcAft>
            <a:buChar char="•"/>
          </a:pPr>
          <a:r>
            <a:rPr sz="1400" kern="1200"/>
            <a:t>prodhohet me një njësi të sigurt të përpilimit të nënshkrimit. </a:t>
          </a:r>
        </a:p>
      </dsp:txBody>
      <dsp:txXfrm>
        <a:off x="5712142" y="978961"/>
        <a:ext cx="2457047" cy="2709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1315B3-4E98-4B27-8F28-5C6E0D500A03}">
      <dsp:nvSpPr>
        <dsp:cNvPr id="0" name=""/>
        <dsp:cNvSpPr/>
      </dsp:nvSpPr>
      <dsp:spPr>
        <a:xfrm>
          <a:off x="0" y="2967285"/>
          <a:ext cx="6096000" cy="973929"/>
        </a:xfrm>
        <a:prstGeom prst="rect">
          <a:avLst/>
        </a:prstGeom>
        <a:solidFill>
          <a:srgbClr val="3C506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sz="1900" kern="1200"/>
            <a:t>e2A (gjykatë) – Zyra postare ERV</a:t>
          </a:r>
        </a:p>
      </dsp:txBody>
      <dsp:txXfrm>
        <a:off x="0" y="2967285"/>
        <a:ext cx="6096000" cy="525921"/>
      </dsp:txXfrm>
    </dsp:sp>
    <dsp:sp modelId="{B924EDE2-3A61-4579-A915-57123B85DDA5}">
      <dsp:nvSpPr>
        <dsp:cNvPr id="0" name=""/>
        <dsp:cNvSpPr/>
      </dsp:nvSpPr>
      <dsp:spPr>
        <a:xfrm>
          <a:off x="2866" y="3473728"/>
          <a:ext cx="5822156" cy="448007"/>
        </a:xfrm>
        <a:prstGeom prst="rect">
          <a:avLst/>
        </a:prstGeom>
        <a:solidFill>
          <a:srgbClr val="D3DBE7">
            <a:alpha val="90000"/>
          </a:srgb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sz="1600" kern="1200"/>
            <a:t>Ruajtja e njoftimeve në dosje</a:t>
          </a:r>
        </a:p>
      </dsp:txBody>
      <dsp:txXfrm>
        <a:off x="2866" y="3473728"/>
        <a:ext cx="5822156" cy="448007"/>
      </dsp:txXfrm>
    </dsp:sp>
    <dsp:sp modelId="{D985FD9E-9026-4589-9611-D037821C749B}">
      <dsp:nvSpPr>
        <dsp:cNvPr id="0" name=""/>
        <dsp:cNvSpPr/>
      </dsp:nvSpPr>
      <dsp:spPr>
        <a:xfrm>
          <a:off x="5825022" y="3473728"/>
          <a:ext cx="268110" cy="448007"/>
        </a:xfrm>
        <a:prstGeom prst="rect">
          <a:avLst/>
        </a:prstGeom>
        <a:solidFill>
          <a:srgbClr val="D3DBE7">
            <a:alpha val="90000"/>
          </a:srgb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endParaRPr lang="de-DE" sz="1600" b="1" kern="1200" dirty="0"/>
        </a:p>
      </dsp:txBody>
      <dsp:txXfrm>
        <a:off x="5825022" y="3473728"/>
        <a:ext cx="268110" cy="448007"/>
      </dsp:txXfrm>
    </dsp:sp>
    <dsp:sp modelId="{61621D3C-7FDA-41D5-B5D4-EBC635495A63}">
      <dsp:nvSpPr>
        <dsp:cNvPr id="0" name=""/>
        <dsp:cNvSpPr/>
      </dsp:nvSpPr>
      <dsp:spPr>
        <a:xfrm rot="10800000">
          <a:off x="0" y="1483990"/>
          <a:ext cx="6096000" cy="1497903"/>
        </a:xfrm>
        <a:prstGeom prst="upArrowCallout">
          <a:avLst/>
        </a:prstGeom>
        <a:solidFill>
          <a:srgbClr val="3C506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endParaRPr lang="de-DE" sz="1900" kern="1200" dirty="0"/>
        </a:p>
      </dsp:txBody>
      <dsp:txXfrm rot="-10800000">
        <a:off x="0" y="1483990"/>
        <a:ext cx="6096000" cy="525763"/>
      </dsp:txXfrm>
    </dsp:sp>
    <dsp:sp modelId="{BC59003F-3BD4-472A-92FB-FBF1EEB31C1B}">
      <dsp:nvSpPr>
        <dsp:cNvPr id="0" name=""/>
        <dsp:cNvSpPr/>
      </dsp:nvSpPr>
      <dsp:spPr>
        <a:xfrm>
          <a:off x="0" y="2009754"/>
          <a:ext cx="6096000" cy="447873"/>
        </a:xfrm>
        <a:prstGeom prst="rect">
          <a:avLst/>
        </a:prstGeom>
        <a:solidFill>
          <a:srgbClr val="D3DBE7">
            <a:alpha val="90000"/>
          </a:srgb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sz="1600" kern="1200"/>
            <a:t>Shpërndarja e njoftimeve</a:t>
          </a:r>
        </a:p>
      </dsp:txBody>
      <dsp:txXfrm>
        <a:off x="0" y="2009754"/>
        <a:ext cx="6096000" cy="447873"/>
      </dsp:txXfrm>
    </dsp:sp>
    <dsp:sp modelId="{0892AE07-9157-40BE-951A-22C28186BEB0}">
      <dsp:nvSpPr>
        <dsp:cNvPr id="0" name=""/>
        <dsp:cNvSpPr/>
      </dsp:nvSpPr>
      <dsp:spPr>
        <a:xfrm rot="10800000">
          <a:off x="0" y="5025"/>
          <a:ext cx="6096000" cy="1497903"/>
        </a:xfrm>
        <a:prstGeom prst="upArrowCallout">
          <a:avLst/>
        </a:prstGeom>
        <a:solidFill>
          <a:srgbClr val="3C506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sz="1900" kern="1200"/>
            <a:t>Ndërmjetës (IT-NRW, Düsseldorf, i jashtëm)</a:t>
          </a:r>
        </a:p>
      </dsp:txBody>
      <dsp:txXfrm rot="-10800000">
        <a:off x="0" y="5025"/>
        <a:ext cx="6096000" cy="525763"/>
      </dsp:txXfrm>
    </dsp:sp>
    <dsp:sp modelId="{C78BBD5C-09A4-43E3-8E63-B3806DECD43A}">
      <dsp:nvSpPr>
        <dsp:cNvPr id="0" name=""/>
        <dsp:cNvSpPr/>
      </dsp:nvSpPr>
      <dsp:spPr>
        <a:xfrm>
          <a:off x="0" y="526460"/>
          <a:ext cx="3047999" cy="447873"/>
        </a:xfrm>
        <a:prstGeom prst="rect">
          <a:avLst/>
        </a:prstGeom>
        <a:solidFill>
          <a:srgbClr val="D3DBE7">
            <a:alpha val="90000"/>
          </a:srgb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sz="1600" kern="1200"/>
            <a:t>Njoftime Qendrore për Landin</a:t>
          </a:r>
        </a:p>
      </dsp:txBody>
      <dsp:txXfrm>
        <a:off x="0" y="526460"/>
        <a:ext cx="3047999" cy="447873"/>
      </dsp:txXfrm>
    </dsp:sp>
    <dsp:sp modelId="{D8A84174-0286-4AE4-B49E-01F438D18383}">
      <dsp:nvSpPr>
        <dsp:cNvPr id="0" name=""/>
        <dsp:cNvSpPr/>
      </dsp:nvSpPr>
      <dsp:spPr>
        <a:xfrm>
          <a:off x="3048000" y="526460"/>
          <a:ext cx="3047999" cy="447873"/>
        </a:xfrm>
        <a:prstGeom prst="rect">
          <a:avLst/>
        </a:prstGeom>
        <a:solidFill>
          <a:srgbClr val="D3DBE7">
            <a:alpha val="90000"/>
          </a:srgb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sz="1600" kern="1200"/>
            <a:t>Njoftimi për Dërguesit</a:t>
          </a:r>
        </a:p>
      </dsp:txBody>
      <dsp:txXfrm>
        <a:off x="3048000" y="526460"/>
        <a:ext cx="3047999" cy="447873"/>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r>
              <a:rPr lang="sq-AL"/>
              <a:t>&lt;Emërtimi i aktivitetit&gt;</a:t>
            </a:r>
          </a:p>
        </p:txBody>
      </p:sp>
      <p:sp>
        <p:nvSpPr>
          <p:cNvPr id="3481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r>
              <a:rPr lang="sq-AL"/>
              <a:t>01.08.2011</a:t>
            </a:r>
          </a:p>
        </p:txBody>
      </p:sp>
      <p:sp>
        <p:nvSpPr>
          <p:cNvPr id="3482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r>
              <a:rPr lang="sq-AL"/>
              <a:t>VPOLG Schmitz-Justen</a:t>
            </a:r>
          </a:p>
        </p:txBody>
      </p:sp>
      <p:sp>
        <p:nvSpPr>
          <p:cNvPr id="3482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AA9E90DA-9160-4B0F-A77B-6BF92D778298}" type="slidenum">
              <a:rPr lang="de-DE"/>
              <a:pPr>
                <a:defRPr/>
              </a:pPr>
              <a:t>‹#›</a:t>
            </a:fld>
            <a:endParaRPr lang="sq-AL"/>
          </a:p>
        </p:txBody>
      </p:sp>
    </p:spTree>
    <p:extLst>
      <p:ext uri="{BB962C8B-B14F-4D97-AF65-F5344CB8AC3E}">
        <p14:creationId xmlns:p14="http://schemas.microsoft.com/office/powerpoint/2010/main" val="327609075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r>
              <a:rPr lang="sq-AL"/>
              <a:t>&lt;Emërtimi i aktivitetit&gt;</a:t>
            </a:r>
          </a:p>
        </p:txBody>
      </p:sp>
      <p:sp>
        <p:nvSpPr>
          <p:cNvPr id="717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r>
              <a:rPr lang="sq-AL"/>
              <a:t>01.08.2011</a:t>
            </a:r>
          </a:p>
        </p:txBody>
      </p:sp>
      <p:sp>
        <p:nvSpPr>
          <p:cNvPr id="13316" name="Rectangle 4"/>
          <p:cNvSpPr>
            <a:spLocks noGrp="1" noRot="1" noChangeAspect="1" noChangeArrowheads="1" noTextEdit="1"/>
          </p:cNvSpPr>
          <p:nvPr>
            <p:ph type="sldImg" idx="2"/>
          </p:nvPr>
        </p:nvSpPr>
        <p:spPr bwMode="auto">
          <a:xfrm>
            <a:off x="685800" y="685800"/>
            <a:ext cx="54864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717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r>
              <a:rPr lang="sq-AL"/>
              <a:t>VPOLG Schmitz-Justen</a:t>
            </a:r>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F87A3D85-A3D5-42C5-804D-2070A38D77D6}" type="slidenum">
              <a:rPr lang="de-DE"/>
              <a:pPr>
                <a:defRPr/>
              </a:pPr>
              <a:t>‹#›</a:t>
            </a:fld>
            <a:endParaRPr lang="sq-AL"/>
          </a:p>
        </p:txBody>
      </p:sp>
    </p:spTree>
    <p:extLst>
      <p:ext uri="{BB962C8B-B14F-4D97-AF65-F5344CB8AC3E}">
        <p14:creationId xmlns:p14="http://schemas.microsoft.com/office/powerpoint/2010/main" val="2319734649"/>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sq-AL"/>
              <a:t>Nënshkrimi, Certifikata = Verifikimi matematik i integritetit dhe autenticitetit të dokumentit.</a:t>
            </a:r>
          </a:p>
          <a:p>
            <a:pPr marL="173833" indent="-173833" defTabSz="927110">
              <a:buFontTx/>
              <a:buChar char="-"/>
              <a:defRPr/>
            </a:pPr>
            <a:r>
              <a:rPr lang="sq-AL"/>
              <a:t>Qysh nga data 01/07/2016 në kuadrin e fushës së zbatimit nuk është më i zbatueshëm ligji i nënshkrimit por kryesisht eIDAS-VO (VERORDNUNG (EU) Nr. 910/2014) që është e zbatueshme </a:t>
            </a:r>
            <a:br/>
            <a:r>
              <a:rPr lang="de-DE" dirty="0">
                <a:sym typeface="Wingdings" panose="05000000000000000000" pitchFamily="2" charset="2"/>
              </a:rPr>
              <a:t></a:t>
            </a:r>
            <a:r>
              <a:rPr lang="sq-AL"/>
              <a:t>drejtpërdrejt por kjo nuk sjell ndryshime përmbajtësore.</a:t>
            </a:r>
          </a:p>
          <a:p>
            <a:pPr marL="173833" indent="-173833" defTabSz="927110">
              <a:buFontTx/>
              <a:buChar char="-"/>
              <a:defRPr/>
            </a:pPr>
            <a:r>
              <a:rPr lang="sq-AL"/>
              <a:t>Zbatueshmëria e drejtpërdrejtë e elDAS-VO është e pavarur nga përputhshmëria e KPC-së.</a:t>
            </a:r>
          </a:p>
          <a:p>
            <a:endParaRPr lang="sq-AL" dirty="0"/>
          </a:p>
        </p:txBody>
      </p:sp>
    </p:spTree>
    <p:extLst>
      <p:ext uri="{BB962C8B-B14F-4D97-AF65-F5344CB8AC3E}">
        <p14:creationId xmlns:p14="http://schemas.microsoft.com/office/powerpoint/2010/main" val="30211637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sq-AL"/>
              <a:t>Njoftimet postare elektronike fillimisht vijnë tek ‘Ndërmjetësi’ qendror, Serveri i administruar nga IT-NRW. Prej atje dërguesit marrin një konfirmim elektronik për njoftimin</a:t>
            </a:r>
          </a:p>
          <a:p>
            <a:pPr marL="171450" indent="-171450">
              <a:buFont typeface="Arial" panose="020B0604020202020204" pitchFamily="34" charset="0"/>
              <a:buChar char="•"/>
            </a:pPr>
            <a:r>
              <a:rPr lang="sq-AL"/>
              <a:t>Me ndihmën e, ndërmjet të tjerash e2P, një komponent programi, i cili administrohet nga ana e ITD-së, njoftimet elektronike postare shpërndahen dhe kategorizohen.</a:t>
            </a:r>
          </a:p>
          <a:p>
            <a:pPr marL="171450" indent="-171450">
              <a:buFont typeface="Arial" panose="020B0604020202020204" pitchFamily="34" charset="0"/>
              <a:buChar char="•"/>
            </a:pPr>
            <a:r>
              <a:rPr lang="sq-AL"/>
              <a:t>Njoftimet elektronike postare shkojnë përfundimisht tek e2A. „e2A“ = program kuadër me shume funksione, ndërmjet të tjerash përpunimi elektronik i akteve </a:t>
            </a:r>
            <a:r>
              <a:rPr lang="de-DE" baseline="0" dirty="0">
                <a:sym typeface="Wingdings" panose="05000000000000000000" pitchFamily="2" charset="2"/>
              </a:rPr>
              <a:t></a:t>
            </a:r>
            <a:r>
              <a:rPr lang="sq-AL" baseline="0" dirty="0">
                <a:sym typeface="Wingdings" panose="05000000000000000000" pitchFamily="2" charset="2"/>
              </a:rPr>
              <a:t> për momentin nuk është relevant. Për ERV-PUR duke filluar nga data 1.1.2018 përdoret vetëm një funksion i pjesshëm i</a:t>
            </a:r>
            <a:r>
              <a:rPr lang="sq-AL"/>
              <a:t> i e2A:  ‘Kutia postare e2A’. Aplikacioni e2A instalohet dhe përdoret </a:t>
            </a:r>
            <a:r>
              <a:rPr lang="sq-AL" u="sng" baseline="0" dirty="0"/>
              <a:t>vetëm</a:t>
            </a:r>
            <a:r>
              <a:rPr lang="sq-AL"/>
              <a:t> në </a:t>
            </a:r>
            <a:r>
              <a:rPr lang="sq-AL" u="sng" baseline="0" dirty="0"/>
              <a:t>vendet e punës së zyrave postare të marrjes së njoftimeve elektronike</a:t>
            </a:r>
            <a:r>
              <a:rPr lang="sq-AL"/>
              <a:t>.</a:t>
            </a:r>
            <a:endParaRPr lang="sq-AL" dirty="0"/>
          </a:p>
        </p:txBody>
      </p:sp>
    </p:spTree>
    <p:extLst>
      <p:ext uri="{BB962C8B-B14F-4D97-AF65-F5344CB8AC3E}">
        <p14:creationId xmlns:p14="http://schemas.microsoft.com/office/powerpoint/2010/main" val="39824152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r>
              <a:rPr lang="sq-AL"/>
              <a:t>Njoftimi postar e2A: Vendi i punës vetëm zyra postare ERV, jo njësitë e shërbimit të trupave gjykues ose të gjyqtarë/eve</a:t>
            </a:r>
          </a:p>
          <a:p>
            <a:pPr marL="171450" indent="-171450">
              <a:buFontTx/>
              <a:buChar char="-"/>
            </a:pPr>
            <a:r>
              <a:rPr lang="sq-AL"/>
              <a:t>Një zyrë postare e organit epror (këtu LG Bon), e cila mund të pajiset me nën-seksione. Cili seksion apo strukturë e e skedarit tjetër përzgjidhet, takon organeve lokale. Këtu ofrohet edhe një ndarje tërësore në çështje civile, penale dhe administrative. </a:t>
            </a:r>
          </a:p>
          <a:p>
            <a:pPr marL="171450" indent="-171450">
              <a:buFontTx/>
              <a:buChar char="-"/>
            </a:pPr>
            <a:r>
              <a:rPr lang="sq-AL"/>
              <a:t>Njoftimet postare (këtu me anë të shembullit: 8 njoftime të reja) janë të shënuara me simbolet e printimit, të cilat tregojnë nëse njoftimet janë printuar (jeshile) ose jo (e kuqe).</a:t>
            </a:r>
            <a:endParaRPr lang="sq-AL" dirty="0"/>
          </a:p>
        </p:txBody>
      </p:sp>
      <p:sp>
        <p:nvSpPr>
          <p:cNvPr id="4" name="Foliennummernplatzhalter 3"/>
          <p:cNvSpPr>
            <a:spLocks noGrp="1"/>
          </p:cNvSpPr>
          <p:nvPr>
            <p:ph type="sldNum" sz="quarter" idx="10"/>
          </p:nvPr>
        </p:nvSpPr>
        <p:spPr/>
        <p:txBody>
          <a:bodyPr/>
          <a:lstStyle/>
          <a:p>
            <a:pPr>
              <a:defRPr/>
            </a:pPr>
            <a:fld id="{ABAF5097-0A43-4685-A5D6-ABA70C6E27DF}" type="slidenum">
              <a:rPr lang="de-DE" smtClean="0"/>
              <a:pPr>
                <a:defRPr/>
              </a:pPr>
              <a:t>20</a:t>
            </a:fld>
            <a:endParaRPr lang="sq-AL" dirty="0"/>
          </a:p>
        </p:txBody>
      </p:sp>
    </p:spTree>
    <p:extLst>
      <p:ext uri="{BB962C8B-B14F-4D97-AF65-F5344CB8AC3E}">
        <p14:creationId xmlns:p14="http://schemas.microsoft.com/office/powerpoint/2010/main" val="1478090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Symbol" panose="05050102010706020507" pitchFamily="18" charset="2"/>
              <a:buChar char="-"/>
            </a:pPr>
            <a:r>
              <a:rPr lang="sq-AL"/>
              <a:t>Një njoftim postar elektronik përbëhet rregullisht nga 3 elementë:</a:t>
            </a:r>
          </a:p>
          <a:p>
            <a:pPr marL="171450" indent="-171450">
              <a:buFont typeface="Symbol" panose="05050102010706020507" pitchFamily="18" charset="2"/>
              <a:buChar char="-"/>
            </a:pPr>
            <a:r>
              <a:rPr lang="sq-AL"/>
              <a:t>Shkresa përcjellëse, e cila jep të dhëna në lidhje me rrugën e transmetimit,</a:t>
            </a:r>
          </a:p>
          <a:p>
            <a:pPr marL="171450" indent="-171450">
              <a:buFont typeface="Symbol" panose="05050102010706020507" pitchFamily="18" charset="2"/>
              <a:buChar char="-"/>
            </a:pPr>
            <a:r>
              <a:rPr lang="sq-AL"/>
              <a:t>si dhe për shtojcat që i janë bashkëngjitur njoftimit. Në shtojcat gjendet shkresa përkatëse, së bashku me shtojcat e saj.</a:t>
            </a:r>
          </a:p>
          <a:p>
            <a:pPr marL="171450" indent="-171450">
              <a:buFont typeface="Symbol" panose="05050102010706020507" pitchFamily="18" charset="2"/>
              <a:buChar char="-"/>
            </a:pPr>
            <a:r>
              <a:rPr lang="sq-AL"/>
              <a:t>Në fund të njoftimit postar elektronik gjendet shënimi i transferimit, i cili jep informacion në lidhje me nënshkrimin, d.m.th., certifikatën e rrugës së sigurt të transmetimit. </a:t>
            </a:r>
          </a:p>
          <a:p>
            <a:pPr marL="628650" lvl="1" indent="-171450">
              <a:buFont typeface="Symbol" panose="05050102010706020507" pitchFamily="18" charset="2"/>
              <a:buChar char="-"/>
            </a:pPr>
            <a:endParaRPr lang="sq-AL" dirty="0"/>
          </a:p>
        </p:txBody>
      </p:sp>
    </p:spTree>
    <p:extLst>
      <p:ext uri="{BB962C8B-B14F-4D97-AF65-F5344CB8AC3E}">
        <p14:creationId xmlns:p14="http://schemas.microsoft.com/office/powerpoint/2010/main" val="2911540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Symbol" panose="05050102010706020507" pitchFamily="18" charset="2"/>
              <a:buChar char="-"/>
            </a:pPr>
            <a:r>
              <a:rPr lang="sq-AL"/>
              <a:t>Sipër majtas: vula me përcaktimet kohore = përputjet me momentin kohor të marrjes së njoftimit në serverin qendror (Ndërmjetësi) dhe i shërben lokalizimit të njoftimit për tu përdorur nga gjyqtari dhe njësitë e shërbimeve (për këtë më vonë).</a:t>
            </a:r>
          </a:p>
          <a:p>
            <a:pPr marL="171450" indent="-171450">
              <a:buFont typeface="Symbol" panose="05050102010706020507" pitchFamily="18" charset="2"/>
              <a:buChar char="-"/>
            </a:pPr>
            <a:r>
              <a:rPr lang="sq-AL"/>
              <a:t>Me germa bold: kanali i përzgjedhur për transmetim Cilat kanale komunikimi janë të pranueshëm - shih më vonë.</a:t>
            </a:r>
          </a:p>
          <a:p>
            <a:pPr marL="171450" indent="-171450">
              <a:buFont typeface="Symbol" panose="05050102010706020507" pitchFamily="18" charset="2"/>
              <a:buChar char="-"/>
            </a:pPr>
            <a:r>
              <a:rPr lang="sq-AL"/>
              <a:t>Shkresa përcjellëse ka vend për pesë njoftime. Problem: Nëse në shkresën përcjellëse bëhen deklarime procedurale, nuk është e qartë nëse këto janë të efektshme për nga forma. </a:t>
            </a:r>
          </a:p>
          <a:p>
            <a:pPr marL="628650" lvl="1" indent="-171450">
              <a:buFont typeface="Symbol" panose="05050102010706020507" pitchFamily="18" charset="2"/>
              <a:buChar char="-"/>
            </a:pPr>
            <a:r>
              <a:rPr lang="sq-AL"/>
              <a:t>në rastin e nënshkrimit të vetëm shtojcave: në rastin e</a:t>
            </a:r>
          </a:p>
          <a:p>
            <a:pPr marL="628650" lvl="1" indent="-171450">
              <a:buFont typeface="Symbol" panose="05050102010706020507" pitchFamily="18" charset="2"/>
              <a:buChar char="-"/>
            </a:pPr>
            <a:r>
              <a:rPr lang="sq-AL"/>
              <a:t>Dërgimit me rrugë të sigurt transmetimi: nuk ka dispozitë lëndore për formën shkresore.</a:t>
            </a:r>
            <a:endParaRPr lang="sq-AL" dirty="0"/>
          </a:p>
        </p:txBody>
      </p:sp>
    </p:spTree>
    <p:extLst>
      <p:ext uri="{BB962C8B-B14F-4D97-AF65-F5344CB8AC3E}">
        <p14:creationId xmlns:p14="http://schemas.microsoft.com/office/powerpoint/2010/main" val="2602844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Symbol" panose="05050102010706020507" pitchFamily="18" charset="2"/>
              <a:buChar char="-"/>
            </a:pPr>
            <a:r>
              <a:rPr lang="sq-AL"/>
              <a:t>Shtojcat („attachments“) përmbajnë shkresat e transmetuara, eventualisht me shtojca të tjera (këtu në formë pamore)</a:t>
            </a:r>
            <a:endParaRPr lang="sq-AL" dirty="0"/>
          </a:p>
        </p:txBody>
      </p:sp>
    </p:spTree>
    <p:extLst>
      <p:ext uri="{BB962C8B-B14F-4D97-AF65-F5344CB8AC3E}">
        <p14:creationId xmlns:p14="http://schemas.microsoft.com/office/powerpoint/2010/main" val="26563276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Symbol" panose="05050102010706020507" pitchFamily="18" charset="2"/>
              <a:buChar char="-"/>
            </a:pPr>
            <a:r>
              <a:rPr lang="sq-AL"/>
              <a:t>Fleta e fundit e njoftimit postar përmban të ashtuquajturin shënim të transmetimit, i cili këtu është i paraqitur në variantet e ndryshme të tij. </a:t>
            </a:r>
          </a:p>
          <a:p>
            <a:pPr marL="171450" indent="-171450">
              <a:buFont typeface="Symbol" panose="05050102010706020507" pitchFamily="18" charset="2"/>
              <a:buChar char="-"/>
            </a:pPr>
            <a:r>
              <a:rPr lang="sq-AL"/>
              <a:t>Çfarë tregojnë të dhënat konkrete dhe cilin kuptim kanë ato, do të diskutohet më vonë.</a:t>
            </a:r>
            <a:endParaRPr lang="sq-AL" dirty="0"/>
          </a:p>
        </p:txBody>
      </p:sp>
    </p:spTree>
    <p:extLst>
      <p:ext uri="{BB962C8B-B14F-4D97-AF65-F5344CB8AC3E}">
        <p14:creationId xmlns:p14="http://schemas.microsoft.com/office/powerpoint/2010/main" val="39127705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3" name="Picture 3" descr="C:\Justiz\IT-Integration\150-8.21 - JOL\Grafiken_Bilder\Bearbeitungsformate\NRW-Design\justiz-online_blau.png"/>
          <p:cNvPicPr>
            <a:picLocks noChangeAspect="1" noChangeArrowheads="1"/>
          </p:cNvPicPr>
          <p:nvPr/>
        </p:nvPicPr>
        <p:blipFill>
          <a:blip r:embed="rId2" cstate="print"/>
          <a:srcRect/>
          <a:stretch>
            <a:fillRect/>
          </a:stretch>
        </p:blipFill>
        <p:spPr bwMode="auto">
          <a:xfrm>
            <a:off x="539750" y="265113"/>
            <a:ext cx="1670050" cy="576262"/>
          </a:xfrm>
          <a:prstGeom prst="rect">
            <a:avLst/>
          </a:prstGeom>
          <a:noFill/>
          <a:ln w="9525">
            <a:noFill/>
            <a:miter lim="800000"/>
            <a:headEnd/>
            <a:tailEnd/>
          </a:ln>
        </p:spPr>
      </p:pic>
      <p:grpSp>
        <p:nvGrpSpPr>
          <p:cNvPr id="4" name="Gruppieren 6"/>
          <p:cNvGrpSpPr>
            <a:grpSpLocks/>
          </p:cNvGrpSpPr>
          <p:nvPr/>
        </p:nvGrpSpPr>
        <p:grpSpPr bwMode="auto">
          <a:xfrm>
            <a:off x="6985000" y="334963"/>
            <a:ext cx="1619250" cy="433387"/>
            <a:chOff x="6984922" y="334963"/>
            <a:chExt cx="1619328" cy="433387"/>
          </a:xfrm>
        </p:grpSpPr>
        <p:sp>
          <p:nvSpPr>
            <p:cNvPr id="5" name="Text Box 16"/>
            <p:cNvSpPr txBox="1">
              <a:spLocks noChangeArrowheads="1"/>
            </p:cNvSpPr>
            <p:nvPr/>
          </p:nvSpPr>
          <p:spPr bwMode="auto">
            <a:xfrm>
              <a:off x="6984922" y="334963"/>
              <a:ext cx="1004936" cy="257175"/>
            </a:xfrm>
            <a:prstGeom prst="rect">
              <a:avLst/>
            </a:prstGeom>
            <a:noFill/>
            <a:ln w="9525">
              <a:noFill/>
              <a:miter lim="800000"/>
              <a:headEnd/>
              <a:tailEnd/>
            </a:ln>
            <a:effectLst/>
          </p:spPr>
          <p:txBody>
            <a:bodyPr wrap="none" lIns="0" tIns="0" rIns="0" bIns="0">
              <a:spAutoFit/>
            </a:bodyPr>
            <a:lstStyle/>
            <a:p>
              <a:pPr>
                <a:lnSpc>
                  <a:spcPts val="1000"/>
                </a:lnSpc>
                <a:defRPr/>
              </a:pPr>
              <a:r>
                <a:rPr lang="sq-AL" sz="750" b="1" dirty="0"/>
                <a:t>Drejtësia e Landit Nordrhein-Westfalen</a:t>
              </a:r>
            </a:p>
          </p:txBody>
        </p:sp>
        <p:pic>
          <p:nvPicPr>
            <p:cNvPr id="6" name="Picture 20" descr="20070727_Grafik_NRW_Wappen_CMYK_2007_ppt1"/>
            <p:cNvPicPr>
              <a:picLocks noChangeAspect="1" noChangeArrowheads="1"/>
            </p:cNvPicPr>
            <p:nvPr/>
          </p:nvPicPr>
          <p:blipFill>
            <a:blip r:embed="rId3" cstate="print"/>
            <a:srcRect/>
            <a:stretch>
              <a:fillRect/>
            </a:stretch>
          </p:blipFill>
          <p:spPr bwMode="auto">
            <a:xfrm>
              <a:off x="7990005" y="334963"/>
              <a:ext cx="614245" cy="433387"/>
            </a:xfrm>
            <a:prstGeom prst="rect">
              <a:avLst/>
            </a:prstGeom>
            <a:noFill/>
            <a:ln w="9525">
              <a:noFill/>
              <a:miter lim="800000"/>
              <a:headEnd/>
              <a:tailEnd/>
            </a:ln>
          </p:spPr>
        </p:pic>
      </p:grpSp>
      <p:sp>
        <p:nvSpPr>
          <p:cNvPr id="4098" name="Rectangle 2"/>
          <p:cNvSpPr>
            <a:spLocks noGrp="1" noChangeArrowheads="1"/>
          </p:cNvSpPr>
          <p:nvPr>
            <p:ph type="ctrTitle"/>
          </p:nvPr>
        </p:nvSpPr>
        <p:spPr>
          <a:xfrm>
            <a:off x="539750" y="2977886"/>
            <a:ext cx="8064500" cy="984885"/>
          </a:xfrm>
        </p:spPr>
        <p:txBody>
          <a:bodyPr>
            <a:spAutoFit/>
          </a:bodyPr>
          <a:lstStyle>
            <a:lvl1pPr>
              <a:defRPr sz="3200">
                <a:effectLst>
                  <a:outerShdw blurRad="38100" dist="38100" dir="2700000" algn="tl">
                    <a:srgbClr val="000000">
                      <a:alpha val="43137"/>
                    </a:srgbClr>
                  </a:outerShdw>
                </a:effectLst>
              </a:defRPr>
            </a:lvl1pPr>
          </a:lstStyle>
          <a:p>
            <a:r>
              <a:rPr lang="de-DE"/>
              <a:t>Titelmasterformat durch Klicken bearbeiten</a:t>
            </a:r>
            <a:endParaRPr lang="de-DE"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2400"/>
            </a:lvl1pPr>
          </a:lstStyle>
          <a:p>
            <a:r>
              <a:rPr lang="de-DE"/>
              <a:t>Titelmasterformat durch Klicken bearbeiten</a:t>
            </a:r>
            <a:endParaRPr lang="de-DE" dirty="0"/>
          </a:p>
        </p:txBody>
      </p:sp>
      <p:sp>
        <p:nvSpPr>
          <p:cNvPr id="3" name="Inhaltsplatzhalter 2"/>
          <p:cNvSpPr>
            <a:spLocks noGrp="1"/>
          </p:cNvSpPr>
          <p:nvPr>
            <p:ph idx="1"/>
          </p:nvPr>
        </p:nvSpPr>
        <p:spPr/>
        <p:txBody>
          <a:bodyPr/>
          <a:lstStyle>
            <a:lvl1pPr>
              <a:buClrTx/>
              <a:defRPr>
                <a:solidFill>
                  <a:schemeClr val="tx1"/>
                </a:solidFill>
              </a:defRPr>
            </a:lvl1pPr>
            <a:lvl2pPr>
              <a:buClrTx/>
              <a:defRPr>
                <a:solidFill>
                  <a:schemeClr val="tx1"/>
                </a:solidFill>
              </a:defRPr>
            </a:lvl2pPr>
            <a:lvl3pPr>
              <a:spcBef>
                <a:spcPts val="500"/>
              </a:spcBef>
              <a:buClrTx/>
              <a:defRPr>
                <a:solidFill>
                  <a:schemeClr val="tx1"/>
                </a:solidFill>
              </a:defRPr>
            </a:lvl3pPr>
            <a:lvl4pPr>
              <a:spcBef>
                <a:spcPts val="400"/>
              </a:spcBef>
              <a:buClrTx/>
              <a:defRPr sz="1600">
                <a:solidFill>
                  <a:schemeClr val="tx1"/>
                </a:solidFill>
              </a:defRPr>
            </a:lvl4pPr>
            <a:lvl5pPr>
              <a:spcBef>
                <a:spcPts val="400"/>
              </a:spcBef>
              <a:buClrTx/>
              <a:defRPr sz="1600">
                <a:solidFill>
                  <a:schemeClr val="tx1"/>
                </a:solidFill>
              </a:defRPr>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Fußzeilenplatzhalter 3"/>
          <p:cNvSpPr>
            <a:spLocks noGrp="1"/>
          </p:cNvSpPr>
          <p:nvPr>
            <p:ph type="ftr" sz="quarter" idx="10"/>
          </p:nvPr>
        </p:nvSpPr>
        <p:spPr/>
        <p:txBody>
          <a:bodyPr/>
          <a:lstStyle>
            <a:lvl1pPr>
              <a:defRPr b="0" smtClean="0"/>
            </a:lvl1pPr>
          </a:lstStyle>
          <a:p>
            <a:pPr>
              <a:defRPr/>
            </a:pPr>
            <a:r>
              <a:rPr lang="de-DE"/>
              <a:t>VPOLG Schmitz-Justen</a:t>
            </a:r>
            <a:endParaRPr lang="de-DE" dirty="0"/>
          </a:p>
        </p:txBody>
      </p:sp>
      <p:sp>
        <p:nvSpPr>
          <p:cNvPr id="5" name="Foliennummernplatzhalter 4"/>
          <p:cNvSpPr>
            <a:spLocks noGrp="1"/>
          </p:cNvSpPr>
          <p:nvPr>
            <p:ph type="sldNum" sz="quarter" idx="11"/>
          </p:nvPr>
        </p:nvSpPr>
        <p:spPr/>
        <p:txBody>
          <a:bodyPr/>
          <a:lstStyle>
            <a:lvl1pPr>
              <a:defRPr/>
            </a:lvl1pPr>
          </a:lstStyle>
          <a:p>
            <a:pPr>
              <a:defRPr/>
            </a:pPr>
            <a:fld id="{453ABE62-FCCE-4AC1-B401-162B86728B5A}" type="slidenum">
              <a:rPr lang="de-DE"/>
              <a:pPr>
                <a:defRPr/>
              </a:pPr>
              <a:t>‹#›</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672418"/>
            <a:ext cx="7772400" cy="1135062"/>
          </a:xfrm>
        </p:spPr>
        <p:txBody>
          <a:bodyPr/>
          <a:lstStyle>
            <a:lvl1pPr algn="l">
              <a:defRPr sz="3200" b="1" cap="all"/>
            </a:lvl1pPr>
          </a:lstStyle>
          <a:p>
            <a:r>
              <a:rPr lang="de-DE"/>
              <a:t>Titelmasterformat durch Klicken bearbeiten</a:t>
            </a:r>
            <a:endParaRPr lang="de-DE" dirty="0"/>
          </a:p>
        </p:txBody>
      </p:sp>
      <p:sp>
        <p:nvSpPr>
          <p:cNvPr id="3" name="Textplatzhalt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Rectangle 7"/>
          <p:cNvSpPr>
            <a:spLocks noGrp="1" noChangeArrowheads="1"/>
          </p:cNvSpPr>
          <p:nvPr>
            <p:ph type="ftr" sz="quarter" idx="10"/>
          </p:nvPr>
        </p:nvSpPr>
        <p:spPr>
          <a:ln/>
        </p:spPr>
        <p:txBody>
          <a:bodyPr/>
          <a:lstStyle>
            <a:lvl1pPr>
              <a:defRPr/>
            </a:lvl1pPr>
          </a:lstStyle>
          <a:p>
            <a:pPr>
              <a:defRPr/>
            </a:pPr>
            <a:r>
              <a:rPr lang="de-DE"/>
              <a:t>VPOLG Schmitz-Justen</a:t>
            </a:r>
            <a:endParaRPr lang="de-DE" dirty="0"/>
          </a:p>
        </p:txBody>
      </p:sp>
      <p:sp>
        <p:nvSpPr>
          <p:cNvPr id="5" name="Rectangle 8"/>
          <p:cNvSpPr>
            <a:spLocks noGrp="1" noChangeArrowheads="1"/>
          </p:cNvSpPr>
          <p:nvPr>
            <p:ph type="sldNum" sz="quarter" idx="11"/>
          </p:nvPr>
        </p:nvSpPr>
        <p:spPr>
          <a:ln/>
        </p:spPr>
        <p:txBody>
          <a:bodyPr/>
          <a:lstStyle>
            <a:lvl1pPr>
              <a:defRPr/>
            </a:lvl1pPr>
          </a:lstStyle>
          <a:p>
            <a:pPr>
              <a:defRPr/>
            </a:pPr>
            <a:fld id="{C8D33955-099A-4348-BC6E-1AE08D34F612}" type="slidenum">
              <a:rPr lang="de-DE"/>
              <a:pPr>
                <a:defRPr/>
              </a:pPr>
              <a:t>‹#›</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2400"/>
            </a:lvl1pPr>
          </a:lstStyle>
          <a:p>
            <a:r>
              <a:rPr lang="de-DE"/>
              <a:t>Titelmasterformat durch Klicken bearbeiten</a:t>
            </a:r>
            <a:endParaRPr lang="de-DE" dirty="0"/>
          </a:p>
        </p:txBody>
      </p:sp>
      <p:sp>
        <p:nvSpPr>
          <p:cNvPr id="3" name="Inhaltsplatzhalter 2"/>
          <p:cNvSpPr>
            <a:spLocks noGrp="1"/>
          </p:cNvSpPr>
          <p:nvPr>
            <p:ph sz="half" idx="1"/>
          </p:nvPr>
        </p:nvSpPr>
        <p:spPr>
          <a:xfrm>
            <a:off x="539750" y="1297782"/>
            <a:ext cx="4032250" cy="3959489"/>
          </a:xfrm>
        </p:spPr>
        <p:txBody>
          <a:bodyPr/>
          <a:lstStyle>
            <a:lvl1pPr>
              <a:buClrTx/>
              <a:defRPr sz="2400"/>
            </a:lvl1pPr>
            <a:lvl2pPr>
              <a:buClrTx/>
              <a:defRPr sz="2000"/>
            </a:lvl2pPr>
            <a:lvl3pPr>
              <a:buClrTx/>
              <a:defRPr sz="1800"/>
            </a:lvl3pPr>
            <a:lvl4pPr>
              <a:buClrTx/>
              <a:defRPr sz="1600"/>
            </a:lvl4pPr>
            <a:lvl5pPr>
              <a:buClrTx/>
              <a:defRPr sz="16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Inhaltsplatzhalter 3"/>
          <p:cNvSpPr>
            <a:spLocks noGrp="1"/>
          </p:cNvSpPr>
          <p:nvPr>
            <p:ph sz="half" idx="2"/>
          </p:nvPr>
        </p:nvSpPr>
        <p:spPr>
          <a:xfrm>
            <a:off x="4572000" y="1297782"/>
            <a:ext cx="4032250" cy="3959489"/>
          </a:xfrm>
        </p:spPr>
        <p:txBody>
          <a:bodyPr/>
          <a:lstStyle>
            <a:lvl1pPr>
              <a:buClrTx/>
              <a:defRPr sz="2400"/>
            </a:lvl1pPr>
            <a:lvl2pPr>
              <a:buClrTx/>
              <a:defRPr sz="2000"/>
            </a:lvl2pPr>
            <a:lvl3pPr>
              <a:buClrTx/>
              <a:defRPr sz="1800"/>
            </a:lvl3pPr>
            <a:lvl4pPr>
              <a:buClrTx/>
              <a:defRPr sz="1600"/>
            </a:lvl4pPr>
            <a:lvl5pPr>
              <a:buClrTx/>
              <a:defRPr sz="16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Fußzeilenplatzhalter 4"/>
          <p:cNvSpPr>
            <a:spLocks noGrp="1"/>
          </p:cNvSpPr>
          <p:nvPr>
            <p:ph type="ftr" sz="quarter" idx="10"/>
          </p:nvPr>
        </p:nvSpPr>
        <p:spPr/>
        <p:txBody>
          <a:bodyPr/>
          <a:lstStyle>
            <a:lvl1pPr>
              <a:defRPr/>
            </a:lvl1pPr>
          </a:lstStyle>
          <a:p>
            <a:pPr>
              <a:defRPr/>
            </a:pPr>
            <a:r>
              <a:rPr lang="de-DE"/>
              <a:t>VPOLG Schmitz-Justen</a:t>
            </a:r>
            <a:endParaRPr lang="de-DE" b="0" dirty="0"/>
          </a:p>
        </p:txBody>
      </p:sp>
      <p:sp>
        <p:nvSpPr>
          <p:cNvPr id="6" name="Foliennummernplatzhalter 5"/>
          <p:cNvSpPr>
            <a:spLocks noGrp="1"/>
          </p:cNvSpPr>
          <p:nvPr>
            <p:ph type="sldNum" sz="quarter" idx="11"/>
          </p:nvPr>
        </p:nvSpPr>
        <p:spPr/>
        <p:txBody>
          <a:bodyPr/>
          <a:lstStyle>
            <a:lvl1pPr>
              <a:defRPr/>
            </a:lvl1pPr>
          </a:lstStyle>
          <a:p>
            <a:pPr>
              <a:defRPr/>
            </a:pPr>
            <a:fld id="{47C9BFB6-1AC3-47BE-BC6D-3AA6141670E5}" type="slidenum">
              <a:rPr lang="de-DE"/>
              <a:pPr>
                <a:defRPr/>
              </a:pPr>
              <a:t>‹#›</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endParaRPr lang="de-DE" dirty="0"/>
          </a:p>
        </p:txBody>
      </p:sp>
      <p:sp>
        <p:nvSpPr>
          <p:cNvPr id="3" name="Textplatzhalter 2"/>
          <p:cNvSpPr>
            <a:spLocks noGrp="1"/>
          </p:cNvSpPr>
          <p:nvPr>
            <p:ph type="body" idx="1"/>
          </p:nvPr>
        </p:nvSpPr>
        <p:spPr>
          <a:xfrm>
            <a:off x="540000" y="1297782"/>
            <a:ext cx="4032000" cy="51461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540000" y="1812396"/>
            <a:ext cx="4032000" cy="344887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4"/>
          <p:cNvSpPr>
            <a:spLocks noGrp="1"/>
          </p:cNvSpPr>
          <p:nvPr>
            <p:ph type="body" sz="quarter" idx="3"/>
          </p:nvPr>
        </p:nvSpPr>
        <p:spPr>
          <a:xfrm>
            <a:off x="4572000" y="1297782"/>
            <a:ext cx="4032000" cy="51461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572000" y="1812396"/>
            <a:ext cx="4032000" cy="344887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Rectangle 7"/>
          <p:cNvSpPr>
            <a:spLocks noGrp="1" noChangeArrowheads="1"/>
          </p:cNvSpPr>
          <p:nvPr>
            <p:ph type="ftr" sz="quarter" idx="10"/>
          </p:nvPr>
        </p:nvSpPr>
        <p:spPr>
          <a:ln/>
        </p:spPr>
        <p:txBody>
          <a:bodyPr/>
          <a:lstStyle>
            <a:lvl1pPr>
              <a:defRPr/>
            </a:lvl1pPr>
          </a:lstStyle>
          <a:p>
            <a:pPr>
              <a:defRPr/>
            </a:pPr>
            <a:r>
              <a:rPr lang="de-DE"/>
              <a:t>VPOLG Schmitz-Justen</a:t>
            </a:r>
            <a:endParaRPr lang="de-DE" dirty="0"/>
          </a:p>
        </p:txBody>
      </p:sp>
      <p:sp>
        <p:nvSpPr>
          <p:cNvPr id="8" name="Rectangle 8"/>
          <p:cNvSpPr>
            <a:spLocks noGrp="1" noChangeArrowheads="1"/>
          </p:cNvSpPr>
          <p:nvPr>
            <p:ph type="sldNum" sz="quarter" idx="11"/>
          </p:nvPr>
        </p:nvSpPr>
        <p:spPr>
          <a:ln/>
        </p:spPr>
        <p:txBody>
          <a:bodyPr/>
          <a:lstStyle>
            <a:lvl1pPr>
              <a:defRPr/>
            </a:lvl1pPr>
          </a:lstStyle>
          <a:p>
            <a:pPr>
              <a:defRPr/>
            </a:pPr>
            <a:fld id="{58E50070-9112-402F-B5E9-A43C48D1F6F7}" type="slidenum">
              <a:rPr lang="de-DE"/>
              <a:pPr>
                <a:defRPr/>
              </a:pPr>
              <a:t>‹#›</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Zwei Inhalte vertika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DE" dirty="0"/>
          </a:p>
        </p:txBody>
      </p:sp>
      <p:sp>
        <p:nvSpPr>
          <p:cNvPr id="3" name="Inhaltsplatzhalter 2"/>
          <p:cNvSpPr>
            <a:spLocks noGrp="1"/>
          </p:cNvSpPr>
          <p:nvPr>
            <p:ph idx="1"/>
          </p:nvPr>
        </p:nvSpPr>
        <p:spPr>
          <a:xfrm>
            <a:off x="539750" y="1297782"/>
            <a:ext cx="8064500" cy="1980000"/>
          </a:xfrm>
        </p:spPr>
        <p:txBody>
          <a:bodyPr/>
          <a:lstStyle>
            <a:lvl1pPr>
              <a:buClrTx/>
              <a:defRPr/>
            </a:lvl1pPr>
            <a:lvl2pPr>
              <a:buClrTx/>
              <a:defRPr/>
            </a:lvl2pPr>
            <a:lvl3pPr>
              <a:spcBef>
                <a:spcPts val="500"/>
              </a:spcBef>
              <a:buClrTx/>
              <a:defRPr/>
            </a:lvl3pPr>
            <a:lvl4pPr>
              <a:spcBef>
                <a:spcPts val="400"/>
              </a:spcBef>
              <a:buClrTx/>
              <a:defRPr sz="1600"/>
            </a:lvl4pPr>
            <a:lvl5pPr>
              <a:spcBef>
                <a:spcPts val="400"/>
              </a:spcBef>
              <a:buClrTx/>
              <a:defRPr sz="16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Inhaltsplatzhalter 2"/>
          <p:cNvSpPr>
            <a:spLocks noGrp="1"/>
          </p:cNvSpPr>
          <p:nvPr>
            <p:ph idx="12"/>
          </p:nvPr>
        </p:nvSpPr>
        <p:spPr>
          <a:xfrm>
            <a:off x="539750" y="3277782"/>
            <a:ext cx="8064500" cy="1980000"/>
          </a:xfrm>
        </p:spPr>
        <p:txBody>
          <a:bodyPr/>
          <a:lstStyle>
            <a:lvl1pPr>
              <a:buClrTx/>
              <a:defRPr/>
            </a:lvl1pPr>
            <a:lvl2pPr>
              <a:buClrTx/>
              <a:defRPr/>
            </a:lvl2pPr>
            <a:lvl3pPr>
              <a:spcBef>
                <a:spcPts val="500"/>
              </a:spcBef>
              <a:buClrTx/>
              <a:defRPr/>
            </a:lvl3pPr>
            <a:lvl4pPr>
              <a:spcBef>
                <a:spcPts val="400"/>
              </a:spcBef>
              <a:buClrTx/>
              <a:defRPr sz="1600"/>
            </a:lvl4pPr>
            <a:lvl5pPr>
              <a:spcBef>
                <a:spcPts val="400"/>
              </a:spcBef>
              <a:buClrTx/>
              <a:defRPr sz="16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Fußzeilenplatzhalter 3"/>
          <p:cNvSpPr>
            <a:spLocks noGrp="1"/>
          </p:cNvSpPr>
          <p:nvPr>
            <p:ph type="ftr" sz="quarter" idx="13"/>
          </p:nvPr>
        </p:nvSpPr>
        <p:spPr/>
        <p:txBody>
          <a:bodyPr/>
          <a:lstStyle>
            <a:lvl1pPr>
              <a:defRPr/>
            </a:lvl1pPr>
          </a:lstStyle>
          <a:p>
            <a:pPr>
              <a:defRPr/>
            </a:pPr>
            <a:r>
              <a:rPr lang="de-DE"/>
              <a:t>VPOLG Schmitz-Justen</a:t>
            </a:r>
            <a:endParaRPr lang="de-DE" b="0" dirty="0"/>
          </a:p>
        </p:txBody>
      </p:sp>
      <p:sp>
        <p:nvSpPr>
          <p:cNvPr id="6" name="Foliennummernplatzhalter 4"/>
          <p:cNvSpPr>
            <a:spLocks noGrp="1"/>
          </p:cNvSpPr>
          <p:nvPr>
            <p:ph type="sldNum" sz="quarter" idx="14"/>
          </p:nvPr>
        </p:nvSpPr>
        <p:spPr/>
        <p:txBody>
          <a:bodyPr/>
          <a:lstStyle>
            <a:lvl1pPr>
              <a:defRPr/>
            </a:lvl1pPr>
          </a:lstStyle>
          <a:p>
            <a:pPr>
              <a:defRPr/>
            </a:pPr>
            <a:fld id="{2CAA53DD-9CA3-4DA2-A6CB-3617DFC9CCCA}" type="slidenum">
              <a:rPr lang="de-DE"/>
              <a:pPr>
                <a:defRPr/>
              </a:pPr>
              <a:t>‹#›</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DE" dirty="0"/>
          </a:p>
        </p:txBody>
      </p:sp>
      <p:sp>
        <p:nvSpPr>
          <p:cNvPr id="3" name="Fußzeilenplatzhalter 2"/>
          <p:cNvSpPr>
            <a:spLocks noGrp="1"/>
          </p:cNvSpPr>
          <p:nvPr>
            <p:ph type="ftr" sz="quarter" idx="10"/>
          </p:nvPr>
        </p:nvSpPr>
        <p:spPr/>
        <p:txBody>
          <a:bodyPr/>
          <a:lstStyle>
            <a:lvl1pPr>
              <a:defRPr/>
            </a:lvl1pPr>
          </a:lstStyle>
          <a:p>
            <a:pPr>
              <a:defRPr/>
            </a:pPr>
            <a:r>
              <a:rPr lang="de-DE"/>
              <a:t>VPOLG Schmitz-Justen</a:t>
            </a:r>
            <a:endParaRPr lang="de-DE" b="0" dirty="0"/>
          </a:p>
        </p:txBody>
      </p:sp>
      <p:sp>
        <p:nvSpPr>
          <p:cNvPr id="4" name="Foliennummernplatzhalter 3"/>
          <p:cNvSpPr>
            <a:spLocks noGrp="1"/>
          </p:cNvSpPr>
          <p:nvPr>
            <p:ph type="sldNum" sz="quarter" idx="11"/>
          </p:nvPr>
        </p:nvSpPr>
        <p:spPr/>
        <p:txBody>
          <a:bodyPr/>
          <a:lstStyle>
            <a:lvl1pPr>
              <a:defRPr/>
            </a:lvl1pPr>
          </a:lstStyle>
          <a:p>
            <a:pPr>
              <a:defRPr/>
            </a:pPr>
            <a:fld id="{5AED9C9A-A7F9-4C40-973F-64AFF6DF5BEC}" type="slidenum">
              <a:rPr lang="de-DE"/>
              <a:pPr>
                <a:defRPr/>
              </a:pPr>
              <a:t>‹#›</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1"/>
          <p:cNvSpPr>
            <a:spLocks noGrp="1"/>
          </p:cNvSpPr>
          <p:nvPr>
            <p:ph type="ftr" sz="quarter" idx="10"/>
          </p:nvPr>
        </p:nvSpPr>
        <p:spPr/>
        <p:txBody>
          <a:bodyPr/>
          <a:lstStyle>
            <a:lvl1pPr>
              <a:defRPr/>
            </a:lvl1pPr>
          </a:lstStyle>
          <a:p>
            <a:pPr>
              <a:defRPr/>
            </a:pPr>
            <a:r>
              <a:rPr lang="de-DE"/>
              <a:t>VPOLG Schmitz-Justen</a:t>
            </a:r>
            <a:endParaRPr lang="de-DE" b="0" dirty="0"/>
          </a:p>
        </p:txBody>
      </p:sp>
      <p:sp>
        <p:nvSpPr>
          <p:cNvPr id="3" name="Foliennummernplatzhalter 2"/>
          <p:cNvSpPr>
            <a:spLocks noGrp="1"/>
          </p:cNvSpPr>
          <p:nvPr>
            <p:ph type="sldNum" sz="quarter" idx="11"/>
          </p:nvPr>
        </p:nvSpPr>
        <p:spPr/>
        <p:txBody>
          <a:bodyPr/>
          <a:lstStyle>
            <a:lvl1pPr>
              <a:defRPr/>
            </a:lvl1pPr>
          </a:lstStyle>
          <a:p>
            <a:pPr>
              <a:defRPr/>
            </a:pPr>
            <a:fld id="{3901C0B8-664F-47CC-8D36-75004ED479C7}" type="slidenum">
              <a:rPr lang="de-DE"/>
              <a:pPr>
                <a:defRPr/>
              </a:pPr>
              <a:t>‹#›</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40002" y="636000"/>
            <a:ext cx="3008313" cy="663000"/>
          </a:xfrm>
        </p:spPr>
        <p:txBody>
          <a:bodyPr anchor="ctr"/>
          <a:lstStyle>
            <a:lvl1pPr algn="l">
              <a:defRPr sz="2400" b="1"/>
            </a:lvl1pPr>
          </a:lstStyle>
          <a:p>
            <a:r>
              <a:rPr lang="de-DE"/>
              <a:t>Titelmasterformat durch Klicken bearbeiten</a:t>
            </a:r>
            <a:endParaRPr lang="de-DE" dirty="0"/>
          </a:p>
        </p:txBody>
      </p:sp>
      <p:sp>
        <p:nvSpPr>
          <p:cNvPr id="3" name="Inhaltsplatzhalter 2"/>
          <p:cNvSpPr>
            <a:spLocks noGrp="1"/>
          </p:cNvSpPr>
          <p:nvPr>
            <p:ph idx="1"/>
          </p:nvPr>
        </p:nvSpPr>
        <p:spPr>
          <a:xfrm>
            <a:off x="3548315" y="1062278"/>
            <a:ext cx="5062287" cy="4196678"/>
          </a:xfrm>
        </p:spPr>
        <p:txBody>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Textplatzhalter 3"/>
          <p:cNvSpPr>
            <a:spLocks noGrp="1"/>
          </p:cNvSpPr>
          <p:nvPr>
            <p:ph type="body" sz="half" idx="2"/>
          </p:nvPr>
        </p:nvSpPr>
        <p:spPr>
          <a:xfrm>
            <a:off x="540002" y="1299000"/>
            <a:ext cx="3008313" cy="39599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Rectangle 7"/>
          <p:cNvSpPr>
            <a:spLocks noGrp="1" noChangeArrowheads="1"/>
          </p:cNvSpPr>
          <p:nvPr>
            <p:ph type="ftr" sz="quarter" idx="10"/>
          </p:nvPr>
        </p:nvSpPr>
        <p:spPr>
          <a:ln/>
        </p:spPr>
        <p:txBody>
          <a:bodyPr/>
          <a:lstStyle>
            <a:lvl1pPr>
              <a:defRPr/>
            </a:lvl1pPr>
          </a:lstStyle>
          <a:p>
            <a:pPr>
              <a:defRPr/>
            </a:pPr>
            <a:r>
              <a:rPr lang="de-DE"/>
              <a:t>VPOLG Schmitz-Justen</a:t>
            </a:r>
            <a:endParaRPr lang="de-DE" dirty="0"/>
          </a:p>
        </p:txBody>
      </p:sp>
      <p:sp>
        <p:nvSpPr>
          <p:cNvPr id="6" name="Rectangle 8"/>
          <p:cNvSpPr>
            <a:spLocks noGrp="1" noChangeArrowheads="1"/>
          </p:cNvSpPr>
          <p:nvPr>
            <p:ph type="sldNum" sz="quarter" idx="11"/>
          </p:nvPr>
        </p:nvSpPr>
        <p:spPr>
          <a:ln/>
        </p:spPr>
        <p:txBody>
          <a:bodyPr/>
          <a:lstStyle>
            <a:lvl1pPr>
              <a:defRPr/>
            </a:lvl1pPr>
          </a:lstStyle>
          <a:p>
            <a:pPr>
              <a:defRPr/>
            </a:pPr>
            <a:fld id="{B14ED524-5042-44EF-9132-8799A4141FA3}" type="slidenum">
              <a:rPr lang="de-DE"/>
              <a:pPr>
                <a:defRPr/>
              </a:pPr>
              <a:t>‹#›</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40000" y="4378875"/>
            <a:ext cx="7245144" cy="456412"/>
          </a:xfrm>
        </p:spPr>
        <p:txBody>
          <a:bodyPr anchor="b"/>
          <a:lstStyle>
            <a:lvl1pPr algn="l">
              <a:defRPr sz="2400" b="1"/>
            </a:lvl1pPr>
          </a:lstStyle>
          <a:p>
            <a:r>
              <a:rPr lang="de-DE"/>
              <a:t>Titelmasterformat durch Klicken bearbeiten</a:t>
            </a:r>
            <a:endParaRPr lang="de-DE" dirty="0"/>
          </a:p>
        </p:txBody>
      </p:sp>
      <p:sp>
        <p:nvSpPr>
          <p:cNvPr id="3" name="Bildplatzhalter 2"/>
          <p:cNvSpPr>
            <a:spLocks noGrp="1"/>
          </p:cNvSpPr>
          <p:nvPr>
            <p:ph type="pic" idx="1"/>
          </p:nvPr>
        </p:nvSpPr>
        <p:spPr>
          <a:xfrm>
            <a:off x="540000" y="697149"/>
            <a:ext cx="7245144" cy="3681727"/>
          </a:xfrm>
        </p:spPr>
        <p:txBody>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a:t>Bild durch Klicken auf Symbol hinzufügen</a:t>
            </a:r>
            <a:endParaRPr lang="de-DE" noProof="0" dirty="0"/>
          </a:p>
        </p:txBody>
      </p:sp>
      <p:sp>
        <p:nvSpPr>
          <p:cNvPr id="4" name="Textplatzhalter 3"/>
          <p:cNvSpPr>
            <a:spLocks noGrp="1"/>
          </p:cNvSpPr>
          <p:nvPr>
            <p:ph type="body" sz="half" idx="2"/>
          </p:nvPr>
        </p:nvSpPr>
        <p:spPr>
          <a:xfrm>
            <a:off x="540000" y="4835288"/>
            <a:ext cx="7245144" cy="425984"/>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Rectangle 7"/>
          <p:cNvSpPr>
            <a:spLocks noGrp="1" noChangeArrowheads="1"/>
          </p:cNvSpPr>
          <p:nvPr>
            <p:ph type="ftr" sz="quarter" idx="10"/>
          </p:nvPr>
        </p:nvSpPr>
        <p:spPr>
          <a:ln/>
        </p:spPr>
        <p:txBody>
          <a:bodyPr/>
          <a:lstStyle>
            <a:lvl1pPr>
              <a:defRPr/>
            </a:lvl1pPr>
          </a:lstStyle>
          <a:p>
            <a:pPr>
              <a:defRPr/>
            </a:pPr>
            <a:r>
              <a:rPr lang="de-DE"/>
              <a:t>VPOLG Schmitz-Justen</a:t>
            </a:r>
            <a:endParaRPr lang="de-DE" dirty="0"/>
          </a:p>
        </p:txBody>
      </p:sp>
      <p:sp>
        <p:nvSpPr>
          <p:cNvPr id="6" name="Rectangle 8"/>
          <p:cNvSpPr>
            <a:spLocks noGrp="1" noChangeArrowheads="1"/>
          </p:cNvSpPr>
          <p:nvPr>
            <p:ph type="sldNum" sz="quarter" idx="11"/>
          </p:nvPr>
        </p:nvSpPr>
        <p:spPr>
          <a:ln/>
        </p:spPr>
        <p:txBody>
          <a:bodyPr/>
          <a:lstStyle>
            <a:lvl1pPr>
              <a:defRPr/>
            </a:lvl1pPr>
          </a:lstStyle>
          <a:p>
            <a:pPr>
              <a:defRPr/>
            </a:pPr>
            <a:fld id="{B5AD05DB-506B-42CC-AED2-938FA4051564}" type="slidenum">
              <a:rPr lang="de-DE"/>
              <a:pPr>
                <a:defRPr/>
              </a:pPr>
              <a:t>‹#›</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DE" dirty="0"/>
          </a:p>
        </p:txBody>
      </p:sp>
      <p:sp>
        <p:nvSpPr>
          <p:cNvPr id="3" name="Vertikaler Textplatzhalter 2"/>
          <p:cNvSpPr>
            <a:spLocks noGrp="1"/>
          </p:cNvSpPr>
          <p:nvPr>
            <p:ph type="body" orient="vert" idx="1"/>
          </p:nvPr>
        </p:nvSpPr>
        <p:spPr>
          <a:xfrm>
            <a:off x="539750" y="1297782"/>
            <a:ext cx="8064500" cy="3959489"/>
          </a:xfrm>
        </p:spPr>
        <p:txBody>
          <a:bodyPr vert="eaVert"/>
          <a:lstStyle>
            <a:lvl1pPr>
              <a:buClrTx/>
              <a:defRPr/>
            </a:lvl1pPr>
            <a:lvl2pPr>
              <a:buClrTx/>
              <a:defRPr/>
            </a:lvl2pPr>
            <a:lvl3pPr>
              <a:buClrTx/>
              <a:defRPr/>
            </a:lvl3pPr>
            <a:lvl4pPr>
              <a:buClrTx/>
              <a:defRPr/>
            </a:lvl4pPr>
            <a:lvl5pPr>
              <a:buClrTx/>
              <a:defRPr/>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Fußzeilenplatzhalter 3"/>
          <p:cNvSpPr>
            <a:spLocks noGrp="1"/>
          </p:cNvSpPr>
          <p:nvPr>
            <p:ph type="ftr" sz="quarter" idx="10"/>
          </p:nvPr>
        </p:nvSpPr>
        <p:spPr/>
        <p:txBody>
          <a:bodyPr/>
          <a:lstStyle>
            <a:lvl1pPr>
              <a:defRPr/>
            </a:lvl1pPr>
          </a:lstStyle>
          <a:p>
            <a:pPr>
              <a:defRPr/>
            </a:pPr>
            <a:r>
              <a:rPr lang="de-DE"/>
              <a:t>VPOLG Schmitz-Justen</a:t>
            </a:r>
            <a:endParaRPr lang="de-DE" b="0" dirty="0"/>
          </a:p>
        </p:txBody>
      </p:sp>
      <p:sp>
        <p:nvSpPr>
          <p:cNvPr id="5" name="Foliennummernplatzhalter 4"/>
          <p:cNvSpPr>
            <a:spLocks noGrp="1"/>
          </p:cNvSpPr>
          <p:nvPr>
            <p:ph type="sldNum" sz="quarter" idx="11"/>
          </p:nvPr>
        </p:nvSpPr>
        <p:spPr/>
        <p:txBody>
          <a:bodyPr/>
          <a:lstStyle>
            <a:lvl1pPr>
              <a:defRPr/>
            </a:lvl1pPr>
          </a:lstStyle>
          <a:p>
            <a:pPr>
              <a:defRPr/>
            </a:pPr>
            <a:fld id="{17F66062-594F-45F4-9989-AF36B016F11A}" type="slidenum">
              <a:rPr lang="de-DE"/>
              <a:pPr>
                <a:defRPr/>
              </a:pPr>
              <a:t>‹#›</a:t>
            </a:fld>
            <a:endParaRPr lang="de-D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43702" y="1066277"/>
            <a:ext cx="2057400" cy="4188349"/>
          </a:xfrm>
        </p:spPr>
        <p:txBody>
          <a:bodyPr vert="eaVert"/>
          <a:lstStyle/>
          <a:p>
            <a:r>
              <a:rPr lang="de-DE"/>
              <a:t>Titelmasterformat durch Klicken bearbeiten</a:t>
            </a:r>
            <a:endParaRPr lang="de-DE" dirty="0"/>
          </a:p>
        </p:txBody>
      </p:sp>
      <p:sp>
        <p:nvSpPr>
          <p:cNvPr id="3" name="Vertikaler Textplatzhalter 2"/>
          <p:cNvSpPr>
            <a:spLocks noGrp="1"/>
          </p:cNvSpPr>
          <p:nvPr>
            <p:ph type="body" orient="vert" idx="1"/>
          </p:nvPr>
        </p:nvSpPr>
        <p:spPr>
          <a:xfrm>
            <a:off x="540000" y="1066277"/>
            <a:ext cx="6003702" cy="4188349"/>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Rectangle 7"/>
          <p:cNvSpPr>
            <a:spLocks noGrp="1" noChangeArrowheads="1"/>
          </p:cNvSpPr>
          <p:nvPr>
            <p:ph type="ftr" sz="quarter" idx="10"/>
          </p:nvPr>
        </p:nvSpPr>
        <p:spPr>
          <a:ln/>
        </p:spPr>
        <p:txBody>
          <a:bodyPr/>
          <a:lstStyle>
            <a:lvl1pPr>
              <a:defRPr/>
            </a:lvl1pPr>
          </a:lstStyle>
          <a:p>
            <a:pPr>
              <a:defRPr/>
            </a:pPr>
            <a:r>
              <a:rPr lang="de-DE"/>
              <a:t>VPOLG Schmitz-Justen</a:t>
            </a:r>
            <a:endParaRPr lang="de-DE" dirty="0"/>
          </a:p>
        </p:txBody>
      </p:sp>
      <p:sp>
        <p:nvSpPr>
          <p:cNvPr id="5" name="Rectangle 8"/>
          <p:cNvSpPr>
            <a:spLocks noGrp="1" noChangeArrowheads="1"/>
          </p:cNvSpPr>
          <p:nvPr>
            <p:ph type="sldNum" sz="quarter" idx="11"/>
          </p:nvPr>
        </p:nvSpPr>
        <p:spPr>
          <a:ln/>
        </p:spPr>
        <p:txBody>
          <a:bodyPr/>
          <a:lstStyle>
            <a:lvl1pPr>
              <a:defRPr/>
            </a:lvl1pPr>
          </a:lstStyle>
          <a:p>
            <a:pPr>
              <a:defRPr/>
            </a:pPr>
            <a:fld id="{95EEF6F1-2D21-47A4-8AD1-866CAC27F4D1}" type="slidenum">
              <a:rPr lang="de-DE"/>
              <a:pPr>
                <a:defRPr/>
              </a:pPr>
              <a:t>‹#›</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1" name="Rectangle 17"/>
          <p:cNvSpPr>
            <a:spLocks noChangeArrowheads="1"/>
          </p:cNvSpPr>
          <p:nvPr/>
        </p:nvSpPr>
        <p:spPr bwMode="auto">
          <a:xfrm>
            <a:off x="0" y="1057275"/>
            <a:ext cx="9144000" cy="4200525"/>
          </a:xfrm>
          <a:prstGeom prst="rect">
            <a:avLst/>
          </a:prstGeom>
          <a:gradFill flip="none" rotWithShape="1">
            <a:gsLst>
              <a:gs pos="0">
                <a:schemeClr val="bg2"/>
              </a:gs>
              <a:gs pos="50000">
                <a:schemeClr val="bg1"/>
              </a:gs>
            </a:gsLst>
            <a:lin ang="5400000" scaled="1"/>
            <a:tileRect/>
          </a:gradFill>
          <a:ln w="25400" cmpd="dbl">
            <a:noFill/>
            <a:prstDash val="dash"/>
            <a:miter lim="800000"/>
            <a:headEnd/>
            <a:tailEnd/>
          </a:ln>
          <a:effectLst/>
        </p:spPr>
        <p:txBody>
          <a:bodyPr wrap="none" anchor="ctr"/>
          <a:lstStyle/>
          <a:p>
            <a:pPr>
              <a:defRPr/>
            </a:pPr>
            <a:endParaRPr lang="de-DE">
              <a:cs typeface="+mn-cs"/>
            </a:endParaRPr>
          </a:p>
        </p:txBody>
      </p:sp>
      <p:sp>
        <p:nvSpPr>
          <p:cNvPr id="1027" name="Rectangle 2"/>
          <p:cNvSpPr>
            <a:spLocks noGrp="1" noChangeArrowheads="1"/>
          </p:cNvSpPr>
          <p:nvPr>
            <p:ph type="title"/>
          </p:nvPr>
        </p:nvSpPr>
        <p:spPr bwMode="auto">
          <a:xfrm>
            <a:off x="539750" y="635000"/>
            <a:ext cx="7246938" cy="6635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dirty="0"/>
              <a:t>Titelmasterformat durch Klicken bearbeiten</a:t>
            </a:r>
          </a:p>
        </p:txBody>
      </p:sp>
      <p:sp>
        <p:nvSpPr>
          <p:cNvPr id="1028" name="Rectangle 3"/>
          <p:cNvSpPr>
            <a:spLocks noGrp="1" noChangeArrowheads="1"/>
          </p:cNvSpPr>
          <p:nvPr>
            <p:ph type="body" idx="1"/>
          </p:nvPr>
        </p:nvSpPr>
        <p:spPr bwMode="auto">
          <a:xfrm>
            <a:off x="539750" y="1298575"/>
            <a:ext cx="8064500" cy="39592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1031" name="Rectangle 7"/>
          <p:cNvSpPr>
            <a:spLocks noGrp="1" noChangeArrowheads="1"/>
          </p:cNvSpPr>
          <p:nvPr>
            <p:ph type="ftr" sz="quarter" idx="3"/>
          </p:nvPr>
        </p:nvSpPr>
        <p:spPr bwMode="auto">
          <a:xfrm>
            <a:off x="900113" y="5378450"/>
            <a:ext cx="3671887" cy="28416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800" b="0">
                <a:cs typeface="+mn-cs"/>
              </a:defRPr>
            </a:lvl1pPr>
          </a:lstStyle>
          <a:p>
            <a:pPr>
              <a:defRPr/>
            </a:pPr>
            <a:r>
              <a:rPr lang="de-DE"/>
              <a:t>VPOLG Schmitz-Justen</a:t>
            </a:r>
            <a:endParaRPr lang="de-DE" dirty="0"/>
          </a:p>
        </p:txBody>
      </p:sp>
      <p:sp>
        <p:nvSpPr>
          <p:cNvPr id="1032" name="Rectangle 8"/>
          <p:cNvSpPr>
            <a:spLocks noGrp="1" noChangeArrowheads="1"/>
          </p:cNvSpPr>
          <p:nvPr>
            <p:ph type="sldNum" sz="quarter" idx="4"/>
          </p:nvPr>
        </p:nvSpPr>
        <p:spPr bwMode="auto">
          <a:xfrm>
            <a:off x="539750" y="5378450"/>
            <a:ext cx="288925" cy="28416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800">
                <a:cs typeface="+mn-cs"/>
              </a:defRPr>
            </a:lvl1pPr>
          </a:lstStyle>
          <a:p>
            <a:pPr>
              <a:defRPr/>
            </a:pPr>
            <a:fld id="{58B82713-8EBF-4A5D-9C86-BE3FB213D9EA}" type="slidenum">
              <a:rPr lang="de-DE"/>
              <a:pPr>
                <a:defRPr/>
              </a:pPr>
              <a:t>‹#›</a:t>
            </a:fld>
            <a:endParaRPr lang="de-DE"/>
          </a:p>
        </p:txBody>
      </p:sp>
      <p:grpSp>
        <p:nvGrpSpPr>
          <p:cNvPr id="2" name="Gruppieren 10"/>
          <p:cNvGrpSpPr>
            <a:grpSpLocks/>
          </p:cNvGrpSpPr>
          <p:nvPr/>
        </p:nvGrpSpPr>
        <p:grpSpPr bwMode="auto">
          <a:xfrm>
            <a:off x="6985000" y="334963"/>
            <a:ext cx="1619250" cy="433387"/>
            <a:chOff x="6984922" y="334963"/>
            <a:chExt cx="1619328" cy="433387"/>
          </a:xfrm>
        </p:grpSpPr>
        <p:sp>
          <p:nvSpPr>
            <p:cNvPr id="15" name="Text Box 16"/>
            <p:cNvSpPr txBox="1">
              <a:spLocks noChangeArrowheads="1"/>
            </p:cNvSpPr>
            <p:nvPr/>
          </p:nvSpPr>
          <p:spPr bwMode="auto">
            <a:xfrm>
              <a:off x="6984922" y="334963"/>
              <a:ext cx="1004936" cy="257175"/>
            </a:xfrm>
            <a:prstGeom prst="rect">
              <a:avLst/>
            </a:prstGeom>
            <a:noFill/>
            <a:ln w="9525">
              <a:noFill/>
              <a:miter lim="800000"/>
              <a:headEnd/>
              <a:tailEnd/>
            </a:ln>
            <a:effectLst/>
          </p:spPr>
          <p:txBody>
            <a:bodyPr wrap="none" lIns="0" tIns="0" rIns="0" bIns="0">
              <a:spAutoFit/>
            </a:bodyPr>
            <a:lstStyle/>
            <a:p>
              <a:pPr>
                <a:lnSpc>
                  <a:spcPts val="1000"/>
                </a:lnSpc>
                <a:defRPr/>
              </a:pPr>
              <a:r>
                <a:rPr lang="sq-AL" sz="750" b="1" dirty="0"/>
                <a:t>Drejtësia e Landit Nordrhein-Westfalen</a:t>
              </a:r>
            </a:p>
          </p:txBody>
        </p:sp>
        <p:pic>
          <p:nvPicPr>
            <p:cNvPr id="1034" name="Picture 20" descr="20070727_Grafik_NRW_Wappen_CMYK_2007_ppt1"/>
            <p:cNvPicPr>
              <a:picLocks noChangeAspect="1" noChangeArrowheads="1"/>
            </p:cNvPicPr>
            <p:nvPr/>
          </p:nvPicPr>
          <p:blipFill>
            <a:blip r:embed="rId14" cstate="print"/>
            <a:srcRect/>
            <a:stretch>
              <a:fillRect/>
            </a:stretch>
          </p:blipFill>
          <p:spPr bwMode="auto">
            <a:xfrm>
              <a:off x="7990005" y="334963"/>
              <a:ext cx="614245" cy="433387"/>
            </a:xfrm>
            <a:prstGeom prst="rect">
              <a:avLst/>
            </a:prstGeom>
            <a:noFill/>
            <a:ln w="9525">
              <a:noFill/>
              <a:miter lim="800000"/>
              <a:headEnd/>
              <a:tailEnd/>
            </a:ln>
          </p:spPr>
        </p:pic>
      </p:grpSp>
      <p:pic>
        <p:nvPicPr>
          <p:cNvPr id="3" name="Picture 3" descr="C:\Justiz\IT-Integration\150-8.21 - JOL\Grafiken_Bilder\Bearbeitungsformate\NRW-Design\justiz-online_blau.png"/>
          <p:cNvPicPr>
            <a:picLocks noChangeAspect="1" noChangeArrowheads="1"/>
          </p:cNvPicPr>
          <p:nvPr/>
        </p:nvPicPr>
        <p:blipFill>
          <a:blip r:embed="rId15" cstate="print"/>
          <a:srcRect/>
          <a:stretch>
            <a:fillRect/>
          </a:stretch>
        </p:blipFill>
        <p:spPr bwMode="auto">
          <a:xfrm>
            <a:off x="7351713" y="5257800"/>
            <a:ext cx="1252537" cy="4318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22" r:id="rId1"/>
    <p:sldLayoutId id="2147483823" r:id="rId2"/>
    <p:sldLayoutId id="2147483817" r:id="rId3"/>
    <p:sldLayoutId id="2147483824" r:id="rId4"/>
    <p:sldLayoutId id="2147483818" r:id="rId5"/>
    <p:sldLayoutId id="2147483825" r:id="rId6"/>
    <p:sldLayoutId id="2147483826" r:id="rId7"/>
    <p:sldLayoutId id="2147483827" r:id="rId8"/>
    <p:sldLayoutId id="2147483819" r:id="rId9"/>
    <p:sldLayoutId id="2147483820" r:id="rId10"/>
    <p:sldLayoutId id="2147483828" r:id="rId11"/>
    <p:sldLayoutId id="2147483821" r:id="rId12"/>
  </p:sldLayoutIdLst>
  <p:hf hdr="0" dt="0"/>
  <p:txStyles>
    <p:titleStyle>
      <a:lvl1pPr algn="l" rtl="0" eaLnBrk="1" fontAlgn="base" hangingPunct="1">
        <a:spcBef>
          <a:spcPct val="0"/>
        </a:spcBef>
        <a:spcAft>
          <a:spcPct val="0"/>
        </a:spcAft>
        <a:defRPr sz="2400" b="1">
          <a:solidFill>
            <a:schemeClr val="accent1"/>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defRPr>
      </a:lvl2pPr>
      <a:lvl3pPr algn="l" rtl="0" eaLnBrk="1" fontAlgn="base" hangingPunct="1">
        <a:spcBef>
          <a:spcPct val="0"/>
        </a:spcBef>
        <a:spcAft>
          <a:spcPct val="0"/>
        </a:spcAft>
        <a:defRPr sz="2400" b="1">
          <a:solidFill>
            <a:schemeClr val="tx2"/>
          </a:solidFill>
          <a:latin typeface="Arial" charset="0"/>
        </a:defRPr>
      </a:lvl3pPr>
      <a:lvl4pPr algn="l" rtl="0" eaLnBrk="1" fontAlgn="base" hangingPunct="1">
        <a:spcBef>
          <a:spcPct val="0"/>
        </a:spcBef>
        <a:spcAft>
          <a:spcPct val="0"/>
        </a:spcAft>
        <a:defRPr sz="2400" b="1">
          <a:solidFill>
            <a:schemeClr val="tx2"/>
          </a:solidFill>
          <a:latin typeface="Arial" charset="0"/>
        </a:defRPr>
      </a:lvl4pPr>
      <a:lvl5pPr algn="l" rtl="0" eaLnBrk="1" fontAlgn="base" hangingPunct="1">
        <a:spcBef>
          <a:spcPct val="0"/>
        </a:spcBef>
        <a:spcAft>
          <a:spcPct val="0"/>
        </a:spcAft>
        <a:defRPr sz="2400" b="1">
          <a:solidFill>
            <a:schemeClr val="tx2"/>
          </a:solidFill>
          <a:latin typeface="Arial" charset="0"/>
        </a:defRPr>
      </a:lvl5pPr>
      <a:lvl6pPr marL="457200" algn="l" rtl="0" eaLnBrk="1" fontAlgn="base" hangingPunct="1">
        <a:spcBef>
          <a:spcPct val="0"/>
        </a:spcBef>
        <a:spcAft>
          <a:spcPct val="0"/>
        </a:spcAft>
        <a:defRPr sz="2800" b="1">
          <a:solidFill>
            <a:schemeClr val="tx2"/>
          </a:solidFill>
          <a:latin typeface="Arial" charset="0"/>
        </a:defRPr>
      </a:lvl6pPr>
      <a:lvl7pPr marL="914400" algn="l" rtl="0" eaLnBrk="1" fontAlgn="base" hangingPunct="1">
        <a:spcBef>
          <a:spcPct val="0"/>
        </a:spcBef>
        <a:spcAft>
          <a:spcPct val="0"/>
        </a:spcAft>
        <a:defRPr sz="2800" b="1">
          <a:solidFill>
            <a:schemeClr val="tx2"/>
          </a:solidFill>
          <a:latin typeface="Arial" charset="0"/>
        </a:defRPr>
      </a:lvl7pPr>
      <a:lvl8pPr marL="1371600" algn="l" rtl="0" eaLnBrk="1" fontAlgn="base" hangingPunct="1">
        <a:spcBef>
          <a:spcPct val="0"/>
        </a:spcBef>
        <a:spcAft>
          <a:spcPct val="0"/>
        </a:spcAft>
        <a:defRPr sz="2800" b="1">
          <a:solidFill>
            <a:schemeClr val="tx2"/>
          </a:solidFill>
          <a:latin typeface="Arial" charset="0"/>
        </a:defRPr>
      </a:lvl8pPr>
      <a:lvl9pPr marL="1828800" algn="l" rtl="0" eaLnBrk="1" fontAlgn="base" hangingPunct="1">
        <a:spcBef>
          <a:spcPct val="0"/>
        </a:spcBef>
        <a:spcAft>
          <a:spcPct val="0"/>
        </a:spcAft>
        <a:defRPr sz="2800" b="1">
          <a:solidFill>
            <a:schemeClr val="tx2"/>
          </a:solidFill>
          <a:latin typeface="Arial" charset="0"/>
        </a:defRPr>
      </a:lvl9pPr>
    </p:titleStyle>
    <p:bodyStyle>
      <a:lvl1pPr marL="342900" indent="-342900" algn="l" rtl="0" eaLnBrk="1" fontAlgn="base" hangingPunct="1">
        <a:spcBef>
          <a:spcPts val="600"/>
        </a:spcBef>
        <a:spcAft>
          <a:spcPct val="0"/>
        </a:spcAft>
        <a:buFont typeface="Wingdings" pitchFamily="2" charset="2"/>
        <a:buChar char="§"/>
        <a:defRPr sz="2400">
          <a:solidFill>
            <a:schemeClr val="tx1"/>
          </a:solidFill>
          <a:latin typeface="+mn-lt"/>
          <a:ea typeface="+mn-ea"/>
          <a:cs typeface="+mn-cs"/>
        </a:defRPr>
      </a:lvl1pPr>
      <a:lvl2pPr marL="742950" indent="-285750" algn="l" rtl="0" eaLnBrk="1" fontAlgn="base" hangingPunct="1">
        <a:spcBef>
          <a:spcPts val="600"/>
        </a:spcBef>
        <a:spcAft>
          <a:spcPct val="0"/>
        </a:spcAft>
        <a:buFont typeface="Wingdings" pitchFamily="2" charset="2"/>
        <a:buChar char="§"/>
        <a:defRPr sz="2000">
          <a:solidFill>
            <a:schemeClr val="tx1"/>
          </a:solidFill>
          <a:latin typeface="+mn-lt"/>
        </a:defRPr>
      </a:lvl2pPr>
      <a:lvl3pPr marL="1143000" indent="-228600" algn="l" rtl="0" eaLnBrk="1" fontAlgn="base" hangingPunct="1">
        <a:spcBef>
          <a:spcPts val="500"/>
        </a:spcBef>
        <a:spcAft>
          <a:spcPct val="0"/>
        </a:spcAft>
        <a:buFont typeface="Wingdings" pitchFamily="2" charset="2"/>
        <a:buChar char="§"/>
        <a:defRPr>
          <a:solidFill>
            <a:schemeClr val="tx1"/>
          </a:solidFill>
          <a:latin typeface="+mn-lt"/>
        </a:defRPr>
      </a:lvl3pPr>
      <a:lvl4pPr marL="1600200" indent="-228600" algn="l" rtl="0" eaLnBrk="1" fontAlgn="base" hangingPunct="1">
        <a:spcBef>
          <a:spcPts val="400"/>
        </a:spcBef>
        <a:spcAft>
          <a:spcPct val="0"/>
        </a:spcAft>
        <a:buFont typeface="Wingdings" pitchFamily="2" charset="2"/>
        <a:buChar char="§"/>
        <a:defRPr sz="1600">
          <a:solidFill>
            <a:schemeClr val="tx1"/>
          </a:solidFill>
          <a:latin typeface="+mn-lt"/>
        </a:defRPr>
      </a:lvl4pPr>
      <a:lvl5pPr marL="2057400" indent="-228600" algn="l" rtl="0" eaLnBrk="1" fontAlgn="base" hangingPunct="1">
        <a:spcBef>
          <a:spcPts val="400"/>
        </a:spcBef>
        <a:spcAft>
          <a:spcPct val="0"/>
        </a:spcAft>
        <a:buFont typeface="Wingdings" pitchFamily="2" charset="2"/>
        <a:buChar char="§"/>
        <a:defRPr sz="16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s://lexparency.de/eu/32014R0910/ART_3/" TargetMode="External"/><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beck-online.beck.de/?typ=reference&amp;y=100&amp;g=ZPO&amp;p=437"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bsi.bund.de/DE/Themen/Oeffentliche-Verwaltung/Moderner-Staat/Ersetzendes-ScannenTR-Resiscan/ersetzendes-scannentr-resiscan_node.htm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ctrTitle"/>
          </p:nvPr>
        </p:nvSpPr>
        <p:spPr>
          <a:xfrm>
            <a:off x="539750" y="2978150"/>
            <a:ext cx="8064500" cy="1754326"/>
          </a:xfrm>
        </p:spPr>
        <p:txBody>
          <a:bodyPr/>
          <a:lstStyle/>
          <a:p>
            <a:pPr algn="ctr"/>
            <a:br/>
            <a:br/>
            <a:r>
              <a:rPr lang="sq-AL" sz="2400" spc="-191" dirty="0">
                <a:solidFill>
                  <a:srgbClr val="262673"/>
                </a:solidFill>
              </a:rPr>
              <a:t>FUQIA PROVUESE E DOKUMENTEVE</a:t>
            </a:r>
            <a:r>
              <a:rPr lang="sq-AL"/>
              <a:t> </a:t>
            </a:r>
            <a:r>
              <a:rPr lang="sq-AL" sz="2400" spc="-8" dirty="0">
                <a:solidFill>
                  <a:srgbClr val="262673"/>
                </a:solidFill>
              </a:rPr>
              <a:t>ELEKTRONIKE</a:t>
            </a:r>
            <a:br/>
            <a:endParaRPr lang="sq-AL" sz="1800" dirty="0"/>
          </a:p>
        </p:txBody>
      </p:sp>
      <p:pic>
        <p:nvPicPr>
          <p:cNvPr id="11267" name="Picture 4" descr="C:\Justiz\IT-Integration\150-8.21 - JOL\Grafiken_Bilder\Justizportale2011\blau-justizia.jpg"/>
          <p:cNvPicPr>
            <a:picLocks noChangeAspect="1" noChangeArrowheads="1"/>
          </p:cNvPicPr>
          <p:nvPr/>
        </p:nvPicPr>
        <p:blipFill>
          <a:blip r:embed="rId2" cstate="print"/>
          <a:srcRect/>
          <a:stretch>
            <a:fillRect/>
          </a:stretch>
        </p:blipFill>
        <p:spPr bwMode="auto">
          <a:xfrm>
            <a:off x="0" y="1058863"/>
            <a:ext cx="9144000" cy="1798637"/>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36AEF5-8A8C-4435-8A8C-FF9B6D285C84}"/>
              </a:ext>
            </a:extLst>
          </p:cNvPr>
          <p:cNvSpPr>
            <a:spLocks noGrp="1"/>
          </p:cNvSpPr>
          <p:nvPr>
            <p:ph type="title"/>
          </p:nvPr>
        </p:nvSpPr>
        <p:spPr/>
        <p:txBody>
          <a:bodyPr/>
          <a:lstStyle/>
          <a:p>
            <a:endParaRPr lang="de-DE" dirty="0"/>
          </a:p>
        </p:txBody>
      </p:sp>
      <p:sp>
        <p:nvSpPr>
          <p:cNvPr id="3" name="Inhaltsplatzhalter 2">
            <a:extLst>
              <a:ext uri="{FF2B5EF4-FFF2-40B4-BE49-F238E27FC236}">
                <a16:creationId xmlns:a16="http://schemas.microsoft.com/office/drawing/2014/main" id="{8ABFF733-A267-49A7-BC14-0D8D40BA6BC8}"/>
              </a:ext>
            </a:extLst>
          </p:cNvPr>
          <p:cNvSpPr>
            <a:spLocks noGrp="1"/>
          </p:cNvSpPr>
          <p:nvPr>
            <p:ph idx="1"/>
          </p:nvPr>
        </p:nvSpPr>
        <p:spPr/>
        <p:txBody>
          <a:bodyPr/>
          <a:lstStyle/>
          <a:p>
            <a:pPr marL="0" indent="0">
              <a:buNone/>
            </a:pPr>
            <a:endParaRPr lang="sq-AL" dirty="0"/>
          </a:p>
          <a:p>
            <a:pPr marL="0" indent="0">
              <a:buNone/>
            </a:pPr>
            <a:endParaRPr lang="sq-AL" dirty="0"/>
          </a:p>
          <a:p>
            <a:pPr marL="0" indent="0">
              <a:buNone/>
            </a:pPr>
            <a:endParaRPr lang="sq-AL" dirty="0"/>
          </a:p>
          <a:p>
            <a:pPr marL="0" indent="0" algn="ctr">
              <a:buNone/>
            </a:pPr>
            <a:r>
              <a:rPr lang="sq-AL" b="1" dirty="0">
                <a:solidFill>
                  <a:schemeClr val="accent1">
                    <a:lumMod val="75000"/>
                  </a:schemeClr>
                </a:solidFill>
              </a:rPr>
              <a:t>Dokumenti elektronik si mjet prove</a:t>
            </a:r>
          </a:p>
        </p:txBody>
      </p:sp>
      <p:sp>
        <p:nvSpPr>
          <p:cNvPr id="4" name="Fußzeilenplatzhalter 3">
            <a:extLst>
              <a:ext uri="{FF2B5EF4-FFF2-40B4-BE49-F238E27FC236}">
                <a16:creationId xmlns:a16="http://schemas.microsoft.com/office/drawing/2014/main" id="{48058908-EDC2-46C4-BA03-CDFA58A3C3CD}"/>
              </a:ext>
            </a:extLst>
          </p:cNvPr>
          <p:cNvSpPr>
            <a:spLocks noGrp="1"/>
          </p:cNvSpPr>
          <p:nvPr>
            <p:ph type="ftr" sz="quarter" idx="10"/>
          </p:nvPr>
        </p:nvSpPr>
        <p:spPr/>
        <p:txBody>
          <a:bodyPr/>
          <a:lstStyle/>
          <a:p>
            <a:pPr>
              <a:defRPr/>
            </a:pPr>
            <a:r>
              <a:rPr lang="sq-AL"/>
              <a:t>VPOLG Schmitz-Justen</a:t>
            </a:r>
            <a:endParaRPr lang="sq-AL" dirty="0"/>
          </a:p>
        </p:txBody>
      </p:sp>
      <p:sp>
        <p:nvSpPr>
          <p:cNvPr id="5" name="Foliennummernplatzhalter 4">
            <a:extLst>
              <a:ext uri="{FF2B5EF4-FFF2-40B4-BE49-F238E27FC236}">
                <a16:creationId xmlns:a16="http://schemas.microsoft.com/office/drawing/2014/main" id="{F8D32842-E2BF-47DD-8D4F-7CAF4522574B}"/>
              </a:ext>
            </a:extLst>
          </p:cNvPr>
          <p:cNvSpPr>
            <a:spLocks noGrp="1"/>
          </p:cNvSpPr>
          <p:nvPr>
            <p:ph type="sldNum" sz="quarter" idx="11"/>
          </p:nvPr>
        </p:nvSpPr>
        <p:spPr/>
        <p:txBody>
          <a:bodyPr/>
          <a:lstStyle/>
          <a:p>
            <a:pPr>
              <a:defRPr/>
            </a:pPr>
            <a:fld id="{453ABE62-FCCE-4AC1-B401-162B86728B5A}" type="slidenum">
              <a:rPr lang="de-DE" smtClean="0"/>
              <a:pPr>
                <a:defRPr/>
              </a:pPr>
              <a:t>2</a:t>
            </a:fld>
            <a:endParaRPr lang="sq-AL"/>
          </a:p>
        </p:txBody>
      </p:sp>
    </p:spTree>
    <p:extLst>
      <p:ext uri="{BB962C8B-B14F-4D97-AF65-F5344CB8AC3E}">
        <p14:creationId xmlns:p14="http://schemas.microsoft.com/office/powerpoint/2010/main" val="3369476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59633" y="481171"/>
            <a:ext cx="6674958" cy="380553"/>
          </a:xfrm>
          <a:prstGeom prst="rect">
            <a:avLst/>
          </a:prstGeom>
        </p:spPr>
        <p:txBody>
          <a:bodyPr vert="horz" wrap="square" lIns="0" tIns="11113" rIns="0" bIns="0" numCol="1" rtlCol="0" anchor="t" anchorCtr="0" compatLnSpc="1">
            <a:prstTxWarp prst="textNoShape">
              <a:avLst/>
            </a:prstTxWarp>
            <a:spAutoFit/>
          </a:bodyPr>
          <a:lstStyle/>
          <a:p>
            <a:pPr marL="10583" algn="ctr">
              <a:spcBef>
                <a:spcPts val="87"/>
              </a:spcBef>
            </a:pPr>
            <a:r>
              <a:rPr lang="sq-AL" spc="-8" dirty="0"/>
              <a:t>Dokument konvencional apo dokument elektronik</a:t>
            </a:r>
          </a:p>
        </p:txBody>
      </p:sp>
      <p:sp>
        <p:nvSpPr>
          <p:cNvPr id="3" name="object 3"/>
          <p:cNvSpPr txBox="1"/>
          <p:nvPr/>
        </p:nvSpPr>
        <p:spPr>
          <a:xfrm>
            <a:off x="1217876" y="1431904"/>
            <a:ext cx="6882515" cy="2993554"/>
          </a:xfrm>
          <a:prstGeom prst="rect">
            <a:avLst/>
          </a:prstGeom>
        </p:spPr>
        <p:txBody>
          <a:bodyPr vert="horz" wrap="square" lIns="0" tIns="137583" rIns="0" bIns="0" rtlCol="0">
            <a:spAutoFit/>
          </a:bodyPr>
          <a:lstStyle/>
          <a:p>
            <a:pPr marL="249228" indent="-239174">
              <a:spcBef>
                <a:spcPts val="1083"/>
              </a:spcBef>
              <a:buFont typeface="Arial"/>
              <a:buChar char="-"/>
              <a:tabLst>
                <a:tab pos="249228" algn="l"/>
                <a:tab pos="249757" algn="l"/>
              </a:tabLst>
            </a:pPr>
            <a:r>
              <a:rPr lang="sq-AL" sz="2400" dirty="0">
                <a:solidFill>
                  <a:srgbClr val="262673"/>
                </a:solidFill>
                <a:latin typeface="Arial"/>
              </a:rPr>
              <a:t>Dokumenti konvencional është një deklarim konkret i mendimeve i cili është i përshtatshëm si provë dhe lëshuesi është i </a:t>
            </a:r>
            <a:r>
              <a:rPr lang="sq-AL" sz="2400" spc="-8" dirty="0">
                <a:solidFill>
                  <a:srgbClr val="262673"/>
                </a:solidFill>
                <a:latin typeface="Arial"/>
              </a:rPr>
              <a:t>konstatueshëm</a:t>
            </a:r>
            <a:r>
              <a:rPr lang="sq-AL" sz="2400" dirty="0">
                <a:solidFill>
                  <a:srgbClr val="262673"/>
                </a:solidFill>
                <a:latin typeface="Arial"/>
              </a:rPr>
              <a:t>.</a:t>
            </a:r>
            <a:endParaRPr lang="sq-AL" sz="2400" spc="-8" dirty="0">
              <a:solidFill>
                <a:srgbClr val="262673"/>
              </a:solidFill>
              <a:latin typeface="Arial"/>
              <a:cs typeface="Arial"/>
            </a:endParaRPr>
          </a:p>
          <a:p>
            <a:pPr marL="249228" indent="-239174">
              <a:spcBef>
                <a:spcPts val="1083"/>
              </a:spcBef>
              <a:buFont typeface="Arial"/>
              <a:buChar char="-"/>
              <a:tabLst>
                <a:tab pos="249228" algn="l"/>
                <a:tab pos="249757" algn="l"/>
              </a:tabLst>
            </a:pPr>
            <a:endParaRPr lang="sq-AL" sz="2400" dirty="0">
              <a:latin typeface="Arial"/>
              <a:cs typeface="Arial"/>
            </a:endParaRPr>
          </a:p>
          <a:p>
            <a:pPr marL="249228" indent="-239174">
              <a:spcBef>
                <a:spcPts val="1000"/>
              </a:spcBef>
              <a:buFont typeface="Arial"/>
              <a:buChar char="-"/>
              <a:tabLst>
                <a:tab pos="249228" algn="l"/>
                <a:tab pos="249757" algn="l"/>
              </a:tabLst>
            </a:pPr>
            <a:r>
              <a:rPr lang="sq-AL" sz="2400" dirty="0">
                <a:solidFill>
                  <a:srgbClr val="262673"/>
                </a:solidFill>
                <a:latin typeface="Arial"/>
              </a:rPr>
              <a:t>Dokumentet elektronike nuk janë dokumente konvencionalë, pasi atyre u </a:t>
            </a:r>
            <a:r>
              <a:rPr lang="sq-AL" sz="2400" spc="-21" dirty="0">
                <a:solidFill>
                  <a:srgbClr val="262673"/>
                </a:solidFill>
                <a:latin typeface="Arial"/>
              </a:rPr>
              <a:t>mundon</a:t>
            </a:r>
            <a:r>
              <a:rPr lang="sq-AL" sz="2400" dirty="0">
                <a:solidFill>
                  <a:srgbClr val="262673"/>
                </a:solidFill>
                <a:latin typeface="Arial"/>
              </a:rPr>
              <a:t> trupëzimi </a:t>
            </a:r>
            <a:r>
              <a:rPr lang="sq-AL" sz="2400" spc="-8" dirty="0">
                <a:solidFill>
                  <a:srgbClr val="262673"/>
                </a:solidFill>
                <a:latin typeface="Arial"/>
              </a:rPr>
              <a:t>konstant</a:t>
            </a:r>
            <a:r>
              <a:rPr lang="sq-AL" sz="2400" dirty="0">
                <a:solidFill>
                  <a:srgbClr val="262673"/>
                </a:solidFill>
                <a:latin typeface="Arial"/>
              </a:rPr>
              <a:t> i </a:t>
            </a:r>
            <a:r>
              <a:rPr lang="sq-AL" sz="2400" spc="-8" dirty="0">
                <a:solidFill>
                  <a:srgbClr val="262673"/>
                </a:solidFill>
                <a:latin typeface="Arial"/>
              </a:rPr>
              <a:t>deklarimit</a:t>
            </a:r>
            <a:r>
              <a:rPr lang="sq-AL" sz="2400" dirty="0">
                <a:solidFill>
                  <a:srgbClr val="262673"/>
                </a:solidFill>
                <a:latin typeface="Arial"/>
              </a:rPr>
              <a:t>.</a:t>
            </a:r>
            <a:endParaRPr lang="sq-AL" sz="2400" dirty="0">
              <a:latin typeface="Arial"/>
              <a:cs typeface="Arial"/>
            </a:endParaRPr>
          </a:p>
        </p:txBody>
      </p:sp>
      <p:sp>
        <p:nvSpPr>
          <p:cNvPr id="4" name="Fußzeilenplatzhalter 3">
            <a:extLst>
              <a:ext uri="{FF2B5EF4-FFF2-40B4-BE49-F238E27FC236}">
                <a16:creationId xmlns:a16="http://schemas.microsoft.com/office/drawing/2014/main" id="{879C61C5-2239-43AE-8BB1-914AFDC40F9C}"/>
              </a:ext>
            </a:extLst>
          </p:cNvPr>
          <p:cNvSpPr>
            <a:spLocks noGrp="1"/>
          </p:cNvSpPr>
          <p:nvPr>
            <p:ph type="ftr" sz="quarter" idx="10"/>
          </p:nvPr>
        </p:nvSpPr>
        <p:spPr/>
        <p:txBody>
          <a:bodyPr/>
          <a:lstStyle/>
          <a:p>
            <a:pPr>
              <a:defRPr/>
            </a:pPr>
            <a:r>
              <a:rPr lang="sq-AL"/>
              <a:t>VPOLG Schmitz-Justen</a:t>
            </a:r>
            <a:endParaRPr lang="sq-AL" dirty="0"/>
          </a:p>
        </p:txBody>
      </p:sp>
      <p:sp>
        <p:nvSpPr>
          <p:cNvPr id="5" name="Foliennummernplatzhalter 4">
            <a:extLst>
              <a:ext uri="{FF2B5EF4-FFF2-40B4-BE49-F238E27FC236}">
                <a16:creationId xmlns:a16="http://schemas.microsoft.com/office/drawing/2014/main" id="{5FB21090-B543-4A48-92D4-2E997B41597F}"/>
              </a:ext>
            </a:extLst>
          </p:cNvPr>
          <p:cNvSpPr>
            <a:spLocks noGrp="1"/>
          </p:cNvSpPr>
          <p:nvPr>
            <p:ph type="sldNum" sz="quarter" idx="11"/>
          </p:nvPr>
        </p:nvSpPr>
        <p:spPr/>
        <p:txBody>
          <a:bodyPr/>
          <a:lstStyle/>
          <a:p>
            <a:pPr>
              <a:defRPr/>
            </a:pPr>
            <a:fld id="{453ABE62-FCCE-4AC1-B401-162B86728B5A}" type="slidenum">
              <a:rPr lang="de-DE" smtClean="0"/>
              <a:pPr>
                <a:defRPr/>
              </a:pPr>
              <a:t>3</a:t>
            </a:fld>
            <a:endParaRPr lang="sq-AL"/>
          </a:p>
        </p:txBody>
      </p:sp>
    </p:spTree>
    <p:extLst>
      <p:ext uri="{BB962C8B-B14F-4D97-AF65-F5344CB8AC3E}">
        <p14:creationId xmlns:p14="http://schemas.microsoft.com/office/powerpoint/2010/main" val="3041346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sq-AL"/>
              <a:t>Këqyrje apo dokument elektronik</a:t>
            </a:r>
          </a:p>
        </p:txBody>
      </p:sp>
      <p:sp>
        <p:nvSpPr>
          <p:cNvPr id="3" name="Inhaltsplatzhalter 2"/>
          <p:cNvSpPr>
            <a:spLocks noGrp="1"/>
          </p:cNvSpPr>
          <p:nvPr>
            <p:ph idx="1"/>
          </p:nvPr>
        </p:nvSpPr>
        <p:spPr/>
        <p:txBody>
          <a:bodyPr/>
          <a:lstStyle/>
          <a:p>
            <a:endParaRPr lang="sq-AL" b="1" dirty="0">
              <a:solidFill>
                <a:srgbClr val="262673"/>
              </a:solidFill>
              <a:cs typeface="Arial"/>
            </a:endParaRPr>
          </a:p>
          <a:p>
            <a:r>
              <a:rPr lang="sq-AL" dirty="0">
                <a:solidFill>
                  <a:srgbClr val="262673"/>
                </a:solidFill>
              </a:rPr>
              <a:t>Nëpërmjet këqyrjes gjykata përfton në trajtë optike, akustike ose ndjesore një përshtypje në lidhje me një objekt prove (Neni 371 KPC)</a:t>
            </a:r>
          </a:p>
          <a:p>
            <a:endParaRPr lang="sq-AL" dirty="0">
              <a:solidFill>
                <a:srgbClr val="262673"/>
              </a:solidFill>
              <a:cs typeface="Arial"/>
            </a:endParaRPr>
          </a:p>
          <a:p>
            <a:r>
              <a:rPr lang="sq-AL" dirty="0">
                <a:solidFill>
                  <a:srgbClr val="262673"/>
                </a:solidFill>
              </a:rPr>
              <a:t>Në rastin e dokumenteve elektronike prova merret nëpërmjet transmetimit të të dhënave (Neni 371a dhe 371b KPC)</a:t>
            </a:r>
          </a:p>
          <a:p>
            <a:endParaRPr lang="sq-AL" b="1" dirty="0">
              <a:solidFill>
                <a:srgbClr val="262673"/>
              </a:solidFill>
              <a:cs typeface="Arial"/>
            </a:endParaRPr>
          </a:p>
          <a:p>
            <a:endParaRPr lang="sq-AL" dirty="0"/>
          </a:p>
        </p:txBody>
      </p:sp>
      <p:sp>
        <p:nvSpPr>
          <p:cNvPr id="4" name="Fußzeilenplatzhalter 3"/>
          <p:cNvSpPr>
            <a:spLocks noGrp="1"/>
          </p:cNvSpPr>
          <p:nvPr>
            <p:ph type="ftr" sz="quarter" idx="10"/>
          </p:nvPr>
        </p:nvSpPr>
        <p:spPr/>
        <p:txBody>
          <a:bodyPr/>
          <a:lstStyle/>
          <a:p>
            <a:pPr>
              <a:defRPr/>
            </a:pPr>
            <a:r>
              <a:rPr lang="sq-AL"/>
              <a:t>VPOLG Schmitz-Justen</a:t>
            </a:r>
            <a:endParaRPr lang="sq-AL" dirty="0"/>
          </a:p>
        </p:txBody>
      </p:sp>
      <p:sp>
        <p:nvSpPr>
          <p:cNvPr id="5" name="Foliennummernplatzhalter 4"/>
          <p:cNvSpPr>
            <a:spLocks noGrp="1"/>
          </p:cNvSpPr>
          <p:nvPr>
            <p:ph type="sldNum" sz="quarter" idx="11"/>
          </p:nvPr>
        </p:nvSpPr>
        <p:spPr/>
        <p:txBody>
          <a:bodyPr/>
          <a:lstStyle/>
          <a:p>
            <a:pPr>
              <a:defRPr/>
            </a:pPr>
            <a:fld id="{453ABE62-FCCE-4AC1-B401-162B86728B5A}" type="slidenum">
              <a:rPr lang="de-DE" smtClean="0"/>
              <a:pPr>
                <a:defRPr/>
              </a:pPr>
              <a:t>4</a:t>
            </a:fld>
            <a:endParaRPr lang="sq-AL"/>
          </a:p>
        </p:txBody>
      </p:sp>
    </p:spTree>
    <p:extLst>
      <p:ext uri="{BB962C8B-B14F-4D97-AF65-F5344CB8AC3E}">
        <p14:creationId xmlns:p14="http://schemas.microsoft.com/office/powerpoint/2010/main" val="2408713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47CE50-6E28-412E-A413-6982D6C66037}"/>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FC058C8E-2428-40A1-8674-8139593A9037}"/>
              </a:ext>
            </a:extLst>
          </p:cNvPr>
          <p:cNvSpPr>
            <a:spLocks noGrp="1"/>
          </p:cNvSpPr>
          <p:nvPr>
            <p:ph idx="1"/>
          </p:nvPr>
        </p:nvSpPr>
        <p:spPr/>
        <p:txBody>
          <a:bodyPr/>
          <a:lstStyle/>
          <a:p>
            <a:pPr marL="0" indent="0">
              <a:buNone/>
            </a:pPr>
            <a:endParaRPr lang="sq-AL" dirty="0"/>
          </a:p>
          <a:p>
            <a:pPr marL="0" indent="0">
              <a:buNone/>
            </a:pPr>
            <a:endParaRPr lang="sq-AL" dirty="0"/>
          </a:p>
          <a:p>
            <a:pPr marL="0" indent="0">
              <a:buNone/>
            </a:pPr>
            <a:endParaRPr lang="sq-AL" dirty="0"/>
          </a:p>
          <a:p>
            <a:pPr marL="0" indent="0" algn="ctr">
              <a:buNone/>
            </a:pPr>
            <a:r>
              <a:rPr lang="sq-AL" b="1" dirty="0">
                <a:solidFill>
                  <a:schemeClr val="accent1">
                    <a:lumMod val="75000"/>
                  </a:schemeClr>
                </a:solidFill>
              </a:rPr>
              <a:t>Dokumentet elektronike private</a:t>
            </a:r>
          </a:p>
        </p:txBody>
      </p:sp>
      <p:sp>
        <p:nvSpPr>
          <p:cNvPr id="4" name="Fußzeilenplatzhalter 3">
            <a:extLst>
              <a:ext uri="{FF2B5EF4-FFF2-40B4-BE49-F238E27FC236}">
                <a16:creationId xmlns:a16="http://schemas.microsoft.com/office/drawing/2014/main" id="{C9652C80-322D-4830-9E29-93D4BE1A46DF}"/>
              </a:ext>
            </a:extLst>
          </p:cNvPr>
          <p:cNvSpPr>
            <a:spLocks noGrp="1"/>
          </p:cNvSpPr>
          <p:nvPr>
            <p:ph type="ftr" sz="quarter" idx="10"/>
          </p:nvPr>
        </p:nvSpPr>
        <p:spPr/>
        <p:txBody>
          <a:bodyPr/>
          <a:lstStyle/>
          <a:p>
            <a:pPr>
              <a:defRPr/>
            </a:pPr>
            <a:r>
              <a:rPr lang="sq-AL"/>
              <a:t>VPOLG Schmitz-Justen</a:t>
            </a:r>
            <a:endParaRPr lang="sq-AL" dirty="0"/>
          </a:p>
        </p:txBody>
      </p:sp>
      <p:sp>
        <p:nvSpPr>
          <p:cNvPr id="5" name="Foliennummernplatzhalter 4">
            <a:extLst>
              <a:ext uri="{FF2B5EF4-FFF2-40B4-BE49-F238E27FC236}">
                <a16:creationId xmlns:a16="http://schemas.microsoft.com/office/drawing/2014/main" id="{4C52AF45-28D4-4C7E-A3C8-7B12638941FF}"/>
              </a:ext>
            </a:extLst>
          </p:cNvPr>
          <p:cNvSpPr>
            <a:spLocks noGrp="1"/>
          </p:cNvSpPr>
          <p:nvPr>
            <p:ph type="sldNum" sz="quarter" idx="11"/>
          </p:nvPr>
        </p:nvSpPr>
        <p:spPr/>
        <p:txBody>
          <a:bodyPr/>
          <a:lstStyle/>
          <a:p>
            <a:pPr>
              <a:defRPr/>
            </a:pPr>
            <a:fld id="{453ABE62-FCCE-4AC1-B401-162B86728B5A}" type="slidenum">
              <a:rPr lang="de-DE" smtClean="0"/>
              <a:pPr>
                <a:defRPr/>
              </a:pPr>
              <a:t>5</a:t>
            </a:fld>
            <a:endParaRPr lang="sq-AL"/>
          </a:p>
        </p:txBody>
      </p:sp>
    </p:spTree>
    <p:extLst>
      <p:ext uri="{BB962C8B-B14F-4D97-AF65-F5344CB8AC3E}">
        <p14:creationId xmlns:p14="http://schemas.microsoft.com/office/powerpoint/2010/main" val="2087016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sq-AL"/>
              <a:t>Fuqia provuese e dokumenteve elektronike</a:t>
            </a:r>
            <a:br/>
            <a:endParaRPr lang="sq-AL" dirty="0"/>
          </a:p>
        </p:txBody>
      </p:sp>
      <p:sp>
        <p:nvSpPr>
          <p:cNvPr id="3" name="Inhaltsplatzhalter 2"/>
          <p:cNvSpPr>
            <a:spLocks noGrp="1"/>
          </p:cNvSpPr>
          <p:nvPr>
            <p:ph idx="1"/>
          </p:nvPr>
        </p:nvSpPr>
        <p:spPr/>
        <p:txBody>
          <a:bodyPr/>
          <a:lstStyle/>
          <a:p>
            <a:pPr marL="0" indent="0">
              <a:buNone/>
            </a:pPr>
            <a:endParaRPr lang="sq-AL" i="1" dirty="0"/>
          </a:p>
          <a:p>
            <a:pPr marL="0" indent="0">
              <a:buNone/>
            </a:pPr>
            <a:r>
              <a:rPr lang="sq-AL" b="1" dirty="0"/>
              <a:t>Neni 371a i KPC </a:t>
            </a:r>
          </a:p>
          <a:p>
            <a:pPr marL="0" indent="0">
              <a:buNone/>
            </a:pPr>
            <a:r>
              <a:rPr lang="sq-AL"/>
              <a:t>(1) Për dokumentet elektronike, të cilat janë të pajisura me një nënshkrim të cilësuar elektronik zbatohen përkatësisht dispozitat mbi fuqinë provuese të dokumenteve private. </a:t>
            </a:r>
          </a:p>
        </p:txBody>
      </p:sp>
      <p:sp>
        <p:nvSpPr>
          <p:cNvPr id="4" name="Fußzeilenplatzhalter 3"/>
          <p:cNvSpPr>
            <a:spLocks noGrp="1"/>
          </p:cNvSpPr>
          <p:nvPr>
            <p:ph type="ftr" sz="quarter" idx="10"/>
          </p:nvPr>
        </p:nvSpPr>
        <p:spPr/>
        <p:txBody>
          <a:bodyPr/>
          <a:lstStyle/>
          <a:p>
            <a:pPr>
              <a:defRPr/>
            </a:pPr>
            <a:r>
              <a:rPr lang="sq-AL"/>
              <a:t>VPOLG Schmitz-Justen</a:t>
            </a:r>
            <a:endParaRPr lang="sq-AL" dirty="0"/>
          </a:p>
        </p:txBody>
      </p:sp>
      <p:sp>
        <p:nvSpPr>
          <p:cNvPr id="5" name="Foliennummernplatzhalter 4"/>
          <p:cNvSpPr>
            <a:spLocks noGrp="1"/>
          </p:cNvSpPr>
          <p:nvPr>
            <p:ph type="sldNum" sz="quarter" idx="11"/>
          </p:nvPr>
        </p:nvSpPr>
        <p:spPr/>
        <p:txBody>
          <a:bodyPr/>
          <a:lstStyle/>
          <a:p>
            <a:pPr>
              <a:defRPr/>
            </a:pPr>
            <a:fld id="{453ABE62-FCCE-4AC1-B401-162B86728B5A}" type="slidenum">
              <a:rPr lang="de-DE" smtClean="0"/>
              <a:pPr>
                <a:defRPr/>
              </a:pPr>
              <a:t>6</a:t>
            </a:fld>
            <a:endParaRPr lang="sq-AL"/>
          </a:p>
        </p:txBody>
      </p:sp>
    </p:spTree>
    <p:extLst>
      <p:ext uri="{BB962C8B-B14F-4D97-AF65-F5344CB8AC3E}">
        <p14:creationId xmlns:p14="http://schemas.microsoft.com/office/powerpoint/2010/main" val="1085831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sq-AL"/>
              <a:t>Efekti prezumues i dokumenteve</a:t>
            </a:r>
          </a:p>
        </p:txBody>
      </p:sp>
      <p:sp>
        <p:nvSpPr>
          <p:cNvPr id="3" name="Inhaltsplatzhalter 2"/>
          <p:cNvSpPr>
            <a:spLocks noGrp="1"/>
          </p:cNvSpPr>
          <p:nvPr>
            <p:ph idx="1"/>
          </p:nvPr>
        </p:nvSpPr>
        <p:spPr/>
        <p:txBody>
          <a:bodyPr/>
          <a:lstStyle/>
          <a:p>
            <a:r>
              <a:rPr lang="sq-AL" sz="2000" dirty="0"/>
              <a:t>Prezumimi ligjor që teksti i gjendur mbi nënshkrimin është i autorit (Neni 440, par 2, KPC)</a:t>
            </a:r>
          </a:p>
          <a:p>
            <a:pPr lvl="2"/>
            <a:r>
              <a:rPr lang="sq-AL"/>
              <a:t>Pasoja: prova e falsifikimit duhet të paraqitet nga pala kundërshtare</a:t>
            </a:r>
          </a:p>
          <a:p>
            <a:pPr marL="914400" lvl="2" indent="0">
              <a:buNone/>
            </a:pPr>
            <a:endParaRPr lang="sq-AL" dirty="0"/>
          </a:p>
          <a:p>
            <a:pPr marL="457200"/>
            <a:r>
              <a:rPr lang="sq-AL" sz="2000" dirty="0"/>
              <a:t>Prezumimi faktik (dukja, mundësia e lartë) që deklarimi i dokumentit reflekton vullnetin e nënshkruesit</a:t>
            </a:r>
          </a:p>
          <a:p>
            <a:pPr marL="1257300" lvl="2"/>
            <a:r>
              <a:rPr lang="sq-AL"/>
              <a:t>Pasoja: marrëveshjet dytësore gojore duhet të provohen nga pala kundërshtare</a:t>
            </a:r>
          </a:p>
          <a:p>
            <a:pPr marL="1257300" lvl="2"/>
            <a:endParaRPr lang="sq-AL" dirty="0"/>
          </a:p>
          <a:p>
            <a:pPr marL="457200"/>
            <a:r>
              <a:rPr lang="sq-AL" sz="2000" dirty="0"/>
              <a:t>Nuk ka prezumim në lidhje me saktësinë përmbajtësore </a:t>
            </a:r>
          </a:p>
        </p:txBody>
      </p:sp>
      <p:sp>
        <p:nvSpPr>
          <p:cNvPr id="4" name="Fußzeilenplatzhalter 3"/>
          <p:cNvSpPr>
            <a:spLocks noGrp="1"/>
          </p:cNvSpPr>
          <p:nvPr>
            <p:ph type="ftr" sz="quarter" idx="10"/>
          </p:nvPr>
        </p:nvSpPr>
        <p:spPr/>
        <p:txBody>
          <a:bodyPr/>
          <a:lstStyle/>
          <a:p>
            <a:pPr>
              <a:defRPr/>
            </a:pPr>
            <a:r>
              <a:rPr lang="sq-AL"/>
              <a:t>VPOLG Schmitz-Justen</a:t>
            </a:r>
            <a:endParaRPr lang="sq-AL" dirty="0"/>
          </a:p>
        </p:txBody>
      </p:sp>
      <p:sp>
        <p:nvSpPr>
          <p:cNvPr id="5" name="Foliennummernplatzhalter 4"/>
          <p:cNvSpPr>
            <a:spLocks noGrp="1"/>
          </p:cNvSpPr>
          <p:nvPr>
            <p:ph type="sldNum" sz="quarter" idx="11"/>
          </p:nvPr>
        </p:nvSpPr>
        <p:spPr/>
        <p:txBody>
          <a:bodyPr/>
          <a:lstStyle/>
          <a:p>
            <a:pPr>
              <a:defRPr/>
            </a:pPr>
            <a:fld id="{453ABE62-FCCE-4AC1-B401-162B86728B5A}" type="slidenum">
              <a:rPr lang="de-DE" smtClean="0"/>
              <a:pPr>
                <a:defRPr/>
              </a:pPr>
              <a:t>7</a:t>
            </a:fld>
            <a:endParaRPr lang="sq-AL"/>
          </a:p>
        </p:txBody>
      </p:sp>
    </p:spTree>
    <p:extLst>
      <p:ext uri="{BB962C8B-B14F-4D97-AF65-F5344CB8AC3E}">
        <p14:creationId xmlns:p14="http://schemas.microsoft.com/office/powerpoint/2010/main" val="2970790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sq-AL"/>
              <a:t>Nënshkrimi i cilësuar elektronik</a:t>
            </a:r>
          </a:p>
        </p:txBody>
      </p:sp>
      <p:sp>
        <p:nvSpPr>
          <p:cNvPr id="4" name="Inhaltsplatzhalter 3"/>
          <p:cNvSpPr>
            <a:spLocks noGrp="1"/>
          </p:cNvSpPr>
          <p:nvPr>
            <p:ph sz="quarter" idx="11"/>
          </p:nvPr>
        </p:nvSpPr>
        <p:spPr>
          <a:xfrm>
            <a:off x="539750" y="1298575"/>
            <a:ext cx="8064500" cy="478805"/>
          </a:xfrm>
        </p:spPr>
        <p:txBody>
          <a:bodyPr/>
          <a:lstStyle/>
          <a:p>
            <a:pPr marL="0" indent="0">
              <a:buNone/>
            </a:pPr>
            <a:r>
              <a:rPr lang="sq-AL" sz="2200" dirty="0">
                <a:hlinkClick r:id="rId3"/>
              </a:rPr>
              <a:t>Rregullimi ligjor në Nenin 3, Nr. 10 – 12, Neni 26 eIDAS-VO</a:t>
            </a:r>
            <a:r>
              <a:rPr lang="sq-AL" sz="2200" dirty="0"/>
              <a:t>:</a:t>
            </a:r>
          </a:p>
          <a:p>
            <a:pPr marL="0" indent="0">
              <a:buNone/>
            </a:pPr>
            <a:endParaRPr lang="sq-AL" sz="2200" dirty="0"/>
          </a:p>
        </p:txBody>
      </p:sp>
      <p:graphicFrame>
        <p:nvGraphicFramePr>
          <p:cNvPr id="13" name="Diagramm 12"/>
          <p:cNvGraphicFramePr/>
          <p:nvPr/>
        </p:nvGraphicFramePr>
        <p:xfrm>
          <a:off x="179512" y="1537977"/>
          <a:ext cx="8784976" cy="381642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Foliennummernplatzhalter 4"/>
          <p:cNvSpPr>
            <a:spLocks noGrp="1"/>
          </p:cNvSpPr>
          <p:nvPr>
            <p:ph type="sldNum" sz="quarter" idx="4294967295"/>
          </p:nvPr>
        </p:nvSpPr>
        <p:spPr>
          <a:xfrm>
            <a:off x="7524328" y="5474676"/>
            <a:ext cx="495895" cy="215443"/>
          </a:xfrm>
          <a:prstGeom prst="rect">
            <a:avLst/>
          </a:prstGeom>
        </p:spPr>
        <p:txBody>
          <a:bodyPr/>
          <a:lstStyle/>
          <a:p>
            <a:fld id="{F45352C9-3B46-4E3E-99A8-9D762CB74895}" type="slidenum">
              <a:rPr lang="de-DE" smtClean="0">
                <a:solidFill>
                  <a:srgbClr val="FFFFFF"/>
                </a:solidFill>
              </a:rPr>
              <a:pPr/>
              <a:t>8</a:t>
            </a:fld>
            <a:endParaRPr lang="sq-AL" dirty="0">
              <a:solidFill>
                <a:srgbClr val="FFFFFF"/>
              </a:solidFill>
            </a:endParaRPr>
          </a:p>
        </p:txBody>
      </p:sp>
      <p:sp>
        <p:nvSpPr>
          <p:cNvPr id="3" name="Fußzeilenplatzhalter 2">
            <a:extLst>
              <a:ext uri="{FF2B5EF4-FFF2-40B4-BE49-F238E27FC236}">
                <a16:creationId xmlns:a16="http://schemas.microsoft.com/office/drawing/2014/main" id="{DBE80B9A-809E-4044-8B97-7CEF859FFE1E}"/>
              </a:ext>
            </a:extLst>
          </p:cNvPr>
          <p:cNvSpPr>
            <a:spLocks noGrp="1"/>
          </p:cNvSpPr>
          <p:nvPr>
            <p:ph type="ftr" sz="quarter" idx="10"/>
          </p:nvPr>
        </p:nvSpPr>
        <p:spPr/>
        <p:txBody>
          <a:bodyPr/>
          <a:lstStyle/>
          <a:p>
            <a:pPr>
              <a:defRPr/>
            </a:pPr>
            <a:r>
              <a:rPr lang="sq-AL"/>
              <a:t>VPOLG Schmitz-Justen</a:t>
            </a:r>
            <a:endParaRPr lang="sq-AL" dirty="0"/>
          </a:p>
        </p:txBody>
      </p:sp>
    </p:spTree>
    <p:extLst>
      <p:ext uri="{BB962C8B-B14F-4D97-AF65-F5344CB8AC3E}">
        <p14:creationId xmlns:p14="http://schemas.microsoft.com/office/powerpoint/2010/main" val="3303362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sq-AL"/>
              <a:t>Fuqia provuese e dokumenteve elektronike private</a:t>
            </a:r>
          </a:p>
        </p:txBody>
      </p:sp>
      <p:sp>
        <p:nvSpPr>
          <p:cNvPr id="3" name="Inhaltsplatzhalter 2"/>
          <p:cNvSpPr>
            <a:spLocks noGrp="1"/>
          </p:cNvSpPr>
          <p:nvPr>
            <p:ph idx="1"/>
          </p:nvPr>
        </p:nvSpPr>
        <p:spPr/>
        <p:txBody>
          <a:bodyPr/>
          <a:lstStyle/>
          <a:p>
            <a:pPr marL="0" indent="0">
              <a:buNone/>
            </a:pPr>
            <a:endParaRPr lang="sq-AL" sz="1400" dirty="0"/>
          </a:p>
          <a:p>
            <a:pPr marL="0" indent="0">
              <a:buNone/>
            </a:pPr>
            <a:r>
              <a:rPr lang="sq-AL" sz="1400" dirty="0"/>
              <a:t>Në një mosmarrëveshje administrative bëhej fjalë për një njoftim në kohë tek një avokat përkundrejt konfirmimit të marrjes. Ky e mohoi njoftimin e rregullt por në fakt kishte kthyer konfirmimin elektronik të marrjes. </a:t>
            </a:r>
          </a:p>
          <a:p>
            <a:pPr marL="0" indent="0">
              <a:buNone/>
            </a:pPr>
            <a:endParaRPr lang="sq-AL" sz="1400" dirty="0"/>
          </a:p>
          <a:p>
            <a:pPr marL="0" indent="0">
              <a:buNone/>
            </a:pPr>
            <a:endParaRPr lang="sq-AL" sz="1400" dirty="0"/>
          </a:p>
          <a:p>
            <a:pPr marL="0" indent="0">
              <a:buNone/>
            </a:pPr>
            <a:r>
              <a:rPr lang="sq-AL" sz="1400" dirty="0"/>
              <a:t>OVG Bautzen, Vendim i datës 27 tetor 2021 – 5 A 237/21:</a:t>
            </a:r>
          </a:p>
          <a:p>
            <a:pPr marL="0" indent="0">
              <a:buNone/>
            </a:pPr>
            <a:r>
              <a:rPr lang="sq-AL" sz="1400" dirty="0"/>
              <a:t>Konfirmimi i marrjes i kthyer elektronikisht si dokument elektronik privat ashtu si edhe një konfirmim marrjeje i kthyer me rrugë postare përbën provë sipas Nenit 371a, par 1, dhe Nenit 416 të KPC-së si për marrjen e shkresës së përcaktuar në të edhe për momentin e marrjes së saj. Prova e kundërt që përmbajtja e treguar në një konfirmim marrjeje të kthyer elektronikisht është e pasaktë është e mundur, por kjo presupozon që efekti i provës së konfirmimit të marrjes të shfuqizohet tërësisht në bindjen e gjykatës.</a:t>
            </a:r>
          </a:p>
        </p:txBody>
      </p:sp>
      <p:sp>
        <p:nvSpPr>
          <p:cNvPr id="4" name="Fußzeilenplatzhalter 3"/>
          <p:cNvSpPr>
            <a:spLocks noGrp="1"/>
          </p:cNvSpPr>
          <p:nvPr>
            <p:ph type="ftr" sz="quarter" idx="10"/>
          </p:nvPr>
        </p:nvSpPr>
        <p:spPr/>
        <p:txBody>
          <a:bodyPr/>
          <a:lstStyle/>
          <a:p>
            <a:pPr>
              <a:defRPr/>
            </a:pPr>
            <a:r>
              <a:rPr lang="sq-AL"/>
              <a:t>VPOLG Schmitz-Justen</a:t>
            </a:r>
            <a:endParaRPr lang="sq-AL" dirty="0"/>
          </a:p>
        </p:txBody>
      </p:sp>
      <p:sp>
        <p:nvSpPr>
          <p:cNvPr id="5" name="Foliennummernplatzhalter 4"/>
          <p:cNvSpPr>
            <a:spLocks noGrp="1"/>
          </p:cNvSpPr>
          <p:nvPr>
            <p:ph type="sldNum" sz="quarter" idx="11"/>
          </p:nvPr>
        </p:nvSpPr>
        <p:spPr/>
        <p:txBody>
          <a:bodyPr/>
          <a:lstStyle/>
          <a:p>
            <a:pPr>
              <a:defRPr/>
            </a:pPr>
            <a:fld id="{453ABE62-FCCE-4AC1-B401-162B86728B5A}" type="slidenum">
              <a:rPr lang="de-DE" smtClean="0"/>
              <a:pPr>
                <a:defRPr/>
              </a:pPr>
              <a:t>9</a:t>
            </a:fld>
            <a:endParaRPr lang="sq-AL"/>
          </a:p>
        </p:txBody>
      </p:sp>
    </p:spTree>
    <p:extLst>
      <p:ext uri="{BB962C8B-B14F-4D97-AF65-F5344CB8AC3E}">
        <p14:creationId xmlns:p14="http://schemas.microsoft.com/office/powerpoint/2010/main" val="244774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E09D06-128E-44C1-80F0-1360A99891BF}"/>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30ED0F3E-21D9-48D9-B35E-47E27FA9DB57}"/>
              </a:ext>
            </a:extLst>
          </p:cNvPr>
          <p:cNvSpPr>
            <a:spLocks noGrp="1"/>
          </p:cNvSpPr>
          <p:nvPr>
            <p:ph idx="1"/>
          </p:nvPr>
        </p:nvSpPr>
        <p:spPr/>
        <p:txBody>
          <a:bodyPr/>
          <a:lstStyle/>
          <a:p>
            <a:pPr marL="0" indent="0">
              <a:buNone/>
            </a:pPr>
            <a:endParaRPr lang="sq-AL" dirty="0"/>
          </a:p>
          <a:p>
            <a:pPr marL="0" indent="0">
              <a:buNone/>
            </a:pPr>
            <a:endParaRPr lang="sq-AL" dirty="0"/>
          </a:p>
          <a:p>
            <a:pPr marL="0" indent="0">
              <a:buNone/>
            </a:pPr>
            <a:endParaRPr lang="sq-AL" dirty="0"/>
          </a:p>
          <a:p>
            <a:pPr marL="0" indent="0" algn="ctr">
              <a:buNone/>
            </a:pPr>
            <a:r>
              <a:rPr lang="sq-AL" b="1" dirty="0">
                <a:solidFill>
                  <a:schemeClr val="accent1">
                    <a:lumMod val="75000"/>
                  </a:schemeClr>
                </a:solidFill>
              </a:rPr>
              <a:t>Dokumentet publike dhe forma elektronike</a:t>
            </a:r>
          </a:p>
        </p:txBody>
      </p:sp>
      <p:sp>
        <p:nvSpPr>
          <p:cNvPr id="4" name="Fußzeilenplatzhalter 3">
            <a:extLst>
              <a:ext uri="{FF2B5EF4-FFF2-40B4-BE49-F238E27FC236}">
                <a16:creationId xmlns:a16="http://schemas.microsoft.com/office/drawing/2014/main" id="{ECDD2245-760A-455E-BB0F-3DB422AF7071}"/>
              </a:ext>
            </a:extLst>
          </p:cNvPr>
          <p:cNvSpPr>
            <a:spLocks noGrp="1"/>
          </p:cNvSpPr>
          <p:nvPr>
            <p:ph type="ftr" sz="quarter" idx="10"/>
          </p:nvPr>
        </p:nvSpPr>
        <p:spPr/>
        <p:txBody>
          <a:bodyPr/>
          <a:lstStyle/>
          <a:p>
            <a:pPr>
              <a:defRPr/>
            </a:pPr>
            <a:r>
              <a:rPr lang="sq-AL"/>
              <a:t>VPOLG Schmitz-Justen</a:t>
            </a:r>
            <a:endParaRPr lang="sq-AL" dirty="0"/>
          </a:p>
        </p:txBody>
      </p:sp>
      <p:sp>
        <p:nvSpPr>
          <p:cNvPr id="5" name="Foliennummernplatzhalter 4">
            <a:extLst>
              <a:ext uri="{FF2B5EF4-FFF2-40B4-BE49-F238E27FC236}">
                <a16:creationId xmlns:a16="http://schemas.microsoft.com/office/drawing/2014/main" id="{23A87314-F8B2-4D40-8EE4-147581803BF1}"/>
              </a:ext>
            </a:extLst>
          </p:cNvPr>
          <p:cNvSpPr>
            <a:spLocks noGrp="1"/>
          </p:cNvSpPr>
          <p:nvPr>
            <p:ph type="sldNum" sz="quarter" idx="11"/>
          </p:nvPr>
        </p:nvSpPr>
        <p:spPr/>
        <p:txBody>
          <a:bodyPr/>
          <a:lstStyle/>
          <a:p>
            <a:pPr>
              <a:defRPr/>
            </a:pPr>
            <a:fld id="{453ABE62-FCCE-4AC1-B401-162B86728B5A}" type="slidenum">
              <a:rPr lang="de-DE" smtClean="0"/>
              <a:pPr>
                <a:defRPr/>
              </a:pPr>
              <a:t>10</a:t>
            </a:fld>
            <a:endParaRPr lang="sq-AL"/>
          </a:p>
        </p:txBody>
      </p:sp>
    </p:spTree>
    <p:extLst>
      <p:ext uri="{BB962C8B-B14F-4D97-AF65-F5344CB8AC3E}">
        <p14:creationId xmlns:p14="http://schemas.microsoft.com/office/powerpoint/2010/main" val="2797294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37509D-38AE-4D9F-8104-4F54E0C8FA27}"/>
              </a:ext>
            </a:extLst>
          </p:cNvPr>
          <p:cNvSpPr>
            <a:spLocks noGrp="1"/>
          </p:cNvSpPr>
          <p:nvPr>
            <p:ph type="title"/>
          </p:nvPr>
        </p:nvSpPr>
        <p:spPr/>
        <p:txBody>
          <a:bodyPr/>
          <a:lstStyle/>
          <a:p>
            <a:pPr algn="ctr"/>
            <a:r>
              <a:rPr lang="sq-AL"/>
              <a:t>Dokumentet elektronike dhe zyrave publike</a:t>
            </a:r>
          </a:p>
        </p:txBody>
      </p:sp>
      <p:sp>
        <p:nvSpPr>
          <p:cNvPr id="3" name="Inhaltsplatzhalter 2">
            <a:extLst>
              <a:ext uri="{FF2B5EF4-FFF2-40B4-BE49-F238E27FC236}">
                <a16:creationId xmlns:a16="http://schemas.microsoft.com/office/drawing/2014/main" id="{F9C83119-4647-43C4-AF54-C7DC6AE448AF}"/>
              </a:ext>
            </a:extLst>
          </p:cNvPr>
          <p:cNvSpPr>
            <a:spLocks noGrp="1"/>
          </p:cNvSpPr>
          <p:nvPr>
            <p:ph idx="1"/>
          </p:nvPr>
        </p:nvSpPr>
        <p:spPr/>
        <p:txBody>
          <a:bodyPr/>
          <a:lstStyle/>
          <a:p>
            <a:pPr marL="0" indent="0">
              <a:buNone/>
            </a:pPr>
            <a:r>
              <a:rPr lang="sq-AL" b="1" dirty="0"/>
              <a:t>Neni 371a i KPC</a:t>
            </a:r>
          </a:p>
          <a:p>
            <a:pPr marL="0" indent="0">
              <a:buNone/>
            </a:pPr>
            <a:r>
              <a:rPr lang="sq-AL"/>
              <a:t>(3) Për dokumentet elektronike, të cilët janë përpiluar në formën e parashikuar nga një organ publik brenda kufijve të tagreve të tij zyrtarë ose nga një person i veshur me besim publik brenda fushës së aktivitetit të caktuar atij (dokumente publikë elektronikë), zbatohen përkatësisht dispozitat për fuqinë provuese të dokumenteve publikë konvencionalë. </a:t>
            </a:r>
          </a:p>
        </p:txBody>
      </p:sp>
      <p:sp>
        <p:nvSpPr>
          <p:cNvPr id="4" name="Fußzeilenplatzhalter 3">
            <a:extLst>
              <a:ext uri="{FF2B5EF4-FFF2-40B4-BE49-F238E27FC236}">
                <a16:creationId xmlns:a16="http://schemas.microsoft.com/office/drawing/2014/main" id="{12845A06-B758-4BC8-93D3-2F1DD1E885BC}"/>
              </a:ext>
            </a:extLst>
          </p:cNvPr>
          <p:cNvSpPr>
            <a:spLocks noGrp="1"/>
          </p:cNvSpPr>
          <p:nvPr>
            <p:ph type="ftr" sz="quarter" idx="10"/>
          </p:nvPr>
        </p:nvSpPr>
        <p:spPr/>
        <p:txBody>
          <a:bodyPr/>
          <a:lstStyle/>
          <a:p>
            <a:pPr>
              <a:defRPr/>
            </a:pPr>
            <a:r>
              <a:rPr lang="sq-AL"/>
              <a:t>VPOLG Schmitz-Justen</a:t>
            </a:r>
            <a:endParaRPr lang="sq-AL" dirty="0"/>
          </a:p>
        </p:txBody>
      </p:sp>
      <p:sp>
        <p:nvSpPr>
          <p:cNvPr id="5" name="Foliennummernplatzhalter 4">
            <a:extLst>
              <a:ext uri="{FF2B5EF4-FFF2-40B4-BE49-F238E27FC236}">
                <a16:creationId xmlns:a16="http://schemas.microsoft.com/office/drawing/2014/main" id="{1B649AF1-6AD3-44C7-A9F8-E408BA83E4AD}"/>
              </a:ext>
            </a:extLst>
          </p:cNvPr>
          <p:cNvSpPr>
            <a:spLocks noGrp="1"/>
          </p:cNvSpPr>
          <p:nvPr>
            <p:ph type="sldNum" sz="quarter" idx="11"/>
          </p:nvPr>
        </p:nvSpPr>
        <p:spPr/>
        <p:txBody>
          <a:bodyPr/>
          <a:lstStyle/>
          <a:p>
            <a:pPr>
              <a:defRPr/>
            </a:pPr>
            <a:fld id="{453ABE62-FCCE-4AC1-B401-162B86728B5A}" type="slidenum">
              <a:rPr lang="de-DE" smtClean="0"/>
              <a:pPr>
                <a:defRPr/>
              </a:pPr>
              <a:t>11</a:t>
            </a:fld>
            <a:endParaRPr lang="sq-AL"/>
          </a:p>
        </p:txBody>
      </p:sp>
    </p:spTree>
    <p:extLst>
      <p:ext uri="{BB962C8B-B14F-4D97-AF65-F5344CB8AC3E}">
        <p14:creationId xmlns:p14="http://schemas.microsoft.com/office/powerpoint/2010/main" val="4049016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sq-AL" sz="2000" dirty="0"/>
              <a:t>1. Fuqia provuese e dokumenteve publike në lidhje me deklarimet</a:t>
            </a:r>
          </a:p>
        </p:txBody>
      </p:sp>
      <p:sp>
        <p:nvSpPr>
          <p:cNvPr id="3" name="Inhaltsplatzhalter 2"/>
          <p:cNvSpPr>
            <a:spLocks noGrp="1"/>
          </p:cNvSpPr>
          <p:nvPr>
            <p:ph idx="1"/>
          </p:nvPr>
        </p:nvSpPr>
        <p:spPr/>
        <p:txBody>
          <a:bodyPr/>
          <a:lstStyle/>
          <a:p>
            <a:pPr marL="0" indent="0">
              <a:buNone/>
            </a:pPr>
            <a:r>
              <a:rPr lang="sq-AL"/>
              <a:t>Neni</a:t>
            </a:r>
            <a:r>
              <a:rPr lang="sq-AL" b="1" i="1" dirty="0"/>
              <a:t> 415 KPC</a:t>
            </a:r>
            <a:br/>
            <a:r>
              <a:rPr lang="sq-AL" i="1" dirty="0"/>
              <a:t>(1) Dokumentet që janë përpiluar nga një organ publik brenda kufijve të tagreve të vet zyrtarë</a:t>
            </a:r>
            <a:r>
              <a:rPr lang="sq-AL" i="1"/>
              <a:t> apo nga një person i veshur me besim publik brenda fushës së aktivitetit të caktuar atij në formën e parashikuar (dokumente zyrtare), përbëjnë provë të plotë të fenomenit të dokumentuar nga organi apo nëpunësi., nëse ato janë të përpiluara në lidhje me një deklarim të bërë nga një organ ose nëpunës</a:t>
            </a:r>
            <a:r>
              <a:rPr lang="sq-AL"/>
              <a:t> </a:t>
            </a:r>
            <a:br/>
            <a:endParaRPr/>
          </a:p>
          <a:p>
            <a:endParaRPr lang="sq-AL" dirty="0"/>
          </a:p>
        </p:txBody>
      </p:sp>
      <p:sp>
        <p:nvSpPr>
          <p:cNvPr id="4" name="Fußzeilenplatzhalter 3"/>
          <p:cNvSpPr>
            <a:spLocks noGrp="1"/>
          </p:cNvSpPr>
          <p:nvPr>
            <p:ph type="ftr" sz="quarter" idx="10"/>
          </p:nvPr>
        </p:nvSpPr>
        <p:spPr/>
        <p:txBody>
          <a:bodyPr/>
          <a:lstStyle/>
          <a:p>
            <a:pPr>
              <a:defRPr/>
            </a:pPr>
            <a:r>
              <a:rPr lang="sq-AL"/>
              <a:t>VPOLG Schmitz-Justen</a:t>
            </a:r>
            <a:endParaRPr lang="sq-AL" dirty="0"/>
          </a:p>
        </p:txBody>
      </p:sp>
      <p:sp>
        <p:nvSpPr>
          <p:cNvPr id="5" name="Foliennummernplatzhalter 4"/>
          <p:cNvSpPr>
            <a:spLocks noGrp="1"/>
          </p:cNvSpPr>
          <p:nvPr>
            <p:ph type="sldNum" sz="quarter" idx="11"/>
          </p:nvPr>
        </p:nvSpPr>
        <p:spPr/>
        <p:txBody>
          <a:bodyPr/>
          <a:lstStyle/>
          <a:p>
            <a:pPr>
              <a:defRPr/>
            </a:pPr>
            <a:fld id="{453ABE62-FCCE-4AC1-B401-162B86728B5A}" type="slidenum">
              <a:rPr lang="de-DE" smtClean="0"/>
              <a:pPr>
                <a:defRPr/>
              </a:pPr>
              <a:t>12</a:t>
            </a:fld>
            <a:endParaRPr lang="sq-AL"/>
          </a:p>
        </p:txBody>
      </p:sp>
    </p:spTree>
    <p:extLst>
      <p:ext uri="{BB962C8B-B14F-4D97-AF65-F5344CB8AC3E}">
        <p14:creationId xmlns:p14="http://schemas.microsoft.com/office/powerpoint/2010/main" val="14540379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C2EAE4-27FC-47E4-8E23-D227636A6374}"/>
              </a:ext>
            </a:extLst>
          </p:cNvPr>
          <p:cNvSpPr>
            <a:spLocks noGrp="1"/>
          </p:cNvSpPr>
          <p:nvPr>
            <p:ph type="title"/>
          </p:nvPr>
        </p:nvSpPr>
        <p:spPr/>
        <p:txBody>
          <a:bodyPr/>
          <a:lstStyle/>
          <a:p>
            <a:pPr algn="ctr"/>
            <a:r>
              <a:rPr lang="sq-AL"/>
              <a:t>2. Prezumimi i vërtetësisë tek dokumentet publikë</a:t>
            </a:r>
          </a:p>
        </p:txBody>
      </p:sp>
      <p:sp>
        <p:nvSpPr>
          <p:cNvPr id="3" name="Inhaltsplatzhalter 2">
            <a:extLst>
              <a:ext uri="{FF2B5EF4-FFF2-40B4-BE49-F238E27FC236}">
                <a16:creationId xmlns:a16="http://schemas.microsoft.com/office/drawing/2014/main" id="{1C3344F0-6A34-4856-9B68-C14B69709563}"/>
              </a:ext>
            </a:extLst>
          </p:cNvPr>
          <p:cNvSpPr>
            <a:spLocks noGrp="1"/>
          </p:cNvSpPr>
          <p:nvPr>
            <p:ph idx="1"/>
          </p:nvPr>
        </p:nvSpPr>
        <p:spPr/>
        <p:txBody>
          <a:bodyPr/>
          <a:lstStyle/>
          <a:p>
            <a:pPr marL="0" indent="0">
              <a:buNone/>
            </a:pPr>
            <a:r>
              <a:rPr lang="sq-AL" b="1" dirty="0"/>
              <a:t>Neni 437</a:t>
            </a:r>
          </a:p>
          <a:p>
            <a:pPr marL="0" indent="0">
              <a:buNone/>
            </a:pPr>
            <a:r>
              <a:rPr lang="sq-AL"/>
              <a:t>(1) Dokumentet që përsa i përket formës dhe përmbajtjes paraqiten si të përpiluara nga një organ publik ose nga një person të veshur me besim publik, gëzojnë prezumimin e vërtetësisë.</a:t>
            </a:r>
          </a:p>
        </p:txBody>
      </p:sp>
      <p:sp>
        <p:nvSpPr>
          <p:cNvPr id="4" name="Fußzeilenplatzhalter 3">
            <a:extLst>
              <a:ext uri="{FF2B5EF4-FFF2-40B4-BE49-F238E27FC236}">
                <a16:creationId xmlns:a16="http://schemas.microsoft.com/office/drawing/2014/main" id="{245B58FF-FF3E-4130-9109-364CF1884630}"/>
              </a:ext>
            </a:extLst>
          </p:cNvPr>
          <p:cNvSpPr>
            <a:spLocks noGrp="1"/>
          </p:cNvSpPr>
          <p:nvPr>
            <p:ph type="ftr" sz="quarter" idx="10"/>
          </p:nvPr>
        </p:nvSpPr>
        <p:spPr/>
        <p:txBody>
          <a:bodyPr/>
          <a:lstStyle/>
          <a:p>
            <a:pPr>
              <a:defRPr/>
            </a:pPr>
            <a:r>
              <a:rPr lang="sq-AL"/>
              <a:t>VPOLG Schmitz-Justen</a:t>
            </a:r>
            <a:endParaRPr lang="sq-AL" dirty="0"/>
          </a:p>
        </p:txBody>
      </p:sp>
      <p:sp>
        <p:nvSpPr>
          <p:cNvPr id="5" name="Foliennummernplatzhalter 4">
            <a:extLst>
              <a:ext uri="{FF2B5EF4-FFF2-40B4-BE49-F238E27FC236}">
                <a16:creationId xmlns:a16="http://schemas.microsoft.com/office/drawing/2014/main" id="{9A922CF1-4B26-4F2E-B08A-BC6456BFB061}"/>
              </a:ext>
            </a:extLst>
          </p:cNvPr>
          <p:cNvSpPr>
            <a:spLocks noGrp="1"/>
          </p:cNvSpPr>
          <p:nvPr>
            <p:ph type="sldNum" sz="quarter" idx="11"/>
          </p:nvPr>
        </p:nvSpPr>
        <p:spPr/>
        <p:txBody>
          <a:bodyPr/>
          <a:lstStyle/>
          <a:p>
            <a:pPr>
              <a:defRPr/>
            </a:pPr>
            <a:fld id="{453ABE62-FCCE-4AC1-B401-162B86728B5A}" type="slidenum">
              <a:rPr lang="de-DE" smtClean="0"/>
              <a:pPr>
                <a:defRPr/>
              </a:pPr>
              <a:t>13</a:t>
            </a:fld>
            <a:endParaRPr lang="sq-AL"/>
          </a:p>
        </p:txBody>
      </p:sp>
    </p:spTree>
    <p:extLst>
      <p:ext uri="{BB962C8B-B14F-4D97-AF65-F5344CB8AC3E}">
        <p14:creationId xmlns:p14="http://schemas.microsoft.com/office/powerpoint/2010/main" val="3404464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sq-AL" sz="2000" i="1" dirty="0"/>
              <a:t>Fuqia provuese e dokumenteve publikë të skanuar</a:t>
            </a:r>
            <a:br/>
            <a:endParaRPr lang="sq-AL" sz="2000" dirty="0"/>
          </a:p>
        </p:txBody>
      </p:sp>
      <p:sp>
        <p:nvSpPr>
          <p:cNvPr id="3" name="Inhaltsplatzhalter 2"/>
          <p:cNvSpPr>
            <a:spLocks noGrp="1"/>
          </p:cNvSpPr>
          <p:nvPr>
            <p:ph idx="1"/>
          </p:nvPr>
        </p:nvSpPr>
        <p:spPr/>
        <p:txBody>
          <a:bodyPr/>
          <a:lstStyle/>
          <a:p>
            <a:pPr marL="0" indent="0">
              <a:buNone/>
            </a:pPr>
            <a:r>
              <a:rPr lang="sq-AL" sz="2000" b="1" dirty="0"/>
              <a:t>Neni 371b i KPC</a:t>
            </a:r>
          </a:p>
          <a:p>
            <a:pPr marL="0" indent="0">
              <a:buNone/>
            </a:pPr>
            <a:r>
              <a:rPr lang="sq-AL" sz="2000" dirty="0"/>
              <a:t>Nëse një dokumenti publik i jepet trajta e një dokumenti elektronik sipas artit të teknikës nga një organ publik apo një person i veshur me besim publik dhe ekziston edhe konfirmimi që dokumenti elektronik përputhet në pamje dhe përmbajtje me dokumentin origjinal, për dokumentin elektronik zbatohen përkatësisht dispozitat mbi fuqinë provuese të dokumenteve publikë. Nëse dokumenti dhe konfirmimi janë të pajisura me një nënshkrim elektronik të cilësuar, zbatohet përkatësisht </a:t>
            </a:r>
            <a:r>
              <a:rPr lang="sq-AL" sz="2000" dirty="0">
                <a:hlinkClick r:id="rId2"/>
              </a:rPr>
              <a:t>Neni 437 i KPC-së</a:t>
            </a:r>
            <a:r>
              <a:rPr lang="sq-AL" sz="2000" dirty="0"/>
              <a:t>.</a:t>
            </a:r>
          </a:p>
        </p:txBody>
      </p:sp>
      <p:sp>
        <p:nvSpPr>
          <p:cNvPr id="4" name="Fußzeilenplatzhalter 3"/>
          <p:cNvSpPr>
            <a:spLocks noGrp="1"/>
          </p:cNvSpPr>
          <p:nvPr>
            <p:ph type="ftr" sz="quarter" idx="10"/>
          </p:nvPr>
        </p:nvSpPr>
        <p:spPr/>
        <p:txBody>
          <a:bodyPr/>
          <a:lstStyle/>
          <a:p>
            <a:pPr>
              <a:defRPr/>
            </a:pPr>
            <a:r>
              <a:rPr lang="sq-AL"/>
              <a:t>VPOLG Schmitz-Justen</a:t>
            </a:r>
            <a:endParaRPr lang="sq-AL" dirty="0"/>
          </a:p>
        </p:txBody>
      </p:sp>
      <p:sp>
        <p:nvSpPr>
          <p:cNvPr id="5" name="Foliennummernplatzhalter 4"/>
          <p:cNvSpPr>
            <a:spLocks noGrp="1"/>
          </p:cNvSpPr>
          <p:nvPr>
            <p:ph type="sldNum" sz="quarter" idx="11"/>
          </p:nvPr>
        </p:nvSpPr>
        <p:spPr/>
        <p:txBody>
          <a:bodyPr/>
          <a:lstStyle/>
          <a:p>
            <a:pPr>
              <a:defRPr/>
            </a:pPr>
            <a:fld id="{453ABE62-FCCE-4AC1-B401-162B86728B5A}" type="slidenum">
              <a:rPr lang="de-DE" smtClean="0"/>
              <a:pPr>
                <a:defRPr/>
              </a:pPr>
              <a:t>14</a:t>
            </a:fld>
            <a:endParaRPr lang="sq-AL"/>
          </a:p>
        </p:txBody>
      </p:sp>
    </p:spTree>
    <p:extLst>
      <p:ext uri="{BB962C8B-B14F-4D97-AF65-F5344CB8AC3E}">
        <p14:creationId xmlns:p14="http://schemas.microsoft.com/office/powerpoint/2010/main" val="4533019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sq-AL"/>
              <a:t>Arti i teknikës për skanimin</a:t>
            </a:r>
          </a:p>
        </p:txBody>
      </p:sp>
      <p:sp>
        <p:nvSpPr>
          <p:cNvPr id="3" name="Inhaltsplatzhalter 2"/>
          <p:cNvSpPr>
            <a:spLocks noGrp="1"/>
          </p:cNvSpPr>
          <p:nvPr>
            <p:ph idx="1"/>
          </p:nvPr>
        </p:nvSpPr>
        <p:spPr/>
        <p:txBody>
          <a:bodyPr/>
          <a:lstStyle/>
          <a:p>
            <a:pPr marL="0" indent="0">
              <a:buNone/>
            </a:pPr>
            <a:r>
              <a:rPr lang="sq-AL" sz="1800" dirty="0"/>
              <a:t>Skanimi nga një organ duhet të përputhet me </a:t>
            </a:r>
            <a:r>
              <a:rPr lang="sq-AL" sz="1800" b="1" dirty="0"/>
              <a:t>artin e teknikës</a:t>
            </a:r>
            <a:r>
              <a:rPr lang="sq-AL" sz="1800" dirty="0"/>
              <a:t>. Zyra Federale për Siguri dhe Teknikë Informative ka përpiluar për këtë një udhëzim:</a:t>
            </a:r>
          </a:p>
          <a:p>
            <a:pPr marL="0" indent="0">
              <a:buNone/>
            </a:pPr>
            <a:endParaRPr lang="sq-AL" sz="1800" dirty="0"/>
          </a:p>
          <a:p>
            <a:pPr marL="0" indent="0">
              <a:buNone/>
            </a:pPr>
            <a:r>
              <a:rPr lang="sq-AL" sz="900" dirty="0">
                <a:hlinkClick r:id="rId2"/>
              </a:rPr>
              <a:t>https://www.bsi.bund.de/DE/Themen/Oeffentliche-Verwaltung/Moderner-Staat/Ersetzendes-ScannenTR-Resiscan/ersetzendes-scannentr-resiscan_node.html</a:t>
            </a:r>
            <a:endParaRPr lang="sq-AL" sz="900" dirty="0"/>
          </a:p>
          <a:p>
            <a:pPr marL="0" indent="0">
              <a:buNone/>
            </a:pPr>
            <a:endParaRPr lang="sq-AL" sz="1800" dirty="0"/>
          </a:p>
          <a:p>
            <a:pPr marL="0" indent="0">
              <a:buNone/>
            </a:pPr>
            <a:r>
              <a:rPr lang="sq-AL" sz="1800" dirty="0"/>
              <a:t>VG Karlsruhe NVwZ 2023, 704:</a:t>
            </a:r>
          </a:p>
          <a:p>
            <a:pPr marL="0" indent="0">
              <a:buNone/>
            </a:pPr>
            <a:r>
              <a:rPr lang="sq-AL" sz="1800" b="1" dirty="0"/>
              <a:t>Rëndësi ka që nga skanimi të mos humbë apo ndryshohet asnjë informacion</a:t>
            </a:r>
            <a:r>
              <a:rPr lang="sq-AL"/>
              <a:t>, i cili ka përmbajtje informative.</a:t>
            </a:r>
            <a:r>
              <a:rPr lang="sq-AL" sz="1800" dirty="0"/>
              <a:t> Krahas përdorimit të mjaftueshëm të pajisjeve dhe programeve,arti i teknikës duhet të jetë i shprehur veçanërisht në formulimin e udhëzimeve të punës për qendrat e skanimet, të cilat shfaqen tek përzgjedhja e opsioneve të skanimit dhe dokumentimit.</a:t>
            </a:r>
          </a:p>
          <a:p>
            <a:pPr marL="0" indent="0">
              <a:buNone/>
            </a:pPr>
            <a:endParaRPr lang="sq-AL" sz="1800" dirty="0"/>
          </a:p>
        </p:txBody>
      </p:sp>
      <p:sp>
        <p:nvSpPr>
          <p:cNvPr id="4" name="Fußzeilenplatzhalter 3"/>
          <p:cNvSpPr>
            <a:spLocks noGrp="1"/>
          </p:cNvSpPr>
          <p:nvPr>
            <p:ph type="ftr" sz="quarter" idx="10"/>
          </p:nvPr>
        </p:nvSpPr>
        <p:spPr/>
        <p:txBody>
          <a:bodyPr/>
          <a:lstStyle/>
          <a:p>
            <a:pPr>
              <a:defRPr/>
            </a:pPr>
            <a:r>
              <a:rPr lang="sq-AL"/>
              <a:t>VPOLG Schmitz-Justen</a:t>
            </a:r>
            <a:endParaRPr lang="sq-AL" dirty="0"/>
          </a:p>
        </p:txBody>
      </p:sp>
      <p:sp>
        <p:nvSpPr>
          <p:cNvPr id="5" name="Foliennummernplatzhalter 4"/>
          <p:cNvSpPr>
            <a:spLocks noGrp="1"/>
          </p:cNvSpPr>
          <p:nvPr>
            <p:ph type="sldNum" sz="quarter" idx="11"/>
          </p:nvPr>
        </p:nvSpPr>
        <p:spPr/>
        <p:txBody>
          <a:bodyPr/>
          <a:lstStyle/>
          <a:p>
            <a:pPr>
              <a:defRPr/>
            </a:pPr>
            <a:fld id="{453ABE62-FCCE-4AC1-B401-162B86728B5A}" type="slidenum">
              <a:rPr lang="de-DE" smtClean="0"/>
              <a:pPr>
                <a:defRPr/>
              </a:pPr>
              <a:t>15</a:t>
            </a:fld>
            <a:endParaRPr lang="sq-AL"/>
          </a:p>
        </p:txBody>
      </p:sp>
    </p:spTree>
    <p:extLst>
      <p:ext uri="{BB962C8B-B14F-4D97-AF65-F5344CB8AC3E}">
        <p14:creationId xmlns:p14="http://schemas.microsoft.com/office/powerpoint/2010/main" val="30156057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sq-AL"/>
              <a:t>Konfirmimi i Skanimit në Aktin elektronik</a:t>
            </a:r>
          </a:p>
        </p:txBody>
      </p:sp>
      <p:sp>
        <p:nvSpPr>
          <p:cNvPr id="4" name="Fußzeilenplatzhalter 3"/>
          <p:cNvSpPr>
            <a:spLocks noGrp="1"/>
          </p:cNvSpPr>
          <p:nvPr>
            <p:ph type="ftr" sz="quarter" idx="10"/>
          </p:nvPr>
        </p:nvSpPr>
        <p:spPr/>
        <p:txBody>
          <a:bodyPr/>
          <a:lstStyle/>
          <a:p>
            <a:pPr>
              <a:defRPr/>
            </a:pPr>
            <a:r>
              <a:rPr lang="sq-AL"/>
              <a:t>VPOLG Schmitz-Justen</a:t>
            </a:r>
            <a:endParaRPr lang="sq-AL" dirty="0"/>
          </a:p>
        </p:txBody>
      </p:sp>
      <p:sp>
        <p:nvSpPr>
          <p:cNvPr id="5" name="Foliennummernplatzhalter 4"/>
          <p:cNvSpPr>
            <a:spLocks noGrp="1"/>
          </p:cNvSpPr>
          <p:nvPr>
            <p:ph type="sldNum" sz="quarter" idx="11"/>
          </p:nvPr>
        </p:nvSpPr>
        <p:spPr/>
        <p:txBody>
          <a:bodyPr/>
          <a:lstStyle/>
          <a:p>
            <a:pPr>
              <a:defRPr/>
            </a:pPr>
            <a:fld id="{453ABE62-FCCE-4AC1-B401-162B86728B5A}" type="slidenum">
              <a:rPr lang="de-DE" smtClean="0"/>
              <a:pPr>
                <a:defRPr/>
              </a:pPr>
              <a:t>16</a:t>
            </a:fld>
            <a:endParaRPr lang="sq-AL"/>
          </a:p>
        </p:txBody>
      </p:sp>
      <p:graphicFrame>
        <p:nvGraphicFramePr>
          <p:cNvPr id="8" name="Inhaltsplatzhalter 7"/>
          <p:cNvGraphicFramePr>
            <a:graphicFrameLocks noGrp="1" noChangeAspect="1"/>
          </p:cNvGraphicFramePr>
          <p:nvPr>
            <p:ph idx="1"/>
            <p:extLst>
              <p:ext uri="{D42A27DB-BD31-4B8C-83A1-F6EECF244321}">
                <p14:modId xmlns:p14="http://schemas.microsoft.com/office/powerpoint/2010/main" val="4018193585"/>
              </p:ext>
            </p:extLst>
          </p:nvPr>
        </p:nvGraphicFramePr>
        <p:xfrm>
          <a:off x="611560" y="1298575"/>
          <a:ext cx="8208911" cy="3959225"/>
        </p:xfrm>
        <a:graphic>
          <a:graphicData uri="http://schemas.openxmlformats.org/presentationml/2006/ole">
            <mc:AlternateContent xmlns:mc="http://schemas.openxmlformats.org/markup-compatibility/2006">
              <mc:Choice xmlns:v="urn:schemas-microsoft-com:vml" Requires="v">
                <p:oleObj spid="_x0000_s1046" name="Acrobat Document" r:id="rId3" imgW="8019860" imgH="5667280" progId="AcroExch.Document.DC">
                  <p:embed/>
                </p:oleObj>
              </mc:Choice>
              <mc:Fallback>
                <p:oleObj name="Acrobat Document" r:id="rId3" imgW="8019860" imgH="5667280" progId="AcroExch.Document.DC">
                  <p:embed/>
                  <p:pic>
                    <p:nvPicPr>
                      <p:cNvPr id="0" name=""/>
                      <p:cNvPicPr/>
                      <p:nvPr/>
                    </p:nvPicPr>
                    <p:blipFill>
                      <a:blip r:embed="rId4"/>
                      <a:stretch>
                        <a:fillRect/>
                      </a:stretch>
                    </p:blipFill>
                    <p:spPr>
                      <a:xfrm>
                        <a:off x="611560" y="1298575"/>
                        <a:ext cx="8208911" cy="3959225"/>
                      </a:xfrm>
                      <a:prstGeom prst="rect">
                        <a:avLst/>
                      </a:prstGeom>
                    </p:spPr>
                  </p:pic>
                </p:oleObj>
              </mc:Fallback>
            </mc:AlternateContent>
          </a:graphicData>
        </a:graphic>
      </p:graphicFrame>
    </p:spTree>
    <p:extLst>
      <p:ext uri="{BB962C8B-B14F-4D97-AF65-F5344CB8AC3E}">
        <p14:creationId xmlns:p14="http://schemas.microsoft.com/office/powerpoint/2010/main" val="2233705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80AC47-CE57-4F43-8850-E2ED91C73887}"/>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D5139CC8-4478-440B-B0DC-07AFE2B2BDA4}"/>
              </a:ext>
            </a:extLst>
          </p:cNvPr>
          <p:cNvSpPr>
            <a:spLocks noGrp="1"/>
          </p:cNvSpPr>
          <p:nvPr>
            <p:ph idx="1"/>
          </p:nvPr>
        </p:nvSpPr>
        <p:spPr/>
        <p:txBody>
          <a:bodyPr/>
          <a:lstStyle/>
          <a:p>
            <a:pPr marL="0" indent="0">
              <a:buNone/>
            </a:pPr>
            <a:endParaRPr lang="sq-AL" dirty="0"/>
          </a:p>
          <a:p>
            <a:pPr marL="0" indent="0">
              <a:buNone/>
            </a:pPr>
            <a:endParaRPr lang="sq-AL" dirty="0"/>
          </a:p>
          <a:p>
            <a:pPr marL="0" indent="0">
              <a:buNone/>
            </a:pPr>
            <a:endParaRPr lang="sq-AL" dirty="0"/>
          </a:p>
          <a:p>
            <a:pPr marL="0" indent="0">
              <a:buNone/>
            </a:pPr>
            <a:endParaRPr lang="sq-AL" dirty="0"/>
          </a:p>
          <a:p>
            <a:pPr marL="0" indent="0" algn="ctr">
              <a:buNone/>
            </a:pPr>
            <a:r>
              <a:rPr lang="sq-AL" b="1" dirty="0">
                <a:solidFill>
                  <a:schemeClr val="accent1">
                    <a:lumMod val="75000"/>
                  </a:schemeClr>
                </a:solidFill>
              </a:rPr>
              <a:t>Dokumentet elektronike në aktet elektronike</a:t>
            </a:r>
          </a:p>
        </p:txBody>
      </p:sp>
      <p:sp>
        <p:nvSpPr>
          <p:cNvPr id="4" name="Fußzeilenplatzhalter 3">
            <a:extLst>
              <a:ext uri="{FF2B5EF4-FFF2-40B4-BE49-F238E27FC236}">
                <a16:creationId xmlns:a16="http://schemas.microsoft.com/office/drawing/2014/main" id="{D5F4D4A7-0054-4609-94BF-695EF7049D65}"/>
              </a:ext>
            </a:extLst>
          </p:cNvPr>
          <p:cNvSpPr>
            <a:spLocks noGrp="1"/>
          </p:cNvSpPr>
          <p:nvPr>
            <p:ph type="ftr" sz="quarter" idx="10"/>
          </p:nvPr>
        </p:nvSpPr>
        <p:spPr/>
        <p:txBody>
          <a:bodyPr/>
          <a:lstStyle/>
          <a:p>
            <a:pPr>
              <a:defRPr/>
            </a:pPr>
            <a:r>
              <a:rPr lang="sq-AL"/>
              <a:t>VPOLG Schmitz-Justen</a:t>
            </a:r>
            <a:endParaRPr lang="sq-AL" dirty="0"/>
          </a:p>
        </p:txBody>
      </p:sp>
      <p:sp>
        <p:nvSpPr>
          <p:cNvPr id="5" name="Foliennummernplatzhalter 4">
            <a:extLst>
              <a:ext uri="{FF2B5EF4-FFF2-40B4-BE49-F238E27FC236}">
                <a16:creationId xmlns:a16="http://schemas.microsoft.com/office/drawing/2014/main" id="{9BCF2A5F-86BF-4646-B290-6B855481C68A}"/>
              </a:ext>
            </a:extLst>
          </p:cNvPr>
          <p:cNvSpPr>
            <a:spLocks noGrp="1"/>
          </p:cNvSpPr>
          <p:nvPr>
            <p:ph type="sldNum" sz="quarter" idx="11"/>
          </p:nvPr>
        </p:nvSpPr>
        <p:spPr/>
        <p:txBody>
          <a:bodyPr/>
          <a:lstStyle/>
          <a:p>
            <a:pPr>
              <a:defRPr/>
            </a:pPr>
            <a:fld id="{453ABE62-FCCE-4AC1-B401-162B86728B5A}" type="slidenum">
              <a:rPr lang="de-DE" smtClean="0"/>
              <a:pPr>
                <a:defRPr/>
              </a:pPr>
              <a:t>17</a:t>
            </a:fld>
            <a:endParaRPr lang="sq-AL"/>
          </a:p>
        </p:txBody>
      </p:sp>
    </p:spTree>
    <p:extLst>
      <p:ext uri="{BB962C8B-B14F-4D97-AF65-F5344CB8AC3E}">
        <p14:creationId xmlns:p14="http://schemas.microsoft.com/office/powerpoint/2010/main" val="2540177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sq-AL"/>
              <a:t>Neni 130a i KPC Dokumenti Elektronik</a:t>
            </a:r>
          </a:p>
        </p:txBody>
      </p:sp>
      <p:sp>
        <p:nvSpPr>
          <p:cNvPr id="3" name="Inhaltsplatzhalter 2"/>
          <p:cNvSpPr>
            <a:spLocks noGrp="1"/>
          </p:cNvSpPr>
          <p:nvPr>
            <p:ph idx="1"/>
          </p:nvPr>
        </p:nvSpPr>
        <p:spPr/>
        <p:txBody>
          <a:bodyPr/>
          <a:lstStyle/>
          <a:p>
            <a:pPr marL="0" indent="0">
              <a:buNone/>
            </a:pPr>
            <a:r>
              <a:rPr lang="sq-AL" sz="900" dirty="0"/>
              <a:t>(1) Shkresat përgatitore dhe shtojcat e tyre, kërkesat dhe deklarimet e palëve që duhet të bëhen me shkrim si dhe informacionet, deklarimet, ekspertizat, përkthimet dhe deklarimet e të tretëve që duhet të bëhen me shkrim mund të paraqiten në gjykatë në pajtim me paragrafët e mëposhtëm si dokumente elektronike.</a:t>
            </a:r>
          </a:p>
          <a:p>
            <a:pPr marL="0" indent="0">
              <a:buNone/>
            </a:pPr>
            <a:r>
              <a:rPr lang="sq-AL" sz="900" dirty="0"/>
              <a:t>(2) Dokumenti elektronik duhet të jetë i përshtatshëm për tu përdorur nga Gjykata. Qeveria Federale përcakton ne akt nënligjor, me miratimin e Këshillit Federal, kushtet teknike kuadër për transmetimin dhe përshtatshmërinë për përdorim nga gjykata.</a:t>
            </a:r>
          </a:p>
          <a:p>
            <a:pPr marL="0" indent="0">
              <a:buNone/>
            </a:pPr>
            <a:r>
              <a:rPr lang="sq-AL" sz="900" dirty="0"/>
              <a:t>(3) Dokumenti elektronik mund të jetë i pajisur me një nënshkrim të cilësuar elektronik të personit përgjegjës ose të jetë i nënshkruar nga person përgjegjës dhe të paraqitet nëpërmjet në rruge të sigurt transmetimi. Fjalia 1 nuk vlen për shtojcat, të cilat u bashkëngjiten shkresave përgatitore.</a:t>
            </a:r>
          </a:p>
          <a:p>
            <a:pPr marL="0" indent="0">
              <a:buNone/>
            </a:pPr>
            <a:r>
              <a:rPr lang="sq-AL" sz="900" dirty="0"/>
              <a:t>(4) Rrugë të sigurta transmetimi janë </a:t>
            </a:r>
          </a:p>
          <a:p>
            <a:pPr marL="0" indent="0">
              <a:buNone/>
            </a:pPr>
            <a:r>
              <a:rPr lang="sq-AL" sz="900" dirty="0"/>
              <a:t>1. ……</a:t>
            </a:r>
          </a:p>
          <a:p>
            <a:pPr marL="0" indent="0">
              <a:buNone/>
            </a:pPr>
            <a:r>
              <a:rPr lang="sq-AL" sz="900" dirty="0"/>
              <a:t>2. Rruga e transmetimit ndërmjet kutive postare elektronike postare të avokatëve sipas neneve 31a dhe 31b të Aktit Federal për Avokatët ose ose një kutie postare elektronike të ngritur sipas bazës përkatëse ligjore dhe qendrës elektronike postare të gjykatës,</a:t>
            </a:r>
          </a:p>
          <a:p>
            <a:pPr marL="0" indent="0">
              <a:buNone/>
            </a:pPr>
            <a:r>
              <a:rPr lang="sq-AL" sz="900" dirty="0"/>
              <a:t>3. …………………….,</a:t>
            </a:r>
          </a:p>
          <a:p>
            <a:pPr marL="0" indent="0">
              <a:buNone/>
            </a:pPr>
            <a:r>
              <a:rPr lang="sq-AL" sz="900" dirty="0"/>
              <a:t>4. ……………………..,</a:t>
            </a:r>
          </a:p>
          <a:p>
            <a:pPr marL="0" indent="0">
              <a:buNone/>
            </a:pPr>
            <a:r>
              <a:rPr lang="sq-AL" sz="900" dirty="0"/>
              <a:t>5. ……………………..,</a:t>
            </a:r>
          </a:p>
          <a:p>
            <a:pPr marL="0" indent="0">
              <a:buNone/>
            </a:pPr>
            <a:r>
              <a:rPr lang="sq-AL" sz="900" dirty="0"/>
              <a:t>6. ……………………..</a:t>
            </a:r>
          </a:p>
          <a:p>
            <a:pPr marL="0" indent="0">
              <a:buNone/>
            </a:pPr>
            <a:r>
              <a:rPr lang="sq-AL" sz="900" dirty="0"/>
              <a:t>Hollësitë në lidhje me rrugët e transmetimit në pajtim me fjalinë 1, nr 3 deri 5, rregullohen në Aktin nënligjor sipas paragrafit 2, fjalia 2.</a:t>
            </a:r>
          </a:p>
          <a:p>
            <a:pPr marL="0" indent="0">
              <a:buNone/>
            </a:pPr>
            <a:r>
              <a:rPr lang="sq-AL" sz="900" dirty="0"/>
              <a:t>(5) Një dokument elektronik konsiderohet i njoftuar në momentin që ai ruhet në pajisjen e caktuar për marrje të gjykatës. Dërguesit duhet ti njoftohet një konfirmim në lidhje me momentin e mbërritjes.</a:t>
            </a:r>
          </a:p>
          <a:p>
            <a:pPr marL="0" indent="0">
              <a:buNone/>
            </a:pPr>
            <a:r>
              <a:rPr lang="sq-AL" sz="900" dirty="0"/>
              <a:t>(6) Nëse një dokument elektronik nuk është i përshtatshëm për përdorim nga gjykata, kjo duhet ti bëhet e ditur dërguesit duke i bërë atij të ditur menjëherë pavlefshmërinë e njoftimit. Dokumenti konsiderohet të jetë njoftuar në momentin fillestar, nëse dërguesi e riparaqet menjëherë në formën e përshtatshme për tu përdorur nga gjykata dhe bën të besueshme që ky përputhet me përmbajtjen e dokumentit të paraqitur fillimisht.</a:t>
            </a:r>
          </a:p>
          <a:p>
            <a:pPr marL="0" indent="0">
              <a:buNone/>
            </a:pPr>
            <a:endParaRPr lang="sq-AL" dirty="0"/>
          </a:p>
        </p:txBody>
      </p:sp>
      <p:sp>
        <p:nvSpPr>
          <p:cNvPr id="4" name="Fußzeilenplatzhalter 3"/>
          <p:cNvSpPr>
            <a:spLocks noGrp="1"/>
          </p:cNvSpPr>
          <p:nvPr>
            <p:ph type="ftr" sz="quarter" idx="10"/>
          </p:nvPr>
        </p:nvSpPr>
        <p:spPr/>
        <p:txBody>
          <a:bodyPr/>
          <a:lstStyle/>
          <a:p>
            <a:pPr>
              <a:defRPr/>
            </a:pPr>
            <a:r>
              <a:rPr lang="sq-AL"/>
              <a:t>VPOLG Schmitz-Justen</a:t>
            </a:r>
            <a:endParaRPr lang="sq-AL" dirty="0"/>
          </a:p>
        </p:txBody>
      </p:sp>
      <p:sp>
        <p:nvSpPr>
          <p:cNvPr id="5" name="Foliennummernplatzhalter 4"/>
          <p:cNvSpPr>
            <a:spLocks noGrp="1"/>
          </p:cNvSpPr>
          <p:nvPr>
            <p:ph type="sldNum" sz="quarter" idx="11"/>
          </p:nvPr>
        </p:nvSpPr>
        <p:spPr/>
        <p:txBody>
          <a:bodyPr/>
          <a:lstStyle/>
          <a:p>
            <a:pPr>
              <a:defRPr/>
            </a:pPr>
            <a:fld id="{453ABE62-FCCE-4AC1-B401-162B86728B5A}" type="slidenum">
              <a:rPr lang="de-DE" smtClean="0"/>
              <a:pPr>
                <a:defRPr/>
              </a:pPr>
              <a:t>18</a:t>
            </a:fld>
            <a:endParaRPr lang="sq-AL"/>
          </a:p>
        </p:txBody>
      </p:sp>
    </p:spTree>
    <p:extLst>
      <p:ext uri="{BB962C8B-B14F-4D97-AF65-F5344CB8AC3E}">
        <p14:creationId xmlns:p14="http://schemas.microsoft.com/office/powerpoint/2010/main" val="16862710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sq-AL"/>
              <a:t>Njoftimi dhe përpunimi i njoftimit</a:t>
            </a:r>
          </a:p>
        </p:txBody>
      </p:sp>
      <p:graphicFrame>
        <p:nvGraphicFramePr>
          <p:cNvPr id="9" name="Diagramm 8"/>
          <p:cNvGraphicFramePr/>
          <p:nvPr>
            <p:extLst>
              <p:ext uri="{D42A27DB-BD31-4B8C-83A1-F6EECF244321}">
                <p14:modId xmlns:p14="http://schemas.microsoft.com/office/powerpoint/2010/main" val="715242238"/>
              </p:ext>
            </p:extLst>
          </p:nvPr>
        </p:nvGraphicFramePr>
        <p:xfrm>
          <a:off x="539751" y="1363861"/>
          <a:ext cx="6096000" cy="39419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liennummernplatzhalter 3"/>
          <p:cNvSpPr>
            <a:spLocks noGrp="1"/>
          </p:cNvSpPr>
          <p:nvPr>
            <p:ph type="sldNum" sz="quarter" idx="4294967295"/>
          </p:nvPr>
        </p:nvSpPr>
        <p:spPr>
          <a:xfrm>
            <a:off x="7524328" y="5474676"/>
            <a:ext cx="495895" cy="215443"/>
          </a:xfrm>
          <a:prstGeom prst="rect">
            <a:avLst/>
          </a:prstGeom>
        </p:spPr>
        <p:txBody>
          <a:bodyPr/>
          <a:lstStyle/>
          <a:p>
            <a:fld id="{F45352C9-3B46-4E3E-99A8-9D762CB74895}" type="slidenum">
              <a:rPr lang="de-DE" smtClean="0">
                <a:solidFill>
                  <a:srgbClr val="FFFFFF"/>
                </a:solidFill>
              </a:rPr>
              <a:pPr/>
              <a:t>19</a:t>
            </a:fld>
            <a:endParaRPr lang="sq-AL" dirty="0">
              <a:solidFill>
                <a:srgbClr val="FFFFFF"/>
              </a:solidFill>
            </a:endParaRPr>
          </a:p>
        </p:txBody>
      </p:sp>
      <p:sp>
        <p:nvSpPr>
          <p:cNvPr id="5" name="Textfeld 4"/>
          <p:cNvSpPr txBox="1"/>
          <p:nvPr/>
        </p:nvSpPr>
        <p:spPr>
          <a:xfrm>
            <a:off x="6613482" y="4369668"/>
            <a:ext cx="2530518" cy="461665"/>
          </a:xfrm>
          <a:prstGeom prst="rect">
            <a:avLst/>
          </a:prstGeom>
          <a:noFill/>
        </p:spPr>
        <p:txBody>
          <a:bodyPr wrap="square" rtlCol="0">
            <a:spAutoFit/>
          </a:bodyPr>
          <a:lstStyle/>
          <a:p>
            <a:r>
              <a:rPr lang="sq-AL" sz="1200" dirty="0">
                <a:solidFill>
                  <a:srgbClr val="FF0000"/>
                </a:solidFill>
              </a:rPr>
              <a:t>Zyra postare për korrespondencën juridike elektronike</a:t>
            </a:r>
          </a:p>
        </p:txBody>
      </p:sp>
      <p:cxnSp>
        <p:nvCxnSpPr>
          <p:cNvPr id="7" name="Gerade Verbindung mit Pfeil 6"/>
          <p:cNvCxnSpPr>
            <a:endCxn id="5" idx="1"/>
          </p:cNvCxnSpPr>
          <p:nvPr/>
        </p:nvCxnSpPr>
        <p:spPr bwMode="auto">
          <a:xfrm>
            <a:off x="5436096" y="4600500"/>
            <a:ext cx="1177386" cy="1"/>
          </a:xfrm>
          <a:prstGeom prst="straightConnector1">
            <a:avLst/>
          </a:prstGeom>
          <a:noFill/>
          <a:ln w="12700" cap="flat" cmpd="sng" algn="ctr">
            <a:solidFill>
              <a:srgbClr val="FF0000"/>
            </a:solidFill>
            <a:prstDash val="solid"/>
            <a:round/>
            <a:headEnd type="none" w="med" len="med"/>
            <a:tailEnd type="triangle"/>
          </a:ln>
          <a:effectLst/>
        </p:spPr>
      </p:cxnSp>
      <p:sp>
        <p:nvSpPr>
          <p:cNvPr id="3" name="Fußzeilenplatzhalter 2">
            <a:extLst>
              <a:ext uri="{FF2B5EF4-FFF2-40B4-BE49-F238E27FC236}">
                <a16:creationId xmlns:a16="http://schemas.microsoft.com/office/drawing/2014/main" id="{DA9131A3-7FCE-44B2-AFE4-5363FFCE07A1}"/>
              </a:ext>
            </a:extLst>
          </p:cNvPr>
          <p:cNvSpPr>
            <a:spLocks noGrp="1"/>
          </p:cNvSpPr>
          <p:nvPr>
            <p:ph type="ftr" sz="quarter" idx="10"/>
          </p:nvPr>
        </p:nvSpPr>
        <p:spPr/>
        <p:txBody>
          <a:bodyPr/>
          <a:lstStyle/>
          <a:p>
            <a:pPr>
              <a:defRPr/>
            </a:pPr>
            <a:r>
              <a:rPr lang="sq-AL"/>
              <a:t>VPOLG Schmitz-Justen</a:t>
            </a:r>
            <a:endParaRPr lang="sq-AL" dirty="0"/>
          </a:p>
        </p:txBody>
      </p:sp>
    </p:spTree>
    <p:extLst>
      <p:ext uri="{BB962C8B-B14F-4D97-AF65-F5344CB8AC3E}">
        <p14:creationId xmlns:p14="http://schemas.microsoft.com/office/powerpoint/2010/main" val="652465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graphicEl>
                                              <a:dgm id="{0892AE07-9157-40BE-951A-22C28186BEB0}"/>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C78BBD5C-09A4-43E3-8E63-B3806DECD43A}"/>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D8A84174-0286-4AE4-B49E-01F438D18383}"/>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graphicEl>
                                              <a:dgm id="{61621D3C-7FDA-41D5-B5D4-EBC635495A63}"/>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graphicEl>
                                              <a:dgm id="{BC59003F-3BD4-472A-92FB-FBF1EEB31C1B}"/>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graphicEl>
                                              <a:dgm id="{EC1315B3-4E98-4B27-8F28-5C6E0D500A03}"/>
                                            </p:graphic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graphicEl>
                                              <a:dgm id="{B924EDE2-3A61-4579-A915-57123B85DDA5}"/>
                                            </p:graphic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graphicEl>
                                              <a:dgm id="{D985FD9E-9026-4589-9611-D037821C749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one"/>
        </p:bldSub>
      </p:bldGraphic>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17332" y="697260"/>
            <a:ext cx="7666508" cy="512049"/>
          </a:xfrm>
        </p:spPr>
        <p:txBody>
          <a:bodyPr/>
          <a:lstStyle/>
          <a:p>
            <a:pPr algn="ctr"/>
            <a:r>
              <a:rPr lang="sq-AL" sz="2000" dirty="0"/>
              <a:t>Paketat e të dhënave që u njoftohen gjykatave</a:t>
            </a:r>
          </a:p>
        </p:txBody>
      </p:sp>
      <p:sp>
        <p:nvSpPr>
          <p:cNvPr id="5" name="Foliennummernplatzhalter 4"/>
          <p:cNvSpPr>
            <a:spLocks noGrp="1"/>
          </p:cNvSpPr>
          <p:nvPr>
            <p:ph type="sldNum" sz="quarter" idx="4294967295"/>
          </p:nvPr>
        </p:nvSpPr>
        <p:spPr>
          <a:xfrm>
            <a:off x="7524328" y="5474676"/>
            <a:ext cx="495895" cy="215443"/>
          </a:xfrm>
          <a:prstGeom prst="rect">
            <a:avLst/>
          </a:prstGeom>
        </p:spPr>
        <p:txBody>
          <a:bodyPr/>
          <a:lstStyle/>
          <a:p>
            <a:fld id="{F45352C9-3B46-4E3E-99A8-9D762CB74895}" type="slidenum">
              <a:rPr lang="de-DE" smtClean="0">
                <a:solidFill>
                  <a:srgbClr val="FFFFFF"/>
                </a:solidFill>
              </a:rPr>
              <a:pPr/>
              <a:t>20</a:t>
            </a:fld>
            <a:endParaRPr lang="sq-AL" dirty="0">
              <a:solidFill>
                <a:srgbClr val="FFFFFF"/>
              </a:solidFill>
            </a:endParaRPr>
          </a:p>
        </p:txBody>
      </p:sp>
      <p:grpSp>
        <p:nvGrpSpPr>
          <p:cNvPr id="10" name="Gruppieren 9"/>
          <p:cNvGrpSpPr/>
          <p:nvPr/>
        </p:nvGrpSpPr>
        <p:grpSpPr>
          <a:xfrm>
            <a:off x="155177" y="1345333"/>
            <a:ext cx="6505055" cy="4105618"/>
            <a:chOff x="155177" y="1345333"/>
            <a:chExt cx="6505055" cy="4105618"/>
          </a:xfrm>
        </p:grpSpPr>
        <p:pic>
          <p:nvPicPr>
            <p:cNvPr id="7" name="Grafik 6"/>
            <p:cNvPicPr>
              <a:picLocks noChangeAspect="1"/>
            </p:cNvPicPr>
            <p:nvPr/>
          </p:nvPicPr>
          <p:blipFill>
            <a:blip r:embed="rId3"/>
            <a:stretch>
              <a:fillRect/>
            </a:stretch>
          </p:blipFill>
          <p:spPr>
            <a:xfrm>
              <a:off x="214068" y="1345333"/>
              <a:ext cx="6446164" cy="1202690"/>
            </a:xfrm>
            <a:prstGeom prst="rect">
              <a:avLst/>
            </a:prstGeom>
          </p:spPr>
        </p:pic>
        <p:pic>
          <p:nvPicPr>
            <p:cNvPr id="8" name="Grafik 7"/>
            <p:cNvPicPr>
              <a:picLocks noChangeAspect="1"/>
            </p:cNvPicPr>
            <p:nvPr/>
          </p:nvPicPr>
          <p:blipFill>
            <a:blip r:embed="rId4"/>
            <a:stretch>
              <a:fillRect/>
            </a:stretch>
          </p:blipFill>
          <p:spPr>
            <a:xfrm>
              <a:off x="155177" y="2538325"/>
              <a:ext cx="2952328" cy="2084787"/>
            </a:xfrm>
            <a:prstGeom prst="rect">
              <a:avLst/>
            </a:prstGeom>
          </p:spPr>
        </p:pic>
        <p:pic>
          <p:nvPicPr>
            <p:cNvPr id="9" name="Grafik 8"/>
            <p:cNvPicPr>
              <a:picLocks noChangeAspect="1"/>
            </p:cNvPicPr>
            <p:nvPr/>
          </p:nvPicPr>
          <p:blipFill>
            <a:blip r:embed="rId5"/>
            <a:stretch>
              <a:fillRect/>
            </a:stretch>
          </p:blipFill>
          <p:spPr>
            <a:xfrm>
              <a:off x="3107505" y="2532991"/>
              <a:ext cx="3005624" cy="2917960"/>
            </a:xfrm>
            <a:prstGeom prst="rect">
              <a:avLst/>
            </a:prstGeom>
          </p:spPr>
        </p:pic>
      </p:grpSp>
      <p:sp>
        <p:nvSpPr>
          <p:cNvPr id="3" name="Fußzeilenplatzhalter 2">
            <a:extLst>
              <a:ext uri="{FF2B5EF4-FFF2-40B4-BE49-F238E27FC236}">
                <a16:creationId xmlns:a16="http://schemas.microsoft.com/office/drawing/2014/main" id="{22F39840-0D43-4F76-AD39-D02AB3DF5943}"/>
              </a:ext>
            </a:extLst>
          </p:cNvPr>
          <p:cNvSpPr>
            <a:spLocks noGrp="1"/>
          </p:cNvSpPr>
          <p:nvPr>
            <p:ph type="ftr" sz="quarter" idx="10"/>
          </p:nvPr>
        </p:nvSpPr>
        <p:spPr/>
        <p:txBody>
          <a:bodyPr/>
          <a:lstStyle/>
          <a:p>
            <a:pPr>
              <a:defRPr/>
            </a:pPr>
            <a:r>
              <a:rPr lang="sq-AL"/>
              <a:t>VPOLG Schmitz-Justen</a:t>
            </a:r>
            <a:endParaRPr lang="sq-AL" dirty="0"/>
          </a:p>
        </p:txBody>
      </p:sp>
    </p:spTree>
    <p:extLst>
      <p:ext uri="{BB962C8B-B14F-4D97-AF65-F5344CB8AC3E}">
        <p14:creationId xmlns:p14="http://schemas.microsoft.com/office/powerpoint/2010/main" val="13127956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34084" y="112966"/>
            <a:ext cx="7810324" cy="566669"/>
          </a:xfrm>
        </p:spPr>
        <p:txBody>
          <a:bodyPr/>
          <a:lstStyle/>
          <a:p>
            <a:br/>
            <a:r>
              <a:rPr lang="sq-AL"/>
              <a:t>Struktura e një njoftimi postar elektronik</a:t>
            </a:r>
          </a:p>
        </p:txBody>
      </p:sp>
      <p:sp>
        <p:nvSpPr>
          <p:cNvPr id="4" name="Foliennummernplatzhalter 3"/>
          <p:cNvSpPr>
            <a:spLocks noGrp="1"/>
          </p:cNvSpPr>
          <p:nvPr>
            <p:ph type="sldNum" sz="quarter" idx="4294967295"/>
          </p:nvPr>
        </p:nvSpPr>
        <p:spPr>
          <a:xfrm>
            <a:off x="7524328" y="5271530"/>
            <a:ext cx="495895" cy="215443"/>
          </a:xfrm>
          <a:prstGeom prst="rect">
            <a:avLst/>
          </a:prstGeom>
        </p:spPr>
        <p:txBody>
          <a:bodyPr/>
          <a:lstStyle/>
          <a:p>
            <a:fld id="{F45352C9-3B46-4E3E-99A8-9D762CB74895}" type="slidenum">
              <a:rPr lang="de-DE" smtClean="0">
                <a:solidFill>
                  <a:srgbClr val="FFFFFF"/>
                </a:solidFill>
              </a:rPr>
              <a:pPr/>
              <a:t>21</a:t>
            </a:fld>
            <a:endParaRPr lang="sq-AL" dirty="0">
              <a:solidFill>
                <a:srgbClr val="FFFFFF"/>
              </a:solidFill>
            </a:endParaRPr>
          </a:p>
        </p:txBody>
      </p:sp>
      <p:pic>
        <p:nvPicPr>
          <p:cNvPr id="7" name="Inhaltsplatzhalter 6"/>
          <p:cNvPicPr>
            <a:picLocks noGrp="1" noChangeAspect="1"/>
          </p:cNvPicPr>
          <p:nvPr>
            <p:ph sz="quarter" idx="11"/>
          </p:nvPr>
        </p:nvPicPr>
        <p:blipFill>
          <a:blip r:embed="rId3"/>
          <a:stretch>
            <a:fillRect/>
          </a:stretch>
        </p:blipFill>
        <p:spPr>
          <a:xfrm>
            <a:off x="0" y="982430"/>
            <a:ext cx="5352180" cy="3889102"/>
          </a:xfrm>
          <a:prstGeom prst="rect">
            <a:avLst/>
          </a:prstGeom>
        </p:spPr>
      </p:pic>
      <p:cxnSp>
        <p:nvCxnSpPr>
          <p:cNvPr id="9" name="Gerade Verbindung mit Pfeil 8"/>
          <p:cNvCxnSpPr>
            <a:endCxn id="13" idx="2"/>
          </p:cNvCxnSpPr>
          <p:nvPr/>
        </p:nvCxnSpPr>
        <p:spPr bwMode="auto">
          <a:xfrm flipV="1">
            <a:off x="2616035" y="2408933"/>
            <a:ext cx="3168352" cy="16188"/>
          </a:xfrm>
          <a:prstGeom prst="straightConnector1">
            <a:avLst/>
          </a:prstGeom>
          <a:noFill/>
          <a:ln w="50800" cap="flat" cmpd="sng" algn="ctr">
            <a:solidFill>
              <a:schemeClr val="accent2"/>
            </a:solidFill>
            <a:prstDash val="solid"/>
            <a:round/>
            <a:headEnd type="none" w="med" len="med"/>
            <a:tailEnd type="triangle"/>
          </a:ln>
          <a:effectLst/>
        </p:spPr>
      </p:cxnSp>
      <p:cxnSp>
        <p:nvCxnSpPr>
          <p:cNvPr id="10" name="Gerade Verbindung mit Pfeil 9"/>
          <p:cNvCxnSpPr>
            <a:endCxn id="15" idx="2"/>
          </p:cNvCxnSpPr>
          <p:nvPr/>
        </p:nvCxnSpPr>
        <p:spPr bwMode="auto">
          <a:xfrm>
            <a:off x="2544128" y="4679403"/>
            <a:ext cx="3240259" cy="0"/>
          </a:xfrm>
          <a:prstGeom prst="straightConnector1">
            <a:avLst/>
          </a:prstGeom>
          <a:noFill/>
          <a:ln w="50800" cap="flat" cmpd="sng" algn="ctr">
            <a:solidFill>
              <a:schemeClr val="accent2"/>
            </a:solidFill>
            <a:prstDash val="solid"/>
            <a:round/>
            <a:headEnd type="none" w="med" len="med"/>
            <a:tailEnd type="triangle"/>
          </a:ln>
          <a:effectLst/>
        </p:spPr>
      </p:cxnSp>
      <p:sp>
        <p:nvSpPr>
          <p:cNvPr id="13" name="Ellipse 12"/>
          <p:cNvSpPr/>
          <p:nvPr/>
        </p:nvSpPr>
        <p:spPr bwMode="auto">
          <a:xfrm>
            <a:off x="5784387" y="1934275"/>
            <a:ext cx="2736304" cy="949316"/>
          </a:xfrm>
          <a:prstGeom prst="ellipse">
            <a:avLst/>
          </a:prstGeom>
          <a:solidFill>
            <a:schemeClr val="bg1">
              <a:lumMod val="50000"/>
              <a:alpha val="3000"/>
            </a:schemeClr>
          </a:solidFill>
          <a:ln w="9525" cap="flat" cmpd="sng" algn="ctr">
            <a:solidFill>
              <a:schemeClr val="accent2"/>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dirty="0">
              <a:ln>
                <a:noFill/>
              </a:ln>
              <a:solidFill>
                <a:schemeClr val="tx1"/>
              </a:solidFill>
              <a:effectLst/>
              <a:latin typeface="Arial" charset="0"/>
            </a:endParaRPr>
          </a:p>
        </p:txBody>
      </p:sp>
      <p:sp>
        <p:nvSpPr>
          <p:cNvPr id="14" name="Ellipse 13"/>
          <p:cNvSpPr/>
          <p:nvPr/>
        </p:nvSpPr>
        <p:spPr bwMode="auto">
          <a:xfrm>
            <a:off x="5796136" y="3158410"/>
            <a:ext cx="2736304" cy="883259"/>
          </a:xfrm>
          <a:prstGeom prst="ellipse">
            <a:avLst/>
          </a:prstGeom>
          <a:solidFill>
            <a:schemeClr val="bg1">
              <a:lumMod val="50000"/>
              <a:alpha val="3000"/>
            </a:schemeClr>
          </a:solidFill>
          <a:ln w="9525" cap="flat" cmpd="sng" algn="ctr">
            <a:solidFill>
              <a:schemeClr val="accent2"/>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dirty="0">
              <a:ln>
                <a:noFill/>
              </a:ln>
              <a:solidFill>
                <a:schemeClr val="tx1"/>
              </a:solidFill>
              <a:effectLst/>
              <a:latin typeface="Arial" charset="0"/>
            </a:endParaRPr>
          </a:p>
        </p:txBody>
      </p:sp>
      <p:sp>
        <p:nvSpPr>
          <p:cNvPr id="15" name="Ellipse 14"/>
          <p:cNvSpPr/>
          <p:nvPr/>
        </p:nvSpPr>
        <p:spPr bwMode="auto">
          <a:xfrm>
            <a:off x="5784387" y="4319363"/>
            <a:ext cx="2736304" cy="720080"/>
          </a:xfrm>
          <a:prstGeom prst="ellipse">
            <a:avLst/>
          </a:prstGeom>
          <a:solidFill>
            <a:schemeClr val="bg1">
              <a:lumMod val="50000"/>
              <a:alpha val="3000"/>
            </a:schemeClr>
          </a:solidFill>
          <a:ln w="9525" cap="flat" cmpd="sng" algn="ctr">
            <a:solidFill>
              <a:schemeClr val="accent2"/>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dirty="0">
              <a:ln>
                <a:noFill/>
              </a:ln>
              <a:solidFill>
                <a:schemeClr val="tx1"/>
              </a:solidFill>
              <a:effectLst/>
              <a:latin typeface="Arial" charset="0"/>
            </a:endParaRPr>
          </a:p>
        </p:txBody>
      </p:sp>
      <p:sp>
        <p:nvSpPr>
          <p:cNvPr id="18" name="Geschweifte Klammer rechts 17"/>
          <p:cNvSpPr/>
          <p:nvPr/>
        </p:nvSpPr>
        <p:spPr bwMode="auto">
          <a:xfrm>
            <a:off x="5076056" y="2510338"/>
            <a:ext cx="648072" cy="2016224"/>
          </a:xfrm>
          <a:prstGeom prst="rightBrace">
            <a:avLst/>
          </a:prstGeom>
          <a:noFill/>
          <a:ln w="12700" cap="flat" cmpd="sng" algn="ctr">
            <a:solidFill>
              <a:schemeClr val="accent2">
                <a:lumMod val="75000"/>
              </a:schemeClr>
            </a:solidFill>
            <a:prstDash val="solid"/>
            <a:round/>
            <a:headEnd type="none" w="med" len="med"/>
            <a:tailEnd type="arrow"/>
          </a:ln>
          <a:effectLst/>
        </p:spPr>
        <p:txBody>
          <a:bodyPr rtlCol="0" anchor="ctr"/>
          <a:lstStyle/>
          <a:p>
            <a:pPr algn="ctr"/>
            <a:endParaRPr lang="de-DE" dirty="0"/>
          </a:p>
        </p:txBody>
      </p:sp>
      <p:sp>
        <p:nvSpPr>
          <p:cNvPr id="21" name="Textfeld 20"/>
          <p:cNvSpPr txBox="1"/>
          <p:nvPr/>
        </p:nvSpPr>
        <p:spPr>
          <a:xfrm>
            <a:off x="6156176" y="2118889"/>
            <a:ext cx="2016224" cy="523220"/>
          </a:xfrm>
          <a:prstGeom prst="rect">
            <a:avLst/>
          </a:prstGeom>
          <a:noFill/>
        </p:spPr>
        <p:txBody>
          <a:bodyPr wrap="square" rtlCol="0">
            <a:spAutoFit/>
          </a:bodyPr>
          <a:lstStyle/>
          <a:p>
            <a:pPr algn="ctr"/>
            <a:r>
              <a:rPr lang="sq-AL" sz="1400" dirty="0"/>
              <a:t>Fleta përcjellëse (si bëhet transmetimi?)</a:t>
            </a:r>
          </a:p>
        </p:txBody>
      </p:sp>
      <p:sp>
        <p:nvSpPr>
          <p:cNvPr id="22" name="Textfeld 21"/>
          <p:cNvSpPr txBox="1"/>
          <p:nvPr/>
        </p:nvSpPr>
        <p:spPr>
          <a:xfrm>
            <a:off x="6126071" y="4417793"/>
            <a:ext cx="2016224" cy="523220"/>
          </a:xfrm>
          <a:prstGeom prst="rect">
            <a:avLst/>
          </a:prstGeom>
          <a:noFill/>
        </p:spPr>
        <p:txBody>
          <a:bodyPr wrap="square" rtlCol="0">
            <a:spAutoFit/>
          </a:bodyPr>
          <a:lstStyle/>
          <a:p>
            <a:pPr algn="ctr"/>
            <a:r>
              <a:rPr lang="sq-AL" sz="1400" dirty="0"/>
              <a:t>Shënimi i transferimit </a:t>
            </a:r>
          </a:p>
          <a:p>
            <a:pPr algn="ctr"/>
            <a:r>
              <a:rPr lang="sq-AL" sz="1400" dirty="0"/>
              <a:t>(nënshkrimi?)</a:t>
            </a:r>
          </a:p>
        </p:txBody>
      </p:sp>
      <p:sp>
        <p:nvSpPr>
          <p:cNvPr id="23" name="Textfeld 22"/>
          <p:cNvSpPr txBox="1"/>
          <p:nvPr/>
        </p:nvSpPr>
        <p:spPr>
          <a:xfrm>
            <a:off x="5973812" y="3256840"/>
            <a:ext cx="2270596" cy="738664"/>
          </a:xfrm>
          <a:prstGeom prst="rect">
            <a:avLst/>
          </a:prstGeom>
          <a:noFill/>
        </p:spPr>
        <p:txBody>
          <a:bodyPr wrap="square" rtlCol="0">
            <a:spAutoFit/>
          </a:bodyPr>
          <a:lstStyle/>
          <a:p>
            <a:pPr algn="ctr"/>
            <a:r>
              <a:rPr lang="sq-AL" sz="1400" dirty="0"/>
              <a:t>e shkresës përkatëse + shtojcat</a:t>
            </a:r>
          </a:p>
          <a:p>
            <a:pPr algn="ctr"/>
            <a:r>
              <a:rPr lang="sq-AL" sz="1400" dirty="0"/>
              <a:t>(Ç’përmbahet?)</a:t>
            </a:r>
          </a:p>
        </p:txBody>
      </p:sp>
      <p:sp>
        <p:nvSpPr>
          <p:cNvPr id="5" name="Fußzeilenplatzhalter 4"/>
          <p:cNvSpPr>
            <a:spLocks noGrp="1"/>
          </p:cNvSpPr>
          <p:nvPr>
            <p:ph type="ftr" sz="quarter" idx="4294967295"/>
          </p:nvPr>
        </p:nvSpPr>
        <p:spPr>
          <a:xfrm>
            <a:off x="179712" y="5256183"/>
            <a:ext cx="4752330" cy="255675"/>
          </a:xfrm>
        </p:spPr>
        <p:txBody>
          <a:bodyPr/>
          <a:lstStyle/>
          <a:p>
            <a:pPr>
              <a:defRPr/>
            </a:pPr>
            <a:r>
              <a:rPr lang="sq-AL">
                <a:solidFill>
                  <a:srgbClr val="FFFFFF"/>
                </a:solidFill>
              </a:rPr>
              <a:t>VPOLG Schmitz-Justen</a:t>
            </a:r>
            <a:endParaRPr lang="sq-AL" dirty="0">
              <a:solidFill>
                <a:srgbClr val="FFFFFF"/>
              </a:solidFill>
            </a:endParaRPr>
          </a:p>
        </p:txBody>
      </p:sp>
    </p:spTree>
    <p:extLst>
      <p:ext uri="{BB962C8B-B14F-4D97-AF65-F5344CB8AC3E}">
        <p14:creationId xmlns:p14="http://schemas.microsoft.com/office/powerpoint/2010/main" val="7989932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23285" y="625252"/>
            <a:ext cx="7450285" cy="516559"/>
          </a:xfrm>
        </p:spPr>
        <p:txBody>
          <a:bodyPr/>
          <a:lstStyle/>
          <a:p>
            <a:pPr algn="ctr"/>
            <a:r>
              <a:rPr lang="sq-AL" sz="2000" dirty="0"/>
              <a:t>Pjesët përbërëse të një njoftimi postar elektronik</a:t>
            </a:r>
          </a:p>
        </p:txBody>
      </p:sp>
      <p:pic>
        <p:nvPicPr>
          <p:cNvPr id="5" name="Inhaltsplatzhalter 4"/>
          <p:cNvPicPr>
            <a:picLocks noGrp="1" noChangeAspect="1"/>
          </p:cNvPicPr>
          <p:nvPr>
            <p:ph sz="quarter" idx="11"/>
          </p:nvPr>
        </p:nvPicPr>
        <p:blipFill>
          <a:blip r:embed="rId3"/>
          <a:stretch>
            <a:fillRect/>
          </a:stretch>
        </p:blipFill>
        <p:spPr>
          <a:xfrm>
            <a:off x="475049" y="1921396"/>
            <a:ext cx="5045019" cy="2881039"/>
          </a:xfrm>
          <a:prstGeom prst="rect">
            <a:avLst/>
          </a:prstGeom>
          <a:ln w="15875">
            <a:solidFill>
              <a:schemeClr val="tx2"/>
            </a:solidFill>
          </a:ln>
        </p:spPr>
      </p:pic>
      <p:sp>
        <p:nvSpPr>
          <p:cNvPr id="6" name="Textfeld 5"/>
          <p:cNvSpPr txBox="1"/>
          <p:nvPr/>
        </p:nvSpPr>
        <p:spPr>
          <a:xfrm>
            <a:off x="395536" y="1417340"/>
            <a:ext cx="4248472" cy="369332"/>
          </a:xfrm>
          <a:prstGeom prst="rect">
            <a:avLst/>
          </a:prstGeom>
          <a:noFill/>
        </p:spPr>
        <p:txBody>
          <a:bodyPr wrap="square" rtlCol="0">
            <a:spAutoFit/>
          </a:bodyPr>
          <a:lstStyle/>
          <a:p>
            <a:r>
              <a:rPr lang="sq-AL"/>
              <a:t>1. Shkresa përcjellëse:</a:t>
            </a:r>
          </a:p>
        </p:txBody>
      </p:sp>
      <p:cxnSp>
        <p:nvCxnSpPr>
          <p:cNvPr id="8" name="Gerade Verbindung mit Pfeil 7"/>
          <p:cNvCxnSpPr/>
          <p:nvPr/>
        </p:nvCxnSpPr>
        <p:spPr bwMode="auto">
          <a:xfrm>
            <a:off x="1907704" y="2353444"/>
            <a:ext cx="4032448" cy="0"/>
          </a:xfrm>
          <a:prstGeom prst="straightConnector1">
            <a:avLst/>
          </a:prstGeom>
          <a:noFill/>
          <a:ln w="19050" cap="flat" cmpd="sng" algn="ctr">
            <a:solidFill>
              <a:schemeClr val="accent2">
                <a:lumMod val="75000"/>
              </a:schemeClr>
            </a:solidFill>
            <a:prstDash val="solid"/>
            <a:round/>
            <a:headEnd type="none" w="med" len="med"/>
            <a:tailEnd type="triangle"/>
          </a:ln>
          <a:effectLst/>
        </p:spPr>
      </p:cxnSp>
      <p:sp>
        <p:nvSpPr>
          <p:cNvPr id="9" name="Textfeld 8"/>
          <p:cNvSpPr txBox="1"/>
          <p:nvPr/>
        </p:nvSpPr>
        <p:spPr>
          <a:xfrm>
            <a:off x="5991150" y="2168778"/>
            <a:ext cx="1682420" cy="923330"/>
          </a:xfrm>
          <a:prstGeom prst="rect">
            <a:avLst/>
          </a:prstGeom>
          <a:noFill/>
        </p:spPr>
        <p:txBody>
          <a:bodyPr wrap="square" rtlCol="0">
            <a:spAutoFit/>
          </a:bodyPr>
          <a:lstStyle/>
          <a:p>
            <a:r>
              <a:rPr lang="sq-AL" dirty="0"/>
              <a:t>Vula me përcaktimin kohor</a:t>
            </a:r>
          </a:p>
        </p:txBody>
      </p:sp>
      <p:cxnSp>
        <p:nvCxnSpPr>
          <p:cNvPr id="10" name="Gerade Verbindung mit Pfeil 9"/>
          <p:cNvCxnSpPr/>
          <p:nvPr/>
        </p:nvCxnSpPr>
        <p:spPr bwMode="auto">
          <a:xfrm>
            <a:off x="1187624" y="3001516"/>
            <a:ext cx="4752528" cy="0"/>
          </a:xfrm>
          <a:prstGeom prst="straightConnector1">
            <a:avLst/>
          </a:prstGeom>
          <a:noFill/>
          <a:ln w="19050" cap="flat" cmpd="sng" algn="ctr">
            <a:solidFill>
              <a:schemeClr val="accent2">
                <a:lumMod val="75000"/>
              </a:schemeClr>
            </a:solidFill>
            <a:prstDash val="solid"/>
            <a:round/>
            <a:headEnd type="none" w="med" len="med"/>
            <a:tailEnd type="triangle"/>
          </a:ln>
          <a:effectLst/>
        </p:spPr>
      </p:cxnSp>
      <p:sp>
        <p:nvSpPr>
          <p:cNvPr id="13" name="Textfeld 12"/>
          <p:cNvSpPr txBox="1"/>
          <p:nvPr/>
        </p:nvSpPr>
        <p:spPr>
          <a:xfrm>
            <a:off x="6012161" y="3180867"/>
            <a:ext cx="2952327" cy="800219"/>
          </a:xfrm>
          <a:prstGeom prst="rect">
            <a:avLst/>
          </a:prstGeom>
          <a:noFill/>
        </p:spPr>
        <p:txBody>
          <a:bodyPr wrap="square" rtlCol="0">
            <a:spAutoFit/>
          </a:bodyPr>
          <a:lstStyle/>
          <a:p>
            <a:r>
              <a:rPr lang="sq-AL" dirty="0"/>
              <a:t>‘Kanali dërgues’</a:t>
            </a:r>
          </a:p>
          <a:p>
            <a:r>
              <a:rPr lang="sq-AL" sz="1400" dirty="0"/>
              <a:t>si alternativë: „Njoftim-EGVP“ ose „njoftim-BeBPo“</a:t>
            </a:r>
          </a:p>
        </p:txBody>
      </p:sp>
      <p:cxnSp>
        <p:nvCxnSpPr>
          <p:cNvPr id="14" name="Gerade Verbindung mit Pfeil 13"/>
          <p:cNvCxnSpPr/>
          <p:nvPr/>
        </p:nvCxnSpPr>
        <p:spPr bwMode="auto">
          <a:xfrm>
            <a:off x="2123728" y="4297660"/>
            <a:ext cx="3888433" cy="0"/>
          </a:xfrm>
          <a:prstGeom prst="straightConnector1">
            <a:avLst/>
          </a:prstGeom>
          <a:noFill/>
          <a:ln w="19050" cap="flat" cmpd="sng" algn="ctr">
            <a:solidFill>
              <a:schemeClr val="accent2">
                <a:lumMod val="75000"/>
              </a:schemeClr>
            </a:solidFill>
            <a:prstDash val="solid"/>
            <a:round/>
            <a:headEnd type="none" w="med" len="med"/>
            <a:tailEnd type="triangle"/>
          </a:ln>
          <a:effectLst/>
        </p:spPr>
      </p:cxnSp>
      <p:sp>
        <p:nvSpPr>
          <p:cNvPr id="4" name="Foliennummernplatzhalter 3"/>
          <p:cNvSpPr>
            <a:spLocks noGrp="1"/>
          </p:cNvSpPr>
          <p:nvPr>
            <p:ph type="sldNum" sz="quarter" idx="4294967295"/>
          </p:nvPr>
        </p:nvSpPr>
        <p:spPr>
          <a:xfrm>
            <a:off x="7524328" y="5474676"/>
            <a:ext cx="495895" cy="215443"/>
          </a:xfrm>
          <a:prstGeom prst="rect">
            <a:avLst/>
          </a:prstGeom>
        </p:spPr>
        <p:txBody>
          <a:bodyPr/>
          <a:lstStyle/>
          <a:p>
            <a:fld id="{F45352C9-3B46-4E3E-99A8-9D762CB74895}" type="slidenum">
              <a:rPr lang="de-DE" smtClean="0">
                <a:solidFill>
                  <a:srgbClr val="FFFFFF"/>
                </a:solidFill>
              </a:rPr>
              <a:pPr/>
              <a:t>22</a:t>
            </a:fld>
            <a:endParaRPr lang="sq-AL" dirty="0">
              <a:solidFill>
                <a:srgbClr val="FFFFFF"/>
              </a:solidFill>
            </a:endParaRPr>
          </a:p>
        </p:txBody>
      </p:sp>
      <p:sp>
        <p:nvSpPr>
          <p:cNvPr id="3" name="Fußzeilenplatzhalter 2">
            <a:extLst>
              <a:ext uri="{FF2B5EF4-FFF2-40B4-BE49-F238E27FC236}">
                <a16:creationId xmlns:a16="http://schemas.microsoft.com/office/drawing/2014/main" id="{660FBADE-CD44-43E7-845F-288125E0D8BB}"/>
              </a:ext>
            </a:extLst>
          </p:cNvPr>
          <p:cNvSpPr>
            <a:spLocks noGrp="1"/>
          </p:cNvSpPr>
          <p:nvPr>
            <p:ph type="ftr" sz="quarter" idx="10"/>
          </p:nvPr>
        </p:nvSpPr>
        <p:spPr/>
        <p:txBody>
          <a:bodyPr/>
          <a:lstStyle/>
          <a:p>
            <a:pPr>
              <a:defRPr/>
            </a:pPr>
            <a:r>
              <a:rPr lang="sq-AL"/>
              <a:t>VPOLG Schmitz-Justen</a:t>
            </a:r>
            <a:endParaRPr lang="sq-AL" dirty="0"/>
          </a:p>
        </p:txBody>
      </p:sp>
    </p:spTree>
    <p:extLst>
      <p:ext uri="{BB962C8B-B14F-4D97-AF65-F5344CB8AC3E}">
        <p14:creationId xmlns:p14="http://schemas.microsoft.com/office/powerpoint/2010/main" val="1187228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209800" y="553243"/>
            <a:ext cx="7450285" cy="637517"/>
          </a:xfrm>
        </p:spPr>
        <p:txBody>
          <a:bodyPr/>
          <a:lstStyle/>
          <a:p>
            <a:pPr algn="ctr"/>
            <a:r>
              <a:rPr lang="sq-AL" sz="2000" dirty="0"/>
              <a:t>Njoftimi elektronik</a:t>
            </a:r>
          </a:p>
        </p:txBody>
      </p:sp>
      <p:sp>
        <p:nvSpPr>
          <p:cNvPr id="5" name="Inhaltsplatzhalter 4"/>
          <p:cNvSpPr>
            <a:spLocks noGrp="1"/>
          </p:cNvSpPr>
          <p:nvPr>
            <p:ph sz="quarter" idx="11"/>
          </p:nvPr>
        </p:nvSpPr>
        <p:spPr>
          <a:xfrm>
            <a:off x="209800" y="1357696"/>
            <a:ext cx="8064500" cy="4033838"/>
          </a:xfrm>
        </p:spPr>
        <p:txBody>
          <a:bodyPr/>
          <a:lstStyle/>
          <a:p>
            <a:pPr marL="0" indent="0">
              <a:buNone/>
            </a:pPr>
            <a:r>
              <a:rPr lang="sq-AL" sz="1800" dirty="0"/>
              <a:t>2. Njoftimi postar elektronik</a:t>
            </a:r>
          </a:p>
          <a:p>
            <a:pPr marL="0" indent="0">
              <a:buNone/>
            </a:pPr>
            <a:endParaRPr lang="sq-AL" dirty="0"/>
          </a:p>
          <a:p>
            <a:pPr marL="0" indent="0">
              <a:buNone/>
            </a:pPr>
            <a:endParaRPr lang="sq-AL" dirty="0"/>
          </a:p>
        </p:txBody>
      </p:sp>
      <p:sp>
        <p:nvSpPr>
          <p:cNvPr id="8" name="Textfeld 7"/>
          <p:cNvSpPr txBox="1"/>
          <p:nvPr/>
        </p:nvSpPr>
        <p:spPr>
          <a:xfrm>
            <a:off x="5148064" y="1271435"/>
            <a:ext cx="3528392" cy="369332"/>
          </a:xfrm>
          <a:prstGeom prst="rect">
            <a:avLst/>
          </a:prstGeom>
          <a:noFill/>
        </p:spPr>
        <p:txBody>
          <a:bodyPr wrap="square" rtlCol="0">
            <a:spAutoFit/>
          </a:bodyPr>
          <a:lstStyle/>
          <a:p>
            <a:r>
              <a:rPr lang="sq-AL" sz="1400" dirty="0">
                <a:solidFill>
                  <a:schemeClr val="accent2">
                    <a:lumMod val="75000"/>
                  </a:schemeClr>
                </a:solidFill>
              </a:rPr>
              <a:t>= shkresa përkatëse së bashku me shtojcat</a:t>
            </a:r>
          </a:p>
        </p:txBody>
      </p:sp>
      <p:pic>
        <p:nvPicPr>
          <p:cNvPr id="9" name="Grafik 8"/>
          <p:cNvPicPr>
            <a:picLocks noChangeAspect="1"/>
          </p:cNvPicPr>
          <p:nvPr/>
        </p:nvPicPr>
        <p:blipFill>
          <a:blip r:embed="rId3"/>
          <a:stretch>
            <a:fillRect/>
          </a:stretch>
        </p:blipFill>
        <p:spPr>
          <a:xfrm>
            <a:off x="209800" y="1759496"/>
            <a:ext cx="7991561" cy="3650125"/>
          </a:xfrm>
          <a:prstGeom prst="rect">
            <a:avLst/>
          </a:prstGeom>
        </p:spPr>
      </p:pic>
      <p:sp>
        <p:nvSpPr>
          <p:cNvPr id="7" name="Foliennummernplatzhalter 6"/>
          <p:cNvSpPr>
            <a:spLocks noGrp="1"/>
          </p:cNvSpPr>
          <p:nvPr>
            <p:ph type="sldNum" sz="quarter" idx="4294967295"/>
          </p:nvPr>
        </p:nvSpPr>
        <p:spPr>
          <a:xfrm>
            <a:off x="7524328" y="5474676"/>
            <a:ext cx="495895" cy="215443"/>
          </a:xfrm>
          <a:prstGeom prst="rect">
            <a:avLst/>
          </a:prstGeom>
        </p:spPr>
        <p:txBody>
          <a:bodyPr/>
          <a:lstStyle/>
          <a:p>
            <a:fld id="{F45352C9-3B46-4E3E-99A8-9D762CB74895}" type="slidenum">
              <a:rPr lang="de-DE" smtClean="0">
                <a:solidFill>
                  <a:srgbClr val="FFFFFF"/>
                </a:solidFill>
              </a:rPr>
              <a:pPr/>
              <a:t>23</a:t>
            </a:fld>
            <a:endParaRPr lang="sq-AL" dirty="0">
              <a:solidFill>
                <a:srgbClr val="FFFFFF"/>
              </a:solidFill>
            </a:endParaRPr>
          </a:p>
        </p:txBody>
      </p:sp>
      <p:sp>
        <p:nvSpPr>
          <p:cNvPr id="2" name="Fußzeilenplatzhalter 1">
            <a:extLst>
              <a:ext uri="{FF2B5EF4-FFF2-40B4-BE49-F238E27FC236}">
                <a16:creationId xmlns:a16="http://schemas.microsoft.com/office/drawing/2014/main" id="{F9BE1F2E-B85C-41CA-9BFC-5266B0840E02}"/>
              </a:ext>
            </a:extLst>
          </p:cNvPr>
          <p:cNvSpPr>
            <a:spLocks noGrp="1"/>
          </p:cNvSpPr>
          <p:nvPr>
            <p:ph type="ftr" sz="quarter" idx="10"/>
          </p:nvPr>
        </p:nvSpPr>
        <p:spPr/>
        <p:txBody>
          <a:bodyPr/>
          <a:lstStyle/>
          <a:p>
            <a:pPr>
              <a:defRPr/>
            </a:pPr>
            <a:r>
              <a:rPr lang="sq-AL"/>
              <a:t>VPOLG Schmitz-Justen</a:t>
            </a:r>
            <a:endParaRPr lang="sq-AL" dirty="0"/>
          </a:p>
        </p:txBody>
      </p:sp>
    </p:spTree>
    <p:extLst>
      <p:ext uri="{BB962C8B-B14F-4D97-AF65-F5344CB8AC3E}">
        <p14:creationId xmlns:p14="http://schemas.microsoft.com/office/powerpoint/2010/main" val="12342745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79712" y="625252"/>
            <a:ext cx="7450285" cy="642276"/>
          </a:xfrm>
        </p:spPr>
        <p:txBody>
          <a:bodyPr/>
          <a:lstStyle/>
          <a:p>
            <a:pPr algn="ctr"/>
            <a:r>
              <a:rPr lang="sq-AL" sz="2000" dirty="0"/>
              <a:t>Verifikimi i njoftimit elektronik</a:t>
            </a:r>
          </a:p>
        </p:txBody>
      </p:sp>
      <p:sp>
        <p:nvSpPr>
          <p:cNvPr id="5" name="Inhaltsplatzhalter 4"/>
          <p:cNvSpPr>
            <a:spLocks noGrp="1"/>
          </p:cNvSpPr>
          <p:nvPr>
            <p:ph sz="quarter" idx="11"/>
          </p:nvPr>
        </p:nvSpPr>
        <p:spPr>
          <a:xfrm>
            <a:off x="251520" y="1361664"/>
            <a:ext cx="8422379" cy="4026445"/>
          </a:xfrm>
        </p:spPr>
        <p:txBody>
          <a:bodyPr/>
          <a:lstStyle/>
          <a:p>
            <a:pPr marL="0" indent="0">
              <a:buNone/>
            </a:pPr>
            <a:r>
              <a:rPr lang="sq-AL" sz="1800" dirty="0"/>
              <a:t>3. Shënimi i transferimit (fleta e fundit të njoftimit postar / rezultati i verifikimit të nënshkrimit):</a:t>
            </a:r>
          </a:p>
          <a:p>
            <a:pPr marL="0" indent="0">
              <a:buNone/>
            </a:pPr>
            <a:endParaRPr lang="sq-AL" dirty="0"/>
          </a:p>
        </p:txBody>
      </p:sp>
      <p:pic>
        <p:nvPicPr>
          <p:cNvPr id="6" name="Grafik 5" descr="Container und Dateien signiert Gröger.PNG"/>
          <p:cNvPicPr>
            <a:picLocks noChangeAspect="1"/>
          </p:cNvPicPr>
          <p:nvPr/>
        </p:nvPicPr>
        <p:blipFill>
          <a:blip r:embed="rId3" cstate="print"/>
          <a:stretch>
            <a:fillRect/>
          </a:stretch>
        </p:blipFill>
        <p:spPr>
          <a:xfrm>
            <a:off x="827584" y="1777379"/>
            <a:ext cx="7204060" cy="3603161"/>
          </a:xfrm>
          <a:prstGeom prst="rect">
            <a:avLst/>
          </a:prstGeom>
          <a:ln>
            <a:solidFill>
              <a:schemeClr val="tx1"/>
            </a:solidFill>
          </a:ln>
        </p:spPr>
      </p:pic>
      <p:sp>
        <p:nvSpPr>
          <p:cNvPr id="8" name="Foliennummernplatzhalter 7"/>
          <p:cNvSpPr>
            <a:spLocks noGrp="1"/>
          </p:cNvSpPr>
          <p:nvPr>
            <p:ph type="sldNum" sz="quarter" idx="4294967295"/>
          </p:nvPr>
        </p:nvSpPr>
        <p:spPr>
          <a:xfrm>
            <a:off x="7524328" y="5474676"/>
            <a:ext cx="495895" cy="215443"/>
          </a:xfrm>
          <a:prstGeom prst="rect">
            <a:avLst/>
          </a:prstGeom>
        </p:spPr>
        <p:txBody>
          <a:bodyPr/>
          <a:lstStyle/>
          <a:p>
            <a:fld id="{F45352C9-3B46-4E3E-99A8-9D762CB74895}" type="slidenum">
              <a:rPr lang="de-DE" smtClean="0">
                <a:solidFill>
                  <a:srgbClr val="FFFFFF"/>
                </a:solidFill>
              </a:rPr>
              <a:pPr/>
              <a:t>24</a:t>
            </a:fld>
            <a:endParaRPr lang="sq-AL" dirty="0">
              <a:solidFill>
                <a:srgbClr val="FFFFFF"/>
              </a:solidFill>
            </a:endParaRPr>
          </a:p>
        </p:txBody>
      </p:sp>
      <p:sp>
        <p:nvSpPr>
          <p:cNvPr id="2" name="Fußzeilenplatzhalter 1">
            <a:extLst>
              <a:ext uri="{FF2B5EF4-FFF2-40B4-BE49-F238E27FC236}">
                <a16:creationId xmlns:a16="http://schemas.microsoft.com/office/drawing/2014/main" id="{B14B0564-E6DA-431F-892C-312E6529B420}"/>
              </a:ext>
            </a:extLst>
          </p:cNvPr>
          <p:cNvSpPr>
            <a:spLocks noGrp="1"/>
          </p:cNvSpPr>
          <p:nvPr>
            <p:ph type="ftr" sz="quarter" idx="10"/>
          </p:nvPr>
        </p:nvSpPr>
        <p:spPr/>
        <p:txBody>
          <a:bodyPr/>
          <a:lstStyle/>
          <a:p>
            <a:pPr>
              <a:defRPr/>
            </a:pPr>
            <a:r>
              <a:rPr lang="sq-AL"/>
              <a:t>VPOLG Schmitz-Justen</a:t>
            </a:r>
            <a:endParaRPr lang="sq-AL" dirty="0"/>
          </a:p>
        </p:txBody>
      </p:sp>
    </p:spTree>
    <p:extLst>
      <p:ext uri="{BB962C8B-B14F-4D97-AF65-F5344CB8AC3E}">
        <p14:creationId xmlns:p14="http://schemas.microsoft.com/office/powerpoint/2010/main" val="7392871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sq-AL"/>
              <a:t>Nënshkrimi në dosjen elektronike</a:t>
            </a:r>
          </a:p>
        </p:txBody>
      </p:sp>
      <p:sp>
        <p:nvSpPr>
          <p:cNvPr id="3" name="Inhaltsplatzhalter 2"/>
          <p:cNvSpPr>
            <a:spLocks noGrp="1"/>
          </p:cNvSpPr>
          <p:nvPr>
            <p:ph idx="1"/>
          </p:nvPr>
        </p:nvSpPr>
        <p:spPr/>
        <p:txBody>
          <a:bodyPr/>
          <a:lstStyle/>
          <a:p>
            <a:pPr marL="0" indent="0">
              <a:buNone/>
            </a:pPr>
            <a:r>
              <a:rPr lang="sq-AL" sz="1800" b="1" dirty="0"/>
              <a:t>Kazus: </a:t>
            </a:r>
          </a:p>
          <a:p>
            <a:pPr marL="0" indent="0">
              <a:buNone/>
            </a:pPr>
            <a:r>
              <a:rPr lang="sq-AL" sz="1800" dirty="0"/>
              <a:t>Më 12 janar 2022, në Gjykatën e Apelit ka ardhur një mjet ankimi nga personi autorizuar i personit të paditur si dokument PDF nëpërmjet kutisë postare të gjykatës dhe administratës (EGVP). Ky dokument nuk është i pajisur me një nënshkrim të cilësuar elektronik; për më tepër shtojca e bashkëngjitur mjetit të ankimit si dokument PDF, e cila përmban vendimin e ankimuar, është e nënshkruar me nënshkrim të cilësuar.</a:t>
            </a:r>
          </a:p>
          <a:p>
            <a:pPr marL="0" indent="0">
              <a:buNone/>
            </a:pPr>
            <a:r>
              <a:rPr lang="sq-AL" sz="1800" b="1" dirty="0"/>
              <a:t>Vendim i GJF-së: </a:t>
            </a:r>
          </a:p>
          <a:p>
            <a:pPr marL="0" indent="0">
              <a:buNone/>
            </a:pPr>
            <a:r>
              <a:rPr lang="sq-AL" sz="1800" dirty="0"/>
              <a:t>Nënshkrimi elektronik i cilësuar e kopjes së vendimit të ankimuar e dërguar si shtojcë e mjetit të ankimit nuk zëvendëson nënshkrimin elektronik të cilësuar të mjetit të ankimit të dërguar nëpërmjet kutisë postare elektronike të gjykatës dhe administratës.</a:t>
            </a:r>
          </a:p>
        </p:txBody>
      </p:sp>
      <p:sp>
        <p:nvSpPr>
          <p:cNvPr id="4" name="Fußzeilenplatzhalter 3"/>
          <p:cNvSpPr>
            <a:spLocks noGrp="1"/>
          </p:cNvSpPr>
          <p:nvPr>
            <p:ph type="ftr" sz="quarter" idx="10"/>
          </p:nvPr>
        </p:nvSpPr>
        <p:spPr/>
        <p:txBody>
          <a:bodyPr/>
          <a:lstStyle/>
          <a:p>
            <a:pPr>
              <a:defRPr/>
            </a:pPr>
            <a:r>
              <a:rPr lang="sq-AL"/>
              <a:t>VPOLG Schmitz-Justen</a:t>
            </a:r>
            <a:endParaRPr lang="sq-AL" dirty="0"/>
          </a:p>
        </p:txBody>
      </p:sp>
      <p:sp>
        <p:nvSpPr>
          <p:cNvPr id="5" name="Foliennummernplatzhalter 4"/>
          <p:cNvSpPr>
            <a:spLocks noGrp="1"/>
          </p:cNvSpPr>
          <p:nvPr>
            <p:ph type="sldNum" sz="quarter" idx="11"/>
          </p:nvPr>
        </p:nvSpPr>
        <p:spPr/>
        <p:txBody>
          <a:bodyPr/>
          <a:lstStyle/>
          <a:p>
            <a:pPr>
              <a:defRPr/>
            </a:pPr>
            <a:fld id="{453ABE62-FCCE-4AC1-B401-162B86728B5A}" type="slidenum">
              <a:rPr lang="de-DE" smtClean="0"/>
              <a:pPr>
                <a:defRPr/>
              </a:pPr>
              <a:t>25</a:t>
            </a:fld>
            <a:endParaRPr lang="sq-AL"/>
          </a:p>
        </p:txBody>
      </p:sp>
    </p:spTree>
    <p:extLst>
      <p:ext uri="{BB962C8B-B14F-4D97-AF65-F5344CB8AC3E}">
        <p14:creationId xmlns:p14="http://schemas.microsoft.com/office/powerpoint/2010/main" val="12514181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439F2-B87E-41A7-B561-877DB808B331}"/>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606C2952-A5F9-44DE-9237-B854C15F90BE}"/>
              </a:ext>
            </a:extLst>
          </p:cNvPr>
          <p:cNvSpPr>
            <a:spLocks noGrp="1"/>
          </p:cNvSpPr>
          <p:nvPr>
            <p:ph idx="1"/>
          </p:nvPr>
        </p:nvSpPr>
        <p:spPr/>
        <p:txBody>
          <a:bodyPr/>
          <a:lstStyle/>
          <a:p>
            <a:pPr marL="0" indent="0" algn="ctr">
              <a:buNone/>
            </a:pPr>
            <a:endParaRPr lang="sq-AL" b="1" dirty="0"/>
          </a:p>
          <a:p>
            <a:pPr marL="0" indent="0" algn="ctr">
              <a:buNone/>
            </a:pPr>
            <a:endParaRPr lang="sq-AL" b="1" dirty="0"/>
          </a:p>
          <a:p>
            <a:pPr marL="0" indent="0" algn="ctr">
              <a:buNone/>
            </a:pPr>
            <a:endParaRPr lang="sq-AL" b="1" dirty="0"/>
          </a:p>
          <a:p>
            <a:pPr marL="0" indent="0" algn="ctr">
              <a:buNone/>
            </a:pPr>
            <a:r>
              <a:rPr lang="sq-AL" b="1" dirty="0">
                <a:solidFill>
                  <a:schemeClr val="accent1">
                    <a:lumMod val="75000"/>
                  </a:schemeClr>
                </a:solidFill>
              </a:rPr>
              <a:t>Forma shkresore sipas dispozitave lëndore dhe deklarimi elektronik</a:t>
            </a:r>
          </a:p>
        </p:txBody>
      </p:sp>
      <p:sp>
        <p:nvSpPr>
          <p:cNvPr id="4" name="Fußzeilenplatzhalter 3">
            <a:extLst>
              <a:ext uri="{FF2B5EF4-FFF2-40B4-BE49-F238E27FC236}">
                <a16:creationId xmlns:a16="http://schemas.microsoft.com/office/drawing/2014/main" id="{7E8AF79E-4B34-4446-89F3-801722D0EB3A}"/>
              </a:ext>
            </a:extLst>
          </p:cNvPr>
          <p:cNvSpPr>
            <a:spLocks noGrp="1"/>
          </p:cNvSpPr>
          <p:nvPr>
            <p:ph type="ftr" sz="quarter" idx="10"/>
          </p:nvPr>
        </p:nvSpPr>
        <p:spPr/>
        <p:txBody>
          <a:bodyPr/>
          <a:lstStyle/>
          <a:p>
            <a:pPr>
              <a:defRPr/>
            </a:pPr>
            <a:r>
              <a:rPr lang="sq-AL"/>
              <a:t>VPOLG Schmitz-Justen</a:t>
            </a:r>
            <a:endParaRPr lang="sq-AL" dirty="0"/>
          </a:p>
        </p:txBody>
      </p:sp>
      <p:sp>
        <p:nvSpPr>
          <p:cNvPr id="5" name="Foliennummernplatzhalter 4">
            <a:extLst>
              <a:ext uri="{FF2B5EF4-FFF2-40B4-BE49-F238E27FC236}">
                <a16:creationId xmlns:a16="http://schemas.microsoft.com/office/drawing/2014/main" id="{B84265F5-BBA2-46D9-AC98-C3161CEFB590}"/>
              </a:ext>
            </a:extLst>
          </p:cNvPr>
          <p:cNvSpPr>
            <a:spLocks noGrp="1"/>
          </p:cNvSpPr>
          <p:nvPr>
            <p:ph type="sldNum" sz="quarter" idx="11"/>
          </p:nvPr>
        </p:nvSpPr>
        <p:spPr/>
        <p:txBody>
          <a:bodyPr/>
          <a:lstStyle/>
          <a:p>
            <a:pPr>
              <a:defRPr/>
            </a:pPr>
            <a:fld id="{453ABE62-FCCE-4AC1-B401-162B86728B5A}" type="slidenum">
              <a:rPr lang="de-DE" smtClean="0"/>
              <a:pPr>
                <a:defRPr/>
              </a:pPr>
              <a:t>26</a:t>
            </a:fld>
            <a:endParaRPr lang="sq-AL"/>
          </a:p>
        </p:txBody>
      </p:sp>
    </p:spTree>
    <p:extLst>
      <p:ext uri="{BB962C8B-B14F-4D97-AF65-F5344CB8AC3E}">
        <p14:creationId xmlns:p14="http://schemas.microsoft.com/office/powerpoint/2010/main" val="24175178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830B9C-178C-4D77-A4EC-17C38F94DD5C}"/>
              </a:ext>
            </a:extLst>
          </p:cNvPr>
          <p:cNvSpPr>
            <a:spLocks noGrp="1"/>
          </p:cNvSpPr>
          <p:nvPr>
            <p:ph type="title"/>
          </p:nvPr>
        </p:nvSpPr>
        <p:spPr/>
        <p:txBody>
          <a:bodyPr/>
          <a:lstStyle/>
          <a:p>
            <a:pPr algn="ctr"/>
            <a:r>
              <a:rPr lang="sq-AL"/>
              <a:t>Deklarimi elektronik</a:t>
            </a:r>
          </a:p>
        </p:txBody>
      </p:sp>
      <p:sp>
        <p:nvSpPr>
          <p:cNvPr id="3" name="Inhaltsplatzhalter 2">
            <a:extLst>
              <a:ext uri="{FF2B5EF4-FFF2-40B4-BE49-F238E27FC236}">
                <a16:creationId xmlns:a16="http://schemas.microsoft.com/office/drawing/2014/main" id="{6E0FC205-230E-427A-8124-3F9D3354F672}"/>
              </a:ext>
            </a:extLst>
          </p:cNvPr>
          <p:cNvSpPr>
            <a:spLocks noGrp="1"/>
          </p:cNvSpPr>
          <p:nvPr>
            <p:ph idx="1"/>
          </p:nvPr>
        </p:nvSpPr>
        <p:spPr/>
        <p:txBody>
          <a:bodyPr/>
          <a:lstStyle/>
          <a:p>
            <a:pPr marL="0" indent="0">
              <a:buNone/>
            </a:pPr>
            <a:r>
              <a:rPr lang="sq-AL" b="1" dirty="0"/>
              <a:t>Neni 126a i KC</a:t>
            </a:r>
          </a:p>
          <a:p>
            <a:pPr marL="0" indent="0">
              <a:buNone/>
            </a:pPr>
            <a:r>
              <a:rPr lang="sq-AL"/>
              <a:t>(1) Nëse forma shkresore e parashikuar me ligj zëvendësohet nga forma elektronike, deklaruesi duket ti shtojë deklarimit emrin e tij dhe ta pajisë dokumentin elektronik me nënshkrimin e tij elektronik të cilësuar.</a:t>
            </a:r>
          </a:p>
          <a:p>
            <a:endParaRPr lang="sq-AL" dirty="0"/>
          </a:p>
        </p:txBody>
      </p:sp>
      <p:sp>
        <p:nvSpPr>
          <p:cNvPr id="4" name="Fußzeilenplatzhalter 3">
            <a:extLst>
              <a:ext uri="{FF2B5EF4-FFF2-40B4-BE49-F238E27FC236}">
                <a16:creationId xmlns:a16="http://schemas.microsoft.com/office/drawing/2014/main" id="{67B10E64-0916-4810-AB9A-9A574BB736AC}"/>
              </a:ext>
            </a:extLst>
          </p:cNvPr>
          <p:cNvSpPr>
            <a:spLocks noGrp="1"/>
          </p:cNvSpPr>
          <p:nvPr>
            <p:ph type="ftr" sz="quarter" idx="10"/>
          </p:nvPr>
        </p:nvSpPr>
        <p:spPr/>
        <p:txBody>
          <a:bodyPr/>
          <a:lstStyle/>
          <a:p>
            <a:pPr>
              <a:defRPr/>
            </a:pPr>
            <a:r>
              <a:rPr lang="sq-AL"/>
              <a:t>VPOLG Schmitz-Justen</a:t>
            </a:r>
            <a:endParaRPr lang="sq-AL" dirty="0"/>
          </a:p>
        </p:txBody>
      </p:sp>
      <p:sp>
        <p:nvSpPr>
          <p:cNvPr id="5" name="Foliennummernplatzhalter 4">
            <a:extLst>
              <a:ext uri="{FF2B5EF4-FFF2-40B4-BE49-F238E27FC236}">
                <a16:creationId xmlns:a16="http://schemas.microsoft.com/office/drawing/2014/main" id="{3B651635-AA21-4D95-A043-4708ABD3601A}"/>
              </a:ext>
            </a:extLst>
          </p:cNvPr>
          <p:cNvSpPr>
            <a:spLocks noGrp="1"/>
          </p:cNvSpPr>
          <p:nvPr>
            <p:ph type="sldNum" sz="quarter" idx="11"/>
          </p:nvPr>
        </p:nvSpPr>
        <p:spPr/>
        <p:txBody>
          <a:bodyPr/>
          <a:lstStyle/>
          <a:p>
            <a:pPr>
              <a:defRPr/>
            </a:pPr>
            <a:fld id="{453ABE62-FCCE-4AC1-B401-162B86728B5A}" type="slidenum">
              <a:rPr lang="de-DE" smtClean="0"/>
              <a:pPr>
                <a:defRPr/>
              </a:pPr>
              <a:t>27</a:t>
            </a:fld>
            <a:endParaRPr lang="sq-AL"/>
          </a:p>
        </p:txBody>
      </p:sp>
    </p:spTree>
    <p:extLst>
      <p:ext uri="{BB962C8B-B14F-4D97-AF65-F5344CB8AC3E}">
        <p14:creationId xmlns:p14="http://schemas.microsoft.com/office/powerpoint/2010/main" val="10086855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5BD814-7005-4620-850C-B6748859FA48}"/>
              </a:ext>
            </a:extLst>
          </p:cNvPr>
          <p:cNvSpPr>
            <a:spLocks noGrp="1"/>
          </p:cNvSpPr>
          <p:nvPr>
            <p:ph type="title"/>
          </p:nvPr>
        </p:nvSpPr>
        <p:spPr>
          <a:xfrm>
            <a:off x="539750" y="635000"/>
            <a:ext cx="7704658" cy="663575"/>
          </a:xfrm>
        </p:spPr>
        <p:txBody>
          <a:bodyPr/>
          <a:lstStyle/>
          <a:p>
            <a:pPr algn="ctr"/>
            <a:r>
              <a:rPr lang="sq-AL" sz="2000" dirty="0"/>
              <a:t>Deklarimet elektronike private të efektshme sipas dispozitave lëndore</a:t>
            </a:r>
          </a:p>
        </p:txBody>
      </p:sp>
      <p:sp>
        <p:nvSpPr>
          <p:cNvPr id="3" name="Inhaltsplatzhalter 2">
            <a:extLst>
              <a:ext uri="{FF2B5EF4-FFF2-40B4-BE49-F238E27FC236}">
                <a16:creationId xmlns:a16="http://schemas.microsoft.com/office/drawing/2014/main" id="{69DFFB75-844B-4334-82EC-2ECEA406F88B}"/>
              </a:ext>
            </a:extLst>
          </p:cNvPr>
          <p:cNvSpPr>
            <a:spLocks noGrp="1"/>
          </p:cNvSpPr>
          <p:nvPr>
            <p:ph idx="1"/>
          </p:nvPr>
        </p:nvSpPr>
        <p:spPr/>
        <p:txBody>
          <a:bodyPr/>
          <a:lstStyle/>
          <a:p>
            <a:endParaRPr lang="sq-AL" dirty="0"/>
          </a:p>
          <a:p>
            <a:pPr marL="457200" indent="-457200">
              <a:buFont typeface="+mj-lt"/>
              <a:buAutoNum type="arabicPeriod"/>
            </a:pPr>
            <a:r>
              <a:rPr lang="sq-AL"/>
              <a:t>Pëlqimi i të gjithë palëve të përfshira</a:t>
            </a:r>
          </a:p>
          <a:p>
            <a:pPr marL="457200" indent="-457200">
              <a:buFont typeface="+mj-lt"/>
              <a:buAutoNum type="arabicPeriod"/>
            </a:pPr>
            <a:r>
              <a:rPr lang="sq-AL"/>
              <a:t>Dokumenti elektronik duhet të përfshijë të gjithë deklarimin</a:t>
            </a:r>
          </a:p>
          <a:p>
            <a:pPr marL="457200" indent="-457200">
              <a:buFont typeface="+mj-lt"/>
              <a:buAutoNum type="arabicPeriod"/>
            </a:pPr>
            <a:r>
              <a:rPr lang="sq-AL"/>
              <a:t>Emri i deklaruesit duhet të jetë i dallueshëm</a:t>
            </a:r>
          </a:p>
          <a:p>
            <a:pPr marL="457200" indent="-457200">
              <a:buFont typeface="+mj-lt"/>
              <a:buAutoNum type="arabicPeriod"/>
            </a:pPr>
            <a:r>
              <a:rPr lang="sq-AL"/>
              <a:t>Nënshkrimi i cilësuar elektronik</a:t>
            </a:r>
          </a:p>
          <a:p>
            <a:pPr marL="457200" indent="-457200">
              <a:buFont typeface="+mj-lt"/>
              <a:buAutoNum type="arabicPeriod"/>
            </a:pPr>
            <a:endParaRPr lang="sq-AL" dirty="0"/>
          </a:p>
          <a:p>
            <a:pPr marL="0" indent="0">
              <a:buNone/>
            </a:pPr>
            <a:r>
              <a:rPr lang="sq-AL" b="1" dirty="0"/>
              <a:t>Problemet në lidhje me efektin e deklarimeve sipas dispozitave lëndore mund të lindin gjatë zhvillimit të procesit civil.</a:t>
            </a:r>
          </a:p>
        </p:txBody>
      </p:sp>
      <p:sp>
        <p:nvSpPr>
          <p:cNvPr id="4" name="Fußzeilenplatzhalter 3">
            <a:extLst>
              <a:ext uri="{FF2B5EF4-FFF2-40B4-BE49-F238E27FC236}">
                <a16:creationId xmlns:a16="http://schemas.microsoft.com/office/drawing/2014/main" id="{7EAFB06E-FE14-432B-9293-53BF873385A4}"/>
              </a:ext>
            </a:extLst>
          </p:cNvPr>
          <p:cNvSpPr>
            <a:spLocks noGrp="1"/>
          </p:cNvSpPr>
          <p:nvPr>
            <p:ph type="ftr" sz="quarter" idx="10"/>
          </p:nvPr>
        </p:nvSpPr>
        <p:spPr/>
        <p:txBody>
          <a:bodyPr/>
          <a:lstStyle/>
          <a:p>
            <a:pPr>
              <a:defRPr/>
            </a:pPr>
            <a:r>
              <a:rPr lang="sq-AL"/>
              <a:t>VPOLG Schmitz-Justen</a:t>
            </a:r>
            <a:endParaRPr lang="sq-AL" dirty="0"/>
          </a:p>
        </p:txBody>
      </p:sp>
      <p:sp>
        <p:nvSpPr>
          <p:cNvPr id="5" name="Foliennummernplatzhalter 4">
            <a:extLst>
              <a:ext uri="{FF2B5EF4-FFF2-40B4-BE49-F238E27FC236}">
                <a16:creationId xmlns:a16="http://schemas.microsoft.com/office/drawing/2014/main" id="{F7D4B3D6-0A5A-43C4-90B4-E66E2FFDFDB2}"/>
              </a:ext>
            </a:extLst>
          </p:cNvPr>
          <p:cNvSpPr>
            <a:spLocks noGrp="1"/>
          </p:cNvSpPr>
          <p:nvPr>
            <p:ph type="sldNum" sz="quarter" idx="11"/>
          </p:nvPr>
        </p:nvSpPr>
        <p:spPr/>
        <p:txBody>
          <a:bodyPr/>
          <a:lstStyle/>
          <a:p>
            <a:pPr>
              <a:defRPr/>
            </a:pPr>
            <a:fld id="{453ABE62-FCCE-4AC1-B401-162B86728B5A}" type="slidenum">
              <a:rPr lang="de-DE" smtClean="0"/>
              <a:pPr>
                <a:defRPr/>
              </a:pPr>
              <a:t>28</a:t>
            </a:fld>
            <a:endParaRPr lang="sq-AL"/>
          </a:p>
        </p:txBody>
      </p:sp>
    </p:spTree>
    <p:extLst>
      <p:ext uri="{BB962C8B-B14F-4D97-AF65-F5344CB8AC3E}">
        <p14:creationId xmlns:p14="http://schemas.microsoft.com/office/powerpoint/2010/main" val="2181848174"/>
      </p:ext>
    </p:extLst>
  </p:cSld>
  <p:clrMapOvr>
    <a:masterClrMapping/>
  </p:clrMapOvr>
</p:sld>
</file>

<file path=ppt/theme/theme1.xml><?xml version="1.0" encoding="utf-8"?>
<a:theme xmlns:a="http://schemas.openxmlformats.org/drawingml/2006/main" name="20110625_Vorlage_blau_Justiz-Online_2011_16zu10">
  <a:themeElements>
    <a:clrScheme name="Justiz NRW - blau">
      <a:dk1>
        <a:srgbClr val="3E3D40"/>
      </a:dk1>
      <a:lt1>
        <a:srgbClr val="FFFFFF"/>
      </a:lt1>
      <a:dk2>
        <a:srgbClr val="3E3D40"/>
      </a:dk2>
      <a:lt2>
        <a:srgbClr val="D8D8D8"/>
      </a:lt2>
      <a:accent1>
        <a:srgbClr val="206E8C"/>
      </a:accent1>
      <a:accent2>
        <a:srgbClr val="475D66"/>
      </a:accent2>
      <a:accent3>
        <a:srgbClr val="8C233A"/>
      </a:accent3>
      <a:accent4>
        <a:srgbClr val="66474E"/>
      </a:accent4>
      <a:accent5>
        <a:srgbClr val="8C7523"/>
      </a:accent5>
      <a:accent6>
        <a:srgbClr val="665F47"/>
      </a:accent6>
      <a:hlink>
        <a:srgbClr val="0262A5"/>
      </a:hlink>
      <a:folHlink>
        <a:srgbClr val="009999"/>
      </a:folHlink>
    </a:clrScheme>
    <a:fontScheme name="Larissa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50000"/>
          </a:schemeClr>
        </a:solidFill>
        <a:ln w="9525" cap="flat" cmpd="sng" algn="ctr">
          <a:noFill/>
          <a:prstDash val="solid"/>
          <a:round/>
          <a:headEnd type="none" w="med" len="med"/>
          <a:tailEnd type="none" w="med" len="med"/>
        </a:ln>
        <a:effectLst/>
      </a:spPr>
      <a:bodyPr vert="horz" wrap="square" lIns="0" tIns="0" rIns="0" bIns="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1800" b="0" i="0" u="none" strike="noStrike" cap="none" normalizeH="0" baseline="0" smtClean="0">
            <a:ln>
              <a:noFill/>
            </a:ln>
            <a:solidFill>
              <a:schemeClr val="tx1"/>
            </a:solidFill>
            <a:effectLst/>
            <a:latin typeface="Arial" charset="0"/>
          </a:defRPr>
        </a:defPPr>
      </a:lstStyle>
    </a:spDef>
    <a:lnDef>
      <a:spPr bwMode="auto">
        <a:noFill/>
        <a:ln w="12700" cap="flat" cmpd="sng" algn="ctr">
          <a:solidFill>
            <a:schemeClr val="tx1"/>
          </a:solidFill>
          <a:prstDash val="solid"/>
          <a:round/>
          <a:headEnd type="none" w="med" len="med"/>
          <a:tailEnd type="arrow"/>
        </a:ln>
        <a:effectLst/>
      </a:spPr>
      <a:bodyPr/>
      <a:lstStyle/>
    </a:lnDef>
  </a:objectDefaults>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entwurfsvorlage_blau</Template>
  <TotalTime>4</TotalTime>
  <Words>2319</Words>
  <Application>Microsoft Office PowerPoint</Application>
  <PresentationFormat>On-screen Show (16:10)</PresentationFormat>
  <Paragraphs>215</Paragraphs>
  <Slides>28</Slides>
  <Notes>7</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3" baseType="lpstr">
      <vt:lpstr>Arial</vt:lpstr>
      <vt:lpstr>Symbol</vt:lpstr>
      <vt:lpstr>Wingdings</vt:lpstr>
      <vt:lpstr>20110625_Vorlage_blau_Justiz-Online_2011_16zu10</vt:lpstr>
      <vt:lpstr>Acrobat Document</vt:lpstr>
      <vt:lpstr>  FUQIA PROVUESE E DOKUMENTEVE ELEKTRONIKE </vt:lpstr>
      <vt:lpstr>PowerPoint Presentation</vt:lpstr>
      <vt:lpstr>Dokument konvencional apo dokument elektronik</vt:lpstr>
      <vt:lpstr>Këqyrje apo dokument elektronik</vt:lpstr>
      <vt:lpstr>PowerPoint Presentation</vt:lpstr>
      <vt:lpstr>Fuqia provuese e dokumenteve elektronike </vt:lpstr>
      <vt:lpstr>Efekti prezumues i dokumenteve</vt:lpstr>
      <vt:lpstr>Nënshkrimi i cilësuar elektronik</vt:lpstr>
      <vt:lpstr>Fuqia provuese e dokumenteve elektronike private</vt:lpstr>
      <vt:lpstr>PowerPoint Presentation</vt:lpstr>
      <vt:lpstr>Dokumentet elektronike dhe zyrave publike</vt:lpstr>
      <vt:lpstr>1. Fuqia provuese e dokumenteve publike në lidhje me deklarimet</vt:lpstr>
      <vt:lpstr>2. Prezumimi i vërtetësisë tek dokumentet publikë</vt:lpstr>
      <vt:lpstr>Fuqia provuese e dokumenteve publikë të skanuar </vt:lpstr>
      <vt:lpstr>Arti i teknikës për skanimin</vt:lpstr>
      <vt:lpstr>Konfirmimi i Skanimit në Aktin elektronik</vt:lpstr>
      <vt:lpstr>PowerPoint Presentation</vt:lpstr>
      <vt:lpstr>Neni 130a i KPC Dokumenti Elektronik</vt:lpstr>
      <vt:lpstr>Njoftimi dhe përpunimi i njoftimit</vt:lpstr>
      <vt:lpstr>Paketat e të dhënave që u njoftohen gjykatave</vt:lpstr>
      <vt:lpstr> Struktura e një njoftimi postar elektronik</vt:lpstr>
      <vt:lpstr>Pjesët përbërëse të një njoftimi postar elektronik</vt:lpstr>
      <vt:lpstr>Njoftimi elektronik</vt:lpstr>
      <vt:lpstr>Verifikimi i njoftimit elektronik</vt:lpstr>
      <vt:lpstr>Nënshkrimi në dosjen elektronike</vt:lpstr>
      <vt:lpstr>PowerPoint Presentation</vt:lpstr>
      <vt:lpstr>Deklarimi elektronik</vt:lpstr>
      <vt:lpstr>Deklarimet elektronike private të efektshme sipas dispozitave lëndore</vt:lpstr>
    </vt:vector>
  </TitlesOfParts>
  <Company>Justiz Land NRW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BEWEISKRAFT
ELEKTRONISCHER DOKUMENTE</dc:title>
  <dc:subject>Vorlage</dc:subject>
  <dc:creator>Schmitz-Justen, Christian</dc:creator>
  <cp:keywords>Nordrhein-Westfalen Design 2007</cp:keywords>
  <dc:description>Diese Vorlage dient zur Erstellung von Präsentationen der Justiz Nordrhein-Westfalen  (c) Justizministerium Nordrhein-Westfalen</dc:description>
  <cp:lastModifiedBy>Koco Bendo</cp:lastModifiedBy>
  <cp:revision>27</cp:revision>
  <dcterms:created xsi:type="dcterms:W3CDTF">2023-05-04T11:31:09Z</dcterms:created>
  <dcterms:modified xsi:type="dcterms:W3CDTF">2023-06-11T07:34:24Z</dcterms:modified>
  <cp:category>Präsentationsvorlage</cp:category>
</cp:coreProperties>
</file>