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8" r:id="rId3"/>
    <p:sldId id="349" r:id="rId4"/>
    <p:sldId id="354" r:id="rId5"/>
    <p:sldId id="258" r:id="rId6"/>
    <p:sldId id="259" r:id="rId7"/>
    <p:sldId id="260" r:id="rId8"/>
    <p:sldId id="274" r:id="rId9"/>
    <p:sldId id="261" r:id="rId10"/>
    <p:sldId id="263" r:id="rId11"/>
    <p:sldId id="264" r:id="rId12"/>
    <p:sldId id="265" r:id="rId13"/>
    <p:sldId id="266" r:id="rId14"/>
    <p:sldId id="359" r:id="rId15"/>
    <p:sldId id="360" r:id="rId16"/>
    <p:sldId id="356" r:id="rId17"/>
    <p:sldId id="357" r:id="rId18"/>
    <p:sldId id="267" r:id="rId19"/>
    <p:sldId id="358" r:id="rId20"/>
    <p:sldId id="268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CCDF60-17C5-462F-9295-AF1970422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DB52F19-DC1B-4DD2-8AD3-D6B172D09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0CACAE-18CC-45AD-8D67-ADE6822A6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7C5472-A0D5-4863-90EF-7C7403C7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A9DACC-4C95-434F-8B4B-FF1D79415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963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0DE911-022D-4535-B61A-0293A789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EC9B78-C45E-49A0-9607-90E988371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93D58D-22E7-4547-8DE8-B1AF158AF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B6BDBB-A3D7-4D46-999F-1788C10B2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D24BE8-53D1-402A-BAE1-5B6BBD1BB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28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F1CE70-7078-4762-B585-DBBE8E82B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80E58F4-EB0D-4BF7-AF7F-7042F2B15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7A16EB7-3A57-4BD0-9E17-38A16AE76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EA71FA-7E56-42B5-A8B7-602B73FCC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0BA644-EB19-43F0-BBB3-676AC8F87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41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731DF7-BBE6-4767-A4EA-AC344BF18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E1CA43-ACEF-4281-882B-551840F22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77DEA8-C96C-48D7-B439-D815D1594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BCF9B5C-70C7-432B-9BE1-B8E0F8C46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D3DBF3F-3852-49F4-AB0E-24B90EAA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75BEFC5-F359-47B4-81F8-2F2D5D6BB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0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D8E1E4-C5AE-48D4-88B0-CC579601A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9F60289-4FA7-4C81-842B-C929C9B65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B136832-76D8-4B37-AE26-41810B606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F74565-988E-4A60-B832-F5158B592B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2654BC4-B03B-4CC6-8038-BBC7639BB8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6E8F58A-D06A-4444-BD4F-05C15520C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A523F74-A84B-4791-AD8E-FA0A562CF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CA14AB6-2B4E-4A3B-89F0-25A25E655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536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C5E110-4410-4E43-9558-3CD51BEFB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70A72AC-5BB6-4161-AADA-29C048543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7604F64-5563-4174-9B0D-862F1F13E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A91B905-C86D-4611-9FE2-C9CFBEB4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89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CA5C7AB-72D6-42CD-BC9A-256249BD2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18F5F4-268E-4177-87B4-CDF31F221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B6AEB4A-26D7-48F7-BA59-5430F9463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99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317E-A42A-4D7D-950C-78EC641DA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F11E88-BDC7-4B91-AC46-9B6862B10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FD560BF-1895-4954-83EA-B2A140770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3759036-7BC3-4050-8327-BFE50C8C8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E710552-92B0-4DD3-AF48-2AA475A79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BCCD5BD-5F93-4B39-BFDC-889A9B6A0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761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64699-8460-44FA-BB31-251D8D1C6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F9DDE54-EE44-4958-80FC-60130FA24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E0E80CF-15BD-46A5-9B0E-0F1A216D9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B197FDA-2775-4662-8756-57196D671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7385D3A-3744-4FC9-9CF7-2F45AEE40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A6DAD68-89AE-4544-9BCF-55203987B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687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827111-4BC8-4604-99CC-59D73CF9C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536CAC4-38EC-4025-A1BE-AE6AAFD9A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E62782-5B93-4DF4-A658-49CC34B5A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7141AD-B1DA-47C2-84A7-5525B892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A0D105-773C-4D55-BCB7-9A5D51C64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543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7315054-F0F4-4234-A3CE-3D6CF09CB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E43A6BB-C6A9-469D-A1A3-061A95652B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5ABC0B-3C2D-445E-BB35-3B6C92766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FE8B59-EA6B-4D09-9AC4-A7F6F84A1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B224EA4-286E-4DFE-8ACE-64B542769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5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183A8A3-6F6F-4892-8C7A-8C72B493B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27F9398-24B0-4840-8408-2EF842995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5B0A931-1E4D-4B18-A08C-CAEC119922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8FCA4-4D6B-48A8-946F-B525A14DF481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9E06FA-B1DA-4295-905A-E0B6951BB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04F75D-2395-4BE6-8282-3C8E33EA2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E3522-C528-4C84-8B31-99B67AA79A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27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C87027-71F4-4C36-A04B-BE309B3FC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199"/>
            <a:ext cx="9144000" cy="1909763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/>
            </a:r>
            <a:br>
              <a:rPr lang="en-US" altLang="en-US" b="1" dirty="0"/>
            </a:br>
            <a:r>
              <a:rPr lang="en-US" altLang="en-US" b="1" dirty="0"/>
              <a:t> </a:t>
            </a:r>
            <a:br>
              <a:rPr lang="en-US" altLang="en-US" b="1" dirty="0"/>
            </a:br>
            <a:r>
              <a:rPr lang="en-US" altLang="en-US" b="1" dirty="0"/>
              <a:t/>
            </a:r>
            <a:br>
              <a:rPr lang="en-US" altLang="en-US" b="1" dirty="0"/>
            </a:br>
            <a:r>
              <a:rPr lang="en-US" altLang="en-US" b="1" dirty="0"/>
              <a:t/>
            </a:r>
            <a:br>
              <a:rPr lang="en-US" altLang="en-US" b="1" dirty="0"/>
            </a:br>
            <a:r>
              <a:rPr lang="en-US" altLang="en-US" sz="2700" b="1" dirty="0" err="1">
                <a:latin typeface="+mn-lt"/>
              </a:rPr>
              <a:t>Zbatim</a:t>
            </a:r>
            <a:r>
              <a:rPr lang="en-US" altLang="en-US" sz="2700" b="1" dirty="0">
                <a:latin typeface="+mn-lt"/>
              </a:rPr>
              <a:t> </a:t>
            </a:r>
            <a:r>
              <a:rPr lang="en-US" altLang="en-US" sz="2700" b="1" dirty="0" err="1">
                <a:latin typeface="+mn-lt"/>
              </a:rPr>
              <a:t>i</a:t>
            </a:r>
            <a:r>
              <a:rPr lang="en-US" altLang="en-US" sz="2700" b="1" dirty="0">
                <a:latin typeface="+mn-lt"/>
              </a:rPr>
              <a:t/>
            </a:r>
            <a:br>
              <a:rPr lang="en-US" altLang="en-US" sz="2700" b="1" dirty="0">
                <a:latin typeface="+mn-lt"/>
              </a:rPr>
            </a:br>
            <a:r>
              <a:rPr lang="en-US" altLang="en-US" sz="2700" b="1" dirty="0" err="1">
                <a:latin typeface="+mn-lt"/>
              </a:rPr>
              <a:t>Konventës</a:t>
            </a:r>
            <a:r>
              <a:rPr lang="en-US" altLang="en-US" sz="2700" b="1" dirty="0">
                <a:latin typeface="+mn-lt"/>
              </a:rPr>
              <a:t> </a:t>
            </a:r>
            <a:r>
              <a:rPr lang="en-US" altLang="en-US" sz="2700" b="1" dirty="0" err="1">
                <a:latin typeface="+mn-lt"/>
              </a:rPr>
              <a:t>së</a:t>
            </a:r>
            <a:r>
              <a:rPr lang="en-US" altLang="en-US" sz="2700" b="1" dirty="0">
                <a:latin typeface="+mn-lt"/>
              </a:rPr>
              <a:t> </a:t>
            </a:r>
            <a:r>
              <a:rPr lang="en-US" altLang="en-US" sz="2700" b="1" dirty="0" err="1">
                <a:latin typeface="+mn-lt"/>
              </a:rPr>
              <a:t>Hagës</a:t>
            </a:r>
            <a:r>
              <a:rPr lang="en-US" altLang="en-US" sz="2700" b="1" dirty="0">
                <a:latin typeface="+mn-lt"/>
              </a:rPr>
              <a:t> </a:t>
            </a:r>
            <a:r>
              <a:rPr lang="en-US" altLang="en-US" sz="2700" b="1" dirty="0" err="1">
                <a:latin typeface="+mn-lt"/>
              </a:rPr>
              <a:t>mbi</a:t>
            </a:r>
            <a:r>
              <a:rPr lang="en-US" altLang="en-US" sz="2700" b="1" dirty="0">
                <a:latin typeface="+mn-lt"/>
              </a:rPr>
              <a:t> </a:t>
            </a:r>
            <a:r>
              <a:rPr lang="en-US" altLang="en-US" sz="2700" b="1" dirty="0" err="1">
                <a:latin typeface="+mn-lt"/>
              </a:rPr>
              <a:t>aspektet</a:t>
            </a:r>
            <a:r>
              <a:rPr lang="en-US" altLang="en-US" sz="2700" b="1" dirty="0">
                <a:latin typeface="+mn-lt"/>
              </a:rPr>
              <a:t> civile </a:t>
            </a:r>
            <a:r>
              <a:rPr lang="en-US" altLang="en-US" sz="2700" b="1" dirty="0" err="1">
                <a:latin typeface="+mn-lt"/>
              </a:rPr>
              <a:t>të</a:t>
            </a:r>
            <a:r>
              <a:rPr lang="en-US" altLang="en-US" sz="2700" b="1" dirty="0">
                <a:latin typeface="+mn-lt"/>
              </a:rPr>
              <a:t> </a:t>
            </a:r>
            <a:r>
              <a:rPr lang="en-US" altLang="en-US" sz="2700" b="1" dirty="0" err="1">
                <a:latin typeface="+mn-lt"/>
              </a:rPr>
              <a:t>Rrëmbimit</a:t>
            </a:r>
            <a:r>
              <a:rPr lang="en-US" altLang="en-US" sz="2700" b="1" dirty="0">
                <a:latin typeface="+mn-lt"/>
              </a:rPr>
              <a:t> </a:t>
            </a:r>
            <a:r>
              <a:rPr lang="en-US" altLang="en-US" sz="2700" b="1" dirty="0" err="1">
                <a:latin typeface="+mn-lt"/>
              </a:rPr>
              <a:t>Ndërkombëtar</a:t>
            </a:r>
            <a:r>
              <a:rPr lang="en-US" altLang="en-US" sz="2700" b="1" dirty="0">
                <a:latin typeface="+mn-lt"/>
              </a:rPr>
              <a:t> </a:t>
            </a:r>
            <a:br>
              <a:rPr lang="en-US" altLang="en-US" sz="2700" b="1" dirty="0">
                <a:latin typeface="+mn-lt"/>
              </a:rPr>
            </a:br>
            <a:r>
              <a:rPr lang="en-US" altLang="en-US" sz="2700" b="1" dirty="0" err="1">
                <a:latin typeface="+mn-lt"/>
              </a:rPr>
              <a:t>Respektimi</a:t>
            </a:r>
            <a:r>
              <a:rPr lang="en-US" altLang="en-US" sz="2700" b="1" dirty="0">
                <a:latin typeface="+mn-lt"/>
              </a:rPr>
              <a:t> </a:t>
            </a:r>
            <a:r>
              <a:rPr lang="en-US" altLang="en-US" sz="2700" b="1" dirty="0" err="1">
                <a:latin typeface="+mn-lt"/>
              </a:rPr>
              <a:t>i</a:t>
            </a:r>
            <a:r>
              <a:rPr lang="en-US" altLang="en-US" sz="2700" b="1" dirty="0">
                <a:latin typeface="+mn-lt"/>
              </a:rPr>
              <a:t> KEDNJ-s </a:t>
            </a:r>
            <a:endParaRPr lang="en-GB" sz="27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305BA57-17BE-42C6-A7DC-23689F8EBB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Aida Gugu Bushati</a:t>
            </a:r>
          </a:p>
          <a:p>
            <a:r>
              <a:rPr lang="en-GB" dirty="0" err="1"/>
              <a:t>Shkolla</a:t>
            </a:r>
            <a:r>
              <a:rPr lang="en-GB" dirty="0"/>
              <a:t> e </a:t>
            </a:r>
            <a:r>
              <a:rPr lang="en-GB" dirty="0" err="1"/>
              <a:t>Magjistraturës</a:t>
            </a:r>
            <a:endParaRPr lang="en-GB" dirty="0"/>
          </a:p>
          <a:p>
            <a:r>
              <a:rPr lang="en-GB" dirty="0"/>
              <a:t>18 </a:t>
            </a:r>
            <a:r>
              <a:rPr lang="en-GB" dirty="0" err="1"/>
              <a:t>Janar</a:t>
            </a:r>
            <a:r>
              <a:rPr lang="en-GB" dirty="0"/>
              <a:t> 2023 </a:t>
            </a:r>
          </a:p>
        </p:txBody>
      </p:sp>
      <p:pic>
        <p:nvPicPr>
          <p:cNvPr id="4" name="Picture 4" descr="Image result for shkolla e magjistratures">
            <a:extLst>
              <a:ext uri="{FF2B5EF4-FFF2-40B4-BE49-F238E27FC236}">
                <a16:creationId xmlns:a16="http://schemas.microsoft.com/office/drawing/2014/main" xmlns="" id="{F5D02CFF-7C43-4C4A-B951-B5B582619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061" y="186532"/>
            <a:ext cx="2143125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952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DCD1E6-0A69-4FB8-8FA9-288886BD2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err="1"/>
              <a:t>Elementet</a:t>
            </a:r>
            <a:r>
              <a:rPr lang="en-GB" sz="3200" dirty="0"/>
              <a:t> </a:t>
            </a:r>
            <a:r>
              <a:rPr lang="en-GB" sz="3200" dirty="0" err="1"/>
              <a:t>kryesore</a:t>
            </a:r>
            <a:r>
              <a:rPr lang="en-GB" sz="3200" dirty="0"/>
              <a:t> </a:t>
            </a:r>
            <a:r>
              <a:rPr lang="en-GB" sz="3200" dirty="0" err="1"/>
              <a:t>të</a:t>
            </a:r>
            <a:r>
              <a:rPr lang="en-GB" sz="3200" dirty="0"/>
              <a:t> </a:t>
            </a:r>
            <a:r>
              <a:rPr lang="en-GB" sz="3200" dirty="0" err="1"/>
              <a:t>Konventës</a:t>
            </a:r>
            <a:r>
              <a:rPr lang="en-GB" sz="3200" dirty="0"/>
              <a:t> </a:t>
            </a:r>
            <a:r>
              <a:rPr lang="en-GB" sz="3200" dirty="0" err="1"/>
              <a:t>së</a:t>
            </a:r>
            <a:r>
              <a:rPr lang="en-GB" sz="3200" dirty="0"/>
              <a:t> </a:t>
            </a:r>
            <a:r>
              <a:rPr lang="en-GB" sz="3200" dirty="0" err="1"/>
              <a:t>Hagës</a:t>
            </a:r>
            <a:r>
              <a:rPr lang="en-GB" sz="3200" dirty="0"/>
              <a:t> (1980)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BE5538-28AE-4518-9BFB-52DB70987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n-GB" dirty="0" err="1"/>
              <a:t>Konventa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përcakton</a:t>
            </a:r>
            <a:r>
              <a:rPr lang="en-GB" dirty="0"/>
              <a:t> as </a:t>
            </a:r>
            <a:r>
              <a:rPr lang="en-GB" dirty="0" err="1"/>
              <a:t>ligjin</a:t>
            </a:r>
            <a:r>
              <a:rPr lang="en-GB" dirty="0"/>
              <a:t> e </a:t>
            </a:r>
            <a:r>
              <a:rPr lang="en-GB" dirty="0" err="1"/>
              <a:t>zbatueshëm</a:t>
            </a:r>
            <a:r>
              <a:rPr lang="en-GB" dirty="0"/>
              <a:t> (LSHDNP) pr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drejtën</a:t>
            </a:r>
            <a:r>
              <a:rPr lang="en-GB" dirty="0"/>
              <a:t> e </a:t>
            </a:r>
            <a:r>
              <a:rPr lang="en-GB" dirty="0" err="1"/>
              <a:t>kujdestarisë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as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rregullon</a:t>
            </a:r>
            <a:r>
              <a:rPr lang="en-GB" dirty="0"/>
              <a:t> </a:t>
            </a:r>
            <a:r>
              <a:rPr lang="en-GB" dirty="0" err="1"/>
              <a:t>njohjen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ekzekutimin</a:t>
            </a:r>
            <a:r>
              <a:rPr lang="en-GB" dirty="0"/>
              <a:t> e </a:t>
            </a:r>
            <a:r>
              <a:rPr lang="en-GB" dirty="0" err="1"/>
              <a:t>vendimit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kujdestarisë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dhënëë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gjykatë</a:t>
            </a:r>
            <a:r>
              <a:rPr lang="en-GB" dirty="0"/>
              <a:t> e </a:t>
            </a:r>
            <a:r>
              <a:rPr lang="en-GB" dirty="0" err="1"/>
              <a:t>huaj</a:t>
            </a:r>
            <a:r>
              <a:rPr lang="en-GB" dirty="0"/>
              <a:t> (</a:t>
            </a:r>
            <a:r>
              <a:rPr lang="en-GB" dirty="0" err="1"/>
              <a:t>KPrC</a:t>
            </a:r>
            <a:r>
              <a:rPr lang="en-GB" dirty="0"/>
              <a:t>). </a:t>
            </a:r>
          </a:p>
          <a:p>
            <a:pPr algn="just"/>
            <a:r>
              <a:rPr lang="en-GB" dirty="0"/>
              <a:t>E </a:t>
            </a:r>
            <a:r>
              <a:rPr lang="en-GB" dirty="0" err="1"/>
              <a:t>drejta</a:t>
            </a:r>
            <a:r>
              <a:rPr lang="en-GB" dirty="0"/>
              <a:t> e </a:t>
            </a:r>
            <a:r>
              <a:rPr lang="en-GB" dirty="0" err="1"/>
              <a:t>kujdestarisë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kthimi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fëmijës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mbajtur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mënyrë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padrejtë</a:t>
            </a:r>
            <a:endParaRPr lang="en-GB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/>
              <a:t>Konventa</a:t>
            </a:r>
            <a:r>
              <a:rPr lang="en-GB" dirty="0"/>
              <a:t> </a:t>
            </a:r>
            <a:r>
              <a:rPr lang="en-GB" dirty="0" err="1"/>
              <a:t>duket</a:t>
            </a:r>
            <a:r>
              <a:rPr lang="en-GB" dirty="0"/>
              <a:t> </a:t>
            </a:r>
            <a:r>
              <a:rPr lang="en-GB" dirty="0" err="1"/>
              <a:t>sikur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futet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drejtën</a:t>
            </a:r>
            <a:r>
              <a:rPr lang="en-GB" dirty="0"/>
              <a:t> e </a:t>
            </a:r>
            <a:r>
              <a:rPr lang="en-GB" dirty="0" err="1"/>
              <a:t>kujdestarisë</a:t>
            </a:r>
            <a:r>
              <a:rPr lang="en-GB" dirty="0"/>
              <a:t> (</a:t>
            </a:r>
            <a:r>
              <a:rPr lang="en-GB" dirty="0" err="1"/>
              <a:t>nenit</a:t>
            </a:r>
            <a:r>
              <a:rPr lang="en-GB" dirty="0"/>
              <a:t> 19), por </a:t>
            </a:r>
            <a:r>
              <a:rPr lang="en-GB" dirty="0" err="1"/>
              <a:t>mbajta</a:t>
            </a:r>
            <a:r>
              <a:rPr lang="en-GB" dirty="0"/>
              <a:t> pa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drejtë</a:t>
            </a:r>
            <a:r>
              <a:rPr lang="en-GB" dirty="0"/>
              <a:t> </a:t>
            </a:r>
            <a:r>
              <a:rPr lang="en-GB" dirty="0" err="1"/>
              <a:t>varet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 </a:t>
            </a:r>
            <a:r>
              <a:rPr lang="en-GB" dirty="0" err="1"/>
              <a:t>kujdestaria</a:t>
            </a:r>
            <a:r>
              <a:rPr lang="en-GB" dirty="0"/>
              <a:t> e </a:t>
            </a:r>
            <a:r>
              <a:rPr lang="en-GB" dirty="0" err="1"/>
              <a:t>cila</a:t>
            </a:r>
            <a:r>
              <a:rPr lang="en-GB" dirty="0"/>
              <a:t> </a:t>
            </a:r>
            <a:r>
              <a:rPr lang="en-GB" dirty="0" err="1"/>
              <a:t>përbën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thelbin</a:t>
            </a:r>
            <a:r>
              <a:rPr lang="en-GB" dirty="0"/>
              <a:t> </a:t>
            </a:r>
            <a:r>
              <a:rPr lang="en-GB" dirty="0" err="1"/>
              <a:t>ligjor</a:t>
            </a:r>
            <a:r>
              <a:rPr lang="en-GB" dirty="0"/>
              <a:t> 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veprimeve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lidhura</a:t>
            </a:r>
            <a:r>
              <a:rPr lang="en-GB" dirty="0"/>
              <a:t> me </a:t>
            </a:r>
            <a:r>
              <a:rPr lang="en-GB" dirty="0" err="1"/>
              <a:t>kthimin</a:t>
            </a:r>
            <a:r>
              <a:rPr lang="en-GB" dirty="0"/>
              <a:t> e </a:t>
            </a:r>
            <a:r>
              <a:rPr lang="en-GB" dirty="0" err="1"/>
              <a:t>detyruar</a:t>
            </a:r>
            <a:r>
              <a:rPr lang="en-GB" dirty="0"/>
              <a:t>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Konventës</a:t>
            </a:r>
            <a:r>
              <a:rPr lang="en-GB" dirty="0"/>
              <a:t> (e </a:t>
            </a:r>
            <a:r>
              <a:rPr lang="en-GB" dirty="0" err="1"/>
              <a:t>nënkuptuar</a:t>
            </a:r>
            <a:r>
              <a:rPr lang="en-GB" dirty="0"/>
              <a:t>) e </a:t>
            </a:r>
            <a:r>
              <a:rPr lang="en-GB" dirty="0" err="1"/>
              <a:t>drejta</a:t>
            </a:r>
            <a:r>
              <a:rPr lang="en-GB" dirty="0"/>
              <a:t> e </a:t>
            </a:r>
            <a:r>
              <a:rPr lang="en-GB" dirty="0" err="1"/>
              <a:t>kujdestarisë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vendoset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vendin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ka </a:t>
            </a:r>
            <a:r>
              <a:rPr lang="en-GB" dirty="0" err="1"/>
              <a:t>vendqëndrimin</a:t>
            </a:r>
            <a:r>
              <a:rPr lang="en-GB" dirty="0"/>
              <a:t> </a:t>
            </a:r>
            <a:r>
              <a:rPr lang="en-GB" dirty="0" err="1"/>
              <a:t>fëmija</a:t>
            </a:r>
            <a:r>
              <a:rPr lang="en-GB" dirty="0"/>
              <a:t>:  </a:t>
            </a:r>
            <a:r>
              <a:rPr lang="en-GB" dirty="0" err="1"/>
              <a:t>ky</a:t>
            </a:r>
            <a:r>
              <a:rPr lang="en-GB" dirty="0"/>
              <a:t> </a:t>
            </a:r>
            <a:r>
              <a:rPr lang="en-GB" dirty="0" err="1"/>
              <a:t>parim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</a:t>
            </a:r>
            <a:r>
              <a:rPr lang="en-GB" dirty="0" err="1"/>
              <a:t>shumë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vlefshëm</a:t>
            </a:r>
            <a:r>
              <a:rPr lang="en-GB" dirty="0"/>
              <a:t> </a:t>
            </a:r>
            <a:r>
              <a:rPr lang="en-GB" dirty="0" err="1"/>
              <a:t>sidomos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situatën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</a:t>
            </a:r>
            <a:r>
              <a:rPr lang="en-GB" dirty="0" err="1"/>
              <a:t>marrë</a:t>
            </a:r>
            <a:r>
              <a:rPr lang="en-GB" dirty="0"/>
              <a:t> </a:t>
            </a:r>
            <a:r>
              <a:rPr lang="en-GB" dirty="0" err="1"/>
              <a:t>akoma</a:t>
            </a:r>
            <a:r>
              <a:rPr lang="en-GB" dirty="0"/>
              <a:t> </a:t>
            </a:r>
            <a:r>
              <a:rPr lang="en-GB" dirty="0" err="1"/>
              <a:t>vendimi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kujdestarisë</a:t>
            </a:r>
            <a:r>
              <a:rPr lang="en-GB" dirty="0"/>
              <a:t>- </a:t>
            </a:r>
            <a:r>
              <a:rPr lang="en-GB" dirty="0" err="1"/>
              <a:t>shkelja</a:t>
            </a:r>
            <a:r>
              <a:rPr lang="en-GB" dirty="0"/>
              <a:t> 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drejtave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kudejstarisë</a:t>
            </a:r>
            <a:r>
              <a:rPr lang="en-GB" dirty="0"/>
              <a:t> ex-</a:t>
            </a:r>
            <a:r>
              <a:rPr lang="en-GB" dirty="0" err="1"/>
              <a:t>legge</a:t>
            </a:r>
            <a:r>
              <a:rPr lang="en-GB" dirty="0"/>
              <a:t> – </a:t>
            </a:r>
            <a:r>
              <a:rPr lang="en-GB" dirty="0" err="1"/>
              <a:t>përkundrejt</a:t>
            </a:r>
            <a:r>
              <a:rPr lang="en-GB" dirty="0"/>
              <a:t> </a:t>
            </a:r>
            <a:r>
              <a:rPr lang="en-GB" dirty="0" err="1"/>
              <a:t>rrëmbimit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shkelje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vendimit</a:t>
            </a:r>
            <a:r>
              <a:rPr lang="en-GB" dirty="0"/>
              <a:t> </a:t>
            </a:r>
            <a:r>
              <a:rPr lang="en-GB" dirty="0" err="1"/>
              <a:t>ekzistues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kujdetarisë</a:t>
            </a:r>
            <a:r>
              <a:rPr lang="en-GB" dirty="0"/>
              <a:t>- por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b="1" i="1" dirty="0"/>
              <a:t>   </a:t>
            </a:r>
            <a:r>
              <a:rPr lang="en-GB" b="1" i="1" dirty="0" err="1"/>
              <a:t>Përpjekjet</a:t>
            </a:r>
            <a:r>
              <a:rPr lang="en-GB" b="1" i="1" dirty="0"/>
              <a:t> e </a:t>
            </a:r>
            <a:r>
              <a:rPr lang="en-GB" b="1" i="1" dirty="0" err="1"/>
              <a:t>prindit</a:t>
            </a:r>
            <a:r>
              <a:rPr lang="en-GB" b="1" i="1" dirty="0"/>
              <a:t> </a:t>
            </a:r>
            <a:r>
              <a:rPr lang="en-GB" b="1" i="1" dirty="0" err="1"/>
              <a:t>që</a:t>
            </a:r>
            <a:r>
              <a:rPr lang="en-GB" b="1" i="1" dirty="0"/>
              <a:t> </a:t>
            </a:r>
            <a:r>
              <a:rPr lang="en-GB" b="1" i="1" dirty="0" err="1"/>
              <a:t>kryen</a:t>
            </a:r>
            <a:r>
              <a:rPr lang="en-GB" b="1" i="1" dirty="0"/>
              <a:t> </a:t>
            </a:r>
            <a:r>
              <a:rPr lang="en-GB" b="1" i="1" dirty="0" err="1"/>
              <a:t>rrëmbimin</a:t>
            </a:r>
            <a:r>
              <a:rPr lang="en-GB" b="1" i="1" dirty="0"/>
              <a:t> </a:t>
            </a:r>
            <a:r>
              <a:rPr lang="en-GB" b="1" i="1" dirty="0" err="1"/>
              <a:t>për</a:t>
            </a:r>
            <a:r>
              <a:rPr lang="en-GB" b="1" i="1" dirty="0"/>
              <a:t> </a:t>
            </a:r>
            <a:r>
              <a:rPr lang="en-GB" b="1" i="1" dirty="0" err="1"/>
              <a:t>të</a:t>
            </a:r>
            <a:r>
              <a:rPr lang="en-GB" b="1" i="1" dirty="0"/>
              <a:t> </a:t>
            </a:r>
            <a:r>
              <a:rPr lang="en-GB" b="1" i="1" dirty="0" err="1"/>
              <a:t>fituar</a:t>
            </a:r>
            <a:r>
              <a:rPr lang="en-GB" b="1" i="1" dirty="0"/>
              <a:t> </a:t>
            </a:r>
            <a:r>
              <a:rPr lang="en-GB" b="1" i="1" dirty="0" err="1"/>
              <a:t>dhe</a:t>
            </a:r>
            <a:r>
              <a:rPr lang="en-GB" b="1" i="1" dirty="0"/>
              <a:t> </a:t>
            </a:r>
            <a:r>
              <a:rPr lang="en-GB" b="1" i="1" dirty="0" err="1"/>
              <a:t>kujdestarisë</a:t>
            </a:r>
            <a:r>
              <a:rPr lang="en-GB" b="1" i="1" dirty="0"/>
              <a:t> </a:t>
            </a:r>
            <a:r>
              <a:rPr lang="en-GB" b="1" i="1" dirty="0" err="1"/>
              <a:t>janë</a:t>
            </a:r>
            <a:r>
              <a:rPr lang="en-GB" b="1" i="1" dirty="0"/>
              <a:t> </a:t>
            </a:r>
            <a:r>
              <a:rPr lang="en-GB" b="1" i="1" dirty="0" err="1"/>
              <a:t>në</a:t>
            </a:r>
            <a:r>
              <a:rPr lang="en-GB" b="1" i="1" dirty="0"/>
              <a:t> </a:t>
            </a:r>
            <a:r>
              <a:rPr lang="en-GB" b="1" i="1" dirty="0" err="1"/>
              <a:t>kundërshtim</a:t>
            </a:r>
            <a:r>
              <a:rPr lang="en-GB" b="1" i="1" dirty="0"/>
              <a:t> me </a:t>
            </a:r>
            <a:r>
              <a:rPr lang="en-GB" b="1" i="1" dirty="0" err="1"/>
              <a:t>gjithë</a:t>
            </a:r>
            <a:r>
              <a:rPr lang="en-GB" b="1" i="1" dirty="0"/>
              <a:t> </a:t>
            </a:r>
            <a:r>
              <a:rPr lang="en-GB" b="1" i="1" dirty="0" err="1"/>
              <a:t>konceptin</a:t>
            </a:r>
            <a:r>
              <a:rPr lang="en-GB" b="1" i="1" dirty="0"/>
              <a:t> e </a:t>
            </a:r>
            <a:r>
              <a:rPr lang="en-GB" b="1" i="1" dirty="0" err="1"/>
              <a:t>konventës</a:t>
            </a:r>
            <a:r>
              <a:rPr lang="en-GB" b="1" i="1" dirty="0"/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en-GB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/>
              <a:t>Largimi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fëmijës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mjedisi</a:t>
            </a:r>
            <a:r>
              <a:rPr lang="en-GB" dirty="0"/>
              <a:t> </a:t>
            </a:r>
            <a:r>
              <a:rPr lang="en-GB" dirty="0" err="1"/>
              <a:t>familjar</a:t>
            </a:r>
            <a:r>
              <a:rPr lang="en-GB" dirty="0"/>
              <a:t> social (</a:t>
            </a:r>
            <a:r>
              <a:rPr lang="en-GB" dirty="0" err="1"/>
              <a:t>vendqëndrimi</a:t>
            </a:r>
            <a:r>
              <a:rPr lang="en-GB" dirty="0"/>
              <a:t>)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përcaktuar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e </a:t>
            </a:r>
            <a:r>
              <a:rPr lang="en-GB" dirty="0" err="1"/>
              <a:t>drejta</a:t>
            </a:r>
            <a:r>
              <a:rPr lang="en-GB" dirty="0"/>
              <a:t> e </a:t>
            </a:r>
            <a:r>
              <a:rPr lang="en-GB" dirty="0" err="1"/>
              <a:t>kujdestarisë</a:t>
            </a:r>
            <a:r>
              <a:rPr lang="en-GB" dirty="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3602318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19A031-BA1F-4DE8-9A7B-FAAF3D3C6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Interesi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lartë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fëmijës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Konvetës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F391BF-B44B-4F62-80B8-B423B9A09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GB" dirty="0" err="1"/>
              <a:t>Interesi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lartë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fëmijës</a:t>
            </a:r>
            <a:r>
              <a:rPr lang="en-GB" dirty="0"/>
              <a:t> – </a:t>
            </a:r>
            <a:r>
              <a:rPr lang="en-GB" dirty="0" err="1"/>
              <a:t>koncept</a:t>
            </a:r>
            <a:r>
              <a:rPr lang="en-GB" dirty="0"/>
              <a:t> social </a:t>
            </a:r>
            <a:r>
              <a:rPr lang="en-GB" dirty="0" err="1"/>
              <a:t>kulturor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shumë</a:t>
            </a:r>
            <a:r>
              <a:rPr lang="en-GB" dirty="0"/>
              <a:t> </a:t>
            </a:r>
            <a:r>
              <a:rPr lang="en-GB" dirty="0" err="1"/>
              <a:t>sesa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koncept</a:t>
            </a:r>
            <a:r>
              <a:rPr lang="en-GB" dirty="0"/>
              <a:t> </a:t>
            </a:r>
            <a:r>
              <a:rPr lang="en-GB" dirty="0" err="1"/>
              <a:t>ligjor</a:t>
            </a:r>
            <a:r>
              <a:rPr lang="en-GB" dirty="0"/>
              <a:t> - </a:t>
            </a:r>
            <a:r>
              <a:rPr lang="en-GB" dirty="0" err="1"/>
              <a:t>nënkupton</a:t>
            </a:r>
            <a:r>
              <a:rPr lang="en-GB" dirty="0"/>
              <a:t>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/>
              <a:t>Kthimi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menjëhershëm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fëmijës</a:t>
            </a:r>
            <a:r>
              <a:rPr lang="en-GB" dirty="0"/>
              <a:t>  – </a:t>
            </a:r>
            <a:r>
              <a:rPr lang="en-GB" dirty="0" err="1"/>
              <a:t>situata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cilën</a:t>
            </a:r>
            <a:r>
              <a:rPr lang="en-GB" dirty="0"/>
              <a:t> </a:t>
            </a:r>
            <a:r>
              <a:rPr lang="en-GB" dirty="0" err="1"/>
              <a:t>ndodhet</a:t>
            </a:r>
            <a:r>
              <a:rPr lang="en-GB" dirty="0"/>
              <a:t> </a:t>
            </a:r>
            <a:r>
              <a:rPr lang="en-GB" dirty="0" err="1"/>
              <a:t>fëmija</a:t>
            </a:r>
            <a:r>
              <a:rPr lang="en-GB" dirty="0"/>
              <a:t>, </a:t>
            </a:r>
            <a:r>
              <a:rPr lang="en-GB" dirty="0" err="1"/>
              <a:t>kushtet</a:t>
            </a:r>
            <a:r>
              <a:rPr lang="en-GB" dirty="0"/>
              <a:t> </a:t>
            </a:r>
            <a:r>
              <a:rPr lang="en-GB" dirty="0" err="1"/>
              <a:t>psiko-sociale</a:t>
            </a:r>
            <a:r>
              <a:rPr lang="en-GB" dirty="0"/>
              <a:t>,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/>
              <a:t>Interpretimi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parimi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t’i</a:t>
            </a:r>
            <a:r>
              <a:rPr lang="en-GB" dirty="0"/>
              <a:t> </a:t>
            </a:r>
            <a:r>
              <a:rPr lang="en-GB" dirty="0" err="1"/>
              <a:t>japi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drejtën</a:t>
            </a:r>
            <a:r>
              <a:rPr lang="en-GB" dirty="0"/>
              <a:t> e </a:t>
            </a:r>
            <a:r>
              <a:rPr lang="en-GB" dirty="0" err="1"/>
              <a:t>kujdestarisë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prindit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rrëmbeu</a:t>
            </a:r>
            <a:r>
              <a:rPr lang="en-GB" dirty="0"/>
              <a:t> </a:t>
            </a:r>
            <a:r>
              <a:rPr lang="en-GB" dirty="0" err="1"/>
              <a:t>fëmijën</a:t>
            </a:r>
            <a:r>
              <a:rPr lang="en-GB" dirty="0"/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/>
              <a:t>Fëmijët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janë</a:t>
            </a:r>
            <a:r>
              <a:rPr lang="en-GB" dirty="0"/>
              <a:t> </a:t>
            </a:r>
            <a:r>
              <a:rPr lang="en-GB" dirty="0" err="1"/>
              <a:t>pronë</a:t>
            </a:r>
            <a:r>
              <a:rPr lang="en-GB" dirty="0"/>
              <a:t> e </a:t>
            </a:r>
            <a:r>
              <a:rPr lang="en-GB" dirty="0" err="1"/>
              <a:t>prindërve</a:t>
            </a:r>
            <a:r>
              <a:rPr lang="en-GB" dirty="0"/>
              <a:t> por </a:t>
            </a:r>
            <a:r>
              <a:rPr lang="en-GB" dirty="0" err="1"/>
              <a:t>individë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kanë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drejtat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nevojat</a:t>
            </a:r>
            <a:r>
              <a:rPr lang="en-GB" dirty="0"/>
              <a:t> e tyre - e </a:t>
            </a:r>
            <a:r>
              <a:rPr lang="en-GB" dirty="0" err="1"/>
              <a:t>drejta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tu</a:t>
            </a:r>
            <a:r>
              <a:rPr lang="en-GB" dirty="0"/>
              <a:t> </a:t>
            </a:r>
            <a:r>
              <a:rPr lang="en-GB" dirty="0" err="1"/>
              <a:t>pyetur</a:t>
            </a:r>
            <a:r>
              <a:rPr lang="en-GB" dirty="0"/>
              <a:t> (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moshës</a:t>
            </a:r>
            <a:r>
              <a:rPr lang="en-GB" dirty="0"/>
              <a:t>).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/>
              <a:t>Fëmija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viktimë</a:t>
            </a:r>
            <a:r>
              <a:rPr lang="en-GB" dirty="0"/>
              <a:t> e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rrëmbimi</a:t>
            </a:r>
            <a:r>
              <a:rPr lang="en-GB" dirty="0"/>
              <a:t> - situate e re, </a:t>
            </a:r>
            <a:r>
              <a:rPr lang="en-GB" dirty="0" err="1"/>
              <a:t>mjedisi</a:t>
            </a:r>
            <a:r>
              <a:rPr lang="en-GB" dirty="0"/>
              <a:t>, </a:t>
            </a:r>
            <a:r>
              <a:rPr lang="en-GB" dirty="0" err="1"/>
              <a:t>shkolla</a:t>
            </a:r>
            <a:r>
              <a:rPr lang="en-GB" dirty="0"/>
              <a:t>, </a:t>
            </a:r>
            <a:r>
              <a:rPr lang="en-GB" dirty="0" err="1"/>
              <a:t>rrethi</a:t>
            </a:r>
            <a:r>
              <a:rPr lang="en-GB" dirty="0"/>
              <a:t> social.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/>
              <a:t>Aksesi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barabartë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prindërve</a:t>
            </a:r>
            <a:r>
              <a:rPr lang="en-GB" dirty="0"/>
              <a:t> </a:t>
            </a:r>
            <a:r>
              <a:rPr lang="en-GB" dirty="0" err="1"/>
              <a:t>tek</a:t>
            </a:r>
            <a:r>
              <a:rPr lang="en-GB" dirty="0"/>
              <a:t> </a:t>
            </a:r>
            <a:r>
              <a:rPr lang="en-GB" dirty="0" err="1"/>
              <a:t>fëmija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8817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CCE336-65DB-B7F6-7770-197D15FBB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Raporti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Konvetës</a:t>
            </a:r>
            <a:r>
              <a:rPr lang="en-US" dirty="0"/>
              <a:t> me KEDNJ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34E6BF-EB00-C075-93AA-C2801D3C7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Zbatimi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harmonizuar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akteve</a:t>
            </a:r>
            <a:r>
              <a:rPr lang="en-US" dirty="0"/>
              <a:t> </a:t>
            </a:r>
            <a:r>
              <a:rPr lang="en-US" dirty="0" err="1"/>
              <a:t>ndërkombëtare</a:t>
            </a:r>
            <a:r>
              <a:rPr lang="en-US" dirty="0"/>
              <a:t>: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Konventa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aspekte</a:t>
            </a:r>
            <a:r>
              <a:rPr lang="en-US" dirty="0"/>
              <a:t> civile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rrëmbimit</a:t>
            </a:r>
            <a:r>
              <a:rPr lang="en-US" dirty="0"/>
              <a:t> </a:t>
            </a:r>
            <a:r>
              <a:rPr lang="en-US" dirty="0" err="1"/>
              <a:t>ndërkombëtar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fëmijës</a:t>
            </a:r>
            <a:r>
              <a:rPr lang="en-US" dirty="0"/>
              <a:t>;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Konventa</a:t>
            </a:r>
            <a:r>
              <a:rPr lang="en-US" dirty="0"/>
              <a:t> 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Fëmijëve</a:t>
            </a:r>
            <a:r>
              <a:rPr lang="en-US" dirty="0"/>
              <a:t> e OKB-</a:t>
            </a:r>
            <a:r>
              <a:rPr lang="en-US" dirty="0" err="1"/>
              <a:t>së</a:t>
            </a:r>
            <a:r>
              <a:rPr lang="en-US" dirty="0"/>
              <a:t>;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Konventa</a:t>
            </a:r>
            <a:r>
              <a:rPr lang="en-US" dirty="0"/>
              <a:t> </a:t>
            </a:r>
            <a:r>
              <a:rPr lang="en-US" dirty="0" err="1"/>
              <a:t>Europiane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Drejtat</a:t>
            </a:r>
            <a:r>
              <a:rPr lang="en-US" dirty="0"/>
              <a:t> e </a:t>
            </a:r>
            <a:r>
              <a:rPr lang="en-US" dirty="0" err="1"/>
              <a:t>Njeriut</a:t>
            </a:r>
            <a:r>
              <a:rPr lang="en-US" dirty="0"/>
              <a:t> e </a:t>
            </a:r>
            <a:r>
              <a:rPr lang="en-US" dirty="0" err="1"/>
              <a:t>Këshillit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Europës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18399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613C2C-2646-ACDD-D5D2-2E73F0468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Raporti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Konvetës</a:t>
            </a:r>
            <a:r>
              <a:rPr lang="en-US" dirty="0"/>
              <a:t> me KEDNJ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C809D3-FC4A-E7EA-35FA-858A72FEB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/>
              <a:t>Konventa</a:t>
            </a:r>
            <a:r>
              <a:rPr lang="en-US" dirty="0"/>
              <a:t> e </a:t>
            </a:r>
            <a:r>
              <a:rPr lang="en-US" dirty="0" err="1"/>
              <a:t>Hagës</a:t>
            </a:r>
            <a:r>
              <a:rPr lang="en-US" dirty="0"/>
              <a:t> (1980)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interpretuar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zbatuar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mënyrën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bën</a:t>
            </a:r>
            <a:r>
              <a:rPr lang="en-US" dirty="0"/>
              <a:t> </a:t>
            </a:r>
            <a:r>
              <a:rPr lang="en-US" dirty="0" err="1"/>
              <a:t>garancitë</a:t>
            </a:r>
            <a:r>
              <a:rPr lang="en-US" dirty="0"/>
              <a:t> e KEDNJ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aplikueshme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efektive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“</a:t>
            </a:r>
            <a:r>
              <a:rPr lang="en-US" dirty="0" err="1"/>
              <a:t>Ekuilibri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drejtë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ekzistojë</a:t>
            </a:r>
            <a:r>
              <a:rPr lang="en-US" dirty="0"/>
              <a:t> midis </a:t>
            </a:r>
            <a:r>
              <a:rPr lang="en-US" dirty="0" err="1"/>
              <a:t>interesave</a:t>
            </a:r>
            <a:r>
              <a:rPr lang="en-US" dirty="0"/>
              <a:t> </a:t>
            </a:r>
            <a:r>
              <a:rPr lang="en-US" dirty="0" err="1"/>
              <a:t>konkurruese</a:t>
            </a:r>
            <a:r>
              <a:rPr lang="en-US" dirty="0"/>
              <a:t> – </a:t>
            </a:r>
            <a:r>
              <a:rPr lang="en-US" dirty="0" err="1"/>
              <a:t>atyre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fëmijës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err="1"/>
              <a:t>prindërve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rendit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 – </a:t>
            </a:r>
            <a:r>
              <a:rPr lang="en-US" dirty="0" err="1"/>
              <a:t>realizohet</a:t>
            </a:r>
            <a:r>
              <a:rPr lang="en-US" dirty="0"/>
              <a:t> </a:t>
            </a:r>
            <a:r>
              <a:rPr lang="en-US" dirty="0" err="1"/>
              <a:t>brenda</a:t>
            </a:r>
            <a:r>
              <a:rPr lang="en-US" dirty="0"/>
              <a:t> </a:t>
            </a:r>
            <a:r>
              <a:rPr lang="en-US" dirty="0" err="1"/>
              <a:t>kufijëve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vlerësimit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u </a:t>
            </a:r>
            <a:r>
              <a:rPr lang="en-US" dirty="0" err="1"/>
              <a:t>jepet</a:t>
            </a:r>
            <a:r>
              <a:rPr lang="en-US" dirty="0"/>
              <a:t> </a:t>
            </a:r>
            <a:r>
              <a:rPr lang="en-US" dirty="0" err="1"/>
              <a:t>shteteve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çështje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tilla, duke </a:t>
            </a:r>
            <a:r>
              <a:rPr lang="en-US" dirty="0" err="1"/>
              <a:t>marrë</a:t>
            </a:r>
            <a:r>
              <a:rPr lang="en-US" dirty="0"/>
              <a:t> </a:t>
            </a:r>
            <a:r>
              <a:rPr lang="en-US" dirty="0" err="1"/>
              <a:t>parasysh</a:t>
            </a:r>
            <a:r>
              <a:rPr lang="en-US" dirty="0"/>
              <a:t> se </a:t>
            </a:r>
            <a:r>
              <a:rPr lang="en-US" i="1" dirty="0" err="1"/>
              <a:t>interesi</a:t>
            </a:r>
            <a:r>
              <a:rPr lang="en-US" i="1" dirty="0"/>
              <a:t> </a:t>
            </a:r>
            <a:r>
              <a:rPr lang="en-US" i="1" dirty="0" err="1"/>
              <a:t>më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lartë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fëmijës</a:t>
            </a:r>
            <a:r>
              <a:rPr lang="en-US" i="1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jetë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konsideratë</a:t>
            </a:r>
            <a:r>
              <a:rPr lang="en-US" dirty="0"/>
              <a:t> </a:t>
            </a:r>
            <a:r>
              <a:rPr lang="en-US" dirty="0" err="1"/>
              <a:t>parësore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se </a:t>
            </a:r>
            <a:r>
              <a:rPr lang="en-US" dirty="0" err="1"/>
              <a:t>objektivat</a:t>
            </a:r>
            <a:r>
              <a:rPr lang="en-US" dirty="0"/>
              <a:t> e </a:t>
            </a:r>
            <a:r>
              <a:rPr lang="en-US" dirty="0" err="1"/>
              <a:t>parandalimit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kthimit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menjëhershëm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korrespondojnë</a:t>
            </a:r>
            <a:r>
              <a:rPr lang="en-US" dirty="0"/>
              <a:t> me </a:t>
            </a:r>
            <a:r>
              <a:rPr lang="en-US" i="1" dirty="0"/>
              <a:t>'</a:t>
            </a:r>
            <a:r>
              <a:rPr lang="en-US" i="1" dirty="0" err="1"/>
              <a:t>interesin</a:t>
            </a:r>
            <a:r>
              <a:rPr lang="en-US" i="1" dirty="0"/>
              <a:t> </a:t>
            </a:r>
            <a:r>
              <a:rPr lang="en-US" i="1" dirty="0" err="1"/>
              <a:t>më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lartë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fëmijës</a:t>
            </a:r>
            <a:r>
              <a:rPr lang="en-US" i="1" dirty="0"/>
              <a:t>”…</a:t>
            </a:r>
          </a:p>
        </p:txBody>
      </p:sp>
    </p:spTree>
    <p:extLst>
      <p:ext uri="{BB962C8B-B14F-4D97-AF65-F5344CB8AC3E}">
        <p14:creationId xmlns:p14="http://schemas.microsoft.com/office/powerpoint/2010/main" val="252276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EC9A23-2A4F-8C69-A236-17B75F374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Raporti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Konvetës</a:t>
            </a:r>
            <a:r>
              <a:rPr lang="en-US" dirty="0"/>
              <a:t> me KEDNJ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0C870F-DF88-B314-DAAB-D9C1713FC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err="1"/>
              <a:t>Interesi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fëmijës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përkon</a:t>
            </a:r>
            <a:r>
              <a:rPr lang="en-US" dirty="0"/>
              <a:t> me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babait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nënës</a:t>
            </a:r>
            <a:r>
              <a:rPr lang="en-US" dirty="0"/>
              <a:t> ...[</a:t>
            </a:r>
            <a:r>
              <a:rPr lang="en-US" dirty="0" err="1"/>
              <a:t>dhe</a:t>
            </a:r>
            <a:r>
              <a:rPr lang="en-US" dirty="0"/>
              <a:t>,]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kontekstin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kërkese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kthim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bërë</a:t>
            </a:r>
            <a:r>
              <a:rPr lang="en-US" dirty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Hagës</a:t>
            </a:r>
            <a:r>
              <a:rPr lang="en-US" dirty="0"/>
              <a:t>, e </a:t>
            </a:r>
            <a:r>
              <a:rPr lang="en-US" dirty="0" err="1"/>
              <a:t>cila</a:t>
            </a:r>
            <a:r>
              <a:rPr lang="en-US" dirty="0"/>
              <a:t>  </a:t>
            </a:r>
            <a:r>
              <a:rPr lang="en-US" dirty="0" err="1"/>
              <a:t>është</a:t>
            </a:r>
            <a:r>
              <a:rPr lang="en-US" dirty="0"/>
              <a:t> e </a:t>
            </a:r>
            <a:r>
              <a:rPr lang="en-US" dirty="0" err="1"/>
              <a:t>ndryshme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procedurat</a:t>
            </a:r>
            <a:r>
              <a:rPr lang="en-US" dirty="0"/>
              <a:t> e </a:t>
            </a:r>
            <a:r>
              <a:rPr lang="en-US" dirty="0" err="1"/>
              <a:t>kujdestarisë</a:t>
            </a:r>
            <a:r>
              <a:rPr lang="en-US" dirty="0"/>
              <a:t>, </a:t>
            </a:r>
            <a:r>
              <a:rPr lang="en-US" dirty="0" err="1"/>
              <a:t>koncepti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interesit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fëmijës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vlerësohet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dritën</a:t>
            </a:r>
            <a:r>
              <a:rPr lang="en-US" dirty="0"/>
              <a:t> e </a:t>
            </a:r>
            <a:r>
              <a:rPr lang="en-US" dirty="0" err="1"/>
              <a:t>përjashtimeve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parashikuara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Konventa</a:t>
            </a:r>
            <a:r>
              <a:rPr lang="en-US" dirty="0"/>
              <a:t> e </a:t>
            </a:r>
            <a:r>
              <a:rPr lang="en-US" dirty="0" err="1"/>
              <a:t>Hagës</a:t>
            </a:r>
            <a:r>
              <a:rPr lang="en-US" dirty="0"/>
              <a:t>, [</a:t>
            </a:r>
            <a:r>
              <a:rPr lang="en-US" dirty="0" err="1"/>
              <a:t>veçanërisht</a:t>
            </a:r>
            <a:r>
              <a:rPr lang="en-US" dirty="0"/>
              <a:t> </a:t>
            </a:r>
            <a:r>
              <a:rPr lang="en-US" dirty="0" err="1"/>
              <a:t>ato</a:t>
            </a:r>
            <a:r>
              <a:rPr lang="en-US" dirty="0"/>
              <a:t>]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lidhura</a:t>
            </a:r>
            <a:r>
              <a:rPr lang="en-US" dirty="0"/>
              <a:t> me </a:t>
            </a:r>
            <a:r>
              <a:rPr lang="en-US" i="1" dirty="0" err="1"/>
              <a:t>kalimin</a:t>
            </a:r>
            <a:r>
              <a:rPr lang="en-US" i="1" dirty="0"/>
              <a:t> e </a:t>
            </a:r>
            <a:r>
              <a:rPr lang="en-US" i="1" dirty="0" err="1"/>
              <a:t>kohës</a:t>
            </a:r>
            <a:r>
              <a:rPr lang="en-US" dirty="0"/>
              <a:t>...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ekzistencën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i="1" dirty="0"/>
              <a:t>'</a:t>
            </a:r>
            <a:r>
              <a:rPr lang="en-US" i="1" dirty="0" err="1"/>
              <a:t>rreziku</a:t>
            </a:r>
            <a:r>
              <a:rPr lang="en-US" i="1" dirty="0"/>
              <a:t> </a:t>
            </a:r>
            <a:r>
              <a:rPr lang="en-US" i="1" dirty="0" err="1"/>
              <a:t>serioz</a:t>
            </a:r>
            <a:r>
              <a:rPr lang="en-US" dirty="0"/>
              <a:t>'...</a:t>
            </a:r>
          </a:p>
          <a:p>
            <a:pPr algn="just"/>
            <a:r>
              <a:rPr lang="en-US" dirty="0" err="1"/>
              <a:t>Kjo</a:t>
            </a:r>
            <a:r>
              <a:rPr lang="en-US" dirty="0"/>
              <a:t> </a:t>
            </a:r>
            <a:r>
              <a:rPr lang="en-US" dirty="0" err="1"/>
              <a:t>detyrë</a:t>
            </a:r>
            <a:r>
              <a:rPr lang="en-US" dirty="0"/>
              <a:t> u </a:t>
            </a:r>
            <a:r>
              <a:rPr lang="en-US" dirty="0" err="1"/>
              <a:t>takon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radhë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parë</a:t>
            </a:r>
            <a:r>
              <a:rPr lang="en-US" dirty="0"/>
              <a:t> </a:t>
            </a:r>
            <a:r>
              <a:rPr lang="en-US" dirty="0" err="1"/>
              <a:t>autoriteteve</a:t>
            </a:r>
            <a:r>
              <a:rPr lang="en-US" dirty="0"/>
              <a:t> </a:t>
            </a:r>
            <a:r>
              <a:rPr lang="en-US" dirty="0" err="1"/>
              <a:t>kombëtare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shtetit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kërkuar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, </a:t>
            </a:r>
            <a:r>
              <a:rPr lang="en-US" dirty="0" err="1"/>
              <a:t>ndër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tjera</a:t>
            </a:r>
            <a:r>
              <a:rPr lang="en-US" dirty="0"/>
              <a:t>, </a:t>
            </a:r>
            <a:r>
              <a:rPr lang="en-US" dirty="0" err="1"/>
              <a:t>kanë</a:t>
            </a:r>
            <a:r>
              <a:rPr lang="en-US" dirty="0"/>
              <a:t> </a:t>
            </a:r>
            <a:r>
              <a:rPr lang="en-US" dirty="0" err="1"/>
              <a:t>mundësinë</a:t>
            </a:r>
            <a:r>
              <a:rPr lang="en-US" dirty="0"/>
              <a:t> e </a:t>
            </a:r>
            <a:r>
              <a:rPr lang="en-US" dirty="0" err="1"/>
              <a:t>kontaktit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drejtpërdrejtë</a:t>
            </a:r>
            <a:r>
              <a:rPr lang="en-US" dirty="0"/>
              <a:t> me </a:t>
            </a:r>
            <a:r>
              <a:rPr lang="en-US" dirty="0" err="1"/>
              <a:t>palët</a:t>
            </a:r>
            <a:r>
              <a:rPr lang="en-US" dirty="0"/>
              <a:t> e </a:t>
            </a:r>
            <a:r>
              <a:rPr lang="en-US" dirty="0" err="1"/>
              <a:t>interesuara</a:t>
            </a:r>
            <a:r>
              <a:rPr lang="en-US" dirty="0"/>
              <a:t>.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përmbushjen</a:t>
            </a:r>
            <a:r>
              <a:rPr lang="en-US" dirty="0"/>
              <a:t> e </a:t>
            </a:r>
            <a:r>
              <a:rPr lang="en-US" dirty="0" err="1"/>
              <a:t>detyrës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8 [</a:t>
            </a:r>
            <a:r>
              <a:rPr lang="en-US" dirty="0" err="1"/>
              <a:t>të</a:t>
            </a:r>
            <a:r>
              <a:rPr lang="en-US" dirty="0"/>
              <a:t> KEDNJ],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vendase</a:t>
            </a:r>
            <a:r>
              <a:rPr lang="en-US" dirty="0"/>
              <a:t> </a:t>
            </a:r>
            <a:r>
              <a:rPr lang="en-US" dirty="0" err="1"/>
              <a:t>gëzon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i="1" dirty="0"/>
              <a:t>kufi </a:t>
            </a:r>
            <a:r>
              <a:rPr lang="en-US" i="1" dirty="0" err="1"/>
              <a:t>vlerësimi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cili</a:t>
            </a:r>
            <a:r>
              <a:rPr lang="en-US" dirty="0"/>
              <a:t> </a:t>
            </a:r>
            <a:r>
              <a:rPr lang="en-US" dirty="0" err="1"/>
              <a:t>mbetet</a:t>
            </a:r>
            <a:r>
              <a:rPr lang="en-US" dirty="0"/>
              <a:t> </a:t>
            </a:r>
            <a:r>
              <a:rPr lang="en-US" dirty="0" err="1"/>
              <a:t>subjekt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mbikëqyrjeje</a:t>
            </a:r>
            <a:r>
              <a:rPr lang="en-US" dirty="0"/>
              <a:t> </a:t>
            </a:r>
            <a:r>
              <a:rPr lang="en-US" dirty="0" err="1"/>
              <a:t>europiane</a:t>
            </a:r>
            <a:r>
              <a:rPr lang="en-US" dirty="0"/>
              <a:t>- GJEDNJ </a:t>
            </a:r>
            <a:r>
              <a:rPr lang="en-US" dirty="0" err="1"/>
              <a:t>shqyrton</a:t>
            </a:r>
            <a:r>
              <a:rPr lang="en-US" dirty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vendimet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autoritete</a:t>
            </a:r>
            <a:r>
              <a:rPr lang="en-US" dirty="0"/>
              <a:t> </a:t>
            </a:r>
            <a:r>
              <a:rPr lang="en-US" dirty="0" err="1"/>
              <a:t>kanë</a:t>
            </a:r>
            <a:r>
              <a:rPr lang="en-US" dirty="0"/>
              <a:t> </a:t>
            </a:r>
            <a:r>
              <a:rPr lang="en-US" dirty="0" err="1"/>
              <a:t>marrë</a:t>
            </a:r>
            <a:r>
              <a:rPr lang="en-US" dirty="0"/>
              <a:t> </a:t>
            </a:r>
            <a:r>
              <a:rPr lang="en-US" dirty="0" err="1"/>
              <a:t>gjatë</a:t>
            </a:r>
            <a:r>
              <a:rPr lang="en-US" dirty="0"/>
              <a:t> </a:t>
            </a:r>
            <a:r>
              <a:rPr lang="en-US" dirty="0" err="1"/>
              <a:t>ushtrimit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asaj</a:t>
            </a:r>
            <a:r>
              <a:rPr lang="en-US" dirty="0"/>
              <a:t> </a:t>
            </a:r>
            <a:r>
              <a:rPr lang="en-US" dirty="0" err="1"/>
              <a:t>kompetence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9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267A06-177A-AADA-0EC5-E434DB7D9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Raporti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Konvetës</a:t>
            </a:r>
            <a:r>
              <a:rPr lang="en-US" dirty="0"/>
              <a:t> me KEDNJ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3FAB0C-18C4-8865-C90C-0B58DA0C7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interpretim</a:t>
            </a:r>
            <a:r>
              <a:rPr lang="en-US" dirty="0"/>
              <a:t> </a:t>
            </a:r>
            <a:r>
              <a:rPr lang="en-US" dirty="0" err="1"/>
              <a:t>harmonik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Europiane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Hagës</a:t>
            </a:r>
            <a:r>
              <a:rPr lang="en-US" dirty="0"/>
              <a:t>...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arrihet</a:t>
            </a:r>
            <a:r>
              <a:rPr lang="en-US" dirty="0"/>
              <a:t> me </a:t>
            </a:r>
            <a:r>
              <a:rPr lang="en-US" dirty="0" err="1"/>
              <a:t>kusht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respektohen</a:t>
            </a:r>
            <a:r>
              <a:rPr lang="en-US" dirty="0"/>
              <a:t> 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err="1"/>
              <a:t>kushtet</a:t>
            </a:r>
            <a:r>
              <a:rPr lang="en-US" dirty="0"/>
              <a:t> e </a:t>
            </a:r>
            <a:r>
              <a:rPr lang="en-US" dirty="0" err="1"/>
              <a:t>mëposhtme</a:t>
            </a:r>
            <a:r>
              <a:rPr lang="en-US" dirty="0"/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b="1" i="1" dirty="0" err="1"/>
              <a:t>Së</a:t>
            </a:r>
            <a:r>
              <a:rPr lang="en-US" b="1" i="1" dirty="0"/>
              <a:t> </a:t>
            </a:r>
            <a:r>
              <a:rPr lang="en-US" b="1" i="1" dirty="0" err="1"/>
              <a:t>pari</a:t>
            </a:r>
            <a:r>
              <a:rPr lang="en-US" dirty="0"/>
              <a:t>, </a:t>
            </a:r>
            <a:r>
              <a:rPr lang="en-US" dirty="0" err="1"/>
              <a:t>faktorët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përbëjnë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përjashtim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kthimi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menjëhershëm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fëmijës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zbatim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Hagës</a:t>
            </a:r>
            <a:r>
              <a:rPr lang="en-US" dirty="0"/>
              <a:t>...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merren</a:t>
            </a:r>
            <a:r>
              <a:rPr lang="en-US" dirty="0"/>
              <a:t> </a:t>
            </a:r>
            <a:r>
              <a:rPr lang="en-US" dirty="0" err="1"/>
              <a:t>vërtetë</a:t>
            </a:r>
            <a:r>
              <a:rPr lang="en-US" dirty="0"/>
              <a:t> </a:t>
            </a:r>
            <a:r>
              <a:rPr lang="en-US" dirty="0" err="1"/>
              <a:t>parasysh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gjykata</a:t>
            </a:r>
            <a:r>
              <a:rPr lang="en-US" dirty="0"/>
              <a:t> e </a:t>
            </a:r>
            <a:r>
              <a:rPr lang="en-US" dirty="0" err="1"/>
              <a:t>kërkuar</a:t>
            </a:r>
            <a:r>
              <a:rPr lang="en-US" dirty="0"/>
              <a:t>. </a:t>
            </a:r>
            <a:r>
              <a:rPr lang="en-US" dirty="0" err="1"/>
              <a:t>Më</a:t>
            </a:r>
            <a:r>
              <a:rPr lang="en-US" dirty="0"/>
              <a:t> pas, </a:t>
            </a:r>
            <a:r>
              <a:rPr lang="en-US" dirty="0" err="1"/>
              <a:t>kjo</a:t>
            </a:r>
            <a:r>
              <a:rPr lang="en-US" dirty="0"/>
              <a:t> </a:t>
            </a:r>
            <a:r>
              <a:rPr lang="en-US" dirty="0" err="1"/>
              <a:t>gjykatë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marrë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vendim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mjaftueshëm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arsyetuar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pikë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t'i</a:t>
            </a:r>
            <a:r>
              <a:rPr lang="en-US" dirty="0"/>
              <a:t> </a:t>
            </a:r>
            <a:r>
              <a:rPr lang="en-US" dirty="0" err="1"/>
              <a:t>mundësojë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verifikojë</a:t>
            </a:r>
            <a:r>
              <a:rPr lang="en-US" dirty="0"/>
              <a:t> </a:t>
            </a:r>
            <a:r>
              <a:rPr lang="en-US" dirty="0" err="1"/>
              <a:t>nëse</a:t>
            </a:r>
            <a:r>
              <a:rPr lang="en-US" dirty="0"/>
              <a:t>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pyetje</a:t>
            </a:r>
            <a:r>
              <a:rPr lang="en-US" dirty="0"/>
              <a:t> </a:t>
            </a:r>
            <a:r>
              <a:rPr lang="en-US" dirty="0" err="1"/>
              <a:t>janë</a:t>
            </a:r>
            <a:r>
              <a:rPr lang="en-US" dirty="0"/>
              <a:t> </a:t>
            </a:r>
            <a:r>
              <a:rPr lang="en-US" dirty="0" err="1"/>
              <a:t>shqyrtuar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efektive</a:t>
            </a:r>
            <a:r>
              <a:rPr lang="en-US" dirty="0"/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b="1" i="1" dirty="0" err="1"/>
              <a:t>Së</a:t>
            </a:r>
            <a:r>
              <a:rPr lang="en-US" b="1" i="1" dirty="0"/>
              <a:t> </a:t>
            </a:r>
            <a:r>
              <a:rPr lang="en-US" b="1" i="1" dirty="0" err="1"/>
              <a:t>dyti</a:t>
            </a:r>
            <a:r>
              <a:rPr lang="en-US" dirty="0"/>
              <a:t>, </a:t>
            </a:r>
            <a:r>
              <a:rPr lang="en-US" dirty="0" err="1"/>
              <a:t>këta</a:t>
            </a:r>
            <a:r>
              <a:rPr lang="en-US" dirty="0"/>
              <a:t> </a:t>
            </a:r>
            <a:r>
              <a:rPr lang="en-US" dirty="0" err="1"/>
              <a:t>faktorë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vlerësohen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dritën</a:t>
            </a:r>
            <a:r>
              <a:rPr lang="en-US" dirty="0"/>
              <a:t> e </a:t>
            </a:r>
            <a:r>
              <a:rPr lang="en-US" dirty="0" err="1"/>
              <a:t>nenit</a:t>
            </a:r>
            <a:r>
              <a:rPr lang="en-US" dirty="0"/>
              <a:t> 8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Europiane</a:t>
            </a:r>
            <a:r>
              <a:rPr lang="en-US" dirty="0"/>
              <a:t>...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rrjedhojë</a:t>
            </a:r>
            <a:r>
              <a:rPr lang="en-US" dirty="0"/>
              <a:t>, </a:t>
            </a:r>
            <a:r>
              <a:rPr lang="en-US" dirty="0" err="1"/>
              <a:t>neni</a:t>
            </a:r>
            <a:r>
              <a:rPr lang="en-US" dirty="0"/>
              <a:t> 8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u </a:t>
            </a:r>
            <a:r>
              <a:rPr lang="en-US" dirty="0" err="1"/>
              <a:t>imponon</a:t>
            </a:r>
            <a:r>
              <a:rPr lang="en-US" dirty="0"/>
              <a:t> </a:t>
            </a:r>
            <a:r>
              <a:rPr lang="en-US" dirty="0" err="1"/>
              <a:t>autoriteteve</a:t>
            </a:r>
            <a:r>
              <a:rPr lang="en-US" dirty="0"/>
              <a:t> </a:t>
            </a:r>
            <a:r>
              <a:rPr lang="en-US" dirty="0" err="1"/>
              <a:t>vendase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detyrim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veçantë</a:t>
            </a:r>
            <a:r>
              <a:rPr lang="en-US" dirty="0"/>
              <a:t> procedural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lidhje</a:t>
            </a:r>
            <a:r>
              <a:rPr lang="en-US" dirty="0"/>
              <a:t> me </a:t>
            </a:r>
            <a:r>
              <a:rPr lang="en-US" dirty="0" err="1"/>
              <a:t>këtë</a:t>
            </a:r>
            <a:r>
              <a:rPr lang="en-US" dirty="0"/>
              <a:t>: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vlerëson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kërkesë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kthimin</a:t>
            </a:r>
            <a:r>
              <a:rPr lang="en-US" dirty="0"/>
              <a:t> e </a:t>
            </a:r>
            <a:r>
              <a:rPr lang="en-US" dirty="0" err="1"/>
              <a:t>fëmijës</a:t>
            </a:r>
            <a:r>
              <a:rPr lang="en-US" dirty="0"/>
              <a:t>,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marrin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konsideratë</a:t>
            </a:r>
            <a:r>
              <a:rPr lang="en-US" dirty="0"/>
              <a:t> jo </a:t>
            </a:r>
            <a:r>
              <a:rPr lang="en-US" dirty="0" err="1"/>
              <a:t>vetëm</a:t>
            </a:r>
            <a:r>
              <a:rPr lang="en-US" dirty="0"/>
              <a:t> </a:t>
            </a:r>
            <a:r>
              <a:rPr lang="en-US" dirty="0" err="1"/>
              <a:t>pretendimet</a:t>
            </a:r>
            <a:r>
              <a:rPr lang="en-US" dirty="0"/>
              <a:t> e </a:t>
            </a:r>
            <a:r>
              <a:rPr lang="en-US" dirty="0" err="1"/>
              <a:t>diskutueshme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i="1" dirty="0"/>
              <a:t>'</a:t>
            </a:r>
            <a:r>
              <a:rPr lang="en-US" i="1" dirty="0" err="1"/>
              <a:t>rrezik</a:t>
            </a:r>
            <a:r>
              <a:rPr lang="en-US" i="1" dirty="0"/>
              <a:t> </a:t>
            </a:r>
            <a:r>
              <a:rPr lang="en-US" i="1" dirty="0" err="1"/>
              <a:t>serioz</a:t>
            </a:r>
            <a:r>
              <a:rPr lang="en-US" i="1" dirty="0"/>
              <a:t>'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fëmijën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kthimi</a:t>
            </a:r>
            <a:r>
              <a:rPr lang="en-US" dirty="0"/>
              <a:t>, por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marrin</a:t>
            </a:r>
            <a:r>
              <a:rPr lang="en-US" dirty="0"/>
              <a:t> </a:t>
            </a:r>
            <a:r>
              <a:rPr lang="en-US" dirty="0" err="1"/>
              <a:t>gjithashtu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vendim</a:t>
            </a:r>
            <a:r>
              <a:rPr lang="en-US" dirty="0"/>
              <a:t> duke </a:t>
            </a:r>
            <a:r>
              <a:rPr lang="en-US" dirty="0" err="1"/>
              <a:t>dhënë</a:t>
            </a:r>
            <a:r>
              <a:rPr lang="en-US" dirty="0"/>
              <a:t> </a:t>
            </a:r>
            <a:r>
              <a:rPr lang="en-US" dirty="0" err="1"/>
              <a:t>arsye</a:t>
            </a:r>
            <a:r>
              <a:rPr lang="en-US" dirty="0"/>
              <a:t> </a:t>
            </a:r>
            <a:r>
              <a:rPr lang="en-US" dirty="0" err="1"/>
              <a:t>specifike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dritën</a:t>
            </a:r>
            <a:r>
              <a:rPr lang="en-US" dirty="0"/>
              <a:t> e </a:t>
            </a:r>
            <a:r>
              <a:rPr lang="en-US" dirty="0" err="1"/>
              <a:t>rrethanave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çështjes</a:t>
            </a:r>
            <a:r>
              <a:rPr lang="en-US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4113670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9DD190-E563-8520-8B62-6CC0044DC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66170"/>
            <a:ext cx="9144000" cy="1981788"/>
          </a:xfrm>
        </p:spPr>
        <p:txBody>
          <a:bodyPr>
            <a:normAutofit fontScale="90000"/>
          </a:bodyPr>
          <a:lstStyle/>
          <a:p>
            <a:r>
              <a:rPr lang="sq-AL" dirty="0"/>
              <a:t>Vendime të GJEDNJ- </a:t>
            </a:r>
            <a:r>
              <a:rPr lang="en-GB" dirty="0"/>
              <a:t>K</a:t>
            </a:r>
            <a:r>
              <a:rPr lang="sq-AL" dirty="0"/>
              <a:t>ërkuesi</a:t>
            </a:r>
            <a:r>
              <a:rPr lang="en-GB" dirty="0"/>
              <a:t>-</a:t>
            </a:r>
            <a:r>
              <a:rPr lang="sq-AL" dirty="0"/>
              <a:t> </a:t>
            </a:r>
            <a:r>
              <a:rPr lang="en-GB" dirty="0"/>
              <a:t>“</a:t>
            </a:r>
            <a:r>
              <a:rPr lang="sq-AL" dirty="0"/>
              <a:t>prindi që </a:t>
            </a:r>
            <a:r>
              <a:rPr lang="en-GB" dirty="0"/>
              <a:t>ka </a:t>
            </a:r>
            <a:r>
              <a:rPr lang="en-GB" dirty="0" err="1"/>
              <a:t>kujdestarinë</a:t>
            </a:r>
            <a:r>
              <a:rPr lang="en-GB" dirty="0"/>
              <a:t>”</a:t>
            </a:r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441033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616822-083D-C1C1-5304-4168DF91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Paqartësi</a:t>
            </a:r>
            <a:r>
              <a:rPr lang="en-US" dirty="0"/>
              <a:t> </a:t>
            </a:r>
            <a:r>
              <a:rPr lang="en-US" dirty="0" err="1"/>
              <a:t>procedurial</a:t>
            </a:r>
            <a:r>
              <a:rPr lang="en-US" dirty="0"/>
              <a:t> - </a:t>
            </a:r>
            <a:r>
              <a:rPr lang="en-US" dirty="0" err="1"/>
              <a:t>ndërhyrje</a:t>
            </a:r>
            <a:r>
              <a:rPr lang="en-US" dirty="0"/>
              <a:t> </a:t>
            </a:r>
            <a:r>
              <a:rPr lang="en-US" dirty="0" err="1"/>
              <a:t>politike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3A6E46-72FB-E9F1-2281-90EB974D4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i-FI" b="1" dirty="0"/>
              <a:t>Rinau v Lituania 4 Janar 2020</a:t>
            </a:r>
            <a:endParaRPr lang="en-US" b="1" dirty="0"/>
          </a:p>
          <a:p>
            <a:pPr marL="0" indent="0">
              <a:buNone/>
            </a:pPr>
            <a:r>
              <a:rPr lang="en-US" dirty="0" err="1"/>
              <a:t>Kjo</a:t>
            </a:r>
            <a:r>
              <a:rPr lang="en-US" dirty="0"/>
              <a:t> </a:t>
            </a:r>
            <a:r>
              <a:rPr lang="en-US" dirty="0" err="1"/>
              <a:t>çështje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bënte</a:t>
            </a:r>
            <a:r>
              <a:rPr lang="en-US" dirty="0"/>
              <a:t> me </a:t>
            </a:r>
            <a:r>
              <a:rPr lang="en-US" dirty="0" err="1"/>
              <a:t>përpjekjet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babai</a:t>
            </a:r>
            <a:r>
              <a:rPr lang="en-US" dirty="0"/>
              <a:t> </a:t>
            </a:r>
            <a:r>
              <a:rPr lang="en-US" dirty="0" err="1"/>
              <a:t>gjerman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kthyer</a:t>
            </a:r>
            <a:r>
              <a:rPr lang="en-US" dirty="0"/>
              <a:t> </a:t>
            </a:r>
            <a:r>
              <a:rPr lang="en-US" dirty="0" err="1"/>
              <a:t>vajzën</a:t>
            </a:r>
            <a:r>
              <a:rPr lang="en-US" dirty="0"/>
              <a:t> e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ish-gruaja</a:t>
            </a:r>
            <a:r>
              <a:rPr lang="en-US" dirty="0"/>
              <a:t> e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lituaneze</a:t>
            </a:r>
            <a:r>
              <a:rPr lang="en-US" dirty="0"/>
              <a:t> pas </a:t>
            </a:r>
            <a:r>
              <a:rPr lang="en-US" dirty="0" err="1"/>
              <a:t>urdhrave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favor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tij</a:t>
            </a:r>
            <a:r>
              <a:rPr lang="en-US" dirty="0"/>
              <a:t>. </a:t>
            </a:r>
            <a:r>
              <a:rPr lang="en-US" dirty="0" err="1"/>
              <a:t>Kërkuesit</a:t>
            </a:r>
            <a:r>
              <a:rPr lang="en-US" dirty="0"/>
              <a:t> – </a:t>
            </a:r>
            <a:r>
              <a:rPr lang="en-US" dirty="0" err="1"/>
              <a:t>babai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vajza</a:t>
            </a:r>
            <a:r>
              <a:rPr lang="en-US" dirty="0"/>
              <a:t> – u </a:t>
            </a:r>
            <a:r>
              <a:rPr lang="en-US" dirty="0" err="1"/>
              <a:t>ankuan</a:t>
            </a:r>
            <a:r>
              <a:rPr lang="en-US" dirty="0"/>
              <a:t> </a:t>
            </a:r>
            <a:r>
              <a:rPr lang="en-US" dirty="0" err="1"/>
              <a:t>veçanërisht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zbatimin</a:t>
            </a:r>
            <a:r>
              <a:rPr lang="en-US" dirty="0"/>
              <a:t> e </a:t>
            </a:r>
            <a:r>
              <a:rPr lang="en-US" dirty="0" err="1"/>
              <a:t>procedurave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kthimin</a:t>
            </a:r>
            <a:r>
              <a:rPr lang="en-US" dirty="0"/>
              <a:t> e </a:t>
            </a:r>
            <a:r>
              <a:rPr lang="en-US" dirty="0" err="1"/>
              <a:t>fëmijës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Gjermani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autoritetet</a:t>
            </a:r>
            <a:r>
              <a:rPr lang="en-US" dirty="0"/>
              <a:t> </a:t>
            </a:r>
            <a:r>
              <a:rPr lang="en-US" dirty="0" err="1"/>
              <a:t>lituaneze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/>
              <a:t>Vendimi</a:t>
            </a:r>
            <a:r>
              <a:rPr lang="en-US" dirty="0"/>
              <a:t>: </a:t>
            </a:r>
            <a:r>
              <a:rPr lang="en-US" dirty="0" err="1"/>
              <a:t>Gjykata</a:t>
            </a:r>
            <a:r>
              <a:rPr lang="en-US" dirty="0"/>
              <a:t> </a:t>
            </a:r>
            <a:r>
              <a:rPr lang="en-US" dirty="0" err="1"/>
              <a:t>vendosi</a:t>
            </a:r>
            <a:r>
              <a:rPr lang="en-US" dirty="0"/>
              <a:t> se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pasur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shkelje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8 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lidhje</a:t>
            </a:r>
            <a:r>
              <a:rPr lang="en-US" dirty="0"/>
              <a:t> me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err="1"/>
              <a:t>kërkuesit</a:t>
            </a:r>
            <a:r>
              <a:rPr lang="en-US" dirty="0"/>
              <a:t>, duke </a:t>
            </a:r>
            <a:r>
              <a:rPr lang="en-US" dirty="0" err="1"/>
              <a:t>konstatuar</a:t>
            </a:r>
            <a:r>
              <a:rPr lang="en-US" dirty="0"/>
              <a:t> se,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përgjithësi</a:t>
            </a:r>
            <a:r>
              <a:rPr lang="en-US" dirty="0"/>
              <a:t>, </a:t>
            </a:r>
            <a:r>
              <a:rPr lang="en-US" dirty="0" err="1"/>
              <a:t>sjellja</a:t>
            </a:r>
            <a:r>
              <a:rPr lang="en-US" dirty="0"/>
              <a:t> e </a:t>
            </a:r>
            <a:r>
              <a:rPr lang="en-US" dirty="0" err="1"/>
              <a:t>autoriteteve</a:t>
            </a:r>
            <a:r>
              <a:rPr lang="en-US" dirty="0"/>
              <a:t> </a:t>
            </a:r>
            <a:r>
              <a:rPr lang="en-US" dirty="0" err="1"/>
              <a:t>lituaneze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arritur</a:t>
            </a:r>
            <a:r>
              <a:rPr lang="en-US" dirty="0"/>
              <a:t> </a:t>
            </a:r>
            <a:r>
              <a:rPr lang="en-US" dirty="0" err="1"/>
              <a:t>atë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kërkohej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shteti</a:t>
            </a:r>
            <a:r>
              <a:rPr lang="en-US" dirty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asaj</a:t>
            </a:r>
            <a:r>
              <a:rPr lang="en-US" dirty="0"/>
              <a:t> </a:t>
            </a:r>
            <a:r>
              <a:rPr lang="en-US" dirty="0" err="1"/>
              <a:t>dispozite</a:t>
            </a:r>
            <a:r>
              <a:rPr lang="en-US" dirty="0"/>
              <a:t>. </a:t>
            </a:r>
            <a:r>
              <a:rPr lang="en-US" dirty="0" err="1"/>
              <a:t>Gjykata</a:t>
            </a:r>
            <a:r>
              <a:rPr lang="en-US" dirty="0"/>
              <a:t> </a:t>
            </a:r>
            <a:r>
              <a:rPr lang="en-US" dirty="0" err="1"/>
              <a:t>konsideroi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veçanti</a:t>
            </a:r>
            <a:r>
              <a:rPr lang="en-US" dirty="0"/>
              <a:t> se </a:t>
            </a:r>
            <a:r>
              <a:rPr lang="en-US" dirty="0" err="1"/>
              <a:t>ishte</a:t>
            </a:r>
            <a:r>
              <a:rPr lang="en-US" dirty="0"/>
              <a:t> e </a:t>
            </a:r>
            <a:r>
              <a:rPr lang="en-US" dirty="0" err="1"/>
              <a:t>qartë</a:t>
            </a:r>
            <a:r>
              <a:rPr lang="en-US" dirty="0"/>
              <a:t> se </a:t>
            </a:r>
            <a:r>
              <a:rPr lang="en-US" dirty="0" err="1"/>
              <a:t>ligjvënësi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ekzekutivi</a:t>
            </a:r>
            <a:r>
              <a:rPr lang="en-US" dirty="0"/>
              <a:t> </a:t>
            </a:r>
            <a:r>
              <a:rPr lang="en-US" dirty="0" err="1"/>
              <a:t>kishin</a:t>
            </a:r>
            <a:r>
              <a:rPr lang="en-US" dirty="0"/>
              <a:t> </a:t>
            </a:r>
            <a:r>
              <a:rPr lang="en-US" dirty="0" err="1"/>
              <a:t>tentuar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ndikonin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procesin</a:t>
            </a:r>
            <a:r>
              <a:rPr lang="en-US" dirty="0"/>
              <a:t> e </a:t>
            </a:r>
            <a:r>
              <a:rPr lang="en-US" dirty="0" err="1"/>
              <a:t>vendimmarrjes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favor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nënës</a:t>
            </a:r>
            <a:r>
              <a:rPr lang="en-US" dirty="0"/>
              <a:t>, </a:t>
            </a:r>
            <a:r>
              <a:rPr lang="en-US" dirty="0" err="1"/>
              <a:t>pavarësisht</a:t>
            </a:r>
            <a:r>
              <a:rPr lang="en-US" dirty="0"/>
              <a:t> </a:t>
            </a:r>
            <a:r>
              <a:rPr lang="en-US" dirty="0" err="1"/>
              <a:t>urdhrave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favor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babait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duhej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ishin</a:t>
            </a:r>
            <a:r>
              <a:rPr lang="en-US" dirty="0"/>
              <a:t> </a:t>
            </a:r>
            <a:r>
              <a:rPr lang="en-US" dirty="0" err="1"/>
              <a:t>zbatuar</a:t>
            </a:r>
            <a:r>
              <a:rPr lang="en-US" dirty="0"/>
              <a:t> me </a:t>
            </a:r>
            <a:r>
              <a:rPr lang="en-US" dirty="0" err="1"/>
              <a:t>shpejtësi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Lituani</a:t>
            </a:r>
            <a:r>
              <a:rPr lang="en-US" dirty="0"/>
              <a:t>. </a:t>
            </a:r>
            <a:r>
              <a:rPr lang="en-US" dirty="0" err="1"/>
              <a:t>Ndër</a:t>
            </a:r>
            <a:r>
              <a:rPr lang="en-US" dirty="0"/>
              <a:t> </a:t>
            </a:r>
            <a:r>
              <a:rPr lang="en-US" dirty="0" err="1"/>
              <a:t>faktorët</a:t>
            </a:r>
            <a:r>
              <a:rPr lang="en-US" dirty="0"/>
              <a:t> e </a:t>
            </a:r>
            <a:r>
              <a:rPr lang="en-US" dirty="0" err="1"/>
              <a:t>tjerë</a:t>
            </a:r>
            <a:r>
              <a:rPr lang="en-US" dirty="0"/>
              <a:t>, </a:t>
            </a:r>
            <a:r>
              <a:rPr lang="en-US" dirty="0" err="1"/>
              <a:t>veprimet</a:t>
            </a:r>
            <a:r>
              <a:rPr lang="en-US" dirty="0"/>
              <a:t> e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Presidentit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kishin</a:t>
            </a:r>
            <a:r>
              <a:rPr lang="en-US" dirty="0"/>
              <a:t> </a:t>
            </a:r>
            <a:r>
              <a:rPr lang="en-US" dirty="0" err="1"/>
              <a:t>çuar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"</a:t>
            </a:r>
            <a:r>
              <a:rPr lang="en-US" i="1" dirty="0" err="1"/>
              <a:t>paqartësi</a:t>
            </a:r>
            <a:r>
              <a:rPr lang="en-US" i="1" dirty="0"/>
              <a:t> </a:t>
            </a:r>
            <a:r>
              <a:rPr lang="en-US" i="1" dirty="0" err="1"/>
              <a:t>procedurale</a:t>
            </a:r>
            <a:r>
              <a:rPr lang="en-US" dirty="0"/>
              <a:t>"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kishin</a:t>
            </a:r>
            <a:r>
              <a:rPr lang="en-US" dirty="0"/>
              <a:t> </a:t>
            </a:r>
            <a:r>
              <a:rPr lang="en-US" dirty="0" err="1"/>
              <a:t>kundërshtuar</a:t>
            </a:r>
            <a:r>
              <a:rPr lang="en-US" dirty="0"/>
              <a:t> </a:t>
            </a:r>
            <a:r>
              <a:rPr lang="en-US" dirty="0" err="1"/>
              <a:t>qëllimet</a:t>
            </a:r>
            <a:r>
              <a:rPr lang="en-US" dirty="0"/>
              <a:t> e </a:t>
            </a:r>
            <a:r>
              <a:rPr lang="en-US" dirty="0" err="1"/>
              <a:t>rregullave</a:t>
            </a:r>
            <a:r>
              <a:rPr lang="en-US" dirty="0"/>
              <a:t> </a:t>
            </a:r>
            <a:r>
              <a:rPr lang="en-US" dirty="0" err="1"/>
              <a:t>ndërkombëtare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Bashkimit</a:t>
            </a:r>
            <a:r>
              <a:rPr lang="en-US" dirty="0"/>
              <a:t> </a:t>
            </a:r>
            <a:r>
              <a:rPr lang="en-US" dirty="0" err="1"/>
              <a:t>Europian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kujdestarinë</a:t>
            </a:r>
            <a:r>
              <a:rPr lang="en-US" dirty="0"/>
              <a:t> e </a:t>
            </a:r>
            <a:r>
              <a:rPr lang="en-US" dirty="0" err="1"/>
              <a:t>fëmijëve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5877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C03F48-FC69-A372-4687-7D554DECE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Dështimi</a:t>
            </a:r>
            <a:r>
              <a:rPr lang="en-US" sz="4000" dirty="0"/>
              <a:t> </a:t>
            </a:r>
            <a:r>
              <a:rPr lang="en-US" sz="4000" dirty="0" err="1"/>
              <a:t>i</a:t>
            </a:r>
            <a:r>
              <a:rPr lang="en-US" sz="4000" dirty="0"/>
              <a:t> </a:t>
            </a:r>
            <a:r>
              <a:rPr lang="en-US" sz="4000" dirty="0" err="1"/>
              <a:t>autoriteteve</a:t>
            </a:r>
            <a:r>
              <a:rPr lang="en-US" sz="4000" dirty="0"/>
              <a:t> </a:t>
            </a:r>
            <a:r>
              <a:rPr lang="en-US" sz="4000" dirty="0" err="1"/>
              <a:t>për</a:t>
            </a:r>
            <a:r>
              <a:rPr lang="en-US" sz="4000" dirty="0"/>
              <a:t> </a:t>
            </a:r>
            <a:r>
              <a:rPr lang="en-US" sz="4000" dirty="0" err="1"/>
              <a:t>të</a:t>
            </a:r>
            <a:r>
              <a:rPr lang="en-US" sz="4000" dirty="0"/>
              <a:t> </a:t>
            </a:r>
            <a:r>
              <a:rPr lang="en-US" sz="4000" dirty="0" err="1"/>
              <a:t>marrë</a:t>
            </a:r>
            <a:r>
              <a:rPr lang="en-US" sz="4000" dirty="0"/>
              <a:t> masa </a:t>
            </a:r>
            <a:r>
              <a:rPr lang="en-US" sz="4000" dirty="0" err="1"/>
              <a:t>efektive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808A47-7D43-32DB-4A16-B0E7F70F2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Iglesias Gill v </a:t>
            </a:r>
            <a:r>
              <a:rPr lang="en-US" sz="2000" b="1" dirty="0" err="1"/>
              <a:t>Spanja</a:t>
            </a:r>
            <a:r>
              <a:rPr lang="en-US" sz="2000" b="1" dirty="0"/>
              <a:t> 29 </a:t>
            </a:r>
            <a:r>
              <a:rPr lang="en-US" sz="2000" b="1" dirty="0" err="1"/>
              <a:t>prill</a:t>
            </a:r>
            <a:r>
              <a:rPr lang="en-US" sz="2000" b="1" dirty="0"/>
              <a:t> 2003</a:t>
            </a:r>
          </a:p>
          <a:p>
            <a:pPr marL="0" indent="0" algn="just">
              <a:buNone/>
            </a:pPr>
            <a:r>
              <a:rPr lang="en-US" sz="2000" dirty="0" err="1"/>
              <a:t>Kërkuesja</a:t>
            </a:r>
            <a:r>
              <a:rPr lang="en-US" sz="2000" dirty="0"/>
              <a:t> </a:t>
            </a:r>
            <a:r>
              <a:rPr lang="en-US" sz="2000" dirty="0" err="1"/>
              <a:t>pretendoi</a:t>
            </a:r>
            <a:r>
              <a:rPr lang="en-US" sz="2000" dirty="0"/>
              <a:t> se </a:t>
            </a:r>
            <a:r>
              <a:rPr lang="en-US" sz="2000" dirty="0" err="1"/>
              <a:t>autoritetet</a:t>
            </a:r>
            <a:r>
              <a:rPr lang="en-US" sz="2000" dirty="0"/>
              <a:t> </a:t>
            </a:r>
            <a:r>
              <a:rPr lang="en-US" sz="2000" dirty="0" err="1"/>
              <a:t>spanjolle</a:t>
            </a:r>
            <a:r>
              <a:rPr lang="en-US" sz="2000" dirty="0"/>
              <a:t> </a:t>
            </a:r>
            <a:r>
              <a:rPr lang="en-US" sz="2000" dirty="0" err="1"/>
              <a:t>nuk</a:t>
            </a:r>
            <a:r>
              <a:rPr lang="en-US" sz="2000" dirty="0"/>
              <a:t> </a:t>
            </a:r>
            <a:r>
              <a:rPr lang="en-US" sz="2000" dirty="0" err="1"/>
              <a:t>kishin</a:t>
            </a:r>
            <a:r>
              <a:rPr lang="en-US" sz="2000" dirty="0"/>
              <a:t> </a:t>
            </a:r>
            <a:r>
              <a:rPr lang="en-US" sz="2000" dirty="0" err="1"/>
              <a:t>marrë</a:t>
            </a:r>
            <a:r>
              <a:rPr lang="en-US" sz="2000" dirty="0"/>
              <a:t> </a:t>
            </a:r>
            <a:r>
              <a:rPr lang="en-US" sz="2000" dirty="0" err="1"/>
              <a:t>masat</a:t>
            </a:r>
            <a:r>
              <a:rPr lang="en-US" sz="2000" dirty="0"/>
              <a:t> e </a:t>
            </a:r>
            <a:r>
              <a:rPr lang="en-US" sz="2000" dirty="0" err="1"/>
              <a:t>duhura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siguruar</a:t>
            </a:r>
            <a:r>
              <a:rPr lang="en-US" sz="2000" dirty="0"/>
              <a:t> </a:t>
            </a:r>
            <a:r>
              <a:rPr lang="en-US" sz="2000" dirty="0" err="1"/>
              <a:t>zbatimin</a:t>
            </a:r>
            <a:r>
              <a:rPr lang="en-US" sz="2000" dirty="0"/>
              <a:t> e </a:t>
            </a:r>
            <a:r>
              <a:rPr lang="en-US" sz="2000" dirty="0" err="1"/>
              <a:t>menjëhershëm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vendimeve</a:t>
            </a:r>
            <a:r>
              <a:rPr lang="en-US" sz="2000" dirty="0"/>
              <a:t> </a:t>
            </a:r>
            <a:r>
              <a:rPr lang="en-US" sz="2000" dirty="0" err="1"/>
              <a:t>gjyqësore</a:t>
            </a:r>
            <a:r>
              <a:rPr lang="en-US" sz="2000" dirty="0"/>
              <a:t> </a:t>
            </a:r>
            <a:r>
              <a:rPr lang="en-US" sz="2000" dirty="0" err="1"/>
              <a:t>që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jepnin</a:t>
            </a:r>
            <a:r>
              <a:rPr lang="en-US" sz="2000" dirty="0"/>
              <a:t> </a:t>
            </a:r>
            <a:r>
              <a:rPr lang="en-US" sz="2000" dirty="0" err="1"/>
              <a:t>kujdestarinë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autoritetin</a:t>
            </a:r>
            <a:r>
              <a:rPr lang="en-US" sz="2000" dirty="0"/>
              <a:t> </a:t>
            </a:r>
            <a:r>
              <a:rPr lang="en-US" sz="2000" dirty="0" err="1"/>
              <a:t>prindëror</a:t>
            </a:r>
            <a:r>
              <a:rPr lang="en-US" sz="2000" dirty="0"/>
              <a:t> </a:t>
            </a:r>
            <a:r>
              <a:rPr lang="en-US" sz="2000" dirty="0" err="1"/>
              <a:t>ekskluziv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lidhje</a:t>
            </a:r>
            <a:r>
              <a:rPr lang="en-US" sz="2000" dirty="0"/>
              <a:t> me </a:t>
            </a:r>
            <a:r>
              <a:rPr lang="en-US" sz="2000" dirty="0" err="1"/>
              <a:t>fëmijën</a:t>
            </a:r>
            <a:r>
              <a:rPr lang="en-US" sz="2000" dirty="0"/>
              <a:t> e </a:t>
            </a:r>
            <a:r>
              <a:rPr lang="en-US" sz="2000" dirty="0" err="1"/>
              <a:t>saj</a:t>
            </a:r>
            <a:r>
              <a:rPr lang="en-US" sz="2000" dirty="0"/>
              <a:t> –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cili</a:t>
            </a:r>
            <a:r>
              <a:rPr lang="en-US" sz="2000" dirty="0"/>
              <a:t> </a:t>
            </a:r>
            <a:r>
              <a:rPr lang="en-US" sz="2000" dirty="0" err="1"/>
              <a:t>ishte</a:t>
            </a:r>
            <a:r>
              <a:rPr lang="en-US" sz="2000" dirty="0"/>
              <a:t> </a:t>
            </a:r>
            <a:r>
              <a:rPr lang="en-US" sz="2000" dirty="0" err="1"/>
              <a:t>dërguar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Shtetet</a:t>
            </a:r>
            <a:r>
              <a:rPr lang="en-US" sz="2000" dirty="0"/>
              <a:t> e </a:t>
            </a:r>
            <a:r>
              <a:rPr lang="en-US" sz="2000" dirty="0" err="1"/>
              <a:t>Bashkuara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Amerikës</a:t>
            </a:r>
            <a:r>
              <a:rPr lang="en-US" sz="2000" dirty="0"/>
              <a:t> me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atin</a:t>
            </a:r>
            <a:r>
              <a:rPr lang="en-US" sz="2000" dirty="0"/>
              <a:t>. Ajo u </a:t>
            </a:r>
            <a:r>
              <a:rPr lang="en-US" sz="2000" dirty="0" err="1"/>
              <a:t>ankua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veçanti</a:t>
            </a:r>
            <a:r>
              <a:rPr lang="en-US" sz="2000" dirty="0"/>
              <a:t> se </a:t>
            </a:r>
            <a:r>
              <a:rPr lang="en-US" sz="2000" dirty="0" err="1"/>
              <a:t>autoritetet</a:t>
            </a:r>
            <a:r>
              <a:rPr lang="en-US" sz="2000" dirty="0"/>
              <a:t> </a:t>
            </a:r>
            <a:r>
              <a:rPr lang="en-US" sz="2000" dirty="0" err="1"/>
              <a:t>kishin</a:t>
            </a:r>
            <a:r>
              <a:rPr lang="en-US" sz="2000" dirty="0"/>
              <a:t> </a:t>
            </a:r>
            <a:r>
              <a:rPr lang="en-US" sz="2000" dirty="0" err="1"/>
              <a:t>mungesë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kujdesit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trajtimin</a:t>
            </a:r>
            <a:r>
              <a:rPr lang="en-US" sz="2000" dirty="0"/>
              <a:t> e </a:t>
            </a:r>
            <a:r>
              <a:rPr lang="en-US" sz="2000" dirty="0" err="1"/>
              <a:t>ankesës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saj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rrëmbim</a:t>
            </a:r>
            <a:r>
              <a:rPr lang="en-US" sz="2000" dirty="0"/>
              <a:t>.</a:t>
            </a:r>
          </a:p>
          <a:p>
            <a:pPr marL="0" indent="0" algn="just">
              <a:buNone/>
            </a:pPr>
            <a:r>
              <a:rPr lang="en-US" sz="2000" b="1" dirty="0" err="1"/>
              <a:t>Vendimi</a:t>
            </a:r>
            <a:r>
              <a:rPr lang="en-US" sz="2000" dirty="0"/>
              <a:t>: </a:t>
            </a:r>
            <a:r>
              <a:rPr lang="en-US" sz="2000" dirty="0" err="1"/>
              <a:t>Gjykata</a:t>
            </a:r>
            <a:r>
              <a:rPr lang="en-US" sz="2000" dirty="0"/>
              <a:t> </a:t>
            </a:r>
            <a:r>
              <a:rPr lang="en-US" sz="2000" dirty="0" err="1"/>
              <a:t>vendosi</a:t>
            </a:r>
            <a:r>
              <a:rPr lang="en-US" sz="2000" dirty="0"/>
              <a:t> se </a:t>
            </a:r>
            <a:r>
              <a:rPr lang="en-US" sz="2000" dirty="0" err="1"/>
              <a:t>kishte</a:t>
            </a:r>
            <a:r>
              <a:rPr lang="en-US" sz="2000" dirty="0"/>
              <a:t> </a:t>
            </a:r>
            <a:r>
              <a:rPr lang="en-US" sz="2000" dirty="0" err="1"/>
              <a:t>pasur</a:t>
            </a:r>
            <a:r>
              <a:rPr lang="en-US" sz="2000" dirty="0"/>
              <a:t> </a:t>
            </a:r>
            <a:r>
              <a:rPr lang="en-US" sz="2000" dirty="0" err="1"/>
              <a:t>shkelje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nenit</a:t>
            </a:r>
            <a:r>
              <a:rPr lang="en-US" sz="2000" dirty="0"/>
              <a:t> 8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Konventës</a:t>
            </a:r>
            <a:r>
              <a:rPr lang="en-US" sz="2000" dirty="0"/>
              <a:t>, duke </a:t>
            </a:r>
            <a:r>
              <a:rPr lang="en-US" sz="2000" dirty="0" err="1"/>
              <a:t>konstatuar</a:t>
            </a:r>
            <a:r>
              <a:rPr lang="en-US" sz="2000" dirty="0"/>
              <a:t> se </a:t>
            </a:r>
            <a:r>
              <a:rPr lang="en-US" sz="2000" dirty="0" err="1"/>
              <a:t>autoritetet</a:t>
            </a:r>
            <a:r>
              <a:rPr lang="en-US" sz="2000" dirty="0"/>
              <a:t> </a:t>
            </a:r>
            <a:r>
              <a:rPr lang="en-US" sz="2000" dirty="0" err="1"/>
              <a:t>spanjolle</a:t>
            </a:r>
            <a:r>
              <a:rPr lang="en-US" sz="2000" dirty="0"/>
              <a:t> </a:t>
            </a:r>
            <a:r>
              <a:rPr lang="en-US" sz="2000" dirty="0" err="1"/>
              <a:t>nuk</a:t>
            </a:r>
            <a:r>
              <a:rPr lang="en-US" sz="2000" dirty="0"/>
              <a:t> </a:t>
            </a:r>
            <a:r>
              <a:rPr lang="en-US" sz="2000" dirty="0" err="1"/>
              <a:t>kishin</a:t>
            </a:r>
            <a:r>
              <a:rPr lang="en-US" sz="2000" dirty="0"/>
              <a:t> </a:t>
            </a:r>
            <a:r>
              <a:rPr lang="en-US" sz="2000" dirty="0" err="1"/>
              <a:t>bërë</a:t>
            </a:r>
            <a:r>
              <a:rPr lang="en-US" sz="2000" dirty="0"/>
              <a:t> </a:t>
            </a:r>
            <a:r>
              <a:rPr lang="en-US" sz="2000" dirty="0" err="1"/>
              <a:t>përpjekje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duhura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efektive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zbatuar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drejtën</a:t>
            </a:r>
            <a:r>
              <a:rPr lang="en-US" sz="2000" dirty="0"/>
              <a:t> e </a:t>
            </a:r>
            <a:r>
              <a:rPr lang="en-US" sz="2000" dirty="0" err="1"/>
              <a:t>kërkueses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parë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kthimin</a:t>
            </a:r>
            <a:r>
              <a:rPr lang="en-US" sz="2000" dirty="0"/>
              <a:t> e </a:t>
            </a:r>
            <a:r>
              <a:rPr lang="en-US" sz="2000" dirty="0" err="1"/>
              <a:t>fëmijës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saj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drejtën</a:t>
            </a:r>
            <a:r>
              <a:rPr lang="en-US" sz="2000" dirty="0"/>
              <a:t> e </a:t>
            </a:r>
            <a:r>
              <a:rPr lang="en-US" sz="2000" dirty="0" err="1"/>
              <a:t>fëmijës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t'u</a:t>
            </a:r>
            <a:r>
              <a:rPr lang="en-US" sz="2000" dirty="0"/>
              <a:t> </a:t>
            </a:r>
            <a:r>
              <a:rPr lang="en-US" sz="2000" dirty="0" err="1"/>
              <a:t>bashkuar</a:t>
            </a:r>
            <a:r>
              <a:rPr lang="en-US" sz="2000" dirty="0"/>
              <a:t> me </a:t>
            </a:r>
            <a:r>
              <a:rPr lang="en-US" sz="2000" dirty="0" err="1"/>
              <a:t>nënën</a:t>
            </a:r>
            <a:r>
              <a:rPr lang="en-US" sz="2000" dirty="0"/>
              <a:t> e </a:t>
            </a:r>
            <a:r>
              <a:rPr lang="en-US" sz="2000" dirty="0" err="1"/>
              <a:t>tij</a:t>
            </a:r>
            <a:r>
              <a:rPr lang="en-US" sz="2000" dirty="0"/>
              <a:t>, duke </a:t>
            </a:r>
            <a:r>
              <a:rPr lang="en-US" sz="2000" dirty="0" err="1"/>
              <a:t>shkelur</a:t>
            </a:r>
            <a:r>
              <a:rPr lang="en-US" sz="2000" dirty="0"/>
              <a:t> </a:t>
            </a:r>
            <a:r>
              <a:rPr lang="en-US" sz="2000" dirty="0" err="1"/>
              <a:t>kështu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drejtën</a:t>
            </a:r>
            <a:r>
              <a:rPr lang="en-US" sz="2000" dirty="0"/>
              <a:t> e </a:t>
            </a:r>
            <a:r>
              <a:rPr lang="en-US" sz="2000" dirty="0" err="1"/>
              <a:t>tyre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respektimin</a:t>
            </a:r>
            <a:r>
              <a:rPr lang="en-US" sz="2000" dirty="0"/>
              <a:t> e </a:t>
            </a:r>
            <a:r>
              <a:rPr lang="en-US" sz="2000" dirty="0" err="1"/>
              <a:t>jetës</a:t>
            </a:r>
            <a:r>
              <a:rPr lang="en-US" sz="2000" dirty="0"/>
              <a:t> </a:t>
            </a:r>
            <a:r>
              <a:rPr lang="en-US" sz="2000" dirty="0" err="1"/>
              <a:t>familjare</a:t>
            </a:r>
            <a:r>
              <a:rPr lang="en-US" sz="2000" dirty="0"/>
              <a:t>. </a:t>
            </a:r>
            <a:r>
              <a:rPr lang="en-US" sz="2000" dirty="0" err="1"/>
              <a:t>Gjykata</a:t>
            </a:r>
            <a:r>
              <a:rPr lang="en-US" sz="2000" dirty="0"/>
              <a:t> </a:t>
            </a:r>
            <a:r>
              <a:rPr lang="en-US" sz="2000" dirty="0" err="1"/>
              <a:t>vërejti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veçanti</a:t>
            </a:r>
            <a:r>
              <a:rPr lang="en-US" sz="2000" dirty="0"/>
              <a:t> se u </a:t>
            </a:r>
            <a:r>
              <a:rPr lang="en-US" sz="2000" dirty="0" err="1"/>
              <a:t>takonte</a:t>
            </a:r>
            <a:r>
              <a:rPr lang="en-US" sz="2000" dirty="0"/>
              <a:t> </a:t>
            </a:r>
            <a:r>
              <a:rPr lang="en-US" sz="2000" dirty="0" err="1"/>
              <a:t>autoriteteve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zbatonin</a:t>
            </a:r>
            <a:r>
              <a:rPr lang="en-US" sz="2000" dirty="0"/>
              <a:t> </a:t>
            </a:r>
            <a:r>
              <a:rPr lang="en-US" sz="2000" dirty="0" err="1"/>
              <a:t>masat</a:t>
            </a:r>
            <a:r>
              <a:rPr lang="en-US" sz="2000" dirty="0"/>
              <a:t> e </a:t>
            </a:r>
            <a:r>
              <a:rPr lang="en-US" sz="2000" dirty="0" err="1"/>
              <a:t>duhura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parashikuara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dispozitat</a:t>
            </a:r>
            <a:r>
              <a:rPr lang="en-US" sz="2000" dirty="0"/>
              <a:t> </a:t>
            </a:r>
            <a:r>
              <a:rPr lang="en-US" sz="2000" dirty="0" err="1"/>
              <a:t>përkatëse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Konventës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Hagës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25 </a:t>
            </a:r>
            <a:r>
              <a:rPr lang="en-US" sz="2000" dirty="0" err="1"/>
              <a:t>tetorit</a:t>
            </a:r>
            <a:r>
              <a:rPr lang="en-US" sz="2000" dirty="0"/>
              <a:t> 1980,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siguruar</a:t>
            </a:r>
            <a:r>
              <a:rPr lang="en-US" sz="2000" dirty="0"/>
              <a:t> </a:t>
            </a:r>
            <a:r>
              <a:rPr lang="en-US" sz="2000" dirty="0" err="1"/>
              <a:t>kthimin</a:t>
            </a:r>
            <a:r>
              <a:rPr lang="en-US" sz="2000" dirty="0"/>
              <a:t> e </a:t>
            </a:r>
            <a:r>
              <a:rPr lang="en-US" sz="2000" dirty="0" err="1"/>
              <a:t>fëmijës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nëna</a:t>
            </a:r>
            <a:r>
              <a:rPr lang="en-US" sz="2000" dirty="0"/>
              <a:t> e </a:t>
            </a:r>
            <a:r>
              <a:rPr lang="en-US" sz="2000" dirty="0" err="1"/>
              <a:t>saj</a:t>
            </a:r>
            <a:r>
              <a:rPr lang="en-US" sz="2000" dirty="0"/>
              <a:t>. </a:t>
            </a:r>
            <a:r>
              <a:rPr lang="en-US" sz="2000" dirty="0" err="1"/>
              <a:t>Megjithatë</a:t>
            </a:r>
            <a:r>
              <a:rPr lang="en-US" sz="2000" dirty="0"/>
              <a:t>, </a:t>
            </a:r>
            <a:r>
              <a:rPr lang="en-US" sz="2000" dirty="0" err="1"/>
              <a:t>asnjë</a:t>
            </a:r>
            <a:r>
              <a:rPr lang="en-US" sz="2000" dirty="0"/>
              <a:t> </a:t>
            </a:r>
            <a:r>
              <a:rPr lang="en-US" sz="2000" dirty="0" err="1"/>
              <a:t>masë</a:t>
            </a:r>
            <a:r>
              <a:rPr lang="en-US" sz="2000" dirty="0"/>
              <a:t> </a:t>
            </a:r>
            <a:r>
              <a:rPr lang="en-US" sz="2000" dirty="0" err="1"/>
              <a:t>nuk</a:t>
            </a:r>
            <a:r>
              <a:rPr lang="en-US" sz="2000" dirty="0"/>
              <a:t> </a:t>
            </a:r>
            <a:r>
              <a:rPr lang="en-US" sz="2000" dirty="0" err="1"/>
              <a:t>ishte</a:t>
            </a:r>
            <a:r>
              <a:rPr lang="en-US" sz="2000" dirty="0"/>
              <a:t> </a:t>
            </a:r>
            <a:r>
              <a:rPr lang="en-US" sz="2000" dirty="0" err="1"/>
              <a:t>marrë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siguruar</a:t>
            </a:r>
            <a:r>
              <a:rPr lang="en-US" sz="2000" dirty="0"/>
              <a:t> </a:t>
            </a:r>
            <a:r>
              <a:rPr lang="en-US" sz="2000" dirty="0" err="1"/>
              <a:t>zbatimin</a:t>
            </a:r>
            <a:r>
              <a:rPr lang="en-US" sz="2000" dirty="0"/>
              <a:t> e </a:t>
            </a:r>
            <a:r>
              <a:rPr lang="en-US" sz="2000" dirty="0" err="1"/>
              <a:t>vendimeve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marra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favor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kërkueses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fëmijës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saj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5583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567209-0745-8594-2228-9330E74C6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Kohëzgjatja</a:t>
            </a:r>
            <a:r>
              <a:rPr lang="en-US" sz="3600" dirty="0"/>
              <a:t> e </a:t>
            </a:r>
            <a:r>
              <a:rPr lang="en-US" sz="3600" dirty="0" err="1"/>
              <a:t>kthimit</a:t>
            </a:r>
            <a:r>
              <a:rPr lang="en-US" sz="3600" dirty="0"/>
              <a:t> – </a:t>
            </a:r>
            <a:r>
              <a:rPr lang="en-US" sz="3600" dirty="0" err="1"/>
              <a:t>pasojat</a:t>
            </a:r>
            <a:r>
              <a:rPr lang="en-US" sz="3600" dirty="0"/>
              <a:t> </a:t>
            </a:r>
            <a:r>
              <a:rPr lang="en-US" sz="3600" dirty="0" err="1"/>
              <a:t>të</a:t>
            </a:r>
            <a:r>
              <a:rPr lang="en-US" sz="3600" dirty="0"/>
              <a:t> </a:t>
            </a:r>
            <a:r>
              <a:rPr lang="en-US" sz="3600" dirty="0" err="1"/>
              <a:t>parekuperueshme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1193D2-AAA7-1A60-BCCF-E8C3BF4F4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Marie v </a:t>
            </a:r>
            <a:r>
              <a:rPr lang="en-US" sz="2000" b="1" dirty="0" err="1"/>
              <a:t>Portugalia</a:t>
            </a:r>
            <a:r>
              <a:rPr lang="en-US" sz="2000" b="1" dirty="0"/>
              <a:t> 26 </a:t>
            </a:r>
            <a:r>
              <a:rPr lang="en-US" sz="2000" b="1" dirty="0" err="1"/>
              <a:t>qeshor</a:t>
            </a:r>
            <a:r>
              <a:rPr lang="en-US" sz="2000" b="1" dirty="0"/>
              <a:t> 2003</a:t>
            </a:r>
          </a:p>
          <a:p>
            <a:pPr marL="0" indent="0">
              <a:buNone/>
            </a:pPr>
            <a:r>
              <a:rPr lang="en-US" sz="2000" dirty="0" err="1"/>
              <a:t>Kërkuesi</a:t>
            </a:r>
            <a:r>
              <a:rPr lang="en-US" sz="2000" dirty="0"/>
              <a:t>, </a:t>
            </a:r>
            <a:r>
              <a:rPr lang="en-US" sz="2000" dirty="0" err="1"/>
              <a:t>një</a:t>
            </a:r>
            <a:r>
              <a:rPr lang="en-US" sz="2000" dirty="0"/>
              <a:t> </a:t>
            </a:r>
            <a:r>
              <a:rPr lang="en-US" sz="2000" dirty="0" err="1"/>
              <a:t>shtetas</a:t>
            </a:r>
            <a:r>
              <a:rPr lang="en-US" sz="2000" dirty="0"/>
              <a:t> </a:t>
            </a:r>
            <a:r>
              <a:rPr lang="en-US" sz="2000" dirty="0" err="1"/>
              <a:t>francez</a:t>
            </a:r>
            <a:r>
              <a:rPr lang="en-US" sz="2000" dirty="0"/>
              <a:t>, u </a:t>
            </a:r>
            <a:r>
              <a:rPr lang="en-US" sz="2000" dirty="0" err="1"/>
              <a:t>ankua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pasivitetin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neglizhencën</a:t>
            </a:r>
            <a:r>
              <a:rPr lang="en-US" sz="2000" dirty="0"/>
              <a:t> e </a:t>
            </a:r>
            <a:r>
              <a:rPr lang="en-US" sz="2000" dirty="0" err="1"/>
              <a:t>autoriteteve</a:t>
            </a:r>
            <a:r>
              <a:rPr lang="en-US" sz="2000" dirty="0"/>
              <a:t> </a:t>
            </a:r>
            <a:r>
              <a:rPr lang="en-US" sz="2000" dirty="0" err="1"/>
              <a:t>portugeze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dështimin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zbatuar</a:t>
            </a:r>
            <a:r>
              <a:rPr lang="en-US" sz="2000" dirty="0"/>
              <a:t> </a:t>
            </a:r>
            <a:r>
              <a:rPr lang="en-US" sz="2000" dirty="0" err="1"/>
              <a:t>vendimet</a:t>
            </a:r>
            <a:r>
              <a:rPr lang="en-US" sz="2000" dirty="0"/>
              <a:t> e </a:t>
            </a:r>
            <a:r>
              <a:rPr lang="en-US" sz="2000" dirty="0" err="1"/>
              <a:t>gjykatave</a:t>
            </a:r>
            <a:r>
              <a:rPr lang="en-US" sz="2000" dirty="0"/>
              <a:t> </a:t>
            </a:r>
            <a:r>
              <a:rPr lang="en-US" sz="2000" dirty="0" err="1"/>
              <a:t>franceze</a:t>
            </a:r>
            <a:r>
              <a:rPr lang="en-US" sz="2000" dirty="0"/>
              <a:t> </a:t>
            </a:r>
            <a:r>
              <a:rPr lang="en-US" sz="2000" dirty="0" err="1"/>
              <a:t>që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jepnin</a:t>
            </a:r>
            <a:r>
              <a:rPr lang="en-US" sz="2000" dirty="0"/>
              <a:t> </a:t>
            </a:r>
            <a:r>
              <a:rPr lang="en-US" sz="2000" dirty="0" err="1"/>
              <a:t>atij</a:t>
            </a:r>
            <a:r>
              <a:rPr lang="en-US" sz="2000" dirty="0"/>
              <a:t> </a:t>
            </a:r>
            <a:r>
              <a:rPr lang="en-US" sz="2000" dirty="0" err="1"/>
              <a:t>kujdestarinë</a:t>
            </a:r>
            <a:r>
              <a:rPr lang="en-US" sz="2000" dirty="0"/>
              <a:t> e </a:t>
            </a:r>
            <a:r>
              <a:rPr lang="en-US" sz="2000" dirty="0" err="1"/>
              <a:t>fëmijës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tij</a:t>
            </a:r>
            <a:r>
              <a:rPr lang="en-US" sz="2000" dirty="0"/>
              <a:t>,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cilin</a:t>
            </a:r>
            <a:r>
              <a:rPr lang="en-US" sz="2000" dirty="0"/>
              <a:t> </a:t>
            </a:r>
            <a:r>
              <a:rPr lang="en-US" sz="2000" dirty="0" err="1"/>
              <a:t>nëna</a:t>
            </a:r>
            <a:r>
              <a:rPr lang="en-US" sz="2000" dirty="0"/>
              <a:t>, </a:t>
            </a:r>
            <a:r>
              <a:rPr lang="en-US" sz="2000" dirty="0" err="1"/>
              <a:t>një</a:t>
            </a:r>
            <a:r>
              <a:rPr lang="en-US" sz="2000" dirty="0"/>
              <a:t> </a:t>
            </a:r>
            <a:r>
              <a:rPr lang="en-US" sz="2000" dirty="0" err="1"/>
              <a:t>shtetase</a:t>
            </a:r>
            <a:r>
              <a:rPr lang="en-US" sz="2000" dirty="0"/>
              <a:t> </a:t>
            </a:r>
            <a:r>
              <a:rPr lang="en-US" sz="2000" dirty="0" err="1"/>
              <a:t>portugeze</a:t>
            </a:r>
            <a:r>
              <a:rPr lang="en-US" sz="2000" dirty="0"/>
              <a:t>, e </a:t>
            </a:r>
            <a:r>
              <a:rPr lang="en-US" sz="2000" dirty="0" err="1"/>
              <a:t>kishte</a:t>
            </a:r>
            <a:r>
              <a:rPr lang="en-US" sz="2000" dirty="0"/>
              <a:t> </a:t>
            </a:r>
            <a:r>
              <a:rPr lang="en-US" sz="2000" dirty="0" err="1"/>
              <a:t>rrëmbyer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marrë</a:t>
            </a:r>
            <a:r>
              <a:rPr lang="en-US" sz="2000" dirty="0"/>
              <a:t> me </a:t>
            </a:r>
            <a:r>
              <a:rPr lang="en-US" sz="2000" dirty="0" err="1"/>
              <a:t>vete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Portugali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b="1" dirty="0" err="1"/>
              <a:t>Vendimi</a:t>
            </a:r>
            <a:r>
              <a:rPr lang="en-US" sz="2000" dirty="0"/>
              <a:t>: </a:t>
            </a:r>
            <a:r>
              <a:rPr lang="en-US" sz="2000" dirty="0" err="1"/>
              <a:t>Gjykata</a:t>
            </a:r>
            <a:r>
              <a:rPr lang="en-US" sz="2000" dirty="0"/>
              <a:t> </a:t>
            </a:r>
            <a:r>
              <a:rPr lang="en-US" sz="2000" dirty="0" err="1"/>
              <a:t>vendosi</a:t>
            </a:r>
            <a:r>
              <a:rPr lang="en-US" sz="2000" dirty="0"/>
              <a:t> se </a:t>
            </a:r>
            <a:r>
              <a:rPr lang="en-US" sz="2000" dirty="0" err="1"/>
              <a:t>kishte</a:t>
            </a:r>
            <a:r>
              <a:rPr lang="en-US" sz="2000" dirty="0"/>
              <a:t> </a:t>
            </a:r>
            <a:r>
              <a:rPr lang="en-US" sz="2000" dirty="0" err="1"/>
              <a:t>pasur</a:t>
            </a:r>
            <a:r>
              <a:rPr lang="en-US" sz="2000" dirty="0"/>
              <a:t> </a:t>
            </a:r>
            <a:r>
              <a:rPr lang="en-US" sz="2000" dirty="0" err="1"/>
              <a:t>shkelje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nenit</a:t>
            </a:r>
            <a:r>
              <a:rPr lang="en-US" sz="2000" dirty="0"/>
              <a:t> 8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Konventës</a:t>
            </a:r>
            <a:r>
              <a:rPr lang="en-US" sz="2000" dirty="0"/>
              <a:t>, duke </a:t>
            </a:r>
            <a:r>
              <a:rPr lang="en-US" sz="2000" dirty="0" err="1"/>
              <a:t>konstatuar</a:t>
            </a:r>
            <a:r>
              <a:rPr lang="en-US" sz="2000" dirty="0"/>
              <a:t> se </a:t>
            </a:r>
            <a:r>
              <a:rPr lang="en-US" sz="2000" dirty="0" err="1"/>
              <a:t>autoritetet</a:t>
            </a:r>
            <a:r>
              <a:rPr lang="en-US" sz="2000" dirty="0"/>
              <a:t> </a:t>
            </a:r>
            <a:r>
              <a:rPr lang="en-US" sz="2000" dirty="0" err="1"/>
              <a:t>portugeze</a:t>
            </a:r>
            <a:r>
              <a:rPr lang="en-US" sz="2000" dirty="0"/>
              <a:t> </a:t>
            </a:r>
            <a:r>
              <a:rPr lang="en-US" sz="2000" dirty="0" err="1"/>
              <a:t>nuk</a:t>
            </a:r>
            <a:r>
              <a:rPr lang="en-US" sz="2000" dirty="0"/>
              <a:t> </a:t>
            </a:r>
            <a:r>
              <a:rPr lang="en-US" sz="2000" dirty="0" err="1"/>
              <a:t>kishin</a:t>
            </a:r>
            <a:r>
              <a:rPr lang="en-US" sz="2000" dirty="0"/>
              <a:t> </a:t>
            </a:r>
            <a:r>
              <a:rPr lang="en-US" sz="2000" dirty="0" err="1"/>
              <a:t>bërë</a:t>
            </a:r>
            <a:r>
              <a:rPr lang="en-US" sz="2000" dirty="0"/>
              <a:t> </a:t>
            </a:r>
            <a:r>
              <a:rPr lang="en-US" sz="2000" dirty="0" err="1"/>
              <a:t>përpjekje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duhura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efektive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zbatuar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drejtën</a:t>
            </a:r>
            <a:r>
              <a:rPr lang="en-US" sz="2000" dirty="0"/>
              <a:t> e </a:t>
            </a:r>
            <a:r>
              <a:rPr lang="en-US" sz="2000" dirty="0" err="1"/>
              <a:t>kërkuesit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kthimin</a:t>
            </a:r>
            <a:r>
              <a:rPr lang="en-US" sz="2000" dirty="0"/>
              <a:t> e </a:t>
            </a:r>
            <a:r>
              <a:rPr lang="en-US" sz="2000" dirty="0" err="1"/>
              <a:t>fëmijës</a:t>
            </a:r>
            <a:r>
              <a:rPr lang="en-US" sz="2000" dirty="0"/>
              <a:t>. </a:t>
            </a:r>
            <a:r>
              <a:rPr lang="en-US" sz="2000" dirty="0" err="1"/>
              <a:t>Gjykata</a:t>
            </a:r>
            <a:r>
              <a:rPr lang="en-US" sz="2000" dirty="0"/>
              <a:t> </a:t>
            </a:r>
            <a:r>
              <a:rPr lang="en-US" sz="2000" dirty="0" err="1"/>
              <a:t>përsëriti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veçanti</a:t>
            </a:r>
            <a:r>
              <a:rPr lang="en-US" sz="2000" dirty="0"/>
              <a:t> se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raste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këtij</a:t>
            </a:r>
            <a:r>
              <a:rPr lang="en-US" sz="2000" dirty="0"/>
              <a:t> </a:t>
            </a:r>
            <a:r>
              <a:rPr lang="en-US" sz="2000" dirty="0" err="1"/>
              <a:t>lloji</a:t>
            </a:r>
            <a:r>
              <a:rPr lang="en-US" sz="2000" dirty="0"/>
              <a:t> </a:t>
            </a:r>
            <a:r>
              <a:rPr lang="en-US" sz="2000" i="1" dirty="0" err="1"/>
              <a:t>përshtatshmëria</a:t>
            </a:r>
            <a:r>
              <a:rPr lang="en-US" sz="2000" i="1" dirty="0"/>
              <a:t> e </a:t>
            </a:r>
            <a:r>
              <a:rPr lang="en-US" sz="2000" i="1" dirty="0" err="1"/>
              <a:t>një</a:t>
            </a:r>
            <a:r>
              <a:rPr lang="en-US" sz="2000" i="1" dirty="0"/>
              <a:t> mase do </a:t>
            </a:r>
            <a:r>
              <a:rPr lang="en-US" sz="2000" i="1" dirty="0" err="1"/>
              <a:t>të</a:t>
            </a:r>
            <a:r>
              <a:rPr lang="en-US" sz="2000" i="1" dirty="0"/>
              <a:t> </a:t>
            </a:r>
            <a:r>
              <a:rPr lang="en-US" sz="2000" i="1" dirty="0" err="1"/>
              <a:t>gjykohej</a:t>
            </a:r>
            <a:r>
              <a:rPr lang="en-US" sz="2000" i="1" dirty="0"/>
              <a:t> </a:t>
            </a:r>
            <a:r>
              <a:rPr lang="en-US" sz="2000" i="1" dirty="0" err="1"/>
              <a:t>nga</a:t>
            </a:r>
            <a:r>
              <a:rPr lang="en-US" sz="2000" i="1" dirty="0"/>
              <a:t> </a:t>
            </a:r>
            <a:r>
              <a:rPr lang="en-US" sz="2000" i="1" dirty="0" err="1"/>
              <a:t>shpejtësia</a:t>
            </a:r>
            <a:r>
              <a:rPr lang="en-US" sz="2000" i="1" dirty="0"/>
              <a:t> e </a:t>
            </a:r>
            <a:r>
              <a:rPr lang="en-US" sz="2000" i="1" dirty="0" err="1"/>
              <a:t>zbatimit</a:t>
            </a:r>
            <a:r>
              <a:rPr lang="en-US" sz="2000" i="1" dirty="0"/>
              <a:t> </a:t>
            </a:r>
            <a:r>
              <a:rPr lang="en-US" sz="2000" i="1" dirty="0" err="1"/>
              <a:t>të</a:t>
            </a:r>
            <a:r>
              <a:rPr lang="en-US" sz="2000" i="1" dirty="0"/>
              <a:t> </a:t>
            </a:r>
            <a:r>
              <a:rPr lang="en-US" sz="2000" i="1" dirty="0" err="1"/>
              <a:t>saj</a:t>
            </a:r>
            <a:r>
              <a:rPr lang="en-US" sz="2000" dirty="0"/>
              <a:t>. </a:t>
            </a:r>
            <a:r>
              <a:rPr lang="en-US" sz="2000" dirty="0" err="1"/>
              <a:t>Procedurat</a:t>
            </a:r>
            <a:r>
              <a:rPr lang="en-US" sz="2000" dirty="0"/>
              <a:t> e </a:t>
            </a:r>
            <a:r>
              <a:rPr lang="en-US" sz="2000" dirty="0" err="1"/>
              <a:t>kujdestarisë</a:t>
            </a:r>
            <a:r>
              <a:rPr lang="en-US" sz="2000" dirty="0"/>
              <a:t> </a:t>
            </a:r>
            <a:r>
              <a:rPr lang="en-US" sz="2000" dirty="0" err="1"/>
              <a:t>kërkonin</a:t>
            </a:r>
            <a:r>
              <a:rPr lang="en-US" sz="2000" dirty="0"/>
              <a:t> </a:t>
            </a:r>
            <a:r>
              <a:rPr lang="en-US" sz="2000" i="1" dirty="0" err="1"/>
              <a:t>trajtim</a:t>
            </a:r>
            <a:r>
              <a:rPr lang="en-US" sz="2000" i="1" dirty="0"/>
              <a:t> </a:t>
            </a:r>
            <a:r>
              <a:rPr lang="en-US" sz="2000" i="1" dirty="0" err="1"/>
              <a:t>urgjent</a:t>
            </a:r>
            <a:r>
              <a:rPr lang="en-US" sz="2000" i="1" dirty="0"/>
              <a:t> </a:t>
            </a:r>
            <a:r>
              <a:rPr lang="en-US" sz="2000" dirty="0" err="1"/>
              <a:t>pasi</a:t>
            </a:r>
            <a:r>
              <a:rPr lang="en-US" sz="2000" dirty="0"/>
              <a:t> </a:t>
            </a:r>
            <a:r>
              <a:rPr lang="en-US" sz="2000" dirty="0" err="1"/>
              <a:t>kalimi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kohës</a:t>
            </a:r>
            <a:r>
              <a:rPr lang="en-US" sz="2000" dirty="0"/>
              <a:t> </a:t>
            </a:r>
            <a:r>
              <a:rPr lang="en-US" sz="2000" dirty="0" err="1"/>
              <a:t>mund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kishte</a:t>
            </a:r>
            <a:r>
              <a:rPr lang="en-US" sz="2000" dirty="0"/>
              <a:t> </a:t>
            </a:r>
            <a:r>
              <a:rPr lang="en-US" sz="2000" dirty="0" err="1"/>
              <a:t>pasoja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pariparueshme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marrëdhëniet</a:t>
            </a:r>
            <a:r>
              <a:rPr lang="en-US" sz="2000" dirty="0"/>
              <a:t> midis </a:t>
            </a:r>
            <a:r>
              <a:rPr lang="en-US" sz="2000" dirty="0" err="1"/>
              <a:t>fëmijës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prindit</a:t>
            </a:r>
            <a:r>
              <a:rPr lang="en-US" sz="2000" dirty="0"/>
              <a:t> </a:t>
            </a:r>
            <a:r>
              <a:rPr lang="en-US" sz="2000" dirty="0" err="1"/>
              <a:t>nga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cili</a:t>
            </a:r>
            <a:r>
              <a:rPr lang="en-US" sz="2000" dirty="0"/>
              <a:t> ai </a:t>
            </a:r>
            <a:r>
              <a:rPr lang="en-US" sz="2000" dirty="0" err="1"/>
              <a:t>ose</a:t>
            </a:r>
            <a:r>
              <a:rPr lang="en-US" sz="2000" dirty="0"/>
              <a:t> ajo </a:t>
            </a:r>
            <a:r>
              <a:rPr lang="en-US" sz="2000" dirty="0" err="1"/>
              <a:t>ishte</a:t>
            </a:r>
            <a:r>
              <a:rPr lang="en-US" sz="2000" dirty="0"/>
              <a:t> </a:t>
            </a:r>
            <a:r>
              <a:rPr lang="en-US" sz="2000" dirty="0" err="1"/>
              <a:t>ndarë</a:t>
            </a:r>
            <a:r>
              <a:rPr lang="en-US" sz="2000" dirty="0"/>
              <a:t>. </a:t>
            </a:r>
            <a:r>
              <a:rPr lang="en-US" sz="2000" dirty="0" err="1"/>
              <a:t>Këtu</a:t>
            </a:r>
            <a:r>
              <a:rPr lang="en-US" sz="2000" dirty="0"/>
              <a:t>, </a:t>
            </a:r>
            <a:r>
              <a:rPr lang="en-US" sz="2000" dirty="0" err="1"/>
              <a:t>Gjykata</a:t>
            </a:r>
            <a:r>
              <a:rPr lang="en-US" sz="2000" dirty="0"/>
              <a:t> </a:t>
            </a:r>
            <a:r>
              <a:rPr lang="en-US" sz="2000" dirty="0" err="1"/>
              <a:t>pranoi</a:t>
            </a:r>
            <a:r>
              <a:rPr lang="en-US" sz="2000" dirty="0"/>
              <a:t> se </a:t>
            </a:r>
            <a:r>
              <a:rPr lang="en-US" sz="2000" dirty="0" err="1"/>
              <a:t>vështirësitë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përcaktimin</a:t>
            </a:r>
            <a:r>
              <a:rPr lang="en-US" sz="2000" dirty="0"/>
              <a:t> e </a:t>
            </a:r>
            <a:r>
              <a:rPr lang="en-US" sz="2000" dirty="0" err="1"/>
              <a:t>vendndodhjes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fëmijës</a:t>
            </a:r>
            <a:r>
              <a:rPr lang="en-US" sz="2000" dirty="0"/>
              <a:t> </a:t>
            </a:r>
            <a:r>
              <a:rPr lang="en-US" sz="2000" dirty="0" err="1"/>
              <a:t>kishin</a:t>
            </a:r>
            <a:r>
              <a:rPr lang="en-US" sz="2000" dirty="0"/>
              <a:t> </a:t>
            </a:r>
            <a:r>
              <a:rPr lang="en-US" sz="2000" dirty="0" err="1"/>
              <a:t>qenë</a:t>
            </a:r>
            <a:r>
              <a:rPr lang="en-US" sz="2000" dirty="0"/>
              <a:t> </a:t>
            </a:r>
            <a:r>
              <a:rPr lang="en-US" sz="2000" dirty="0" err="1"/>
              <a:t>kryesisht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shkak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sjelljes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nënës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fëmijës</a:t>
            </a:r>
            <a:r>
              <a:rPr lang="en-US" sz="2000" dirty="0"/>
              <a:t>,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vlerësoi</a:t>
            </a:r>
            <a:r>
              <a:rPr lang="en-US" sz="2000" dirty="0"/>
              <a:t> se </a:t>
            </a:r>
            <a:r>
              <a:rPr lang="en-US" sz="2000" dirty="0" err="1"/>
              <a:t>autoritetet</a:t>
            </a:r>
            <a:r>
              <a:rPr lang="en-US" sz="2000" dirty="0"/>
              <a:t> </a:t>
            </a:r>
            <a:r>
              <a:rPr lang="en-US" sz="2000" dirty="0" err="1"/>
              <a:t>duhet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kishin</a:t>
            </a:r>
            <a:r>
              <a:rPr lang="en-US" sz="2000" dirty="0"/>
              <a:t> </a:t>
            </a:r>
            <a:r>
              <a:rPr lang="en-US" sz="2000" dirty="0" err="1"/>
              <a:t>marrë</a:t>
            </a:r>
            <a:r>
              <a:rPr lang="en-US" sz="2000" dirty="0"/>
              <a:t> </a:t>
            </a:r>
            <a:r>
              <a:rPr lang="en-US" sz="2000" dirty="0" err="1"/>
              <a:t>masat</a:t>
            </a:r>
            <a:r>
              <a:rPr lang="en-US" sz="2000" dirty="0"/>
              <a:t> e </a:t>
            </a:r>
            <a:r>
              <a:rPr lang="en-US" sz="2000" dirty="0" err="1"/>
              <a:t>duhura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ndëshkuar</a:t>
            </a:r>
            <a:r>
              <a:rPr lang="en-US" sz="2000" dirty="0"/>
              <a:t> </a:t>
            </a:r>
            <a:r>
              <a:rPr lang="en-US" sz="2000" dirty="0" err="1"/>
              <a:t>mungesën</a:t>
            </a:r>
            <a:r>
              <a:rPr lang="en-US" sz="2000" dirty="0"/>
              <a:t> e </a:t>
            </a:r>
            <a:r>
              <a:rPr lang="en-US" sz="2000" dirty="0" err="1"/>
              <a:t>bashkëpunimit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saj</a:t>
            </a:r>
            <a:r>
              <a:rPr lang="en-US" sz="2000" dirty="0"/>
              <a:t>. </a:t>
            </a:r>
            <a:r>
              <a:rPr lang="en-US" sz="2000" dirty="0" err="1"/>
              <a:t>Periudha</a:t>
            </a:r>
            <a:r>
              <a:rPr lang="en-US" sz="2000" dirty="0"/>
              <a:t> e </a:t>
            </a:r>
            <a:r>
              <a:rPr lang="en-US" sz="2000" dirty="0" err="1"/>
              <a:t>gjatë</a:t>
            </a:r>
            <a:r>
              <a:rPr lang="en-US" sz="2000" dirty="0"/>
              <a:t> </a:t>
            </a:r>
            <a:r>
              <a:rPr lang="en-US" sz="2000" dirty="0" err="1"/>
              <a:t>që</a:t>
            </a:r>
            <a:r>
              <a:rPr lang="en-US" sz="2000" dirty="0"/>
              <a:t> </a:t>
            </a:r>
            <a:r>
              <a:rPr lang="en-US" sz="2000" dirty="0" err="1"/>
              <a:t>kishte</a:t>
            </a:r>
            <a:r>
              <a:rPr lang="en-US" sz="2000" dirty="0"/>
              <a:t> </a:t>
            </a:r>
            <a:r>
              <a:rPr lang="en-US" sz="2000" dirty="0" err="1"/>
              <a:t>kaluar</a:t>
            </a:r>
            <a:r>
              <a:rPr lang="en-US" sz="2000" dirty="0"/>
              <a:t> para se </a:t>
            </a:r>
            <a:r>
              <a:rPr lang="en-US" sz="2000" dirty="0" err="1"/>
              <a:t>fëmija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gjendej</a:t>
            </a:r>
            <a:r>
              <a:rPr lang="en-US" sz="2000" dirty="0"/>
              <a:t> </a:t>
            </a:r>
            <a:r>
              <a:rPr lang="en-US" sz="2000" dirty="0" err="1"/>
              <a:t>kishte</a:t>
            </a:r>
            <a:r>
              <a:rPr lang="en-US" sz="2000" dirty="0"/>
              <a:t> </a:t>
            </a:r>
            <a:r>
              <a:rPr lang="en-US" sz="2000" dirty="0" err="1"/>
              <a:t>krijuar</a:t>
            </a:r>
            <a:r>
              <a:rPr lang="en-US" sz="2000" dirty="0"/>
              <a:t> </a:t>
            </a:r>
            <a:r>
              <a:rPr lang="en-US" sz="2000" dirty="0" err="1"/>
              <a:t>një</a:t>
            </a:r>
            <a:r>
              <a:rPr lang="en-US" sz="2000" dirty="0"/>
              <a:t> </a:t>
            </a:r>
            <a:r>
              <a:rPr lang="en-US" sz="2000" i="1" dirty="0" err="1"/>
              <a:t>situatë</a:t>
            </a:r>
            <a:r>
              <a:rPr lang="en-US" sz="2000" i="1" dirty="0"/>
              <a:t> </a:t>
            </a:r>
            <a:r>
              <a:rPr lang="en-US" sz="2000" i="1" dirty="0" err="1"/>
              <a:t>faktike</a:t>
            </a:r>
            <a:r>
              <a:rPr lang="en-US" sz="2000" i="1" dirty="0"/>
              <a:t> </a:t>
            </a:r>
            <a:r>
              <a:rPr lang="en-US" sz="2000" i="1" dirty="0" err="1"/>
              <a:t>që</a:t>
            </a:r>
            <a:r>
              <a:rPr lang="en-US" sz="2000" i="1" dirty="0"/>
              <a:t> </a:t>
            </a:r>
            <a:r>
              <a:rPr lang="en-US" sz="2000" i="1" dirty="0" err="1"/>
              <a:t>ishte</a:t>
            </a:r>
            <a:r>
              <a:rPr lang="en-US" sz="2000" i="1" dirty="0"/>
              <a:t> e </a:t>
            </a:r>
            <a:r>
              <a:rPr lang="en-US" sz="2000" i="1" dirty="0" err="1"/>
              <a:t>pafavorshme</a:t>
            </a:r>
            <a:r>
              <a:rPr lang="en-US" sz="2000" i="1" dirty="0"/>
              <a:t> </a:t>
            </a:r>
            <a:r>
              <a:rPr lang="en-US" sz="2000" i="1" dirty="0" err="1"/>
              <a:t>për</a:t>
            </a:r>
            <a:r>
              <a:rPr lang="en-US" sz="2000" i="1" dirty="0"/>
              <a:t> </a:t>
            </a:r>
            <a:r>
              <a:rPr lang="en-US" sz="2000" i="1" dirty="0" err="1"/>
              <a:t>kërkuesin</a:t>
            </a:r>
            <a:r>
              <a:rPr lang="en-US" sz="2000" i="1" dirty="0"/>
              <a:t>, </a:t>
            </a:r>
            <a:r>
              <a:rPr lang="en-US" sz="2000" i="1" dirty="0" err="1"/>
              <a:t>veçanërisht</a:t>
            </a:r>
            <a:r>
              <a:rPr lang="en-US" sz="2000" i="1" dirty="0"/>
              <a:t> duke </a:t>
            </a:r>
            <a:r>
              <a:rPr lang="en-US" sz="2000" i="1" dirty="0" err="1"/>
              <a:t>pasur</a:t>
            </a:r>
            <a:r>
              <a:rPr lang="en-US" sz="2000" i="1" dirty="0"/>
              <a:t> </a:t>
            </a:r>
            <a:r>
              <a:rPr lang="en-US" sz="2000" i="1" dirty="0" err="1"/>
              <a:t>parasysh</a:t>
            </a:r>
            <a:r>
              <a:rPr lang="en-US" sz="2000" i="1" dirty="0"/>
              <a:t> </a:t>
            </a:r>
            <a:r>
              <a:rPr lang="en-US" sz="2000" i="1" dirty="0" err="1"/>
              <a:t>moshën</a:t>
            </a:r>
            <a:r>
              <a:rPr lang="en-US" sz="2000" i="1" dirty="0"/>
              <a:t> e </a:t>
            </a:r>
            <a:r>
              <a:rPr lang="en-US" sz="2000" i="1" dirty="0" err="1"/>
              <a:t>vogël</a:t>
            </a:r>
            <a:r>
              <a:rPr lang="en-US" sz="2000" i="1" dirty="0"/>
              <a:t> </a:t>
            </a:r>
            <a:r>
              <a:rPr lang="en-US" sz="2000" i="1" dirty="0" err="1"/>
              <a:t>të</a:t>
            </a:r>
            <a:r>
              <a:rPr lang="en-US" sz="2000" i="1" dirty="0"/>
              <a:t> </a:t>
            </a:r>
            <a:r>
              <a:rPr lang="en-US" sz="2000" i="1" dirty="0" err="1"/>
              <a:t>fëmijës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4652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4A8A36-E716-9A03-04F5-C80EDD54C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Shterimi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gjitha</a:t>
            </a:r>
            <a:r>
              <a:rPr lang="en-US" dirty="0"/>
              <a:t> </a:t>
            </a:r>
            <a:r>
              <a:rPr lang="en-US" dirty="0" err="1"/>
              <a:t>mjeteve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28E6A4-316B-683A-71AA-3CEE2D803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Lopez v </a:t>
            </a:r>
            <a:r>
              <a:rPr lang="en-US" b="1" dirty="0" err="1"/>
              <a:t>Sllovakia</a:t>
            </a:r>
            <a:r>
              <a:rPr lang="en-US" b="1" dirty="0"/>
              <a:t> 3 </a:t>
            </a:r>
            <a:r>
              <a:rPr lang="en-US" b="1" dirty="0" err="1"/>
              <a:t>qershor</a:t>
            </a:r>
            <a:r>
              <a:rPr lang="en-US" b="1" dirty="0"/>
              <a:t> 2014</a:t>
            </a:r>
          </a:p>
          <a:p>
            <a:pPr marL="0" indent="0">
              <a:buNone/>
            </a:pP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maj</a:t>
            </a:r>
            <a:r>
              <a:rPr lang="en-US" dirty="0"/>
              <a:t> 2009, </a:t>
            </a:r>
            <a:r>
              <a:rPr lang="en-US" dirty="0" err="1"/>
              <a:t>aplikanti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fëmijë</a:t>
            </a:r>
            <a:r>
              <a:rPr lang="en-US" dirty="0"/>
              <a:t> me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shtetase</a:t>
            </a:r>
            <a:r>
              <a:rPr lang="en-US" dirty="0"/>
              <a:t> </a:t>
            </a:r>
            <a:r>
              <a:rPr lang="en-US" dirty="0" err="1"/>
              <a:t>sllovake</a:t>
            </a:r>
            <a:r>
              <a:rPr lang="en-US" dirty="0"/>
              <a:t>. Ata </a:t>
            </a:r>
            <a:r>
              <a:rPr lang="en-US" dirty="0" err="1"/>
              <a:t>jetuan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bashku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Spanjë</a:t>
            </a:r>
            <a:r>
              <a:rPr lang="en-US" dirty="0"/>
              <a:t> </a:t>
            </a:r>
            <a:r>
              <a:rPr lang="en-US" dirty="0" err="1"/>
              <a:t>deri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korrik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vitit</a:t>
            </a:r>
            <a:r>
              <a:rPr lang="en-US" dirty="0"/>
              <a:t> 2010,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nëna</a:t>
            </a:r>
            <a:r>
              <a:rPr lang="en-US" dirty="0"/>
              <a:t> e mori </a:t>
            </a:r>
            <a:r>
              <a:rPr lang="en-US" dirty="0" err="1"/>
              <a:t>fëmijën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Spanja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Sllovaki</a:t>
            </a:r>
            <a:r>
              <a:rPr lang="en-US" dirty="0"/>
              <a:t>, pa u </a:t>
            </a:r>
            <a:r>
              <a:rPr lang="en-US" dirty="0" err="1"/>
              <a:t>kthyer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. Pas </a:t>
            </a:r>
            <a:r>
              <a:rPr lang="en-US" dirty="0" err="1"/>
              <a:t>largimit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, ai </a:t>
            </a:r>
            <a:r>
              <a:rPr lang="en-US" dirty="0" err="1"/>
              <a:t>filloi</a:t>
            </a:r>
            <a:r>
              <a:rPr lang="en-US" dirty="0"/>
              <a:t> </a:t>
            </a:r>
            <a:r>
              <a:rPr lang="en-US" dirty="0" err="1"/>
              <a:t>procedimin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Sllovaki</a:t>
            </a:r>
            <a:r>
              <a:rPr lang="en-US" dirty="0"/>
              <a:t> </a:t>
            </a:r>
            <a:r>
              <a:rPr lang="en-US" dirty="0" err="1"/>
              <a:t>kundër</a:t>
            </a:r>
            <a:r>
              <a:rPr lang="en-US" dirty="0"/>
              <a:t> </a:t>
            </a:r>
            <a:r>
              <a:rPr lang="en-US" dirty="0" err="1"/>
              <a:t>nënës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urdhër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kthimin</a:t>
            </a:r>
            <a:r>
              <a:rPr lang="en-US" dirty="0"/>
              <a:t> e </a:t>
            </a:r>
            <a:r>
              <a:rPr lang="en-US" dirty="0" err="1"/>
              <a:t>fëmijës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Spanjë</a:t>
            </a:r>
            <a:r>
              <a:rPr lang="en-US" dirty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Hagës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25 </a:t>
            </a:r>
            <a:r>
              <a:rPr lang="en-US" dirty="0" err="1"/>
              <a:t>tetorit</a:t>
            </a:r>
            <a:r>
              <a:rPr lang="en-US" dirty="0"/>
              <a:t> 1980. </a:t>
            </a:r>
            <a:r>
              <a:rPr lang="en-US" dirty="0" err="1"/>
              <a:t>Aplikanti</a:t>
            </a:r>
            <a:r>
              <a:rPr lang="en-US" dirty="0"/>
              <a:t> u </a:t>
            </a:r>
            <a:r>
              <a:rPr lang="en-US" dirty="0" err="1"/>
              <a:t>ankua</a:t>
            </a:r>
            <a:r>
              <a:rPr lang="en-US" dirty="0"/>
              <a:t> se </a:t>
            </a:r>
            <a:r>
              <a:rPr lang="en-US" dirty="0" err="1"/>
              <a:t>këto</a:t>
            </a:r>
            <a:r>
              <a:rPr lang="en-US" dirty="0"/>
              <a:t> </a:t>
            </a:r>
            <a:r>
              <a:rPr lang="en-US" dirty="0" err="1"/>
              <a:t>procese</a:t>
            </a:r>
            <a:r>
              <a:rPr lang="en-US" dirty="0"/>
              <a:t> </a:t>
            </a:r>
            <a:r>
              <a:rPr lang="en-US" dirty="0" err="1"/>
              <a:t>ishin</a:t>
            </a:r>
            <a:r>
              <a:rPr lang="en-US" dirty="0"/>
              <a:t> </a:t>
            </a:r>
            <a:r>
              <a:rPr lang="en-US" dirty="0" err="1"/>
              <a:t>ndërhyrë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arbitrare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vendim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Kushtetuese</a:t>
            </a:r>
            <a:r>
              <a:rPr lang="en-US" dirty="0"/>
              <a:t> </a:t>
            </a:r>
            <a:r>
              <a:rPr lang="en-US" dirty="0" err="1"/>
              <a:t>Sllovake</a:t>
            </a:r>
            <a:r>
              <a:rPr lang="en-US" dirty="0"/>
              <a:t>,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rrjedhojë</a:t>
            </a:r>
            <a:r>
              <a:rPr lang="en-US" dirty="0"/>
              <a:t>, ai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privuar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kontakti</a:t>
            </a:r>
            <a:r>
              <a:rPr lang="en-US" dirty="0"/>
              <a:t> me </a:t>
            </a:r>
            <a:r>
              <a:rPr lang="en-US" dirty="0" err="1"/>
              <a:t>fëmijën</a:t>
            </a:r>
            <a:r>
              <a:rPr lang="en-US" dirty="0"/>
              <a:t> e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periudhë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zgjatur</a:t>
            </a:r>
            <a:r>
              <a:rPr lang="en-US" dirty="0"/>
              <a:t> </a:t>
            </a:r>
            <a:r>
              <a:rPr lang="en-US" dirty="0" err="1"/>
              <a:t>kohe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/>
              <a:t>Vendimi</a:t>
            </a:r>
            <a:r>
              <a:rPr lang="en-US" dirty="0"/>
              <a:t>: </a:t>
            </a:r>
            <a:r>
              <a:rPr lang="en-US" dirty="0" err="1"/>
              <a:t>Gjykata</a:t>
            </a:r>
            <a:r>
              <a:rPr lang="en-US" dirty="0"/>
              <a:t> u </a:t>
            </a:r>
            <a:r>
              <a:rPr lang="en-US" dirty="0" err="1"/>
              <a:t>shpreh</a:t>
            </a:r>
            <a:r>
              <a:rPr lang="en-US" dirty="0"/>
              <a:t> se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pasur</a:t>
            </a:r>
            <a:r>
              <a:rPr lang="en-US" dirty="0"/>
              <a:t> </a:t>
            </a:r>
            <a:r>
              <a:rPr lang="en-US" dirty="0" err="1"/>
              <a:t>shkelje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8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. </a:t>
            </a:r>
            <a:r>
              <a:rPr lang="en-US" dirty="0" err="1"/>
              <a:t>Gjykata</a:t>
            </a:r>
            <a:r>
              <a:rPr lang="en-US" dirty="0"/>
              <a:t> </a:t>
            </a:r>
            <a:r>
              <a:rPr lang="en-US" dirty="0" err="1"/>
              <a:t>vërejti</a:t>
            </a:r>
            <a:r>
              <a:rPr lang="en-US" dirty="0"/>
              <a:t> se </a:t>
            </a:r>
            <a:r>
              <a:rPr lang="en-US" dirty="0" err="1"/>
              <a:t>kërkuesi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asnjë</a:t>
            </a:r>
            <a:r>
              <a:rPr lang="en-US" dirty="0"/>
              <a:t> </a:t>
            </a:r>
            <a:r>
              <a:rPr lang="en-US" dirty="0" err="1"/>
              <a:t>qëndrim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procedimet</a:t>
            </a:r>
            <a:r>
              <a:rPr lang="en-US" dirty="0"/>
              <a:t> </a:t>
            </a:r>
            <a:r>
              <a:rPr lang="en-US" dirty="0" err="1"/>
              <a:t>përpara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Kushtetuese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çuan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prishjen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urdhri</a:t>
            </a:r>
            <a:r>
              <a:rPr lang="en-US" dirty="0"/>
              <a:t> </a:t>
            </a:r>
            <a:r>
              <a:rPr lang="en-US" dirty="0" err="1"/>
              <a:t>përfundimtar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detyrueshëm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lëshuar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parë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gjykatat</a:t>
            </a:r>
            <a:r>
              <a:rPr lang="en-US" dirty="0"/>
              <a:t> e </a:t>
            </a:r>
            <a:r>
              <a:rPr lang="en-US" dirty="0" err="1"/>
              <a:t>zakonshme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kthimin</a:t>
            </a:r>
            <a:r>
              <a:rPr lang="en-US" dirty="0"/>
              <a:t> e </a:t>
            </a:r>
            <a:r>
              <a:rPr lang="en-US" dirty="0" err="1"/>
              <a:t>fëmijës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Spanjë</a:t>
            </a:r>
            <a:r>
              <a:rPr lang="en-US" dirty="0"/>
              <a:t>. Ai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qenë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informuar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procedurat</a:t>
            </a:r>
            <a:r>
              <a:rPr lang="en-US" dirty="0"/>
              <a:t> </a:t>
            </a:r>
            <a:r>
              <a:rPr lang="en-US" dirty="0" err="1"/>
              <a:t>kushtetuese</a:t>
            </a:r>
            <a:r>
              <a:rPr lang="en-US" dirty="0"/>
              <a:t>, e </a:t>
            </a:r>
            <a:r>
              <a:rPr lang="en-US" dirty="0" err="1"/>
              <a:t>aq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pak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ishte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gjendje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merrte</a:t>
            </a:r>
            <a:r>
              <a:rPr lang="en-US" dirty="0"/>
              <a:t> </a:t>
            </a:r>
            <a:r>
              <a:rPr lang="en-US" dirty="0" err="1"/>
              <a:t>pjesë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to, </a:t>
            </a:r>
            <a:r>
              <a:rPr lang="en-US" dirty="0" err="1"/>
              <a:t>pavarësisht</a:t>
            </a:r>
            <a:r>
              <a:rPr lang="en-US" dirty="0"/>
              <a:t> se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interes</a:t>
            </a:r>
            <a:r>
              <a:rPr lang="en-US" dirty="0"/>
              <a:t> </a:t>
            </a:r>
            <a:r>
              <a:rPr lang="en-US" dirty="0" err="1"/>
              <a:t>legjitim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çështje</a:t>
            </a:r>
            <a:r>
              <a:rPr lang="en-US" dirty="0"/>
              <a:t>. </a:t>
            </a:r>
            <a:r>
              <a:rPr lang="en-US" dirty="0" err="1"/>
              <a:t>Gjithashtu</a:t>
            </a:r>
            <a:r>
              <a:rPr lang="en-US" dirty="0"/>
              <a:t>, </a:t>
            </a:r>
            <a:r>
              <a:rPr lang="en-US" dirty="0" err="1"/>
              <a:t>Gjykata</a:t>
            </a:r>
            <a:r>
              <a:rPr lang="en-US" dirty="0"/>
              <a:t> mori </a:t>
            </a:r>
            <a:r>
              <a:rPr lang="en-US" dirty="0" err="1"/>
              <a:t>parasysh</a:t>
            </a:r>
            <a:r>
              <a:rPr lang="en-US" dirty="0"/>
              <a:t> se </a:t>
            </a:r>
            <a:r>
              <a:rPr lang="en-US" dirty="0" err="1"/>
              <a:t>ndërhyrja</a:t>
            </a:r>
            <a:r>
              <a:rPr lang="en-US" dirty="0"/>
              <a:t> e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Kushtetuese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ardhur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moment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gjitha</a:t>
            </a:r>
            <a:r>
              <a:rPr lang="en-US" dirty="0"/>
              <a:t> </a:t>
            </a:r>
            <a:r>
              <a:rPr lang="en-US" dirty="0" err="1"/>
              <a:t>mjetet</a:t>
            </a:r>
            <a:r>
              <a:rPr lang="en-US" dirty="0"/>
              <a:t> e </a:t>
            </a:r>
            <a:r>
              <a:rPr lang="en-US" dirty="0" err="1"/>
              <a:t>tjera</a:t>
            </a:r>
            <a:r>
              <a:rPr lang="en-US" dirty="0"/>
              <a:t> </a:t>
            </a:r>
            <a:r>
              <a:rPr lang="en-US" dirty="0" err="1"/>
              <a:t>juridike</a:t>
            </a:r>
            <a:r>
              <a:rPr lang="en-US" dirty="0"/>
              <a:t> </a:t>
            </a:r>
            <a:r>
              <a:rPr lang="en-US" dirty="0" err="1"/>
              <a:t>ishin</a:t>
            </a:r>
            <a:r>
              <a:rPr lang="en-US" dirty="0"/>
              <a:t> </a:t>
            </a:r>
            <a:r>
              <a:rPr lang="en-US" dirty="0" err="1"/>
              <a:t>shteruar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se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indikacione</a:t>
            </a:r>
            <a:r>
              <a:rPr lang="en-US" dirty="0"/>
              <a:t> se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problem </a:t>
            </a:r>
            <a:r>
              <a:rPr lang="en-US" dirty="0" err="1"/>
              <a:t>sistemik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faktin</a:t>
            </a:r>
            <a:r>
              <a:rPr lang="en-US" dirty="0"/>
              <a:t> se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mjete</a:t>
            </a:r>
            <a:r>
              <a:rPr lang="en-US" dirty="0"/>
              <a:t> </a:t>
            </a:r>
            <a:r>
              <a:rPr lang="en-US" dirty="0" err="1"/>
              <a:t>ishin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dispozicion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procedurat</a:t>
            </a:r>
            <a:r>
              <a:rPr lang="en-US" dirty="0"/>
              <a:t> e </a:t>
            </a:r>
            <a:r>
              <a:rPr lang="en-US" dirty="0" err="1"/>
              <a:t>kthimit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fëmijëve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Sllovaki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6194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DC8C3A-EF1C-415B-A38D-5BEF9004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Interesi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fëmijës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B93EEF-A37F-1020-94C7-957E72417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G S v </a:t>
            </a:r>
            <a:r>
              <a:rPr lang="en-US" b="1" dirty="0" err="1"/>
              <a:t>Gjeorgjia</a:t>
            </a:r>
            <a:r>
              <a:rPr lang="en-US" b="1" dirty="0"/>
              <a:t> 2361/2013</a:t>
            </a:r>
          </a:p>
          <a:p>
            <a:pPr marL="0" indent="0">
              <a:buNone/>
            </a:pPr>
            <a:r>
              <a:rPr lang="en-US" dirty="0" err="1"/>
              <a:t>Kjo</a:t>
            </a:r>
            <a:r>
              <a:rPr lang="en-US" dirty="0"/>
              <a:t> </a:t>
            </a:r>
            <a:r>
              <a:rPr lang="en-US" dirty="0" err="1"/>
              <a:t>çështje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bënte</a:t>
            </a:r>
            <a:r>
              <a:rPr lang="en-US" dirty="0"/>
              <a:t> me </a:t>
            </a:r>
            <a:r>
              <a:rPr lang="en-US" dirty="0" err="1"/>
              <a:t>procedurat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Gjeorgji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kthimin</a:t>
            </a:r>
            <a:r>
              <a:rPr lang="en-US" dirty="0"/>
              <a:t> e </a:t>
            </a:r>
            <a:r>
              <a:rPr lang="en-US" dirty="0" err="1"/>
              <a:t>djalit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aplikantes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lindur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vitin</a:t>
            </a:r>
            <a:r>
              <a:rPr lang="en-US" dirty="0"/>
              <a:t> 2004,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Ukrainë</a:t>
            </a:r>
            <a:r>
              <a:rPr lang="en-US" dirty="0"/>
              <a:t>. </a:t>
            </a:r>
            <a:r>
              <a:rPr lang="en-US" dirty="0" err="1"/>
              <a:t>Ish-partneri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/>
              <a:t>vendosi</a:t>
            </a:r>
            <a:r>
              <a:rPr lang="en-US" dirty="0"/>
              <a:t> ta </a:t>
            </a:r>
            <a:r>
              <a:rPr lang="en-US" dirty="0" err="1"/>
              <a:t>mbante</a:t>
            </a:r>
            <a:r>
              <a:rPr lang="en-US" dirty="0"/>
              <a:t> </a:t>
            </a:r>
            <a:r>
              <a:rPr lang="en-US" dirty="0" err="1"/>
              <a:t>djalin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Gjeorgji</a:t>
            </a:r>
            <a:r>
              <a:rPr lang="en-US" dirty="0"/>
              <a:t> me </a:t>
            </a:r>
            <a:r>
              <a:rPr lang="en-US" dirty="0" err="1"/>
              <a:t>familjen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fund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pushimeve</a:t>
            </a:r>
            <a:r>
              <a:rPr lang="en-US" dirty="0"/>
              <a:t> </a:t>
            </a:r>
            <a:r>
              <a:rPr lang="en-US" dirty="0" err="1"/>
              <a:t>verore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vitin</a:t>
            </a:r>
            <a:r>
              <a:rPr lang="en-US" dirty="0"/>
              <a:t> 2010, </a:t>
            </a:r>
            <a:r>
              <a:rPr lang="en-US" dirty="0" err="1"/>
              <a:t>ndërsa</a:t>
            </a:r>
            <a:r>
              <a:rPr lang="en-US" dirty="0"/>
              <a:t> </a:t>
            </a:r>
            <a:r>
              <a:rPr lang="en-US" dirty="0" err="1"/>
              <a:t>vetë</a:t>
            </a:r>
            <a:r>
              <a:rPr lang="en-US" dirty="0"/>
              <a:t> </a:t>
            </a:r>
            <a:r>
              <a:rPr lang="en-US" dirty="0" err="1"/>
              <a:t>jetonte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Rusi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herë</a:t>
            </a:r>
            <a:r>
              <a:rPr lang="en-US" dirty="0"/>
              <a:t> pas here </a:t>
            </a:r>
            <a:r>
              <a:rPr lang="en-US" dirty="0" err="1"/>
              <a:t>vizitonte</a:t>
            </a:r>
            <a:r>
              <a:rPr lang="en-US" dirty="0"/>
              <a:t> </a:t>
            </a:r>
            <a:r>
              <a:rPr lang="en-US" dirty="0" err="1"/>
              <a:t>djalin</a:t>
            </a:r>
            <a:r>
              <a:rPr lang="en-US" dirty="0"/>
              <a:t> e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Gjeorgji</a:t>
            </a:r>
            <a:r>
              <a:rPr lang="en-US" dirty="0"/>
              <a:t>. </a:t>
            </a:r>
            <a:r>
              <a:rPr lang="en-US" dirty="0" err="1"/>
              <a:t>Ankuesja</a:t>
            </a:r>
            <a:r>
              <a:rPr lang="en-US" dirty="0"/>
              <a:t> u </a:t>
            </a:r>
            <a:r>
              <a:rPr lang="en-US" dirty="0" err="1"/>
              <a:t>ankua</a:t>
            </a:r>
            <a:r>
              <a:rPr lang="en-US" dirty="0"/>
              <a:t> </a:t>
            </a:r>
            <a:r>
              <a:rPr lang="en-US" dirty="0" err="1"/>
              <a:t>veçanërisht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refuzimin</a:t>
            </a:r>
            <a:r>
              <a:rPr lang="en-US" dirty="0"/>
              <a:t> e </a:t>
            </a:r>
            <a:r>
              <a:rPr lang="en-US" dirty="0" err="1"/>
              <a:t>gjykatave</a:t>
            </a:r>
            <a:r>
              <a:rPr lang="en-US" dirty="0"/>
              <a:t> </a:t>
            </a:r>
            <a:r>
              <a:rPr lang="en-US" dirty="0" err="1"/>
              <a:t>gjeorgjiane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urdhëruar</a:t>
            </a:r>
            <a:r>
              <a:rPr lang="en-US" dirty="0"/>
              <a:t> </a:t>
            </a:r>
            <a:r>
              <a:rPr lang="en-US" dirty="0" err="1"/>
              <a:t>kthimin</a:t>
            </a:r>
            <a:r>
              <a:rPr lang="en-US" dirty="0"/>
              <a:t> e </a:t>
            </a:r>
            <a:r>
              <a:rPr lang="en-US" dirty="0" err="1"/>
              <a:t>djalit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Ukrainë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kohëzgjatjen</a:t>
            </a:r>
            <a:r>
              <a:rPr lang="en-US" dirty="0"/>
              <a:t> e </a:t>
            </a:r>
            <a:r>
              <a:rPr lang="en-US" dirty="0" err="1"/>
              <a:t>procedurave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kthimit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/>
              <a:t>Vendimi</a:t>
            </a:r>
            <a:r>
              <a:rPr lang="en-US" b="1" dirty="0"/>
              <a:t>: </a:t>
            </a:r>
            <a:r>
              <a:rPr lang="en-US" dirty="0" err="1"/>
              <a:t>Gjykata</a:t>
            </a:r>
            <a:r>
              <a:rPr lang="en-US" dirty="0"/>
              <a:t> </a:t>
            </a:r>
            <a:r>
              <a:rPr lang="en-US" dirty="0" err="1"/>
              <a:t>vendosi</a:t>
            </a:r>
            <a:r>
              <a:rPr lang="en-US" dirty="0"/>
              <a:t> se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pasur</a:t>
            </a:r>
            <a:r>
              <a:rPr lang="en-US" dirty="0"/>
              <a:t> </a:t>
            </a:r>
            <a:r>
              <a:rPr lang="en-US" dirty="0" err="1"/>
              <a:t>shkelje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8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, duke </a:t>
            </a:r>
            <a:r>
              <a:rPr lang="en-US" dirty="0" err="1"/>
              <a:t>konstatuar</a:t>
            </a:r>
            <a:r>
              <a:rPr lang="en-US" dirty="0"/>
              <a:t> se </a:t>
            </a:r>
            <a:r>
              <a:rPr lang="en-US" dirty="0" err="1"/>
              <a:t>procesi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vendimmarrjes</a:t>
            </a:r>
            <a:r>
              <a:rPr lang="en-US" dirty="0"/>
              <a:t> para </a:t>
            </a:r>
            <a:r>
              <a:rPr lang="en-US" dirty="0" err="1"/>
              <a:t>gjykatave</a:t>
            </a:r>
            <a:r>
              <a:rPr lang="en-US" dirty="0"/>
              <a:t> </a:t>
            </a:r>
            <a:r>
              <a:rPr lang="en-US" dirty="0" err="1"/>
              <a:t>vendase</a:t>
            </a:r>
            <a:r>
              <a:rPr lang="en-US" dirty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Hagës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çuar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ndërhyrje</a:t>
            </a:r>
            <a:r>
              <a:rPr lang="en-US" dirty="0"/>
              <a:t> </a:t>
            </a:r>
            <a:r>
              <a:rPr lang="en-US" dirty="0" err="1"/>
              <a:t>joproporcionale</a:t>
            </a:r>
            <a:r>
              <a:rPr lang="en-US" dirty="0"/>
              <a:t> me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drejtën</a:t>
            </a:r>
            <a:r>
              <a:rPr lang="en-US" dirty="0"/>
              <a:t> e </a:t>
            </a:r>
            <a:r>
              <a:rPr lang="en-US" dirty="0" err="1"/>
              <a:t>kërkueses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respektimin</a:t>
            </a:r>
            <a:r>
              <a:rPr lang="en-US" dirty="0"/>
              <a:t> e </a:t>
            </a:r>
            <a:r>
              <a:rPr lang="en-US" dirty="0" err="1"/>
              <a:t>jetës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/>
              <a:t>familjare</a:t>
            </a:r>
            <a:r>
              <a:rPr lang="en-US" dirty="0"/>
              <a:t>. </a:t>
            </a:r>
            <a:r>
              <a:rPr lang="en-US" dirty="0" err="1"/>
              <a:t>Gjykata</a:t>
            </a:r>
            <a:r>
              <a:rPr lang="en-US" dirty="0"/>
              <a:t> </a:t>
            </a:r>
            <a:r>
              <a:rPr lang="en-US" dirty="0" err="1"/>
              <a:t>konsideroi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veçanti</a:t>
            </a:r>
            <a:r>
              <a:rPr lang="en-US" dirty="0"/>
              <a:t> se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pasur</a:t>
            </a:r>
            <a:r>
              <a:rPr lang="en-US" dirty="0"/>
              <a:t> </a:t>
            </a:r>
            <a:r>
              <a:rPr lang="en-US" dirty="0" err="1"/>
              <a:t>mangësi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ekzaminimin</a:t>
            </a:r>
            <a:r>
              <a:rPr lang="en-US" dirty="0"/>
              <a:t> e </a:t>
            </a:r>
            <a:r>
              <a:rPr lang="en-US" dirty="0" err="1"/>
              <a:t>ekspertit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gjeorgjiane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prova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tjera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procedurën</a:t>
            </a:r>
            <a:r>
              <a:rPr lang="en-US" dirty="0"/>
              <a:t> e </a:t>
            </a:r>
            <a:r>
              <a:rPr lang="en-US" dirty="0" err="1"/>
              <a:t>kthimit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çështjes</a:t>
            </a:r>
            <a:r>
              <a:rPr lang="en-US" dirty="0"/>
              <a:t>.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veçanti</a:t>
            </a:r>
            <a:r>
              <a:rPr lang="en-US" dirty="0"/>
              <a:t>,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identifikuan</a:t>
            </a:r>
            <a:r>
              <a:rPr lang="en-US" dirty="0"/>
              <a:t> se </a:t>
            </a:r>
            <a:r>
              <a:rPr lang="en-US" dirty="0" err="1"/>
              <a:t>çfarë</a:t>
            </a:r>
            <a:r>
              <a:rPr lang="en-US" dirty="0"/>
              <a:t> do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ishte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interesin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mirë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djalit</a:t>
            </a:r>
            <a:r>
              <a:rPr lang="en-US" dirty="0"/>
              <a:t>,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morën</a:t>
            </a:r>
            <a:r>
              <a:rPr lang="en-US" dirty="0"/>
              <a:t> </a:t>
            </a:r>
            <a:r>
              <a:rPr lang="en-US" dirty="0" err="1"/>
              <a:t>parasysh</a:t>
            </a:r>
            <a:r>
              <a:rPr lang="en-US" dirty="0"/>
              <a:t> </a:t>
            </a:r>
            <a:r>
              <a:rPr lang="en-US" dirty="0" err="1"/>
              <a:t>raportet</a:t>
            </a:r>
            <a:r>
              <a:rPr lang="en-US" dirty="0"/>
              <a:t> e </a:t>
            </a:r>
            <a:r>
              <a:rPr lang="en-US" dirty="0" err="1"/>
              <a:t>punonjësve</a:t>
            </a:r>
            <a:r>
              <a:rPr lang="en-US" dirty="0"/>
              <a:t> </a:t>
            </a:r>
            <a:r>
              <a:rPr lang="en-US" dirty="0" err="1"/>
              <a:t>socialë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psikologu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cilët</a:t>
            </a:r>
            <a:r>
              <a:rPr lang="en-US" dirty="0"/>
              <a:t> </a:t>
            </a:r>
            <a:r>
              <a:rPr lang="en-US" dirty="0" err="1"/>
              <a:t>kishin</a:t>
            </a:r>
            <a:r>
              <a:rPr lang="en-US" dirty="0"/>
              <a:t> </a:t>
            </a:r>
            <a:r>
              <a:rPr lang="en-US" dirty="0" err="1"/>
              <a:t>arritur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përfundimin</a:t>
            </a:r>
            <a:r>
              <a:rPr lang="en-US" dirty="0"/>
              <a:t> se </a:t>
            </a:r>
            <a:r>
              <a:rPr lang="en-US" dirty="0" err="1"/>
              <a:t>djali</a:t>
            </a:r>
            <a:r>
              <a:rPr lang="en-US" dirty="0"/>
              <a:t> </a:t>
            </a:r>
            <a:r>
              <a:rPr lang="en-US" dirty="0" err="1"/>
              <a:t>vuante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mungesa</a:t>
            </a:r>
            <a:r>
              <a:rPr lang="en-US" dirty="0"/>
              <a:t> e </a:t>
            </a:r>
            <a:r>
              <a:rPr lang="en-US" dirty="0" err="1"/>
              <a:t>kontaktit</a:t>
            </a:r>
            <a:r>
              <a:rPr lang="en-US" dirty="0"/>
              <a:t> me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err="1"/>
              <a:t>prindërit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situatë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mezi</a:t>
            </a:r>
            <a:r>
              <a:rPr lang="en-US" dirty="0"/>
              <a:t> </a:t>
            </a:r>
            <a:r>
              <a:rPr lang="en-US" dirty="0" err="1"/>
              <a:t>ishte</a:t>
            </a:r>
            <a:r>
              <a:rPr lang="en-US" dirty="0"/>
              <a:t> e </a:t>
            </a:r>
            <a:r>
              <a:rPr lang="en-US" dirty="0" err="1"/>
              <a:t>kuptueshme</a:t>
            </a:r>
            <a:r>
              <a:rPr lang="en-US" dirty="0"/>
              <a:t>.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vërtetë</a:t>
            </a:r>
            <a:r>
              <a:rPr lang="en-US" dirty="0"/>
              <a:t>, </a:t>
            </a:r>
            <a:r>
              <a:rPr lang="en-US" dirty="0" err="1"/>
              <a:t>ishte</a:t>
            </a:r>
            <a:r>
              <a:rPr lang="en-US" dirty="0"/>
              <a:t> e </a:t>
            </a:r>
            <a:r>
              <a:rPr lang="en-US" dirty="0" err="1"/>
              <a:t>diskutueshme</a:t>
            </a:r>
            <a:r>
              <a:rPr lang="en-US" dirty="0"/>
              <a:t> </a:t>
            </a:r>
            <a:r>
              <a:rPr lang="en-US" dirty="0" err="1"/>
              <a:t>nëse</a:t>
            </a:r>
            <a:r>
              <a:rPr lang="en-US" dirty="0"/>
              <a:t> </a:t>
            </a:r>
            <a:r>
              <a:rPr lang="en-US" dirty="0" err="1"/>
              <a:t>mbajtja</a:t>
            </a:r>
            <a:r>
              <a:rPr lang="en-US" dirty="0"/>
              <a:t> e </a:t>
            </a:r>
            <a:r>
              <a:rPr lang="en-US" dirty="0" err="1"/>
              <a:t>djalit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cili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kaluar</a:t>
            </a:r>
            <a:r>
              <a:rPr lang="en-US" dirty="0"/>
              <a:t> </a:t>
            </a:r>
            <a:r>
              <a:rPr lang="en-US" dirty="0" err="1"/>
              <a:t>gjashtë</a:t>
            </a:r>
            <a:r>
              <a:rPr lang="en-US" dirty="0"/>
              <a:t> </a:t>
            </a:r>
            <a:r>
              <a:rPr lang="en-US" dirty="0" err="1"/>
              <a:t>vitet</a:t>
            </a:r>
            <a:r>
              <a:rPr lang="en-US" dirty="0"/>
              <a:t> e para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jetës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Ukrainë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Gjeorgji</a:t>
            </a:r>
            <a:r>
              <a:rPr lang="en-US" dirty="0"/>
              <a:t> </a:t>
            </a:r>
            <a:r>
              <a:rPr lang="en-US" dirty="0" err="1"/>
              <a:t>nën</a:t>
            </a:r>
            <a:r>
              <a:rPr lang="en-US" dirty="0"/>
              <a:t> </a:t>
            </a:r>
            <a:r>
              <a:rPr lang="en-US" dirty="0" err="1"/>
              <a:t>kujdesin</a:t>
            </a:r>
            <a:r>
              <a:rPr lang="en-US" dirty="0"/>
              <a:t> e </a:t>
            </a:r>
            <a:r>
              <a:rPr lang="en-US" dirty="0" err="1"/>
              <a:t>familjes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atërore</a:t>
            </a:r>
            <a:r>
              <a:rPr lang="en-US" dirty="0"/>
              <a:t> – e </a:t>
            </a:r>
            <a:r>
              <a:rPr lang="en-US" dirty="0" err="1"/>
              <a:t>cila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drejta</a:t>
            </a:r>
            <a:r>
              <a:rPr lang="en-US" dirty="0"/>
              <a:t> </a:t>
            </a:r>
            <a:r>
              <a:rPr lang="en-US" dirty="0" err="1"/>
              <a:t>kujdestarie</a:t>
            </a:r>
            <a:r>
              <a:rPr lang="en-US" dirty="0"/>
              <a:t> – </a:t>
            </a:r>
            <a:r>
              <a:rPr lang="en-US" dirty="0" err="1"/>
              <a:t>dhe</a:t>
            </a:r>
            <a:r>
              <a:rPr lang="en-US" dirty="0"/>
              <a:t> pa </a:t>
            </a:r>
            <a:r>
              <a:rPr lang="en-US" dirty="0" err="1"/>
              <a:t>asnjërin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prindërit</a:t>
            </a:r>
            <a:r>
              <a:rPr lang="en-US" dirty="0"/>
              <a:t> e </a:t>
            </a:r>
            <a:r>
              <a:rPr lang="en-US" dirty="0" err="1"/>
              <a:t>tij</a:t>
            </a:r>
            <a:r>
              <a:rPr lang="en-US" dirty="0"/>
              <a:t>, </a:t>
            </a:r>
            <a:r>
              <a:rPr lang="en-US" dirty="0" err="1"/>
              <a:t>ishte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vetvete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interesat</a:t>
            </a:r>
            <a:r>
              <a:rPr lang="en-US" dirty="0"/>
              <a:t> e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larta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6529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C9076A-9AB0-47E4-86FE-B6B2C8CB1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Rasti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Shqipërisë-shkelja</a:t>
            </a:r>
            <a:r>
              <a:rPr lang="en-GB" dirty="0"/>
              <a:t>  e </a:t>
            </a:r>
            <a:r>
              <a:rPr lang="en-GB" dirty="0" err="1"/>
              <a:t>nenit</a:t>
            </a:r>
            <a:r>
              <a:rPr lang="en-GB" dirty="0"/>
              <a:t> 8 KEDNJ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51DCF2-9EA9-484A-9549-4689221F9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 err="1"/>
              <a:t>Bajrami</a:t>
            </a:r>
            <a:r>
              <a:rPr lang="en-GB" b="1" dirty="0"/>
              <a:t> v </a:t>
            </a:r>
            <a:r>
              <a:rPr lang="en-GB" b="1" dirty="0" err="1"/>
              <a:t>Shqipërisë</a:t>
            </a:r>
            <a:r>
              <a:rPr lang="en-GB" b="1" dirty="0"/>
              <a:t> 2006</a:t>
            </a:r>
          </a:p>
          <a:p>
            <a:pPr marL="0" indent="0">
              <a:buNone/>
            </a:pP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vitin</a:t>
            </a:r>
            <a:r>
              <a:rPr lang="en-GB" dirty="0"/>
              <a:t> 1998 </a:t>
            </a:r>
            <a:r>
              <a:rPr lang="en-GB" dirty="0" err="1"/>
              <a:t>ankuesi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gruaja</a:t>
            </a:r>
            <a:r>
              <a:rPr lang="en-GB" dirty="0"/>
              <a:t> e </a:t>
            </a:r>
            <a:r>
              <a:rPr lang="en-GB" dirty="0" err="1"/>
              <a:t>tij</a:t>
            </a:r>
            <a:r>
              <a:rPr lang="en-GB" dirty="0"/>
              <a:t> u </a:t>
            </a:r>
            <a:r>
              <a:rPr lang="en-GB" dirty="0" err="1"/>
              <a:t>ndanë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gruaja</a:t>
            </a:r>
            <a:r>
              <a:rPr lang="en-GB" dirty="0"/>
              <a:t> e </a:t>
            </a:r>
            <a:r>
              <a:rPr lang="en-GB" dirty="0" err="1"/>
              <a:t>tij</a:t>
            </a:r>
            <a:r>
              <a:rPr lang="en-GB" dirty="0"/>
              <a:t> u </a:t>
            </a:r>
            <a:r>
              <a:rPr lang="en-GB" dirty="0" err="1"/>
              <a:t>shpërngul</a:t>
            </a:r>
            <a:r>
              <a:rPr lang="en-GB" dirty="0"/>
              <a:t> me </a:t>
            </a:r>
            <a:r>
              <a:rPr lang="en-GB" dirty="0" err="1"/>
              <a:t>vajzën</a:t>
            </a:r>
            <a:r>
              <a:rPr lang="en-GB" dirty="0"/>
              <a:t> e tyre (</a:t>
            </a:r>
            <a:r>
              <a:rPr lang="en-GB" dirty="0" err="1"/>
              <a:t>lindur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janar</a:t>
            </a:r>
            <a:r>
              <a:rPr lang="en-GB" dirty="0"/>
              <a:t> 1997)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jetuar</a:t>
            </a:r>
            <a:r>
              <a:rPr lang="en-GB" dirty="0"/>
              <a:t> me </a:t>
            </a:r>
            <a:r>
              <a:rPr lang="en-GB" dirty="0" err="1"/>
              <a:t>prindërit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. </a:t>
            </a:r>
            <a:r>
              <a:rPr lang="en-GB" dirty="0" err="1"/>
              <a:t>Aplikanti</a:t>
            </a:r>
            <a:r>
              <a:rPr lang="en-GB" dirty="0"/>
              <a:t> </a:t>
            </a:r>
            <a:r>
              <a:rPr lang="en-GB" dirty="0" err="1"/>
              <a:t>arriti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shihte</a:t>
            </a:r>
            <a:r>
              <a:rPr lang="en-GB" dirty="0"/>
              <a:t> </a:t>
            </a:r>
            <a:r>
              <a:rPr lang="en-GB" dirty="0" err="1"/>
              <a:t>vetëm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vajzën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herë</a:t>
            </a:r>
            <a:r>
              <a:rPr lang="en-GB" dirty="0"/>
              <a:t> pas </a:t>
            </a:r>
            <a:r>
              <a:rPr lang="en-GB" dirty="0" err="1"/>
              <a:t>ndarjes</a:t>
            </a:r>
            <a:r>
              <a:rPr lang="en-GB" dirty="0"/>
              <a:t> </a:t>
            </a:r>
            <a:r>
              <a:rPr lang="en-GB" dirty="0" err="1"/>
              <a:t>pasi</a:t>
            </a:r>
            <a:r>
              <a:rPr lang="en-GB" dirty="0"/>
              <a:t> </a:t>
            </a:r>
            <a:r>
              <a:rPr lang="en-GB" dirty="0" err="1"/>
              <a:t>ish-gruaja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prindërit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 </a:t>
            </a:r>
            <a:r>
              <a:rPr lang="en-GB" dirty="0" err="1"/>
              <a:t>refuzuan</a:t>
            </a:r>
            <a:r>
              <a:rPr lang="en-GB" dirty="0"/>
              <a:t> </a:t>
            </a:r>
            <a:r>
              <a:rPr lang="en-GB" dirty="0" err="1"/>
              <a:t>t'ia</a:t>
            </a:r>
            <a:r>
              <a:rPr lang="en-GB" dirty="0"/>
              <a:t> </a:t>
            </a:r>
            <a:r>
              <a:rPr lang="en-GB" dirty="0" err="1"/>
              <a:t>jepnin</a:t>
            </a:r>
            <a:r>
              <a:rPr lang="en-GB" dirty="0"/>
              <a:t> </a:t>
            </a:r>
            <a:r>
              <a:rPr lang="en-GB" dirty="0" err="1"/>
              <a:t>qasje</a:t>
            </a:r>
            <a:r>
              <a:rPr lang="en-GB" dirty="0"/>
              <a:t> </a:t>
            </a:r>
            <a:r>
              <a:rPr lang="en-GB" dirty="0" err="1"/>
              <a:t>tek</a:t>
            </a:r>
            <a:r>
              <a:rPr lang="en-GB" dirty="0"/>
              <a:t> </a:t>
            </a:r>
            <a:r>
              <a:rPr lang="en-GB" dirty="0" err="1"/>
              <a:t>ajo</a:t>
            </a:r>
            <a:r>
              <a:rPr lang="en-GB" dirty="0"/>
              <a:t>.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qershor</a:t>
            </a:r>
            <a:r>
              <a:rPr lang="en-GB" dirty="0"/>
              <a:t> 2003 ai </a:t>
            </a:r>
            <a:r>
              <a:rPr lang="en-GB" dirty="0" err="1"/>
              <a:t>paraqiti</a:t>
            </a:r>
            <a:r>
              <a:rPr lang="en-GB" dirty="0"/>
              <a:t> </a:t>
            </a:r>
            <a:r>
              <a:rPr lang="en-GB" dirty="0" err="1"/>
              <a:t>procedurat</a:t>
            </a:r>
            <a:r>
              <a:rPr lang="en-GB" dirty="0"/>
              <a:t> e </a:t>
            </a:r>
            <a:r>
              <a:rPr lang="en-GB" dirty="0" err="1"/>
              <a:t>divorcit</a:t>
            </a:r>
            <a:r>
              <a:rPr lang="en-GB" dirty="0"/>
              <a:t>.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njëjtën</a:t>
            </a:r>
            <a:r>
              <a:rPr lang="en-GB" dirty="0"/>
              <a:t> </a:t>
            </a:r>
            <a:r>
              <a:rPr lang="en-GB" dirty="0" err="1"/>
              <a:t>kohë</a:t>
            </a:r>
            <a:r>
              <a:rPr lang="en-GB" dirty="0"/>
              <a:t> ai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kërkoi</a:t>
            </a:r>
            <a:r>
              <a:rPr lang="en-GB" dirty="0"/>
              <a:t> </a:t>
            </a:r>
            <a:r>
              <a:rPr lang="en-GB" dirty="0" err="1"/>
              <a:t>policisë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bllokonte</a:t>
            </a:r>
            <a:r>
              <a:rPr lang="en-GB" dirty="0"/>
              <a:t> </a:t>
            </a:r>
            <a:r>
              <a:rPr lang="en-GB" dirty="0" err="1"/>
              <a:t>pasaportën</a:t>
            </a:r>
            <a:r>
              <a:rPr lang="en-GB" dirty="0"/>
              <a:t> e </a:t>
            </a:r>
            <a:r>
              <a:rPr lang="en-GB" dirty="0" err="1"/>
              <a:t>vajzës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tij</a:t>
            </a:r>
            <a:r>
              <a:rPr lang="en-GB" dirty="0"/>
              <a:t> duke </a:t>
            </a:r>
            <a:r>
              <a:rPr lang="en-GB" dirty="0" err="1"/>
              <a:t>qenë</a:t>
            </a:r>
            <a:r>
              <a:rPr lang="en-GB" dirty="0"/>
              <a:t> se </a:t>
            </a:r>
            <a:r>
              <a:rPr lang="en-GB" dirty="0" err="1"/>
              <a:t>gruaja</a:t>
            </a:r>
            <a:r>
              <a:rPr lang="en-GB" dirty="0"/>
              <a:t> e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duke </a:t>
            </a:r>
            <a:r>
              <a:rPr lang="en-GB" dirty="0" err="1"/>
              <a:t>planifikuar</a:t>
            </a:r>
            <a:r>
              <a:rPr lang="en-GB" dirty="0"/>
              <a:t> ta </a:t>
            </a:r>
            <a:r>
              <a:rPr lang="en-GB" dirty="0" err="1"/>
              <a:t>çonte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Greqi</a:t>
            </a:r>
            <a:r>
              <a:rPr lang="en-GB" dirty="0"/>
              <a:t> pa </a:t>
            </a:r>
            <a:r>
              <a:rPr lang="en-GB" dirty="0" err="1"/>
              <a:t>pëlqimin</a:t>
            </a:r>
            <a:r>
              <a:rPr lang="en-GB" dirty="0"/>
              <a:t> e </a:t>
            </a:r>
            <a:r>
              <a:rPr lang="en-GB" dirty="0" err="1"/>
              <a:t>tij</a:t>
            </a:r>
            <a:r>
              <a:rPr lang="en-GB" dirty="0"/>
              <a:t>. </a:t>
            </a:r>
            <a:r>
              <a:rPr lang="en-GB" dirty="0" err="1"/>
              <a:t>Pavarësisht</a:t>
            </a:r>
            <a:r>
              <a:rPr lang="en-GB" dirty="0"/>
              <a:t> </a:t>
            </a:r>
            <a:r>
              <a:rPr lang="en-GB" dirty="0" err="1"/>
              <a:t>kësaj</a:t>
            </a:r>
            <a:r>
              <a:rPr lang="en-GB" dirty="0"/>
              <a:t> </a:t>
            </a:r>
            <a:r>
              <a:rPr lang="en-GB" dirty="0" err="1"/>
              <a:t>kërkese</a:t>
            </a:r>
            <a:r>
              <a:rPr lang="en-GB" dirty="0"/>
              <a:t>,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janar</a:t>
            </a:r>
            <a:r>
              <a:rPr lang="en-GB" dirty="0"/>
              <a:t> 2004, </a:t>
            </a:r>
            <a:r>
              <a:rPr lang="en-GB" dirty="0" err="1"/>
              <a:t>gruaja</a:t>
            </a:r>
            <a:r>
              <a:rPr lang="en-GB" dirty="0"/>
              <a:t> e </a:t>
            </a:r>
            <a:r>
              <a:rPr lang="en-GB" dirty="0" err="1"/>
              <a:t>kërkueses</a:t>
            </a:r>
            <a:r>
              <a:rPr lang="en-GB" dirty="0"/>
              <a:t> </a:t>
            </a:r>
            <a:r>
              <a:rPr lang="en-GB" dirty="0" err="1"/>
              <a:t>arriti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merrte</a:t>
            </a:r>
            <a:r>
              <a:rPr lang="en-GB" dirty="0"/>
              <a:t> </a:t>
            </a:r>
            <a:r>
              <a:rPr lang="en-GB" dirty="0" err="1"/>
              <a:t>vajzën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Greqi</a:t>
            </a:r>
            <a:r>
              <a:rPr lang="en-GB" dirty="0"/>
              <a:t>. </a:t>
            </a:r>
            <a:r>
              <a:rPr lang="en-GB" dirty="0" err="1"/>
              <a:t>Divorci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dhënë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shkurt</a:t>
            </a:r>
            <a:r>
              <a:rPr lang="en-GB" dirty="0"/>
              <a:t> 2004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kujdestaria</a:t>
            </a:r>
            <a:r>
              <a:rPr lang="en-GB" dirty="0"/>
              <a:t> e </a:t>
            </a:r>
            <a:r>
              <a:rPr lang="en-GB" dirty="0" err="1"/>
              <a:t>fëmijës</a:t>
            </a:r>
            <a:r>
              <a:rPr lang="en-GB" dirty="0"/>
              <a:t> </a:t>
            </a:r>
            <a:r>
              <a:rPr lang="en-GB" dirty="0" err="1"/>
              <a:t>iu</a:t>
            </a:r>
            <a:r>
              <a:rPr lang="en-GB" dirty="0"/>
              <a:t> </a:t>
            </a:r>
            <a:r>
              <a:rPr lang="en-GB" dirty="0" err="1"/>
              <a:t>dha</a:t>
            </a:r>
            <a:r>
              <a:rPr lang="en-GB" dirty="0"/>
              <a:t> </a:t>
            </a:r>
            <a:r>
              <a:rPr lang="en-GB" dirty="0" err="1"/>
              <a:t>kërkuesit</a:t>
            </a:r>
            <a:r>
              <a:rPr lang="en-GB" dirty="0"/>
              <a:t>. Ky </a:t>
            </a:r>
            <a:r>
              <a:rPr lang="en-GB" dirty="0" err="1"/>
              <a:t>vendim</a:t>
            </a:r>
            <a:r>
              <a:rPr lang="en-GB" dirty="0"/>
              <a:t>, </a:t>
            </a:r>
            <a:r>
              <a:rPr lang="en-GB" dirty="0" err="1"/>
              <a:t>megjithatë</a:t>
            </a:r>
            <a:r>
              <a:rPr lang="en-GB" dirty="0"/>
              <a:t>, </a:t>
            </a:r>
            <a:r>
              <a:rPr lang="en-GB" dirty="0" err="1"/>
              <a:t>nuk</a:t>
            </a:r>
            <a:r>
              <a:rPr lang="en-GB" dirty="0"/>
              <a:t> u </a:t>
            </a:r>
            <a:r>
              <a:rPr lang="en-GB" dirty="0" err="1"/>
              <a:t>zbatua</a:t>
            </a:r>
            <a:r>
              <a:rPr lang="en-GB" dirty="0"/>
              <a:t> </a:t>
            </a:r>
            <a:r>
              <a:rPr lang="en-GB" dirty="0" err="1"/>
              <a:t>kurrë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b="1" dirty="0" err="1"/>
              <a:t>Vendimi</a:t>
            </a:r>
            <a:r>
              <a:rPr lang="en-GB" b="1" dirty="0"/>
              <a:t>: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u </a:t>
            </a:r>
            <a:r>
              <a:rPr lang="en-GB" dirty="0" err="1"/>
              <a:t>shpreh</a:t>
            </a:r>
            <a:r>
              <a:rPr lang="en-GB" dirty="0"/>
              <a:t> se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pasur</a:t>
            </a:r>
            <a:r>
              <a:rPr lang="en-GB" dirty="0"/>
              <a:t> </a:t>
            </a:r>
            <a:r>
              <a:rPr lang="en-GB" dirty="0" err="1"/>
              <a:t>shkelje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nenit</a:t>
            </a:r>
            <a:r>
              <a:rPr lang="en-GB" dirty="0"/>
              <a:t> 8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Konventës</a:t>
            </a:r>
            <a:r>
              <a:rPr lang="en-GB" dirty="0"/>
              <a:t>.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vuri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dukje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veçanti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vendimi</a:t>
            </a:r>
            <a:r>
              <a:rPr lang="en-GB" dirty="0"/>
              <a:t>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mbetur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pazbatuar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rreth</a:t>
            </a:r>
            <a:r>
              <a:rPr lang="en-GB" dirty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vite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cilat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t'i</a:t>
            </a:r>
            <a:r>
              <a:rPr lang="en-GB" dirty="0"/>
              <a:t> </a:t>
            </a:r>
            <a:r>
              <a:rPr lang="en-GB" dirty="0" err="1"/>
              <a:t>atribuohej</a:t>
            </a:r>
            <a:r>
              <a:rPr lang="en-GB" dirty="0"/>
              <a:t> </a:t>
            </a:r>
            <a:r>
              <a:rPr lang="en-GB" dirty="0" err="1"/>
              <a:t>asnjë</a:t>
            </a:r>
            <a:r>
              <a:rPr lang="en-GB" dirty="0"/>
              <a:t> </a:t>
            </a:r>
            <a:r>
              <a:rPr lang="en-GB" dirty="0" err="1"/>
              <a:t>faj</a:t>
            </a:r>
            <a:r>
              <a:rPr lang="en-GB" dirty="0"/>
              <a:t> </a:t>
            </a:r>
            <a:r>
              <a:rPr lang="en-GB" dirty="0" err="1"/>
              <a:t>kërkuesit</a:t>
            </a:r>
            <a:r>
              <a:rPr lang="en-GB" dirty="0"/>
              <a:t>,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cili</a:t>
            </a:r>
            <a:r>
              <a:rPr lang="en-GB" dirty="0"/>
              <a:t>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marrë</a:t>
            </a:r>
            <a:r>
              <a:rPr lang="en-GB" dirty="0"/>
              <a:t> </a:t>
            </a:r>
            <a:r>
              <a:rPr lang="en-GB" dirty="0" err="1"/>
              <a:t>rregullisht</a:t>
            </a:r>
            <a:r>
              <a:rPr lang="en-GB" dirty="0"/>
              <a:t> </a:t>
            </a:r>
            <a:r>
              <a:rPr lang="en-GB" dirty="0" err="1"/>
              <a:t>hapat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siguruar</a:t>
            </a:r>
            <a:r>
              <a:rPr lang="en-GB" dirty="0"/>
              <a:t> </a:t>
            </a:r>
            <a:r>
              <a:rPr lang="en-GB" dirty="0" err="1"/>
              <a:t>kthimin</a:t>
            </a:r>
            <a:r>
              <a:rPr lang="en-GB" dirty="0"/>
              <a:t> e </a:t>
            </a:r>
            <a:r>
              <a:rPr lang="en-GB" dirty="0" err="1"/>
              <a:t>vajzës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tij</a:t>
            </a:r>
            <a:r>
              <a:rPr lang="en-GB" dirty="0"/>
              <a:t>. Duke </a:t>
            </a:r>
            <a:r>
              <a:rPr lang="en-GB" dirty="0" err="1"/>
              <a:t>kujtuar</a:t>
            </a:r>
            <a:r>
              <a:rPr lang="en-GB" dirty="0"/>
              <a:t> se </a:t>
            </a:r>
            <a:r>
              <a:rPr lang="en-GB" dirty="0" err="1"/>
              <a:t>Konventa</a:t>
            </a:r>
            <a:r>
              <a:rPr lang="en-GB" dirty="0"/>
              <a:t> </a:t>
            </a:r>
            <a:r>
              <a:rPr lang="en-GB" dirty="0" err="1"/>
              <a:t>Evropiane</a:t>
            </a:r>
            <a:r>
              <a:rPr lang="en-GB" dirty="0"/>
              <a:t> </a:t>
            </a:r>
            <a:r>
              <a:rPr lang="en-GB" dirty="0" err="1"/>
              <a:t>mbi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drejtat</a:t>
            </a:r>
            <a:r>
              <a:rPr lang="en-GB" dirty="0"/>
              <a:t> e </a:t>
            </a:r>
            <a:r>
              <a:rPr lang="en-GB" dirty="0" err="1"/>
              <a:t>njeriut</a:t>
            </a:r>
            <a:r>
              <a:rPr lang="en-GB" dirty="0"/>
              <a:t> </a:t>
            </a:r>
            <a:r>
              <a:rPr lang="en-GB" dirty="0" err="1"/>
              <a:t>kërkonin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shtetet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merrnin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gjitha</a:t>
            </a:r>
            <a:r>
              <a:rPr lang="en-GB" dirty="0"/>
              <a:t> </a:t>
            </a:r>
            <a:r>
              <a:rPr lang="en-GB" dirty="0" err="1"/>
              <a:t>masat</a:t>
            </a:r>
            <a:r>
              <a:rPr lang="en-GB" dirty="0"/>
              <a:t> e </a:t>
            </a:r>
            <a:r>
              <a:rPr lang="en-GB" dirty="0" err="1"/>
              <a:t>nevojshme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siguruar</a:t>
            </a:r>
            <a:r>
              <a:rPr lang="en-GB" dirty="0"/>
              <a:t> </a:t>
            </a:r>
            <a:r>
              <a:rPr lang="en-GB" dirty="0" err="1"/>
              <a:t>ribashkimin</a:t>
            </a:r>
            <a:r>
              <a:rPr lang="en-GB" dirty="0"/>
              <a:t> e </a:t>
            </a:r>
            <a:r>
              <a:rPr lang="en-GB" dirty="0" err="1"/>
              <a:t>prindërit</a:t>
            </a:r>
            <a:r>
              <a:rPr lang="en-GB" dirty="0"/>
              <a:t> me </a:t>
            </a:r>
            <a:r>
              <a:rPr lang="en-GB" dirty="0" err="1"/>
              <a:t>fëmijët</a:t>
            </a:r>
            <a:r>
              <a:rPr lang="en-GB" dirty="0"/>
              <a:t> e tyre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përputhje</a:t>
            </a:r>
            <a:r>
              <a:rPr lang="en-GB" dirty="0"/>
              <a:t> me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vendim</a:t>
            </a:r>
            <a:r>
              <a:rPr lang="en-GB" dirty="0"/>
              <a:t> </a:t>
            </a:r>
            <a:r>
              <a:rPr lang="en-GB" dirty="0" err="1"/>
              <a:t>përfundimtar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gjykate</a:t>
            </a:r>
            <a:r>
              <a:rPr lang="en-GB" dirty="0"/>
              <a:t> </a:t>
            </a:r>
            <a:r>
              <a:rPr lang="en-GB" dirty="0" err="1"/>
              <a:t>vendase</a:t>
            </a:r>
            <a:r>
              <a:rPr lang="en-GB" dirty="0"/>
              <a:t>,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pavarësisht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mosratifikimi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Shqipëria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instrumenteve</a:t>
            </a:r>
            <a:r>
              <a:rPr lang="en-GB" dirty="0"/>
              <a:t> </a:t>
            </a:r>
            <a:r>
              <a:rPr lang="en-GB" dirty="0" err="1"/>
              <a:t>përkatëse</a:t>
            </a:r>
            <a:r>
              <a:rPr lang="en-GB" dirty="0"/>
              <a:t> </a:t>
            </a:r>
            <a:r>
              <a:rPr lang="en-GB" dirty="0" err="1"/>
              <a:t>ndërkombëtare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atë</a:t>
            </a:r>
            <a:r>
              <a:rPr lang="en-GB" dirty="0"/>
              <a:t> </a:t>
            </a:r>
            <a:r>
              <a:rPr lang="en-GB" dirty="0" err="1"/>
              <a:t>fushë</a:t>
            </a:r>
            <a:r>
              <a:rPr lang="en-GB" dirty="0"/>
              <a:t>,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konstatoi</a:t>
            </a:r>
            <a:r>
              <a:rPr lang="en-GB" dirty="0"/>
              <a:t> se </a:t>
            </a:r>
            <a:r>
              <a:rPr lang="en-GB" dirty="0" err="1"/>
              <a:t>sistemi</a:t>
            </a:r>
            <a:r>
              <a:rPr lang="en-GB" dirty="0"/>
              <a:t> </a:t>
            </a:r>
            <a:r>
              <a:rPr lang="en-GB" dirty="0" err="1"/>
              <a:t>ligjor</a:t>
            </a:r>
            <a:r>
              <a:rPr lang="en-GB" dirty="0"/>
              <a:t> </a:t>
            </a:r>
            <a:r>
              <a:rPr lang="en-GB" dirty="0" err="1"/>
              <a:t>shqiptar</a:t>
            </a:r>
            <a:r>
              <a:rPr lang="en-GB" dirty="0"/>
              <a:t>, </a:t>
            </a:r>
            <a:r>
              <a:rPr lang="en-GB" dirty="0" err="1"/>
              <a:t>siç</a:t>
            </a:r>
            <a:r>
              <a:rPr lang="en-GB" dirty="0"/>
              <a:t> </a:t>
            </a:r>
            <a:r>
              <a:rPr lang="en-GB" dirty="0" err="1"/>
              <a:t>qëndronte</a:t>
            </a:r>
            <a:r>
              <a:rPr lang="en-GB" dirty="0"/>
              <a:t>, </a:t>
            </a:r>
            <a:r>
              <a:rPr lang="en-GB" dirty="0" err="1"/>
              <a:t>nuk</a:t>
            </a:r>
            <a:r>
              <a:rPr lang="en-GB" dirty="0"/>
              <a:t> e </a:t>
            </a:r>
            <a:r>
              <a:rPr lang="en-GB" dirty="0" err="1"/>
              <a:t>parashikonte</a:t>
            </a:r>
            <a:r>
              <a:rPr lang="en-GB" dirty="0"/>
              <a:t> </a:t>
            </a:r>
            <a:r>
              <a:rPr lang="en-GB" dirty="0" err="1"/>
              <a:t>kuadër</a:t>
            </a:r>
            <a:r>
              <a:rPr lang="en-GB" dirty="0"/>
              <a:t> </a:t>
            </a:r>
            <a:r>
              <a:rPr lang="en-GB" dirty="0" err="1"/>
              <a:t>alternativ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ofron</a:t>
            </a:r>
            <a:r>
              <a:rPr lang="en-GB" dirty="0"/>
              <a:t> </a:t>
            </a:r>
            <a:r>
              <a:rPr lang="en-GB" dirty="0" err="1"/>
              <a:t>aplikantit</a:t>
            </a:r>
            <a:r>
              <a:rPr lang="en-GB" dirty="0"/>
              <a:t> </a:t>
            </a:r>
            <a:r>
              <a:rPr lang="en-GB" dirty="0" err="1"/>
              <a:t>mbrojtjen</a:t>
            </a:r>
            <a:r>
              <a:rPr lang="en-GB" dirty="0"/>
              <a:t> </a:t>
            </a:r>
            <a:r>
              <a:rPr lang="en-GB" dirty="0" err="1"/>
              <a:t>praktike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efektive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kërkohej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detyrimi</a:t>
            </a:r>
            <a:r>
              <a:rPr lang="en-GB" dirty="0"/>
              <a:t> </a:t>
            </a:r>
            <a:r>
              <a:rPr lang="en-GB" dirty="0" err="1"/>
              <a:t>pozitiv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shtetit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parashikuar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nenin</a:t>
            </a:r>
            <a:r>
              <a:rPr lang="en-GB" dirty="0"/>
              <a:t> 8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Konventa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1308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BC893C-59B1-44E2-9CA8-97D7C745C6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402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sq-AL" dirty="0"/>
              <a:t>Vendime të GJEDNJ- Kërkuesi- “rrëmbyesi”</a:t>
            </a:r>
            <a:br>
              <a:rPr lang="sq-AL" dirty="0"/>
            </a:br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2892719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A2793C-28CB-40FE-8D9F-3FB116C53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Mungesë</a:t>
            </a:r>
            <a:r>
              <a:rPr lang="en-GB" dirty="0"/>
              <a:t> </a:t>
            </a:r>
            <a:r>
              <a:rPr lang="en-GB" dirty="0" err="1"/>
              <a:t>pranueshmërie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2C0CCC-7218-4126-A4A0-17945E302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 err="1"/>
              <a:t>Eskinazi</a:t>
            </a:r>
            <a:r>
              <a:rPr lang="en-GB" b="1" dirty="0"/>
              <a:t> </a:t>
            </a:r>
            <a:r>
              <a:rPr lang="en-GB" b="1" dirty="0" err="1"/>
              <a:t>dhe</a:t>
            </a:r>
            <a:r>
              <a:rPr lang="en-GB" b="1" dirty="0"/>
              <a:t> </a:t>
            </a:r>
            <a:r>
              <a:rPr lang="en-GB" b="1" dirty="0" err="1"/>
              <a:t>Chelouche</a:t>
            </a:r>
            <a:r>
              <a:rPr lang="en-GB" b="1" dirty="0"/>
              <a:t> v </a:t>
            </a:r>
            <a:r>
              <a:rPr lang="en-GB" b="1" dirty="0" err="1"/>
              <a:t>Turqisë</a:t>
            </a:r>
            <a:r>
              <a:rPr lang="en-GB" b="1" dirty="0"/>
              <a:t> 2005</a:t>
            </a:r>
          </a:p>
          <a:p>
            <a:pPr marL="0" indent="0">
              <a:buNone/>
            </a:pPr>
            <a:r>
              <a:rPr lang="en-GB" dirty="0" err="1"/>
              <a:t>Kërkuesja</a:t>
            </a:r>
            <a:r>
              <a:rPr lang="en-GB" dirty="0"/>
              <a:t> e </a:t>
            </a:r>
            <a:r>
              <a:rPr lang="en-GB" dirty="0" err="1"/>
              <a:t>parë</a:t>
            </a:r>
            <a:r>
              <a:rPr lang="en-GB" dirty="0"/>
              <a:t>, e </a:t>
            </a:r>
            <a:r>
              <a:rPr lang="en-GB" dirty="0" err="1"/>
              <a:t>martuar</a:t>
            </a:r>
            <a:r>
              <a:rPr lang="en-GB" dirty="0"/>
              <a:t>, </a:t>
            </a:r>
            <a:r>
              <a:rPr lang="en-GB" dirty="0" err="1"/>
              <a:t>vizitoi</a:t>
            </a:r>
            <a:r>
              <a:rPr lang="en-GB" dirty="0"/>
              <a:t> </a:t>
            </a:r>
            <a:r>
              <a:rPr lang="en-GB" dirty="0" err="1"/>
              <a:t>Turqinë</a:t>
            </a:r>
            <a:r>
              <a:rPr lang="en-GB" dirty="0"/>
              <a:t> me </a:t>
            </a:r>
            <a:r>
              <a:rPr lang="en-GB" dirty="0" err="1"/>
              <a:t>vajzën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 (e </a:t>
            </a:r>
            <a:r>
              <a:rPr lang="en-GB" dirty="0" err="1"/>
              <a:t>dyta</a:t>
            </a:r>
            <a:r>
              <a:rPr lang="en-GB" dirty="0"/>
              <a:t> </a:t>
            </a:r>
            <a:r>
              <a:rPr lang="en-GB" dirty="0" err="1"/>
              <a:t>aplikanti</a:t>
            </a:r>
            <a:r>
              <a:rPr lang="en-GB" dirty="0"/>
              <a:t>), </a:t>
            </a:r>
            <a:r>
              <a:rPr lang="en-GB" dirty="0" err="1"/>
              <a:t>atëherë</a:t>
            </a:r>
            <a:r>
              <a:rPr lang="en-GB" dirty="0"/>
              <a:t> 4 </a:t>
            </a:r>
            <a:r>
              <a:rPr lang="en-GB" dirty="0" err="1"/>
              <a:t>vjeç</a:t>
            </a:r>
            <a:r>
              <a:rPr lang="en-GB" dirty="0"/>
              <a:t>, </a:t>
            </a:r>
            <a:r>
              <a:rPr lang="en-GB" dirty="0" err="1"/>
              <a:t>fillimisht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qëndrim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shkurtër</a:t>
            </a:r>
            <a:r>
              <a:rPr lang="en-GB" dirty="0"/>
              <a:t>, por </a:t>
            </a: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vonë</a:t>
            </a:r>
            <a:r>
              <a:rPr lang="en-GB" dirty="0"/>
              <a:t> </a:t>
            </a:r>
            <a:r>
              <a:rPr lang="en-GB" dirty="0" err="1"/>
              <a:t>vendosi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qëndrojë</a:t>
            </a:r>
            <a:r>
              <a:rPr lang="en-GB" dirty="0"/>
              <a:t> </a:t>
            </a:r>
            <a:r>
              <a:rPr lang="en-GB" dirty="0" err="1"/>
              <a:t>atje</a:t>
            </a:r>
            <a:r>
              <a:rPr lang="en-GB" dirty="0"/>
              <a:t> me </a:t>
            </a:r>
            <a:r>
              <a:rPr lang="en-GB" dirty="0" err="1"/>
              <a:t>vajzën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 </a:t>
            </a:r>
            <a:r>
              <a:rPr lang="en-GB" dirty="0" err="1"/>
              <a:t>pavarësisht</a:t>
            </a:r>
            <a:r>
              <a:rPr lang="en-GB" dirty="0"/>
              <a:t> </a:t>
            </a:r>
            <a:r>
              <a:rPr lang="en-GB" dirty="0" err="1"/>
              <a:t>mosmiratimit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babait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vajzës</a:t>
            </a:r>
            <a:r>
              <a:rPr lang="en-GB" dirty="0"/>
              <a:t>. </a:t>
            </a:r>
            <a:r>
              <a:rPr lang="en-GB" dirty="0" err="1"/>
              <a:t>Më</a:t>
            </a:r>
            <a:r>
              <a:rPr lang="en-GB" dirty="0"/>
              <a:t> pas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paraqiti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kërkesë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divorc</a:t>
            </a:r>
            <a:r>
              <a:rPr lang="en-GB" dirty="0"/>
              <a:t>. </a:t>
            </a:r>
            <a:r>
              <a:rPr lang="en-GB" dirty="0" err="1"/>
              <a:t>Asaj</a:t>
            </a:r>
            <a:r>
              <a:rPr lang="en-GB" dirty="0"/>
              <a:t> </a:t>
            </a:r>
            <a:r>
              <a:rPr lang="en-GB" dirty="0" err="1"/>
              <a:t>iu</a:t>
            </a:r>
            <a:r>
              <a:rPr lang="en-GB" dirty="0"/>
              <a:t> </a:t>
            </a:r>
            <a:r>
              <a:rPr lang="en-GB" dirty="0" err="1"/>
              <a:t>dha</a:t>
            </a:r>
            <a:r>
              <a:rPr lang="en-GB" dirty="0"/>
              <a:t> </a:t>
            </a:r>
            <a:r>
              <a:rPr lang="en-GB" dirty="0" err="1"/>
              <a:t>përkohësisht</a:t>
            </a:r>
            <a:r>
              <a:rPr lang="en-GB" dirty="0"/>
              <a:t> </a:t>
            </a:r>
            <a:r>
              <a:rPr lang="en-GB" dirty="0" err="1"/>
              <a:t>kujdestaria</a:t>
            </a:r>
            <a:r>
              <a:rPr lang="en-GB" dirty="0"/>
              <a:t> e </a:t>
            </a:r>
            <a:r>
              <a:rPr lang="en-GB" dirty="0" err="1"/>
              <a:t>vajzës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saj</a:t>
            </a:r>
            <a:r>
              <a:rPr lang="en-GB" dirty="0"/>
              <a:t>,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cilën</a:t>
            </a:r>
            <a:r>
              <a:rPr lang="en-GB" dirty="0"/>
              <a:t> </a:t>
            </a:r>
            <a:r>
              <a:rPr lang="en-GB" dirty="0" err="1"/>
              <a:t>ajo</a:t>
            </a:r>
            <a:r>
              <a:rPr lang="en-GB" dirty="0"/>
              <a:t> e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ndarë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parë</a:t>
            </a:r>
            <a:r>
              <a:rPr lang="en-GB" dirty="0"/>
              <a:t> me </a:t>
            </a:r>
            <a:r>
              <a:rPr lang="en-GB" dirty="0" err="1"/>
              <a:t>bashkëshortin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. </a:t>
            </a:r>
            <a:r>
              <a:rPr lang="en-GB" dirty="0" err="1"/>
              <a:t>Burri</a:t>
            </a:r>
            <a:r>
              <a:rPr lang="en-GB" dirty="0"/>
              <a:t>,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cili</a:t>
            </a:r>
            <a:r>
              <a:rPr lang="en-GB" dirty="0"/>
              <a:t> </a:t>
            </a:r>
            <a:r>
              <a:rPr lang="en-GB" dirty="0" err="1"/>
              <a:t>jetonte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, </a:t>
            </a:r>
            <a:r>
              <a:rPr lang="en-GB" dirty="0" err="1"/>
              <a:t>nga</a:t>
            </a:r>
            <a:r>
              <a:rPr lang="en-GB" dirty="0"/>
              <a:t> ana e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/>
              <a:t>paraqit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kërkesë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divorc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gjykatën</a:t>
            </a:r>
            <a:r>
              <a:rPr lang="en-GB" dirty="0"/>
              <a:t> </a:t>
            </a:r>
            <a:r>
              <a:rPr lang="en-GB" dirty="0" err="1"/>
              <a:t>rabinike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Tel </a:t>
            </a:r>
            <a:r>
              <a:rPr lang="en-GB" dirty="0" err="1"/>
              <a:t>Avivit</a:t>
            </a:r>
            <a:r>
              <a:rPr lang="en-GB" dirty="0"/>
              <a:t>, e </a:t>
            </a:r>
            <a:r>
              <a:rPr lang="en-GB" dirty="0" err="1"/>
              <a:t>cila</a:t>
            </a:r>
            <a:r>
              <a:rPr lang="en-GB" dirty="0"/>
              <a:t> </a:t>
            </a:r>
            <a:r>
              <a:rPr lang="en-GB" dirty="0" err="1"/>
              <a:t>urdhëroi</a:t>
            </a:r>
            <a:r>
              <a:rPr lang="en-GB" dirty="0"/>
              <a:t> </a:t>
            </a:r>
            <a:r>
              <a:rPr lang="en-GB" dirty="0" err="1"/>
              <a:t>nënën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kthehej</a:t>
            </a:r>
            <a:r>
              <a:rPr lang="en-GB" dirty="0"/>
              <a:t> </a:t>
            </a:r>
            <a:r>
              <a:rPr lang="en-GB" dirty="0" err="1"/>
              <a:t>fëmijën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,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rast</a:t>
            </a:r>
            <a:r>
              <a:rPr lang="en-GB" dirty="0"/>
              <a:t> </a:t>
            </a:r>
            <a:r>
              <a:rPr lang="en-GB" dirty="0" err="1"/>
              <a:t>moskthimi</a:t>
            </a:r>
            <a:r>
              <a:rPr lang="en-GB" dirty="0"/>
              <a:t> </a:t>
            </a:r>
            <a:r>
              <a:rPr lang="en-GB" dirty="0" err="1"/>
              <a:t>veprimi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saj</a:t>
            </a:r>
            <a:r>
              <a:rPr lang="en-GB" dirty="0"/>
              <a:t>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klasifikohej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i="1" dirty="0"/>
              <a:t>“</a:t>
            </a:r>
            <a:r>
              <a:rPr lang="en-GB" i="1" dirty="0" err="1"/>
              <a:t>largim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gabuar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një</a:t>
            </a:r>
            <a:r>
              <a:rPr lang="en-GB" i="1" dirty="0"/>
              <a:t> </a:t>
            </a:r>
            <a:r>
              <a:rPr lang="en-GB" i="1" dirty="0" err="1"/>
              <a:t>fëmijë</a:t>
            </a:r>
            <a:r>
              <a:rPr lang="en-GB" dirty="0"/>
              <a:t>”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Konventës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Hagës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25 </a:t>
            </a:r>
            <a:r>
              <a:rPr lang="en-GB" dirty="0" err="1"/>
              <a:t>tetorit</a:t>
            </a:r>
            <a:r>
              <a:rPr lang="en-GB" dirty="0"/>
              <a:t> 1980. </a:t>
            </a:r>
            <a:r>
              <a:rPr lang="en-GB" dirty="0" err="1"/>
              <a:t>Procedimi</a:t>
            </a:r>
            <a:r>
              <a:rPr lang="en-GB" dirty="0"/>
              <a:t> </a:t>
            </a:r>
            <a:r>
              <a:rPr lang="en-GB" dirty="0" err="1"/>
              <a:t>filloi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siguruar</a:t>
            </a:r>
            <a:r>
              <a:rPr lang="en-GB" dirty="0"/>
              <a:t> </a:t>
            </a:r>
            <a:r>
              <a:rPr lang="en-GB" dirty="0" err="1"/>
              <a:t>kthimin</a:t>
            </a:r>
            <a:r>
              <a:rPr lang="en-GB" dirty="0"/>
              <a:t> e </a:t>
            </a:r>
            <a:r>
              <a:rPr lang="en-GB" dirty="0" err="1"/>
              <a:t>fëmijës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turke</a:t>
            </a:r>
            <a:r>
              <a:rPr lang="en-GB" dirty="0"/>
              <a:t> </a:t>
            </a:r>
            <a:r>
              <a:rPr lang="en-GB" dirty="0" err="1"/>
              <a:t>vendosi</a:t>
            </a:r>
            <a:r>
              <a:rPr lang="en-GB" dirty="0"/>
              <a:t> </a:t>
            </a:r>
            <a:r>
              <a:rPr lang="en-GB" dirty="0" err="1"/>
              <a:t>kthmin</a:t>
            </a:r>
            <a:r>
              <a:rPr lang="en-GB" dirty="0"/>
              <a:t> e </a:t>
            </a:r>
            <a:r>
              <a:rPr lang="en-GB" dirty="0" err="1"/>
              <a:t>fëmijës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Konvetës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hagës</a:t>
            </a:r>
            <a:r>
              <a:rPr lang="en-GB" dirty="0"/>
              <a:t>.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aplikuesit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parë</a:t>
            </a:r>
            <a:r>
              <a:rPr lang="en-GB" dirty="0"/>
              <a:t> </a:t>
            </a:r>
            <a:r>
              <a:rPr lang="en-GB" dirty="0" err="1"/>
              <a:t>nënës</a:t>
            </a:r>
            <a:r>
              <a:rPr lang="en-GB" dirty="0"/>
              <a:t>, </a:t>
            </a:r>
            <a:r>
              <a:rPr lang="en-GB" dirty="0" err="1"/>
              <a:t>fëmija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vendosej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rrezik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kthehej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 . </a:t>
            </a: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tej</a:t>
            </a:r>
            <a:r>
              <a:rPr lang="en-GB" dirty="0"/>
              <a:t>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argumentoi</a:t>
            </a:r>
            <a:r>
              <a:rPr lang="en-GB" dirty="0"/>
              <a:t> </a:t>
            </a:r>
            <a:r>
              <a:rPr lang="en-GB" dirty="0" err="1"/>
              <a:t>se,nëse</a:t>
            </a:r>
            <a:r>
              <a:rPr lang="en-GB" dirty="0"/>
              <a:t> </a:t>
            </a:r>
            <a:r>
              <a:rPr lang="en-GB" dirty="0" err="1"/>
              <a:t>vajza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dërgohej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, </a:t>
            </a:r>
            <a:r>
              <a:rPr lang="en-GB" dirty="0" err="1"/>
              <a:t>asaj</a:t>
            </a:r>
            <a:r>
              <a:rPr lang="en-GB" dirty="0"/>
              <a:t> do </a:t>
            </a:r>
            <a:r>
              <a:rPr lang="en-GB" dirty="0" err="1"/>
              <a:t>t'i</a:t>
            </a:r>
            <a:r>
              <a:rPr lang="en-GB" dirty="0"/>
              <a:t> </a:t>
            </a:r>
            <a:r>
              <a:rPr lang="en-GB" dirty="0" err="1"/>
              <a:t>hiqej</a:t>
            </a:r>
            <a:r>
              <a:rPr lang="en-GB" dirty="0"/>
              <a:t> </a:t>
            </a:r>
            <a:r>
              <a:rPr lang="en-GB" dirty="0" err="1"/>
              <a:t>përgjithmonë</a:t>
            </a:r>
            <a:r>
              <a:rPr lang="en-GB" dirty="0"/>
              <a:t> e </a:t>
            </a:r>
            <a:r>
              <a:rPr lang="en-GB" dirty="0" err="1"/>
              <a:t>drejta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seancë</a:t>
            </a:r>
            <a:r>
              <a:rPr lang="en-GB" dirty="0"/>
              <a:t> e </a:t>
            </a:r>
            <a:r>
              <a:rPr lang="en-GB" dirty="0" err="1"/>
              <a:t>drejtë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gjykatat</a:t>
            </a:r>
            <a:r>
              <a:rPr lang="en-GB" dirty="0"/>
              <a:t> </a:t>
            </a:r>
            <a:r>
              <a:rPr lang="en-GB" dirty="0" err="1"/>
              <a:t>turke</a:t>
            </a:r>
            <a:r>
              <a:rPr lang="en-GB" dirty="0"/>
              <a:t>,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vendimet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lidhje</a:t>
            </a:r>
            <a:r>
              <a:rPr lang="en-GB" dirty="0"/>
              <a:t> me </a:t>
            </a:r>
            <a:r>
              <a:rPr lang="en-GB" dirty="0" err="1"/>
              <a:t>divorcin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çështjet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ngjashme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pas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merreshin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Rabinike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5630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BF5273-5A2F-4CDF-BE8C-FDE1888DE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Mungesë</a:t>
            </a:r>
            <a:r>
              <a:rPr lang="en-GB" dirty="0"/>
              <a:t> </a:t>
            </a:r>
            <a:r>
              <a:rPr lang="en-GB" dirty="0" err="1"/>
              <a:t>pranueshmërie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994074-0935-472C-8144-CFA3237CA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 err="1"/>
              <a:t>Vendimi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(pa) </a:t>
            </a:r>
            <a:r>
              <a:rPr lang="en-GB" b="1" dirty="0" err="1"/>
              <a:t>pranueshmërisë</a:t>
            </a:r>
            <a:r>
              <a:rPr lang="en-GB" dirty="0"/>
              <a:t>: </a:t>
            </a:r>
            <a:r>
              <a:rPr lang="en-GB" dirty="0" err="1"/>
              <a:t>Gjykata</a:t>
            </a:r>
            <a:r>
              <a:rPr lang="en-GB" dirty="0"/>
              <a:t> e </a:t>
            </a:r>
            <a:r>
              <a:rPr lang="en-GB" dirty="0" err="1"/>
              <a:t>shpalli</a:t>
            </a:r>
            <a:r>
              <a:rPr lang="en-GB" dirty="0"/>
              <a:t> </a:t>
            </a:r>
            <a:r>
              <a:rPr lang="en-GB" dirty="0" err="1"/>
              <a:t>kërkesën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papranueshme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haptazi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pabazuar</a:t>
            </a:r>
            <a:r>
              <a:rPr lang="en-GB" dirty="0"/>
              <a:t>.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dritën</a:t>
            </a:r>
            <a:r>
              <a:rPr lang="en-GB" dirty="0"/>
              <a:t> e </a:t>
            </a:r>
            <a:r>
              <a:rPr lang="en-GB" dirty="0" err="1"/>
              <a:t>dosjes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çështjes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tërësi</a:t>
            </a:r>
            <a:r>
              <a:rPr lang="en-GB" dirty="0"/>
              <a:t>,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vërejti</a:t>
            </a:r>
            <a:r>
              <a:rPr lang="en-GB" dirty="0"/>
              <a:t> se,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kohën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autoritetet</a:t>
            </a:r>
            <a:r>
              <a:rPr lang="en-GB" dirty="0"/>
              <a:t>  </a:t>
            </a:r>
            <a:r>
              <a:rPr lang="en-GB" dirty="0" err="1"/>
              <a:t>qendrore</a:t>
            </a:r>
            <a:r>
              <a:rPr lang="en-GB" dirty="0"/>
              <a:t> </a:t>
            </a:r>
            <a:r>
              <a:rPr lang="en-GB" dirty="0" err="1"/>
              <a:t>izraelite</a:t>
            </a:r>
            <a:r>
              <a:rPr lang="en-GB" dirty="0"/>
              <a:t> </a:t>
            </a:r>
            <a:r>
              <a:rPr lang="en-GB" dirty="0" err="1"/>
              <a:t>aparaqitën</a:t>
            </a:r>
            <a:r>
              <a:rPr lang="en-GB" dirty="0"/>
              <a:t> </a:t>
            </a:r>
            <a:r>
              <a:rPr lang="en-GB" dirty="0" err="1"/>
              <a:t>kërkesën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kthimin</a:t>
            </a:r>
            <a:r>
              <a:rPr lang="en-GB" dirty="0"/>
              <a:t> e </a:t>
            </a:r>
            <a:r>
              <a:rPr lang="en-GB" dirty="0" err="1"/>
              <a:t>fëmijës</a:t>
            </a:r>
            <a:r>
              <a:rPr lang="en-GB" dirty="0"/>
              <a:t>, </a:t>
            </a:r>
            <a:r>
              <a:rPr lang="en-GB" dirty="0" err="1"/>
              <a:t>ajo</a:t>
            </a:r>
            <a:r>
              <a:rPr lang="en-GB" dirty="0"/>
              <a:t> u </a:t>
            </a:r>
            <a:r>
              <a:rPr lang="en-GB" dirty="0" err="1"/>
              <a:t>konsiderua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“</a:t>
            </a:r>
            <a:r>
              <a:rPr lang="en-GB" dirty="0" err="1"/>
              <a:t>larguar</a:t>
            </a:r>
            <a:r>
              <a:rPr lang="en-GB" dirty="0"/>
              <a:t> pa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drejtë</a:t>
            </a:r>
            <a:r>
              <a:rPr lang="en-GB" dirty="0"/>
              <a:t>”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qëllimet</a:t>
            </a:r>
            <a:r>
              <a:rPr lang="en-GB" dirty="0"/>
              <a:t> e </a:t>
            </a:r>
            <a:r>
              <a:rPr lang="en-GB" dirty="0" err="1"/>
              <a:t>Konventës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Hagës</a:t>
            </a:r>
            <a:r>
              <a:rPr lang="en-GB" dirty="0"/>
              <a:t> 1980. </a:t>
            </a:r>
          </a:p>
          <a:p>
            <a:pPr marL="0" indent="0">
              <a:buNone/>
            </a:pP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tej</a:t>
            </a:r>
            <a:r>
              <a:rPr lang="en-GB" dirty="0"/>
              <a:t>, </a:t>
            </a:r>
            <a:r>
              <a:rPr lang="en-GB" dirty="0" err="1"/>
              <a:t>Autoritetet</a:t>
            </a:r>
            <a:r>
              <a:rPr lang="en-GB" dirty="0"/>
              <a:t> </a:t>
            </a:r>
            <a:r>
              <a:rPr lang="en-GB" dirty="0" err="1"/>
              <a:t>turke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kishin</a:t>
            </a:r>
            <a:r>
              <a:rPr lang="en-GB" dirty="0"/>
              <a:t> </a:t>
            </a:r>
            <a:r>
              <a:rPr lang="en-GB" dirty="0" err="1"/>
              <a:t>arsye</a:t>
            </a:r>
            <a:r>
              <a:rPr lang="en-GB" dirty="0"/>
              <a:t> </a:t>
            </a:r>
            <a:r>
              <a:rPr lang="en-GB" dirty="0" err="1"/>
              <a:t>thelbësore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refuzimin</a:t>
            </a:r>
            <a:r>
              <a:rPr lang="en-GB" dirty="0"/>
              <a:t> e </a:t>
            </a:r>
            <a:r>
              <a:rPr lang="en-GB" dirty="0" err="1"/>
              <a:t>kërkesës</a:t>
            </a:r>
            <a:r>
              <a:rPr lang="en-GB" dirty="0"/>
              <a:t>, </a:t>
            </a:r>
            <a:r>
              <a:rPr lang="en-GB" dirty="0" err="1"/>
              <a:t>qoftë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Konventës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Hagës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bazuar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mangësitë</a:t>
            </a:r>
            <a:r>
              <a:rPr lang="en-GB" dirty="0"/>
              <a:t> e </a:t>
            </a:r>
            <a:r>
              <a:rPr lang="en-GB" dirty="0" err="1"/>
              <a:t>mundshme</a:t>
            </a:r>
            <a:r>
              <a:rPr lang="en-GB" dirty="0"/>
              <a:t> </a:t>
            </a:r>
            <a:r>
              <a:rPr lang="en-GB" dirty="0" err="1"/>
              <a:t>proceduriale</a:t>
            </a:r>
            <a:r>
              <a:rPr lang="en-GB" dirty="0"/>
              <a:t> </a:t>
            </a:r>
            <a:r>
              <a:rPr lang="en-GB" dirty="0" err="1"/>
              <a:t>ndaj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 </a:t>
            </a:r>
            <a:r>
              <a:rPr lang="en-GB" dirty="0" err="1"/>
              <a:t>cilave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t'i</a:t>
            </a:r>
            <a:r>
              <a:rPr lang="en-GB" dirty="0"/>
              <a:t> </a:t>
            </a:r>
            <a:r>
              <a:rPr lang="en-GB" dirty="0" err="1"/>
              <a:t>nënshtroheshin</a:t>
            </a:r>
            <a:r>
              <a:rPr lang="en-GB" dirty="0"/>
              <a:t>  </a:t>
            </a:r>
            <a:r>
              <a:rPr lang="en-GB" dirty="0" err="1"/>
              <a:t>aplikantët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,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cilat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përbënin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"</a:t>
            </a:r>
            <a:r>
              <a:rPr lang="en-GB" i="1" dirty="0" err="1"/>
              <a:t>mohim</a:t>
            </a:r>
            <a:r>
              <a:rPr lang="en-GB" i="1" dirty="0"/>
              <a:t> flagrante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një</a:t>
            </a:r>
            <a:r>
              <a:rPr lang="en-GB" i="1" dirty="0"/>
              <a:t> </a:t>
            </a:r>
            <a:r>
              <a:rPr lang="en-GB" i="1" dirty="0" err="1"/>
              <a:t>gjykimi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drejtë</a:t>
            </a:r>
            <a:r>
              <a:rPr lang="en-GB" dirty="0"/>
              <a:t>”. </a:t>
            </a:r>
          </a:p>
          <a:p>
            <a:pPr marL="0" indent="0">
              <a:buNone/>
            </a:pPr>
            <a:r>
              <a:rPr lang="en-GB" dirty="0"/>
              <a:t>Duke </a:t>
            </a:r>
            <a:r>
              <a:rPr lang="en-GB" dirty="0" err="1"/>
              <a:t>përsëritur</a:t>
            </a:r>
            <a:r>
              <a:rPr lang="en-GB" dirty="0"/>
              <a:t> se </a:t>
            </a:r>
            <a:r>
              <a:rPr lang="en-GB" dirty="0" err="1"/>
              <a:t>neni</a:t>
            </a:r>
            <a:r>
              <a:rPr lang="en-GB" dirty="0"/>
              <a:t> 8 </a:t>
            </a:r>
            <a:r>
              <a:rPr lang="en-GB" dirty="0" err="1"/>
              <a:t>i</a:t>
            </a:r>
            <a:r>
              <a:rPr lang="en-GB" dirty="0"/>
              <a:t> KEDNJ </a:t>
            </a:r>
            <a:r>
              <a:rPr lang="en-GB" dirty="0" err="1"/>
              <a:t>duhej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interpretohej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dritën</a:t>
            </a:r>
            <a:r>
              <a:rPr lang="en-GB" dirty="0"/>
              <a:t> e </a:t>
            </a:r>
            <a:r>
              <a:rPr lang="en-GB" dirty="0" err="1"/>
              <a:t>Konventës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Hagës</a:t>
            </a:r>
            <a:r>
              <a:rPr lang="en-GB" dirty="0"/>
              <a:t>,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konstatoi</a:t>
            </a:r>
            <a:r>
              <a:rPr lang="en-GB" dirty="0"/>
              <a:t>, duke </a:t>
            </a:r>
            <a:r>
              <a:rPr lang="en-GB" dirty="0" err="1"/>
              <a:t>pasur</a:t>
            </a:r>
            <a:r>
              <a:rPr lang="en-GB" dirty="0"/>
              <a:t> </a:t>
            </a:r>
            <a:r>
              <a:rPr lang="en-GB" dirty="0" err="1"/>
              <a:t>parasysh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gjitha</a:t>
            </a:r>
            <a:r>
              <a:rPr lang="en-GB" dirty="0"/>
              <a:t> </a:t>
            </a:r>
            <a:r>
              <a:rPr lang="en-GB" dirty="0" err="1"/>
              <a:t>provat</a:t>
            </a:r>
            <a:r>
              <a:rPr lang="en-GB" dirty="0"/>
              <a:t> para </a:t>
            </a:r>
            <a:r>
              <a:rPr lang="en-GB" dirty="0" err="1"/>
              <a:t>saj</a:t>
            </a:r>
            <a:r>
              <a:rPr lang="en-GB" dirty="0"/>
              <a:t> se, duke </a:t>
            </a:r>
            <a:r>
              <a:rPr lang="en-GB" dirty="0" err="1"/>
              <a:t>vendosur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ta </a:t>
            </a:r>
            <a:r>
              <a:rPr lang="en-GB" dirty="0" err="1"/>
              <a:t>kthyer</a:t>
            </a:r>
            <a:r>
              <a:rPr lang="en-GB" dirty="0"/>
              <a:t> </a:t>
            </a:r>
            <a:r>
              <a:rPr lang="en-GB" dirty="0" err="1"/>
              <a:t>fëmijën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, </a:t>
            </a:r>
            <a:r>
              <a:rPr lang="en-GB" dirty="0" err="1"/>
              <a:t>autoritetet</a:t>
            </a:r>
            <a:r>
              <a:rPr lang="en-GB" dirty="0"/>
              <a:t> </a:t>
            </a:r>
            <a:r>
              <a:rPr lang="en-GB" dirty="0" err="1"/>
              <a:t>turke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konsideroheshin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shkelje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detyrimeve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nenit</a:t>
            </a:r>
            <a:r>
              <a:rPr lang="en-GB" dirty="0"/>
              <a:t> 6 (e </a:t>
            </a:r>
            <a:r>
              <a:rPr lang="en-GB" dirty="0" err="1"/>
              <a:t>drejta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gjykim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drejtë</a:t>
            </a:r>
            <a:r>
              <a:rPr lang="en-GB" dirty="0"/>
              <a:t>),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drejtës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respektimin</a:t>
            </a:r>
            <a:r>
              <a:rPr lang="en-GB" dirty="0"/>
              <a:t> e </a:t>
            </a:r>
            <a:r>
              <a:rPr lang="en-GB" dirty="0" err="1"/>
              <a:t>jetës</a:t>
            </a:r>
            <a:r>
              <a:rPr lang="en-GB" dirty="0"/>
              <a:t> </a:t>
            </a:r>
            <a:r>
              <a:rPr lang="en-GB" dirty="0" err="1"/>
              <a:t>familjare</a:t>
            </a:r>
            <a:r>
              <a:rPr lang="en-GB" dirty="0"/>
              <a:t> </a:t>
            </a:r>
            <a:r>
              <a:rPr lang="en-GB" dirty="0" err="1"/>
              <a:t>garantuar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neni</a:t>
            </a:r>
            <a:r>
              <a:rPr lang="en-GB" dirty="0"/>
              <a:t> 8 </a:t>
            </a:r>
            <a:r>
              <a:rPr lang="en-GB" dirty="0" err="1"/>
              <a:t>i</a:t>
            </a:r>
            <a:r>
              <a:rPr lang="en-GB" dirty="0"/>
              <a:t> KEDNJ. </a:t>
            </a:r>
          </a:p>
          <a:p>
            <a:pPr marL="0" indent="0">
              <a:buNone/>
            </a:pPr>
            <a:endParaRPr lang="en-GB" dirty="0" err="1"/>
          </a:p>
        </p:txBody>
      </p:sp>
    </p:spTree>
    <p:extLst>
      <p:ext uri="{BB962C8B-B14F-4D97-AF65-F5344CB8AC3E}">
        <p14:creationId xmlns:p14="http://schemas.microsoft.com/office/powerpoint/2010/main" val="188053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5D9243-3823-957E-FE05-F134C144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Mungesa</a:t>
            </a:r>
            <a:r>
              <a:rPr lang="en-US" dirty="0"/>
              <a:t> e </a:t>
            </a:r>
            <a:r>
              <a:rPr lang="en-US" dirty="0" err="1"/>
              <a:t>shkeljes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46E4BB-D3E3-673E-E50D-3DFFEDEA9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err="1"/>
              <a:t>Rouiller</a:t>
            </a:r>
            <a:r>
              <a:rPr lang="en-US" b="1" dirty="0"/>
              <a:t> v </a:t>
            </a:r>
            <a:r>
              <a:rPr lang="en-US" b="1" dirty="0" err="1"/>
              <a:t>Zvicrës</a:t>
            </a:r>
            <a:r>
              <a:rPr lang="en-US" b="1" dirty="0"/>
              <a:t> 2014</a:t>
            </a:r>
          </a:p>
          <a:p>
            <a:pPr marL="0" indent="0">
              <a:buNone/>
            </a:pPr>
            <a:r>
              <a:rPr lang="en-US" dirty="0"/>
              <a:t>Ky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bënte</a:t>
            </a:r>
            <a:r>
              <a:rPr lang="en-US" dirty="0"/>
              <a:t> me </a:t>
            </a:r>
            <a:r>
              <a:rPr lang="en-US" dirty="0" err="1"/>
              <a:t>largimin</a:t>
            </a:r>
            <a:r>
              <a:rPr lang="en-US" dirty="0"/>
              <a:t> e 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err="1"/>
              <a:t>fëmijëve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Franca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Zvicër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nëna</a:t>
            </a:r>
            <a:r>
              <a:rPr lang="en-US" dirty="0"/>
              <a:t>  e </a:t>
            </a:r>
            <a:r>
              <a:rPr lang="en-US" dirty="0" err="1"/>
              <a:t>tyre</a:t>
            </a:r>
            <a:r>
              <a:rPr lang="en-US" dirty="0"/>
              <a:t>,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cilës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ishte</a:t>
            </a:r>
            <a:r>
              <a:rPr lang="en-US" dirty="0"/>
              <a:t> </a:t>
            </a:r>
            <a:r>
              <a:rPr lang="en-US" dirty="0" err="1"/>
              <a:t>dhënë</a:t>
            </a:r>
            <a:r>
              <a:rPr lang="en-US" dirty="0"/>
              <a:t> </a:t>
            </a:r>
            <a:r>
              <a:rPr lang="en-US" dirty="0" err="1"/>
              <a:t>vendëndrimi</a:t>
            </a:r>
            <a:r>
              <a:rPr lang="en-US" dirty="0"/>
              <a:t> </a:t>
            </a:r>
            <a:r>
              <a:rPr lang="en-US" dirty="0" err="1"/>
              <a:t>atje</a:t>
            </a:r>
            <a:r>
              <a:rPr lang="en-US" dirty="0"/>
              <a:t> pas </a:t>
            </a:r>
            <a:r>
              <a:rPr lang="en-US" dirty="0" err="1"/>
              <a:t>divorcit</a:t>
            </a:r>
            <a:r>
              <a:rPr lang="en-US" dirty="0"/>
              <a:t>. </a:t>
            </a:r>
            <a:r>
              <a:rPr lang="en-US" dirty="0" err="1"/>
              <a:t>Ankuesi</a:t>
            </a:r>
            <a:r>
              <a:rPr lang="en-US" dirty="0"/>
              <a:t> u </a:t>
            </a:r>
            <a:r>
              <a:rPr lang="en-US" dirty="0" err="1"/>
              <a:t>ankua</a:t>
            </a:r>
            <a:r>
              <a:rPr lang="en-US" dirty="0"/>
              <a:t> se </a:t>
            </a:r>
            <a:r>
              <a:rPr lang="en-US" dirty="0" err="1"/>
              <a:t>kthimi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fëmijëve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Francë</a:t>
            </a:r>
            <a:r>
              <a:rPr lang="en-US" dirty="0"/>
              <a:t>, </a:t>
            </a:r>
            <a:r>
              <a:rPr lang="en-US" dirty="0" err="1"/>
              <a:t>siç</a:t>
            </a:r>
            <a:r>
              <a:rPr lang="en-US" dirty="0"/>
              <a:t> </a:t>
            </a:r>
            <a:r>
              <a:rPr lang="en-US" dirty="0" err="1"/>
              <a:t>urdhërohej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zvicerane</a:t>
            </a:r>
            <a:r>
              <a:rPr lang="en-US" dirty="0"/>
              <a:t>, </a:t>
            </a:r>
            <a:r>
              <a:rPr lang="en-US" dirty="0" err="1"/>
              <a:t>ishte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shkelje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8 </a:t>
            </a:r>
            <a:r>
              <a:rPr lang="en-US" dirty="0" err="1"/>
              <a:t>të</a:t>
            </a:r>
            <a:r>
              <a:rPr lang="en-US" dirty="0"/>
              <a:t> KEDNJ. </a:t>
            </a:r>
            <a:r>
              <a:rPr lang="en-US" dirty="0" err="1"/>
              <a:t>Fëmijët</a:t>
            </a:r>
            <a:r>
              <a:rPr lang="en-US" dirty="0"/>
              <a:t> e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/>
              <a:t>kishin</a:t>
            </a:r>
            <a:r>
              <a:rPr lang="en-US" dirty="0"/>
              <a:t> </a:t>
            </a:r>
            <a:r>
              <a:rPr lang="en-US" dirty="0" err="1"/>
              <a:t>jetuar</a:t>
            </a:r>
            <a:r>
              <a:rPr lang="en-US" dirty="0"/>
              <a:t>  me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Zvicër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gati</a:t>
            </a:r>
            <a:r>
              <a:rPr lang="en-US" dirty="0"/>
              <a:t> 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err="1"/>
              <a:t>vjet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ajo </a:t>
            </a:r>
            <a:r>
              <a:rPr lang="en-US" dirty="0" err="1"/>
              <a:t>pretendoi</a:t>
            </a:r>
            <a:r>
              <a:rPr lang="en-US" dirty="0"/>
              <a:t> se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zvicerane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gabuar</a:t>
            </a:r>
            <a:r>
              <a:rPr lang="en-US" dirty="0"/>
              <a:t> duke </a:t>
            </a:r>
            <a:r>
              <a:rPr lang="en-US" dirty="0" err="1"/>
              <a:t>zbatuar</a:t>
            </a:r>
            <a:r>
              <a:rPr lang="en-US" dirty="0"/>
              <a:t> </a:t>
            </a:r>
            <a:r>
              <a:rPr lang="en-US" dirty="0" err="1"/>
              <a:t>Konventën</a:t>
            </a:r>
            <a:r>
              <a:rPr lang="en-US" dirty="0"/>
              <a:t> e </a:t>
            </a:r>
            <a:r>
              <a:rPr lang="en-US" dirty="0" err="1"/>
              <a:t>Hagës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25 </a:t>
            </a:r>
            <a:r>
              <a:rPr lang="en-US" dirty="0" err="1"/>
              <a:t>tetorit</a:t>
            </a:r>
            <a:r>
              <a:rPr lang="en-US" dirty="0"/>
              <a:t> 1980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urdhërimin</a:t>
            </a:r>
            <a:r>
              <a:rPr lang="en-US" dirty="0"/>
              <a:t> e </a:t>
            </a:r>
            <a:r>
              <a:rPr lang="en-US" dirty="0" err="1"/>
              <a:t>kthimit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tyre</a:t>
            </a:r>
            <a:r>
              <a:rPr lang="en-US" dirty="0"/>
              <a:t>. Ajo </a:t>
            </a:r>
            <a:r>
              <a:rPr lang="en-US" dirty="0" err="1"/>
              <a:t>argumentoi</a:t>
            </a:r>
            <a:r>
              <a:rPr lang="en-US" dirty="0"/>
              <a:t> se </a:t>
            </a:r>
            <a:r>
              <a:rPr lang="en-US" dirty="0" err="1"/>
              <a:t>mendimi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fëmijëve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ishte</a:t>
            </a:r>
            <a:r>
              <a:rPr lang="en-US" dirty="0"/>
              <a:t> </a:t>
            </a:r>
            <a:r>
              <a:rPr lang="en-US" dirty="0" err="1"/>
              <a:t>marrë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konsideratë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b="1" dirty="0" err="1"/>
              <a:t>Vendimi</a:t>
            </a:r>
            <a:r>
              <a:rPr lang="en-US" dirty="0"/>
              <a:t>: </a:t>
            </a:r>
            <a:r>
              <a:rPr lang="en-US" dirty="0" err="1"/>
              <a:t>Gjykata</a:t>
            </a:r>
            <a:r>
              <a:rPr lang="en-US" dirty="0"/>
              <a:t> u </a:t>
            </a:r>
            <a:r>
              <a:rPr lang="en-US" dirty="0" err="1"/>
              <a:t>shpreh</a:t>
            </a:r>
            <a:r>
              <a:rPr lang="en-US" dirty="0"/>
              <a:t> se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pasur</a:t>
            </a:r>
            <a:r>
              <a:rPr lang="en-US" dirty="0"/>
              <a:t> </a:t>
            </a:r>
            <a:r>
              <a:rPr lang="en-US" dirty="0" err="1"/>
              <a:t>shkelje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8 </a:t>
            </a:r>
            <a:r>
              <a:rPr lang="en-US" dirty="0" err="1"/>
              <a:t>të</a:t>
            </a:r>
            <a:r>
              <a:rPr lang="en-US" dirty="0"/>
              <a:t> KEDNJ. </a:t>
            </a:r>
            <a:r>
              <a:rPr lang="en-US" dirty="0" err="1"/>
              <a:t>Ashtu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Kantonale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ajo </a:t>
            </a:r>
            <a:r>
              <a:rPr lang="en-US" dirty="0" err="1"/>
              <a:t>Federale</a:t>
            </a:r>
            <a:r>
              <a:rPr lang="en-US" dirty="0"/>
              <a:t>, GJEDNJ  </a:t>
            </a:r>
            <a:r>
              <a:rPr lang="en-US" dirty="0" err="1"/>
              <a:t>gjeti</a:t>
            </a:r>
            <a:r>
              <a:rPr lang="en-US" dirty="0"/>
              <a:t> se </a:t>
            </a:r>
            <a:r>
              <a:rPr lang="en-US" dirty="0" err="1"/>
              <a:t>zhvendosja</a:t>
            </a:r>
            <a:r>
              <a:rPr lang="en-US" dirty="0"/>
              <a:t> e </a:t>
            </a:r>
            <a:r>
              <a:rPr lang="en-US" dirty="0" err="1"/>
              <a:t>fëmijëve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Zvicër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nëna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ishte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“wrongful removal” </a:t>
            </a:r>
            <a:r>
              <a:rPr lang="en-US" dirty="0" err="1"/>
              <a:t>dhe</a:t>
            </a:r>
            <a:r>
              <a:rPr lang="en-US" dirty="0"/>
              <a:t> se </a:t>
            </a:r>
            <a:r>
              <a:rPr lang="en-US" dirty="0" err="1"/>
              <a:t>Konventa</a:t>
            </a:r>
            <a:r>
              <a:rPr lang="en-US" dirty="0"/>
              <a:t> e </a:t>
            </a:r>
            <a:r>
              <a:rPr lang="en-US" dirty="0" err="1"/>
              <a:t>Hagës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jepte</a:t>
            </a:r>
            <a:r>
              <a:rPr lang="en-US" dirty="0"/>
              <a:t> </a:t>
            </a:r>
            <a:r>
              <a:rPr lang="en-US" dirty="0" err="1"/>
              <a:t>lirinë</a:t>
            </a:r>
            <a:r>
              <a:rPr lang="en-US" dirty="0"/>
              <a:t> </a:t>
            </a:r>
            <a:r>
              <a:rPr lang="en-US" dirty="0" err="1"/>
              <a:t>fëmijes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zgjedhur</a:t>
            </a:r>
            <a:r>
              <a:rPr lang="en-US" dirty="0"/>
              <a:t> se </a:t>
            </a:r>
            <a:r>
              <a:rPr lang="en-US" dirty="0" err="1"/>
              <a:t>ku</a:t>
            </a:r>
            <a:r>
              <a:rPr lang="en-US" dirty="0"/>
              <a:t> ai </a:t>
            </a:r>
            <a:r>
              <a:rPr lang="en-US" dirty="0" err="1"/>
              <a:t>ose</a:t>
            </a:r>
            <a:r>
              <a:rPr lang="en-US" dirty="0"/>
              <a:t> ajo </a:t>
            </a:r>
            <a:r>
              <a:rPr lang="en-US" dirty="0" err="1"/>
              <a:t>dëshironte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jetonte</a:t>
            </a:r>
            <a:r>
              <a:rPr lang="en-US" dirty="0"/>
              <a:t>. </a:t>
            </a:r>
            <a:r>
              <a:rPr lang="en-US" dirty="0" err="1"/>
              <a:t>Arsyet</a:t>
            </a:r>
            <a:r>
              <a:rPr lang="en-US" dirty="0"/>
              <a:t> e </a:t>
            </a:r>
            <a:r>
              <a:rPr lang="en-US" dirty="0" err="1"/>
              <a:t>dhëna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njëri</a:t>
            </a:r>
            <a:r>
              <a:rPr lang="en-US" dirty="0"/>
              <a:t> </a:t>
            </a:r>
            <a:r>
              <a:rPr lang="en-US" dirty="0" err="1"/>
              <a:t>prej</a:t>
            </a:r>
            <a:r>
              <a:rPr lang="en-US" dirty="0"/>
              <a:t> </a:t>
            </a:r>
            <a:r>
              <a:rPr lang="en-US" dirty="0" err="1"/>
              <a:t>fëmijëve</a:t>
            </a:r>
            <a:r>
              <a:rPr lang="en-US" dirty="0"/>
              <a:t> se ai </a:t>
            </a:r>
            <a:r>
              <a:rPr lang="en-US" dirty="0" err="1"/>
              <a:t>ishte</a:t>
            </a:r>
            <a:r>
              <a:rPr lang="en-US" dirty="0"/>
              <a:t> ne favor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qëndrimit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Zvicër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mjaftonin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justifikuar</a:t>
            </a:r>
            <a:r>
              <a:rPr lang="en-US" dirty="0"/>
              <a:t> </a:t>
            </a:r>
            <a:r>
              <a:rPr lang="en-US" dirty="0" err="1"/>
              <a:t>aplikimin</a:t>
            </a:r>
            <a:r>
              <a:rPr lang="en-US" dirty="0"/>
              <a:t> e </a:t>
            </a:r>
            <a:r>
              <a:rPr lang="en-US" dirty="0" err="1"/>
              <a:t>përjashtimeve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kthimin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fëmije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parashikuara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nenin</a:t>
            </a:r>
            <a:r>
              <a:rPr lang="en-US" dirty="0"/>
              <a:t> 13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Hagës</a:t>
            </a:r>
            <a:r>
              <a:rPr lang="en-US" dirty="0"/>
              <a:t>, duke </a:t>
            </a:r>
            <a:r>
              <a:rPr lang="en-US" dirty="0" err="1"/>
              <a:t>pasur</a:t>
            </a:r>
            <a:r>
              <a:rPr lang="en-US" dirty="0"/>
              <a:t> duke </a:t>
            </a:r>
            <a:r>
              <a:rPr lang="en-US" dirty="0" err="1"/>
              <a:t>pasur</a:t>
            </a:r>
            <a:r>
              <a:rPr lang="en-US" dirty="0"/>
              <a:t> </a:t>
            </a:r>
            <a:r>
              <a:rPr lang="en-US" dirty="0" err="1"/>
              <a:t>parasysh</a:t>
            </a:r>
            <a:r>
              <a:rPr lang="en-US" dirty="0"/>
              <a:t> se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përjashtime</a:t>
            </a:r>
            <a:r>
              <a:rPr lang="en-US" dirty="0"/>
              <a:t> </a:t>
            </a:r>
            <a:r>
              <a:rPr lang="en-US" dirty="0" err="1"/>
              <a:t>duhej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interpretoheshin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strikte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753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F5763C-4297-430F-88B7-A14083AEF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Shkelje</a:t>
            </a:r>
            <a:r>
              <a:rPr lang="en-GB" dirty="0"/>
              <a:t> e </a:t>
            </a:r>
            <a:r>
              <a:rPr lang="en-GB" dirty="0" err="1"/>
              <a:t>nenit</a:t>
            </a:r>
            <a:r>
              <a:rPr lang="en-GB" dirty="0"/>
              <a:t> 8 </a:t>
            </a:r>
            <a:r>
              <a:rPr lang="en-GB" dirty="0" err="1"/>
              <a:t>të</a:t>
            </a:r>
            <a:r>
              <a:rPr lang="en-GB"/>
              <a:t> KEDNJ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34297F-2BFF-4CEC-A104-16062A82B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 err="1"/>
              <a:t>Neulinger</a:t>
            </a:r>
            <a:r>
              <a:rPr lang="en-GB" b="1" dirty="0"/>
              <a:t> </a:t>
            </a:r>
            <a:r>
              <a:rPr lang="en-GB" b="1" dirty="0" err="1"/>
              <a:t>dhe</a:t>
            </a:r>
            <a:r>
              <a:rPr lang="en-GB" b="1" dirty="0"/>
              <a:t> </a:t>
            </a:r>
            <a:r>
              <a:rPr lang="en-GB" b="1" dirty="0" err="1"/>
              <a:t>Shuruk</a:t>
            </a:r>
            <a:r>
              <a:rPr lang="en-GB" b="1" dirty="0"/>
              <a:t> v </a:t>
            </a:r>
            <a:r>
              <a:rPr lang="en-GB" b="1" dirty="0" err="1"/>
              <a:t>Zvicra</a:t>
            </a:r>
            <a:r>
              <a:rPr lang="en-GB" b="1" dirty="0"/>
              <a:t> 2010</a:t>
            </a:r>
          </a:p>
          <a:p>
            <a:pPr marL="0" indent="0">
              <a:buNone/>
            </a:pPr>
            <a:r>
              <a:rPr lang="en-GB" dirty="0" err="1"/>
              <a:t>Kërkuesja</a:t>
            </a:r>
            <a:r>
              <a:rPr lang="en-GB" dirty="0"/>
              <a:t> e </a:t>
            </a:r>
            <a:r>
              <a:rPr lang="en-GB" dirty="0" err="1"/>
              <a:t>parë</a:t>
            </a:r>
            <a:r>
              <a:rPr lang="en-GB" dirty="0"/>
              <a:t>,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shtetase</a:t>
            </a:r>
            <a:r>
              <a:rPr lang="en-GB" dirty="0"/>
              <a:t> </a:t>
            </a:r>
            <a:r>
              <a:rPr lang="en-GB" dirty="0" err="1"/>
              <a:t>zvicerane</a:t>
            </a:r>
            <a:r>
              <a:rPr lang="en-GB" dirty="0"/>
              <a:t>, u </a:t>
            </a:r>
            <a:r>
              <a:rPr lang="en-GB" dirty="0" err="1"/>
              <a:t>vendos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, </a:t>
            </a:r>
            <a:r>
              <a:rPr lang="en-GB" dirty="0" err="1"/>
              <a:t>ku</a:t>
            </a:r>
            <a:r>
              <a:rPr lang="en-GB" dirty="0"/>
              <a:t> u </a:t>
            </a:r>
            <a:r>
              <a:rPr lang="en-GB" dirty="0" err="1"/>
              <a:t>martua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çifti</a:t>
            </a:r>
            <a:r>
              <a:rPr lang="en-GB" dirty="0"/>
              <a:t>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djalë</a:t>
            </a:r>
            <a:r>
              <a:rPr lang="en-GB" dirty="0"/>
              <a:t>. Kur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frikë</a:t>
            </a:r>
            <a:r>
              <a:rPr lang="en-GB" dirty="0"/>
              <a:t> se </a:t>
            </a:r>
            <a:r>
              <a:rPr lang="en-GB" dirty="0" err="1"/>
              <a:t>fëmija</a:t>
            </a:r>
            <a:r>
              <a:rPr lang="en-GB" dirty="0"/>
              <a:t> (</a:t>
            </a:r>
            <a:r>
              <a:rPr lang="en-GB" dirty="0" err="1"/>
              <a:t>kërkuesi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dytë</a:t>
            </a:r>
            <a:r>
              <a:rPr lang="en-GB" dirty="0"/>
              <a:t>)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merrej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babai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komunitet</a:t>
            </a:r>
            <a:r>
              <a:rPr lang="en-GB" dirty="0"/>
              <a:t> ultra-</a:t>
            </a:r>
            <a:r>
              <a:rPr lang="en-GB" dirty="0" err="1"/>
              <a:t>ortodoks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Familjare</a:t>
            </a:r>
            <a:r>
              <a:rPr lang="en-GB" dirty="0"/>
              <a:t> e Tel </a:t>
            </a:r>
            <a:r>
              <a:rPr lang="en-GB" dirty="0" err="1"/>
              <a:t>Avivit</a:t>
            </a:r>
            <a:r>
              <a:rPr lang="en-GB" dirty="0"/>
              <a:t> </a:t>
            </a:r>
            <a:r>
              <a:rPr lang="en-GB" dirty="0" err="1"/>
              <a:t>vendosi</a:t>
            </a:r>
            <a:r>
              <a:rPr lang="en-GB" dirty="0"/>
              <a:t> </a:t>
            </a:r>
            <a:r>
              <a:rPr lang="en-GB" dirty="0" err="1"/>
              <a:t>mos</a:t>
            </a:r>
            <a:r>
              <a:rPr lang="en-GB" dirty="0"/>
              <a:t> </a:t>
            </a:r>
            <a:r>
              <a:rPr lang="en-GB" dirty="0" err="1"/>
              <a:t>largimin</a:t>
            </a:r>
            <a:r>
              <a:rPr lang="en-GB" dirty="0"/>
              <a:t> e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Izraeli</a:t>
            </a:r>
            <a:r>
              <a:rPr lang="en-GB" dirty="0"/>
              <a:t> </a:t>
            </a:r>
            <a:r>
              <a:rPr lang="en-GB" dirty="0" err="1"/>
              <a:t>deri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mbushte</a:t>
            </a:r>
            <a:r>
              <a:rPr lang="en-GB" dirty="0"/>
              <a:t> </a:t>
            </a:r>
            <a:r>
              <a:rPr lang="en-GB" dirty="0" err="1"/>
              <a:t>moshën</a:t>
            </a:r>
            <a:r>
              <a:rPr lang="en-GB" dirty="0"/>
              <a:t> </a:t>
            </a:r>
            <a:r>
              <a:rPr lang="en-GB" dirty="0" err="1"/>
              <a:t>madhore</a:t>
            </a:r>
            <a:r>
              <a:rPr lang="en-GB" dirty="0"/>
              <a:t>. </a:t>
            </a:r>
            <a:r>
              <a:rPr lang="en-GB" dirty="0" err="1"/>
              <a:t>Kërkuesit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parë</a:t>
            </a:r>
            <a:r>
              <a:rPr lang="en-GB" dirty="0"/>
              <a:t> </a:t>
            </a:r>
            <a:r>
              <a:rPr lang="en-GB" dirty="0" err="1"/>
              <a:t>iu</a:t>
            </a:r>
            <a:r>
              <a:rPr lang="en-GB" dirty="0"/>
              <a:t> </a:t>
            </a:r>
            <a:r>
              <a:rPr lang="en-GB" dirty="0" err="1"/>
              <a:t>dha</a:t>
            </a:r>
            <a:r>
              <a:rPr lang="en-GB" dirty="0"/>
              <a:t> </a:t>
            </a:r>
            <a:r>
              <a:rPr lang="en-GB" dirty="0" err="1"/>
              <a:t>kujdestaria</a:t>
            </a:r>
            <a:r>
              <a:rPr lang="en-GB" dirty="0"/>
              <a:t> e </a:t>
            </a:r>
            <a:r>
              <a:rPr lang="en-GB" dirty="0" err="1"/>
              <a:t>përkohshme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autoriteti</a:t>
            </a:r>
            <a:r>
              <a:rPr lang="en-GB" dirty="0"/>
              <a:t> </a:t>
            </a:r>
            <a:r>
              <a:rPr lang="en-GB" dirty="0" err="1"/>
              <a:t>prindëror</a:t>
            </a:r>
            <a:r>
              <a:rPr lang="en-GB" dirty="0"/>
              <a:t>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ushtrohej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prindërit</a:t>
            </a:r>
            <a:r>
              <a:rPr lang="en-GB" dirty="0"/>
              <a:t> </a:t>
            </a:r>
            <a:r>
              <a:rPr lang="en-GB" dirty="0" err="1"/>
              <a:t>bashkërisht</a:t>
            </a:r>
            <a:r>
              <a:rPr lang="en-GB" dirty="0"/>
              <a:t>.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drejtat</a:t>
            </a:r>
            <a:r>
              <a:rPr lang="en-GB" dirty="0"/>
              <a:t> e </a:t>
            </a:r>
            <a:r>
              <a:rPr lang="en-GB" dirty="0" err="1"/>
              <a:t>aksesit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babait</a:t>
            </a:r>
            <a:r>
              <a:rPr lang="en-GB" dirty="0"/>
              <a:t> u </a:t>
            </a:r>
            <a:r>
              <a:rPr lang="en-GB" dirty="0" err="1"/>
              <a:t>kufizuan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pas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sjelljes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/>
              <a:t>kërcënuese</a:t>
            </a:r>
            <a:r>
              <a:rPr lang="en-GB" dirty="0"/>
              <a:t>. </a:t>
            </a:r>
            <a:r>
              <a:rPr lang="en-GB" dirty="0" err="1"/>
              <a:t>Prindërit</a:t>
            </a:r>
            <a:r>
              <a:rPr lang="en-GB" dirty="0"/>
              <a:t> u </a:t>
            </a:r>
            <a:r>
              <a:rPr lang="en-GB" dirty="0" err="1"/>
              <a:t>divorcua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aplikanti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parë</a:t>
            </a:r>
            <a:r>
              <a:rPr lang="en-GB" dirty="0"/>
              <a:t> u </a:t>
            </a:r>
            <a:r>
              <a:rPr lang="en-GB" dirty="0" err="1"/>
              <a:t>largua</a:t>
            </a:r>
            <a:r>
              <a:rPr lang="en-GB" dirty="0"/>
              <a:t> </a:t>
            </a:r>
            <a:r>
              <a:rPr lang="en-GB" dirty="0" err="1"/>
              <a:t>fshehurazi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Izraeli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Zvicër</a:t>
            </a:r>
            <a:r>
              <a:rPr lang="en-GB" dirty="0"/>
              <a:t> me </a:t>
            </a:r>
            <a:r>
              <a:rPr lang="en-GB" dirty="0" err="1"/>
              <a:t>djalin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.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Federale</a:t>
            </a:r>
            <a:r>
              <a:rPr lang="en-GB" dirty="0"/>
              <a:t> </a:t>
            </a:r>
            <a:r>
              <a:rPr lang="en-GB" dirty="0" err="1"/>
              <a:t>Zvicerane</a:t>
            </a:r>
            <a:r>
              <a:rPr lang="en-GB" dirty="0"/>
              <a:t> </a:t>
            </a:r>
            <a:r>
              <a:rPr lang="en-GB" dirty="0" err="1"/>
              <a:t>urdhëroi</a:t>
            </a:r>
            <a:r>
              <a:rPr lang="en-GB" dirty="0"/>
              <a:t> </a:t>
            </a:r>
            <a:r>
              <a:rPr lang="en-GB" dirty="0" err="1"/>
              <a:t>kërkuesin</a:t>
            </a:r>
            <a:r>
              <a:rPr lang="en-GB" dirty="0"/>
              <a:t> e </a:t>
            </a:r>
            <a:r>
              <a:rPr lang="en-GB" dirty="0" err="1"/>
              <a:t>parë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ta </a:t>
            </a:r>
            <a:r>
              <a:rPr lang="en-GB" dirty="0" err="1"/>
              <a:t>kthente</a:t>
            </a:r>
            <a:r>
              <a:rPr lang="en-GB" dirty="0"/>
              <a:t> </a:t>
            </a:r>
            <a:r>
              <a:rPr lang="en-GB" dirty="0" err="1"/>
              <a:t>fëmijën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b="1" dirty="0" err="1"/>
              <a:t>Vendimi</a:t>
            </a:r>
            <a:r>
              <a:rPr lang="en-GB" dirty="0"/>
              <a:t>: </a:t>
            </a:r>
            <a:r>
              <a:rPr lang="en-GB" dirty="0" err="1"/>
              <a:t>Gjykata</a:t>
            </a:r>
            <a:r>
              <a:rPr lang="en-GB" dirty="0"/>
              <a:t> u </a:t>
            </a:r>
            <a:r>
              <a:rPr lang="en-GB" dirty="0" err="1"/>
              <a:t>shpreh</a:t>
            </a:r>
            <a:r>
              <a:rPr lang="en-GB" dirty="0"/>
              <a:t> se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shkelje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nenit</a:t>
            </a:r>
            <a:r>
              <a:rPr lang="en-GB" dirty="0"/>
              <a:t> 8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Konventës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vendimi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urdhëron</a:t>
            </a:r>
            <a:r>
              <a:rPr lang="en-GB" dirty="0"/>
              <a:t> </a:t>
            </a:r>
            <a:r>
              <a:rPr lang="en-GB" dirty="0" err="1"/>
              <a:t>kthimin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fëmijës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 </a:t>
            </a:r>
            <a:r>
              <a:rPr lang="en-GB" dirty="0" err="1"/>
              <a:t>duhej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zbatoheshin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aplikimet</a:t>
            </a:r>
            <a:r>
              <a:rPr lang="en-GB" dirty="0"/>
              <a:t>. GJEDNJ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e </a:t>
            </a:r>
            <a:r>
              <a:rPr lang="en-GB" dirty="0" err="1"/>
              <a:t>bindur</a:t>
            </a:r>
            <a:r>
              <a:rPr lang="en-GB" dirty="0"/>
              <a:t> </a:t>
            </a:r>
            <a:r>
              <a:rPr lang="en-GB" dirty="0" err="1"/>
              <a:t>veçanërisht</a:t>
            </a:r>
            <a:r>
              <a:rPr lang="en-GB" dirty="0"/>
              <a:t> se </a:t>
            </a:r>
            <a:r>
              <a:rPr lang="en-GB" dirty="0" err="1"/>
              <a:t>interesi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lartë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fëmijës</a:t>
            </a:r>
            <a:r>
              <a:rPr lang="en-GB" dirty="0"/>
              <a:t> </a:t>
            </a:r>
            <a:r>
              <a:rPr lang="en-GB" dirty="0" err="1"/>
              <a:t>mbrohej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ai </a:t>
            </a:r>
            <a:r>
              <a:rPr lang="en-GB" dirty="0" err="1"/>
              <a:t>kthehen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. Ai (</a:t>
            </a:r>
            <a:r>
              <a:rPr lang="en-GB" dirty="0" err="1"/>
              <a:t>fëmija</a:t>
            </a:r>
            <a:r>
              <a:rPr lang="en-GB" dirty="0"/>
              <a:t>)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vërtet</a:t>
            </a:r>
            <a:r>
              <a:rPr lang="en-GB" dirty="0"/>
              <a:t> </a:t>
            </a:r>
            <a:r>
              <a:rPr lang="en-GB" dirty="0" err="1"/>
              <a:t>shtetas</a:t>
            </a:r>
            <a:r>
              <a:rPr lang="en-GB" dirty="0"/>
              <a:t> </a:t>
            </a:r>
            <a:r>
              <a:rPr lang="en-GB" dirty="0" err="1"/>
              <a:t>zviceran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vendosur</a:t>
            </a:r>
            <a:r>
              <a:rPr lang="en-GB" dirty="0"/>
              <a:t> </a:t>
            </a:r>
            <a:r>
              <a:rPr lang="en-GB" dirty="0" err="1"/>
              <a:t>shumë</a:t>
            </a:r>
            <a:r>
              <a:rPr lang="en-GB" dirty="0"/>
              <a:t> </a:t>
            </a:r>
            <a:r>
              <a:rPr lang="en-GB" dirty="0" err="1"/>
              <a:t>mirë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vendin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jetonte</a:t>
            </a:r>
            <a:r>
              <a:rPr lang="en-GB" dirty="0"/>
              <a:t> </a:t>
            </a:r>
            <a:r>
              <a:rPr lang="en-GB" dirty="0" err="1"/>
              <a:t>vazhdimisht</a:t>
            </a:r>
            <a:r>
              <a:rPr lang="en-GB" dirty="0"/>
              <a:t> </a:t>
            </a:r>
            <a:r>
              <a:rPr lang="en-GB" dirty="0" err="1"/>
              <a:t>prej</a:t>
            </a:r>
            <a:r>
              <a:rPr lang="en-GB" dirty="0"/>
              <a:t> </a:t>
            </a:r>
            <a:r>
              <a:rPr lang="en-GB" dirty="0" err="1"/>
              <a:t>rreth</a:t>
            </a:r>
            <a:r>
              <a:rPr lang="en-GB" dirty="0"/>
              <a:t> </a:t>
            </a:r>
            <a:r>
              <a:rPr lang="en-GB" dirty="0" err="1"/>
              <a:t>katër</a:t>
            </a:r>
            <a:r>
              <a:rPr lang="en-GB" dirty="0"/>
              <a:t> </a:t>
            </a:r>
            <a:r>
              <a:rPr lang="en-GB" dirty="0" err="1"/>
              <a:t>vitesh</a:t>
            </a:r>
            <a:r>
              <a:rPr lang="en-GB" dirty="0"/>
              <a:t> </a:t>
            </a:r>
            <a:r>
              <a:rPr lang="en-GB" dirty="0" err="1"/>
              <a:t>Izrael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/>
              <a:t>pse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moshë</a:t>
            </a:r>
            <a:r>
              <a:rPr lang="en-GB" dirty="0"/>
              <a:t> (</a:t>
            </a:r>
            <a:r>
              <a:rPr lang="en-GB" dirty="0" err="1"/>
              <a:t>shtatëvjeçare</a:t>
            </a:r>
            <a:r>
              <a:rPr lang="en-GB" dirty="0"/>
              <a:t>)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ende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kapacitet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konsiderueshëm</a:t>
            </a:r>
            <a:r>
              <a:rPr lang="en-GB" dirty="0"/>
              <a:t> </a:t>
            </a:r>
            <a:r>
              <a:rPr lang="en-GB" dirty="0" err="1"/>
              <a:t>përshtatje</a:t>
            </a:r>
            <a:r>
              <a:rPr lang="en-GB" dirty="0"/>
              <a:t>, </a:t>
            </a:r>
            <a:r>
              <a:rPr lang="en-GB" dirty="0" err="1"/>
              <a:t>fakti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zhvendosjes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ana </a:t>
            </a:r>
            <a:r>
              <a:rPr lang="en-GB" dirty="0" err="1"/>
              <a:t>tjetë</a:t>
            </a:r>
            <a:r>
              <a:rPr lang="en-GB" dirty="0"/>
              <a:t>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ndoshta</a:t>
            </a:r>
            <a:r>
              <a:rPr lang="en-GB" dirty="0"/>
              <a:t> </a:t>
            </a:r>
            <a:r>
              <a:rPr lang="en-GB" dirty="0" err="1"/>
              <a:t>pasoja</a:t>
            </a:r>
            <a:r>
              <a:rPr lang="en-GB" dirty="0"/>
              <a:t> </a:t>
            </a:r>
            <a:r>
              <a:rPr lang="en-GB" dirty="0" err="1"/>
              <a:t>serioze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, 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duhej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peshohej</a:t>
            </a:r>
            <a:r>
              <a:rPr lang="en-GB" dirty="0"/>
              <a:t> </a:t>
            </a:r>
            <a:r>
              <a:rPr lang="en-GB" dirty="0" err="1"/>
              <a:t>kundrejt</a:t>
            </a:r>
            <a:r>
              <a:rPr lang="en-GB" dirty="0"/>
              <a:t> </a:t>
            </a:r>
            <a:r>
              <a:rPr lang="en-GB" dirty="0" err="1"/>
              <a:t>çdo</a:t>
            </a:r>
            <a:r>
              <a:rPr lang="en-GB" dirty="0"/>
              <a:t> </a:t>
            </a:r>
            <a:r>
              <a:rPr lang="en-GB" dirty="0" err="1"/>
              <a:t>përfitimi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ai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zhvendosja</a:t>
            </a:r>
            <a:r>
              <a:rPr lang="en-GB" dirty="0"/>
              <a:t>.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lidhje</a:t>
            </a:r>
            <a:r>
              <a:rPr lang="en-GB" dirty="0"/>
              <a:t> me </a:t>
            </a:r>
            <a:r>
              <a:rPr lang="en-GB" dirty="0" err="1"/>
              <a:t>këtë</a:t>
            </a:r>
            <a:r>
              <a:rPr lang="en-GB" dirty="0"/>
              <a:t>, </a:t>
            </a:r>
            <a:r>
              <a:rPr lang="en-GB" dirty="0" err="1"/>
              <a:t>vlen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përmendet</a:t>
            </a:r>
            <a:r>
              <a:rPr lang="en-GB" dirty="0"/>
              <a:t> se </a:t>
            </a:r>
            <a:r>
              <a:rPr lang="en-GB" dirty="0" err="1"/>
              <a:t>ishin</a:t>
            </a:r>
            <a:r>
              <a:rPr lang="en-GB" dirty="0"/>
              <a:t> </a:t>
            </a:r>
            <a:r>
              <a:rPr lang="en-GB" dirty="0" err="1"/>
              <a:t>vendosur</a:t>
            </a:r>
            <a:r>
              <a:rPr lang="en-GB" dirty="0"/>
              <a:t> </a:t>
            </a:r>
            <a:r>
              <a:rPr lang="en-GB" dirty="0" err="1"/>
              <a:t>kufizime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drejtave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babait</a:t>
            </a:r>
            <a:r>
              <a:rPr lang="en-GB" dirty="0"/>
              <a:t> </a:t>
            </a:r>
            <a:r>
              <a:rPr lang="en-GB" dirty="0" err="1"/>
              <a:t>përpara</a:t>
            </a:r>
            <a:r>
              <a:rPr lang="en-GB" dirty="0"/>
              <a:t> </a:t>
            </a:r>
            <a:r>
              <a:rPr lang="en-GB" dirty="0" err="1"/>
              <a:t>rrëmbimit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fëmijës</a:t>
            </a:r>
            <a:r>
              <a:rPr lang="en-GB" dirty="0"/>
              <a:t>.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tepër</a:t>
            </a:r>
            <a:r>
              <a:rPr lang="en-GB" dirty="0"/>
              <a:t>, </a:t>
            </a:r>
            <a:r>
              <a:rPr lang="en-GB" dirty="0" err="1"/>
              <a:t>babai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rimartuar</a:t>
            </a:r>
            <a:r>
              <a:rPr lang="en-GB" dirty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herë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përsëri</a:t>
            </a:r>
            <a:r>
              <a:rPr lang="en-GB" dirty="0"/>
              <a:t> baba, por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paguar</a:t>
            </a:r>
            <a:r>
              <a:rPr lang="en-GB" dirty="0"/>
              <a:t> </a:t>
            </a:r>
            <a:r>
              <a:rPr lang="en-GB" dirty="0" err="1"/>
              <a:t>mirëmbajtje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vajzën</a:t>
            </a:r>
            <a:r>
              <a:rPr lang="en-GB" dirty="0"/>
              <a:t> e </a:t>
            </a:r>
            <a:r>
              <a:rPr lang="en-GB" dirty="0" err="1"/>
              <a:t>tij</a:t>
            </a:r>
            <a:r>
              <a:rPr lang="en-GB" dirty="0"/>
              <a:t>. Sa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përket</a:t>
            </a:r>
            <a:r>
              <a:rPr lang="en-GB" dirty="0"/>
              <a:t> </a:t>
            </a:r>
            <a:r>
              <a:rPr lang="en-GB" dirty="0" err="1"/>
              <a:t>nënës</a:t>
            </a:r>
            <a:r>
              <a:rPr lang="en-GB" dirty="0"/>
              <a:t>,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tej</a:t>
            </a:r>
            <a:r>
              <a:rPr lang="en-GB" dirty="0"/>
              <a:t> </a:t>
            </a:r>
            <a:r>
              <a:rPr lang="en-GB" dirty="0" err="1"/>
              <a:t>konsideroi</a:t>
            </a:r>
            <a:r>
              <a:rPr lang="en-GB" dirty="0"/>
              <a:t> se </a:t>
            </a:r>
            <a:r>
              <a:rPr lang="en-GB" dirty="0" err="1"/>
              <a:t>ajo</a:t>
            </a:r>
            <a:r>
              <a:rPr lang="en-GB" dirty="0"/>
              <a:t>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përballej</a:t>
            </a:r>
            <a:r>
              <a:rPr lang="en-GB" dirty="0"/>
              <a:t> me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ndërhyrje</a:t>
            </a:r>
            <a:r>
              <a:rPr lang="en-GB" dirty="0"/>
              <a:t> </a:t>
            </a:r>
            <a:r>
              <a:rPr lang="en-GB" dirty="0" err="1"/>
              <a:t>joproporcionale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drejtën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respektimin</a:t>
            </a:r>
            <a:r>
              <a:rPr lang="en-GB" dirty="0"/>
              <a:t> e </a:t>
            </a:r>
            <a:r>
              <a:rPr lang="en-GB" dirty="0" err="1"/>
              <a:t>jetës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saj</a:t>
            </a:r>
            <a:r>
              <a:rPr lang="en-GB" dirty="0"/>
              <a:t> </a:t>
            </a:r>
            <a:r>
              <a:rPr lang="en-GB" dirty="0" err="1"/>
              <a:t>familjare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ajo</a:t>
            </a:r>
            <a:r>
              <a:rPr lang="en-GB" dirty="0"/>
              <a:t>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detyrohej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kthehej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Izrael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7264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8BA45D-9385-2016-00F9-F44584B28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Shkelje</a:t>
            </a:r>
            <a:r>
              <a:rPr lang="en-US" dirty="0"/>
              <a:t> e </a:t>
            </a:r>
            <a:r>
              <a:rPr lang="en-US" dirty="0" err="1"/>
              <a:t>nenit</a:t>
            </a:r>
            <a:r>
              <a:rPr lang="en-US" dirty="0"/>
              <a:t> 8 </a:t>
            </a:r>
            <a:r>
              <a:rPr lang="en-US" dirty="0" err="1"/>
              <a:t>të</a:t>
            </a:r>
            <a:r>
              <a:rPr lang="en-US" dirty="0"/>
              <a:t> KEDNJ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97AB54-E529-0D26-6379-200D33B58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20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/>
              <a:t>K J v </a:t>
            </a:r>
            <a:r>
              <a:rPr lang="en-US" sz="1800" b="1" dirty="0" err="1"/>
              <a:t>Polonisë</a:t>
            </a:r>
            <a:r>
              <a:rPr lang="en-US" sz="1800" b="1" dirty="0"/>
              <a:t> 30318/2014</a:t>
            </a:r>
          </a:p>
          <a:p>
            <a:pPr marL="0" indent="0">
              <a:buNone/>
            </a:pPr>
            <a:r>
              <a:rPr lang="en-US" sz="1800" dirty="0"/>
              <a:t>Ky </a:t>
            </a:r>
            <a:r>
              <a:rPr lang="en-US" sz="1800" dirty="0" err="1"/>
              <a:t>rast</a:t>
            </a:r>
            <a:r>
              <a:rPr lang="en-US" sz="1800" dirty="0"/>
              <a:t> </a:t>
            </a:r>
            <a:r>
              <a:rPr lang="en-US" sz="1800" dirty="0" err="1"/>
              <a:t>kishte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bënte</a:t>
            </a:r>
            <a:r>
              <a:rPr lang="en-US" sz="1800" dirty="0"/>
              <a:t> me </a:t>
            </a:r>
            <a:r>
              <a:rPr lang="en-US" sz="1800" dirty="0" err="1"/>
              <a:t>ankesën</a:t>
            </a:r>
            <a:r>
              <a:rPr lang="en-US" sz="1800" dirty="0"/>
              <a:t> e </a:t>
            </a:r>
            <a:r>
              <a:rPr lang="en-US" sz="1800" dirty="0" err="1"/>
              <a:t>një</a:t>
            </a:r>
            <a:r>
              <a:rPr lang="en-US" sz="1800" dirty="0"/>
              <a:t> </a:t>
            </a:r>
            <a:r>
              <a:rPr lang="en-US" sz="1800" dirty="0" err="1"/>
              <a:t>shtetasi</a:t>
            </a:r>
            <a:r>
              <a:rPr lang="en-US" sz="1800" dirty="0"/>
              <a:t> </a:t>
            </a:r>
            <a:r>
              <a:rPr lang="en-US" sz="1800" dirty="0" err="1"/>
              <a:t>polak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lidhje</a:t>
            </a:r>
            <a:r>
              <a:rPr lang="en-US" sz="1800" dirty="0"/>
              <a:t> me </a:t>
            </a:r>
            <a:r>
              <a:rPr lang="en-US" sz="1800" dirty="0" err="1"/>
              <a:t>procedurat</a:t>
            </a:r>
            <a:r>
              <a:rPr lang="en-US" sz="1800" dirty="0"/>
              <a:t> para </a:t>
            </a:r>
            <a:r>
              <a:rPr lang="en-US" sz="1800" dirty="0" err="1"/>
              <a:t>gjykatave</a:t>
            </a:r>
            <a:r>
              <a:rPr lang="en-US" sz="1800" dirty="0"/>
              <a:t> </a:t>
            </a:r>
            <a:r>
              <a:rPr lang="en-US" sz="1800" dirty="0" err="1"/>
              <a:t>polake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kthimin</a:t>
            </a:r>
            <a:r>
              <a:rPr lang="en-US" sz="1800" dirty="0"/>
              <a:t> e </a:t>
            </a:r>
            <a:r>
              <a:rPr lang="en-US" sz="1800" dirty="0" err="1"/>
              <a:t>fëmijës</a:t>
            </a:r>
            <a:r>
              <a:rPr lang="en-US" sz="1800" dirty="0"/>
              <a:t> </a:t>
            </a:r>
            <a:r>
              <a:rPr lang="en-US" sz="1800" dirty="0" err="1"/>
              <a:t>së</a:t>
            </a:r>
            <a:r>
              <a:rPr lang="en-US" sz="1800" dirty="0"/>
              <a:t> </a:t>
            </a:r>
            <a:r>
              <a:rPr lang="en-US" sz="1800" dirty="0" err="1"/>
              <a:t>tij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Mbretërinë</a:t>
            </a:r>
            <a:r>
              <a:rPr lang="en-US" sz="1800" dirty="0"/>
              <a:t> e </a:t>
            </a:r>
            <a:r>
              <a:rPr lang="en-US" sz="1800" dirty="0" err="1"/>
              <a:t>Bashkuar</a:t>
            </a:r>
            <a:r>
              <a:rPr lang="en-US" sz="1800" dirty="0"/>
              <a:t> </a:t>
            </a:r>
            <a:r>
              <a:rPr lang="en-US" sz="1800" dirty="0" err="1"/>
              <a:t>ku</a:t>
            </a:r>
            <a:r>
              <a:rPr lang="en-US" sz="1800" dirty="0"/>
              <a:t> ai </a:t>
            </a:r>
            <a:r>
              <a:rPr lang="en-US" sz="1800" dirty="0" err="1"/>
              <a:t>jetonte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ku</a:t>
            </a:r>
            <a:r>
              <a:rPr lang="en-US" sz="1800" dirty="0"/>
              <a:t> </a:t>
            </a:r>
            <a:r>
              <a:rPr lang="en-US" sz="1800" dirty="0" err="1"/>
              <a:t>fëmija</a:t>
            </a:r>
            <a:r>
              <a:rPr lang="en-US" sz="1800" dirty="0"/>
              <a:t> </a:t>
            </a:r>
            <a:r>
              <a:rPr lang="en-US" sz="1800" dirty="0" err="1"/>
              <a:t>ishte</a:t>
            </a:r>
            <a:r>
              <a:rPr lang="en-US" sz="1800" dirty="0"/>
              <a:t> </a:t>
            </a:r>
            <a:r>
              <a:rPr lang="en-US" sz="1800" dirty="0" err="1"/>
              <a:t>lindur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rritur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dy</a:t>
            </a:r>
            <a:r>
              <a:rPr lang="en-US" sz="1800" dirty="0"/>
              <a:t> </a:t>
            </a:r>
            <a:r>
              <a:rPr lang="en-US" sz="1800" dirty="0" err="1"/>
              <a:t>vitet</a:t>
            </a:r>
            <a:r>
              <a:rPr lang="en-US" sz="1800" dirty="0"/>
              <a:t> e para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jetës</a:t>
            </a:r>
            <a:r>
              <a:rPr lang="en-US" sz="1800" dirty="0"/>
              <a:t> </a:t>
            </a:r>
            <a:r>
              <a:rPr lang="en-US" sz="1800" dirty="0" err="1"/>
              <a:t>së</a:t>
            </a:r>
            <a:r>
              <a:rPr lang="en-US" sz="1800" dirty="0"/>
              <a:t> </a:t>
            </a:r>
            <a:r>
              <a:rPr lang="en-US" sz="1800" dirty="0" err="1"/>
              <a:t>saj</a:t>
            </a:r>
            <a:r>
              <a:rPr lang="en-US" sz="1800" dirty="0"/>
              <a:t>. </a:t>
            </a:r>
            <a:r>
              <a:rPr lang="en-US" sz="1800" dirty="0" err="1"/>
              <a:t>Nëna</a:t>
            </a:r>
            <a:r>
              <a:rPr lang="en-US" sz="1800" dirty="0"/>
              <a:t>, </a:t>
            </a:r>
            <a:r>
              <a:rPr lang="en-US" sz="1800" dirty="0" err="1"/>
              <a:t>gjithashtu</a:t>
            </a:r>
            <a:r>
              <a:rPr lang="en-US" sz="1800" dirty="0"/>
              <a:t> </a:t>
            </a:r>
            <a:r>
              <a:rPr lang="en-US" sz="1800" dirty="0" err="1"/>
              <a:t>polake</a:t>
            </a:r>
            <a:r>
              <a:rPr lang="en-US" sz="1800" dirty="0"/>
              <a:t>, u </a:t>
            </a:r>
            <a:r>
              <a:rPr lang="en-US" sz="1800" dirty="0" err="1"/>
              <a:t>largua</a:t>
            </a:r>
            <a:r>
              <a:rPr lang="en-US" sz="1800" dirty="0"/>
              <a:t> </a:t>
            </a:r>
            <a:r>
              <a:rPr lang="en-US" sz="1800" dirty="0" err="1"/>
              <a:t>nga</a:t>
            </a:r>
            <a:r>
              <a:rPr lang="en-US" sz="1800" dirty="0"/>
              <a:t> </a:t>
            </a:r>
            <a:r>
              <a:rPr lang="en-US" sz="1800" dirty="0" err="1"/>
              <a:t>Mbretëria</a:t>
            </a:r>
            <a:r>
              <a:rPr lang="en-US" sz="1800" dirty="0"/>
              <a:t> e </a:t>
            </a:r>
            <a:r>
              <a:rPr lang="en-US" sz="1800" dirty="0" err="1"/>
              <a:t>Bashkuar</a:t>
            </a:r>
            <a:r>
              <a:rPr lang="en-US" sz="1800" dirty="0"/>
              <a:t> me </a:t>
            </a:r>
            <a:r>
              <a:rPr lang="en-US" sz="1800" dirty="0" err="1"/>
              <a:t>vajzën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pushime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Poloni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korrik</a:t>
            </a:r>
            <a:r>
              <a:rPr lang="en-US" sz="1800" dirty="0"/>
              <a:t> 2012 duke </a:t>
            </a:r>
            <a:r>
              <a:rPr lang="en-US" sz="1800" dirty="0" err="1"/>
              <a:t>mos</a:t>
            </a:r>
            <a:r>
              <a:rPr lang="en-US" sz="1800" dirty="0"/>
              <a:t> u </a:t>
            </a:r>
            <a:r>
              <a:rPr lang="en-US" sz="1800" dirty="0" err="1"/>
              <a:t>kthyer</a:t>
            </a:r>
            <a:r>
              <a:rPr lang="en-US" sz="1800" dirty="0"/>
              <a:t> </a:t>
            </a:r>
            <a:r>
              <a:rPr lang="en-US" sz="1800" dirty="0" err="1"/>
              <a:t>më</a:t>
            </a:r>
            <a:r>
              <a:rPr lang="en-US" sz="1800" dirty="0"/>
              <a:t>.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procedurat</a:t>
            </a:r>
            <a:r>
              <a:rPr lang="en-US" sz="1800" dirty="0"/>
              <a:t> </a:t>
            </a:r>
            <a:r>
              <a:rPr lang="en-US" sz="1800" dirty="0" err="1"/>
              <a:t>pasuese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Konventës</a:t>
            </a:r>
            <a:r>
              <a:rPr lang="en-US" sz="1800" dirty="0"/>
              <a:t> </a:t>
            </a:r>
            <a:r>
              <a:rPr lang="en-US" sz="1800" dirty="0" err="1"/>
              <a:t>së</a:t>
            </a:r>
            <a:r>
              <a:rPr lang="en-US" sz="1800" dirty="0"/>
              <a:t> </a:t>
            </a:r>
            <a:r>
              <a:rPr lang="en-US" sz="1800" dirty="0" err="1"/>
              <a:t>Hagës</a:t>
            </a:r>
            <a:r>
              <a:rPr lang="en-US" sz="1800" dirty="0"/>
              <a:t>, </a:t>
            </a:r>
            <a:r>
              <a:rPr lang="en-US" sz="1800" dirty="0" err="1"/>
              <a:t>gjykatat</a:t>
            </a:r>
            <a:r>
              <a:rPr lang="en-US" sz="1800" dirty="0"/>
              <a:t> </a:t>
            </a:r>
            <a:r>
              <a:rPr lang="en-US" sz="1800" dirty="0" err="1"/>
              <a:t>polake</a:t>
            </a:r>
            <a:r>
              <a:rPr lang="en-US" sz="1800" dirty="0"/>
              <a:t> </a:t>
            </a:r>
            <a:r>
              <a:rPr lang="en-US" sz="1800" dirty="0" err="1"/>
              <a:t>hodhën</a:t>
            </a:r>
            <a:r>
              <a:rPr lang="en-US" sz="1800" dirty="0"/>
              <a:t> </a:t>
            </a:r>
            <a:r>
              <a:rPr lang="en-US" sz="1800" dirty="0" err="1"/>
              <a:t>poshtë</a:t>
            </a:r>
            <a:r>
              <a:rPr lang="en-US" sz="1800" dirty="0"/>
              <a:t> </a:t>
            </a:r>
            <a:r>
              <a:rPr lang="en-US" sz="1800" dirty="0" err="1"/>
              <a:t>kërkesën</a:t>
            </a:r>
            <a:r>
              <a:rPr lang="en-US" sz="1800" dirty="0"/>
              <a:t> e </a:t>
            </a:r>
            <a:r>
              <a:rPr lang="en-US" sz="1800" dirty="0" err="1"/>
              <a:t>babait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kthimin</a:t>
            </a:r>
            <a:r>
              <a:rPr lang="en-US" sz="1800" dirty="0"/>
              <a:t> e </a:t>
            </a:r>
            <a:r>
              <a:rPr lang="en-US" sz="1800" dirty="0" err="1"/>
              <a:t>vajzës</a:t>
            </a:r>
            <a:r>
              <a:rPr lang="en-US" sz="1800" dirty="0"/>
              <a:t> </a:t>
            </a:r>
            <a:r>
              <a:rPr lang="en-US" sz="1800" dirty="0" err="1"/>
              <a:t>së</a:t>
            </a:r>
            <a:r>
              <a:rPr lang="en-US" sz="1800" dirty="0"/>
              <a:t> </a:t>
            </a:r>
            <a:r>
              <a:rPr lang="en-US" sz="1800" dirty="0" err="1"/>
              <a:t>tij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en-US" sz="1800" b="1" dirty="0" err="1"/>
              <a:t>Vendimi</a:t>
            </a:r>
            <a:r>
              <a:rPr lang="en-US" sz="1800" dirty="0"/>
              <a:t>: </a:t>
            </a:r>
            <a:r>
              <a:rPr lang="en-US" sz="1800" dirty="0" err="1"/>
              <a:t>Gjykata</a:t>
            </a:r>
            <a:r>
              <a:rPr lang="en-US" sz="1800" dirty="0"/>
              <a:t> </a:t>
            </a:r>
            <a:r>
              <a:rPr lang="en-US" sz="1800" dirty="0" err="1"/>
              <a:t>vendosi</a:t>
            </a:r>
            <a:r>
              <a:rPr lang="en-US" sz="1800" dirty="0"/>
              <a:t> se </a:t>
            </a:r>
            <a:r>
              <a:rPr lang="en-US" sz="1800" dirty="0" err="1"/>
              <a:t>kishte</a:t>
            </a:r>
            <a:r>
              <a:rPr lang="en-US" sz="1800" dirty="0"/>
              <a:t> </a:t>
            </a:r>
            <a:r>
              <a:rPr lang="en-US" sz="1800" dirty="0" err="1"/>
              <a:t>pasur</a:t>
            </a:r>
            <a:r>
              <a:rPr lang="en-US" sz="1800" dirty="0"/>
              <a:t> </a:t>
            </a:r>
            <a:r>
              <a:rPr lang="en-US" sz="1800" dirty="0" err="1"/>
              <a:t>shkelje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nenit</a:t>
            </a:r>
            <a:r>
              <a:rPr lang="en-US" sz="1800" dirty="0"/>
              <a:t> 8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Konventës</a:t>
            </a:r>
            <a:r>
              <a:rPr lang="en-US" sz="1800" dirty="0"/>
              <a:t>, duke </a:t>
            </a:r>
            <a:r>
              <a:rPr lang="en-US" sz="1800" dirty="0" err="1"/>
              <a:t>konstatuar</a:t>
            </a:r>
            <a:r>
              <a:rPr lang="en-US" sz="1800" dirty="0"/>
              <a:t> se, </a:t>
            </a:r>
            <a:r>
              <a:rPr lang="en-US" sz="1800" dirty="0" err="1"/>
              <a:t>pavarësisht</a:t>
            </a:r>
            <a:r>
              <a:rPr lang="en-US" sz="1800" dirty="0"/>
              <a:t> </a:t>
            </a:r>
            <a:r>
              <a:rPr lang="en-US" sz="1800" dirty="0" err="1"/>
              <a:t>nga</a:t>
            </a:r>
            <a:r>
              <a:rPr lang="en-US" sz="1800" dirty="0"/>
              <a:t> </a:t>
            </a:r>
            <a:r>
              <a:rPr lang="en-US" sz="1800" dirty="0" err="1"/>
              <a:t>kufiri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vlerësimit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këtë</a:t>
            </a:r>
            <a:r>
              <a:rPr lang="en-US" sz="1800" dirty="0"/>
              <a:t> </a:t>
            </a:r>
            <a:r>
              <a:rPr lang="en-US" sz="1800" dirty="0" err="1"/>
              <a:t>çështje</a:t>
            </a:r>
            <a:r>
              <a:rPr lang="en-US" sz="1800" dirty="0"/>
              <a:t>, </a:t>
            </a:r>
            <a:r>
              <a:rPr lang="en-US" sz="1800" dirty="0" err="1"/>
              <a:t>shteti</a:t>
            </a:r>
            <a:r>
              <a:rPr lang="en-US" sz="1800" dirty="0"/>
              <a:t> </a:t>
            </a:r>
            <a:r>
              <a:rPr lang="en-US" sz="1800" dirty="0" err="1"/>
              <a:t>polak</a:t>
            </a:r>
            <a:r>
              <a:rPr lang="en-US" sz="1800" dirty="0"/>
              <a:t> </a:t>
            </a:r>
            <a:r>
              <a:rPr lang="en-US" sz="1800" dirty="0" err="1"/>
              <a:t>nuk</a:t>
            </a:r>
            <a:r>
              <a:rPr lang="en-US" sz="1800" dirty="0"/>
              <a:t> </a:t>
            </a:r>
            <a:r>
              <a:rPr lang="en-US" sz="1800" dirty="0" err="1"/>
              <a:t>kishte</a:t>
            </a:r>
            <a:r>
              <a:rPr lang="en-US" sz="1800" dirty="0"/>
              <a:t> </a:t>
            </a:r>
            <a:r>
              <a:rPr lang="en-US" sz="1800" dirty="0" err="1"/>
              <a:t>përmbushur</a:t>
            </a:r>
            <a:r>
              <a:rPr lang="en-US" sz="1800" dirty="0"/>
              <a:t> </a:t>
            </a:r>
            <a:r>
              <a:rPr lang="en-US" sz="1800" dirty="0" err="1"/>
              <a:t>detyrimet</a:t>
            </a:r>
            <a:r>
              <a:rPr lang="en-US" sz="1800" dirty="0"/>
              <a:t> e </a:t>
            </a:r>
            <a:r>
              <a:rPr lang="en-US" sz="1800" dirty="0" err="1"/>
              <a:t>tij</a:t>
            </a:r>
            <a:r>
              <a:rPr lang="en-US" sz="1800" dirty="0"/>
              <a:t> </a:t>
            </a:r>
            <a:r>
              <a:rPr lang="en-US" sz="1800" dirty="0" err="1"/>
              <a:t>pozitive</a:t>
            </a:r>
            <a:r>
              <a:rPr lang="en-US" sz="1800" dirty="0"/>
              <a:t> </a:t>
            </a:r>
            <a:r>
              <a:rPr lang="en-US" sz="1800" dirty="0" err="1"/>
              <a:t>sipas</a:t>
            </a:r>
            <a:r>
              <a:rPr lang="en-US" sz="1800" dirty="0"/>
              <a:t> </a:t>
            </a:r>
            <a:r>
              <a:rPr lang="en-US" sz="1800" dirty="0" err="1"/>
              <a:t>nenit</a:t>
            </a:r>
            <a:r>
              <a:rPr lang="en-US" sz="1800" dirty="0"/>
              <a:t> 8. </a:t>
            </a:r>
            <a:r>
              <a:rPr lang="en-US" sz="1800" dirty="0" err="1"/>
              <a:t>Gjykata</a:t>
            </a:r>
            <a:r>
              <a:rPr lang="en-US" sz="1800" dirty="0"/>
              <a:t> </a:t>
            </a:r>
            <a:r>
              <a:rPr lang="en-US" sz="1800" dirty="0" err="1"/>
              <a:t>konstatoi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veçanti</a:t>
            </a:r>
            <a:r>
              <a:rPr lang="en-US" sz="1800" dirty="0"/>
              <a:t> se </a:t>
            </a:r>
            <a:r>
              <a:rPr lang="en-US" sz="1800" dirty="0" err="1"/>
              <a:t>nëna</a:t>
            </a:r>
            <a:r>
              <a:rPr lang="en-US" sz="1800" dirty="0"/>
              <a:t>, </a:t>
            </a:r>
            <a:r>
              <a:rPr lang="en-US" sz="1800" dirty="0" err="1"/>
              <a:t>në</a:t>
            </a:r>
            <a:r>
              <a:rPr lang="en-US" sz="1800" dirty="0"/>
              <a:t> vend </a:t>
            </a:r>
            <a:r>
              <a:rPr lang="en-US" sz="1800" dirty="0" err="1"/>
              <a:t>që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vërtetonte</a:t>
            </a:r>
            <a:r>
              <a:rPr lang="en-US" sz="1800" dirty="0"/>
              <a:t> </a:t>
            </a:r>
            <a:r>
              <a:rPr lang="en-US" sz="1800" dirty="0" err="1"/>
              <a:t>ndonjë</a:t>
            </a:r>
            <a:r>
              <a:rPr lang="en-US" sz="1800" dirty="0"/>
              <a:t> </a:t>
            </a:r>
            <a:r>
              <a:rPr lang="en-US" sz="1800" dirty="0" err="1"/>
              <a:t>rrezik</a:t>
            </a:r>
            <a:r>
              <a:rPr lang="en-US" sz="1800" dirty="0"/>
              <a:t> </a:t>
            </a:r>
            <a:r>
              <a:rPr lang="en-US" sz="1800" dirty="0" err="1"/>
              <a:t>specifik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vajzën</a:t>
            </a:r>
            <a:r>
              <a:rPr lang="en-US" sz="1800" dirty="0"/>
              <a:t> e </a:t>
            </a:r>
            <a:r>
              <a:rPr lang="en-US" sz="1800" dirty="0" err="1"/>
              <a:t>saj</a:t>
            </a:r>
            <a:r>
              <a:rPr lang="en-US" sz="1800" dirty="0"/>
              <a:t> </a:t>
            </a:r>
            <a:r>
              <a:rPr lang="en-US" sz="1800" dirty="0" err="1"/>
              <a:t>nëse</a:t>
            </a:r>
            <a:r>
              <a:rPr lang="en-US" sz="1800" dirty="0"/>
              <a:t> do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kthehej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Mbretërinë</a:t>
            </a:r>
            <a:r>
              <a:rPr lang="en-US" sz="1800" dirty="0"/>
              <a:t> e </a:t>
            </a:r>
            <a:r>
              <a:rPr lang="en-US" sz="1800" dirty="0" err="1"/>
              <a:t>Bashkuar</a:t>
            </a:r>
            <a:r>
              <a:rPr lang="en-US" sz="1800" dirty="0"/>
              <a:t>,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ishte</a:t>
            </a:r>
            <a:r>
              <a:rPr lang="en-US" sz="1800" dirty="0"/>
              <a:t> </a:t>
            </a:r>
            <a:r>
              <a:rPr lang="en-US" sz="1800" dirty="0" err="1"/>
              <a:t>referuar</a:t>
            </a:r>
            <a:r>
              <a:rPr lang="en-US" sz="1800" dirty="0"/>
              <a:t> </a:t>
            </a:r>
            <a:r>
              <a:rPr lang="en-US" sz="1800" dirty="0" err="1"/>
              <a:t>vetëm</a:t>
            </a:r>
            <a:r>
              <a:rPr lang="en-US" sz="1800" dirty="0"/>
              <a:t> </a:t>
            </a:r>
            <a:r>
              <a:rPr lang="en-US" sz="1800" dirty="0" err="1"/>
              <a:t>prishjes</a:t>
            </a:r>
            <a:r>
              <a:rPr lang="en-US" sz="1800" dirty="0"/>
              <a:t> </a:t>
            </a:r>
            <a:r>
              <a:rPr lang="en-US" sz="1800" dirty="0" err="1"/>
              <a:t>së</a:t>
            </a:r>
            <a:r>
              <a:rPr lang="en-US" sz="1800" dirty="0"/>
              <a:t> </a:t>
            </a:r>
            <a:r>
              <a:rPr lang="en-US" sz="1800" dirty="0" err="1"/>
              <a:t>martesës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frikës</a:t>
            </a:r>
            <a:r>
              <a:rPr lang="en-US" sz="1800" dirty="0"/>
              <a:t> </a:t>
            </a:r>
            <a:r>
              <a:rPr lang="en-US" sz="1800" dirty="0" err="1"/>
              <a:t>së</a:t>
            </a:r>
            <a:r>
              <a:rPr lang="en-US" sz="1800" dirty="0"/>
              <a:t> </a:t>
            </a:r>
            <a:r>
              <a:rPr lang="en-US" sz="1800" dirty="0" err="1"/>
              <a:t>saj</a:t>
            </a:r>
            <a:r>
              <a:rPr lang="en-US" sz="1800" dirty="0"/>
              <a:t> se </a:t>
            </a:r>
            <a:r>
              <a:rPr lang="en-US" sz="1800" dirty="0" err="1"/>
              <a:t>fëmija</a:t>
            </a:r>
            <a:r>
              <a:rPr lang="en-US" sz="1800" dirty="0"/>
              <a:t> </a:t>
            </a:r>
            <a:r>
              <a:rPr lang="en-US" sz="1800" dirty="0" err="1"/>
              <a:t>nuk</a:t>
            </a:r>
            <a:r>
              <a:rPr lang="en-US" sz="1800" dirty="0"/>
              <a:t> do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lejohej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largohej</a:t>
            </a:r>
            <a:r>
              <a:rPr lang="en-US" sz="1800" dirty="0"/>
              <a:t> </a:t>
            </a:r>
            <a:r>
              <a:rPr lang="en-US" sz="1800" dirty="0" err="1"/>
              <a:t>nga</a:t>
            </a:r>
            <a:r>
              <a:rPr lang="en-US" sz="1800" dirty="0"/>
              <a:t> </a:t>
            </a:r>
            <a:r>
              <a:rPr lang="en-US" sz="1800" dirty="0" err="1"/>
              <a:t>Mbretëria</a:t>
            </a:r>
            <a:r>
              <a:rPr lang="en-US" sz="1800" dirty="0"/>
              <a:t> e </a:t>
            </a:r>
            <a:r>
              <a:rPr lang="en-US" sz="1800" dirty="0" err="1"/>
              <a:t>Bashkuar</a:t>
            </a:r>
            <a:r>
              <a:rPr lang="en-US" sz="1800" dirty="0"/>
              <a:t>. </a:t>
            </a:r>
            <a:r>
              <a:rPr lang="en-US" sz="1800" dirty="0" err="1"/>
              <a:t>Gjykatat</a:t>
            </a:r>
            <a:r>
              <a:rPr lang="en-US" sz="1800" dirty="0"/>
              <a:t> </a:t>
            </a:r>
            <a:r>
              <a:rPr lang="en-US" sz="1800" dirty="0" err="1"/>
              <a:t>polake</a:t>
            </a:r>
            <a:r>
              <a:rPr lang="en-US" sz="1800" dirty="0"/>
              <a:t>, </a:t>
            </a:r>
            <a:r>
              <a:rPr lang="en-US" sz="1800" dirty="0" err="1"/>
              <a:t>megjithatë</a:t>
            </a:r>
            <a:r>
              <a:rPr lang="en-US" sz="1800" dirty="0"/>
              <a:t>,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kishin</a:t>
            </a:r>
            <a:r>
              <a:rPr lang="en-US" sz="1800" dirty="0"/>
              <a:t> </a:t>
            </a:r>
            <a:r>
              <a:rPr lang="en-US" sz="1800" dirty="0" err="1"/>
              <a:t>pranuar</a:t>
            </a:r>
            <a:r>
              <a:rPr lang="en-US" sz="1800" dirty="0"/>
              <a:t> </a:t>
            </a:r>
            <a:r>
              <a:rPr lang="en-US" sz="1800" dirty="0" err="1"/>
              <a:t>arsyet</a:t>
            </a:r>
            <a:r>
              <a:rPr lang="en-US" sz="1800" dirty="0"/>
              <a:t> e </a:t>
            </a:r>
            <a:r>
              <a:rPr lang="en-US" sz="1800" dirty="0" err="1"/>
              <a:t>saj</a:t>
            </a:r>
            <a:r>
              <a:rPr lang="en-US" sz="1800" dirty="0"/>
              <a:t> </a:t>
            </a:r>
            <a:r>
              <a:rPr lang="en-US" sz="1800" dirty="0" err="1"/>
              <a:t>si</a:t>
            </a:r>
            <a:r>
              <a:rPr lang="en-US" sz="1800" dirty="0"/>
              <a:t> </a:t>
            </a:r>
            <a:r>
              <a:rPr lang="en-US" sz="1800" dirty="0" err="1"/>
              <a:t>mjaft</a:t>
            </a:r>
            <a:r>
              <a:rPr lang="en-US" sz="1800" dirty="0"/>
              <a:t> </a:t>
            </a:r>
            <a:r>
              <a:rPr lang="en-US" sz="1800" dirty="0" err="1"/>
              <a:t>bindëse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arritur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përfundimin</a:t>
            </a:r>
            <a:r>
              <a:rPr lang="en-US" sz="1800" dirty="0"/>
              <a:t> se – me </a:t>
            </a:r>
            <a:r>
              <a:rPr lang="en-US" sz="1800" dirty="0" err="1"/>
              <a:t>ose</a:t>
            </a:r>
            <a:r>
              <a:rPr lang="en-US" sz="1800" dirty="0"/>
              <a:t> pa </a:t>
            </a:r>
            <a:r>
              <a:rPr lang="en-US" sz="1800" dirty="0" err="1"/>
              <a:t>nënën</a:t>
            </a:r>
            <a:r>
              <a:rPr lang="en-US" sz="1800" dirty="0"/>
              <a:t> – </a:t>
            </a:r>
            <a:r>
              <a:rPr lang="en-US" sz="1800" dirty="0" err="1"/>
              <a:t>kthimi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fëmijës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mjedisin</a:t>
            </a:r>
            <a:r>
              <a:rPr lang="en-US" sz="1800" dirty="0"/>
              <a:t> e </a:t>
            </a:r>
            <a:r>
              <a:rPr lang="en-US" sz="1800" dirty="0" err="1"/>
              <a:t>saj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zakonshëm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Mbretërinë</a:t>
            </a:r>
            <a:r>
              <a:rPr lang="en-US" sz="1800" dirty="0"/>
              <a:t> e </a:t>
            </a:r>
            <a:r>
              <a:rPr lang="en-US" sz="1800" dirty="0" err="1"/>
              <a:t>Bashkuar</a:t>
            </a:r>
            <a:r>
              <a:rPr lang="en-US" sz="1800" dirty="0"/>
              <a:t> do ta </a:t>
            </a:r>
            <a:r>
              <a:rPr lang="en-US" sz="1800" dirty="0" err="1"/>
              <a:t>vendoste</a:t>
            </a:r>
            <a:r>
              <a:rPr lang="en-US" sz="1800" dirty="0"/>
              <a:t> </a:t>
            </a:r>
            <a:r>
              <a:rPr lang="en-US" sz="1800" dirty="0" err="1"/>
              <a:t>atë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një</a:t>
            </a:r>
            <a:r>
              <a:rPr lang="en-US" sz="1800" dirty="0"/>
              <a:t> </a:t>
            </a:r>
            <a:r>
              <a:rPr lang="en-US" sz="1800" dirty="0" err="1"/>
              <a:t>situatë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patolerueshme</a:t>
            </a:r>
            <a:r>
              <a:rPr lang="en-US" sz="1800" dirty="0"/>
              <a:t>. </a:t>
            </a:r>
            <a:r>
              <a:rPr lang="en-US" sz="1800" dirty="0" err="1"/>
              <a:t>Gjykata</a:t>
            </a:r>
            <a:r>
              <a:rPr lang="en-US" sz="1800" dirty="0"/>
              <a:t> </a:t>
            </a:r>
            <a:r>
              <a:rPr lang="en-US" sz="1800" dirty="0" err="1"/>
              <a:t>vlerësoi</a:t>
            </a:r>
            <a:r>
              <a:rPr lang="en-US" sz="1800" dirty="0"/>
              <a:t> se </a:t>
            </a:r>
            <a:r>
              <a:rPr lang="en-US" sz="1800" dirty="0" err="1"/>
              <a:t>ky</a:t>
            </a:r>
            <a:r>
              <a:rPr lang="en-US" sz="1800" dirty="0"/>
              <a:t> </a:t>
            </a:r>
            <a:r>
              <a:rPr lang="en-US" sz="1800" dirty="0" err="1"/>
              <a:t>vlerësim</a:t>
            </a:r>
            <a:r>
              <a:rPr lang="en-US" sz="1800" dirty="0"/>
              <a:t> </a:t>
            </a:r>
            <a:r>
              <a:rPr lang="en-US" sz="1800" dirty="0" err="1"/>
              <a:t>nga</a:t>
            </a:r>
            <a:r>
              <a:rPr lang="en-US" sz="1800" dirty="0"/>
              <a:t> </a:t>
            </a:r>
            <a:r>
              <a:rPr lang="en-US" sz="1800" dirty="0" err="1"/>
              <a:t>gjykatat</a:t>
            </a:r>
            <a:r>
              <a:rPr lang="en-US" sz="1800" dirty="0"/>
              <a:t> </a:t>
            </a:r>
            <a:r>
              <a:rPr lang="en-US" sz="1800" dirty="0" err="1"/>
              <a:t>polake</a:t>
            </a:r>
            <a:r>
              <a:rPr lang="en-US" sz="1800" dirty="0"/>
              <a:t> </a:t>
            </a:r>
            <a:r>
              <a:rPr lang="en-US" sz="1800" dirty="0" err="1"/>
              <a:t>ishte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gabuar</a:t>
            </a:r>
            <a:r>
              <a:rPr lang="en-US" sz="1800" dirty="0"/>
              <a:t>: </a:t>
            </a:r>
            <a:r>
              <a:rPr lang="en-US" sz="1800" dirty="0" err="1"/>
              <a:t>së</a:t>
            </a:r>
            <a:r>
              <a:rPr lang="en-US" sz="1800" dirty="0"/>
              <a:t> </a:t>
            </a:r>
            <a:r>
              <a:rPr lang="en-US" sz="1800" dirty="0" err="1"/>
              <a:t>pari</a:t>
            </a:r>
            <a:r>
              <a:rPr lang="en-US" sz="1800" dirty="0"/>
              <a:t>, </a:t>
            </a:r>
            <a:r>
              <a:rPr lang="en-US" sz="1800" dirty="0" err="1"/>
              <a:t>nuk</a:t>
            </a:r>
            <a:r>
              <a:rPr lang="en-US" sz="1800" dirty="0"/>
              <a:t> </a:t>
            </a:r>
            <a:r>
              <a:rPr lang="en-US" sz="1800" dirty="0" err="1"/>
              <a:t>kishte</a:t>
            </a:r>
            <a:r>
              <a:rPr lang="en-US" sz="1800" dirty="0"/>
              <a:t> </a:t>
            </a:r>
            <a:r>
              <a:rPr lang="en-US" sz="1800" dirty="0" err="1"/>
              <a:t>asnjë</a:t>
            </a:r>
            <a:r>
              <a:rPr lang="en-US" sz="1800" dirty="0"/>
              <a:t> </a:t>
            </a:r>
            <a:r>
              <a:rPr lang="en-US" sz="1800" dirty="0" err="1"/>
              <a:t>pengesë</a:t>
            </a:r>
            <a:r>
              <a:rPr lang="en-US" sz="1800" dirty="0"/>
              <a:t> </a:t>
            </a:r>
            <a:r>
              <a:rPr lang="en-US" sz="1800" dirty="0" err="1"/>
              <a:t>objektive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kthimin</a:t>
            </a:r>
            <a:r>
              <a:rPr lang="en-US" sz="1800" dirty="0"/>
              <a:t> e </a:t>
            </a:r>
            <a:r>
              <a:rPr lang="en-US" sz="1800" dirty="0" err="1"/>
              <a:t>nënës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Mbretërinë</a:t>
            </a:r>
            <a:r>
              <a:rPr lang="en-US" sz="1800" dirty="0"/>
              <a:t> e </a:t>
            </a:r>
            <a:r>
              <a:rPr lang="en-US" sz="1800" dirty="0" err="1"/>
              <a:t>Bashkuar</a:t>
            </a:r>
            <a:r>
              <a:rPr lang="en-US" sz="1800" dirty="0"/>
              <a:t>; </a:t>
            </a:r>
            <a:r>
              <a:rPr lang="en-US" sz="1800" dirty="0" err="1"/>
              <a:t>së</a:t>
            </a:r>
            <a:r>
              <a:rPr lang="en-US" sz="1800" dirty="0"/>
              <a:t> </a:t>
            </a:r>
            <a:r>
              <a:rPr lang="en-US" sz="1800" dirty="0" err="1"/>
              <a:t>dyti</a:t>
            </a:r>
            <a:r>
              <a:rPr lang="en-US" sz="1800" dirty="0"/>
              <a:t>,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vlerësimin</a:t>
            </a:r>
            <a:r>
              <a:rPr lang="en-US" sz="1800" dirty="0"/>
              <a:t> se </a:t>
            </a:r>
            <a:r>
              <a:rPr lang="en-US" sz="1800" dirty="0" err="1"/>
              <a:t>kthimi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fëmijës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Mbretërinë</a:t>
            </a:r>
            <a:r>
              <a:rPr lang="en-US" sz="1800" dirty="0"/>
              <a:t> e </a:t>
            </a:r>
            <a:r>
              <a:rPr lang="en-US" sz="1800" dirty="0" err="1"/>
              <a:t>Bashkuar</a:t>
            </a:r>
            <a:r>
              <a:rPr lang="en-US" sz="1800" dirty="0"/>
              <a:t> me </a:t>
            </a:r>
            <a:r>
              <a:rPr lang="en-US" sz="1800" dirty="0" err="1"/>
              <a:t>nënën</a:t>
            </a:r>
            <a:r>
              <a:rPr lang="en-US" sz="1800" dirty="0"/>
              <a:t> e </a:t>
            </a:r>
            <a:r>
              <a:rPr lang="en-US" sz="1800" dirty="0" err="1"/>
              <a:t>saj</a:t>
            </a:r>
            <a:r>
              <a:rPr lang="en-US" sz="1800" dirty="0"/>
              <a:t> </a:t>
            </a:r>
            <a:r>
              <a:rPr lang="en-US" sz="1800" dirty="0" err="1"/>
              <a:t>nuk</a:t>
            </a:r>
            <a:r>
              <a:rPr lang="en-US" sz="1800" dirty="0"/>
              <a:t> do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kishte</a:t>
            </a:r>
            <a:r>
              <a:rPr lang="en-US" sz="1800" dirty="0"/>
              <a:t> </a:t>
            </a:r>
            <a:r>
              <a:rPr lang="en-US" sz="1800" dirty="0" err="1"/>
              <a:t>një</a:t>
            </a:r>
            <a:r>
              <a:rPr lang="en-US" sz="1800" dirty="0"/>
              <a:t> </a:t>
            </a:r>
            <a:r>
              <a:rPr lang="en-US" sz="1800" dirty="0" err="1"/>
              <a:t>ndikim</a:t>
            </a:r>
            <a:r>
              <a:rPr lang="en-US" sz="1800" dirty="0"/>
              <a:t> </a:t>
            </a:r>
            <a:r>
              <a:rPr lang="en-US" sz="1800" dirty="0" err="1"/>
              <a:t>pozitiv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zhvillimin</a:t>
            </a:r>
            <a:r>
              <a:rPr lang="en-US" sz="1800" dirty="0"/>
              <a:t> e </a:t>
            </a:r>
            <a:r>
              <a:rPr lang="en-US" sz="1800" dirty="0" err="1"/>
              <a:t>fëmijës</a:t>
            </a:r>
            <a:r>
              <a:rPr lang="en-US" sz="1800" dirty="0"/>
              <a:t>, </a:t>
            </a:r>
            <a:r>
              <a:rPr lang="en-US" sz="1800" dirty="0" err="1"/>
              <a:t>gjykatat</a:t>
            </a:r>
            <a:r>
              <a:rPr lang="en-US" sz="1800" dirty="0"/>
              <a:t> </a:t>
            </a:r>
            <a:r>
              <a:rPr lang="en-US" sz="1800" dirty="0" err="1"/>
              <a:t>nuk</a:t>
            </a:r>
            <a:r>
              <a:rPr lang="en-US" sz="1800" dirty="0"/>
              <a:t> </a:t>
            </a:r>
            <a:r>
              <a:rPr lang="en-US" sz="1800" dirty="0" err="1"/>
              <a:t>kishin</a:t>
            </a:r>
            <a:r>
              <a:rPr lang="en-US" sz="1800" dirty="0"/>
              <a:t> </a:t>
            </a:r>
            <a:r>
              <a:rPr lang="en-US" sz="1800" dirty="0" err="1"/>
              <a:t>marrë</a:t>
            </a:r>
            <a:r>
              <a:rPr lang="en-US" sz="1800" dirty="0"/>
              <a:t> </a:t>
            </a:r>
            <a:r>
              <a:rPr lang="en-US" sz="1800" dirty="0" err="1"/>
              <a:t>parasysh</a:t>
            </a:r>
            <a:r>
              <a:rPr lang="en-US" sz="1800" dirty="0"/>
              <a:t> </a:t>
            </a:r>
            <a:r>
              <a:rPr lang="en-US" sz="1800" dirty="0" err="1"/>
              <a:t>konkluzionet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një</a:t>
            </a:r>
            <a:r>
              <a:rPr lang="en-US" sz="1800" dirty="0"/>
              <a:t> </a:t>
            </a:r>
            <a:r>
              <a:rPr lang="en-US" sz="1800" dirty="0" err="1"/>
              <a:t>ekspertizë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psikologëve</a:t>
            </a:r>
            <a:r>
              <a:rPr lang="en-US" sz="1800" dirty="0"/>
              <a:t> se </a:t>
            </a:r>
            <a:r>
              <a:rPr lang="en-US" sz="1800" dirty="0" err="1"/>
              <a:t>fëmija</a:t>
            </a:r>
            <a:r>
              <a:rPr lang="en-US" sz="1800" dirty="0"/>
              <a:t>,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cili</a:t>
            </a:r>
            <a:r>
              <a:rPr lang="en-US" sz="1800" dirty="0"/>
              <a:t> u </a:t>
            </a:r>
            <a:r>
              <a:rPr lang="en-US" sz="1800" dirty="0" err="1"/>
              <a:t>përshtat</a:t>
            </a:r>
            <a:r>
              <a:rPr lang="en-US" sz="1800" dirty="0"/>
              <a:t> </a:t>
            </a:r>
            <a:r>
              <a:rPr lang="en-US" sz="1800" dirty="0" err="1"/>
              <a:t>lehtësisht</a:t>
            </a:r>
            <a:r>
              <a:rPr lang="en-US" sz="1800" dirty="0"/>
              <a:t>, </a:t>
            </a:r>
            <a:r>
              <a:rPr lang="en-US" sz="1800" dirty="0" err="1"/>
              <a:t>ishte</a:t>
            </a:r>
            <a:r>
              <a:rPr lang="en-US" sz="1800" dirty="0"/>
              <a:t> me </a:t>
            </a:r>
            <a:r>
              <a:rPr lang="en-US" sz="1800" dirty="0" err="1"/>
              <a:t>shëndet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mirë</a:t>
            </a:r>
            <a:r>
              <a:rPr lang="en-US" sz="1800" dirty="0"/>
              <a:t> </a:t>
            </a:r>
            <a:r>
              <a:rPr lang="en-US" sz="1800" dirty="0" err="1"/>
              <a:t>fizik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psikologjik</a:t>
            </a:r>
            <a:r>
              <a:rPr lang="en-US" sz="1800" dirty="0"/>
              <a:t>,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ishte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lidhur</a:t>
            </a:r>
            <a:r>
              <a:rPr lang="en-US" sz="1800" dirty="0"/>
              <a:t> </a:t>
            </a:r>
            <a:r>
              <a:rPr lang="en-US" sz="1800" dirty="0" err="1"/>
              <a:t>emocionalisht</a:t>
            </a:r>
            <a:r>
              <a:rPr lang="en-US" sz="1800" dirty="0"/>
              <a:t> me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dy</a:t>
            </a:r>
            <a:r>
              <a:rPr lang="en-US" sz="1800" dirty="0"/>
              <a:t> </a:t>
            </a:r>
            <a:r>
              <a:rPr lang="en-US" sz="1800" dirty="0" err="1"/>
              <a:t>prindërit</a:t>
            </a:r>
            <a:r>
              <a:rPr lang="en-US" sz="1800" dirty="0"/>
              <a:t>. </a:t>
            </a:r>
            <a:r>
              <a:rPr lang="en-US" sz="1800" dirty="0" err="1"/>
              <a:t>Së</a:t>
            </a:r>
            <a:r>
              <a:rPr lang="en-US" sz="1800" dirty="0"/>
              <a:t> fundi, </a:t>
            </a:r>
            <a:r>
              <a:rPr lang="en-US" sz="1800" dirty="0" err="1"/>
              <a:t>Gjykata</a:t>
            </a:r>
            <a:r>
              <a:rPr lang="en-US" sz="1800" dirty="0"/>
              <a:t> </a:t>
            </a:r>
            <a:r>
              <a:rPr lang="en-US" sz="1800" dirty="0" err="1"/>
              <a:t>vuri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dukje</a:t>
            </a:r>
            <a:r>
              <a:rPr lang="en-US" sz="1800" dirty="0"/>
              <a:t> se, </a:t>
            </a:r>
            <a:r>
              <a:rPr lang="en-US" sz="1800" dirty="0" err="1"/>
              <a:t>pavarësisht</a:t>
            </a:r>
            <a:r>
              <a:rPr lang="en-US" sz="1800" dirty="0"/>
              <a:t> </a:t>
            </a:r>
            <a:r>
              <a:rPr lang="en-US" sz="1800" dirty="0" err="1"/>
              <a:t>natyrës</a:t>
            </a:r>
            <a:r>
              <a:rPr lang="en-US" sz="1800" dirty="0"/>
              <a:t> </a:t>
            </a:r>
            <a:r>
              <a:rPr lang="en-US" sz="1800" dirty="0" err="1"/>
              <a:t>urgjente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njohur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procedurave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Konventës</a:t>
            </a:r>
            <a:r>
              <a:rPr lang="en-US" sz="1800" dirty="0"/>
              <a:t> </a:t>
            </a:r>
            <a:r>
              <a:rPr lang="en-US" sz="1800" dirty="0" err="1"/>
              <a:t>së</a:t>
            </a:r>
            <a:r>
              <a:rPr lang="en-US" sz="1800" dirty="0"/>
              <a:t> </a:t>
            </a:r>
            <a:r>
              <a:rPr lang="en-US" sz="1800" dirty="0" err="1"/>
              <a:t>Hagës</a:t>
            </a:r>
            <a:r>
              <a:rPr lang="en-US" sz="1800" dirty="0"/>
              <a:t>, </a:t>
            </a:r>
            <a:r>
              <a:rPr lang="en-US" sz="1800" dirty="0" err="1"/>
              <a:t>kishte</a:t>
            </a:r>
            <a:r>
              <a:rPr lang="en-US" sz="1800" dirty="0"/>
              <a:t> </a:t>
            </a:r>
            <a:r>
              <a:rPr lang="en-US" sz="1800" dirty="0" err="1"/>
              <a:t>kaluar</a:t>
            </a:r>
            <a:r>
              <a:rPr lang="en-US" sz="1800" dirty="0"/>
              <a:t> </a:t>
            </a:r>
            <a:r>
              <a:rPr lang="en-US" sz="1800" dirty="0" err="1"/>
              <a:t>një</a:t>
            </a:r>
            <a:r>
              <a:rPr lang="en-US" sz="1800" dirty="0"/>
              <a:t> vit midis </a:t>
            </a:r>
            <a:r>
              <a:rPr lang="en-US" sz="1800" dirty="0" err="1"/>
              <a:t>kërkesës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kthim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vendimit</a:t>
            </a:r>
            <a:r>
              <a:rPr lang="en-US" sz="1800" dirty="0"/>
              <a:t> </a:t>
            </a:r>
            <a:r>
              <a:rPr lang="en-US" sz="1800" dirty="0" err="1"/>
              <a:t>përfundimtar</a:t>
            </a:r>
            <a:r>
              <a:rPr lang="en-US" sz="1800" dirty="0"/>
              <a:t>, </a:t>
            </a:r>
            <a:r>
              <a:rPr lang="en-US" sz="1800" dirty="0" err="1"/>
              <a:t>periudhë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cilën</a:t>
            </a:r>
            <a:r>
              <a:rPr lang="en-US" sz="1800" dirty="0"/>
              <a:t> </a:t>
            </a:r>
            <a:r>
              <a:rPr lang="en-US" sz="1800" dirty="0" err="1"/>
              <a:t>nuk</a:t>
            </a:r>
            <a:r>
              <a:rPr lang="en-US" sz="1800" dirty="0"/>
              <a:t> </a:t>
            </a:r>
            <a:r>
              <a:rPr lang="en-US" sz="1800" dirty="0" err="1"/>
              <a:t>ishte</a:t>
            </a:r>
            <a:r>
              <a:rPr lang="en-US" sz="1800" dirty="0"/>
              <a:t> </a:t>
            </a:r>
            <a:r>
              <a:rPr lang="en-US" sz="1800" dirty="0" err="1"/>
              <a:t>dhënë</a:t>
            </a:r>
            <a:r>
              <a:rPr lang="en-US" sz="1800" dirty="0"/>
              <a:t> </a:t>
            </a:r>
            <a:r>
              <a:rPr lang="en-US" sz="1800" dirty="0" err="1"/>
              <a:t>asnjë</a:t>
            </a:r>
            <a:r>
              <a:rPr lang="en-US" sz="1800" dirty="0"/>
              <a:t> </a:t>
            </a:r>
            <a:r>
              <a:rPr lang="en-US" sz="1800" dirty="0" err="1"/>
              <a:t>shpjegim</a:t>
            </a:r>
            <a:r>
              <a:rPr lang="en-US" sz="1800" dirty="0"/>
              <a:t> </a:t>
            </a:r>
            <a:r>
              <a:rPr lang="en-US" sz="1800" dirty="0" err="1"/>
              <a:t>nga</a:t>
            </a:r>
            <a:r>
              <a:rPr lang="en-US" sz="1800" dirty="0"/>
              <a:t> </a:t>
            </a:r>
            <a:r>
              <a:rPr lang="en-US" sz="1800" dirty="0" err="1"/>
              <a:t>qeveria</a:t>
            </a:r>
            <a:r>
              <a:rPr lang="en-US" sz="1800" dirty="0"/>
              <a:t> </a:t>
            </a:r>
            <a:r>
              <a:rPr lang="en-US" sz="1800" dirty="0" err="1"/>
              <a:t>polake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8631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228C86-0EFA-06EC-65D3-CFBC78BA4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Mungesa</a:t>
            </a:r>
            <a:r>
              <a:rPr lang="en-US" dirty="0"/>
              <a:t> e </a:t>
            </a:r>
            <a:r>
              <a:rPr lang="en-US" dirty="0" err="1"/>
              <a:t>shkeljes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8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41D1F0-6996-635E-ABF1-76CCB7C7F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S N v </a:t>
            </a:r>
            <a:r>
              <a:rPr lang="en-US" b="1" dirty="0" err="1"/>
              <a:t>Zvicrës</a:t>
            </a:r>
            <a:r>
              <a:rPr lang="en-US" b="1" dirty="0"/>
              <a:t> 2021</a:t>
            </a:r>
          </a:p>
          <a:p>
            <a:pPr marL="0" indent="0">
              <a:buNone/>
            </a:pPr>
            <a:r>
              <a:rPr lang="en-US" dirty="0" err="1"/>
              <a:t>Kjo</a:t>
            </a:r>
            <a:r>
              <a:rPr lang="en-US" dirty="0"/>
              <a:t> </a:t>
            </a:r>
            <a:r>
              <a:rPr lang="en-US" dirty="0" err="1"/>
              <a:t>çështje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bënte</a:t>
            </a:r>
            <a:r>
              <a:rPr lang="en-US" dirty="0"/>
              <a:t> me </a:t>
            </a:r>
            <a:r>
              <a:rPr lang="en-US" dirty="0" err="1"/>
              <a:t>kthimin</a:t>
            </a:r>
            <a:r>
              <a:rPr lang="en-US" dirty="0"/>
              <a:t> e </a:t>
            </a:r>
            <a:r>
              <a:rPr lang="en-US" dirty="0" err="1"/>
              <a:t>vajzës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kërkuesit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parë</a:t>
            </a:r>
            <a:r>
              <a:rPr lang="en-US" dirty="0"/>
              <a:t> (S.N.),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err="1"/>
              <a:t>shtetas</a:t>
            </a:r>
            <a:r>
              <a:rPr lang="en-US" dirty="0"/>
              <a:t> </a:t>
            </a:r>
            <a:r>
              <a:rPr lang="en-US" dirty="0" err="1"/>
              <a:t>zviceranë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Tajlandë</a:t>
            </a:r>
            <a:r>
              <a:rPr lang="en-US" dirty="0"/>
              <a:t> (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jetonte</a:t>
            </a:r>
            <a:r>
              <a:rPr lang="en-US" dirty="0"/>
              <a:t> </a:t>
            </a:r>
            <a:r>
              <a:rPr lang="en-US" dirty="0" err="1"/>
              <a:t>babai</a:t>
            </a:r>
            <a:r>
              <a:rPr lang="en-US" dirty="0"/>
              <a:t>), </a:t>
            </a:r>
            <a:r>
              <a:rPr lang="en-US" dirty="0" err="1"/>
              <a:t>vendim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urdhëruar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zvicerane</a:t>
            </a:r>
            <a:r>
              <a:rPr lang="en-US" dirty="0"/>
              <a:t>. </a:t>
            </a:r>
            <a:r>
              <a:rPr lang="en-US" dirty="0" err="1"/>
              <a:t>Kërkuesit</a:t>
            </a:r>
            <a:r>
              <a:rPr lang="en-US" dirty="0"/>
              <a:t> </a:t>
            </a:r>
            <a:r>
              <a:rPr lang="en-US" dirty="0" err="1"/>
              <a:t>pretenduan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veçanti</a:t>
            </a:r>
            <a:r>
              <a:rPr lang="en-US" dirty="0"/>
              <a:t> se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zvicerane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kishin</a:t>
            </a:r>
            <a:r>
              <a:rPr lang="en-US" dirty="0"/>
              <a:t> </a:t>
            </a:r>
            <a:r>
              <a:rPr lang="en-US" dirty="0" err="1"/>
              <a:t>shqyrtuar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efektive</a:t>
            </a:r>
            <a:r>
              <a:rPr lang="en-US" dirty="0"/>
              <a:t> </a:t>
            </a:r>
            <a:r>
              <a:rPr lang="en-US" dirty="0" err="1"/>
              <a:t>nëse</a:t>
            </a:r>
            <a:r>
              <a:rPr lang="en-US" dirty="0"/>
              <a:t> do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rrezik</a:t>
            </a:r>
            <a:r>
              <a:rPr lang="en-US" dirty="0"/>
              <a:t> </a:t>
            </a:r>
            <a:r>
              <a:rPr lang="en-US" dirty="0" err="1"/>
              <a:t>serioz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fëmijën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kthimin</a:t>
            </a:r>
            <a:r>
              <a:rPr lang="en-US" dirty="0"/>
              <a:t> e </a:t>
            </a:r>
            <a:r>
              <a:rPr lang="en-US" dirty="0" err="1"/>
              <a:t>saj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 err="1"/>
              <a:t>Vendimi</a:t>
            </a:r>
            <a:r>
              <a:rPr lang="en-US" dirty="0"/>
              <a:t>: </a:t>
            </a:r>
            <a:r>
              <a:rPr lang="en-US" dirty="0" err="1"/>
              <a:t>Gjykata</a:t>
            </a:r>
            <a:r>
              <a:rPr lang="en-US" dirty="0"/>
              <a:t> u </a:t>
            </a:r>
            <a:r>
              <a:rPr lang="en-US" dirty="0" err="1"/>
              <a:t>shpreh</a:t>
            </a:r>
            <a:r>
              <a:rPr lang="en-US" dirty="0"/>
              <a:t> se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pasur</a:t>
            </a:r>
            <a:r>
              <a:rPr lang="en-US" dirty="0"/>
              <a:t> </a:t>
            </a:r>
            <a:r>
              <a:rPr lang="en-US" dirty="0" err="1"/>
              <a:t>shkelje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8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Konventës</a:t>
            </a:r>
            <a:r>
              <a:rPr lang="en-US" dirty="0"/>
              <a:t>, duke </a:t>
            </a:r>
            <a:r>
              <a:rPr lang="en-US" dirty="0" err="1"/>
              <a:t>konstatuar</a:t>
            </a:r>
            <a:r>
              <a:rPr lang="en-US" dirty="0"/>
              <a:t> se </a:t>
            </a:r>
            <a:r>
              <a:rPr lang="en-US" dirty="0" err="1"/>
              <a:t>procesi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vendimmarrjes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përmbushur</a:t>
            </a:r>
            <a:r>
              <a:rPr lang="en-US" dirty="0"/>
              <a:t> </a:t>
            </a:r>
            <a:r>
              <a:rPr lang="en-US" dirty="0" err="1"/>
              <a:t>kërkesat</a:t>
            </a:r>
            <a:r>
              <a:rPr lang="en-US" dirty="0"/>
              <a:t> e </a:t>
            </a:r>
            <a:r>
              <a:rPr lang="en-US" dirty="0" err="1"/>
              <a:t>Konventës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se </a:t>
            </a:r>
            <a:r>
              <a:rPr lang="en-US" dirty="0" err="1"/>
              <a:t>ndërhyrja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drejtën</a:t>
            </a:r>
            <a:r>
              <a:rPr lang="en-US" dirty="0"/>
              <a:t> e </a:t>
            </a:r>
            <a:r>
              <a:rPr lang="en-US" dirty="0" err="1"/>
              <a:t>ankuesve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respektimin</a:t>
            </a:r>
            <a:r>
              <a:rPr lang="en-US" dirty="0"/>
              <a:t> e </a:t>
            </a:r>
            <a:r>
              <a:rPr lang="en-US" dirty="0" err="1"/>
              <a:t>jetës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familjare</a:t>
            </a:r>
            <a:r>
              <a:rPr lang="en-US" dirty="0"/>
              <a:t> </a:t>
            </a:r>
            <a:r>
              <a:rPr lang="en-US" dirty="0" err="1"/>
              <a:t>kishte</a:t>
            </a:r>
            <a:r>
              <a:rPr lang="en-US" dirty="0"/>
              <a:t> </a:t>
            </a:r>
            <a:r>
              <a:rPr lang="en-US" dirty="0" err="1"/>
              <a:t>qenë</a:t>
            </a:r>
            <a:r>
              <a:rPr lang="en-US" dirty="0"/>
              <a:t> e </a:t>
            </a:r>
            <a:r>
              <a:rPr lang="en-US" dirty="0" err="1"/>
              <a:t>nevojshme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shoqërinë</a:t>
            </a:r>
            <a:r>
              <a:rPr lang="en-US" dirty="0"/>
              <a:t> </a:t>
            </a:r>
            <a:r>
              <a:rPr lang="en-US" dirty="0" err="1"/>
              <a:t>demokratike</a:t>
            </a:r>
            <a:r>
              <a:rPr lang="en-US" dirty="0"/>
              <a:t>. </a:t>
            </a:r>
            <a:r>
              <a:rPr lang="en-US" dirty="0" err="1"/>
              <a:t>Gjykata</a:t>
            </a:r>
            <a:r>
              <a:rPr lang="en-US" dirty="0"/>
              <a:t> </a:t>
            </a:r>
            <a:r>
              <a:rPr lang="en-US" dirty="0" err="1"/>
              <a:t>vuri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dukje</a:t>
            </a:r>
            <a:r>
              <a:rPr lang="en-US" dirty="0"/>
              <a:t> se,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zvicerane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kishin</a:t>
            </a:r>
            <a:r>
              <a:rPr lang="en-US" dirty="0"/>
              <a:t> </a:t>
            </a:r>
            <a:r>
              <a:rPr lang="en-US" dirty="0" err="1"/>
              <a:t>bazuar</a:t>
            </a:r>
            <a:r>
              <a:rPr lang="en-US" dirty="0"/>
              <a:t> </a:t>
            </a:r>
            <a:r>
              <a:rPr lang="en-US" dirty="0" err="1"/>
              <a:t>gjykimet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faktet</a:t>
            </a:r>
            <a:r>
              <a:rPr lang="en-US" dirty="0"/>
              <a:t> </a:t>
            </a:r>
            <a:r>
              <a:rPr lang="en-US" dirty="0" err="1"/>
              <a:t>përkatëse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çështjes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kishin</a:t>
            </a:r>
            <a:r>
              <a:rPr lang="en-US" dirty="0"/>
              <a:t> </a:t>
            </a:r>
            <a:r>
              <a:rPr lang="en-US" dirty="0" err="1"/>
              <a:t>marrë</a:t>
            </a:r>
            <a:r>
              <a:rPr lang="en-US" dirty="0"/>
              <a:t> </a:t>
            </a:r>
            <a:r>
              <a:rPr lang="en-US" dirty="0" err="1"/>
              <a:t>parasysh</a:t>
            </a:r>
            <a:r>
              <a:rPr lang="en-US" dirty="0"/>
              <a:t> </a:t>
            </a:r>
            <a:r>
              <a:rPr lang="en-US" dirty="0" err="1"/>
              <a:t>siç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gjitha</a:t>
            </a:r>
            <a:r>
              <a:rPr lang="en-US" dirty="0"/>
              <a:t> </a:t>
            </a:r>
            <a:r>
              <a:rPr lang="en-US" dirty="0" err="1"/>
              <a:t>argumentet</a:t>
            </a:r>
            <a:r>
              <a:rPr lang="en-US" dirty="0"/>
              <a:t> e </a:t>
            </a:r>
            <a:r>
              <a:rPr lang="en-US" dirty="0" err="1"/>
              <a:t>palëve</a:t>
            </a:r>
            <a:r>
              <a:rPr lang="en-US" dirty="0"/>
              <a:t>. Ata </a:t>
            </a:r>
            <a:r>
              <a:rPr lang="en-US" dirty="0" err="1"/>
              <a:t>kishin</a:t>
            </a:r>
            <a:r>
              <a:rPr lang="en-US" dirty="0"/>
              <a:t> </a:t>
            </a:r>
            <a:r>
              <a:rPr lang="en-US" dirty="0" err="1"/>
              <a:t>dhënë</a:t>
            </a:r>
            <a:r>
              <a:rPr lang="en-US" dirty="0"/>
              <a:t> </a:t>
            </a:r>
            <a:r>
              <a:rPr lang="en-US" dirty="0" err="1"/>
              <a:t>gjithashtu</a:t>
            </a:r>
            <a:r>
              <a:rPr lang="en-US" dirty="0"/>
              <a:t> </a:t>
            </a:r>
            <a:r>
              <a:rPr lang="en-US" dirty="0" err="1"/>
              <a:t>vendime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detajuara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konsideronin</a:t>
            </a:r>
            <a:r>
              <a:rPr lang="en-US" dirty="0"/>
              <a:t> 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shërbenin</a:t>
            </a:r>
            <a:r>
              <a:rPr lang="en-US" dirty="0"/>
              <a:t> </a:t>
            </a:r>
            <a:r>
              <a:rPr lang="en-US" dirty="0" err="1"/>
              <a:t>interesit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mirë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fëmijës</a:t>
            </a:r>
            <a:r>
              <a:rPr lang="en-US" dirty="0"/>
              <a:t>, duke </a:t>
            </a:r>
            <a:r>
              <a:rPr lang="en-US" dirty="0" err="1"/>
              <a:t>përjashtuar</a:t>
            </a:r>
            <a:r>
              <a:rPr lang="en-US" dirty="0"/>
              <a:t> </a:t>
            </a:r>
            <a:r>
              <a:rPr lang="en-US" dirty="0" err="1"/>
              <a:t>çdo</a:t>
            </a:r>
            <a:r>
              <a:rPr lang="en-US" dirty="0"/>
              <a:t> </a:t>
            </a:r>
            <a:r>
              <a:rPr lang="en-US" dirty="0" err="1"/>
              <a:t>rrezik</a:t>
            </a:r>
            <a:r>
              <a:rPr lang="en-US" dirty="0"/>
              <a:t> </a:t>
            </a:r>
            <a:r>
              <a:rPr lang="en-US" dirty="0" err="1"/>
              <a:t>serioz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.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tepër</a:t>
            </a:r>
            <a:r>
              <a:rPr lang="en-US" dirty="0"/>
              <a:t>, </a:t>
            </a:r>
            <a:r>
              <a:rPr lang="en-US" dirty="0" err="1"/>
              <a:t>autoritetet</a:t>
            </a:r>
            <a:r>
              <a:rPr lang="en-US" dirty="0"/>
              <a:t> </a:t>
            </a:r>
            <a:r>
              <a:rPr lang="en-US" dirty="0" err="1"/>
              <a:t>kompetente</a:t>
            </a:r>
            <a:r>
              <a:rPr lang="en-US" dirty="0"/>
              <a:t> </a:t>
            </a:r>
            <a:r>
              <a:rPr lang="en-US" dirty="0" err="1"/>
              <a:t>kishin</a:t>
            </a:r>
            <a:r>
              <a:rPr lang="en-US" dirty="0"/>
              <a:t> </a:t>
            </a:r>
            <a:r>
              <a:rPr lang="en-US" dirty="0" err="1"/>
              <a:t>ndërmarrë</a:t>
            </a:r>
            <a:r>
              <a:rPr lang="en-US" dirty="0"/>
              <a:t> </a:t>
            </a:r>
            <a:r>
              <a:rPr lang="en-US" dirty="0" err="1"/>
              <a:t>hapat</a:t>
            </a:r>
            <a:r>
              <a:rPr lang="en-US" dirty="0"/>
              <a:t> e </a:t>
            </a:r>
            <a:r>
              <a:rPr lang="en-US" dirty="0" err="1"/>
              <a:t>duhur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garantuar</a:t>
            </a:r>
            <a:r>
              <a:rPr lang="en-US" dirty="0"/>
              <a:t> </a:t>
            </a:r>
            <a:r>
              <a:rPr lang="en-US" dirty="0" err="1"/>
              <a:t>sigurinë</a:t>
            </a:r>
            <a:r>
              <a:rPr lang="en-US" dirty="0"/>
              <a:t> e </a:t>
            </a:r>
            <a:r>
              <a:rPr lang="en-US" dirty="0" err="1"/>
              <a:t>fëmijës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kthimit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Tajlandë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8454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3960</Words>
  <Application>Microsoft Office PowerPoint</Application>
  <PresentationFormat>Custom</PresentationFormat>
  <Paragraphs>85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     Zbatim i Konventës së Hagës mbi aspektet civile të Rrëmbimit Ndërkombëtar  Respektimi i KEDNJ-s </vt:lpstr>
      <vt:lpstr>Elementet kryesore të Konventës së Hagës (1980)</vt:lpstr>
      <vt:lpstr>Interesi më i lartë i fëmijës sipas Konvetës</vt:lpstr>
      <vt:lpstr>Raporti i Konvetës me KEDNJ</vt:lpstr>
      <vt:lpstr>Raporti i Konvetës me KEDNJ</vt:lpstr>
      <vt:lpstr>Raporti i Konvetës me KEDNJ</vt:lpstr>
      <vt:lpstr>Raporti i Konvetës me KEDNJ</vt:lpstr>
      <vt:lpstr>Vendime të GJEDNJ- Kërkuesi- “prindi që ka kujdestarinë”</vt:lpstr>
      <vt:lpstr>Paqartësi procedurial - ndërhyrje politike</vt:lpstr>
      <vt:lpstr>Dështimi i autoriteteve për të marrë masa efektive</vt:lpstr>
      <vt:lpstr>Kohëzgjatja e kthimit – pasojat të parekuperueshme</vt:lpstr>
      <vt:lpstr>Shterimi i të gjitha mjeteve </vt:lpstr>
      <vt:lpstr>Interesi më i lartë i fëmijës</vt:lpstr>
      <vt:lpstr>Rasti i Shqipërisë-shkelja  e nenit 8 KEDNJ</vt:lpstr>
      <vt:lpstr>Vendime të GJEDNJ- Kërkuesi- “rrëmbyesi” </vt:lpstr>
      <vt:lpstr>Mungesë pranueshmërie</vt:lpstr>
      <vt:lpstr>Mungesë pranueshmërie</vt:lpstr>
      <vt:lpstr>Mungesa e shkeljes së nenit 8</vt:lpstr>
      <vt:lpstr>Shkelje e nenit 8 të KEDNJ</vt:lpstr>
      <vt:lpstr>Shkelje e nenit 8 të KEDNJ</vt:lpstr>
      <vt:lpstr>Mungesa e shkeljes së nenit 8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Ndwrveprimi midis  Konventws sw Hagws mbi aspektet civile të Rrëmbimit Ndërkombëtar dhe Konventws Europiane tw mbrotjes sw tw drejtave tw njeriut (KEDNJ)</dc:title>
  <dc:creator>Aida Bushati</dc:creator>
  <cp:lastModifiedBy>admin</cp:lastModifiedBy>
  <cp:revision>7</cp:revision>
  <dcterms:created xsi:type="dcterms:W3CDTF">2023-01-16T09:45:30Z</dcterms:created>
  <dcterms:modified xsi:type="dcterms:W3CDTF">2023-01-18T13:29:19Z</dcterms:modified>
</cp:coreProperties>
</file>