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7E252-E27F-4533-8174-DA3283765B65}" type="datetimeFigureOut">
              <a:rPr lang="en-CA" smtClean="0"/>
              <a:t>2023-03-14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71B66-A73A-4615-A896-1479ED3D6A3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97842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7E252-E27F-4533-8174-DA3283765B65}" type="datetimeFigureOut">
              <a:rPr lang="en-CA" smtClean="0"/>
              <a:t>2023-03-14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71B66-A73A-4615-A896-1479ED3D6A3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20178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7E252-E27F-4533-8174-DA3283765B65}" type="datetimeFigureOut">
              <a:rPr lang="en-CA" smtClean="0"/>
              <a:t>2023-03-14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71B66-A73A-4615-A896-1479ED3D6A3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2020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7E252-E27F-4533-8174-DA3283765B65}" type="datetimeFigureOut">
              <a:rPr lang="en-CA" smtClean="0"/>
              <a:t>2023-03-14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71B66-A73A-4615-A896-1479ED3D6A3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21234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7E252-E27F-4533-8174-DA3283765B65}" type="datetimeFigureOut">
              <a:rPr lang="en-CA" smtClean="0"/>
              <a:t>2023-03-14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71B66-A73A-4615-A896-1479ED3D6A3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69419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7E252-E27F-4533-8174-DA3283765B65}" type="datetimeFigureOut">
              <a:rPr lang="en-CA" smtClean="0"/>
              <a:t>2023-03-14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71B66-A73A-4615-A896-1479ED3D6A3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50092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7E252-E27F-4533-8174-DA3283765B65}" type="datetimeFigureOut">
              <a:rPr lang="en-CA" smtClean="0"/>
              <a:t>2023-03-14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71B66-A73A-4615-A896-1479ED3D6A3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80178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7E252-E27F-4533-8174-DA3283765B65}" type="datetimeFigureOut">
              <a:rPr lang="en-CA" smtClean="0"/>
              <a:t>2023-03-14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71B66-A73A-4615-A896-1479ED3D6A3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88383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7E252-E27F-4533-8174-DA3283765B65}" type="datetimeFigureOut">
              <a:rPr lang="en-CA" smtClean="0"/>
              <a:t>2023-03-14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71B66-A73A-4615-A896-1479ED3D6A3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56378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7E252-E27F-4533-8174-DA3283765B65}" type="datetimeFigureOut">
              <a:rPr lang="en-CA" smtClean="0"/>
              <a:t>2023-03-14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71B66-A73A-4615-A896-1479ED3D6A3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89070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7E252-E27F-4533-8174-DA3283765B65}" type="datetimeFigureOut">
              <a:rPr lang="en-CA" smtClean="0"/>
              <a:t>2023-03-14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71B66-A73A-4615-A896-1479ED3D6A3F}" type="slidenum">
              <a:rPr lang="en-CA" smtClean="0"/>
              <a:t>‹#›</a:t>
            </a:fld>
            <a:endParaRPr lang="en-C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233473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7E252-E27F-4533-8174-DA3283765B65}" type="datetimeFigureOut">
              <a:rPr lang="en-CA" smtClean="0"/>
              <a:t>2023-03-14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71B66-A73A-4615-A896-1479ED3D6A3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184442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7E252-E27F-4533-8174-DA3283765B65}" type="datetimeFigureOut">
              <a:rPr lang="en-CA" smtClean="0"/>
              <a:t>2023-03-14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71B66-A73A-4615-A896-1479ED3D6A3F}" type="slidenum">
              <a:rPr lang="en-CA" smtClean="0"/>
              <a:t>‹#›</a:t>
            </a:fld>
            <a:endParaRPr lang="en-C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753237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7E252-E27F-4533-8174-DA3283765B65}" type="datetimeFigureOut">
              <a:rPr lang="en-CA" smtClean="0"/>
              <a:t>2023-03-14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71B66-A73A-4615-A896-1479ED3D6A3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967817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7E252-E27F-4533-8174-DA3283765B65}" type="datetimeFigureOut">
              <a:rPr lang="en-CA" smtClean="0"/>
              <a:t>2023-03-14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71B66-A73A-4615-A896-1479ED3D6A3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164461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7E252-E27F-4533-8174-DA3283765B65}" type="datetimeFigureOut">
              <a:rPr lang="en-CA" smtClean="0"/>
              <a:t>2023-03-14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71B66-A73A-4615-A896-1479ED3D6A3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08926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67E252-E27F-4533-8174-DA3283765B65}" type="datetimeFigureOut">
              <a:rPr lang="en-CA" smtClean="0"/>
              <a:t>2023-03-14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FA71B66-A73A-4615-A896-1479ED3D6A3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49201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463639"/>
            <a:ext cx="7766936" cy="3206839"/>
          </a:xfrm>
        </p:spPr>
        <p:txBody>
          <a:bodyPr>
            <a:normAutofit/>
          </a:bodyPr>
          <a:lstStyle/>
          <a:p>
            <a:pPr algn="ctr"/>
            <a:r>
              <a:rPr lang="en-CA" sz="4000" dirty="0" smtClean="0"/>
              <a:t>GJYKIMI NE MUNGESE SIPAS NENIT 352 TE </a:t>
            </a:r>
            <a:r>
              <a:rPr lang="en-CA" sz="4000" dirty="0" err="1" smtClean="0"/>
              <a:t>K.Pr.PENALE</a:t>
            </a:r>
            <a:r>
              <a:rPr lang="en-CA" sz="4000" dirty="0" smtClean="0"/>
              <a:t> DHE DALLIMI ME RASTET E PARASHIKUARA NGA NENI 351 I KODIT.</a:t>
            </a:r>
            <a:endParaRPr lang="en-CA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680266"/>
          </a:xfrm>
        </p:spPr>
        <p:txBody>
          <a:bodyPr>
            <a:normAutofit/>
          </a:bodyPr>
          <a:lstStyle/>
          <a:p>
            <a:r>
              <a:rPr lang="en-CA" sz="2800" dirty="0" smtClean="0"/>
              <a:t>MARSELA DERVISHI</a:t>
            </a:r>
          </a:p>
          <a:p>
            <a:pPr algn="ctr"/>
            <a:endParaRPr lang="en-CA" sz="2800" dirty="0" smtClean="0"/>
          </a:p>
          <a:p>
            <a:pPr algn="ctr"/>
            <a:r>
              <a:rPr lang="en-CA" sz="2800" dirty="0" err="1" smtClean="0"/>
              <a:t>Tirane</a:t>
            </a:r>
            <a:r>
              <a:rPr lang="en-CA" sz="2800" dirty="0" smtClean="0"/>
              <a:t>, Mars 2023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3542536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28789"/>
            <a:ext cx="8596668" cy="1287887"/>
          </a:xfrm>
        </p:spPr>
        <p:txBody>
          <a:bodyPr/>
          <a:lstStyle/>
          <a:p>
            <a:pPr algn="ctr"/>
            <a:r>
              <a:rPr lang="en-CA" dirty="0" smtClean="0"/>
              <a:t>STANDADET NDERKOMBETARE PER GJYKIMIN NE MUNGESE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6062" y="1803043"/>
            <a:ext cx="10006884" cy="5054958"/>
          </a:xfrm>
        </p:spPr>
        <p:txBody>
          <a:bodyPr>
            <a:normAutofit/>
          </a:bodyPr>
          <a:lstStyle/>
          <a:p>
            <a:r>
              <a:rPr lang="en-CA" dirty="0" smtClean="0"/>
              <a:t> </a:t>
            </a:r>
            <a:r>
              <a:rPr lang="en-CA" dirty="0"/>
              <a:t>E </a:t>
            </a:r>
            <a:r>
              <a:rPr lang="en-CA" dirty="0" err="1"/>
              <a:t>drejta</a:t>
            </a:r>
            <a:r>
              <a:rPr lang="en-CA" dirty="0"/>
              <a:t> e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pandehurit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qenë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pranishëm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gjykim</a:t>
            </a:r>
            <a:r>
              <a:rPr lang="en-CA" dirty="0"/>
              <a:t> </a:t>
            </a:r>
            <a:r>
              <a:rPr lang="en-CA" dirty="0" err="1"/>
              <a:t>është</a:t>
            </a:r>
            <a:r>
              <a:rPr lang="en-CA" dirty="0"/>
              <a:t> </a:t>
            </a:r>
            <a:r>
              <a:rPr lang="en-CA" dirty="0" err="1"/>
              <a:t>një</a:t>
            </a:r>
            <a:r>
              <a:rPr lang="en-CA" dirty="0"/>
              <a:t> </a:t>
            </a:r>
            <a:r>
              <a:rPr lang="en-CA" dirty="0" err="1"/>
              <a:t>aspekt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rëndësishëm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procesit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rregullt</a:t>
            </a:r>
            <a:r>
              <a:rPr lang="en-CA" dirty="0"/>
              <a:t> </a:t>
            </a:r>
            <a:r>
              <a:rPr lang="en-CA" dirty="0" err="1"/>
              <a:t>ligjor</a:t>
            </a:r>
            <a:r>
              <a:rPr lang="en-CA" dirty="0"/>
              <a:t>,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cili</a:t>
            </a:r>
            <a:r>
              <a:rPr lang="en-CA" dirty="0"/>
              <a:t> </a:t>
            </a:r>
            <a:r>
              <a:rPr lang="en-CA" dirty="0" err="1"/>
              <a:t>garantohet</a:t>
            </a:r>
            <a:r>
              <a:rPr lang="en-CA" dirty="0"/>
              <a:t> </a:t>
            </a:r>
            <a:r>
              <a:rPr lang="en-CA" dirty="0" err="1"/>
              <a:t>posaçërisht</a:t>
            </a:r>
            <a:r>
              <a:rPr lang="en-CA" dirty="0"/>
              <a:t> </a:t>
            </a:r>
            <a:r>
              <a:rPr lang="en-CA" dirty="0" err="1"/>
              <a:t>nga</a:t>
            </a:r>
            <a:r>
              <a:rPr lang="en-CA" dirty="0"/>
              <a:t> </a:t>
            </a:r>
            <a:r>
              <a:rPr lang="en-CA" dirty="0" err="1"/>
              <a:t>neni</a:t>
            </a:r>
            <a:r>
              <a:rPr lang="en-CA" dirty="0"/>
              <a:t> 33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Kushtetutës</a:t>
            </a:r>
            <a:r>
              <a:rPr lang="en-CA" dirty="0"/>
              <a:t> </a:t>
            </a:r>
            <a:r>
              <a:rPr lang="en-CA" dirty="0" err="1"/>
              <a:t>së</a:t>
            </a:r>
            <a:r>
              <a:rPr lang="en-CA" dirty="0"/>
              <a:t> </a:t>
            </a:r>
            <a:r>
              <a:rPr lang="en-CA" dirty="0" err="1"/>
              <a:t>Republikës</a:t>
            </a:r>
            <a:r>
              <a:rPr lang="en-CA" dirty="0"/>
              <a:t> </a:t>
            </a:r>
            <a:r>
              <a:rPr lang="en-CA" dirty="0" err="1"/>
              <a:t>së</a:t>
            </a:r>
            <a:r>
              <a:rPr lang="en-CA" dirty="0"/>
              <a:t> </a:t>
            </a:r>
            <a:r>
              <a:rPr lang="en-CA" dirty="0" err="1" smtClean="0"/>
              <a:t>Shqipërisë</a:t>
            </a:r>
            <a:r>
              <a:rPr lang="en-CA" dirty="0" smtClean="0"/>
              <a:t>.</a:t>
            </a:r>
          </a:p>
          <a:p>
            <a:r>
              <a:rPr lang="en-CA" dirty="0" err="1" smtClean="0"/>
              <a:t>Kjo</a:t>
            </a:r>
            <a:r>
              <a:rPr lang="en-CA" dirty="0" smtClean="0"/>
              <a:t> e </a:t>
            </a:r>
            <a:r>
              <a:rPr lang="en-CA" dirty="0" err="1" smtClean="0"/>
              <a:t>drejte</a:t>
            </a:r>
            <a:r>
              <a:rPr lang="en-CA" dirty="0" smtClean="0"/>
              <a:t> </a:t>
            </a:r>
            <a:r>
              <a:rPr lang="en-CA" dirty="0" err="1" smtClean="0"/>
              <a:t>kufizohet</a:t>
            </a:r>
            <a:r>
              <a:rPr lang="en-CA" dirty="0"/>
              <a:t> </a:t>
            </a:r>
            <a:r>
              <a:rPr lang="en-CA" dirty="0" smtClean="0"/>
              <a:t>me </a:t>
            </a:r>
            <a:r>
              <a:rPr lang="en-CA" dirty="0" err="1" smtClean="0"/>
              <a:t>ligj</a:t>
            </a:r>
            <a:r>
              <a:rPr lang="en-CA" dirty="0" smtClean="0"/>
              <a:t>:</a:t>
            </a:r>
          </a:p>
          <a:p>
            <a:pPr lvl="1"/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funksion</a:t>
            </a:r>
            <a:r>
              <a:rPr lang="en-CA" dirty="0" smtClean="0"/>
              <a:t> </a:t>
            </a:r>
            <a:r>
              <a:rPr lang="en-CA" dirty="0" err="1" smtClean="0"/>
              <a:t>te</a:t>
            </a:r>
            <a:r>
              <a:rPr lang="en-CA" dirty="0" smtClean="0"/>
              <a:t> </a:t>
            </a:r>
            <a:r>
              <a:rPr lang="en-CA" dirty="0" err="1" smtClean="0"/>
              <a:t>respektimit</a:t>
            </a:r>
            <a:r>
              <a:rPr lang="en-CA" dirty="0" smtClean="0"/>
              <a:t> </a:t>
            </a:r>
            <a:r>
              <a:rPr lang="en-CA" dirty="0" err="1" smtClean="0"/>
              <a:t>te</a:t>
            </a:r>
            <a:r>
              <a:rPr lang="en-CA" dirty="0" smtClean="0"/>
              <a:t> </a:t>
            </a:r>
            <a:r>
              <a:rPr lang="en-CA" dirty="0" err="1" smtClean="0"/>
              <a:t>parimit</a:t>
            </a:r>
            <a:r>
              <a:rPr lang="en-CA" dirty="0" smtClean="0"/>
              <a:t> </a:t>
            </a:r>
            <a:r>
              <a:rPr lang="en-CA" dirty="0" err="1" smtClean="0"/>
              <a:t>te</a:t>
            </a:r>
            <a:r>
              <a:rPr lang="en-CA" dirty="0" smtClean="0"/>
              <a:t> </a:t>
            </a:r>
            <a:r>
              <a:rPr lang="en-CA" dirty="0" err="1" smtClean="0"/>
              <a:t>dhenies</a:t>
            </a:r>
            <a:r>
              <a:rPr lang="en-CA" dirty="0" smtClean="0"/>
              <a:t> se </a:t>
            </a:r>
            <a:r>
              <a:rPr lang="en-CA" dirty="0" err="1" smtClean="0"/>
              <a:t>drejtesise</a:t>
            </a:r>
            <a:endParaRPr lang="en-CA" dirty="0" smtClean="0"/>
          </a:p>
          <a:p>
            <a:pPr lvl="1"/>
            <a:r>
              <a:rPr lang="en-CA" dirty="0" err="1" smtClean="0"/>
              <a:t>Mbrojtjes</a:t>
            </a:r>
            <a:r>
              <a:rPr lang="en-CA" dirty="0" smtClean="0"/>
              <a:t> se </a:t>
            </a:r>
            <a:r>
              <a:rPr lang="en-CA" dirty="0" err="1" smtClean="0"/>
              <a:t>shoqërise</a:t>
            </a:r>
            <a:r>
              <a:rPr lang="en-CA" dirty="0" smtClean="0"/>
              <a:t> </a:t>
            </a:r>
            <a:r>
              <a:rPr lang="en-CA" dirty="0" err="1" smtClean="0"/>
              <a:t>dhe</a:t>
            </a:r>
            <a:r>
              <a:rPr lang="en-CA" dirty="0" smtClean="0"/>
              <a:t> </a:t>
            </a:r>
            <a:r>
              <a:rPr lang="en-CA" dirty="0" err="1" smtClean="0"/>
              <a:t>viktimave</a:t>
            </a:r>
            <a:r>
              <a:rPr lang="en-CA" dirty="0" smtClean="0"/>
              <a:t> </a:t>
            </a:r>
            <a:r>
              <a:rPr lang="en-CA" dirty="0" err="1" smtClean="0"/>
              <a:t>nga</a:t>
            </a:r>
            <a:r>
              <a:rPr lang="en-CA" dirty="0" smtClean="0"/>
              <a:t> </a:t>
            </a:r>
            <a:r>
              <a:rPr lang="en-CA" dirty="0" err="1" smtClean="0"/>
              <a:t>kriminaliteti</a:t>
            </a:r>
            <a:r>
              <a:rPr lang="en-CA" dirty="0" smtClean="0"/>
              <a:t> </a:t>
            </a:r>
          </a:p>
          <a:p>
            <a:pPr lvl="1"/>
            <a:r>
              <a:rPr lang="en-CA" dirty="0" err="1" smtClean="0"/>
              <a:t>Krijimin</a:t>
            </a:r>
            <a:r>
              <a:rPr lang="en-CA" dirty="0" smtClean="0"/>
              <a:t> e </a:t>
            </a:r>
            <a:r>
              <a:rPr lang="en-CA" dirty="0" err="1" smtClean="0"/>
              <a:t>pengesave</a:t>
            </a:r>
            <a:r>
              <a:rPr lang="en-CA" dirty="0" smtClean="0"/>
              <a:t> </a:t>
            </a:r>
            <a:r>
              <a:rPr lang="en-CA" dirty="0" err="1" smtClean="0"/>
              <a:t>për</a:t>
            </a:r>
            <a:r>
              <a:rPr lang="en-CA" dirty="0" smtClean="0"/>
              <a:t> </a:t>
            </a:r>
            <a:r>
              <a:rPr lang="en-CA" dirty="0" err="1" smtClean="0"/>
              <a:t>shmangien</a:t>
            </a:r>
            <a:r>
              <a:rPr lang="en-CA" dirty="0" smtClean="0"/>
              <a:t> </a:t>
            </a:r>
            <a:r>
              <a:rPr lang="en-CA" dirty="0" err="1" smtClean="0"/>
              <a:t>nga</a:t>
            </a:r>
            <a:r>
              <a:rPr lang="en-CA" dirty="0" smtClean="0"/>
              <a:t> </a:t>
            </a:r>
            <a:r>
              <a:rPr lang="en-CA" dirty="0" err="1" smtClean="0"/>
              <a:t>dënimi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personave</a:t>
            </a:r>
            <a:r>
              <a:rPr lang="en-CA" dirty="0" smtClean="0"/>
              <a:t> </a:t>
            </a:r>
            <a:r>
              <a:rPr lang="en-CA" dirty="0" err="1" smtClean="0"/>
              <a:t>që</a:t>
            </a:r>
            <a:r>
              <a:rPr lang="en-CA" dirty="0" smtClean="0"/>
              <a:t> </a:t>
            </a:r>
            <a:r>
              <a:rPr lang="en-CA" dirty="0" err="1" smtClean="0"/>
              <a:t>i</a:t>
            </a:r>
            <a:r>
              <a:rPr lang="en-CA" dirty="0" smtClean="0"/>
              <a:t> </a:t>
            </a:r>
            <a:r>
              <a:rPr lang="en-CA" dirty="0" err="1" smtClean="0"/>
              <a:t>fshihen</a:t>
            </a:r>
            <a:r>
              <a:rPr lang="en-CA" dirty="0" smtClean="0"/>
              <a:t> </a:t>
            </a:r>
            <a:r>
              <a:rPr lang="en-CA" dirty="0" err="1" smtClean="0"/>
              <a:t>drejtësisë</a:t>
            </a:r>
            <a:endParaRPr lang="en-CA" dirty="0" smtClean="0"/>
          </a:p>
          <a:p>
            <a:r>
              <a:rPr lang="en-CA" dirty="0" smtClean="0"/>
              <a:t>GJEDNJ </a:t>
            </a:r>
            <a:r>
              <a:rPr lang="en-CA" dirty="0" err="1" smtClean="0"/>
              <a:t>ndër</a:t>
            </a:r>
            <a:r>
              <a:rPr lang="en-CA" dirty="0" smtClean="0"/>
              <a:t> </a:t>
            </a:r>
            <a:r>
              <a:rPr lang="en-CA" dirty="0" err="1" smtClean="0"/>
              <a:t>vite</a:t>
            </a:r>
            <a:r>
              <a:rPr lang="en-CA" dirty="0" smtClean="0"/>
              <a:t> </a:t>
            </a:r>
            <a:r>
              <a:rPr lang="en-CA" dirty="0" err="1" smtClean="0"/>
              <a:t>ka</a:t>
            </a:r>
            <a:r>
              <a:rPr lang="en-CA" dirty="0" smtClean="0"/>
              <a:t> </a:t>
            </a:r>
            <a:r>
              <a:rPr lang="en-CA" dirty="0" err="1" smtClean="0"/>
              <a:t>përcaktuar</a:t>
            </a:r>
            <a:r>
              <a:rPr lang="en-CA" dirty="0" smtClean="0"/>
              <a:t> </a:t>
            </a:r>
            <a:r>
              <a:rPr lang="en-CA" dirty="0" err="1" smtClean="0"/>
              <a:t>disa</a:t>
            </a:r>
            <a:r>
              <a:rPr lang="en-CA" dirty="0" smtClean="0"/>
              <a:t> </a:t>
            </a:r>
            <a:r>
              <a:rPr lang="en-CA" dirty="0" err="1" smtClean="0"/>
              <a:t>standarde</a:t>
            </a:r>
            <a:r>
              <a:rPr lang="en-CA" dirty="0" smtClean="0"/>
              <a:t> per </a:t>
            </a:r>
            <a:r>
              <a:rPr lang="en-CA" dirty="0" err="1" smtClean="0"/>
              <a:t>gjykimin</a:t>
            </a:r>
            <a:r>
              <a:rPr lang="en-CA" dirty="0" smtClean="0"/>
              <a:t> ne </a:t>
            </a:r>
            <a:r>
              <a:rPr lang="en-CA" dirty="0" err="1" smtClean="0"/>
              <a:t>mungese</a:t>
            </a:r>
            <a:r>
              <a:rPr lang="en-CA" dirty="0" smtClean="0"/>
              <a:t>:</a:t>
            </a:r>
          </a:p>
          <a:p>
            <a:pPr lvl="1"/>
            <a:r>
              <a:rPr lang="en-CA" dirty="0"/>
              <a:t>a)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pandehuri</a:t>
            </a:r>
            <a:r>
              <a:rPr lang="en-CA" dirty="0"/>
              <a:t> </a:t>
            </a:r>
            <a:r>
              <a:rPr lang="en-CA" dirty="0" err="1"/>
              <a:t>ka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drejtë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jetë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pranishëm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procesin</a:t>
            </a:r>
            <a:r>
              <a:rPr lang="en-CA" dirty="0"/>
              <a:t> </a:t>
            </a:r>
            <a:r>
              <a:rPr lang="en-CA" dirty="0" err="1"/>
              <a:t>gjyqësor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kryer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ngarkim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tij</a:t>
            </a:r>
            <a:r>
              <a:rPr lang="en-CA" dirty="0"/>
              <a:t>; </a:t>
            </a:r>
            <a:endParaRPr lang="en-CA" dirty="0" smtClean="0"/>
          </a:p>
          <a:p>
            <a:pPr lvl="1"/>
            <a:r>
              <a:rPr lang="en-CA" dirty="0" smtClean="0"/>
              <a:t>b</a:t>
            </a:r>
            <a:r>
              <a:rPr lang="en-CA" dirty="0"/>
              <a:t>)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pandehuri</a:t>
            </a:r>
            <a:r>
              <a:rPr lang="en-CA" dirty="0"/>
              <a:t> </a:t>
            </a:r>
            <a:r>
              <a:rPr lang="en-CA" dirty="0" err="1"/>
              <a:t>mund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heqë</a:t>
            </a:r>
            <a:r>
              <a:rPr lang="en-CA" dirty="0"/>
              <a:t> </a:t>
            </a:r>
            <a:r>
              <a:rPr lang="en-CA" dirty="0" err="1"/>
              <a:t>dorë</a:t>
            </a:r>
            <a:r>
              <a:rPr lang="en-CA" dirty="0"/>
              <a:t> </a:t>
            </a:r>
            <a:r>
              <a:rPr lang="en-CA" dirty="0" err="1"/>
              <a:t>vullnetarisht</a:t>
            </a:r>
            <a:r>
              <a:rPr lang="en-CA" dirty="0"/>
              <a:t> </a:t>
            </a:r>
            <a:r>
              <a:rPr lang="en-CA" dirty="0" err="1"/>
              <a:t>nga</a:t>
            </a:r>
            <a:r>
              <a:rPr lang="en-CA" dirty="0"/>
              <a:t> </a:t>
            </a:r>
            <a:r>
              <a:rPr lang="en-CA" dirty="0" err="1"/>
              <a:t>ushtrimi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kësaj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drejtë</a:t>
            </a:r>
            <a:r>
              <a:rPr lang="en-CA" dirty="0"/>
              <a:t>; </a:t>
            </a:r>
            <a:endParaRPr lang="en-CA" dirty="0" smtClean="0"/>
          </a:p>
          <a:p>
            <a:pPr lvl="1"/>
            <a:r>
              <a:rPr lang="en-CA" dirty="0" smtClean="0"/>
              <a:t>c</a:t>
            </a:r>
            <a:r>
              <a:rPr lang="en-CA" dirty="0"/>
              <a:t>)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pandehuri</a:t>
            </a:r>
            <a:r>
              <a:rPr lang="en-CA" dirty="0"/>
              <a:t> </a:t>
            </a:r>
            <a:r>
              <a:rPr lang="en-CA" dirty="0" err="1"/>
              <a:t>duhet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jetë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dijeni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ekzistencën</a:t>
            </a:r>
            <a:r>
              <a:rPr lang="en-CA" dirty="0"/>
              <a:t> e </a:t>
            </a:r>
            <a:r>
              <a:rPr lang="en-CA" dirty="0" err="1"/>
              <a:t>një</a:t>
            </a:r>
            <a:r>
              <a:rPr lang="en-CA" dirty="0"/>
              <a:t> </a:t>
            </a:r>
            <a:r>
              <a:rPr lang="en-CA" dirty="0" err="1"/>
              <a:t>procesi</a:t>
            </a:r>
            <a:r>
              <a:rPr lang="en-CA" dirty="0"/>
              <a:t> </a:t>
            </a:r>
            <a:r>
              <a:rPr lang="en-CA" dirty="0" err="1"/>
              <a:t>gjyqësor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ngarkim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tij</a:t>
            </a:r>
            <a:r>
              <a:rPr lang="en-CA" dirty="0"/>
              <a:t>; </a:t>
            </a:r>
            <a:endParaRPr lang="en-CA" dirty="0" smtClean="0"/>
          </a:p>
          <a:p>
            <a:pPr lvl="1"/>
            <a:r>
              <a:rPr lang="en-CA" dirty="0" smtClean="0"/>
              <a:t>ç</a:t>
            </a:r>
            <a:r>
              <a:rPr lang="en-CA" dirty="0"/>
              <a:t>) </a:t>
            </a:r>
            <a:r>
              <a:rPr lang="en-CA" dirty="0" err="1"/>
              <a:t>duhet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ekzistojnë</a:t>
            </a:r>
            <a:r>
              <a:rPr lang="en-CA" dirty="0"/>
              <a:t> </a:t>
            </a:r>
            <a:r>
              <a:rPr lang="en-CA" dirty="0" err="1"/>
              <a:t>instrumente</a:t>
            </a:r>
            <a:r>
              <a:rPr lang="en-CA" dirty="0"/>
              <a:t> </a:t>
            </a:r>
            <a:r>
              <a:rPr lang="en-CA" dirty="0" err="1"/>
              <a:t>paraprake</a:t>
            </a:r>
            <a:r>
              <a:rPr lang="en-CA" dirty="0"/>
              <a:t> </a:t>
            </a:r>
            <a:r>
              <a:rPr lang="en-CA" dirty="0" err="1"/>
              <a:t>ose</a:t>
            </a:r>
            <a:r>
              <a:rPr lang="en-CA" dirty="0"/>
              <a:t> </a:t>
            </a:r>
            <a:r>
              <a:rPr lang="en-CA" dirty="0" err="1"/>
              <a:t>riparuese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shmangur</a:t>
            </a:r>
            <a:r>
              <a:rPr lang="en-CA" dirty="0"/>
              <a:t> </a:t>
            </a:r>
            <a:r>
              <a:rPr lang="en-CA" dirty="0" err="1"/>
              <a:t>procese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ngarkim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pandehurit</a:t>
            </a:r>
            <a:r>
              <a:rPr lang="en-CA" dirty="0"/>
              <a:t>, </a:t>
            </a:r>
            <a:r>
              <a:rPr lang="en-CA" dirty="0" err="1"/>
              <a:t>ose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siguruar</a:t>
            </a:r>
            <a:r>
              <a:rPr lang="en-CA" dirty="0"/>
              <a:t> </a:t>
            </a:r>
            <a:r>
              <a:rPr lang="en-CA" dirty="0" err="1"/>
              <a:t>një</a:t>
            </a:r>
            <a:r>
              <a:rPr lang="en-CA" dirty="0"/>
              <a:t> </a:t>
            </a:r>
            <a:r>
              <a:rPr lang="en-CA" dirty="0" err="1"/>
              <a:t>proces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ri</a:t>
            </a:r>
            <a:r>
              <a:rPr lang="en-CA" dirty="0"/>
              <a:t> </a:t>
            </a:r>
            <a:r>
              <a:rPr lang="en-CA" dirty="0" err="1"/>
              <a:t>dhe</a:t>
            </a:r>
            <a:r>
              <a:rPr lang="en-CA" dirty="0"/>
              <a:t>, </a:t>
            </a:r>
            <a:r>
              <a:rPr lang="en-CA" dirty="0" err="1"/>
              <a:t>nëpërmjet</a:t>
            </a:r>
            <a:r>
              <a:rPr lang="en-CA" dirty="0"/>
              <a:t> </a:t>
            </a:r>
            <a:r>
              <a:rPr lang="en-CA" dirty="0" err="1"/>
              <a:t>depozitimit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provave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reja</a:t>
            </a:r>
            <a:r>
              <a:rPr lang="en-CA" dirty="0"/>
              <a:t>,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drejtën</a:t>
            </a:r>
            <a:r>
              <a:rPr lang="en-CA" dirty="0"/>
              <a:t> e </a:t>
            </a:r>
            <a:r>
              <a:rPr lang="en-CA" dirty="0" err="1"/>
              <a:t>mbrojtjes</a:t>
            </a:r>
            <a:r>
              <a:rPr lang="en-CA" dirty="0"/>
              <a:t> </a:t>
            </a:r>
            <a:r>
              <a:rPr lang="en-CA" dirty="0" err="1"/>
              <a:t>që</a:t>
            </a:r>
            <a:r>
              <a:rPr lang="en-CA" dirty="0"/>
              <a:t> </a:t>
            </a:r>
            <a:r>
              <a:rPr lang="en-CA" dirty="0" err="1"/>
              <a:t>nuk</a:t>
            </a:r>
            <a:r>
              <a:rPr lang="en-CA" dirty="0"/>
              <a:t> </a:t>
            </a:r>
            <a:r>
              <a:rPr lang="en-CA" dirty="0" err="1"/>
              <a:t>ka</a:t>
            </a:r>
            <a:r>
              <a:rPr lang="en-CA" dirty="0"/>
              <a:t> </a:t>
            </a:r>
            <a:r>
              <a:rPr lang="en-CA" dirty="0" err="1"/>
              <a:t>qenë</a:t>
            </a:r>
            <a:r>
              <a:rPr lang="en-CA" dirty="0"/>
              <a:t> e </a:t>
            </a:r>
            <a:r>
              <a:rPr lang="en-CA" dirty="0" err="1"/>
              <a:t>mundur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ushtrohet</a:t>
            </a:r>
            <a:r>
              <a:rPr lang="en-CA" dirty="0"/>
              <a:t> </a:t>
            </a:r>
            <a:r>
              <a:rPr lang="en-CA" dirty="0" err="1"/>
              <a:t>personalisht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procesin</a:t>
            </a:r>
            <a:r>
              <a:rPr lang="en-CA" dirty="0"/>
              <a:t> e </a:t>
            </a:r>
            <a:r>
              <a:rPr lang="en-CA" dirty="0" err="1"/>
              <a:t>zhvilluar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mungesë</a:t>
            </a:r>
            <a:r>
              <a:rPr lang="en-CA" dirty="0"/>
              <a:t>,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përfunduar</a:t>
            </a:r>
            <a:r>
              <a:rPr lang="en-CA" dirty="0"/>
              <a:t> </a:t>
            </a:r>
            <a:r>
              <a:rPr lang="en-CA" dirty="0" err="1"/>
              <a:t>tashmë</a:t>
            </a:r>
            <a:endParaRPr lang="en-CA" dirty="0" smtClean="0"/>
          </a:p>
          <a:p>
            <a:pPr lvl="1"/>
            <a:endParaRPr lang="en-CA" dirty="0" smtClean="0"/>
          </a:p>
          <a:p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84408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 smtClean="0"/>
              <a:t>RASTET E GJYKIMIT NE MUNGESE SIPAS </a:t>
            </a:r>
            <a:r>
              <a:rPr lang="en-CA" dirty="0" err="1" smtClean="0"/>
              <a:t>K.Pr.P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89" y="2160589"/>
            <a:ext cx="10431887" cy="4510667"/>
          </a:xfrm>
        </p:spPr>
        <p:txBody>
          <a:bodyPr>
            <a:normAutofit fontScale="85000" lnSpcReduction="20000"/>
          </a:bodyPr>
          <a:lstStyle/>
          <a:p>
            <a:r>
              <a:rPr lang="en-CA" sz="2800" dirty="0" err="1"/>
              <a:t>Gjykimi</a:t>
            </a:r>
            <a:r>
              <a:rPr lang="en-CA" sz="2800" dirty="0"/>
              <a:t> pa </a:t>
            </a:r>
            <a:r>
              <a:rPr lang="en-CA" sz="2800" dirty="0" err="1"/>
              <a:t>pjesëmarrjen</a:t>
            </a:r>
            <a:r>
              <a:rPr lang="en-CA" sz="2800" dirty="0"/>
              <a:t> e </a:t>
            </a:r>
            <a:r>
              <a:rPr lang="en-CA" sz="2800" dirty="0" err="1"/>
              <a:t>të</a:t>
            </a:r>
            <a:r>
              <a:rPr lang="en-CA" sz="2800" dirty="0"/>
              <a:t> </a:t>
            </a:r>
            <a:r>
              <a:rPr lang="en-CA" sz="2800" dirty="0" err="1"/>
              <a:t>pandehurit</a:t>
            </a:r>
            <a:r>
              <a:rPr lang="en-CA" sz="2800" dirty="0"/>
              <a:t> </a:t>
            </a:r>
            <a:r>
              <a:rPr lang="en-CA" sz="2800" dirty="0" err="1"/>
              <a:t>kur</a:t>
            </a:r>
            <a:r>
              <a:rPr lang="en-CA" sz="2800" dirty="0"/>
              <a:t> </a:t>
            </a:r>
            <a:r>
              <a:rPr lang="en-CA" sz="2800" dirty="0" err="1"/>
              <a:t>ai</a:t>
            </a:r>
            <a:r>
              <a:rPr lang="en-CA" sz="2800" dirty="0"/>
              <a:t> </a:t>
            </a:r>
            <a:r>
              <a:rPr lang="en-CA" sz="2800" dirty="0" err="1"/>
              <a:t>shprehimisht</a:t>
            </a:r>
            <a:r>
              <a:rPr lang="en-CA" sz="2800" dirty="0"/>
              <a:t> </a:t>
            </a:r>
            <a:r>
              <a:rPr lang="en-CA" sz="2800" dirty="0" err="1"/>
              <a:t>heq</a:t>
            </a:r>
            <a:r>
              <a:rPr lang="en-CA" sz="2800" dirty="0"/>
              <a:t> </a:t>
            </a:r>
            <a:r>
              <a:rPr lang="en-CA" sz="2800" dirty="0" err="1"/>
              <a:t>dorë</a:t>
            </a:r>
            <a:r>
              <a:rPr lang="en-CA" sz="2800" dirty="0"/>
              <a:t> </a:t>
            </a:r>
            <a:r>
              <a:rPr lang="en-CA" sz="2800" dirty="0" err="1"/>
              <a:t>nga</a:t>
            </a:r>
            <a:r>
              <a:rPr lang="en-CA" sz="2800" dirty="0"/>
              <a:t> e </a:t>
            </a:r>
            <a:r>
              <a:rPr lang="en-CA" sz="2800" dirty="0" err="1"/>
              <a:t>drejta</a:t>
            </a:r>
            <a:r>
              <a:rPr lang="en-CA" sz="2800" dirty="0"/>
              <a:t> e </a:t>
            </a:r>
            <a:r>
              <a:rPr lang="en-CA" sz="2800" dirty="0" err="1"/>
              <a:t>tij</a:t>
            </a:r>
            <a:r>
              <a:rPr lang="en-CA" sz="2800" dirty="0"/>
              <a:t> </a:t>
            </a:r>
            <a:r>
              <a:rPr lang="en-CA" sz="2800" dirty="0" err="1"/>
              <a:t>për</a:t>
            </a:r>
            <a:r>
              <a:rPr lang="en-CA" sz="2800" dirty="0"/>
              <a:t> </a:t>
            </a:r>
            <a:r>
              <a:rPr lang="en-CA" sz="2800" dirty="0" err="1"/>
              <a:t>të</a:t>
            </a:r>
            <a:r>
              <a:rPr lang="en-CA" sz="2800" dirty="0"/>
              <a:t> </a:t>
            </a:r>
            <a:r>
              <a:rPr lang="en-CA" sz="2800" dirty="0" err="1"/>
              <a:t>marrë</a:t>
            </a:r>
            <a:r>
              <a:rPr lang="en-CA" sz="2800" dirty="0"/>
              <a:t> </a:t>
            </a:r>
            <a:r>
              <a:rPr lang="en-CA" sz="2800" dirty="0" err="1"/>
              <a:t>pjesë</a:t>
            </a:r>
            <a:r>
              <a:rPr lang="en-CA" sz="2800" dirty="0"/>
              <a:t> </a:t>
            </a:r>
            <a:r>
              <a:rPr lang="en-CA" sz="2800" dirty="0" err="1"/>
              <a:t>në</a:t>
            </a:r>
            <a:r>
              <a:rPr lang="en-CA" sz="2800" dirty="0"/>
              <a:t> </a:t>
            </a:r>
            <a:r>
              <a:rPr lang="en-CA" sz="2800" dirty="0" err="1"/>
              <a:t>gjykim</a:t>
            </a:r>
            <a:r>
              <a:rPr lang="en-CA" sz="2800" dirty="0"/>
              <a:t> (</a:t>
            </a:r>
            <a:r>
              <a:rPr lang="en-CA" sz="2800" dirty="0" err="1"/>
              <a:t>neni</a:t>
            </a:r>
            <a:r>
              <a:rPr lang="en-CA" sz="2800" dirty="0"/>
              <a:t> 351 § 1 </a:t>
            </a:r>
            <a:r>
              <a:rPr lang="en-CA" sz="2800" dirty="0" err="1"/>
              <a:t>i</a:t>
            </a:r>
            <a:r>
              <a:rPr lang="en-CA" sz="2800" dirty="0"/>
              <a:t> KPP); </a:t>
            </a:r>
            <a:endParaRPr lang="en-CA" sz="2800" dirty="0"/>
          </a:p>
          <a:p>
            <a:r>
              <a:rPr lang="en-CA" sz="2800" dirty="0" err="1" smtClean="0"/>
              <a:t>Gjykimi</a:t>
            </a:r>
            <a:r>
              <a:rPr lang="en-CA" sz="2800" dirty="0" smtClean="0"/>
              <a:t> </a:t>
            </a:r>
            <a:r>
              <a:rPr lang="en-CA" sz="2800" dirty="0" err="1"/>
              <a:t>i</a:t>
            </a:r>
            <a:r>
              <a:rPr lang="en-CA" sz="2800" dirty="0"/>
              <a:t> </a:t>
            </a:r>
            <a:r>
              <a:rPr lang="en-CA" sz="2800" dirty="0" err="1"/>
              <a:t>pjesshëm</a:t>
            </a:r>
            <a:r>
              <a:rPr lang="en-CA" sz="2800" dirty="0"/>
              <a:t> pa </a:t>
            </a:r>
            <a:r>
              <a:rPr lang="en-CA" sz="2800" dirty="0" err="1"/>
              <a:t>pjesëmarrjen</a:t>
            </a:r>
            <a:r>
              <a:rPr lang="en-CA" sz="2800" dirty="0"/>
              <a:t> e </a:t>
            </a:r>
            <a:r>
              <a:rPr lang="en-CA" sz="2800" dirty="0" err="1"/>
              <a:t>të</a:t>
            </a:r>
            <a:r>
              <a:rPr lang="en-CA" sz="2800" dirty="0"/>
              <a:t> </a:t>
            </a:r>
            <a:r>
              <a:rPr lang="en-CA" sz="2800" dirty="0" err="1"/>
              <a:t>pandehurit</a:t>
            </a:r>
            <a:r>
              <a:rPr lang="en-CA" sz="2800" dirty="0"/>
              <a:t> </a:t>
            </a:r>
            <a:r>
              <a:rPr lang="en-CA" sz="2800" dirty="0" err="1"/>
              <a:t>i</a:t>
            </a:r>
            <a:r>
              <a:rPr lang="en-CA" sz="2800" dirty="0"/>
              <a:t> </a:t>
            </a:r>
            <a:r>
              <a:rPr lang="en-CA" sz="2800" dirty="0" err="1"/>
              <a:t>cili</a:t>
            </a:r>
            <a:r>
              <a:rPr lang="en-CA" sz="2800" dirty="0"/>
              <a:t>, </a:t>
            </a:r>
            <a:r>
              <a:rPr lang="en-CA" sz="2800" dirty="0" err="1"/>
              <a:t>pasi</a:t>
            </a:r>
            <a:r>
              <a:rPr lang="en-CA" sz="2800" dirty="0"/>
              <a:t> </a:t>
            </a:r>
            <a:r>
              <a:rPr lang="en-CA" sz="2800" dirty="0" err="1"/>
              <a:t>është</a:t>
            </a:r>
            <a:r>
              <a:rPr lang="en-CA" sz="2800" dirty="0"/>
              <a:t> </a:t>
            </a:r>
            <a:r>
              <a:rPr lang="en-CA" sz="2800" dirty="0" err="1"/>
              <a:t>paraqitur</a:t>
            </a:r>
            <a:r>
              <a:rPr lang="en-CA" sz="2800" dirty="0"/>
              <a:t>, </a:t>
            </a:r>
            <a:r>
              <a:rPr lang="en-CA" sz="2800" dirty="0" err="1"/>
              <a:t>heq</a:t>
            </a:r>
            <a:r>
              <a:rPr lang="en-CA" sz="2800" dirty="0"/>
              <a:t> </a:t>
            </a:r>
            <a:r>
              <a:rPr lang="en-CA" sz="2800" dirty="0" err="1"/>
              <a:t>dorë</a:t>
            </a:r>
            <a:r>
              <a:rPr lang="en-CA" sz="2800" dirty="0"/>
              <a:t> </a:t>
            </a:r>
            <a:r>
              <a:rPr lang="en-CA" sz="2800" dirty="0" err="1"/>
              <a:t>në</a:t>
            </a:r>
            <a:r>
              <a:rPr lang="en-CA" sz="2800" dirty="0"/>
              <a:t> </a:t>
            </a:r>
            <a:r>
              <a:rPr lang="en-CA" sz="2800" dirty="0" err="1"/>
              <a:t>mënyrë</a:t>
            </a:r>
            <a:r>
              <a:rPr lang="en-CA" sz="2800" dirty="0"/>
              <a:t> </a:t>
            </a:r>
            <a:r>
              <a:rPr lang="en-CA" sz="2800" dirty="0" err="1"/>
              <a:t>të</a:t>
            </a:r>
            <a:r>
              <a:rPr lang="en-CA" sz="2800" dirty="0"/>
              <a:t> </a:t>
            </a:r>
            <a:r>
              <a:rPr lang="en-CA" sz="2800" dirty="0" err="1"/>
              <a:t>qartë</a:t>
            </a:r>
            <a:r>
              <a:rPr lang="en-CA" sz="2800" dirty="0"/>
              <a:t> </a:t>
            </a:r>
            <a:r>
              <a:rPr lang="en-CA" sz="2800" dirty="0" err="1"/>
              <a:t>nga</a:t>
            </a:r>
            <a:r>
              <a:rPr lang="en-CA" sz="2800" dirty="0"/>
              <a:t> e </a:t>
            </a:r>
            <a:r>
              <a:rPr lang="en-CA" sz="2800" dirty="0" err="1"/>
              <a:t>drejta</a:t>
            </a:r>
            <a:r>
              <a:rPr lang="en-CA" sz="2800" dirty="0"/>
              <a:t> e </a:t>
            </a:r>
            <a:r>
              <a:rPr lang="en-CA" sz="2800" dirty="0" err="1"/>
              <a:t>pranisë</a:t>
            </a:r>
            <a:r>
              <a:rPr lang="en-CA" sz="2800" dirty="0"/>
              <a:t> </a:t>
            </a:r>
            <a:r>
              <a:rPr lang="en-CA" sz="2800" dirty="0" err="1"/>
              <a:t>në</a:t>
            </a:r>
            <a:r>
              <a:rPr lang="en-CA" sz="2800" dirty="0"/>
              <a:t> </a:t>
            </a:r>
            <a:r>
              <a:rPr lang="en-CA" sz="2800" dirty="0" err="1"/>
              <a:t>gjykim</a:t>
            </a:r>
            <a:r>
              <a:rPr lang="en-CA" sz="2800" dirty="0"/>
              <a:t> (</a:t>
            </a:r>
            <a:r>
              <a:rPr lang="en-CA" sz="2800" dirty="0" err="1"/>
              <a:t>neni</a:t>
            </a:r>
            <a:r>
              <a:rPr lang="en-CA" sz="2800" dirty="0"/>
              <a:t> 351 § 2 </a:t>
            </a:r>
            <a:r>
              <a:rPr lang="en-CA" sz="2800" dirty="0" err="1"/>
              <a:t>dhe</a:t>
            </a:r>
            <a:r>
              <a:rPr lang="en-CA" sz="2800" dirty="0"/>
              <a:t> 4); </a:t>
            </a:r>
            <a:endParaRPr lang="en-CA" sz="2800" dirty="0" smtClean="0"/>
          </a:p>
          <a:p>
            <a:r>
              <a:rPr lang="en-CA" sz="2800" dirty="0" smtClean="0"/>
              <a:t> </a:t>
            </a:r>
            <a:r>
              <a:rPr lang="en-CA" sz="2800" dirty="0" err="1"/>
              <a:t>Gjykimi</a:t>
            </a:r>
            <a:r>
              <a:rPr lang="en-CA" sz="2800" dirty="0"/>
              <a:t> pa </a:t>
            </a:r>
            <a:r>
              <a:rPr lang="en-CA" sz="2800" dirty="0" err="1"/>
              <a:t>pjesëmarrjen</a:t>
            </a:r>
            <a:r>
              <a:rPr lang="en-CA" sz="2800" dirty="0"/>
              <a:t> e </a:t>
            </a:r>
            <a:r>
              <a:rPr lang="en-CA" sz="2800" dirty="0" err="1"/>
              <a:t>të</a:t>
            </a:r>
            <a:r>
              <a:rPr lang="en-CA" sz="2800" dirty="0"/>
              <a:t> </a:t>
            </a:r>
            <a:r>
              <a:rPr lang="en-CA" sz="2800" dirty="0" err="1"/>
              <a:t>pandehurit</a:t>
            </a:r>
            <a:r>
              <a:rPr lang="en-CA" sz="2800" dirty="0"/>
              <a:t> </a:t>
            </a:r>
            <a:r>
              <a:rPr lang="en-CA" sz="2800" dirty="0" err="1"/>
              <a:t>për</a:t>
            </a:r>
            <a:r>
              <a:rPr lang="en-CA" sz="2800" dirty="0"/>
              <a:t> </a:t>
            </a:r>
            <a:r>
              <a:rPr lang="en-CA" sz="2800" dirty="0" err="1"/>
              <a:t>shkak</a:t>
            </a:r>
            <a:r>
              <a:rPr lang="en-CA" sz="2800" dirty="0"/>
              <a:t> </a:t>
            </a:r>
            <a:r>
              <a:rPr lang="en-CA" sz="2800" dirty="0" err="1"/>
              <a:t>të</a:t>
            </a:r>
            <a:r>
              <a:rPr lang="en-CA" sz="2800" dirty="0"/>
              <a:t> </a:t>
            </a:r>
            <a:r>
              <a:rPr lang="en-CA" sz="2800" dirty="0" err="1"/>
              <a:t>përjashtimit</a:t>
            </a:r>
            <a:r>
              <a:rPr lang="en-CA" sz="2800" dirty="0"/>
              <a:t> </a:t>
            </a:r>
            <a:r>
              <a:rPr lang="en-CA" sz="2800" dirty="0" err="1"/>
              <a:t>të</a:t>
            </a:r>
            <a:r>
              <a:rPr lang="en-CA" sz="2800" dirty="0"/>
              <a:t> </a:t>
            </a:r>
            <a:r>
              <a:rPr lang="en-CA" sz="2800" dirty="0" err="1"/>
              <a:t>tij</a:t>
            </a:r>
            <a:r>
              <a:rPr lang="en-CA" sz="2800" dirty="0"/>
              <a:t> </a:t>
            </a:r>
            <a:r>
              <a:rPr lang="en-CA" sz="2800" dirty="0" err="1"/>
              <a:t>nga</a:t>
            </a:r>
            <a:r>
              <a:rPr lang="en-CA" sz="2800" dirty="0"/>
              <a:t> </a:t>
            </a:r>
            <a:r>
              <a:rPr lang="en-CA" sz="2800" dirty="0" err="1"/>
              <a:t>seanca</a:t>
            </a:r>
            <a:r>
              <a:rPr lang="en-CA" sz="2800" dirty="0"/>
              <a:t> </a:t>
            </a:r>
            <a:r>
              <a:rPr lang="en-CA" sz="2800" dirty="0" err="1"/>
              <a:t>gjyqësore</a:t>
            </a:r>
            <a:r>
              <a:rPr lang="en-CA" sz="2800" dirty="0"/>
              <a:t> (</a:t>
            </a:r>
            <a:r>
              <a:rPr lang="en-CA" sz="2800" dirty="0" err="1"/>
              <a:t>neni</a:t>
            </a:r>
            <a:r>
              <a:rPr lang="en-CA" sz="2800" dirty="0"/>
              <a:t> 344 </a:t>
            </a:r>
            <a:r>
              <a:rPr lang="en-CA" sz="2800" dirty="0" err="1"/>
              <a:t>i</a:t>
            </a:r>
            <a:r>
              <a:rPr lang="en-CA" sz="2800" dirty="0"/>
              <a:t> KPP); </a:t>
            </a:r>
            <a:endParaRPr lang="en-CA" sz="2800" dirty="0" smtClean="0"/>
          </a:p>
          <a:p>
            <a:r>
              <a:rPr lang="en-CA" sz="2800" dirty="0" smtClean="0"/>
              <a:t> </a:t>
            </a:r>
            <a:r>
              <a:rPr lang="en-CA" sz="2800" dirty="0" err="1"/>
              <a:t>Gjykimi</a:t>
            </a:r>
            <a:r>
              <a:rPr lang="en-CA" sz="2800" dirty="0"/>
              <a:t> </a:t>
            </a:r>
            <a:r>
              <a:rPr lang="en-CA" sz="2800" dirty="0" err="1"/>
              <a:t>në</a:t>
            </a:r>
            <a:r>
              <a:rPr lang="en-CA" sz="2800" dirty="0"/>
              <a:t> </a:t>
            </a:r>
            <a:r>
              <a:rPr lang="en-CA" sz="2800" dirty="0" err="1"/>
              <a:t>mungesë</a:t>
            </a:r>
            <a:r>
              <a:rPr lang="en-CA" sz="2800" dirty="0"/>
              <a:t> </a:t>
            </a:r>
            <a:r>
              <a:rPr lang="en-CA" sz="2800" dirty="0" err="1"/>
              <a:t>i</a:t>
            </a:r>
            <a:r>
              <a:rPr lang="en-CA" sz="2800" dirty="0"/>
              <a:t> </a:t>
            </a:r>
            <a:r>
              <a:rPr lang="en-CA" sz="2800" dirty="0" err="1"/>
              <a:t>të</a:t>
            </a:r>
            <a:r>
              <a:rPr lang="en-CA" sz="2800" dirty="0"/>
              <a:t> </a:t>
            </a:r>
            <a:r>
              <a:rPr lang="en-CA" sz="2800" dirty="0" err="1"/>
              <a:t>pandehurit</a:t>
            </a:r>
            <a:r>
              <a:rPr lang="en-CA" sz="2800" dirty="0"/>
              <a:t> </a:t>
            </a:r>
            <a:r>
              <a:rPr lang="en-CA" sz="2800" dirty="0" err="1"/>
              <a:t>që</a:t>
            </a:r>
            <a:r>
              <a:rPr lang="en-CA" sz="2800" dirty="0"/>
              <a:t> </a:t>
            </a:r>
            <a:r>
              <a:rPr lang="en-CA" sz="2800" dirty="0" err="1"/>
              <a:t>nuk</a:t>
            </a:r>
            <a:r>
              <a:rPr lang="en-CA" sz="2800" dirty="0"/>
              <a:t> </a:t>
            </a:r>
            <a:r>
              <a:rPr lang="en-CA" sz="2800" dirty="0" err="1"/>
              <a:t>gjendet</a:t>
            </a:r>
            <a:r>
              <a:rPr lang="en-CA" sz="2800" dirty="0"/>
              <a:t> (</a:t>
            </a:r>
            <a:r>
              <a:rPr lang="en-CA" sz="2800" dirty="0" err="1"/>
              <a:t>neni</a:t>
            </a:r>
            <a:r>
              <a:rPr lang="en-CA" sz="2800" dirty="0"/>
              <a:t> 352 § 1 </a:t>
            </a:r>
            <a:r>
              <a:rPr lang="en-CA" sz="2800" dirty="0" err="1"/>
              <a:t>i</a:t>
            </a:r>
            <a:r>
              <a:rPr lang="en-CA" sz="2800" dirty="0"/>
              <a:t> KPP); - </a:t>
            </a:r>
            <a:r>
              <a:rPr lang="en-CA" sz="2800" dirty="0" err="1"/>
              <a:t>Gjykimi</a:t>
            </a:r>
            <a:r>
              <a:rPr lang="en-CA" sz="2800" dirty="0"/>
              <a:t> </a:t>
            </a:r>
            <a:r>
              <a:rPr lang="en-CA" sz="2800" dirty="0" err="1"/>
              <a:t>në</a:t>
            </a:r>
            <a:r>
              <a:rPr lang="en-CA" sz="2800" dirty="0"/>
              <a:t> </a:t>
            </a:r>
            <a:r>
              <a:rPr lang="en-CA" sz="2800" dirty="0" err="1"/>
              <a:t>mungesë</a:t>
            </a:r>
            <a:r>
              <a:rPr lang="en-CA" sz="2800" dirty="0"/>
              <a:t> </a:t>
            </a:r>
            <a:r>
              <a:rPr lang="en-CA" sz="2800" dirty="0" err="1"/>
              <a:t>i</a:t>
            </a:r>
            <a:r>
              <a:rPr lang="en-CA" sz="2800" dirty="0"/>
              <a:t> </a:t>
            </a:r>
            <a:r>
              <a:rPr lang="en-CA" sz="2800" dirty="0" err="1"/>
              <a:t>të</a:t>
            </a:r>
            <a:r>
              <a:rPr lang="en-CA" sz="2800" dirty="0"/>
              <a:t> </a:t>
            </a:r>
            <a:r>
              <a:rPr lang="en-CA" sz="2800" dirty="0" err="1"/>
              <a:t>pandehurit</a:t>
            </a:r>
            <a:r>
              <a:rPr lang="en-CA" sz="2800" dirty="0"/>
              <a:t> </a:t>
            </a:r>
            <a:r>
              <a:rPr lang="en-CA" sz="2800" dirty="0" err="1"/>
              <a:t>i</a:t>
            </a:r>
            <a:r>
              <a:rPr lang="en-CA" sz="2800" dirty="0"/>
              <a:t> </a:t>
            </a:r>
            <a:r>
              <a:rPr lang="en-CA" sz="2800" dirty="0" err="1"/>
              <a:t>cili</a:t>
            </a:r>
            <a:r>
              <a:rPr lang="en-CA" sz="2800" dirty="0"/>
              <a:t> </a:t>
            </a:r>
            <a:r>
              <a:rPr lang="en-CA" sz="2800" dirty="0" err="1"/>
              <a:t>i</a:t>
            </a:r>
            <a:r>
              <a:rPr lang="en-CA" sz="2800" dirty="0"/>
              <a:t> </a:t>
            </a:r>
            <a:r>
              <a:rPr lang="en-CA" sz="2800" dirty="0" err="1"/>
              <a:t>fshihet</a:t>
            </a:r>
            <a:r>
              <a:rPr lang="en-CA" sz="2800" dirty="0"/>
              <a:t> </a:t>
            </a:r>
            <a:r>
              <a:rPr lang="en-CA" sz="2800" dirty="0" err="1"/>
              <a:t>drejtësisë</a:t>
            </a:r>
            <a:r>
              <a:rPr lang="en-CA" sz="2800" dirty="0"/>
              <a:t> (</a:t>
            </a:r>
            <a:r>
              <a:rPr lang="en-CA" sz="2800" dirty="0" err="1"/>
              <a:t>neni</a:t>
            </a:r>
            <a:r>
              <a:rPr lang="en-CA" sz="2800" dirty="0"/>
              <a:t> 352 §2 </a:t>
            </a:r>
            <a:r>
              <a:rPr lang="en-CA" sz="2800" dirty="0" err="1"/>
              <a:t>i</a:t>
            </a:r>
            <a:r>
              <a:rPr lang="en-CA" sz="2800" dirty="0"/>
              <a:t> KPP); </a:t>
            </a:r>
            <a:endParaRPr lang="en-CA" sz="2800" dirty="0" smtClean="0"/>
          </a:p>
          <a:p>
            <a:r>
              <a:rPr lang="en-CA" sz="2800" dirty="0" smtClean="0"/>
              <a:t> </a:t>
            </a:r>
            <a:r>
              <a:rPr lang="en-CA" sz="2800" dirty="0" err="1"/>
              <a:t>Gjykimi</a:t>
            </a:r>
            <a:r>
              <a:rPr lang="en-CA" sz="2800" dirty="0"/>
              <a:t> </a:t>
            </a:r>
            <a:r>
              <a:rPr lang="en-CA" sz="2800" dirty="0" err="1"/>
              <a:t>në</a:t>
            </a:r>
            <a:r>
              <a:rPr lang="en-CA" sz="2800" dirty="0"/>
              <a:t> </a:t>
            </a:r>
            <a:r>
              <a:rPr lang="en-CA" sz="2800" dirty="0" err="1"/>
              <a:t>mungesë</a:t>
            </a:r>
            <a:r>
              <a:rPr lang="en-CA" sz="2800" dirty="0"/>
              <a:t> </a:t>
            </a:r>
            <a:r>
              <a:rPr lang="en-CA" sz="2800" dirty="0" err="1"/>
              <a:t>i</a:t>
            </a:r>
            <a:r>
              <a:rPr lang="en-CA" sz="2800" dirty="0"/>
              <a:t> </a:t>
            </a:r>
            <a:r>
              <a:rPr lang="en-CA" sz="2800" dirty="0" err="1"/>
              <a:t>të</a:t>
            </a:r>
            <a:r>
              <a:rPr lang="en-CA" sz="2800" dirty="0"/>
              <a:t> </a:t>
            </a:r>
            <a:r>
              <a:rPr lang="en-CA" sz="2800" dirty="0" err="1"/>
              <a:t>pandehurit</a:t>
            </a:r>
            <a:r>
              <a:rPr lang="en-CA" sz="2800" dirty="0"/>
              <a:t> </a:t>
            </a:r>
            <a:r>
              <a:rPr lang="en-CA" sz="2800" dirty="0" err="1"/>
              <a:t>i</a:t>
            </a:r>
            <a:r>
              <a:rPr lang="en-CA" sz="2800" dirty="0"/>
              <a:t> </a:t>
            </a:r>
            <a:r>
              <a:rPr lang="en-CA" sz="2800" dirty="0" err="1"/>
              <a:t>cili</a:t>
            </a:r>
            <a:r>
              <a:rPr lang="en-CA" sz="2800" dirty="0"/>
              <a:t> </a:t>
            </a:r>
            <a:r>
              <a:rPr lang="en-CA" sz="2800" dirty="0" err="1"/>
              <a:t>ndodhet</a:t>
            </a:r>
            <a:r>
              <a:rPr lang="en-CA" sz="2800" dirty="0"/>
              <a:t> </a:t>
            </a:r>
            <a:r>
              <a:rPr lang="en-CA" sz="2800" dirty="0" err="1"/>
              <a:t>jashtë</a:t>
            </a:r>
            <a:r>
              <a:rPr lang="en-CA" sz="2800" dirty="0"/>
              <a:t> </a:t>
            </a:r>
            <a:r>
              <a:rPr lang="en-CA" sz="2800" dirty="0" err="1"/>
              <a:t>territorit</a:t>
            </a:r>
            <a:r>
              <a:rPr lang="en-CA" sz="2800" dirty="0"/>
              <a:t> </a:t>
            </a:r>
            <a:r>
              <a:rPr lang="en-CA" sz="2800" dirty="0" err="1"/>
              <a:t>të</a:t>
            </a:r>
            <a:r>
              <a:rPr lang="en-CA" sz="2800" dirty="0"/>
              <a:t> </a:t>
            </a:r>
            <a:r>
              <a:rPr lang="en-CA" sz="2800" dirty="0" err="1"/>
              <a:t>Republikës</a:t>
            </a:r>
            <a:r>
              <a:rPr lang="en-CA" sz="2800" dirty="0"/>
              <a:t> </a:t>
            </a:r>
            <a:r>
              <a:rPr lang="en-CA" sz="2800" dirty="0" err="1"/>
              <a:t>së</a:t>
            </a:r>
            <a:r>
              <a:rPr lang="en-CA" sz="2800" dirty="0"/>
              <a:t> </a:t>
            </a:r>
            <a:r>
              <a:rPr lang="en-CA" sz="2800" dirty="0" err="1"/>
              <a:t>Shqipërisë</a:t>
            </a:r>
            <a:r>
              <a:rPr lang="en-CA" sz="2800" dirty="0"/>
              <a:t> </a:t>
            </a:r>
            <a:r>
              <a:rPr lang="en-CA" sz="2800" dirty="0" err="1"/>
              <a:t>dhe</a:t>
            </a:r>
            <a:r>
              <a:rPr lang="en-CA" sz="2800" dirty="0"/>
              <a:t> </a:t>
            </a:r>
            <a:r>
              <a:rPr lang="en-CA" sz="2800" dirty="0" err="1"/>
              <a:t>ekstradimi</a:t>
            </a:r>
            <a:r>
              <a:rPr lang="en-CA" sz="2800" dirty="0"/>
              <a:t> </a:t>
            </a:r>
            <a:r>
              <a:rPr lang="en-CA" sz="2800" dirty="0" err="1"/>
              <a:t>i</a:t>
            </a:r>
            <a:r>
              <a:rPr lang="en-CA" sz="2800" dirty="0"/>
              <a:t> </a:t>
            </a:r>
            <a:r>
              <a:rPr lang="en-CA" sz="2800" dirty="0" err="1"/>
              <a:t>tij</a:t>
            </a:r>
            <a:r>
              <a:rPr lang="en-CA" sz="2800" dirty="0"/>
              <a:t> </a:t>
            </a:r>
            <a:r>
              <a:rPr lang="en-CA" sz="2800" dirty="0" err="1"/>
              <a:t>është</a:t>
            </a:r>
            <a:r>
              <a:rPr lang="en-CA" sz="2800" dirty="0"/>
              <a:t> </a:t>
            </a:r>
            <a:r>
              <a:rPr lang="en-CA" sz="2800" dirty="0" err="1"/>
              <a:t>i</a:t>
            </a:r>
            <a:r>
              <a:rPr lang="en-CA" sz="2800" dirty="0"/>
              <a:t> </a:t>
            </a:r>
            <a:r>
              <a:rPr lang="en-CA" sz="2800" dirty="0" err="1"/>
              <a:t>pamundur</a:t>
            </a:r>
            <a:r>
              <a:rPr lang="en-CA" sz="2800" dirty="0"/>
              <a:t> (</a:t>
            </a:r>
            <a:r>
              <a:rPr lang="en-CA" sz="2800" dirty="0" err="1"/>
              <a:t>neni</a:t>
            </a:r>
            <a:r>
              <a:rPr lang="en-CA" sz="2800" dirty="0"/>
              <a:t> 352 § 3 </a:t>
            </a:r>
            <a:r>
              <a:rPr lang="en-CA" sz="2800" dirty="0" err="1"/>
              <a:t>i</a:t>
            </a:r>
            <a:r>
              <a:rPr lang="en-CA" sz="2800" dirty="0"/>
              <a:t> KPP). </a:t>
            </a:r>
            <a:endParaRPr lang="en-CA" sz="2800" dirty="0"/>
          </a:p>
        </p:txBody>
      </p:sp>
    </p:spTree>
    <p:extLst>
      <p:ext uri="{BB962C8B-B14F-4D97-AF65-F5344CB8AC3E}">
        <p14:creationId xmlns:p14="http://schemas.microsoft.com/office/powerpoint/2010/main" val="4200283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CA" dirty="0" smtClean="0"/>
              <a:t>GJYKIMI PA PJESËMARRJEN E TË PANDEHURIT SIPAS NENIT 351 § 1 I KPP </a:t>
            </a:r>
            <a:r>
              <a:rPr lang="en-CA" dirty="0"/>
              <a:t/>
            </a:r>
            <a:br>
              <a:rPr lang="en-CA" dirty="0"/>
            </a:b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425" y="2160589"/>
            <a:ext cx="10921285" cy="4510667"/>
          </a:xfrm>
        </p:spPr>
        <p:txBody>
          <a:bodyPr>
            <a:noAutofit/>
          </a:bodyPr>
          <a:lstStyle/>
          <a:p>
            <a:r>
              <a:rPr lang="en-C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Neni</a:t>
            </a: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351/1 </a:t>
            </a:r>
            <a:r>
              <a:rPr lang="en-C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K.P.P </a:t>
            </a:r>
            <a:r>
              <a:rPr lang="en-C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disiplinon</a:t>
            </a: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gjykimin</a:t>
            </a: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 </a:t>
            </a:r>
            <a:r>
              <a:rPr lang="en-C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pjesëmarrjen</a:t>
            </a:r>
            <a:r>
              <a:rPr lang="en-C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CA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vullnetshme</a:t>
            </a:r>
            <a:r>
              <a:rPr lang="en-C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pandehurit</a:t>
            </a: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C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Kushtet</a:t>
            </a: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per </a:t>
            </a:r>
            <a:r>
              <a:rPr lang="en-C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</a:t>
            </a: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vijuar</a:t>
            </a: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pa </a:t>
            </a:r>
            <a:r>
              <a:rPr lang="en-C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pjesemarrjen</a:t>
            </a: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C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C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pandehurit</a:t>
            </a:r>
            <a:endParaRPr lang="en-C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C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Dijenia</a:t>
            </a:r>
            <a:r>
              <a:rPr lang="en-C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C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</a:t>
            </a:r>
            <a:r>
              <a:rPr lang="en-C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pandehurit</a:t>
            </a:r>
            <a:endParaRPr lang="en-CA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C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Mungesa</a:t>
            </a:r>
            <a:r>
              <a:rPr lang="en-C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C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pengesave</a:t>
            </a:r>
            <a:r>
              <a:rPr lang="en-C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</a:t>
            </a:r>
            <a:r>
              <a:rPr lang="en-C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ligjshme</a:t>
            </a:r>
            <a:r>
              <a:rPr lang="en-C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per </a:t>
            </a:r>
            <a:r>
              <a:rPr lang="en-C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t’u</a:t>
            </a:r>
            <a:r>
              <a:rPr lang="en-C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paraqitur</a:t>
            </a:r>
            <a:r>
              <a:rPr lang="en-C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ne </a:t>
            </a:r>
            <a:r>
              <a:rPr lang="en-C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seance</a:t>
            </a:r>
            <a:endParaRPr lang="en-CA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C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Vullneti</a:t>
            </a:r>
            <a:r>
              <a:rPr lang="en-C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C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shprehur</a:t>
            </a:r>
            <a:r>
              <a:rPr lang="en-C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C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C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per </a:t>
            </a:r>
            <a:r>
              <a:rPr lang="en-C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</a:t>
            </a:r>
            <a:r>
              <a:rPr lang="en-C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mos</a:t>
            </a:r>
            <a:r>
              <a:rPr lang="en-C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marre</a:t>
            </a:r>
            <a:r>
              <a:rPr lang="en-C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pjese</a:t>
            </a:r>
            <a:r>
              <a:rPr lang="en-C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ne </a:t>
            </a:r>
            <a:r>
              <a:rPr lang="en-C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seance</a:t>
            </a:r>
            <a:endParaRPr lang="en-CA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C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Para </a:t>
            </a:r>
            <a:r>
              <a:rPr lang="en-C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noterit</a:t>
            </a:r>
            <a:endParaRPr lang="en-CA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en-C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Para </a:t>
            </a:r>
            <a:r>
              <a:rPr lang="en-C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nje</a:t>
            </a:r>
            <a:r>
              <a:rPr lang="en-C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autoriteti</a:t>
            </a:r>
            <a:r>
              <a:rPr lang="en-C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kompetentet</a:t>
            </a:r>
            <a:r>
              <a:rPr lang="en-C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shteteror</a:t>
            </a:r>
            <a:r>
              <a:rPr lang="en-C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C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drejtuesi</a:t>
            </a:r>
            <a:r>
              <a:rPr lang="en-C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C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institucionit</a:t>
            </a:r>
            <a:r>
              <a:rPr lang="en-C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</a:t>
            </a:r>
            <a:r>
              <a:rPr lang="en-C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vuajtjes</a:t>
            </a:r>
            <a:r>
              <a:rPr lang="en-C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C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denimit</a:t>
            </a:r>
            <a:r>
              <a:rPr lang="en-C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C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paraburgimit</a:t>
            </a:r>
            <a:r>
              <a:rPr lang="en-C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C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perfaqesisë</a:t>
            </a:r>
            <a:r>
              <a:rPr lang="en-C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diplomatike</a:t>
            </a:r>
            <a:r>
              <a:rPr lang="en-C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C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konsullore</a:t>
            </a:r>
            <a:r>
              <a:rPr lang="en-C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1" algn="just"/>
            <a:r>
              <a:rPr lang="en-C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Gjykata</a:t>
            </a:r>
            <a:r>
              <a:rPr lang="en-C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Kushtetuese</a:t>
            </a:r>
            <a:r>
              <a:rPr lang="en-C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C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vendimin</a:t>
            </a:r>
            <a:r>
              <a:rPr lang="en-C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26/2012 </a:t>
            </a:r>
            <a:r>
              <a:rPr lang="en-C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eshte</a:t>
            </a:r>
            <a:r>
              <a:rPr lang="en-C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shprehur</a:t>
            </a:r>
            <a:r>
              <a:rPr lang="en-C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C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“…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domosdoshme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pandehuri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duhet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ketë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dijeni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ndaj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filluar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proces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penal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radhë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dytë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ky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duhet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heqë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dorë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vullnetarisht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pjesëmarrja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Gjykata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arritur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këtë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përfundim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arsye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heqja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dorë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nënkupton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akt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vullneti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pandehurit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që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siç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është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pranuar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teoria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drejtës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penale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pasur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akt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vullnetar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duhet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ketë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radhë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parë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proces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brendshëm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perceptimit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realitetit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nga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pandehurit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më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pas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proces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të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brendshëm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vendimmarrjeje</a:t>
            </a:r>
            <a:r>
              <a:rPr lang="en-CA" sz="1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prej</a:t>
            </a:r>
            <a:r>
              <a:rPr lang="en-C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CA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tij</a:t>
            </a:r>
            <a:r>
              <a:rPr lang="en-CA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en-CA" sz="18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888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 smtClean="0"/>
              <a:t>SHOQERIMI I DETYRUESHEM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9741674" cy="4697411"/>
          </a:xfrm>
        </p:spPr>
        <p:txBody>
          <a:bodyPr>
            <a:normAutofit/>
          </a:bodyPr>
          <a:lstStyle/>
          <a:p>
            <a:r>
              <a:rPr lang="en-CA" sz="2000" dirty="0" err="1" smtClean="0"/>
              <a:t>Shoqerimi</a:t>
            </a:r>
            <a:r>
              <a:rPr lang="en-CA" sz="2000" dirty="0" smtClean="0"/>
              <a:t> </a:t>
            </a:r>
            <a:r>
              <a:rPr lang="en-CA" sz="2000" dirty="0" err="1" smtClean="0"/>
              <a:t>i</a:t>
            </a:r>
            <a:r>
              <a:rPr lang="en-CA" sz="2000" dirty="0" smtClean="0"/>
              <a:t> </a:t>
            </a:r>
            <a:r>
              <a:rPr lang="en-CA" sz="2000" dirty="0" err="1" smtClean="0"/>
              <a:t>detyrueshem</a:t>
            </a:r>
            <a:r>
              <a:rPr lang="en-CA" sz="2000" dirty="0" smtClean="0"/>
              <a:t> </a:t>
            </a:r>
            <a:r>
              <a:rPr lang="en-CA" sz="2000" dirty="0" err="1" smtClean="0"/>
              <a:t>mund</a:t>
            </a:r>
            <a:r>
              <a:rPr lang="en-CA" sz="2000" dirty="0" smtClean="0"/>
              <a:t> </a:t>
            </a:r>
            <a:r>
              <a:rPr lang="en-CA" sz="2000" dirty="0" err="1" smtClean="0"/>
              <a:t>te</a:t>
            </a:r>
            <a:r>
              <a:rPr lang="en-CA" sz="2000" dirty="0"/>
              <a:t> </a:t>
            </a:r>
            <a:r>
              <a:rPr lang="en-CA" sz="2000" dirty="0" err="1" smtClean="0"/>
              <a:t>urdherohet</a:t>
            </a:r>
            <a:r>
              <a:rPr lang="en-CA" sz="2000" dirty="0" smtClean="0"/>
              <a:t> ne </a:t>
            </a:r>
            <a:r>
              <a:rPr lang="en-CA" sz="2000" dirty="0" err="1" smtClean="0"/>
              <a:t>prezence</a:t>
            </a:r>
            <a:r>
              <a:rPr lang="en-CA" sz="2000" dirty="0" smtClean="0"/>
              <a:t> </a:t>
            </a:r>
            <a:r>
              <a:rPr lang="en-CA" sz="2000" dirty="0" err="1" smtClean="0"/>
              <a:t>te</a:t>
            </a:r>
            <a:r>
              <a:rPr lang="en-CA" sz="2000" dirty="0" smtClean="0"/>
              <a:t> </a:t>
            </a:r>
            <a:r>
              <a:rPr lang="en-CA" sz="2000" dirty="0" err="1" smtClean="0"/>
              <a:t>ketyre</a:t>
            </a:r>
            <a:r>
              <a:rPr lang="en-CA" sz="2000" dirty="0" smtClean="0"/>
              <a:t> </a:t>
            </a:r>
            <a:r>
              <a:rPr lang="en-CA" sz="2000" dirty="0" err="1" smtClean="0"/>
              <a:t>rrethanave</a:t>
            </a:r>
            <a:r>
              <a:rPr lang="en-CA" sz="2000" dirty="0" smtClean="0"/>
              <a:t>:</a:t>
            </a:r>
          </a:p>
          <a:p>
            <a:pPr lvl="1"/>
            <a:r>
              <a:rPr lang="en-CA" sz="2000" dirty="0" err="1" smtClean="0"/>
              <a:t>i</a:t>
            </a:r>
            <a:r>
              <a:rPr lang="en-CA" sz="2000" dirty="0" smtClean="0"/>
              <a:t> </a:t>
            </a:r>
            <a:r>
              <a:rPr lang="en-CA" sz="2000" dirty="0" err="1"/>
              <a:t>pandehuri</a:t>
            </a:r>
            <a:r>
              <a:rPr lang="en-CA" sz="2000" dirty="0"/>
              <a:t> </a:t>
            </a:r>
            <a:r>
              <a:rPr lang="en-CA" sz="2000" dirty="0" err="1"/>
              <a:t>është</a:t>
            </a:r>
            <a:r>
              <a:rPr lang="en-CA" sz="2000" dirty="0"/>
              <a:t> </a:t>
            </a:r>
            <a:r>
              <a:rPr lang="en-CA" sz="2000" dirty="0" err="1"/>
              <a:t>njoftuar</a:t>
            </a:r>
            <a:r>
              <a:rPr lang="en-CA" sz="2000" dirty="0"/>
              <a:t> </a:t>
            </a:r>
            <a:r>
              <a:rPr lang="en-CA" sz="2000" dirty="0" err="1"/>
              <a:t>për</a:t>
            </a:r>
            <a:r>
              <a:rPr lang="en-CA" sz="2000" dirty="0"/>
              <a:t> </a:t>
            </a:r>
            <a:r>
              <a:rPr lang="en-CA" sz="2000" dirty="0" err="1"/>
              <a:t>datën</a:t>
            </a:r>
            <a:r>
              <a:rPr lang="en-CA" sz="2000" dirty="0"/>
              <a:t>, </a:t>
            </a:r>
            <a:r>
              <a:rPr lang="en-CA" sz="2000" dirty="0" err="1"/>
              <a:t>vendin</a:t>
            </a:r>
            <a:r>
              <a:rPr lang="en-CA" sz="2000" dirty="0"/>
              <a:t>, </a:t>
            </a:r>
            <a:r>
              <a:rPr lang="en-CA" sz="2000" dirty="0" err="1"/>
              <a:t>orën</a:t>
            </a:r>
            <a:r>
              <a:rPr lang="en-CA" sz="2000" dirty="0"/>
              <a:t> e </a:t>
            </a:r>
            <a:r>
              <a:rPr lang="en-CA" sz="2000" dirty="0" err="1"/>
              <a:t>gjykimit</a:t>
            </a:r>
            <a:r>
              <a:rPr lang="en-CA" sz="2000" dirty="0"/>
              <a:t>, </a:t>
            </a:r>
            <a:r>
              <a:rPr lang="en-CA" sz="2000" dirty="0" err="1"/>
              <a:t>sipas</a:t>
            </a:r>
            <a:r>
              <a:rPr lang="en-CA" sz="2000" dirty="0"/>
              <a:t> </a:t>
            </a:r>
            <a:r>
              <a:rPr lang="en-CA" sz="2000" dirty="0" err="1"/>
              <a:t>rregullave</a:t>
            </a:r>
            <a:r>
              <a:rPr lang="en-CA" sz="2000" dirty="0"/>
              <a:t> </a:t>
            </a:r>
            <a:r>
              <a:rPr lang="en-CA" sz="2000" dirty="0" err="1"/>
              <a:t>të</a:t>
            </a:r>
            <a:r>
              <a:rPr lang="en-CA" sz="2000" dirty="0"/>
              <a:t> </a:t>
            </a:r>
            <a:r>
              <a:rPr lang="en-CA" sz="2000" dirty="0" err="1"/>
              <a:t>parashikuara</a:t>
            </a:r>
            <a:r>
              <a:rPr lang="en-CA" sz="2000" dirty="0"/>
              <a:t> </a:t>
            </a:r>
            <a:r>
              <a:rPr lang="en-CA" sz="2000" dirty="0" err="1"/>
              <a:t>në</a:t>
            </a:r>
            <a:r>
              <a:rPr lang="en-CA" sz="2000" dirty="0"/>
              <a:t> </a:t>
            </a:r>
            <a:r>
              <a:rPr lang="en-CA" sz="2000" dirty="0" err="1"/>
              <a:t>Kodin</a:t>
            </a:r>
            <a:r>
              <a:rPr lang="en-CA" sz="2000" dirty="0"/>
              <a:t> e </a:t>
            </a:r>
            <a:r>
              <a:rPr lang="en-CA" sz="2000" dirty="0" err="1"/>
              <a:t>Procedurës</a:t>
            </a:r>
            <a:r>
              <a:rPr lang="en-CA" sz="2000" dirty="0"/>
              <a:t> </a:t>
            </a:r>
            <a:r>
              <a:rPr lang="en-CA" sz="2000" dirty="0" err="1"/>
              <a:t>Penale</a:t>
            </a:r>
            <a:r>
              <a:rPr lang="en-CA" sz="2000" dirty="0"/>
              <a:t> </a:t>
            </a:r>
            <a:r>
              <a:rPr lang="en-CA" sz="2000" dirty="0" err="1"/>
              <a:t>si</a:t>
            </a:r>
            <a:r>
              <a:rPr lang="en-CA" sz="2000" dirty="0"/>
              <a:t> </a:t>
            </a:r>
            <a:r>
              <a:rPr lang="en-CA" sz="2000" dirty="0" err="1"/>
              <a:t>dhe</a:t>
            </a:r>
            <a:r>
              <a:rPr lang="en-CA" sz="2000" dirty="0"/>
              <a:t> </a:t>
            </a:r>
            <a:r>
              <a:rPr lang="en-CA" sz="2000" dirty="0" err="1"/>
              <a:t>është</a:t>
            </a:r>
            <a:r>
              <a:rPr lang="en-CA" sz="2000" dirty="0"/>
              <a:t> </a:t>
            </a:r>
            <a:r>
              <a:rPr lang="en-CA" sz="2000" dirty="0" err="1"/>
              <a:t>paralajmëruar</a:t>
            </a:r>
            <a:r>
              <a:rPr lang="en-CA" sz="2000" dirty="0"/>
              <a:t> </a:t>
            </a:r>
            <a:r>
              <a:rPr lang="en-CA" sz="2000" dirty="0" err="1"/>
              <a:t>për</a:t>
            </a:r>
            <a:r>
              <a:rPr lang="en-CA" sz="2000" dirty="0"/>
              <a:t> </a:t>
            </a:r>
            <a:r>
              <a:rPr lang="en-CA" sz="2000" dirty="0" err="1"/>
              <a:t>pasojat</a:t>
            </a:r>
            <a:r>
              <a:rPr lang="en-CA" sz="2000" dirty="0"/>
              <a:t> e </a:t>
            </a:r>
            <a:r>
              <a:rPr lang="en-CA" sz="2000" dirty="0" err="1"/>
              <a:t>mosparaqitjes</a:t>
            </a:r>
            <a:r>
              <a:rPr lang="en-CA" sz="2000" dirty="0"/>
              <a:t> </a:t>
            </a:r>
            <a:r>
              <a:rPr lang="en-CA" sz="2000" dirty="0" err="1"/>
              <a:t>së</a:t>
            </a:r>
            <a:r>
              <a:rPr lang="en-CA" sz="2000" dirty="0"/>
              <a:t> </a:t>
            </a:r>
            <a:r>
              <a:rPr lang="en-CA" sz="2000" dirty="0" err="1"/>
              <a:t>tij</a:t>
            </a:r>
            <a:r>
              <a:rPr lang="en-CA" sz="2000" dirty="0"/>
              <a:t>; </a:t>
            </a:r>
            <a:endParaRPr lang="en-CA" sz="2000" dirty="0" smtClean="0"/>
          </a:p>
          <a:p>
            <a:pPr lvl="1"/>
            <a:r>
              <a:rPr lang="en-CA" sz="2000" dirty="0" err="1" smtClean="0"/>
              <a:t>i</a:t>
            </a:r>
            <a:r>
              <a:rPr lang="en-CA" sz="2000" dirty="0" smtClean="0"/>
              <a:t> </a:t>
            </a:r>
            <a:r>
              <a:rPr lang="en-CA" sz="2000" dirty="0" err="1"/>
              <a:t>pandehuri</a:t>
            </a:r>
            <a:r>
              <a:rPr lang="en-CA" sz="2000" dirty="0"/>
              <a:t> </a:t>
            </a:r>
            <a:r>
              <a:rPr lang="en-CA" sz="2000" dirty="0" err="1"/>
              <a:t>nuk</a:t>
            </a:r>
            <a:r>
              <a:rPr lang="en-CA" sz="2000" dirty="0"/>
              <a:t> </a:t>
            </a:r>
            <a:r>
              <a:rPr lang="en-CA" sz="2000" dirty="0" err="1"/>
              <a:t>është</a:t>
            </a:r>
            <a:r>
              <a:rPr lang="en-CA" sz="2000" dirty="0"/>
              <a:t> </a:t>
            </a:r>
            <a:r>
              <a:rPr lang="en-CA" sz="2000" dirty="0" err="1"/>
              <a:t>paraqitur</a:t>
            </a:r>
            <a:r>
              <a:rPr lang="en-CA" sz="2000" dirty="0"/>
              <a:t> </a:t>
            </a:r>
            <a:r>
              <a:rPr lang="en-CA" sz="2000" dirty="0" err="1"/>
              <a:t>në</a:t>
            </a:r>
            <a:r>
              <a:rPr lang="en-CA" sz="2000" dirty="0"/>
              <a:t> </a:t>
            </a:r>
            <a:r>
              <a:rPr lang="en-CA" sz="2000" dirty="0" err="1"/>
              <a:t>gjykim</a:t>
            </a:r>
            <a:r>
              <a:rPr lang="en-CA" sz="2000" dirty="0"/>
              <a:t>; </a:t>
            </a:r>
            <a:endParaRPr lang="en-CA" sz="2000" dirty="0" smtClean="0"/>
          </a:p>
          <a:p>
            <a:pPr lvl="1"/>
            <a:r>
              <a:rPr lang="en-CA" sz="2000" dirty="0" err="1" smtClean="0"/>
              <a:t>i</a:t>
            </a:r>
            <a:r>
              <a:rPr lang="en-CA" sz="2000" dirty="0" smtClean="0"/>
              <a:t> </a:t>
            </a:r>
            <a:r>
              <a:rPr lang="en-CA" sz="2000" dirty="0" err="1"/>
              <a:t>pandehuri</a:t>
            </a:r>
            <a:r>
              <a:rPr lang="en-CA" sz="2000" dirty="0"/>
              <a:t> </a:t>
            </a:r>
            <a:r>
              <a:rPr lang="en-CA" sz="2000" dirty="0" err="1"/>
              <a:t>nuk</a:t>
            </a:r>
            <a:r>
              <a:rPr lang="en-CA" sz="2000" dirty="0"/>
              <a:t> </a:t>
            </a:r>
            <a:r>
              <a:rPr lang="en-CA" sz="2000" dirty="0" err="1"/>
              <a:t>ka</a:t>
            </a:r>
            <a:r>
              <a:rPr lang="en-CA" sz="2000" dirty="0"/>
              <a:t> </a:t>
            </a:r>
            <a:r>
              <a:rPr lang="en-CA" sz="2000" dirty="0" err="1"/>
              <a:t>pasur</a:t>
            </a:r>
            <a:r>
              <a:rPr lang="en-CA" sz="2000" dirty="0"/>
              <a:t> </a:t>
            </a:r>
            <a:r>
              <a:rPr lang="en-CA" sz="2000" dirty="0" err="1"/>
              <a:t>asnjë</a:t>
            </a:r>
            <a:r>
              <a:rPr lang="en-CA" sz="2000" dirty="0"/>
              <a:t> </a:t>
            </a:r>
            <a:r>
              <a:rPr lang="en-CA" sz="2000" dirty="0" err="1"/>
              <a:t>pengesë</a:t>
            </a:r>
            <a:r>
              <a:rPr lang="en-CA" sz="2000" dirty="0"/>
              <a:t> </a:t>
            </a:r>
            <a:r>
              <a:rPr lang="en-CA" sz="2000" dirty="0" err="1"/>
              <a:t>të</a:t>
            </a:r>
            <a:r>
              <a:rPr lang="en-CA" sz="2000" dirty="0"/>
              <a:t> </a:t>
            </a:r>
            <a:r>
              <a:rPr lang="en-CA" sz="2000" dirty="0" err="1"/>
              <a:t>ligjshme</a:t>
            </a:r>
            <a:r>
              <a:rPr lang="en-CA" sz="2000" dirty="0"/>
              <a:t> </a:t>
            </a:r>
            <a:r>
              <a:rPr lang="en-CA" sz="2000" dirty="0" err="1"/>
              <a:t>për</a:t>
            </a:r>
            <a:r>
              <a:rPr lang="en-CA" sz="2000" dirty="0"/>
              <a:t> </a:t>
            </a:r>
            <a:r>
              <a:rPr lang="en-CA" sz="2000" dirty="0" err="1"/>
              <a:t>t’u</a:t>
            </a:r>
            <a:r>
              <a:rPr lang="en-CA" sz="2000" dirty="0"/>
              <a:t> </a:t>
            </a:r>
            <a:r>
              <a:rPr lang="en-CA" sz="2000" dirty="0" err="1"/>
              <a:t>paraqitur</a:t>
            </a:r>
            <a:r>
              <a:rPr lang="en-CA" sz="2000" dirty="0"/>
              <a:t> </a:t>
            </a:r>
            <a:r>
              <a:rPr lang="en-CA" sz="2000" dirty="0" err="1"/>
              <a:t>në</a:t>
            </a:r>
            <a:r>
              <a:rPr lang="en-CA" sz="2000" dirty="0"/>
              <a:t> </a:t>
            </a:r>
            <a:r>
              <a:rPr lang="en-CA" sz="2000" dirty="0" err="1" smtClean="0"/>
              <a:t>gjykim</a:t>
            </a:r>
            <a:r>
              <a:rPr lang="en-CA" sz="2000" dirty="0"/>
              <a:t> </a:t>
            </a:r>
            <a:endParaRPr lang="en-CA" sz="2000" dirty="0" smtClean="0"/>
          </a:p>
          <a:p>
            <a:pPr lvl="1"/>
            <a:r>
              <a:rPr lang="en-CA" sz="2000" dirty="0" err="1" smtClean="0"/>
              <a:t>i</a:t>
            </a:r>
            <a:r>
              <a:rPr lang="en-CA" sz="2000" dirty="0" smtClean="0"/>
              <a:t> </a:t>
            </a:r>
            <a:r>
              <a:rPr lang="en-CA" sz="2000" dirty="0" err="1"/>
              <a:t>pandehuri</a:t>
            </a:r>
            <a:r>
              <a:rPr lang="en-CA" sz="2000" dirty="0"/>
              <a:t> </a:t>
            </a:r>
            <a:r>
              <a:rPr lang="en-CA" sz="2000" dirty="0" err="1"/>
              <a:t>nuk</a:t>
            </a:r>
            <a:r>
              <a:rPr lang="en-CA" sz="2000" dirty="0"/>
              <a:t> </a:t>
            </a:r>
            <a:r>
              <a:rPr lang="en-CA" sz="2000" dirty="0" err="1"/>
              <a:t>ka</a:t>
            </a:r>
            <a:r>
              <a:rPr lang="en-CA" sz="2000" dirty="0"/>
              <a:t> </a:t>
            </a:r>
            <a:r>
              <a:rPr lang="en-CA" sz="2000" dirty="0" err="1"/>
              <a:t>hequr</a:t>
            </a:r>
            <a:r>
              <a:rPr lang="en-CA" sz="2000" dirty="0"/>
              <a:t> </a:t>
            </a:r>
            <a:r>
              <a:rPr lang="en-CA" sz="2000" dirty="0" err="1"/>
              <a:t>dorë</a:t>
            </a:r>
            <a:r>
              <a:rPr lang="en-CA" sz="2000" dirty="0"/>
              <a:t> </a:t>
            </a:r>
            <a:r>
              <a:rPr lang="en-CA" sz="2000" dirty="0" err="1"/>
              <a:t>në</a:t>
            </a:r>
            <a:r>
              <a:rPr lang="en-CA" sz="2000" dirty="0"/>
              <a:t> </a:t>
            </a:r>
            <a:r>
              <a:rPr lang="en-CA" sz="2000" dirty="0" err="1"/>
              <a:t>mënyrë</a:t>
            </a:r>
            <a:r>
              <a:rPr lang="en-CA" sz="2000" dirty="0"/>
              <a:t> </a:t>
            </a:r>
            <a:r>
              <a:rPr lang="en-CA" sz="2000" dirty="0" err="1"/>
              <a:t>të</a:t>
            </a:r>
            <a:r>
              <a:rPr lang="en-CA" sz="2000" dirty="0"/>
              <a:t> </a:t>
            </a:r>
            <a:r>
              <a:rPr lang="en-CA" sz="2000" dirty="0" err="1"/>
              <a:t>shprehur</a:t>
            </a:r>
            <a:r>
              <a:rPr lang="en-CA" sz="2000" dirty="0"/>
              <a:t> </a:t>
            </a:r>
            <a:r>
              <a:rPr lang="en-CA" sz="2000" dirty="0" err="1"/>
              <a:t>nga</a:t>
            </a:r>
            <a:r>
              <a:rPr lang="en-CA" sz="2000" dirty="0"/>
              <a:t> </a:t>
            </a:r>
            <a:r>
              <a:rPr lang="en-CA" sz="2000" dirty="0" err="1"/>
              <a:t>prania</a:t>
            </a:r>
            <a:r>
              <a:rPr lang="en-CA" sz="2000" dirty="0"/>
              <a:t> </a:t>
            </a:r>
            <a:r>
              <a:rPr lang="en-CA" sz="2000" dirty="0" err="1"/>
              <a:t>në</a:t>
            </a:r>
            <a:r>
              <a:rPr lang="en-CA" sz="2000" dirty="0"/>
              <a:t> </a:t>
            </a:r>
            <a:r>
              <a:rPr lang="en-CA" sz="2000" dirty="0" err="1"/>
              <a:t>gjykim</a:t>
            </a:r>
            <a:r>
              <a:rPr lang="en-CA" sz="2000" dirty="0" smtClean="0"/>
              <a:t>.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467425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 smtClean="0"/>
              <a:t>Shkaqet</a:t>
            </a:r>
            <a:r>
              <a:rPr lang="en-CA" dirty="0" smtClean="0"/>
              <a:t> e </a:t>
            </a:r>
            <a:r>
              <a:rPr lang="en-CA" dirty="0" err="1" smtClean="0"/>
              <a:t>arsyeshme</a:t>
            </a:r>
            <a:r>
              <a:rPr lang="en-CA" dirty="0" smtClean="0"/>
              <a:t> </a:t>
            </a:r>
            <a:r>
              <a:rPr lang="en-CA" dirty="0" err="1" smtClean="0"/>
              <a:t>te</a:t>
            </a:r>
            <a:r>
              <a:rPr lang="en-CA" dirty="0" smtClean="0"/>
              <a:t> </a:t>
            </a:r>
            <a:r>
              <a:rPr lang="en-CA" dirty="0" err="1" smtClean="0"/>
              <a:t>mosparaqitjes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2160588"/>
            <a:ext cx="9484097" cy="4697411"/>
          </a:xfrm>
        </p:spPr>
        <p:txBody>
          <a:bodyPr>
            <a:normAutofit fontScale="85000" lnSpcReduction="10000"/>
          </a:bodyPr>
          <a:lstStyle/>
          <a:p>
            <a:r>
              <a:rPr lang="en-CA" dirty="0" smtClean="0"/>
              <a:t>Force </a:t>
            </a:r>
            <a:r>
              <a:rPr lang="en-CA" dirty="0" err="1" smtClean="0"/>
              <a:t>madhore</a:t>
            </a:r>
            <a:endParaRPr lang="en-CA" dirty="0" smtClean="0"/>
          </a:p>
          <a:p>
            <a:r>
              <a:rPr lang="en-CA" dirty="0" err="1" smtClean="0"/>
              <a:t>Rast</a:t>
            </a:r>
            <a:r>
              <a:rPr lang="en-CA" dirty="0" smtClean="0"/>
              <a:t> </a:t>
            </a:r>
            <a:r>
              <a:rPr lang="en-CA" dirty="0" err="1" smtClean="0"/>
              <a:t>fator</a:t>
            </a:r>
            <a:endParaRPr lang="en-CA" dirty="0" smtClean="0"/>
          </a:p>
          <a:p>
            <a:r>
              <a:rPr lang="en-CA" dirty="0" err="1" smtClean="0"/>
              <a:t>Pengesa</a:t>
            </a:r>
            <a:r>
              <a:rPr lang="en-CA" dirty="0" smtClean="0"/>
              <a:t> </a:t>
            </a:r>
            <a:r>
              <a:rPr lang="en-CA" dirty="0" err="1" smtClean="0"/>
              <a:t>te</a:t>
            </a:r>
            <a:r>
              <a:rPr lang="en-CA" dirty="0" smtClean="0"/>
              <a:t> </a:t>
            </a:r>
            <a:r>
              <a:rPr lang="en-CA" dirty="0" err="1" smtClean="0"/>
              <a:t>tjera</a:t>
            </a:r>
            <a:r>
              <a:rPr lang="en-CA" dirty="0" smtClean="0"/>
              <a:t> </a:t>
            </a:r>
            <a:r>
              <a:rPr lang="en-CA" dirty="0" err="1" smtClean="0"/>
              <a:t>qe</a:t>
            </a:r>
            <a:r>
              <a:rPr lang="en-CA" dirty="0" smtClean="0"/>
              <a:t> e </a:t>
            </a:r>
            <a:r>
              <a:rPr lang="en-CA" dirty="0" err="1" smtClean="0"/>
              <a:t>perjashtojne</a:t>
            </a:r>
            <a:r>
              <a:rPr lang="en-CA" dirty="0" smtClean="0"/>
              <a:t> </a:t>
            </a:r>
            <a:r>
              <a:rPr lang="en-CA" dirty="0" err="1" smtClean="0"/>
              <a:t>nga</a:t>
            </a:r>
            <a:r>
              <a:rPr lang="en-CA" dirty="0" smtClean="0"/>
              <a:t> </a:t>
            </a:r>
            <a:r>
              <a:rPr lang="en-CA" dirty="0" err="1" smtClean="0"/>
              <a:t>pergjegjesia</a:t>
            </a:r>
            <a:endParaRPr lang="en-CA" dirty="0" smtClean="0"/>
          </a:p>
          <a:p>
            <a:r>
              <a:rPr lang="en-CA" dirty="0" err="1" smtClean="0"/>
              <a:t>Ligji</a:t>
            </a:r>
            <a:r>
              <a:rPr lang="en-CA" dirty="0" smtClean="0"/>
              <a:t> </a:t>
            </a:r>
            <a:r>
              <a:rPr lang="en-CA" dirty="0" err="1" smtClean="0"/>
              <a:t>ynë</a:t>
            </a:r>
            <a:r>
              <a:rPr lang="en-CA" dirty="0" smtClean="0"/>
              <a:t> </a:t>
            </a:r>
            <a:r>
              <a:rPr lang="en-CA" dirty="0" err="1" smtClean="0"/>
              <a:t>procedurial</a:t>
            </a:r>
            <a:r>
              <a:rPr lang="en-CA" dirty="0" smtClean="0"/>
              <a:t> </a:t>
            </a:r>
            <a:r>
              <a:rPr lang="en-CA" dirty="0" err="1" smtClean="0"/>
              <a:t>nuk</a:t>
            </a:r>
            <a:r>
              <a:rPr lang="en-CA" dirty="0" smtClean="0"/>
              <a:t> </a:t>
            </a:r>
            <a:r>
              <a:rPr lang="en-CA" dirty="0" err="1" smtClean="0"/>
              <a:t>jep</a:t>
            </a:r>
            <a:r>
              <a:rPr lang="en-CA" dirty="0" smtClean="0"/>
              <a:t> </a:t>
            </a:r>
            <a:r>
              <a:rPr lang="en-CA" dirty="0" err="1" smtClean="0"/>
              <a:t>një</a:t>
            </a:r>
            <a:r>
              <a:rPr lang="en-CA" dirty="0" smtClean="0"/>
              <a:t> </a:t>
            </a:r>
            <a:r>
              <a:rPr lang="en-CA" dirty="0" err="1" smtClean="0"/>
              <a:t>përkufizim</a:t>
            </a:r>
            <a:r>
              <a:rPr lang="en-CA" dirty="0" smtClean="0"/>
              <a:t> </a:t>
            </a:r>
            <a:r>
              <a:rPr lang="en-CA" dirty="0" err="1" smtClean="0"/>
              <a:t>për</a:t>
            </a:r>
            <a:r>
              <a:rPr lang="en-CA" dirty="0" smtClean="0"/>
              <a:t> </a:t>
            </a:r>
            <a:r>
              <a:rPr lang="en-CA" dirty="0" err="1" smtClean="0"/>
              <a:t>termat</a:t>
            </a:r>
            <a:r>
              <a:rPr lang="en-CA" dirty="0" smtClean="0"/>
              <a:t> e </a:t>
            </a:r>
            <a:r>
              <a:rPr lang="en-CA" dirty="0" err="1" smtClean="0"/>
              <a:t>mësipërm</a:t>
            </a:r>
            <a:endParaRPr lang="en-CA" dirty="0" smtClean="0"/>
          </a:p>
          <a:p>
            <a:pPr algn="just"/>
            <a:r>
              <a:rPr lang="en-CA" dirty="0" err="1"/>
              <a:t>Sipas</a:t>
            </a:r>
            <a:r>
              <a:rPr lang="en-CA" dirty="0"/>
              <a:t> </a:t>
            </a:r>
            <a:r>
              <a:rPr lang="en-CA" b="1" dirty="0" err="1"/>
              <a:t>Gjykatës</a:t>
            </a:r>
            <a:r>
              <a:rPr lang="en-CA" b="1" dirty="0"/>
              <a:t> </a:t>
            </a:r>
            <a:r>
              <a:rPr lang="en-CA" b="1" dirty="0" err="1"/>
              <a:t>së</a:t>
            </a:r>
            <a:r>
              <a:rPr lang="en-CA" b="1" dirty="0"/>
              <a:t> </a:t>
            </a:r>
            <a:r>
              <a:rPr lang="en-CA" b="1" dirty="0" err="1"/>
              <a:t>Lartë</a:t>
            </a:r>
            <a:r>
              <a:rPr lang="en-CA" b="1" dirty="0"/>
              <a:t> </a:t>
            </a:r>
            <a:r>
              <a:rPr lang="en-CA" b="1" dirty="0" err="1"/>
              <a:t>të</a:t>
            </a:r>
            <a:r>
              <a:rPr lang="en-CA" b="1" dirty="0"/>
              <a:t> </a:t>
            </a:r>
            <a:r>
              <a:rPr lang="en-CA" b="1" dirty="0" err="1"/>
              <a:t>Kasacionit</a:t>
            </a:r>
            <a:r>
              <a:rPr lang="en-CA" b="1" dirty="0"/>
              <a:t> </a:t>
            </a:r>
            <a:r>
              <a:rPr lang="en-CA" b="1" dirty="0" err="1"/>
              <a:t>në</a:t>
            </a:r>
            <a:r>
              <a:rPr lang="en-CA" b="1" dirty="0"/>
              <a:t> </a:t>
            </a:r>
            <a:r>
              <a:rPr lang="en-CA" b="1" dirty="0" err="1"/>
              <a:t>Republikën</a:t>
            </a:r>
            <a:r>
              <a:rPr lang="en-CA" b="1" dirty="0"/>
              <a:t> e </a:t>
            </a:r>
            <a:r>
              <a:rPr lang="en-CA" b="1" dirty="0" err="1"/>
              <a:t>Italisë</a:t>
            </a:r>
            <a:r>
              <a:rPr lang="en-CA" dirty="0"/>
              <a:t>, </a:t>
            </a:r>
            <a:r>
              <a:rPr lang="en-CA" b="1" dirty="0"/>
              <a:t>“</a:t>
            </a:r>
            <a:r>
              <a:rPr lang="en-CA" b="1" i="1" dirty="0" err="1"/>
              <a:t>rast</a:t>
            </a:r>
            <a:r>
              <a:rPr lang="en-CA" b="1" i="1" dirty="0"/>
              <a:t> </a:t>
            </a:r>
            <a:r>
              <a:rPr lang="en-CA" b="1" i="1" dirty="0" err="1"/>
              <a:t>fator</a:t>
            </a:r>
            <a:r>
              <a:rPr lang="en-CA" b="1" i="1" dirty="0"/>
              <a:t>” </a:t>
            </a:r>
            <a:r>
              <a:rPr lang="en-CA" i="1" dirty="0"/>
              <a:t>(</a:t>
            </a:r>
            <a:r>
              <a:rPr lang="en-CA" i="1" dirty="0" err="1"/>
              <a:t>caso</a:t>
            </a:r>
            <a:r>
              <a:rPr lang="en-CA" i="1" dirty="0"/>
              <a:t> </a:t>
            </a:r>
            <a:r>
              <a:rPr lang="en-CA" i="1" dirty="0" err="1"/>
              <a:t>fortuito</a:t>
            </a:r>
            <a:r>
              <a:rPr lang="en-CA" i="1" dirty="0"/>
              <a:t>) </a:t>
            </a:r>
            <a:r>
              <a:rPr lang="en-CA" i="1" dirty="0" err="1"/>
              <a:t>është</a:t>
            </a:r>
            <a:r>
              <a:rPr lang="en-CA" i="1" dirty="0"/>
              <a:t> </a:t>
            </a:r>
            <a:r>
              <a:rPr lang="en-CA" i="1" dirty="0" err="1"/>
              <a:t>një</a:t>
            </a:r>
            <a:r>
              <a:rPr lang="en-CA" i="1" dirty="0"/>
              <a:t> </a:t>
            </a:r>
            <a:r>
              <a:rPr lang="en-CA" i="1" dirty="0" err="1"/>
              <a:t>ngjarje</a:t>
            </a:r>
            <a:r>
              <a:rPr lang="en-CA" i="1" dirty="0"/>
              <a:t> e </a:t>
            </a:r>
            <a:r>
              <a:rPr lang="en-CA" i="1" dirty="0" err="1"/>
              <a:t>papritur</a:t>
            </a:r>
            <a:r>
              <a:rPr lang="en-CA" i="1" dirty="0"/>
              <a:t> </a:t>
            </a:r>
            <a:r>
              <a:rPr lang="en-CA" i="1" dirty="0" err="1"/>
              <a:t>dhe</a:t>
            </a:r>
            <a:r>
              <a:rPr lang="en-CA" i="1" dirty="0"/>
              <a:t> e </a:t>
            </a:r>
            <a:r>
              <a:rPr lang="en-CA" i="1" dirty="0" err="1"/>
              <a:t>paparashikueshme</a:t>
            </a:r>
            <a:r>
              <a:rPr lang="en-CA" i="1" dirty="0"/>
              <a:t> </a:t>
            </a:r>
            <a:r>
              <a:rPr lang="en-CA" i="1" dirty="0" err="1"/>
              <a:t>që</a:t>
            </a:r>
            <a:r>
              <a:rPr lang="en-CA" i="1" dirty="0"/>
              <a:t> </a:t>
            </a:r>
            <a:r>
              <a:rPr lang="en-CA" i="1" dirty="0" err="1"/>
              <a:t>papritmas</a:t>
            </a:r>
            <a:r>
              <a:rPr lang="en-CA" i="1" dirty="0"/>
              <a:t> </a:t>
            </a:r>
            <a:r>
              <a:rPr lang="en-CA" i="1" dirty="0" err="1"/>
              <a:t>bëhet</a:t>
            </a:r>
            <a:r>
              <a:rPr lang="en-CA" i="1" dirty="0"/>
              <a:t> </a:t>
            </a:r>
            <a:r>
              <a:rPr lang="en-CA" i="1" dirty="0" err="1"/>
              <a:t>pjesë</a:t>
            </a:r>
            <a:r>
              <a:rPr lang="en-CA" i="1" dirty="0"/>
              <a:t> e </a:t>
            </a:r>
            <a:r>
              <a:rPr lang="en-CA" i="1" dirty="0" err="1"/>
              <a:t>veprimeve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subjektit</a:t>
            </a:r>
            <a:r>
              <a:rPr lang="en-CA" i="1" dirty="0"/>
              <a:t> </a:t>
            </a:r>
            <a:r>
              <a:rPr lang="en-CA" i="1" dirty="0" err="1"/>
              <a:t>dhe</a:t>
            </a:r>
            <a:r>
              <a:rPr lang="en-CA" i="1" dirty="0"/>
              <a:t> </a:t>
            </a:r>
            <a:r>
              <a:rPr lang="en-CA" i="1" dirty="0" err="1"/>
              <a:t>nuk</a:t>
            </a:r>
            <a:r>
              <a:rPr lang="en-CA" i="1" dirty="0"/>
              <a:t> </a:t>
            </a:r>
            <a:r>
              <a:rPr lang="en-CA" i="1" dirty="0" err="1"/>
              <a:t>mundet</a:t>
            </a:r>
            <a:r>
              <a:rPr lang="en-CA" i="1" dirty="0"/>
              <a:t> </a:t>
            </a:r>
            <a:r>
              <a:rPr lang="en-CA" i="1" dirty="0" err="1"/>
              <a:t>në</a:t>
            </a:r>
            <a:r>
              <a:rPr lang="en-CA" i="1" dirty="0"/>
              <a:t> </a:t>
            </a:r>
            <a:r>
              <a:rPr lang="en-CA" i="1" dirty="0" err="1"/>
              <a:t>asnjë</a:t>
            </a:r>
            <a:r>
              <a:rPr lang="en-CA" i="1" dirty="0"/>
              <a:t> </a:t>
            </a:r>
            <a:r>
              <a:rPr lang="en-CA" i="1" dirty="0" err="1"/>
              <a:t>mënyrë</a:t>
            </a:r>
            <a:r>
              <a:rPr lang="en-CA" i="1" dirty="0"/>
              <a:t>, </a:t>
            </a:r>
            <a:r>
              <a:rPr lang="en-CA" i="1" dirty="0" err="1"/>
              <a:t>edhe</a:t>
            </a:r>
            <a:r>
              <a:rPr lang="en-CA" i="1" dirty="0"/>
              <a:t> </a:t>
            </a:r>
            <a:r>
              <a:rPr lang="en-CA" i="1" dirty="0" err="1"/>
              <a:t>në</a:t>
            </a:r>
            <a:r>
              <a:rPr lang="en-CA" i="1" dirty="0"/>
              <a:t> </a:t>
            </a:r>
            <a:r>
              <a:rPr lang="en-CA" i="1" dirty="0" err="1"/>
              <a:t>rast</a:t>
            </a:r>
            <a:r>
              <a:rPr lang="en-CA" i="1" dirty="0"/>
              <a:t> </a:t>
            </a:r>
            <a:r>
              <a:rPr lang="en-CA" i="1" dirty="0" err="1"/>
              <a:t>fajësie</a:t>
            </a:r>
            <a:r>
              <a:rPr lang="en-CA" i="1" dirty="0"/>
              <a:t>,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gjurmohet</a:t>
            </a:r>
            <a:r>
              <a:rPr lang="en-CA" i="1" dirty="0"/>
              <a:t> </a:t>
            </a:r>
            <a:r>
              <a:rPr lang="en-CA" i="1" dirty="0" err="1"/>
              <a:t>në</a:t>
            </a:r>
            <a:r>
              <a:rPr lang="en-CA" i="1" dirty="0"/>
              <a:t> </a:t>
            </a:r>
            <a:r>
              <a:rPr lang="en-CA" i="1" dirty="0" err="1"/>
              <a:t>aktivitetin</a:t>
            </a:r>
            <a:r>
              <a:rPr lang="en-CA" i="1" dirty="0"/>
              <a:t> </a:t>
            </a:r>
            <a:r>
              <a:rPr lang="en-CA" i="1" dirty="0" err="1"/>
              <a:t>psikik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personit</a:t>
            </a:r>
            <a:r>
              <a:rPr lang="en-CA" dirty="0"/>
              <a:t>” </a:t>
            </a:r>
            <a:r>
              <a:rPr lang="en-CA" b="1" dirty="0" err="1" smtClean="0"/>
              <a:t>Forca</a:t>
            </a:r>
            <a:r>
              <a:rPr lang="en-CA" b="1" dirty="0" smtClean="0"/>
              <a:t> </a:t>
            </a:r>
            <a:r>
              <a:rPr lang="en-CA" b="1" dirty="0" err="1"/>
              <a:t>madhore</a:t>
            </a:r>
            <a:r>
              <a:rPr lang="en-CA" dirty="0"/>
              <a:t> </a:t>
            </a:r>
            <a:r>
              <a:rPr lang="en-CA" dirty="0" err="1"/>
              <a:t>është</a:t>
            </a:r>
            <a:r>
              <a:rPr lang="en-CA" dirty="0"/>
              <a:t> </a:t>
            </a:r>
            <a:r>
              <a:rPr lang="en-CA" dirty="0" err="1"/>
              <a:t>përkufizuar</a:t>
            </a:r>
            <a:r>
              <a:rPr lang="en-CA" dirty="0"/>
              <a:t> </a:t>
            </a:r>
            <a:r>
              <a:rPr lang="en-CA" dirty="0" err="1"/>
              <a:t>si</a:t>
            </a:r>
            <a:r>
              <a:rPr lang="en-CA" dirty="0"/>
              <a:t> “</a:t>
            </a:r>
            <a:r>
              <a:rPr lang="en-CA" i="1" dirty="0" err="1"/>
              <a:t>shkak</a:t>
            </a:r>
            <a:r>
              <a:rPr lang="en-CA" i="1" dirty="0"/>
              <a:t> </a:t>
            </a:r>
            <a:r>
              <a:rPr lang="en-CA" i="1" dirty="0" err="1"/>
              <a:t>i</a:t>
            </a:r>
            <a:r>
              <a:rPr lang="en-CA" i="1" dirty="0"/>
              <a:t> </a:t>
            </a:r>
            <a:r>
              <a:rPr lang="en-CA" i="1" dirty="0" err="1"/>
              <a:t>jashtëm</a:t>
            </a:r>
            <a:r>
              <a:rPr lang="en-CA" i="1" dirty="0"/>
              <a:t> </a:t>
            </a:r>
            <a:r>
              <a:rPr lang="en-CA" i="1" dirty="0" err="1"/>
              <a:t>që</a:t>
            </a:r>
            <a:r>
              <a:rPr lang="en-CA" i="1" dirty="0"/>
              <a:t> </a:t>
            </a:r>
            <a:r>
              <a:rPr lang="en-CA" i="1" dirty="0" err="1"/>
              <a:t>detyron</a:t>
            </a:r>
            <a:r>
              <a:rPr lang="en-CA" i="1" dirty="0"/>
              <a:t> </a:t>
            </a:r>
            <a:r>
              <a:rPr lang="en-CA" i="1" dirty="0" err="1"/>
              <a:t>personin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veprojë</a:t>
            </a:r>
            <a:r>
              <a:rPr lang="en-CA" i="1" dirty="0"/>
              <a:t> </a:t>
            </a:r>
            <a:r>
              <a:rPr lang="en-CA" i="1" dirty="0" err="1"/>
              <a:t>në</a:t>
            </a:r>
            <a:r>
              <a:rPr lang="en-CA" i="1" dirty="0"/>
              <a:t> </a:t>
            </a:r>
            <a:r>
              <a:rPr lang="en-CA" i="1" dirty="0" err="1"/>
              <a:t>mënyrë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ndryshme</a:t>
            </a:r>
            <a:r>
              <a:rPr lang="en-CA" i="1" dirty="0"/>
              <a:t> </a:t>
            </a:r>
            <a:r>
              <a:rPr lang="en-CA" i="1" dirty="0" err="1"/>
              <a:t>nga</a:t>
            </a:r>
            <a:r>
              <a:rPr lang="en-CA" i="1" dirty="0"/>
              <a:t> </a:t>
            </a:r>
            <a:r>
              <a:rPr lang="en-CA" i="1" dirty="0" err="1"/>
              <a:t>ajo</a:t>
            </a:r>
            <a:r>
              <a:rPr lang="en-CA" i="1" dirty="0"/>
              <a:t> </a:t>
            </a:r>
            <a:r>
              <a:rPr lang="en-CA" i="1" dirty="0" err="1"/>
              <a:t>që</a:t>
            </a:r>
            <a:r>
              <a:rPr lang="en-CA" i="1" dirty="0"/>
              <a:t> </a:t>
            </a:r>
            <a:r>
              <a:rPr lang="en-CA" i="1" dirty="0" err="1"/>
              <a:t>detyrohet</a:t>
            </a:r>
            <a:r>
              <a:rPr lang="en-CA" dirty="0"/>
              <a:t>” </a:t>
            </a:r>
            <a:r>
              <a:rPr lang="en-CA" i="1" dirty="0" err="1"/>
              <a:t>veprim</a:t>
            </a:r>
            <a:r>
              <a:rPr lang="en-CA" i="1" dirty="0"/>
              <a:t> </a:t>
            </a:r>
            <a:r>
              <a:rPr lang="en-CA" i="1" dirty="0" err="1"/>
              <a:t>që</a:t>
            </a:r>
            <a:r>
              <a:rPr lang="en-CA" i="1" dirty="0"/>
              <a:t> </a:t>
            </a:r>
            <a:r>
              <a:rPr lang="en-CA" i="1" dirty="0" err="1"/>
              <a:t>mund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konfigurohet</a:t>
            </a:r>
            <a:r>
              <a:rPr lang="en-CA" i="1" dirty="0"/>
              <a:t> </a:t>
            </a:r>
            <a:r>
              <a:rPr lang="en-CA" i="1" dirty="0" err="1"/>
              <a:t>si</a:t>
            </a:r>
            <a:r>
              <a:rPr lang="en-CA" i="1" dirty="0"/>
              <a:t> </a:t>
            </a:r>
            <a:r>
              <a:rPr lang="en-CA" i="1" dirty="0" err="1"/>
              <a:t>përjashtim</a:t>
            </a:r>
            <a:r>
              <a:rPr lang="en-CA" i="1" dirty="0"/>
              <a:t> </a:t>
            </a:r>
            <a:r>
              <a:rPr lang="en-CA" i="1" dirty="0" err="1"/>
              <a:t>për</a:t>
            </a:r>
            <a:r>
              <a:rPr lang="en-CA" i="1" dirty="0"/>
              <a:t> </a:t>
            </a:r>
            <a:r>
              <a:rPr lang="en-CA" i="1" dirty="0" err="1"/>
              <a:t>shkak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një</a:t>
            </a:r>
            <a:r>
              <a:rPr lang="en-CA" i="1" dirty="0"/>
              <a:t> </a:t>
            </a:r>
            <a:r>
              <a:rPr lang="en-CA" i="1" dirty="0" err="1"/>
              <a:t>ngjarjeje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papritur</a:t>
            </a:r>
            <a:r>
              <a:rPr lang="en-CA" i="1" dirty="0"/>
              <a:t>,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paparashikueshme</a:t>
            </a:r>
            <a:r>
              <a:rPr lang="en-CA" i="1" dirty="0"/>
              <a:t> </a:t>
            </a:r>
            <a:r>
              <a:rPr lang="en-CA" i="1" dirty="0" err="1"/>
              <a:t>dhe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parezistueshme</a:t>
            </a:r>
            <a:r>
              <a:rPr lang="en-CA" i="1" dirty="0"/>
              <a:t> </a:t>
            </a:r>
            <a:r>
              <a:rPr lang="en-CA" i="1" dirty="0" err="1"/>
              <a:t>që</a:t>
            </a:r>
            <a:r>
              <a:rPr lang="en-CA" i="1" dirty="0"/>
              <a:t> </a:t>
            </a:r>
            <a:r>
              <a:rPr lang="en-CA" i="1" dirty="0" err="1"/>
              <a:t>nuk</a:t>
            </a:r>
            <a:r>
              <a:rPr lang="en-CA" i="1" dirty="0"/>
              <a:t> </a:t>
            </a:r>
            <a:r>
              <a:rPr lang="en-CA" i="1" dirty="0" err="1"/>
              <a:t>mund</a:t>
            </a:r>
            <a:r>
              <a:rPr lang="en-CA" i="1" dirty="0"/>
              <a:t> </a:t>
            </a:r>
            <a:r>
              <a:rPr lang="en-CA" i="1" dirty="0" err="1"/>
              <a:t>t’i</a:t>
            </a:r>
            <a:r>
              <a:rPr lang="en-CA" i="1" dirty="0"/>
              <a:t> </a:t>
            </a:r>
            <a:r>
              <a:rPr lang="en-CA" i="1" dirty="0" err="1"/>
              <a:t>atribuohet</a:t>
            </a:r>
            <a:r>
              <a:rPr lang="en-CA" i="1" dirty="0"/>
              <a:t> </a:t>
            </a:r>
            <a:r>
              <a:rPr lang="en-CA" i="1" dirty="0" err="1"/>
              <a:t>personit</a:t>
            </a:r>
            <a:r>
              <a:rPr lang="en-CA" i="1" dirty="0"/>
              <a:t>, </a:t>
            </a:r>
            <a:r>
              <a:rPr lang="en-CA" i="1" dirty="0" err="1"/>
              <a:t>megjithë</a:t>
            </a:r>
            <a:r>
              <a:rPr lang="en-CA" i="1" dirty="0"/>
              <a:t> </a:t>
            </a:r>
            <a:r>
              <a:rPr lang="en-CA" i="1" dirty="0" err="1"/>
              <a:t>mjetet</a:t>
            </a:r>
            <a:r>
              <a:rPr lang="en-CA" i="1" dirty="0"/>
              <a:t> </a:t>
            </a:r>
            <a:r>
              <a:rPr lang="en-CA" i="1" dirty="0" err="1"/>
              <a:t>parandaluese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marra</a:t>
            </a:r>
            <a:r>
              <a:rPr lang="en-CA" dirty="0"/>
              <a:t>”</a:t>
            </a:r>
            <a:r>
              <a:rPr lang="en-CA" dirty="0"/>
              <a:t> </a:t>
            </a:r>
            <a:r>
              <a:rPr lang="en-CA" dirty="0" smtClean="0"/>
              <a:t>(</a:t>
            </a:r>
            <a:r>
              <a:rPr lang="en-CA" dirty="0" err="1" smtClean="0"/>
              <a:t>Gjykata</a:t>
            </a:r>
            <a:r>
              <a:rPr lang="en-CA" dirty="0" smtClean="0"/>
              <a:t> </a:t>
            </a:r>
            <a:r>
              <a:rPr lang="en-CA" dirty="0"/>
              <a:t>e </a:t>
            </a:r>
            <a:r>
              <a:rPr lang="en-CA" dirty="0" err="1"/>
              <a:t>Lartë</a:t>
            </a:r>
            <a:r>
              <a:rPr lang="en-CA" dirty="0"/>
              <a:t> e </a:t>
            </a:r>
            <a:r>
              <a:rPr lang="en-CA" dirty="0" err="1"/>
              <a:t>Kasacionit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Republikën</a:t>
            </a:r>
            <a:r>
              <a:rPr lang="en-CA" dirty="0"/>
              <a:t> e </a:t>
            </a:r>
            <a:r>
              <a:rPr lang="en-CA" dirty="0" err="1"/>
              <a:t>Italisë</a:t>
            </a:r>
            <a:r>
              <a:rPr lang="en-CA" dirty="0"/>
              <a:t>, </a:t>
            </a:r>
            <a:r>
              <a:rPr lang="en-CA" dirty="0" err="1"/>
              <a:t>Vendimi</a:t>
            </a:r>
            <a:r>
              <a:rPr lang="en-CA" dirty="0"/>
              <a:t> </a:t>
            </a:r>
            <a:r>
              <a:rPr lang="en-CA" dirty="0" err="1"/>
              <a:t>nr</a:t>
            </a:r>
            <a:r>
              <a:rPr lang="en-CA" dirty="0"/>
              <a:t>. </a:t>
            </a:r>
            <a:r>
              <a:rPr lang="en-CA" dirty="0" smtClean="0"/>
              <a:t>7285/1990).</a:t>
            </a:r>
          </a:p>
          <a:p>
            <a:pPr algn="just"/>
            <a:r>
              <a:rPr lang="en-CA" dirty="0" err="1" smtClean="0"/>
              <a:t>Sipas</a:t>
            </a:r>
            <a:r>
              <a:rPr lang="en-CA" dirty="0" smtClean="0"/>
              <a:t> </a:t>
            </a:r>
            <a:r>
              <a:rPr lang="en-CA" b="1" dirty="0" err="1" smtClean="0"/>
              <a:t>Gjykatës</a:t>
            </a:r>
            <a:r>
              <a:rPr lang="en-CA" b="1" dirty="0" smtClean="0"/>
              <a:t> </a:t>
            </a:r>
            <a:r>
              <a:rPr lang="en-CA" b="1" dirty="0" err="1" smtClean="0"/>
              <a:t>së</a:t>
            </a:r>
            <a:r>
              <a:rPr lang="en-CA" b="1" dirty="0" smtClean="0"/>
              <a:t> </a:t>
            </a:r>
            <a:r>
              <a:rPr lang="en-CA" b="1" dirty="0" err="1" smtClean="0"/>
              <a:t>Lartë</a:t>
            </a:r>
            <a:r>
              <a:rPr lang="en-CA" b="1" dirty="0" smtClean="0"/>
              <a:t> </a:t>
            </a:r>
            <a:r>
              <a:rPr lang="en-CA" b="1" dirty="0" err="1" smtClean="0"/>
              <a:t>të</a:t>
            </a:r>
            <a:r>
              <a:rPr lang="en-CA" b="1" dirty="0" smtClean="0"/>
              <a:t> RSH “</a:t>
            </a:r>
            <a:r>
              <a:rPr lang="en-CA" i="1" dirty="0" err="1" smtClean="0"/>
              <a:t>Kolegji</a:t>
            </a:r>
            <a:r>
              <a:rPr lang="en-CA" i="1" dirty="0" smtClean="0"/>
              <a:t> </a:t>
            </a:r>
            <a:r>
              <a:rPr lang="en-CA" i="1" dirty="0" err="1"/>
              <a:t>çmon</a:t>
            </a:r>
            <a:r>
              <a:rPr lang="en-CA" i="1" dirty="0"/>
              <a:t> se </a:t>
            </a:r>
            <a:r>
              <a:rPr lang="en-CA" i="1" dirty="0" err="1"/>
              <a:t>një</a:t>
            </a:r>
            <a:r>
              <a:rPr lang="en-CA" i="1" dirty="0"/>
              <a:t> </a:t>
            </a:r>
            <a:r>
              <a:rPr lang="en-CA" i="1" dirty="0" err="1"/>
              <a:t>ndër</a:t>
            </a:r>
            <a:r>
              <a:rPr lang="en-CA" i="1" dirty="0"/>
              <a:t> </a:t>
            </a:r>
            <a:r>
              <a:rPr lang="en-CA" i="1" dirty="0" err="1"/>
              <a:t>shkaqet</a:t>
            </a:r>
            <a:r>
              <a:rPr lang="en-CA" i="1" dirty="0"/>
              <a:t> </a:t>
            </a:r>
            <a:r>
              <a:rPr lang="en-CA" i="1" dirty="0" err="1"/>
              <a:t>që</a:t>
            </a:r>
            <a:r>
              <a:rPr lang="en-CA" i="1" dirty="0"/>
              <a:t> </a:t>
            </a:r>
            <a:r>
              <a:rPr lang="en-CA" i="1" dirty="0" err="1"/>
              <a:t>mund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pengojë</a:t>
            </a:r>
            <a:r>
              <a:rPr lang="en-CA" i="1" dirty="0"/>
              <a:t> </a:t>
            </a:r>
            <a:r>
              <a:rPr lang="en-CA" i="1" dirty="0" err="1"/>
              <a:t>marrjen</a:t>
            </a:r>
            <a:r>
              <a:rPr lang="en-CA" i="1" dirty="0"/>
              <a:t> </a:t>
            </a:r>
            <a:r>
              <a:rPr lang="en-CA" i="1" dirty="0" err="1"/>
              <a:t>pjesë</a:t>
            </a:r>
            <a:r>
              <a:rPr lang="en-CA" i="1" dirty="0"/>
              <a:t> e </a:t>
            </a:r>
            <a:r>
              <a:rPr lang="en-CA" i="1" dirty="0" err="1"/>
              <a:t>mbrojtësit</a:t>
            </a:r>
            <a:r>
              <a:rPr lang="en-CA" i="1" dirty="0"/>
              <a:t> </a:t>
            </a:r>
            <a:r>
              <a:rPr lang="en-CA" i="1" dirty="0" err="1"/>
              <a:t>në</a:t>
            </a:r>
            <a:r>
              <a:rPr lang="en-CA" i="1" dirty="0"/>
              <a:t> </a:t>
            </a:r>
            <a:r>
              <a:rPr lang="en-CA" i="1" dirty="0" err="1"/>
              <a:t>gjykim</a:t>
            </a:r>
            <a:r>
              <a:rPr lang="en-CA" i="1" dirty="0"/>
              <a:t> </a:t>
            </a:r>
            <a:r>
              <a:rPr lang="en-CA" i="1" dirty="0" err="1"/>
              <a:t>mund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jenë</a:t>
            </a:r>
            <a:r>
              <a:rPr lang="en-CA" i="1" dirty="0"/>
              <a:t> </a:t>
            </a:r>
            <a:r>
              <a:rPr lang="en-CA" i="1" dirty="0" err="1"/>
              <a:t>edhe</a:t>
            </a:r>
            <a:r>
              <a:rPr lang="en-CA" i="1" dirty="0"/>
              <a:t> </a:t>
            </a:r>
            <a:r>
              <a:rPr lang="en-CA" i="1" dirty="0" err="1"/>
              <a:t>motivet</a:t>
            </a:r>
            <a:r>
              <a:rPr lang="en-CA" i="1" dirty="0"/>
              <a:t> </a:t>
            </a:r>
            <a:r>
              <a:rPr lang="en-CA" i="1" dirty="0" err="1"/>
              <a:t>që</a:t>
            </a:r>
            <a:r>
              <a:rPr lang="en-CA" i="1" dirty="0"/>
              <a:t> </a:t>
            </a:r>
            <a:r>
              <a:rPr lang="en-CA" i="1" dirty="0" err="1"/>
              <a:t>lidhen</a:t>
            </a:r>
            <a:r>
              <a:rPr lang="en-CA" i="1" dirty="0"/>
              <a:t> me </a:t>
            </a:r>
            <a:r>
              <a:rPr lang="en-CA" i="1" dirty="0" err="1"/>
              <a:t>familjen</a:t>
            </a:r>
            <a:r>
              <a:rPr lang="en-CA" i="1" dirty="0"/>
              <a:t> e </a:t>
            </a:r>
            <a:r>
              <a:rPr lang="en-CA" i="1" dirty="0" err="1"/>
              <a:t>mbrojtësit</a:t>
            </a:r>
            <a:r>
              <a:rPr lang="en-CA" i="1" dirty="0"/>
              <a:t>, </a:t>
            </a:r>
            <a:r>
              <a:rPr lang="en-CA" i="1" dirty="0" err="1"/>
              <a:t>siç</a:t>
            </a:r>
            <a:r>
              <a:rPr lang="en-CA" i="1" dirty="0"/>
              <a:t> </a:t>
            </a:r>
            <a:r>
              <a:rPr lang="en-CA" i="1" dirty="0" err="1"/>
              <a:t>mund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jetë</a:t>
            </a:r>
            <a:r>
              <a:rPr lang="en-CA" i="1" dirty="0"/>
              <a:t> </a:t>
            </a:r>
            <a:r>
              <a:rPr lang="en-CA" i="1" dirty="0" err="1"/>
              <a:t>ndodhja</a:t>
            </a:r>
            <a:r>
              <a:rPr lang="en-CA" i="1" dirty="0"/>
              <a:t> e </a:t>
            </a:r>
            <a:r>
              <a:rPr lang="en-CA" i="1" dirty="0" err="1"/>
              <a:t>një</a:t>
            </a:r>
            <a:r>
              <a:rPr lang="en-CA" i="1" dirty="0"/>
              <a:t> </a:t>
            </a:r>
            <a:r>
              <a:rPr lang="en-CA" i="1" dirty="0" err="1"/>
              <a:t>vdekjeje</a:t>
            </a:r>
            <a:r>
              <a:rPr lang="en-CA" i="1" dirty="0"/>
              <a:t> e </a:t>
            </a:r>
            <a:r>
              <a:rPr lang="en-CA" i="1" dirty="0" err="1"/>
              <a:t>një</a:t>
            </a:r>
            <a:r>
              <a:rPr lang="en-CA" i="1" dirty="0"/>
              <a:t> </a:t>
            </a:r>
            <a:r>
              <a:rPr lang="en-CA" i="1" dirty="0" err="1"/>
              <a:t>familjari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afërt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mbrojtësit</a:t>
            </a:r>
            <a:r>
              <a:rPr lang="en-CA" i="1" dirty="0"/>
              <a:t> </a:t>
            </a:r>
            <a:r>
              <a:rPr lang="en-CA" i="1" dirty="0" err="1"/>
              <a:t>që</a:t>
            </a:r>
            <a:r>
              <a:rPr lang="en-CA" i="1" dirty="0"/>
              <a:t> </a:t>
            </a:r>
            <a:r>
              <a:rPr lang="en-CA" i="1" dirty="0" err="1"/>
              <a:t>shkakton</a:t>
            </a:r>
            <a:r>
              <a:rPr lang="en-CA" i="1" dirty="0"/>
              <a:t> </a:t>
            </a:r>
            <a:r>
              <a:rPr lang="en-CA" i="1" dirty="0" err="1"/>
              <a:t>pamundësi</a:t>
            </a:r>
            <a:r>
              <a:rPr lang="en-CA" i="1" dirty="0"/>
              <a:t> absolute </a:t>
            </a:r>
            <a:r>
              <a:rPr lang="en-CA" i="1" dirty="0" err="1"/>
              <a:t>për</a:t>
            </a:r>
            <a:r>
              <a:rPr lang="en-CA" i="1" dirty="0"/>
              <a:t> </a:t>
            </a:r>
            <a:r>
              <a:rPr lang="en-CA" i="1" dirty="0" err="1"/>
              <a:t>t’u</a:t>
            </a:r>
            <a:r>
              <a:rPr lang="en-CA" i="1" dirty="0"/>
              <a:t> </a:t>
            </a:r>
            <a:r>
              <a:rPr lang="en-CA" i="1" dirty="0" err="1"/>
              <a:t>paraqitur</a:t>
            </a:r>
            <a:r>
              <a:rPr lang="en-CA" i="1" dirty="0"/>
              <a:t>. </a:t>
            </a:r>
            <a:r>
              <a:rPr lang="en-CA" i="1" dirty="0" err="1"/>
              <a:t>Kolegji</a:t>
            </a:r>
            <a:r>
              <a:rPr lang="en-CA" i="1" dirty="0"/>
              <a:t> </a:t>
            </a:r>
            <a:r>
              <a:rPr lang="en-CA" i="1" dirty="0" err="1"/>
              <a:t>vlerëson</a:t>
            </a:r>
            <a:r>
              <a:rPr lang="en-CA" i="1" dirty="0"/>
              <a:t> se </a:t>
            </a:r>
            <a:r>
              <a:rPr lang="en-CA" i="1" dirty="0" err="1"/>
              <a:t>pamundësia</a:t>
            </a:r>
            <a:r>
              <a:rPr lang="en-CA" i="1" dirty="0"/>
              <a:t> </a:t>
            </a:r>
            <a:r>
              <a:rPr lang="en-CA" i="1" dirty="0" err="1"/>
              <a:t>për</a:t>
            </a:r>
            <a:r>
              <a:rPr lang="en-CA" i="1" dirty="0"/>
              <a:t> </a:t>
            </a:r>
            <a:r>
              <a:rPr lang="en-CA" i="1" dirty="0" err="1"/>
              <a:t>t’u</a:t>
            </a:r>
            <a:r>
              <a:rPr lang="en-CA" i="1" dirty="0"/>
              <a:t> </a:t>
            </a:r>
            <a:r>
              <a:rPr lang="en-CA" i="1" dirty="0" err="1"/>
              <a:t>paraqitur</a:t>
            </a:r>
            <a:r>
              <a:rPr lang="en-CA" i="1" dirty="0"/>
              <a:t> e </a:t>
            </a:r>
            <a:r>
              <a:rPr lang="en-CA" i="1" dirty="0" err="1"/>
              <a:t>mbrojtësit</a:t>
            </a:r>
            <a:r>
              <a:rPr lang="en-CA" i="1" dirty="0"/>
              <a:t> </a:t>
            </a:r>
            <a:r>
              <a:rPr lang="en-CA" i="1" dirty="0" err="1"/>
              <a:t>nuk</a:t>
            </a:r>
            <a:r>
              <a:rPr lang="en-CA" i="1" dirty="0"/>
              <a:t> </a:t>
            </a:r>
            <a:r>
              <a:rPr lang="en-CA" i="1" dirty="0" err="1"/>
              <a:t>duhet</a:t>
            </a:r>
            <a:r>
              <a:rPr lang="en-CA" i="1" dirty="0"/>
              <a:t> </a:t>
            </a:r>
            <a:r>
              <a:rPr lang="en-CA" i="1" dirty="0" err="1"/>
              <a:t>kuptuar</a:t>
            </a:r>
            <a:r>
              <a:rPr lang="en-CA" i="1" dirty="0"/>
              <a:t> </a:t>
            </a:r>
            <a:r>
              <a:rPr lang="en-CA" i="1" dirty="0" err="1"/>
              <a:t>thjeshtë</a:t>
            </a:r>
            <a:r>
              <a:rPr lang="en-CA" i="1" dirty="0"/>
              <a:t> </a:t>
            </a:r>
            <a:r>
              <a:rPr lang="en-CA" i="1" dirty="0" err="1"/>
              <a:t>si</a:t>
            </a:r>
            <a:r>
              <a:rPr lang="en-CA" i="1" dirty="0"/>
              <a:t> </a:t>
            </a:r>
            <a:r>
              <a:rPr lang="en-CA" i="1" dirty="0" err="1"/>
              <a:t>një</a:t>
            </a:r>
            <a:r>
              <a:rPr lang="en-CA" i="1" dirty="0"/>
              <a:t> </a:t>
            </a:r>
            <a:r>
              <a:rPr lang="en-CA" i="1" dirty="0" err="1"/>
              <a:t>pamundësi</a:t>
            </a:r>
            <a:r>
              <a:rPr lang="en-CA" i="1" dirty="0"/>
              <a:t> </a:t>
            </a:r>
            <a:r>
              <a:rPr lang="en-CA" i="1" dirty="0" err="1"/>
              <a:t>fizike</a:t>
            </a:r>
            <a:r>
              <a:rPr lang="en-CA" i="1" dirty="0"/>
              <a:t>, </a:t>
            </a:r>
            <a:r>
              <a:rPr lang="en-CA" i="1" dirty="0" err="1"/>
              <a:t>por</a:t>
            </a:r>
            <a:r>
              <a:rPr lang="en-CA" i="1" dirty="0"/>
              <a:t> </a:t>
            </a:r>
            <a:r>
              <a:rPr lang="en-CA" i="1" dirty="0" err="1"/>
              <a:t>duhet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merren</a:t>
            </a:r>
            <a:r>
              <a:rPr lang="en-CA" i="1" dirty="0"/>
              <a:t> </a:t>
            </a:r>
            <a:r>
              <a:rPr lang="en-CA" i="1" dirty="0" err="1"/>
              <a:t>parasysh</a:t>
            </a:r>
            <a:r>
              <a:rPr lang="en-CA" i="1" dirty="0"/>
              <a:t> </a:t>
            </a:r>
            <a:r>
              <a:rPr lang="en-CA" i="1" dirty="0" err="1"/>
              <a:t>edhe</a:t>
            </a:r>
            <a:r>
              <a:rPr lang="en-CA" i="1" dirty="0"/>
              <a:t> </a:t>
            </a:r>
            <a:r>
              <a:rPr lang="en-CA" i="1" dirty="0" err="1"/>
              <a:t>ato</a:t>
            </a:r>
            <a:r>
              <a:rPr lang="en-CA" i="1" dirty="0"/>
              <a:t> </a:t>
            </a:r>
            <a:r>
              <a:rPr lang="en-CA" i="1" dirty="0" err="1"/>
              <a:t>situata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cilat</a:t>
            </a:r>
            <a:r>
              <a:rPr lang="en-CA" i="1" dirty="0"/>
              <a:t> </a:t>
            </a:r>
            <a:r>
              <a:rPr lang="en-CA" i="1" dirty="0" err="1"/>
              <a:t>nga</a:t>
            </a:r>
            <a:r>
              <a:rPr lang="en-CA" i="1" dirty="0"/>
              <a:t> </a:t>
            </a:r>
            <a:r>
              <a:rPr lang="en-CA" i="1" dirty="0" err="1"/>
              <a:t>aspekti</a:t>
            </a:r>
            <a:r>
              <a:rPr lang="en-CA" i="1" dirty="0"/>
              <a:t> </a:t>
            </a:r>
            <a:r>
              <a:rPr lang="en-CA" i="1" dirty="0" err="1"/>
              <a:t>njerëzor</a:t>
            </a:r>
            <a:r>
              <a:rPr lang="en-CA" i="1" dirty="0"/>
              <a:t> </a:t>
            </a:r>
            <a:r>
              <a:rPr lang="en-CA" i="1" dirty="0" err="1"/>
              <a:t>dhe</a:t>
            </a:r>
            <a:r>
              <a:rPr lang="en-CA" i="1" dirty="0"/>
              <a:t> </a:t>
            </a:r>
            <a:r>
              <a:rPr lang="en-CA" i="1" dirty="0" err="1"/>
              <a:t>emocional</a:t>
            </a:r>
            <a:r>
              <a:rPr lang="en-CA" i="1" dirty="0"/>
              <a:t> </a:t>
            </a:r>
            <a:r>
              <a:rPr lang="en-CA" i="1" dirty="0" err="1"/>
              <a:t>mund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përbëjnë</a:t>
            </a:r>
            <a:r>
              <a:rPr lang="en-CA" i="1" dirty="0"/>
              <a:t> </a:t>
            </a:r>
            <a:r>
              <a:rPr lang="en-CA" i="1" dirty="0" err="1"/>
              <a:t>një</a:t>
            </a:r>
            <a:r>
              <a:rPr lang="en-CA" i="1" dirty="0"/>
              <a:t> </a:t>
            </a:r>
            <a:r>
              <a:rPr lang="en-CA" i="1" dirty="0" err="1"/>
              <a:t>pengesë</a:t>
            </a:r>
            <a:r>
              <a:rPr lang="en-CA" i="1" dirty="0"/>
              <a:t> </a:t>
            </a:r>
            <a:r>
              <a:rPr lang="en-CA" i="1" dirty="0" err="1"/>
              <a:t>në</a:t>
            </a:r>
            <a:r>
              <a:rPr lang="en-CA" i="1" dirty="0"/>
              <a:t> </a:t>
            </a:r>
            <a:r>
              <a:rPr lang="en-CA" i="1" dirty="0" err="1"/>
              <a:t>zhvillimin</a:t>
            </a:r>
            <a:r>
              <a:rPr lang="en-CA" i="1" dirty="0"/>
              <a:t> e </a:t>
            </a:r>
            <a:r>
              <a:rPr lang="en-CA" i="1" dirty="0" err="1"/>
              <a:t>rregullt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detyrës</a:t>
            </a:r>
            <a:r>
              <a:rPr lang="en-CA" i="1" dirty="0"/>
              <a:t> </a:t>
            </a:r>
            <a:r>
              <a:rPr lang="en-CA" i="1" dirty="0" err="1"/>
              <a:t>së</a:t>
            </a:r>
            <a:r>
              <a:rPr lang="en-CA" i="1" dirty="0"/>
              <a:t> </a:t>
            </a:r>
            <a:r>
              <a:rPr lang="en-CA" i="1" dirty="0" err="1" smtClean="0"/>
              <a:t>mbrojtësit</a:t>
            </a:r>
            <a:r>
              <a:rPr lang="en-CA" i="1" dirty="0" smtClean="0"/>
              <a:t>.</a:t>
            </a:r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060186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n-CA" dirty="0" smtClean="0"/>
              <a:t>Forma e </a:t>
            </a:r>
            <a:r>
              <a:rPr lang="en-CA" dirty="0" err="1" smtClean="0"/>
              <a:t>shprehjes</a:t>
            </a:r>
            <a:r>
              <a:rPr lang="en-CA" dirty="0" smtClean="0"/>
              <a:t> </a:t>
            </a:r>
            <a:r>
              <a:rPr lang="en-CA" dirty="0" err="1" smtClean="0"/>
              <a:t>së</a:t>
            </a:r>
            <a:r>
              <a:rPr lang="en-CA" dirty="0" smtClean="0"/>
              <a:t> </a:t>
            </a:r>
            <a:r>
              <a:rPr lang="en-CA" dirty="0" err="1" smtClean="0"/>
              <a:t>vullnetit</a:t>
            </a:r>
            <a:r>
              <a:rPr lang="en-CA" dirty="0" smtClean="0"/>
              <a:t> </a:t>
            </a:r>
            <a:r>
              <a:rPr lang="en-CA" dirty="0" err="1" smtClean="0"/>
              <a:t>për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mos</a:t>
            </a:r>
            <a:r>
              <a:rPr lang="en-CA" dirty="0" smtClean="0"/>
              <a:t> </a:t>
            </a:r>
            <a:r>
              <a:rPr lang="en-CA" dirty="0" err="1" smtClean="0"/>
              <a:t>marrë</a:t>
            </a:r>
            <a:r>
              <a:rPr lang="en-CA" dirty="0" smtClean="0"/>
              <a:t> </a:t>
            </a:r>
            <a:r>
              <a:rPr lang="en-CA" dirty="0" err="1" smtClean="0"/>
              <a:t>pjesë</a:t>
            </a:r>
            <a:r>
              <a:rPr lang="en-CA" dirty="0" smtClean="0"/>
              <a:t> </a:t>
            </a:r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gjykim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9857584" cy="4549304"/>
          </a:xfrm>
        </p:spPr>
        <p:txBody>
          <a:bodyPr>
            <a:normAutofit fontScale="92500" lnSpcReduction="10000"/>
          </a:bodyPr>
          <a:lstStyle/>
          <a:p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mënyrë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qartë</a:t>
            </a:r>
            <a:r>
              <a:rPr lang="en-CA" dirty="0" smtClean="0"/>
              <a:t> para </a:t>
            </a:r>
            <a:r>
              <a:rPr lang="en-CA" dirty="0" err="1" smtClean="0"/>
              <a:t>noterit</a:t>
            </a:r>
            <a:r>
              <a:rPr lang="en-CA" dirty="0"/>
              <a:t> </a:t>
            </a:r>
            <a:r>
              <a:rPr lang="en-CA" dirty="0" err="1" smtClean="0"/>
              <a:t>apo</a:t>
            </a:r>
            <a:r>
              <a:rPr lang="en-CA" dirty="0" smtClean="0"/>
              <a:t> </a:t>
            </a:r>
            <a:r>
              <a:rPr lang="en-CA" dirty="0" err="1" smtClean="0"/>
              <a:t>përfaqësuesit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organit</a:t>
            </a:r>
            <a:r>
              <a:rPr lang="en-CA" dirty="0" smtClean="0"/>
              <a:t> </a:t>
            </a:r>
            <a:r>
              <a:rPr lang="en-CA" dirty="0" err="1" smtClean="0"/>
              <a:t>kompetent</a:t>
            </a:r>
            <a:r>
              <a:rPr lang="en-CA" dirty="0" smtClean="0"/>
              <a:t> </a:t>
            </a:r>
            <a:r>
              <a:rPr lang="en-CA" dirty="0" err="1" smtClean="0"/>
              <a:t>shtetëror</a:t>
            </a:r>
            <a:r>
              <a:rPr lang="en-CA" dirty="0" smtClean="0"/>
              <a:t>, </a:t>
            </a:r>
            <a:r>
              <a:rPr lang="en-CA" dirty="0" err="1" smtClean="0"/>
              <a:t>ku</a:t>
            </a:r>
            <a:r>
              <a:rPr lang="en-CA" dirty="0" smtClean="0"/>
              <a:t> </a:t>
            </a:r>
            <a:r>
              <a:rPr lang="en-CA" dirty="0" err="1" smtClean="0"/>
              <a:t>deklaron</a:t>
            </a:r>
            <a:r>
              <a:rPr lang="en-CA" dirty="0" smtClean="0"/>
              <a:t> se </a:t>
            </a:r>
            <a:r>
              <a:rPr lang="en-CA" dirty="0" err="1" smtClean="0"/>
              <a:t>nuk</a:t>
            </a:r>
            <a:r>
              <a:rPr lang="en-CA" dirty="0" smtClean="0"/>
              <a:t> do </a:t>
            </a:r>
            <a:r>
              <a:rPr lang="en-CA" dirty="0" err="1" smtClean="0"/>
              <a:t>te</a:t>
            </a:r>
            <a:r>
              <a:rPr lang="en-CA" dirty="0" smtClean="0"/>
              <a:t> </a:t>
            </a:r>
            <a:r>
              <a:rPr lang="en-CA" dirty="0" err="1" smtClean="0"/>
              <a:t>marre</a:t>
            </a:r>
            <a:r>
              <a:rPr lang="en-CA" dirty="0"/>
              <a:t> </a:t>
            </a:r>
            <a:r>
              <a:rPr lang="en-CA" dirty="0" err="1" smtClean="0"/>
              <a:t>pjesë</a:t>
            </a:r>
            <a:r>
              <a:rPr lang="en-CA" dirty="0" smtClean="0"/>
              <a:t>.</a:t>
            </a:r>
          </a:p>
          <a:p>
            <a:r>
              <a:rPr lang="en-CA" dirty="0" err="1" smtClean="0"/>
              <a:t>Nëpërmjet</a:t>
            </a:r>
            <a:r>
              <a:rPr lang="en-CA" dirty="0" smtClean="0"/>
              <a:t> </a:t>
            </a:r>
            <a:r>
              <a:rPr lang="en-CA" dirty="0" err="1" smtClean="0"/>
              <a:t>lëshimit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një</a:t>
            </a:r>
            <a:r>
              <a:rPr lang="en-CA" dirty="0" smtClean="0"/>
              <a:t> </a:t>
            </a:r>
            <a:r>
              <a:rPr lang="en-CA" dirty="0" err="1" smtClean="0"/>
              <a:t>prokure</a:t>
            </a:r>
            <a:r>
              <a:rPr lang="en-CA" dirty="0" smtClean="0"/>
              <a:t> </a:t>
            </a:r>
            <a:r>
              <a:rPr lang="en-CA" dirty="0" err="1" smtClean="0"/>
              <a:t>për</a:t>
            </a:r>
            <a:r>
              <a:rPr lang="en-CA" dirty="0" smtClean="0"/>
              <a:t> </a:t>
            </a:r>
            <a:r>
              <a:rPr lang="en-CA" dirty="0" err="1" smtClean="0"/>
              <a:t>një</a:t>
            </a:r>
            <a:r>
              <a:rPr lang="en-CA" dirty="0" smtClean="0"/>
              <a:t> </a:t>
            </a:r>
            <a:r>
              <a:rPr lang="en-CA" dirty="0" err="1" smtClean="0"/>
              <a:t>mbrojtës</a:t>
            </a:r>
            <a:r>
              <a:rPr lang="en-CA" dirty="0" smtClean="0"/>
              <a:t>.</a:t>
            </a:r>
          </a:p>
          <a:p>
            <a:pPr lvl="1" algn="just"/>
            <a:r>
              <a:rPr lang="en-CA" dirty="0" smtClean="0"/>
              <a:t>A </a:t>
            </a:r>
            <a:r>
              <a:rPr lang="en-CA" dirty="0" err="1" smtClean="0"/>
              <a:t>mjafton</a:t>
            </a:r>
            <a:r>
              <a:rPr lang="en-CA" dirty="0" smtClean="0"/>
              <a:t> </a:t>
            </a:r>
            <a:r>
              <a:rPr lang="en-CA" dirty="0" err="1" smtClean="0"/>
              <a:t>vetem</a:t>
            </a:r>
            <a:r>
              <a:rPr lang="en-CA" dirty="0" smtClean="0"/>
              <a:t> </a:t>
            </a:r>
            <a:r>
              <a:rPr lang="en-CA" dirty="0" err="1" smtClean="0"/>
              <a:t>leshimi</a:t>
            </a:r>
            <a:r>
              <a:rPr lang="en-CA" dirty="0" smtClean="0"/>
              <a:t> </a:t>
            </a:r>
            <a:r>
              <a:rPr lang="en-CA" dirty="0" err="1" smtClean="0"/>
              <a:t>i</a:t>
            </a:r>
            <a:r>
              <a:rPr lang="en-CA" dirty="0" smtClean="0"/>
              <a:t> </a:t>
            </a:r>
            <a:r>
              <a:rPr lang="en-CA" dirty="0" err="1" smtClean="0"/>
              <a:t>një</a:t>
            </a:r>
            <a:r>
              <a:rPr lang="en-CA" dirty="0" smtClean="0"/>
              <a:t> </a:t>
            </a:r>
            <a:r>
              <a:rPr lang="en-CA" dirty="0" err="1" smtClean="0"/>
              <a:t>prokure</a:t>
            </a:r>
            <a:r>
              <a:rPr lang="en-CA" dirty="0" smtClean="0"/>
              <a:t> </a:t>
            </a:r>
            <a:r>
              <a:rPr lang="en-CA" dirty="0" err="1" smtClean="0"/>
              <a:t>për</a:t>
            </a:r>
            <a:r>
              <a:rPr lang="en-CA" dirty="0" smtClean="0"/>
              <a:t> </a:t>
            </a:r>
            <a:r>
              <a:rPr lang="en-CA" dirty="0" err="1" smtClean="0"/>
              <a:t>një</a:t>
            </a:r>
            <a:r>
              <a:rPr lang="en-CA" dirty="0" smtClean="0"/>
              <a:t> </a:t>
            </a:r>
            <a:r>
              <a:rPr lang="en-CA" dirty="0" err="1" smtClean="0"/>
              <a:t>mbrojtës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cilit</a:t>
            </a:r>
            <a:r>
              <a:rPr lang="en-CA" dirty="0" smtClean="0"/>
              <a:t> </a:t>
            </a:r>
            <a:r>
              <a:rPr lang="en-CA" dirty="0" err="1" smtClean="0"/>
              <a:t>i</a:t>
            </a:r>
            <a:r>
              <a:rPr lang="en-CA" dirty="0" smtClean="0"/>
              <a:t> </a:t>
            </a:r>
            <a:r>
              <a:rPr lang="en-CA" dirty="0" err="1" smtClean="0"/>
              <a:t>jep</a:t>
            </a:r>
            <a:r>
              <a:rPr lang="en-CA" dirty="0" smtClean="0"/>
              <a:t> </a:t>
            </a:r>
            <a:r>
              <a:rPr lang="en-CA" dirty="0" err="1" smtClean="0"/>
              <a:t>edhe</a:t>
            </a:r>
            <a:r>
              <a:rPr lang="en-CA" dirty="0" smtClean="0"/>
              <a:t> </a:t>
            </a:r>
            <a:r>
              <a:rPr lang="en-CA" dirty="0" err="1" smtClean="0"/>
              <a:t>tagrin</a:t>
            </a:r>
            <a:r>
              <a:rPr lang="en-CA" dirty="0" smtClean="0"/>
              <a:t> </a:t>
            </a:r>
            <a:r>
              <a:rPr lang="en-CA" dirty="0" err="1" smtClean="0"/>
              <a:t>për</a:t>
            </a:r>
            <a:r>
              <a:rPr lang="en-CA" dirty="0" smtClean="0"/>
              <a:t> ta </a:t>
            </a:r>
            <a:r>
              <a:rPr lang="en-CA" dirty="0" err="1" smtClean="0"/>
              <a:t>mbrojtur</a:t>
            </a:r>
            <a:r>
              <a:rPr lang="en-CA" dirty="0" smtClean="0"/>
              <a:t> </a:t>
            </a:r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mungesë</a:t>
            </a:r>
            <a:r>
              <a:rPr lang="en-CA" dirty="0" smtClean="0"/>
              <a:t>? </a:t>
            </a:r>
          </a:p>
          <a:p>
            <a:pPr lvl="1" algn="just"/>
            <a:r>
              <a:rPr lang="en-CA" dirty="0" smtClean="0"/>
              <a:t>Si </a:t>
            </a:r>
            <a:r>
              <a:rPr lang="en-CA" dirty="0" err="1" smtClean="0"/>
              <a:t>bëhet</a:t>
            </a:r>
            <a:r>
              <a:rPr lang="en-CA" dirty="0" smtClean="0"/>
              <a:t> </a:t>
            </a:r>
            <a:r>
              <a:rPr lang="en-CA" dirty="0" err="1" smtClean="0"/>
              <a:t>dallimi</a:t>
            </a:r>
            <a:r>
              <a:rPr lang="en-CA" dirty="0" smtClean="0"/>
              <a:t> </a:t>
            </a:r>
            <a:r>
              <a:rPr lang="en-CA" dirty="0" err="1" smtClean="0"/>
              <a:t>ndërmjet</a:t>
            </a:r>
            <a:r>
              <a:rPr lang="en-CA" dirty="0" smtClean="0"/>
              <a:t> </a:t>
            </a:r>
            <a:r>
              <a:rPr lang="en-CA" dirty="0" err="1" smtClean="0"/>
              <a:t>rasteve</a:t>
            </a:r>
            <a:r>
              <a:rPr lang="en-CA" dirty="0" smtClean="0"/>
              <a:t> </a:t>
            </a:r>
            <a:r>
              <a:rPr lang="en-CA" dirty="0" err="1" smtClean="0"/>
              <a:t>kur</a:t>
            </a:r>
            <a:r>
              <a:rPr lang="en-CA" dirty="0" smtClean="0"/>
              <a:t> </a:t>
            </a:r>
            <a:r>
              <a:rPr lang="en-CA" dirty="0" err="1" smtClean="0"/>
              <a:t>i</a:t>
            </a:r>
            <a:r>
              <a:rPr lang="en-CA" dirty="0" smtClean="0"/>
              <a:t> </a:t>
            </a:r>
            <a:r>
              <a:rPr lang="en-CA" dirty="0" err="1" smtClean="0"/>
              <a:t>pandehuri</a:t>
            </a:r>
            <a:r>
              <a:rPr lang="en-CA" dirty="0" smtClean="0"/>
              <a:t> </a:t>
            </a:r>
            <a:r>
              <a:rPr lang="en-CA" dirty="0" err="1" smtClean="0"/>
              <a:t>është</a:t>
            </a:r>
            <a:r>
              <a:rPr lang="en-CA" dirty="0" smtClean="0"/>
              <a:t> </a:t>
            </a:r>
            <a:r>
              <a:rPr lang="en-CA" dirty="0" err="1" smtClean="0"/>
              <a:t>i</a:t>
            </a:r>
            <a:r>
              <a:rPr lang="en-CA" dirty="0" smtClean="0"/>
              <a:t> </a:t>
            </a:r>
            <a:r>
              <a:rPr lang="en-CA" dirty="0" err="1" smtClean="0"/>
              <a:t>lirë</a:t>
            </a:r>
            <a:r>
              <a:rPr lang="en-CA" dirty="0" smtClean="0"/>
              <a:t> </a:t>
            </a:r>
            <a:r>
              <a:rPr lang="en-CA" dirty="0" err="1" smtClean="0"/>
              <a:t>ose</a:t>
            </a:r>
            <a:r>
              <a:rPr lang="en-CA" dirty="0" smtClean="0"/>
              <a:t> me </a:t>
            </a:r>
            <a:r>
              <a:rPr lang="en-CA" dirty="0" err="1" smtClean="0"/>
              <a:t>masë</a:t>
            </a:r>
            <a:r>
              <a:rPr lang="en-CA" dirty="0" smtClean="0"/>
              <a:t> </a:t>
            </a:r>
            <a:r>
              <a:rPr lang="en-CA" dirty="0" err="1" smtClean="0"/>
              <a:t>sigurimit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ekzekutuar</a:t>
            </a:r>
            <a:r>
              <a:rPr lang="en-CA" dirty="0" smtClean="0"/>
              <a:t>, me </a:t>
            </a:r>
            <a:r>
              <a:rPr lang="en-CA" dirty="0" err="1" smtClean="0"/>
              <a:t>rastet</a:t>
            </a:r>
            <a:r>
              <a:rPr lang="en-CA" dirty="0" smtClean="0"/>
              <a:t> </a:t>
            </a:r>
            <a:r>
              <a:rPr lang="en-CA" dirty="0" err="1" smtClean="0"/>
              <a:t>kur</a:t>
            </a:r>
            <a:r>
              <a:rPr lang="en-CA" dirty="0" smtClean="0"/>
              <a:t> </a:t>
            </a:r>
            <a:r>
              <a:rPr lang="en-CA" dirty="0" err="1" smtClean="0"/>
              <a:t>ai</a:t>
            </a:r>
            <a:r>
              <a:rPr lang="en-CA" dirty="0" smtClean="0"/>
              <a:t> </a:t>
            </a:r>
            <a:r>
              <a:rPr lang="en-CA" dirty="0" err="1" smtClean="0"/>
              <a:t>është</a:t>
            </a:r>
            <a:r>
              <a:rPr lang="en-CA" dirty="0" smtClean="0"/>
              <a:t> me </a:t>
            </a:r>
            <a:r>
              <a:rPr lang="en-CA" dirty="0" err="1" smtClean="0"/>
              <a:t>masë</a:t>
            </a:r>
            <a:r>
              <a:rPr lang="en-CA" dirty="0" smtClean="0"/>
              <a:t> </a:t>
            </a:r>
            <a:r>
              <a:rPr lang="en-CA" dirty="0" err="1" smtClean="0"/>
              <a:t>sigurimi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paekzekutuar</a:t>
            </a:r>
            <a:r>
              <a:rPr lang="en-CA" dirty="0" smtClean="0"/>
              <a:t> </a:t>
            </a:r>
            <a:r>
              <a:rPr lang="en-CA" dirty="0" err="1" smtClean="0"/>
              <a:t>dhe</a:t>
            </a:r>
            <a:r>
              <a:rPr lang="en-CA" dirty="0" smtClean="0"/>
              <a:t> </a:t>
            </a:r>
            <a:r>
              <a:rPr lang="en-CA" dirty="0" err="1" smtClean="0"/>
              <a:t>lëshon</a:t>
            </a:r>
            <a:r>
              <a:rPr lang="en-CA" dirty="0" smtClean="0"/>
              <a:t> </a:t>
            </a:r>
            <a:r>
              <a:rPr lang="en-CA" dirty="0" err="1" smtClean="0"/>
              <a:t>një</a:t>
            </a:r>
            <a:r>
              <a:rPr lang="en-CA" dirty="0" smtClean="0"/>
              <a:t> </a:t>
            </a:r>
            <a:r>
              <a:rPr lang="en-CA" dirty="0" err="1" smtClean="0"/>
              <a:t>prokurë</a:t>
            </a:r>
            <a:r>
              <a:rPr lang="en-CA" dirty="0" smtClean="0"/>
              <a:t> </a:t>
            </a:r>
            <a:r>
              <a:rPr lang="en-CA" dirty="0" err="1" smtClean="0"/>
              <a:t>për</a:t>
            </a:r>
            <a:r>
              <a:rPr lang="en-CA" dirty="0" smtClean="0"/>
              <a:t> </a:t>
            </a:r>
            <a:r>
              <a:rPr lang="en-CA" dirty="0" err="1" smtClean="0"/>
              <a:t>mbrojtësin</a:t>
            </a:r>
            <a:r>
              <a:rPr lang="en-CA" dirty="0" smtClean="0"/>
              <a:t>?</a:t>
            </a:r>
          </a:p>
          <a:p>
            <a:pPr algn="just"/>
            <a:r>
              <a:rPr lang="en-CA" dirty="0" smtClean="0"/>
              <a:t>Para </a:t>
            </a:r>
            <a:r>
              <a:rPr lang="en-CA" dirty="0" err="1" smtClean="0"/>
              <a:t>ndryshimeve</a:t>
            </a:r>
            <a:r>
              <a:rPr lang="en-CA" dirty="0" smtClean="0"/>
              <a:t> me </a:t>
            </a:r>
            <a:r>
              <a:rPr lang="en-CA" dirty="0" err="1" smtClean="0"/>
              <a:t>ligjin</a:t>
            </a:r>
            <a:r>
              <a:rPr lang="en-CA" dirty="0" smtClean="0"/>
              <a:t> 35/2017 </a:t>
            </a:r>
            <a:r>
              <a:rPr lang="en-CA" dirty="0" err="1" smtClean="0"/>
              <a:t>Gjykata</a:t>
            </a:r>
            <a:r>
              <a:rPr lang="en-CA" dirty="0" smtClean="0"/>
              <a:t> e </a:t>
            </a:r>
            <a:r>
              <a:rPr lang="en-CA" dirty="0" err="1" smtClean="0"/>
              <a:t>Lartë</a:t>
            </a:r>
            <a:r>
              <a:rPr lang="en-CA" dirty="0" smtClean="0"/>
              <a:t> </a:t>
            </a:r>
            <a:r>
              <a:rPr lang="en-CA" dirty="0" err="1" smtClean="0"/>
              <a:t>ka</a:t>
            </a:r>
            <a:r>
              <a:rPr lang="en-CA" dirty="0" smtClean="0"/>
              <a:t> </a:t>
            </a:r>
            <a:r>
              <a:rPr lang="en-CA" dirty="0" err="1"/>
              <a:t>vlerësuar</a:t>
            </a:r>
            <a:r>
              <a:rPr lang="en-CA" dirty="0"/>
              <a:t> se: “…</a:t>
            </a:r>
            <a:r>
              <a:rPr lang="en-CA" i="1" dirty="0" err="1"/>
              <a:t>lëshimi</a:t>
            </a:r>
            <a:r>
              <a:rPr lang="en-CA" i="1" dirty="0"/>
              <a:t> </a:t>
            </a:r>
            <a:r>
              <a:rPr lang="en-CA" i="1" dirty="0" err="1"/>
              <a:t>nga</a:t>
            </a:r>
            <a:r>
              <a:rPr lang="en-CA" i="1" dirty="0"/>
              <a:t> </a:t>
            </a:r>
            <a:r>
              <a:rPr lang="en-CA" i="1" dirty="0" err="1"/>
              <a:t>i</a:t>
            </a:r>
            <a:r>
              <a:rPr lang="en-CA" i="1" dirty="0"/>
              <a:t> </a:t>
            </a:r>
            <a:r>
              <a:rPr lang="en-CA" i="1" dirty="0" err="1"/>
              <a:t>gjykuari</a:t>
            </a:r>
            <a:r>
              <a:rPr lang="en-CA" i="1" dirty="0"/>
              <a:t> </a:t>
            </a:r>
            <a:r>
              <a:rPr lang="en-CA" i="1" dirty="0" err="1"/>
              <a:t>i</a:t>
            </a:r>
            <a:r>
              <a:rPr lang="en-CA" i="1" dirty="0"/>
              <a:t> </a:t>
            </a:r>
            <a:r>
              <a:rPr lang="en-CA" i="1" dirty="0" err="1"/>
              <a:t>një</a:t>
            </a:r>
            <a:r>
              <a:rPr lang="en-CA" i="1" dirty="0"/>
              <a:t> </a:t>
            </a:r>
            <a:r>
              <a:rPr lang="en-CA" i="1" dirty="0" err="1"/>
              <a:t>akt</a:t>
            </a:r>
            <a:r>
              <a:rPr lang="en-CA" i="1" dirty="0"/>
              <a:t> </a:t>
            </a:r>
            <a:r>
              <a:rPr lang="en-CA" i="1" dirty="0" err="1"/>
              <a:t>përfaqësimi</a:t>
            </a:r>
            <a:r>
              <a:rPr lang="en-CA" i="1" dirty="0"/>
              <a:t> </a:t>
            </a:r>
            <a:r>
              <a:rPr lang="en-CA" i="1" dirty="0" err="1"/>
              <a:t>në</a:t>
            </a:r>
            <a:r>
              <a:rPr lang="en-CA" i="1" dirty="0"/>
              <a:t> </a:t>
            </a:r>
            <a:r>
              <a:rPr lang="en-CA" i="1" dirty="0" err="1"/>
              <a:t>emër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mbrojtësit</a:t>
            </a:r>
            <a:r>
              <a:rPr lang="en-CA" i="1" dirty="0"/>
              <a:t> </a:t>
            </a:r>
            <a:r>
              <a:rPr lang="en-CA" i="1" dirty="0" err="1"/>
              <a:t>për</a:t>
            </a:r>
            <a:r>
              <a:rPr lang="en-CA" i="1" dirty="0"/>
              <a:t> </a:t>
            </a:r>
            <a:r>
              <a:rPr lang="en-CA" i="1" dirty="0" err="1"/>
              <a:t>t’a</a:t>
            </a:r>
            <a:r>
              <a:rPr lang="en-CA" i="1" dirty="0"/>
              <a:t> </a:t>
            </a:r>
            <a:r>
              <a:rPr lang="en-CA" i="1" dirty="0" err="1"/>
              <a:t>përfaqësuar</a:t>
            </a:r>
            <a:r>
              <a:rPr lang="en-CA" i="1" dirty="0"/>
              <a:t> </a:t>
            </a:r>
            <a:r>
              <a:rPr lang="en-CA" i="1" dirty="0" err="1"/>
              <a:t>në</a:t>
            </a:r>
            <a:r>
              <a:rPr lang="en-CA" i="1" dirty="0"/>
              <a:t> </a:t>
            </a:r>
            <a:r>
              <a:rPr lang="en-CA" i="1" dirty="0" err="1"/>
              <a:t>gjykim</a:t>
            </a:r>
            <a:r>
              <a:rPr lang="en-CA" i="1" dirty="0"/>
              <a:t> </a:t>
            </a:r>
            <a:r>
              <a:rPr lang="en-CA" i="1" dirty="0" err="1"/>
              <a:t>edhe</a:t>
            </a:r>
            <a:r>
              <a:rPr lang="en-CA" i="1" dirty="0"/>
              <a:t> </a:t>
            </a:r>
            <a:r>
              <a:rPr lang="en-CA" i="1" dirty="0" err="1"/>
              <a:t>në</a:t>
            </a:r>
            <a:r>
              <a:rPr lang="en-CA" i="1" dirty="0"/>
              <a:t> </a:t>
            </a:r>
            <a:r>
              <a:rPr lang="en-CA" i="1" dirty="0" err="1"/>
              <a:t>mungesë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tij</a:t>
            </a:r>
            <a:r>
              <a:rPr lang="en-CA" i="1" dirty="0"/>
              <a:t>, </a:t>
            </a:r>
            <a:r>
              <a:rPr lang="en-CA" i="1" dirty="0" err="1"/>
              <a:t>krahas</a:t>
            </a:r>
            <a:r>
              <a:rPr lang="en-CA" i="1" dirty="0"/>
              <a:t> </a:t>
            </a:r>
            <a:r>
              <a:rPr lang="en-CA" i="1" dirty="0" err="1"/>
              <a:t>vlerës</a:t>
            </a:r>
            <a:r>
              <a:rPr lang="en-CA" i="1" dirty="0"/>
              <a:t> </a:t>
            </a:r>
            <a:r>
              <a:rPr lang="en-CA" i="1" dirty="0" err="1"/>
              <a:t>juridike</a:t>
            </a:r>
            <a:r>
              <a:rPr lang="en-CA" i="1" dirty="0"/>
              <a:t> </a:t>
            </a:r>
            <a:r>
              <a:rPr lang="en-CA" i="1" dirty="0" err="1"/>
              <a:t>që</a:t>
            </a:r>
            <a:r>
              <a:rPr lang="en-CA" i="1" dirty="0"/>
              <a:t> </a:t>
            </a:r>
            <a:r>
              <a:rPr lang="en-CA" i="1" dirty="0" err="1"/>
              <a:t>ka</a:t>
            </a:r>
            <a:r>
              <a:rPr lang="en-CA" i="1" dirty="0"/>
              <a:t> </a:t>
            </a:r>
            <a:r>
              <a:rPr lang="en-CA" i="1" dirty="0" err="1"/>
              <a:t>në</a:t>
            </a:r>
            <a:r>
              <a:rPr lang="en-CA" i="1" dirty="0"/>
              <a:t> </a:t>
            </a:r>
            <a:r>
              <a:rPr lang="en-CA" i="1" dirty="0" err="1"/>
              <a:t>lidhje</a:t>
            </a:r>
            <a:r>
              <a:rPr lang="en-CA" i="1" dirty="0"/>
              <a:t> me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drejtën</a:t>
            </a:r>
            <a:r>
              <a:rPr lang="en-CA" i="1" dirty="0"/>
              <a:t> e </a:t>
            </a:r>
            <a:r>
              <a:rPr lang="en-CA" i="1" dirty="0" err="1"/>
              <a:t>përfaqësimit</a:t>
            </a:r>
            <a:r>
              <a:rPr lang="en-CA" i="1" dirty="0"/>
              <a:t> </a:t>
            </a:r>
            <a:r>
              <a:rPr lang="en-CA" i="1" dirty="0" err="1"/>
              <a:t>dhe</a:t>
            </a:r>
            <a:r>
              <a:rPr lang="en-CA" i="1" dirty="0"/>
              <a:t> </a:t>
            </a:r>
            <a:r>
              <a:rPr lang="en-CA" i="1" dirty="0" err="1"/>
              <a:t>tagrat</a:t>
            </a:r>
            <a:r>
              <a:rPr lang="en-CA" i="1" dirty="0"/>
              <a:t> </a:t>
            </a:r>
            <a:r>
              <a:rPr lang="en-CA" i="1" dirty="0" err="1"/>
              <a:t>brenda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cilës</a:t>
            </a:r>
            <a:r>
              <a:rPr lang="en-CA" i="1" dirty="0"/>
              <a:t> do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veprojë</a:t>
            </a:r>
            <a:r>
              <a:rPr lang="en-CA" i="1" dirty="0"/>
              <a:t> </a:t>
            </a:r>
            <a:r>
              <a:rPr lang="en-CA" i="1" dirty="0" err="1"/>
              <a:t>mbrojtësi</a:t>
            </a:r>
            <a:r>
              <a:rPr lang="en-CA" i="1" dirty="0"/>
              <a:t> </a:t>
            </a:r>
            <a:r>
              <a:rPr lang="en-CA" i="1" dirty="0" err="1"/>
              <a:t>ka</a:t>
            </a:r>
            <a:r>
              <a:rPr lang="en-CA" i="1" dirty="0"/>
              <a:t> </a:t>
            </a:r>
            <a:r>
              <a:rPr lang="en-CA" i="1" dirty="0" err="1"/>
              <a:t>edhe</a:t>
            </a:r>
            <a:r>
              <a:rPr lang="en-CA" i="1" dirty="0"/>
              <a:t> </a:t>
            </a:r>
            <a:r>
              <a:rPr lang="en-CA" i="1" dirty="0" err="1"/>
              <a:t>vlerën</a:t>
            </a:r>
            <a:r>
              <a:rPr lang="en-CA" i="1" dirty="0"/>
              <a:t> e </a:t>
            </a:r>
            <a:r>
              <a:rPr lang="en-CA" i="1" dirty="0" err="1"/>
              <a:t>konfirmimit</a:t>
            </a:r>
            <a:r>
              <a:rPr lang="en-CA" i="1" dirty="0"/>
              <a:t> </a:t>
            </a:r>
            <a:r>
              <a:rPr lang="en-CA" i="1" dirty="0" err="1"/>
              <a:t>kur</a:t>
            </a:r>
            <a:r>
              <a:rPr lang="en-CA" i="1" dirty="0"/>
              <a:t> </a:t>
            </a:r>
            <a:r>
              <a:rPr lang="en-CA" i="1" dirty="0" err="1"/>
              <a:t>në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del e </a:t>
            </a:r>
            <a:r>
              <a:rPr lang="en-CA" i="1" dirty="0" err="1"/>
              <a:t>shprehur</a:t>
            </a:r>
            <a:r>
              <a:rPr lang="en-CA" i="1" dirty="0"/>
              <a:t> </a:t>
            </a:r>
            <a:r>
              <a:rPr lang="en-CA" i="1" dirty="0" err="1"/>
              <a:t>qartë</a:t>
            </a:r>
            <a:r>
              <a:rPr lang="en-CA" i="1" dirty="0"/>
              <a:t> se </a:t>
            </a:r>
            <a:r>
              <a:rPr lang="en-CA" i="1" dirty="0" err="1"/>
              <a:t>është</a:t>
            </a:r>
            <a:r>
              <a:rPr lang="en-CA" i="1" dirty="0"/>
              <a:t> </a:t>
            </a:r>
            <a:r>
              <a:rPr lang="en-CA" i="1" dirty="0" err="1"/>
              <a:t>në</a:t>
            </a:r>
            <a:r>
              <a:rPr lang="en-CA" i="1" dirty="0"/>
              <a:t> </a:t>
            </a:r>
            <a:r>
              <a:rPr lang="en-CA" i="1" dirty="0" err="1"/>
              <a:t>dijeni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procesit</a:t>
            </a:r>
            <a:r>
              <a:rPr lang="en-CA" i="1" dirty="0"/>
              <a:t> penal </a:t>
            </a:r>
            <a:r>
              <a:rPr lang="en-CA" i="1" dirty="0" err="1"/>
              <a:t>që</a:t>
            </a:r>
            <a:r>
              <a:rPr lang="en-CA" i="1" dirty="0"/>
              <a:t> </a:t>
            </a:r>
            <a:r>
              <a:rPr lang="en-CA" i="1" dirty="0" err="1"/>
              <a:t>po</a:t>
            </a:r>
            <a:r>
              <a:rPr lang="en-CA" i="1" dirty="0"/>
              <a:t> </a:t>
            </a:r>
            <a:r>
              <a:rPr lang="en-CA" i="1" dirty="0" err="1"/>
              <a:t>zhvillohet</a:t>
            </a:r>
            <a:r>
              <a:rPr lang="en-CA" i="1" dirty="0"/>
              <a:t> </a:t>
            </a:r>
            <a:r>
              <a:rPr lang="en-CA" i="1" dirty="0" err="1"/>
              <a:t>kundër</a:t>
            </a:r>
            <a:r>
              <a:rPr lang="en-CA" i="1" dirty="0"/>
              <a:t> </a:t>
            </a:r>
            <a:r>
              <a:rPr lang="en-CA" i="1" dirty="0" err="1"/>
              <a:t>tij</a:t>
            </a:r>
            <a:r>
              <a:rPr lang="en-CA" i="1" dirty="0"/>
              <a:t> </a:t>
            </a:r>
            <a:r>
              <a:rPr lang="en-CA" i="1" dirty="0" err="1"/>
              <a:t>dhe</a:t>
            </a:r>
            <a:r>
              <a:rPr lang="en-CA" i="1" dirty="0"/>
              <a:t> </a:t>
            </a:r>
            <a:r>
              <a:rPr lang="en-CA" i="1" dirty="0" err="1"/>
              <a:t>nuk</a:t>
            </a:r>
            <a:r>
              <a:rPr lang="en-CA" i="1" dirty="0"/>
              <a:t> </a:t>
            </a:r>
            <a:r>
              <a:rPr lang="en-CA" i="1" dirty="0" err="1"/>
              <a:t>dëshiron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paraqitet</a:t>
            </a:r>
            <a:r>
              <a:rPr lang="en-CA" i="1" dirty="0"/>
              <a:t> </a:t>
            </a:r>
            <a:r>
              <a:rPr lang="en-CA" i="1" dirty="0" err="1"/>
              <a:t>por</a:t>
            </a:r>
            <a:r>
              <a:rPr lang="en-CA" i="1" dirty="0"/>
              <a:t> do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përfaqësohet</a:t>
            </a:r>
            <a:r>
              <a:rPr lang="en-CA" i="1" dirty="0"/>
              <a:t> </a:t>
            </a:r>
            <a:r>
              <a:rPr lang="en-CA" i="1" dirty="0" err="1"/>
              <a:t>nga</a:t>
            </a:r>
            <a:r>
              <a:rPr lang="en-CA" i="1" dirty="0"/>
              <a:t> </a:t>
            </a:r>
            <a:r>
              <a:rPr lang="en-CA" i="1" dirty="0" err="1"/>
              <a:t>mbrojtësi</a:t>
            </a:r>
            <a:r>
              <a:rPr lang="en-CA" i="1" dirty="0"/>
              <a:t> </a:t>
            </a:r>
            <a:r>
              <a:rPr lang="en-CA" i="1" dirty="0" err="1"/>
              <a:t>i</a:t>
            </a:r>
            <a:r>
              <a:rPr lang="en-CA" i="1" dirty="0"/>
              <a:t> </a:t>
            </a:r>
            <a:r>
              <a:rPr lang="en-CA" i="1" dirty="0" err="1"/>
              <a:t>tij</a:t>
            </a:r>
            <a:r>
              <a:rPr lang="en-CA" i="1" dirty="0"/>
              <a:t>. </a:t>
            </a:r>
            <a:r>
              <a:rPr lang="en-CA" i="1" dirty="0" err="1"/>
              <a:t>Ky</a:t>
            </a:r>
            <a:r>
              <a:rPr lang="en-CA" i="1" dirty="0"/>
              <a:t> </a:t>
            </a:r>
            <a:r>
              <a:rPr lang="en-CA" i="1" dirty="0" err="1"/>
              <a:t>akt</a:t>
            </a:r>
            <a:r>
              <a:rPr lang="en-CA" i="1" dirty="0"/>
              <a:t> </a:t>
            </a:r>
            <a:r>
              <a:rPr lang="en-CA" i="1" dirty="0" err="1"/>
              <a:t>është</a:t>
            </a:r>
            <a:r>
              <a:rPr lang="en-CA" i="1" dirty="0"/>
              <a:t> </a:t>
            </a:r>
            <a:r>
              <a:rPr lang="en-CA" i="1" dirty="0" err="1"/>
              <a:t>i</a:t>
            </a:r>
            <a:r>
              <a:rPr lang="en-CA" i="1" dirty="0"/>
              <a:t> </a:t>
            </a:r>
            <a:r>
              <a:rPr lang="en-CA" i="1" dirty="0" err="1"/>
              <a:t>mjaftueshëm</a:t>
            </a:r>
            <a:r>
              <a:rPr lang="en-CA" i="1" dirty="0"/>
              <a:t> </a:t>
            </a:r>
            <a:r>
              <a:rPr lang="en-CA" i="1" dirty="0" err="1"/>
              <a:t>për</a:t>
            </a:r>
            <a:r>
              <a:rPr lang="en-CA" i="1" dirty="0"/>
              <a:t> </a:t>
            </a:r>
            <a:r>
              <a:rPr lang="en-CA" i="1" dirty="0" err="1"/>
              <a:t>gjykatën</a:t>
            </a:r>
            <a:r>
              <a:rPr lang="en-CA" i="1" dirty="0"/>
              <a:t> </a:t>
            </a:r>
            <a:r>
              <a:rPr lang="en-CA" i="1" dirty="0" err="1"/>
              <a:t>që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krijojë</a:t>
            </a:r>
            <a:r>
              <a:rPr lang="en-CA" i="1" dirty="0"/>
              <a:t> </a:t>
            </a:r>
            <a:r>
              <a:rPr lang="en-CA" i="1" dirty="0" err="1"/>
              <a:t>bindjen</a:t>
            </a:r>
            <a:r>
              <a:rPr lang="en-CA" i="1" dirty="0"/>
              <a:t> se </a:t>
            </a:r>
            <a:r>
              <a:rPr lang="en-CA" i="1" dirty="0" err="1"/>
              <a:t>i</a:t>
            </a:r>
            <a:r>
              <a:rPr lang="en-CA" i="1" dirty="0"/>
              <a:t> </a:t>
            </a:r>
            <a:r>
              <a:rPr lang="en-CA" i="1" dirty="0" err="1"/>
              <a:t>gjykuari</a:t>
            </a:r>
            <a:r>
              <a:rPr lang="en-CA" i="1" dirty="0"/>
              <a:t> </a:t>
            </a:r>
            <a:r>
              <a:rPr lang="en-CA" i="1" dirty="0" err="1"/>
              <a:t>është</a:t>
            </a:r>
            <a:r>
              <a:rPr lang="en-CA" i="1" dirty="0"/>
              <a:t> </a:t>
            </a:r>
            <a:r>
              <a:rPr lang="en-CA" i="1" dirty="0" err="1"/>
              <a:t>në</a:t>
            </a:r>
            <a:r>
              <a:rPr lang="en-CA" i="1" dirty="0"/>
              <a:t> </a:t>
            </a:r>
            <a:r>
              <a:rPr lang="en-CA" i="1" dirty="0" err="1"/>
              <a:t>dijeni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procesit</a:t>
            </a:r>
            <a:r>
              <a:rPr lang="en-CA" i="1" dirty="0"/>
              <a:t> penal </a:t>
            </a:r>
            <a:r>
              <a:rPr lang="en-CA" i="1" dirty="0" err="1"/>
              <a:t>dhe</a:t>
            </a:r>
            <a:r>
              <a:rPr lang="en-CA" i="1" dirty="0"/>
              <a:t> se me </a:t>
            </a:r>
            <a:r>
              <a:rPr lang="en-CA" i="1" dirty="0" err="1"/>
              <a:t>vullnet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lirë</a:t>
            </a:r>
            <a:r>
              <a:rPr lang="en-CA" i="1" dirty="0"/>
              <a:t> </a:t>
            </a:r>
            <a:r>
              <a:rPr lang="en-CA" i="1" dirty="0" err="1"/>
              <a:t>zgjedh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mos</a:t>
            </a:r>
            <a:r>
              <a:rPr lang="en-CA" i="1" dirty="0"/>
              <a:t> </a:t>
            </a:r>
            <a:r>
              <a:rPr lang="en-CA" i="1" dirty="0" err="1"/>
              <a:t>marrë</a:t>
            </a:r>
            <a:r>
              <a:rPr lang="en-CA" i="1" dirty="0"/>
              <a:t> </a:t>
            </a:r>
            <a:r>
              <a:rPr lang="en-CA" i="1" dirty="0" err="1"/>
              <a:t>pjesë</a:t>
            </a:r>
            <a:r>
              <a:rPr lang="en-CA" i="1" dirty="0"/>
              <a:t> </a:t>
            </a:r>
            <a:r>
              <a:rPr lang="en-CA" i="1" dirty="0" err="1"/>
              <a:t>dhe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përfaqësohet</a:t>
            </a:r>
            <a:r>
              <a:rPr lang="en-CA" i="1" dirty="0"/>
              <a:t> </a:t>
            </a:r>
            <a:r>
              <a:rPr lang="en-CA" i="1" dirty="0" err="1"/>
              <a:t>nga</a:t>
            </a:r>
            <a:r>
              <a:rPr lang="en-CA" i="1" dirty="0"/>
              <a:t> </a:t>
            </a:r>
            <a:r>
              <a:rPr lang="en-CA" i="1" dirty="0" err="1"/>
              <a:t>mbrojtësi</a:t>
            </a:r>
            <a:r>
              <a:rPr lang="en-CA" i="1" dirty="0"/>
              <a:t> </a:t>
            </a:r>
            <a:r>
              <a:rPr lang="en-CA" i="1" dirty="0" err="1"/>
              <a:t>i</a:t>
            </a:r>
            <a:r>
              <a:rPr lang="en-CA" i="1" dirty="0"/>
              <a:t> </a:t>
            </a:r>
            <a:r>
              <a:rPr lang="en-CA" i="1" dirty="0" err="1"/>
              <a:t>zgjedhur</a:t>
            </a:r>
            <a:r>
              <a:rPr lang="en-CA" i="1" dirty="0"/>
              <a:t> </a:t>
            </a:r>
            <a:r>
              <a:rPr lang="en-CA" i="1" dirty="0" err="1"/>
              <a:t>prej</a:t>
            </a:r>
            <a:r>
              <a:rPr lang="en-CA" i="1" dirty="0"/>
              <a:t> </a:t>
            </a:r>
            <a:r>
              <a:rPr lang="en-CA" i="1" dirty="0" err="1"/>
              <a:t>tij</a:t>
            </a:r>
            <a:r>
              <a:rPr lang="en-CA" dirty="0"/>
              <a:t>“. </a:t>
            </a:r>
            <a:r>
              <a:rPr lang="en-CA" dirty="0" smtClean="0"/>
              <a:t>(</a:t>
            </a:r>
            <a:r>
              <a:rPr lang="en-CA" dirty="0" err="1" smtClean="0"/>
              <a:t>vendimi</a:t>
            </a:r>
            <a:r>
              <a:rPr lang="en-CA" dirty="0" smtClean="0"/>
              <a:t> nr.93 </a:t>
            </a:r>
            <a:r>
              <a:rPr lang="en-CA" dirty="0" err="1"/>
              <a:t>datë</a:t>
            </a:r>
            <a:r>
              <a:rPr lang="en-CA" dirty="0"/>
              <a:t> </a:t>
            </a:r>
            <a:r>
              <a:rPr lang="en-CA" dirty="0" smtClean="0"/>
              <a:t>13.3.2013)</a:t>
            </a:r>
            <a:endParaRPr lang="en-CA" dirty="0"/>
          </a:p>
          <a:p>
            <a:pPr algn="just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663345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 err="1" smtClean="0"/>
              <a:t>Pamundësia</a:t>
            </a:r>
            <a:r>
              <a:rPr lang="en-CA" dirty="0" smtClean="0"/>
              <a:t> e </a:t>
            </a:r>
            <a:r>
              <a:rPr lang="en-CA" dirty="0" err="1" smtClean="0"/>
              <a:t>shoqërimit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detyrueshëm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3335" y="2160589"/>
            <a:ext cx="10161431" cy="4697411"/>
          </a:xfrm>
        </p:spPr>
        <p:txBody>
          <a:bodyPr>
            <a:normAutofit lnSpcReduction="10000"/>
          </a:bodyPr>
          <a:lstStyle/>
          <a:p>
            <a:pPr algn="just"/>
            <a:r>
              <a:rPr lang="en-CA" sz="2400" dirty="0" err="1" smtClean="0"/>
              <a:t>Në</a:t>
            </a:r>
            <a:r>
              <a:rPr lang="en-CA" sz="2400" dirty="0" smtClean="0"/>
              <a:t> </a:t>
            </a:r>
            <a:r>
              <a:rPr lang="en-CA" sz="2400" dirty="0" err="1" smtClean="0"/>
              <a:t>rastet</a:t>
            </a:r>
            <a:r>
              <a:rPr lang="en-CA" sz="2400" dirty="0" smtClean="0"/>
              <a:t> </a:t>
            </a:r>
            <a:r>
              <a:rPr lang="en-CA" sz="2400" dirty="0" err="1" smtClean="0"/>
              <a:t>kur</a:t>
            </a:r>
            <a:r>
              <a:rPr lang="en-CA" sz="2400" dirty="0" smtClean="0"/>
              <a:t> </a:t>
            </a:r>
            <a:r>
              <a:rPr lang="en-CA" sz="2400" dirty="0" err="1" smtClean="0"/>
              <a:t>plotësohen</a:t>
            </a:r>
            <a:r>
              <a:rPr lang="en-CA" sz="2400" dirty="0" smtClean="0"/>
              <a:t> </a:t>
            </a:r>
            <a:r>
              <a:rPr lang="en-CA" sz="2400" dirty="0" err="1" smtClean="0"/>
              <a:t>kushtet</a:t>
            </a:r>
            <a:r>
              <a:rPr lang="en-CA" sz="2400" dirty="0" smtClean="0"/>
              <a:t> </a:t>
            </a:r>
            <a:r>
              <a:rPr lang="en-CA" sz="2400" dirty="0" err="1" smtClean="0"/>
              <a:t>për</a:t>
            </a:r>
            <a:r>
              <a:rPr lang="en-CA" sz="2400" dirty="0" smtClean="0"/>
              <a:t> </a:t>
            </a:r>
            <a:r>
              <a:rPr lang="en-CA" sz="2400" dirty="0" err="1" smtClean="0"/>
              <a:t>shoqërimin</a:t>
            </a:r>
            <a:r>
              <a:rPr lang="en-CA" sz="2400" dirty="0" smtClean="0"/>
              <a:t> e </a:t>
            </a:r>
            <a:r>
              <a:rPr lang="en-CA" sz="2400" dirty="0" err="1" smtClean="0"/>
              <a:t>detyrueshëm</a:t>
            </a:r>
            <a:r>
              <a:rPr lang="en-CA" sz="2400" dirty="0" smtClean="0"/>
              <a:t>, </a:t>
            </a:r>
            <a:r>
              <a:rPr lang="en-CA" sz="2400" dirty="0" err="1" smtClean="0"/>
              <a:t>gjykata</a:t>
            </a:r>
            <a:r>
              <a:rPr lang="en-CA" sz="2400" dirty="0" smtClean="0"/>
              <a:t> </a:t>
            </a:r>
            <a:r>
              <a:rPr lang="en-CA" sz="2400" dirty="0" err="1" smtClean="0"/>
              <a:t>mund</a:t>
            </a:r>
            <a:r>
              <a:rPr lang="en-CA" sz="2400" dirty="0" smtClean="0"/>
              <a:t> </a:t>
            </a:r>
            <a:r>
              <a:rPr lang="en-CA" sz="2400" dirty="0" err="1" smtClean="0"/>
              <a:t>të</a:t>
            </a:r>
            <a:r>
              <a:rPr lang="en-CA" sz="2400" dirty="0" smtClean="0"/>
              <a:t> </a:t>
            </a:r>
            <a:r>
              <a:rPr lang="en-CA" sz="2400" dirty="0" err="1" smtClean="0"/>
              <a:t>ndodhet</a:t>
            </a:r>
            <a:r>
              <a:rPr lang="en-CA" sz="2400" dirty="0" smtClean="0"/>
              <a:t> para </a:t>
            </a:r>
            <a:r>
              <a:rPr lang="en-CA" sz="2400" dirty="0" err="1" smtClean="0"/>
              <a:t>rastit</a:t>
            </a:r>
            <a:r>
              <a:rPr lang="en-CA" sz="2400" dirty="0" smtClean="0"/>
              <a:t> </a:t>
            </a:r>
            <a:r>
              <a:rPr lang="en-CA" sz="2400" dirty="0" err="1" smtClean="0"/>
              <a:t>kur</a:t>
            </a:r>
            <a:r>
              <a:rPr lang="en-CA" sz="2400" dirty="0" smtClean="0"/>
              <a:t> </a:t>
            </a:r>
            <a:r>
              <a:rPr lang="en-CA" sz="2400" dirty="0" err="1" smtClean="0"/>
              <a:t>pavarësisht</a:t>
            </a:r>
            <a:r>
              <a:rPr lang="en-CA" sz="2400" dirty="0" smtClean="0"/>
              <a:t> </a:t>
            </a:r>
            <a:r>
              <a:rPr lang="en-CA" sz="2400" dirty="0" err="1" smtClean="0"/>
              <a:t>dijenisë</a:t>
            </a:r>
            <a:r>
              <a:rPr lang="en-CA" sz="2400" dirty="0" smtClean="0"/>
              <a:t> </a:t>
            </a:r>
            <a:r>
              <a:rPr lang="en-CA" sz="2400" dirty="0" err="1" smtClean="0"/>
              <a:t>për</a:t>
            </a:r>
            <a:r>
              <a:rPr lang="en-CA" sz="2400" dirty="0" smtClean="0"/>
              <a:t> </a:t>
            </a:r>
            <a:r>
              <a:rPr lang="en-CA" sz="2400" dirty="0" err="1" smtClean="0"/>
              <a:t>seancën</a:t>
            </a:r>
            <a:r>
              <a:rPr lang="en-CA" sz="2400" dirty="0" smtClean="0"/>
              <a:t> e </a:t>
            </a:r>
            <a:r>
              <a:rPr lang="en-CA" sz="2400" dirty="0" err="1" smtClean="0"/>
              <a:t>parë</a:t>
            </a:r>
            <a:r>
              <a:rPr lang="en-CA" sz="2400" dirty="0" smtClean="0"/>
              <a:t> </a:t>
            </a:r>
            <a:r>
              <a:rPr lang="en-CA" sz="2400" dirty="0" err="1" smtClean="0"/>
              <a:t>nuk</a:t>
            </a:r>
            <a:r>
              <a:rPr lang="en-CA" sz="2400" dirty="0" smtClean="0"/>
              <a:t> </a:t>
            </a:r>
            <a:r>
              <a:rPr lang="en-CA" sz="2400" dirty="0" err="1" smtClean="0"/>
              <a:t>është</a:t>
            </a:r>
            <a:r>
              <a:rPr lang="en-CA" sz="2400" dirty="0" smtClean="0"/>
              <a:t> </a:t>
            </a:r>
            <a:r>
              <a:rPr lang="en-CA" sz="2400" dirty="0" err="1" smtClean="0"/>
              <a:t>i</a:t>
            </a:r>
            <a:r>
              <a:rPr lang="en-CA" sz="2400" dirty="0" smtClean="0"/>
              <a:t> </a:t>
            </a:r>
            <a:r>
              <a:rPr lang="en-CA" sz="2400" dirty="0" err="1" smtClean="0"/>
              <a:t>mundur</a:t>
            </a:r>
            <a:r>
              <a:rPr lang="en-CA" sz="2400" dirty="0" smtClean="0"/>
              <a:t> </a:t>
            </a:r>
            <a:r>
              <a:rPr lang="en-CA" sz="2400" dirty="0" err="1" smtClean="0"/>
              <a:t>të</a:t>
            </a:r>
            <a:r>
              <a:rPr lang="en-CA" sz="2400" dirty="0" smtClean="0"/>
              <a:t> </a:t>
            </a:r>
            <a:r>
              <a:rPr lang="en-CA" sz="2400" dirty="0" err="1" smtClean="0"/>
              <a:t>ekzekutohet</a:t>
            </a:r>
            <a:r>
              <a:rPr lang="en-CA" sz="2400" dirty="0" smtClean="0"/>
              <a:t> </a:t>
            </a:r>
            <a:r>
              <a:rPr lang="en-CA" sz="2400" dirty="0" err="1" smtClean="0"/>
              <a:t>urdhëri</a:t>
            </a:r>
            <a:r>
              <a:rPr lang="en-CA" sz="2400" dirty="0" smtClean="0"/>
              <a:t> </a:t>
            </a:r>
            <a:r>
              <a:rPr lang="en-CA" sz="2400" dirty="0" err="1" smtClean="0"/>
              <a:t>për</a:t>
            </a:r>
            <a:r>
              <a:rPr lang="en-CA" sz="2400" dirty="0" smtClean="0"/>
              <a:t> </a:t>
            </a:r>
            <a:r>
              <a:rPr lang="en-CA" sz="2400" dirty="0" err="1" smtClean="0"/>
              <a:t>shoqërimin</a:t>
            </a:r>
            <a:r>
              <a:rPr lang="en-CA" sz="2400" dirty="0" smtClean="0"/>
              <a:t> e </a:t>
            </a:r>
            <a:r>
              <a:rPr lang="en-CA" sz="2400" dirty="0" err="1" smtClean="0"/>
              <a:t>detyrueshëm</a:t>
            </a:r>
            <a:r>
              <a:rPr lang="en-CA" sz="2400" dirty="0" smtClean="0"/>
              <a:t> </a:t>
            </a:r>
            <a:r>
              <a:rPr lang="en-CA" sz="2400" dirty="0" err="1" smtClean="0"/>
              <a:t>pasi</a:t>
            </a:r>
            <a:r>
              <a:rPr lang="en-CA" sz="2400" dirty="0" smtClean="0"/>
              <a:t> </a:t>
            </a:r>
            <a:r>
              <a:rPr lang="en-CA" sz="2400" dirty="0" err="1" smtClean="0"/>
              <a:t>personi</a:t>
            </a:r>
            <a:r>
              <a:rPr lang="en-CA" sz="2400" dirty="0" smtClean="0"/>
              <a:t> </a:t>
            </a:r>
            <a:r>
              <a:rPr lang="en-CA" sz="2400" dirty="0" err="1" smtClean="0"/>
              <a:t>nuk</a:t>
            </a:r>
            <a:r>
              <a:rPr lang="en-CA" sz="2400" dirty="0" smtClean="0"/>
              <a:t> </a:t>
            </a:r>
            <a:r>
              <a:rPr lang="en-CA" sz="2400" dirty="0" err="1" smtClean="0"/>
              <a:t>gjendet</a:t>
            </a:r>
            <a:r>
              <a:rPr lang="en-CA" sz="2400" dirty="0" smtClean="0"/>
              <a:t> </a:t>
            </a:r>
            <a:r>
              <a:rPr lang="en-CA" sz="2400" dirty="0" err="1" smtClean="0"/>
              <a:t>më</a:t>
            </a:r>
            <a:r>
              <a:rPr lang="en-CA" sz="2400" dirty="0" smtClean="0"/>
              <a:t> pas.</a:t>
            </a:r>
          </a:p>
          <a:p>
            <a:pPr lvl="1" algn="just"/>
            <a:r>
              <a:rPr lang="en-CA" sz="2400" dirty="0" err="1" smtClean="0"/>
              <a:t>Rasti</a:t>
            </a:r>
            <a:r>
              <a:rPr lang="en-CA" sz="2400" dirty="0" smtClean="0"/>
              <a:t> </a:t>
            </a:r>
            <a:r>
              <a:rPr lang="en-CA" sz="2400" dirty="0" err="1" smtClean="0"/>
              <a:t>i</a:t>
            </a:r>
            <a:r>
              <a:rPr lang="en-CA" sz="2400" dirty="0" smtClean="0"/>
              <a:t> </a:t>
            </a:r>
            <a:r>
              <a:rPr lang="en-CA" sz="2400" dirty="0" err="1" smtClean="0"/>
              <a:t>parë</a:t>
            </a:r>
            <a:r>
              <a:rPr lang="en-CA" sz="2400" dirty="0" smtClean="0"/>
              <a:t>, </a:t>
            </a:r>
            <a:r>
              <a:rPr lang="en-CA" sz="2400" dirty="0" err="1" smtClean="0"/>
              <a:t>personi</a:t>
            </a:r>
            <a:r>
              <a:rPr lang="en-CA" sz="2400" dirty="0" smtClean="0"/>
              <a:t> </a:t>
            </a:r>
            <a:r>
              <a:rPr lang="en-CA" sz="2400" dirty="0" err="1" smtClean="0"/>
              <a:t>është</a:t>
            </a:r>
            <a:r>
              <a:rPr lang="en-CA" sz="2400" dirty="0" smtClean="0"/>
              <a:t> </a:t>
            </a:r>
            <a:r>
              <a:rPr lang="en-CA" sz="2400" dirty="0" err="1" smtClean="0"/>
              <a:t>në</a:t>
            </a:r>
            <a:r>
              <a:rPr lang="en-CA" sz="2400" dirty="0" smtClean="0"/>
              <a:t> </a:t>
            </a:r>
            <a:r>
              <a:rPr lang="en-CA" sz="2400" dirty="0" err="1" smtClean="0"/>
              <a:t>gjendje</a:t>
            </a:r>
            <a:r>
              <a:rPr lang="en-CA" sz="2400" dirty="0" smtClean="0"/>
              <a:t> </a:t>
            </a:r>
            <a:r>
              <a:rPr lang="en-CA" sz="2400" dirty="0" err="1" smtClean="0"/>
              <a:t>të</a:t>
            </a:r>
            <a:r>
              <a:rPr lang="en-CA" sz="2400" dirty="0" smtClean="0"/>
              <a:t> </a:t>
            </a:r>
            <a:r>
              <a:rPr lang="en-CA" sz="2400" dirty="0" err="1" smtClean="0"/>
              <a:t>lirë</a:t>
            </a:r>
            <a:r>
              <a:rPr lang="en-CA" sz="2400" dirty="0" smtClean="0"/>
              <a:t>. </a:t>
            </a:r>
            <a:r>
              <a:rPr lang="en-CA" sz="2400" dirty="0" err="1" smtClean="0"/>
              <a:t>Në</a:t>
            </a:r>
            <a:r>
              <a:rPr lang="en-CA" sz="2400" dirty="0" smtClean="0"/>
              <a:t> </a:t>
            </a:r>
            <a:r>
              <a:rPr lang="en-CA" sz="2400" dirty="0" err="1" smtClean="0"/>
              <a:t>këtë</a:t>
            </a:r>
            <a:r>
              <a:rPr lang="en-CA" sz="2400" dirty="0" smtClean="0"/>
              <a:t> </a:t>
            </a:r>
            <a:r>
              <a:rPr lang="en-CA" sz="2400" dirty="0" err="1" smtClean="0"/>
              <a:t>rast</a:t>
            </a:r>
            <a:r>
              <a:rPr lang="en-CA" sz="2400" dirty="0" smtClean="0"/>
              <a:t> do </a:t>
            </a:r>
            <a:r>
              <a:rPr lang="en-CA" sz="2400" dirty="0" err="1" smtClean="0"/>
              <a:t>të</a:t>
            </a:r>
            <a:r>
              <a:rPr lang="en-CA" sz="2400" dirty="0" smtClean="0"/>
              <a:t> </a:t>
            </a:r>
            <a:r>
              <a:rPr lang="en-CA" sz="2400" dirty="0" err="1" smtClean="0"/>
              <a:t>vijojë</a:t>
            </a:r>
            <a:r>
              <a:rPr lang="en-CA" sz="2400" dirty="0" smtClean="0"/>
              <a:t> </a:t>
            </a:r>
            <a:r>
              <a:rPr lang="en-CA" sz="2400" dirty="0" err="1" smtClean="0"/>
              <a:t>procedura</a:t>
            </a:r>
            <a:r>
              <a:rPr lang="en-CA" sz="2400" dirty="0" smtClean="0"/>
              <a:t> e </a:t>
            </a:r>
            <a:r>
              <a:rPr lang="en-CA" sz="2400" dirty="0" err="1" smtClean="0"/>
              <a:t>njoftimit</a:t>
            </a:r>
            <a:r>
              <a:rPr lang="en-CA" sz="2400" dirty="0" smtClean="0"/>
              <a:t> </a:t>
            </a:r>
            <a:r>
              <a:rPr lang="en-CA" sz="2400" dirty="0" err="1" smtClean="0"/>
              <a:t>dhe</a:t>
            </a:r>
            <a:r>
              <a:rPr lang="en-CA" sz="2400" dirty="0" smtClean="0"/>
              <a:t> </a:t>
            </a:r>
            <a:r>
              <a:rPr lang="en-CA" sz="2400" dirty="0" err="1" smtClean="0"/>
              <a:t>kërkimit</a:t>
            </a:r>
            <a:r>
              <a:rPr lang="en-CA" sz="2400" dirty="0" smtClean="0"/>
              <a:t> </a:t>
            </a:r>
            <a:r>
              <a:rPr lang="en-CA" sz="2400" dirty="0" err="1" smtClean="0"/>
              <a:t>sipas</a:t>
            </a:r>
            <a:r>
              <a:rPr lang="en-CA" sz="2400" dirty="0" smtClean="0"/>
              <a:t> </a:t>
            </a:r>
            <a:r>
              <a:rPr lang="en-CA" sz="2400" dirty="0" err="1" smtClean="0"/>
              <a:t>neneve</a:t>
            </a:r>
            <a:r>
              <a:rPr lang="en-CA" sz="2400" dirty="0" smtClean="0"/>
              <a:t> 139-141 </a:t>
            </a:r>
            <a:r>
              <a:rPr lang="en-CA" sz="2400" dirty="0" err="1" smtClean="0"/>
              <a:t>te</a:t>
            </a:r>
            <a:r>
              <a:rPr lang="en-CA" sz="2400" dirty="0" smtClean="0"/>
              <a:t> </a:t>
            </a:r>
            <a:r>
              <a:rPr lang="en-CA" sz="2400" dirty="0" err="1" smtClean="0"/>
              <a:t>K.P.Penale</a:t>
            </a:r>
            <a:r>
              <a:rPr lang="en-CA" sz="2400" dirty="0" smtClean="0"/>
              <a:t> </a:t>
            </a:r>
            <a:r>
              <a:rPr lang="en-CA" sz="2400" dirty="0" err="1" smtClean="0"/>
              <a:t>dhe</a:t>
            </a:r>
            <a:r>
              <a:rPr lang="en-CA" sz="2400" dirty="0" smtClean="0"/>
              <a:t> </a:t>
            </a:r>
            <a:r>
              <a:rPr lang="en-CA" sz="2400" dirty="0" err="1" smtClean="0"/>
              <a:t>nese</a:t>
            </a:r>
            <a:r>
              <a:rPr lang="en-CA" sz="2400" dirty="0" smtClean="0"/>
              <a:t> </a:t>
            </a:r>
            <a:r>
              <a:rPr lang="en-CA" sz="2400" dirty="0" err="1" smtClean="0"/>
              <a:t>nuk</a:t>
            </a:r>
            <a:r>
              <a:rPr lang="en-CA" sz="2400" dirty="0" smtClean="0"/>
              <a:t> </a:t>
            </a:r>
            <a:r>
              <a:rPr lang="en-CA" sz="2400" dirty="0" err="1" smtClean="0"/>
              <a:t>gjendet</a:t>
            </a:r>
            <a:r>
              <a:rPr lang="en-CA" sz="2400" dirty="0" smtClean="0"/>
              <a:t>, do </a:t>
            </a:r>
            <a:r>
              <a:rPr lang="en-CA" sz="2400" dirty="0" err="1" smtClean="0"/>
              <a:t>të</a:t>
            </a:r>
            <a:r>
              <a:rPr lang="en-CA" sz="2400" dirty="0" smtClean="0"/>
              <a:t> </a:t>
            </a:r>
            <a:r>
              <a:rPr lang="en-CA" sz="2400" dirty="0" err="1" smtClean="0"/>
              <a:t>palikohet</a:t>
            </a:r>
            <a:r>
              <a:rPr lang="en-CA" sz="2400" dirty="0" smtClean="0"/>
              <a:t> </a:t>
            </a:r>
            <a:r>
              <a:rPr lang="en-CA" sz="2400" dirty="0" err="1" smtClean="0"/>
              <a:t>neni</a:t>
            </a:r>
            <a:r>
              <a:rPr lang="en-CA" sz="2400" dirty="0" smtClean="0"/>
              <a:t> 352/1 </a:t>
            </a:r>
            <a:r>
              <a:rPr lang="en-CA" sz="2400" dirty="0" err="1" smtClean="0"/>
              <a:t>i</a:t>
            </a:r>
            <a:r>
              <a:rPr lang="en-CA" sz="2400" dirty="0" smtClean="0"/>
              <a:t> </a:t>
            </a:r>
            <a:r>
              <a:rPr lang="en-CA" sz="2400" dirty="0" err="1" smtClean="0"/>
              <a:t>K.Pr.Penale</a:t>
            </a:r>
            <a:r>
              <a:rPr lang="en-CA" sz="2400" dirty="0" smtClean="0"/>
              <a:t> per </a:t>
            </a:r>
            <a:r>
              <a:rPr lang="en-CA" sz="2400" dirty="0" err="1" smtClean="0"/>
              <a:t>pezullimin</a:t>
            </a:r>
            <a:r>
              <a:rPr lang="en-CA" sz="2400" dirty="0" smtClean="0"/>
              <a:t> e </a:t>
            </a:r>
            <a:r>
              <a:rPr lang="en-CA" sz="2400" dirty="0" err="1" smtClean="0"/>
              <a:t>gjykimit</a:t>
            </a:r>
            <a:r>
              <a:rPr lang="en-CA" sz="2400" dirty="0" smtClean="0"/>
              <a:t>.</a:t>
            </a:r>
          </a:p>
          <a:p>
            <a:pPr lvl="1" algn="just"/>
            <a:r>
              <a:rPr lang="en-CA" sz="2400" dirty="0" err="1" smtClean="0"/>
              <a:t>Rasti</a:t>
            </a:r>
            <a:r>
              <a:rPr lang="en-CA" sz="2400" dirty="0" smtClean="0"/>
              <a:t> </a:t>
            </a:r>
            <a:r>
              <a:rPr lang="en-CA" sz="2400" dirty="0" err="1" smtClean="0"/>
              <a:t>i</a:t>
            </a:r>
            <a:r>
              <a:rPr lang="en-CA" sz="2400" dirty="0" smtClean="0"/>
              <a:t> </a:t>
            </a:r>
            <a:r>
              <a:rPr lang="en-CA" sz="2400" dirty="0" err="1" smtClean="0"/>
              <a:t>dyte</a:t>
            </a:r>
            <a:r>
              <a:rPr lang="en-CA" sz="2400" dirty="0" smtClean="0"/>
              <a:t>, </a:t>
            </a:r>
            <a:r>
              <a:rPr lang="en-CA" sz="2400" dirty="0" err="1" smtClean="0"/>
              <a:t>kur</a:t>
            </a:r>
            <a:r>
              <a:rPr lang="en-CA" sz="2400" dirty="0" smtClean="0"/>
              <a:t> </a:t>
            </a:r>
            <a:r>
              <a:rPr lang="en-CA" sz="2400" dirty="0" err="1" smtClean="0"/>
              <a:t>personi</a:t>
            </a:r>
            <a:r>
              <a:rPr lang="en-CA" sz="2400" dirty="0" smtClean="0"/>
              <a:t> </a:t>
            </a:r>
            <a:r>
              <a:rPr lang="en-CA" sz="2400" dirty="0" err="1" smtClean="0"/>
              <a:t>ështe</a:t>
            </a:r>
            <a:r>
              <a:rPr lang="en-CA" sz="2400" dirty="0" smtClean="0"/>
              <a:t> me </a:t>
            </a:r>
            <a:r>
              <a:rPr lang="en-CA" sz="2400" dirty="0" err="1" smtClean="0"/>
              <a:t>masë</a:t>
            </a:r>
            <a:r>
              <a:rPr lang="en-CA" sz="2400" dirty="0" smtClean="0"/>
              <a:t> </a:t>
            </a:r>
            <a:r>
              <a:rPr lang="en-CA" sz="2400" dirty="0" err="1" smtClean="0"/>
              <a:t>sigurimit</a:t>
            </a:r>
            <a:r>
              <a:rPr lang="en-CA" sz="2400" dirty="0" smtClean="0"/>
              <a:t> </a:t>
            </a:r>
            <a:r>
              <a:rPr lang="en-CA" sz="2400" dirty="0" err="1" smtClean="0"/>
              <a:t>të</a:t>
            </a:r>
            <a:r>
              <a:rPr lang="en-CA" sz="2400" dirty="0" smtClean="0"/>
              <a:t> </a:t>
            </a:r>
            <a:r>
              <a:rPr lang="en-CA" sz="2400" dirty="0" err="1" smtClean="0"/>
              <a:t>ekzekutuar</a:t>
            </a:r>
            <a:r>
              <a:rPr lang="en-CA" sz="2400" dirty="0"/>
              <a:t> </a:t>
            </a:r>
            <a:r>
              <a:rPr lang="en-CA" sz="2400" dirty="0" err="1" smtClean="0"/>
              <a:t>dhe</a:t>
            </a:r>
            <a:r>
              <a:rPr lang="en-CA" sz="2400" dirty="0" smtClean="0"/>
              <a:t> </a:t>
            </a:r>
            <a:r>
              <a:rPr lang="en-CA" sz="2400" dirty="0" err="1" smtClean="0"/>
              <a:t>shkel</a:t>
            </a:r>
            <a:r>
              <a:rPr lang="en-CA" sz="2400" dirty="0" smtClean="0"/>
              <a:t> </a:t>
            </a:r>
            <a:r>
              <a:rPr lang="en-CA" sz="2400" dirty="0" err="1" smtClean="0"/>
              <a:t>detyrimet</a:t>
            </a:r>
            <a:r>
              <a:rPr lang="en-CA" sz="2400" dirty="0" smtClean="0"/>
              <a:t> e </a:t>
            </a:r>
            <a:r>
              <a:rPr lang="en-CA" sz="2400" dirty="0" err="1" smtClean="0"/>
              <a:t>masës</a:t>
            </a:r>
            <a:r>
              <a:rPr lang="en-CA" sz="2400" dirty="0" smtClean="0"/>
              <a:t> duke </a:t>
            </a:r>
            <a:r>
              <a:rPr lang="en-CA" sz="2400" dirty="0" err="1" smtClean="0"/>
              <a:t>mos</a:t>
            </a:r>
            <a:r>
              <a:rPr lang="en-CA" sz="2400" dirty="0" smtClean="0"/>
              <a:t> u </a:t>
            </a:r>
            <a:r>
              <a:rPr lang="en-CA" sz="2400" dirty="0" err="1" smtClean="0"/>
              <a:t>gjetur</a:t>
            </a:r>
            <a:r>
              <a:rPr lang="en-CA" sz="2400" dirty="0" smtClean="0"/>
              <a:t> ne </a:t>
            </a:r>
            <a:r>
              <a:rPr lang="en-CA" sz="2400" dirty="0" err="1" smtClean="0"/>
              <a:t>vendet</a:t>
            </a:r>
            <a:r>
              <a:rPr lang="en-CA" sz="2400" dirty="0" smtClean="0"/>
              <a:t> </a:t>
            </a:r>
            <a:r>
              <a:rPr lang="en-CA" sz="2400" dirty="0" err="1" smtClean="0"/>
              <a:t>ku</a:t>
            </a:r>
            <a:r>
              <a:rPr lang="en-CA" sz="2400" dirty="0" smtClean="0"/>
              <a:t> </a:t>
            </a:r>
            <a:r>
              <a:rPr lang="en-CA" sz="2400" dirty="0" err="1" smtClean="0"/>
              <a:t>është</a:t>
            </a:r>
            <a:r>
              <a:rPr lang="en-CA" sz="2400" dirty="0" smtClean="0"/>
              <a:t> </a:t>
            </a:r>
            <a:r>
              <a:rPr lang="en-CA" sz="2400" dirty="0" err="1" smtClean="0"/>
              <a:t>urdhëruar</a:t>
            </a:r>
            <a:r>
              <a:rPr lang="en-CA" sz="2400" dirty="0" smtClean="0"/>
              <a:t> </a:t>
            </a:r>
            <a:r>
              <a:rPr lang="en-CA" sz="2400" dirty="0" err="1" smtClean="0"/>
              <a:t>të</a:t>
            </a:r>
            <a:r>
              <a:rPr lang="en-CA" sz="2400" dirty="0" smtClean="0"/>
              <a:t> </a:t>
            </a:r>
            <a:r>
              <a:rPr lang="en-CA" sz="2400" dirty="0" err="1" smtClean="0"/>
              <a:t>qëndrojë</a:t>
            </a:r>
            <a:r>
              <a:rPr lang="en-CA" sz="2400" dirty="0" smtClean="0"/>
              <a:t>, do </a:t>
            </a:r>
            <a:r>
              <a:rPr lang="en-CA" sz="2400" dirty="0" err="1" smtClean="0"/>
              <a:t>të</a:t>
            </a:r>
            <a:r>
              <a:rPr lang="en-CA" sz="2400" dirty="0" smtClean="0"/>
              <a:t> </a:t>
            </a:r>
            <a:r>
              <a:rPr lang="en-CA" sz="2400" dirty="0" err="1" smtClean="0"/>
              <a:t>aplikohet</a:t>
            </a:r>
            <a:r>
              <a:rPr lang="en-CA" sz="2400" dirty="0" smtClean="0"/>
              <a:t> </a:t>
            </a:r>
            <a:r>
              <a:rPr lang="en-CA" sz="2400" dirty="0" err="1" smtClean="0"/>
              <a:t>neni</a:t>
            </a:r>
            <a:r>
              <a:rPr lang="en-CA" sz="2400" dirty="0" smtClean="0"/>
              <a:t> 352/2 </a:t>
            </a:r>
            <a:r>
              <a:rPr lang="en-CA" sz="2400" dirty="0" err="1" smtClean="0"/>
              <a:t>i</a:t>
            </a:r>
            <a:r>
              <a:rPr lang="en-CA" sz="2400" dirty="0" smtClean="0"/>
              <a:t> </a:t>
            </a:r>
            <a:r>
              <a:rPr lang="en-CA" sz="2400" dirty="0" err="1" smtClean="0"/>
              <a:t>K.Pr.Penale</a:t>
            </a:r>
            <a:r>
              <a:rPr lang="en-CA" sz="2400" dirty="0" smtClean="0"/>
              <a:t> </a:t>
            </a:r>
            <a:r>
              <a:rPr lang="en-CA" sz="2400" dirty="0" err="1" smtClean="0"/>
              <a:t>si</a:t>
            </a:r>
            <a:r>
              <a:rPr lang="en-CA" sz="2400" dirty="0" smtClean="0"/>
              <a:t> person </a:t>
            </a:r>
            <a:r>
              <a:rPr lang="en-CA" sz="2400" dirty="0" err="1" smtClean="0"/>
              <a:t>që</a:t>
            </a:r>
            <a:r>
              <a:rPr lang="en-CA" sz="2400" dirty="0" smtClean="0"/>
              <a:t> </a:t>
            </a:r>
            <a:r>
              <a:rPr lang="en-CA" sz="2400" dirty="0" err="1" smtClean="0"/>
              <a:t>i</a:t>
            </a:r>
            <a:r>
              <a:rPr lang="en-CA" sz="2400" dirty="0" smtClean="0"/>
              <a:t> </a:t>
            </a:r>
            <a:r>
              <a:rPr lang="en-CA" sz="2400" dirty="0" err="1" smtClean="0"/>
              <a:t>fshihet</a:t>
            </a:r>
            <a:r>
              <a:rPr lang="en-CA" sz="2400" dirty="0" smtClean="0"/>
              <a:t> </a:t>
            </a:r>
            <a:r>
              <a:rPr lang="en-CA" sz="2400" dirty="0" err="1" smtClean="0"/>
              <a:t>drejtësisë</a:t>
            </a:r>
            <a:r>
              <a:rPr lang="en-CA" sz="2400" dirty="0" smtClean="0"/>
              <a:t>.</a:t>
            </a:r>
          </a:p>
          <a:p>
            <a:pPr lvl="1" algn="just"/>
            <a:endParaRPr lang="en-CA" dirty="0" smtClean="0"/>
          </a:p>
          <a:p>
            <a:pPr lvl="1" algn="just"/>
            <a:endParaRPr lang="en-CA" dirty="0" smtClean="0"/>
          </a:p>
          <a:p>
            <a:pPr algn="just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175943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 err="1" smtClean="0"/>
              <a:t>Gjykimi</a:t>
            </a:r>
            <a:r>
              <a:rPr lang="en-CA" dirty="0" smtClean="0"/>
              <a:t> </a:t>
            </a:r>
            <a:r>
              <a:rPr lang="en-CA" dirty="0" err="1" smtClean="0"/>
              <a:t>i</a:t>
            </a:r>
            <a:r>
              <a:rPr lang="en-CA" dirty="0" smtClean="0"/>
              <a:t> </a:t>
            </a:r>
            <a:r>
              <a:rPr lang="en-CA" dirty="0" err="1" smtClean="0"/>
              <a:t>pjesshëm</a:t>
            </a:r>
            <a:r>
              <a:rPr lang="en-CA" dirty="0" smtClean="0"/>
              <a:t> pa </a:t>
            </a:r>
            <a:r>
              <a:rPr lang="en-CA" dirty="0" err="1" smtClean="0"/>
              <a:t>praninë</a:t>
            </a:r>
            <a:r>
              <a:rPr lang="en-CA" dirty="0" smtClean="0"/>
              <a:t> e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pandehurit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407636"/>
          </a:xfrm>
        </p:spPr>
        <p:txBody>
          <a:bodyPr>
            <a:noAutofit/>
          </a:bodyPr>
          <a:lstStyle/>
          <a:p>
            <a:pPr algn="just"/>
            <a:r>
              <a:rPr lang="en-CA" sz="2400" dirty="0" err="1" smtClean="0"/>
              <a:t>Gjykimi</a:t>
            </a:r>
            <a:r>
              <a:rPr lang="en-CA" sz="2400" dirty="0" smtClean="0"/>
              <a:t> </a:t>
            </a:r>
            <a:r>
              <a:rPr lang="en-CA" sz="2400" dirty="0" err="1" smtClean="0"/>
              <a:t>i</a:t>
            </a:r>
            <a:r>
              <a:rPr lang="en-CA" sz="2400" dirty="0" smtClean="0"/>
              <a:t> </a:t>
            </a:r>
            <a:r>
              <a:rPr lang="en-CA" sz="2400" dirty="0" err="1" smtClean="0"/>
              <a:t>pjesshsshëm</a:t>
            </a:r>
            <a:r>
              <a:rPr lang="en-CA" sz="2400" dirty="0" smtClean="0"/>
              <a:t> pa </a:t>
            </a:r>
            <a:r>
              <a:rPr lang="en-CA" sz="2400" dirty="0" err="1" smtClean="0"/>
              <a:t>praninë</a:t>
            </a:r>
            <a:r>
              <a:rPr lang="en-CA" sz="2400" dirty="0" smtClean="0"/>
              <a:t> e </a:t>
            </a:r>
            <a:r>
              <a:rPr lang="en-CA" sz="2400" dirty="0" err="1" smtClean="0"/>
              <a:t>të</a:t>
            </a:r>
            <a:r>
              <a:rPr lang="en-CA" sz="2400" dirty="0" smtClean="0"/>
              <a:t> </a:t>
            </a:r>
            <a:r>
              <a:rPr lang="en-CA" sz="2400" dirty="0" err="1" smtClean="0"/>
              <a:t>pandehurit</a:t>
            </a:r>
            <a:r>
              <a:rPr lang="en-CA" sz="2400" dirty="0" smtClean="0"/>
              <a:t> </a:t>
            </a:r>
            <a:r>
              <a:rPr lang="en-CA" sz="2400" dirty="0" err="1" smtClean="0"/>
              <a:t>ndodh</a:t>
            </a:r>
            <a:r>
              <a:rPr lang="en-CA" sz="2400" dirty="0" smtClean="0"/>
              <a:t> </a:t>
            </a:r>
            <a:r>
              <a:rPr lang="en-CA" sz="2400" dirty="0" err="1" smtClean="0"/>
              <a:t>në</a:t>
            </a:r>
            <a:r>
              <a:rPr lang="en-CA" sz="2400" dirty="0" smtClean="0"/>
              <a:t> </a:t>
            </a:r>
            <a:r>
              <a:rPr lang="en-CA" sz="2400" dirty="0" err="1" smtClean="0"/>
              <a:t>këto</a:t>
            </a:r>
            <a:r>
              <a:rPr lang="en-CA" sz="2400" dirty="0" smtClean="0"/>
              <a:t> </a:t>
            </a:r>
            <a:r>
              <a:rPr lang="en-CA" sz="2400" dirty="0" err="1" smtClean="0"/>
              <a:t>raste</a:t>
            </a:r>
            <a:r>
              <a:rPr lang="en-CA" sz="2400" dirty="0" smtClean="0"/>
              <a:t>:</a:t>
            </a:r>
          </a:p>
          <a:p>
            <a:pPr lvl="1" algn="just"/>
            <a:r>
              <a:rPr lang="en-CA" sz="2200" dirty="0" smtClean="0"/>
              <a:t>Kur </a:t>
            </a:r>
            <a:r>
              <a:rPr lang="en-CA" sz="2200" dirty="0" err="1"/>
              <a:t>i</a:t>
            </a:r>
            <a:r>
              <a:rPr lang="en-CA" sz="2200" dirty="0"/>
              <a:t> </a:t>
            </a:r>
            <a:r>
              <a:rPr lang="en-CA" sz="2200" dirty="0" err="1"/>
              <a:t>pandehuri</a:t>
            </a:r>
            <a:r>
              <a:rPr lang="en-CA" sz="2200" dirty="0"/>
              <a:t> </a:t>
            </a:r>
            <a:r>
              <a:rPr lang="en-CA" sz="2200" dirty="0" err="1"/>
              <a:t>i</a:t>
            </a:r>
            <a:r>
              <a:rPr lang="en-CA" sz="2200" dirty="0"/>
              <a:t> </a:t>
            </a:r>
            <a:r>
              <a:rPr lang="en-CA" sz="2200" dirty="0" err="1"/>
              <a:t>pranishëm</a:t>
            </a:r>
            <a:r>
              <a:rPr lang="en-CA" sz="2200" dirty="0"/>
              <a:t> </a:t>
            </a:r>
            <a:r>
              <a:rPr lang="en-CA" sz="2200" dirty="0" err="1"/>
              <a:t>në</a:t>
            </a:r>
            <a:r>
              <a:rPr lang="en-CA" sz="2200" dirty="0"/>
              <a:t> </a:t>
            </a:r>
            <a:r>
              <a:rPr lang="en-CA" sz="2200" dirty="0" err="1"/>
              <a:t>seancë</a:t>
            </a:r>
            <a:r>
              <a:rPr lang="en-CA" sz="2200" dirty="0"/>
              <a:t> </a:t>
            </a:r>
            <a:r>
              <a:rPr lang="en-CA" sz="2200" dirty="0" err="1"/>
              <a:t>heq</a:t>
            </a:r>
            <a:r>
              <a:rPr lang="en-CA" sz="2200" dirty="0"/>
              <a:t> </a:t>
            </a:r>
            <a:r>
              <a:rPr lang="en-CA" sz="2200" dirty="0" err="1"/>
              <a:t>dorë</a:t>
            </a:r>
            <a:r>
              <a:rPr lang="en-CA" sz="2200" dirty="0"/>
              <a:t> </a:t>
            </a:r>
            <a:r>
              <a:rPr lang="en-CA" sz="2200" dirty="0" err="1"/>
              <a:t>në</a:t>
            </a:r>
            <a:r>
              <a:rPr lang="en-CA" sz="2200" dirty="0"/>
              <a:t> </a:t>
            </a:r>
            <a:r>
              <a:rPr lang="en-CA" sz="2200" dirty="0" err="1"/>
              <a:t>mënyrë</a:t>
            </a:r>
            <a:r>
              <a:rPr lang="en-CA" sz="2200" dirty="0"/>
              <a:t> </a:t>
            </a:r>
            <a:r>
              <a:rPr lang="en-CA" sz="2200" dirty="0" err="1"/>
              <a:t>të</a:t>
            </a:r>
            <a:r>
              <a:rPr lang="en-CA" sz="2200" dirty="0"/>
              <a:t> </a:t>
            </a:r>
            <a:r>
              <a:rPr lang="en-CA" sz="2200" dirty="0" err="1"/>
              <a:t>qartë</a:t>
            </a:r>
            <a:r>
              <a:rPr lang="en-CA" sz="2200" dirty="0"/>
              <a:t> </a:t>
            </a:r>
            <a:r>
              <a:rPr lang="en-CA" sz="2200" dirty="0" err="1"/>
              <a:t>nga</a:t>
            </a:r>
            <a:r>
              <a:rPr lang="en-CA" sz="2200" dirty="0"/>
              <a:t> </a:t>
            </a:r>
            <a:r>
              <a:rPr lang="en-CA" sz="2200" dirty="0" err="1"/>
              <a:t>pjesëmarrja</a:t>
            </a:r>
            <a:r>
              <a:rPr lang="en-CA" sz="2200" dirty="0"/>
              <a:t> e </a:t>
            </a:r>
            <a:r>
              <a:rPr lang="en-CA" sz="2200" dirty="0" err="1"/>
              <a:t>tij</a:t>
            </a:r>
            <a:r>
              <a:rPr lang="en-CA" sz="2200" dirty="0"/>
              <a:t> </a:t>
            </a:r>
            <a:r>
              <a:rPr lang="en-CA" sz="2200" dirty="0" err="1"/>
              <a:t>në</a:t>
            </a:r>
            <a:r>
              <a:rPr lang="en-CA" sz="2200" dirty="0"/>
              <a:t> </a:t>
            </a:r>
            <a:r>
              <a:rPr lang="en-CA" sz="2200" dirty="0" err="1"/>
              <a:t>gjykim</a:t>
            </a:r>
            <a:r>
              <a:rPr lang="en-CA" sz="2200" dirty="0"/>
              <a:t>, </a:t>
            </a:r>
            <a:r>
              <a:rPr lang="en-CA" sz="2200" dirty="0" err="1"/>
              <a:t>gjykimi</a:t>
            </a:r>
            <a:r>
              <a:rPr lang="en-CA" sz="2200" dirty="0"/>
              <a:t> </a:t>
            </a:r>
            <a:r>
              <a:rPr lang="en-CA" sz="2200" dirty="0" err="1"/>
              <a:t>vazhdon</a:t>
            </a:r>
            <a:r>
              <a:rPr lang="en-CA" sz="2200" dirty="0"/>
              <a:t> pa </a:t>
            </a:r>
            <a:r>
              <a:rPr lang="en-CA" sz="2200" dirty="0" err="1"/>
              <a:t>pjesëmarrjen</a:t>
            </a:r>
            <a:r>
              <a:rPr lang="en-CA" sz="2200" dirty="0"/>
              <a:t> e </a:t>
            </a:r>
            <a:r>
              <a:rPr lang="en-CA" sz="2200" dirty="0" err="1" smtClean="0"/>
              <a:t>tij</a:t>
            </a:r>
            <a:r>
              <a:rPr lang="en-CA" sz="2200" dirty="0"/>
              <a:t> (</a:t>
            </a:r>
            <a:r>
              <a:rPr lang="en-CA" sz="2200" dirty="0" err="1" smtClean="0"/>
              <a:t>Neni</a:t>
            </a:r>
            <a:r>
              <a:rPr lang="en-CA" sz="2200" dirty="0" smtClean="0"/>
              <a:t> 351/2).</a:t>
            </a:r>
          </a:p>
          <a:p>
            <a:pPr lvl="1" algn="just"/>
            <a:r>
              <a:rPr lang="en-CA" sz="2200" dirty="0" smtClean="0"/>
              <a:t>Kur </a:t>
            </a:r>
            <a:r>
              <a:rPr lang="en-CA" sz="2200" dirty="0" err="1"/>
              <a:t>i</a:t>
            </a:r>
            <a:r>
              <a:rPr lang="en-CA" sz="2200" dirty="0"/>
              <a:t> </a:t>
            </a:r>
            <a:r>
              <a:rPr lang="en-CA" sz="2200" dirty="0" err="1"/>
              <a:t>pandehuri</a:t>
            </a:r>
            <a:r>
              <a:rPr lang="en-CA" sz="2200" dirty="0"/>
              <a:t> </a:t>
            </a:r>
            <a:r>
              <a:rPr lang="en-CA" sz="2200" dirty="0" err="1" smtClean="0"/>
              <a:t>i</a:t>
            </a:r>
            <a:r>
              <a:rPr lang="en-CA" sz="2200" dirty="0" smtClean="0"/>
              <a:t> </a:t>
            </a:r>
            <a:r>
              <a:rPr lang="en-CA" sz="2200" dirty="0" err="1" smtClean="0"/>
              <a:t>pranishëm</a:t>
            </a:r>
            <a:r>
              <a:rPr lang="en-CA" sz="2200" dirty="0" smtClean="0"/>
              <a:t> </a:t>
            </a:r>
            <a:r>
              <a:rPr lang="en-CA" sz="2200" dirty="0" err="1" smtClean="0"/>
              <a:t>në</a:t>
            </a:r>
            <a:r>
              <a:rPr lang="en-CA" sz="2200" dirty="0" smtClean="0"/>
              <a:t> </a:t>
            </a:r>
            <a:r>
              <a:rPr lang="en-CA" sz="2200" dirty="0" err="1" smtClean="0"/>
              <a:t>gjykim</a:t>
            </a:r>
            <a:r>
              <a:rPr lang="en-CA" sz="2200" dirty="0" smtClean="0"/>
              <a:t> </a:t>
            </a:r>
            <a:r>
              <a:rPr lang="en-CA" sz="2200" dirty="0" err="1" smtClean="0"/>
              <a:t>ikën</a:t>
            </a:r>
            <a:r>
              <a:rPr lang="en-CA" sz="2200" dirty="0" smtClean="0"/>
              <a:t> </a:t>
            </a:r>
            <a:r>
              <a:rPr lang="en-CA" sz="2200" dirty="0" err="1"/>
              <a:t>në</a:t>
            </a:r>
            <a:r>
              <a:rPr lang="en-CA" sz="2200" dirty="0"/>
              <a:t> </a:t>
            </a:r>
            <a:r>
              <a:rPr lang="en-CA" sz="2200" dirty="0" err="1"/>
              <a:t>çdo</a:t>
            </a:r>
            <a:r>
              <a:rPr lang="en-CA" sz="2200" dirty="0"/>
              <a:t> moment </a:t>
            </a:r>
            <a:r>
              <a:rPr lang="en-CA" sz="2200" dirty="0" err="1"/>
              <a:t>të</a:t>
            </a:r>
            <a:r>
              <a:rPr lang="en-CA" sz="2200" dirty="0"/>
              <a:t> </a:t>
            </a:r>
            <a:r>
              <a:rPr lang="en-CA" sz="2200" dirty="0" err="1"/>
              <a:t>shqyrtimit</a:t>
            </a:r>
            <a:r>
              <a:rPr lang="en-CA" sz="2200" dirty="0"/>
              <a:t> </a:t>
            </a:r>
            <a:r>
              <a:rPr lang="en-CA" sz="2200" dirty="0" err="1"/>
              <a:t>gjyqësor</a:t>
            </a:r>
            <a:r>
              <a:rPr lang="en-CA" sz="2200" dirty="0"/>
              <a:t> </a:t>
            </a:r>
            <a:r>
              <a:rPr lang="en-CA" sz="2200" dirty="0" err="1"/>
              <a:t>ose</a:t>
            </a:r>
            <a:r>
              <a:rPr lang="en-CA" sz="2200" dirty="0"/>
              <a:t> </a:t>
            </a:r>
            <a:r>
              <a:rPr lang="en-CA" sz="2200" dirty="0" err="1"/>
              <a:t>gjatë</a:t>
            </a:r>
            <a:r>
              <a:rPr lang="en-CA" sz="2200" dirty="0"/>
              <a:t> </a:t>
            </a:r>
            <a:r>
              <a:rPr lang="en-CA" sz="2200" dirty="0" err="1"/>
              <a:t>intervaleve</a:t>
            </a:r>
            <a:r>
              <a:rPr lang="en-CA" sz="2200" dirty="0"/>
              <a:t> </a:t>
            </a:r>
            <a:r>
              <a:rPr lang="en-CA" sz="2200" dirty="0" err="1"/>
              <a:t>të</a:t>
            </a:r>
            <a:r>
              <a:rPr lang="en-CA" sz="2200" dirty="0"/>
              <a:t> </a:t>
            </a:r>
            <a:r>
              <a:rPr lang="en-CA" sz="2200" dirty="0" err="1" smtClean="0"/>
              <a:t>tij</a:t>
            </a:r>
            <a:r>
              <a:rPr lang="en-CA" sz="2200" dirty="0" smtClean="0"/>
              <a:t>. (</a:t>
            </a:r>
            <a:r>
              <a:rPr lang="en-CA" sz="2200" dirty="0" err="1" smtClean="0"/>
              <a:t>neni</a:t>
            </a:r>
            <a:r>
              <a:rPr lang="en-CA" sz="2200" dirty="0" smtClean="0"/>
              <a:t> 352/4). (</a:t>
            </a:r>
            <a:r>
              <a:rPr lang="en-CA" sz="2200" dirty="0" err="1" smtClean="0"/>
              <a:t>vullnetin</a:t>
            </a:r>
            <a:r>
              <a:rPr lang="en-CA" sz="2200" dirty="0" smtClean="0"/>
              <a:t> e </a:t>
            </a:r>
            <a:r>
              <a:rPr lang="en-CA" sz="2200" dirty="0" err="1" smtClean="0"/>
              <a:t>nenkuptuar</a:t>
            </a:r>
            <a:r>
              <a:rPr lang="en-CA" sz="2200" dirty="0" smtClean="0"/>
              <a:t> per </a:t>
            </a:r>
            <a:r>
              <a:rPr lang="en-CA" sz="2200" dirty="0" err="1" smtClean="0"/>
              <a:t>te</a:t>
            </a:r>
            <a:r>
              <a:rPr lang="en-CA" sz="2200" dirty="0" smtClean="0"/>
              <a:t> </a:t>
            </a:r>
            <a:r>
              <a:rPr lang="en-CA" sz="2200" dirty="0" err="1" smtClean="0"/>
              <a:t>mos</a:t>
            </a:r>
            <a:r>
              <a:rPr lang="en-CA" sz="2200" dirty="0" smtClean="0"/>
              <a:t> </a:t>
            </a:r>
            <a:r>
              <a:rPr lang="en-CA" sz="2200" dirty="0" err="1" smtClean="0"/>
              <a:t>marrë</a:t>
            </a:r>
            <a:r>
              <a:rPr lang="en-CA" sz="2200" dirty="0" smtClean="0"/>
              <a:t> </a:t>
            </a:r>
            <a:r>
              <a:rPr lang="en-CA" sz="2200" dirty="0" err="1" smtClean="0"/>
              <a:t>pjesë</a:t>
            </a:r>
            <a:r>
              <a:rPr lang="en-CA" sz="2200" dirty="0" smtClean="0"/>
              <a:t> </a:t>
            </a:r>
            <a:r>
              <a:rPr lang="en-CA" sz="2200" dirty="0" err="1" smtClean="0"/>
              <a:t>në</a:t>
            </a:r>
            <a:r>
              <a:rPr lang="en-CA" sz="2200" dirty="0" smtClean="0"/>
              <a:t> </a:t>
            </a:r>
            <a:r>
              <a:rPr lang="en-CA" sz="2200" dirty="0" err="1" smtClean="0"/>
              <a:t>gjykim</a:t>
            </a:r>
            <a:r>
              <a:rPr lang="en-CA" sz="2200" dirty="0" smtClean="0"/>
              <a:t>)</a:t>
            </a:r>
          </a:p>
          <a:p>
            <a:pPr lvl="1" algn="just"/>
            <a:r>
              <a:rPr lang="en-CA" sz="2200" dirty="0" smtClean="0"/>
              <a:t>Kur </a:t>
            </a:r>
            <a:r>
              <a:rPr lang="en-CA" sz="2200" dirty="0" err="1" smtClean="0"/>
              <a:t>i</a:t>
            </a:r>
            <a:r>
              <a:rPr lang="en-CA" sz="2200" dirty="0" smtClean="0"/>
              <a:t> </a:t>
            </a:r>
            <a:r>
              <a:rPr lang="en-CA" sz="2200" dirty="0" err="1" smtClean="0"/>
              <a:t>pandehuri</a:t>
            </a:r>
            <a:r>
              <a:rPr lang="en-CA" sz="2200" dirty="0" smtClean="0"/>
              <a:t> </a:t>
            </a:r>
            <a:r>
              <a:rPr lang="en-CA" sz="2200" dirty="0" err="1" smtClean="0"/>
              <a:t>përjashtohet</a:t>
            </a:r>
            <a:r>
              <a:rPr lang="en-CA" sz="2200" dirty="0" smtClean="0"/>
              <a:t> </a:t>
            </a:r>
            <a:r>
              <a:rPr lang="en-CA" sz="2200" dirty="0" err="1" smtClean="0"/>
              <a:t>nga</a:t>
            </a:r>
            <a:r>
              <a:rPr lang="en-CA" sz="2200" dirty="0" smtClean="0"/>
              <a:t> </a:t>
            </a:r>
            <a:r>
              <a:rPr lang="en-CA" sz="2200" dirty="0" err="1" smtClean="0"/>
              <a:t>seancat</a:t>
            </a:r>
            <a:r>
              <a:rPr lang="en-CA" sz="2200" dirty="0" smtClean="0"/>
              <a:t> </a:t>
            </a:r>
            <a:r>
              <a:rPr lang="en-CA" sz="2200" dirty="0" err="1" smtClean="0"/>
              <a:t>gjyqësore</a:t>
            </a:r>
            <a:r>
              <a:rPr lang="en-CA" sz="2200" dirty="0" smtClean="0"/>
              <a:t> </a:t>
            </a:r>
            <a:r>
              <a:rPr lang="en-CA" sz="2200" dirty="0" err="1" smtClean="0"/>
              <a:t>apo</a:t>
            </a:r>
            <a:r>
              <a:rPr lang="en-CA" sz="2200" dirty="0" smtClean="0"/>
              <a:t> </a:t>
            </a:r>
            <a:r>
              <a:rPr lang="en-CA" sz="2200" dirty="0" err="1" smtClean="0"/>
              <a:t>nga</a:t>
            </a:r>
            <a:r>
              <a:rPr lang="en-CA" sz="2200" dirty="0" smtClean="0"/>
              <a:t> </a:t>
            </a:r>
            <a:r>
              <a:rPr lang="en-CA" sz="2200" dirty="0" err="1" smtClean="0"/>
              <a:t>gjykimi</a:t>
            </a:r>
            <a:r>
              <a:rPr lang="en-CA" sz="2200" dirty="0" smtClean="0"/>
              <a:t>.</a:t>
            </a:r>
            <a:endParaRPr lang="en-CA" sz="2200" dirty="0"/>
          </a:p>
        </p:txBody>
      </p:sp>
    </p:spTree>
    <p:extLst>
      <p:ext uri="{BB962C8B-B14F-4D97-AF65-F5344CB8AC3E}">
        <p14:creationId xmlns:p14="http://schemas.microsoft.com/office/powerpoint/2010/main" val="40692837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 err="1" smtClean="0"/>
              <a:t>Përjashtimi</a:t>
            </a:r>
            <a:r>
              <a:rPr lang="en-CA" dirty="0" smtClean="0"/>
              <a:t> </a:t>
            </a:r>
            <a:r>
              <a:rPr lang="en-CA" dirty="0" err="1" smtClean="0"/>
              <a:t>i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pandehurit</a:t>
            </a:r>
            <a:r>
              <a:rPr lang="en-CA" dirty="0" smtClean="0"/>
              <a:t> </a:t>
            </a:r>
            <a:r>
              <a:rPr lang="en-CA" dirty="0" err="1" smtClean="0"/>
              <a:t>nga</a:t>
            </a:r>
            <a:r>
              <a:rPr lang="en-CA" dirty="0" smtClean="0"/>
              <a:t> </a:t>
            </a:r>
            <a:r>
              <a:rPr lang="en-CA" dirty="0" err="1" smtClean="0"/>
              <a:t>seanca</a:t>
            </a:r>
            <a:r>
              <a:rPr lang="en-CA" dirty="0" smtClean="0"/>
              <a:t>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455313"/>
            <a:ext cx="9921979" cy="5241701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CA" dirty="0" err="1" smtClean="0"/>
              <a:t>Përjashtimi</a:t>
            </a:r>
            <a:r>
              <a:rPr lang="en-CA" dirty="0" smtClean="0"/>
              <a:t> </a:t>
            </a:r>
            <a:r>
              <a:rPr lang="en-CA" dirty="0" err="1" smtClean="0"/>
              <a:t>i</a:t>
            </a:r>
            <a:r>
              <a:rPr lang="en-CA" dirty="0" smtClean="0"/>
              <a:t> </a:t>
            </a:r>
            <a:r>
              <a:rPr lang="en-CA" dirty="0" err="1" smtClean="0"/>
              <a:t>te</a:t>
            </a:r>
            <a:r>
              <a:rPr lang="en-CA" dirty="0" smtClean="0"/>
              <a:t> </a:t>
            </a:r>
            <a:r>
              <a:rPr lang="en-CA" dirty="0" err="1" smtClean="0"/>
              <a:t>pandehurit</a:t>
            </a:r>
            <a:r>
              <a:rPr lang="en-CA" dirty="0" smtClean="0"/>
              <a:t> </a:t>
            </a:r>
            <a:r>
              <a:rPr lang="en-CA" dirty="0" err="1" smtClean="0"/>
              <a:t>mund</a:t>
            </a:r>
            <a:r>
              <a:rPr lang="en-CA" dirty="0" smtClean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bëhet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një</a:t>
            </a:r>
            <a:r>
              <a:rPr lang="en-CA" dirty="0"/>
              <a:t> </a:t>
            </a:r>
            <a:r>
              <a:rPr lang="en-CA" dirty="0" err="1"/>
              <a:t>periudhë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caktuar</a:t>
            </a:r>
            <a:r>
              <a:rPr lang="en-CA" dirty="0"/>
              <a:t> </a:t>
            </a:r>
            <a:r>
              <a:rPr lang="en-CA" dirty="0" err="1"/>
              <a:t>ose</a:t>
            </a:r>
            <a:r>
              <a:rPr lang="en-CA" dirty="0"/>
              <a:t> </a:t>
            </a:r>
            <a:r>
              <a:rPr lang="en-CA" dirty="0" err="1"/>
              <a:t>deri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shpalljen</a:t>
            </a:r>
            <a:r>
              <a:rPr lang="en-CA" dirty="0"/>
              <a:t> e </a:t>
            </a:r>
            <a:r>
              <a:rPr lang="en-CA" dirty="0" err="1" smtClean="0"/>
              <a:t>vendimit</a:t>
            </a:r>
            <a:r>
              <a:rPr lang="en-CA" dirty="0" smtClean="0"/>
              <a:t>, </a:t>
            </a:r>
            <a:r>
              <a:rPr lang="en-CA" dirty="0" err="1" smtClean="0"/>
              <a:t>nëse</a:t>
            </a:r>
            <a:r>
              <a:rPr lang="en-CA" dirty="0" smtClean="0"/>
              <a:t> </a:t>
            </a:r>
            <a:r>
              <a:rPr lang="en-CA" dirty="0" err="1" smtClean="0"/>
              <a:t>ai</a:t>
            </a:r>
            <a:r>
              <a:rPr lang="en-CA" dirty="0" smtClean="0"/>
              <a:t> </a:t>
            </a:r>
            <a:r>
              <a:rPr lang="en-CA" dirty="0" err="1" smtClean="0"/>
              <a:t>nuk</a:t>
            </a:r>
            <a:r>
              <a:rPr lang="en-CA" dirty="0" smtClean="0"/>
              <a:t> </a:t>
            </a:r>
            <a:r>
              <a:rPr lang="en-CA" dirty="0" err="1" smtClean="0"/>
              <a:t>respektin</a:t>
            </a:r>
            <a:r>
              <a:rPr lang="en-CA" dirty="0" smtClean="0"/>
              <a:t> </a:t>
            </a:r>
            <a:r>
              <a:rPr lang="en-CA" dirty="0" err="1" smtClean="0"/>
              <a:t>rendin</a:t>
            </a:r>
            <a:r>
              <a:rPr lang="en-CA" dirty="0" smtClean="0"/>
              <a:t> </a:t>
            </a:r>
            <a:r>
              <a:rPr lang="en-CA" dirty="0" err="1" smtClean="0"/>
              <a:t>dhe</a:t>
            </a:r>
            <a:r>
              <a:rPr lang="en-CA" dirty="0" smtClean="0"/>
              <a:t> </a:t>
            </a:r>
            <a:r>
              <a:rPr lang="en-CA" dirty="0" err="1" smtClean="0"/>
              <a:t>solemnitetin</a:t>
            </a:r>
            <a:r>
              <a:rPr lang="en-CA" dirty="0" smtClean="0"/>
              <a:t> e </a:t>
            </a:r>
            <a:r>
              <a:rPr lang="en-CA" dirty="0" err="1" smtClean="0"/>
              <a:t>gjykimit</a:t>
            </a:r>
            <a:r>
              <a:rPr lang="en-CA" dirty="0" smtClean="0"/>
              <a:t>.</a:t>
            </a:r>
          </a:p>
          <a:p>
            <a:pPr algn="just"/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çdo</a:t>
            </a:r>
            <a:r>
              <a:rPr lang="en-CA" dirty="0" smtClean="0"/>
              <a:t> </a:t>
            </a:r>
            <a:r>
              <a:rPr lang="en-CA" dirty="0" err="1" smtClean="0"/>
              <a:t>rast</a:t>
            </a:r>
            <a:r>
              <a:rPr lang="en-CA" dirty="0" smtClean="0"/>
              <a:t> masa e </a:t>
            </a:r>
            <a:r>
              <a:rPr lang="en-CA" dirty="0" err="1" smtClean="0"/>
              <a:t>përjashtimit</a:t>
            </a:r>
            <a:r>
              <a:rPr lang="en-CA" dirty="0" smtClean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pandehurit</a:t>
            </a:r>
            <a:r>
              <a:rPr lang="en-CA" dirty="0"/>
              <a:t> </a:t>
            </a:r>
            <a:r>
              <a:rPr lang="en-CA" dirty="0" err="1"/>
              <a:t>nga</a:t>
            </a:r>
            <a:r>
              <a:rPr lang="en-CA" dirty="0"/>
              <a:t> </a:t>
            </a:r>
            <a:r>
              <a:rPr lang="en-CA" dirty="0" err="1"/>
              <a:t>gjykimi</a:t>
            </a:r>
            <a:r>
              <a:rPr lang="en-CA" dirty="0"/>
              <a:t> </a:t>
            </a:r>
            <a:r>
              <a:rPr lang="en-CA" dirty="0" err="1"/>
              <a:t>merret</a:t>
            </a:r>
            <a:r>
              <a:rPr lang="en-CA" dirty="0"/>
              <a:t> </a:t>
            </a:r>
            <a:r>
              <a:rPr lang="en-CA" dirty="0" err="1"/>
              <a:t>pasi</a:t>
            </a:r>
            <a:r>
              <a:rPr lang="en-CA" dirty="0"/>
              <a:t> </a:t>
            </a:r>
            <a:r>
              <a:rPr lang="en-CA" dirty="0" err="1"/>
              <a:t>më</a:t>
            </a:r>
            <a:r>
              <a:rPr lang="en-CA" dirty="0"/>
              <a:t> </a:t>
            </a:r>
            <a:r>
              <a:rPr lang="en-CA" dirty="0" err="1"/>
              <a:t>parë</a:t>
            </a:r>
            <a:r>
              <a:rPr lang="en-CA" dirty="0"/>
              <a:t> </a:t>
            </a:r>
            <a:r>
              <a:rPr lang="en-CA" dirty="0" err="1"/>
              <a:t>janë</a:t>
            </a:r>
            <a:r>
              <a:rPr lang="en-CA" dirty="0"/>
              <a:t> </a:t>
            </a:r>
            <a:r>
              <a:rPr lang="en-CA" dirty="0" err="1"/>
              <a:t>shteruar</a:t>
            </a:r>
            <a:r>
              <a:rPr lang="en-CA" dirty="0"/>
              <a:t> </a:t>
            </a:r>
            <a:r>
              <a:rPr lang="en-CA" dirty="0" err="1"/>
              <a:t>masat</a:t>
            </a:r>
            <a:r>
              <a:rPr lang="en-CA" dirty="0"/>
              <a:t> e </a:t>
            </a:r>
            <a:r>
              <a:rPr lang="en-CA" dirty="0" err="1" smtClean="0"/>
              <a:t>tjera</a:t>
            </a:r>
            <a:endParaRPr lang="en-CA" dirty="0" smtClean="0"/>
          </a:p>
          <a:p>
            <a:pPr algn="just"/>
            <a:r>
              <a:rPr lang="en-CA" dirty="0" err="1" smtClean="0"/>
              <a:t>Sipas</a:t>
            </a:r>
            <a:r>
              <a:rPr lang="en-CA" dirty="0" smtClean="0"/>
              <a:t> </a:t>
            </a:r>
            <a:r>
              <a:rPr lang="en-CA" dirty="0" err="1" smtClean="0"/>
              <a:t>nenit</a:t>
            </a:r>
            <a:r>
              <a:rPr lang="en-CA" dirty="0" smtClean="0"/>
              <a:t> 141 </a:t>
            </a:r>
            <a:r>
              <a:rPr lang="en-CA" dirty="0" err="1" smtClean="0"/>
              <a:t>të</a:t>
            </a:r>
            <a:r>
              <a:rPr lang="en-CA" dirty="0" smtClean="0"/>
              <a:t> K.P.P </a:t>
            </a:r>
            <a:r>
              <a:rPr lang="en-CA" dirty="0" err="1" smtClean="0"/>
              <a:t>masat</a:t>
            </a:r>
            <a:r>
              <a:rPr lang="en-CA" dirty="0" smtClean="0"/>
              <a:t> </a:t>
            </a:r>
            <a:r>
              <a:rPr lang="en-CA" dirty="0" err="1" smtClean="0"/>
              <a:t>duhet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vijojnë</a:t>
            </a:r>
            <a:r>
              <a:rPr lang="en-CA" dirty="0" smtClean="0"/>
              <a:t> </a:t>
            </a:r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këtë</a:t>
            </a:r>
            <a:r>
              <a:rPr lang="en-CA" dirty="0" smtClean="0"/>
              <a:t> rend:</a:t>
            </a:r>
          </a:p>
          <a:p>
            <a:pPr lvl="1" algn="just"/>
            <a:r>
              <a:rPr lang="en-CA" dirty="0" err="1"/>
              <a:t>P</a:t>
            </a:r>
            <a:r>
              <a:rPr lang="en-CA" dirty="0" err="1" smtClean="0"/>
              <a:t>aralajmërohet</a:t>
            </a:r>
            <a:r>
              <a:rPr lang="en-CA" dirty="0" smtClean="0"/>
              <a:t> </a:t>
            </a:r>
            <a:r>
              <a:rPr lang="en-CA" dirty="0" err="1"/>
              <a:t>nga</a:t>
            </a:r>
            <a:r>
              <a:rPr lang="en-CA" dirty="0"/>
              <a:t> </a:t>
            </a:r>
            <a:r>
              <a:rPr lang="en-CA" dirty="0" err="1"/>
              <a:t>trupi</a:t>
            </a:r>
            <a:r>
              <a:rPr lang="en-CA" dirty="0"/>
              <a:t> </a:t>
            </a:r>
            <a:r>
              <a:rPr lang="en-CA" dirty="0" err="1" smtClean="0"/>
              <a:t>gjykues</a:t>
            </a:r>
            <a:endParaRPr lang="en-CA" dirty="0" smtClean="0"/>
          </a:p>
          <a:p>
            <a:pPr lvl="1" algn="just"/>
            <a:r>
              <a:rPr lang="en-CA" dirty="0" err="1" smtClean="0"/>
              <a:t>Aplikohet</a:t>
            </a:r>
            <a:r>
              <a:rPr lang="en-CA" dirty="0" smtClean="0"/>
              <a:t> </a:t>
            </a:r>
            <a:r>
              <a:rPr lang="en-CA" dirty="0" err="1" smtClean="0"/>
              <a:t>dënimi</a:t>
            </a:r>
            <a:r>
              <a:rPr lang="en-CA" dirty="0" smtClean="0"/>
              <a:t> me </a:t>
            </a:r>
            <a:r>
              <a:rPr lang="en-CA" dirty="0" err="1" smtClean="0"/>
              <a:t>gjobë</a:t>
            </a:r>
            <a:r>
              <a:rPr lang="en-CA" dirty="0" smtClean="0"/>
              <a:t> </a:t>
            </a:r>
            <a:r>
              <a:rPr lang="en-CA" dirty="0" err="1" smtClean="0"/>
              <a:t>deri</a:t>
            </a:r>
            <a:r>
              <a:rPr lang="en-CA" dirty="0" smtClean="0"/>
              <a:t> </a:t>
            </a:r>
            <a:r>
              <a:rPr lang="en-CA" dirty="0" err="1" smtClean="0"/>
              <a:t>në</a:t>
            </a:r>
            <a:r>
              <a:rPr lang="en-CA" dirty="0" smtClean="0"/>
              <a:t> 30 00 </a:t>
            </a:r>
            <a:r>
              <a:rPr lang="en-CA" dirty="0" err="1" smtClean="0"/>
              <a:t>lekë</a:t>
            </a:r>
            <a:endParaRPr lang="en-CA" dirty="0" smtClean="0"/>
          </a:p>
          <a:p>
            <a:pPr lvl="1" algn="just"/>
            <a:r>
              <a:rPr lang="en-CA" dirty="0" err="1" smtClean="0"/>
              <a:t>Përjashtojet</a:t>
            </a:r>
            <a:r>
              <a:rPr lang="en-CA" dirty="0" smtClean="0"/>
              <a:t> </a:t>
            </a:r>
            <a:r>
              <a:rPr lang="en-CA" dirty="0" err="1" smtClean="0"/>
              <a:t>nga</a:t>
            </a:r>
            <a:r>
              <a:rPr lang="en-CA" dirty="0" smtClean="0"/>
              <a:t> </a:t>
            </a:r>
            <a:r>
              <a:rPr lang="en-CA" dirty="0" err="1" smtClean="0"/>
              <a:t>salla</a:t>
            </a:r>
            <a:r>
              <a:rPr lang="en-CA" dirty="0" smtClean="0"/>
              <a:t> </a:t>
            </a:r>
            <a:r>
              <a:rPr lang="en-CA" dirty="0" err="1" smtClean="0"/>
              <a:t>për</a:t>
            </a:r>
            <a:r>
              <a:rPr lang="en-CA" dirty="0" smtClean="0"/>
              <a:t> </a:t>
            </a:r>
            <a:r>
              <a:rPr lang="en-CA" dirty="0" err="1" smtClean="0"/>
              <a:t>një</a:t>
            </a:r>
            <a:r>
              <a:rPr lang="en-CA" dirty="0" smtClean="0"/>
              <a:t> </a:t>
            </a:r>
            <a:r>
              <a:rPr lang="en-CA" dirty="0" err="1" smtClean="0"/>
              <a:t>periudhë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caktuar</a:t>
            </a:r>
            <a:r>
              <a:rPr lang="en-CA" dirty="0" smtClean="0"/>
              <a:t> (</a:t>
            </a:r>
            <a:r>
              <a:rPr lang="en-CA" dirty="0" err="1" smtClean="0"/>
              <a:t>një</a:t>
            </a:r>
            <a:r>
              <a:rPr lang="en-CA" dirty="0" smtClean="0"/>
              <a:t> </a:t>
            </a:r>
            <a:r>
              <a:rPr lang="en-CA" dirty="0" err="1" smtClean="0"/>
              <a:t>ose</a:t>
            </a:r>
            <a:r>
              <a:rPr lang="en-CA" dirty="0" smtClean="0"/>
              <a:t> </a:t>
            </a:r>
            <a:r>
              <a:rPr lang="en-CA" dirty="0" err="1" smtClean="0"/>
              <a:t>disa</a:t>
            </a:r>
            <a:r>
              <a:rPr lang="en-CA" dirty="0" smtClean="0"/>
              <a:t> </a:t>
            </a:r>
            <a:r>
              <a:rPr lang="en-CA" dirty="0" err="1" smtClean="0"/>
              <a:t>seanca</a:t>
            </a:r>
            <a:r>
              <a:rPr lang="en-CA" dirty="0" smtClean="0"/>
              <a:t>)</a:t>
            </a:r>
          </a:p>
          <a:p>
            <a:pPr lvl="1" algn="just"/>
            <a:r>
              <a:rPr lang="en-CA" dirty="0" err="1" smtClean="0"/>
              <a:t>Përjashtohet</a:t>
            </a:r>
            <a:r>
              <a:rPr lang="en-CA" dirty="0" smtClean="0"/>
              <a:t> </a:t>
            </a:r>
            <a:r>
              <a:rPr lang="en-CA" dirty="0" err="1" smtClean="0"/>
              <a:t>nga</a:t>
            </a:r>
            <a:r>
              <a:rPr lang="en-CA" dirty="0" smtClean="0"/>
              <a:t> </a:t>
            </a:r>
            <a:r>
              <a:rPr lang="en-CA" dirty="0" err="1"/>
              <a:t>salla</a:t>
            </a:r>
            <a:r>
              <a:rPr lang="en-CA" dirty="0"/>
              <a:t> </a:t>
            </a:r>
            <a:r>
              <a:rPr lang="en-CA" dirty="0" err="1"/>
              <a:t>deri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shpalljen</a:t>
            </a:r>
            <a:r>
              <a:rPr lang="en-CA" dirty="0"/>
              <a:t> e </a:t>
            </a:r>
            <a:r>
              <a:rPr lang="en-CA" dirty="0" err="1"/>
              <a:t>vendimit</a:t>
            </a:r>
            <a:r>
              <a:rPr lang="en-CA" dirty="0"/>
              <a:t>. </a:t>
            </a:r>
            <a:endParaRPr lang="en-CA" dirty="0" smtClean="0"/>
          </a:p>
          <a:p>
            <a:pPr algn="just"/>
            <a:r>
              <a:rPr lang="en-CA" dirty="0" err="1" smtClean="0"/>
              <a:t>Për</a:t>
            </a:r>
            <a:r>
              <a:rPr lang="en-CA" dirty="0" smtClean="0"/>
              <a:t> </a:t>
            </a:r>
            <a:r>
              <a:rPr lang="en-CA" dirty="0" err="1" smtClean="0"/>
              <a:t>efekt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ligjit</a:t>
            </a:r>
            <a:r>
              <a:rPr lang="en-CA" dirty="0" smtClean="0"/>
              <a:t> </a:t>
            </a:r>
            <a:r>
              <a:rPr lang="en-CA" dirty="0" err="1" smtClean="0"/>
              <a:t>ky</a:t>
            </a:r>
            <a:r>
              <a:rPr lang="en-CA" dirty="0" smtClean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pandehur</a:t>
            </a:r>
            <a:r>
              <a:rPr lang="en-CA" dirty="0"/>
              <a:t> </a:t>
            </a:r>
            <a:r>
              <a:rPr lang="en-CA" dirty="0" err="1"/>
              <a:t>konsiderohet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pranishëm</a:t>
            </a:r>
            <a:r>
              <a:rPr lang="en-CA" dirty="0"/>
              <a:t> </a:t>
            </a:r>
            <a:r>
              <a:rPr lang="en-CA" dirty="0" err="1" smtClean="0"/>
              <a:t>dhe</a:t>
            </a:r>
            <a:r>
              <a:rPr lang="en-CA" dirty="0" smtClean="0"/>
              <a:t> </a:t>
            </a:r>
            <a:r>
              <a:rPr lang="en-CA" dirty="0" err="1"/>
              <a:t>gjykimi</a:t>
            </a:r>
            <a:r>
              <a:rPr lang="en-CA" dirty="0"/>
              <a:t> </a:t>
            </a:r>
            <a:r>
              <a:rPr lang="en-CA" dirty="0" err="1"/>
              <a:t>zhvillohet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prezencë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mbrojtësit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tij</a:t>
            </a:r>
            <a:r>
              <a:rPr lang="en-CA" dirty="0"/>
              <a:t>. </a:t>
            </a:r>
            <a:endParaRPr lang="en-CA" dirty="0" smtClean="0"/>
          </a:p>
          <a:p>
            <a:pPr algn="just"/>
            <a:r>
              <a:rPr lang="en-CA" dirty="0" err="1"/>
              <a:t>Sipas</a:t>
            </a:r>
            <a:r>
              <a:rPr lang="en-CA" dirty="0"/>
              <a:t> </a:t>
            </a:r>
            <a:r>
              <a:rPr lang="en-CA" dirty="0" err="1"/>
              <a:t>GjEDNj</a:t>
            </a:r>
            <a:r>
              <a:rPr lang="en-CA" dirty="0"/>
              <a:t>, </a:t>
            </a:r>
            <a:r>
              <a:rPr lang="en-CA" dirty="0" err="1"/>
              <a:t>shtetet</a:t>
            </a:r>
            <a:r>
              <a:rPr lang="en-CA" dirty="0"/>
              <a:t> </a:t>
            </a:r>
            <a:r>
              <a:rPr lang="en-CA" dirty="0" err="1"/>
              <a:t>anëtare</a:t>
            </a:r>
            <a:r>
              <a:rPr lang="en-CA" dirty="0"/>
              <a:t> </a:t>
            </a:r>
            <a:r>
              <a:rPr lang="en-CA" i="1" dirty="0"/>
              <a:t>“..</a:t>
            </a:r>
            <a:r>
              <a:rPr lang="en-CA" i="1" dirty="0" err="1"/>
              <a:t>duhet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marrin</a:t>
            </a:r>
            <a:r>
              <a:rPr lang="en-CA" i="1" dirty="0"/>
              <a:t> masa </a:t>
            </a:r>
            <a:r>
              <a:rPr lang="en-CA" i="1" dirty="0" err="1"/>
              <a:t>për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dekurajuar</a:t>
            </a:r>
            <a:r>
              <a:rPr lang="en-CA" i="1" dirty="0"/>
              <a:t> </a:t>
            </a:r>
            <a:r>
              <a:rPr lang="en-CA" i="1" dirty="0" err="1"/>
              <a:t>mungesat</a:t>
            </a:r>
            <a:r>
              <a:rPr lang="en-CA" i="1" dirty="0"/>
              <a:t> e </a:t>
            </a:r>
            <a:r>
              <a:rPr lang="en-CA" i="1" dirty="0" err="1"/>
              <a:t>pajustifikuara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pandehurit</a:t>
            </a:r>
            <a:r>
              <a:rPr lang="en-CA" i="1" dirty="0"/>
              <a:t> </a:t>
            </a:r>
            <a:r>
              <a:rPr lang="en-CA" i="1" dirty="0" err="1"/>
              <a:t>në</a:t>
            </a:r>
            <a:r>
              <a:rPr lang="en-CA" i="1" dirty="0"/>
              <a:t> </a:t>
            </a:r>
            <a:r>
              <a:rPr lang="en-CA" i="1" dirty="0" err="1"/>
              <a:t>gjykim</a:t>
            </a:r>
            <a:r>
              <a:rPr lang="en-CA" i="1" dirty="0"/>
              <a:t>, me </a:t>
            </a:r>
            <a:r>
              <a:rPr lang="en-CA" i="1" dirty="0" err="1"/>
              <a:t>kusht</a:t>
            </a:r>
            <a:r>
              <a:rPr lang="en-CA" i="1" dirty="0"/>
              <a:t> </a:t>
            </a:r>
            <a:r>
              <a:rPr lang="en-CA" i="1" dirty="0" err="1"/>
              <a:t>që</a:t>
            </a:r>
            <a:r>
              <a:rPr lang="en-CA" i="1" dirty="0"/>
              <a:t> </a:t>
            </a:r>
            <a:r>
              <a:rPr lang="en-CA" i="1" dirty="0" err="1"/>
              <a:t>këto</a:t>
            </a:r>
            <a:r>
              <a:rPr lang="en-CA" i="1" dirty="0"/>
              <a:t> masa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mos</a:t>
            </a:r>
            <a:r>
              <a:rPr lang="en-CA" i="1" dirty="0"/>
              <a:t> </a:t>
            </a:r>
            <a:r>
              <a:rPr lang="en-CA" i="1" dirty="0" err="1"/>
              <a:t>jenë</a:t>
            </a:r>
            <a:r>
              <a:rPr lang="en-CA" i="1" dirty="0"/>
              <a:t> </a:t>
            </a:r>
            <a:r>
              <a:rPr lang="en-CA" i="1" dirty="0" err="1"/>
              <a:t>disproporcionale</a:t>
            </a:r>
            <a:r>
              <a:rPr lang="en-CA" i="1" dirty="0" smtClean="0"/>
              <a:t>...</a:t>
            </a:r>
            <a:r>
              <a:rPr lang="en-CA" dirty="0" smtClean="0"/>
              <a:t>” (</a:t>
            </a:r>
            <a:r>
              <a:rPr lang="en-CA" dirty="0" err="1"/>
              <a:t>Krombach</a:t>
            </a:r>
            <a:r>
              <a:rPr lang="en-CA" dirty="0"/>
              <a:t> k. </a:t>
            </a:r>
            <a:r>
              <a:rPr lang="en-CA" dirty="0" err="1" smtClean="0"/>
              <a:t>Francës</a:t>
            </a:r>
            <a:r>
              <a:rPr lang="en-CA" dirty="0" smtClean="0"/>
              <a:t>).</a:t>
            </a:r>
          </a:p>
          <a:p>
            <a:pPr algn="just"/>
            <a:r>
              <a:rPr lang="en-CA" dirty="0" err="1"/>
              <a:t>Statuti</a:t>
            </a:r>
            <a:r>
              <a:rPr lang="en-CA" dirty="0"/>
              <a:t> </a:t>
            </a:r>
            <a:r>
              <a:rPr lang="en-CA" dirty="0" err="1"/>
              <a:t>Romës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Gjykatën</a:t>
            </a:r>
            <a:r>
              <a:rPr lang="en-CA" dirty="0"/>
              <a:t> </a:t>
            </a:r>
            <a:r>
              <a:rPr lang="en-CA" dirty="0" err="1"/>
              <a:t>Ndërkombëtare</a:t>
            </a:r>
            <a:r>
              <a:rPr lang="en-CA" dirty="0"/>
              <a:t> </a:t>
            </a:r>
            <a:r>
              <a:rPr lang="en-CA" dirty="0" err="1"/>
              <a:t>Penale</a:t>
            </a:r>
            <a:r>
              <a:rPr lang="en-CA" dirty="0"/>
              <a:t>, </a:t>
            </a:r>
            <a:r>
              <a:rPr lang="en-CA" dirty="0" err="1"/>
              <a:t>parashikon</a:t>
            </a:r>
            <a:r>
              <a:rPr lang="en-CA" dirty="0"/>
              <a:t> se “</a:t>
            </a:r>
            <a:r>
              <a:rPr lang="en-CA" i="1" dirty="0" err="1"/>
              <a:t>nëse</a:t>
            </a:r>
            <a:r>
              <a:rPr lang="en-CA" i="1" dirty="0"/>
              <a:t> </a:t>
            </a:r>
            <a:r>
              <a:rPr lang="en-CA" i="1" dirty="0" err="1"/>
              <a:t>i</a:t>
            </a:r>
            <a:r>
              <a:rPr lang="en-CA" i="1" dirty="0"/>
              <a:t> </a:t>
            </a:r>
            <a:r>
              <a:rPr lang="en-CA" i="1" dirty="0" err="1"/>
              <a:t>akuzuari</a:t>
            </a:r>
            <a:r>
              <a:rPr lang="en-CA" i="1" dirty="0"/>
              <a:t>, duke </a:t>
            </a:r>
            <a:r>
              <a:rPr lang="en-CA" i="1" dirty="0" err="1"/>
              <a:t>qenë</a:t>
            </a:r>
            <a:r>
              <a:rPr lang="en-CA" i="1" dirty="0"/>
              <a:t> </a:t>
            </a:r>
            <a:r>
              <a:rPr lang="en-CA" i="1" dirty="0" err="1"/>
              <a:t>i</a:t>
            </a:r>
            <a:r>
              <a:rPr lang="en-CA" i="1" dirty="0"/>
              <a:t> </a:t>
            </a:r>
            <a:r>
              <a:rPr lang="en-CA" i="1" dirty="0" err="1"/>
              <a:t>pranishëm</a:t>
            </a:r>
            <a:r>
              <a:rPr lang="en-CA" i="1" dirty="0"/>
              <a:t> para </a:t>
            </a:r>
            <a:r>
              <a:rPr lang="en-CA" i="1" dirty="0" err="1"/>
              <a:t>Gjykatës</a:t>
            </a:r>
            <a:r>
              <a:rPr lang="en-CA" i="1" dirty="0"/>
              <a:t>, </a:t>
            </a:r>
            <a:r>
              <a:rPr lang="en-CA" i="1" dirty="0" err="1"/>
              <a:t>vazhdon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pengojë</a:t>
            </a:r>
            <a:r>
              <a:rPr lang="en-CA" i="1" dirty="0"/>
              <a:t> </a:t>
            </a:r>
            <a:r>
              <a:rPr lang="en-CA" i="1" dirty="0" err="1"/>
              <a:t>gjykimin</a:t>
            </a:r>
            <a:r>
              <a:rPr lang="en-CA" i="1" dirty="0"/>
              <a:t>, </a:t>
            </a:r>
            <a:r>
              <a:rPr lang="en-CA" i="1" dirty="0" err="1"/>
              <a:t>Dhoma</a:t>
            </a:r>
            <a:r>
              <a:rPr lang="en-CA" i="1" dirty="0"/>
              <a:t> e </a:t>
            </a:r>
            <a:r>
              <a:rPr lang="en-CA" i="1" dirty="0" err="1"/>
              <a:t>Gjykimit</a:t>
            </a:r>
            <a:r>
              <a:rPr lang="en-CA" i="1" dirty="0"/>
              <a:t> </a:t>
            </a:r>
            <a:r>
              <a:rPr lang="en-CA" i="1" dirty="0" err="1"/>
              <a:t>mund</a:t>
            </a:r>
            <a:r>
              <a:rPr lang="en-CA" i="1" dirty="0"/>
              <a:t> ta </a:t>
            </a:r>
            <a:r>
              <a:rPr lang="en-CA" i="1" dirty="0" err="1"/>
              <a:t>largojë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akuzuarin</a:t>
            </a:r>
            <a:r>
              <a:rPr lang="en-CA" i="1" dirty="0"/>
              <a:t> ... Masa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tilla</a:t>
            </a:r>
            <a:r>
              <a:rPr lang="en-CA" i="1" dirty="0"/>
              <a:t> </a:t>
            </a:r>
            <a:r>
              <a:rPr lang="en-CA" i="1" dirty="0" err="1"/>
              <a:t>ndërmerren</a:t>
            </a:r>
            <a:r>
              <a:rPr lang="en-CA" i="1" dirty="0"/>
              <a:t> </a:t>
            </a:r>
            <a:r>
              <a:rPr lang="en-CA" i="1" dirty="0" err="1"/>
              <a:t>vetëm</a:t>
            </a:r>
            <a:r>
              <a:rPr lang="en-CA" i="1" dirty="0"/>
              <a:t> </a:t>
            </a:r>
            <a:r>
              <a:rPr lang="en-CA" i="1" dirty="0" err="1"/>
              <a:t>në</a:t>
            </a:r>
            <a:r>
              <a:rPr lang="en-CA" i="1" dirty="0"/>
              <a:t> </a:t>
            </a:r>
            <a:r>
              <a:rPr lang="en-CA" i="1" dirty="0" err="1"/>
              <a:t>rrethana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posaçme</a:t>
            </a:r>
            <a:r>
              <a:rPr lang="en-CA" i="1" dirty="0"/>
              <a:t>, </a:t>
            </a:r>
            <a:r>
              <a:rPr lang="en-CA" i="1" dirty="0" err="1"/>
              <a:t>pasi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gjitha</a:t>
            </a:r>
            <a:r>
              <a:rPr lang="en-CA" i="1" dirty="0"/>
              <a:t> </a:t>
            </a:r>
            <a:r>
              <a:rPr lang="en-CA" i="1" dirty="0" err="1"/>
              <a:t>mundësitë</a:t>
            </a:r>
            <a:r>
              <a:rPr lang="en-CA" i="1" dirty="0"/>
              <a:t> e </a:t>
            </a:r>
            <a:r>
              <a:rPr lang="en-CA" i="1" dirty="0" err="1"/>
              <a:t>tjera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arsyeshme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jenë</a:t>
            </a:r>
            <a:r>
              <a:rPr lang="en-CA" i="1" dirty="0"/>
              <a:t> </a:t>
            </a:r>
            <a:r>
              <a:rPr lang="en-CA" i="1" dirty="0" err="1"/>
              <a:t>provuar</a:t>
            </a:r>
            <a:r>
              <a:rPr lang="en-CA" i="1" dirty="0"/>
              <a:t> </a:t>
            </a:r>
            <a:r>
              <a:rPr lang="en-CA" i="1" dirty="0" err="1"/>
              <a:t>si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papërshtatshme</a:t>
            </a:r>
            <a:r>
              <a:rPr lang="en-CA" dirty="0" smtClean="0"/>
              <a:t>...”. </a:t>
            </a:r>
          </a:p>
          <a:p>
            <a:pPr algn="just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962053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 err="1" smtClean="0"/>
              <a:t>Gjykimi</a:t>
            </a:r>
            <a:r>
              <a:rPr lang="en-CA" dirty="0" smtClean="0"/>
              <a:t> </a:t>
            </a:r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mungesë</a:t>
            </a:r>
            <a:r>
              <a:rPr lang="en-CA" dirty="0" smtClean="0"/>
              <a:t> </a:t>
            </a:r>
            <a:r>
              <a:rPr lang="en-CA" dirty="0" err="1" smtClean="0"/>
              <a:t>sipas</a:t>
            </a:r>
            <a:r>
              <a:rPr lang="en-CA" dirty="0" smtClean="0"/>
              <a:t> </a:t>
            </a:r>
            <a:r>
              <a:rPr lang="en-CA" dirty="0" err="1" smtClean="0"/>
              <a:t>nenit</a:t>
            </a:r>
            <a:r>
              <a:rPr lang="en-CA" dirty="0" smtClean="0"/>
              <a:t> 352 </a:t>
            </a:r>
            <a:r>
              <a:rPr lang="en-CA" dirty="0" err="1" smtClean="0"/>
              <a:t>te</a:t>
            </a:r>
            <a:r>
              <a:rPr lang="en-CA" dirty="0" smtClean="0"/>
              <a:t> K.P.P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2160589"/>
            <a:ext cx="10424256" cy="4433394"/>
          </a:xfrm>
        </p:spPr>
        <p:txBody>
          <a:bodyPr>
            <a:normAutofit/>
          </a:bodyPr>
          <a:lstStyle/>
          <a:p>
            <a:r>
              <a:rPr lang="en-CA" dirty="0" err="1"/>
              <a:t>Rastet</a:t>
            </a:r>
            <a:r>
              <a:rPr lang="en-CA" dirty="0"/>
              <a:t> e </a:t>
            </a:r>
            <a:r>
              <a:rPr lang="en-CA" dirty="0" err="1"/>
              <a:t>gjykimit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mungesë</a:t>
            </a:r>
            <a:r>
              <a:rPr lang="en-CA" dirty="0"/>
              <a:t> </a:t>
            </a:r>
            <a:r>
              <a:rPr lang="en-CA" dirty="0" err="1"/>
              <a:t>sipas</a:t>
            </a:r>
            <a:r>
              <a:rPr lang="en-CA" dirty="0"/>
              <a:t> </a:t>
            </a:r>
            <a:r>
              <a:rPr lang="en-CA" dirty="0" err="1"/>
              <a:t>parashikimit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nenit</a:t>
            </a:r>
            <a:r>
              <a:rPr lang="en-CA" dirty="0"/>
              <a:t> 352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K.Pr.Penale</a:t>
            </a:r>
            <a:r>
              <a:rPr lang="en-CA" dirty="0"/>
              <a:t> </a:t>
            </a:r>
            <a:r>
              <a:rPr lang="en-CA" dirty="0" err="1"/>
              <a:t>janë</a:t>
            </a:r>
            <a:r>
              <a:rPr lang="en-CA" dirty="0"/>
              <a:t>:</a:t>
            </a:r>
          </a:p>
          <a:p>
            <a:r>
              <a:rPr lang="en-CA" dirty="0"/>
              <a:t>- I </a:t>
            </a:r>
            <a:r>
              <a:rPr lang="en-CA" dirty="0" err="1"/>
              <a:t>pandehuri</a:t>
            </a:r>
            <a:r>
              <a:rPr lang="en-CA" dirty="0"/>
              <a:t> </a:t>
            </a:r>
            <a:r>
              <a:rPr lang="en-CA" dirty="0" err="1"/>
              <a:t>nuk</a:t>
            </a:r>
            <a:r>
              <a:rPr lang="en-CA" dirty="0"/>
              <a:t> </a:t>
            </a:r>
            <a:r>
              <a:rPr lang="en-CA" dirty="0" err="1"/>
              <a:t>gjendet</a:t>
            </a:r>
            <a:r>
              <a:rPr lang="en-CA" dirty="0"/>
              <a:t> me </a:t>
            </a:r>
            <a:r>
              <a:rPr lang="en-CA" dirty="0" err="1"/>
              <a:t>gjithë</a:t>
            </a:r>
            <a:r>
              <a:rPr lang="en-CA" dirty="0"/>
              <a:t> </a:t>
            </a:r>
            <a:r>
              <a:rPr lang="en-CA" dirty="0" err="1"/>
              <a:t>kërkimet</a:t>
            </a:r>
            <a:r>
              <a:rPr lang="en-CA" dirty="0"/>
              <a:t> e </a:t>
            </a:r>
            <a:r>
              <a:rPr lang="en-CA" dirty="0" err="1"/>
              <a:t>kryera</a:t>
            </a:r>
            <a:r>
              <a:rPr lang="en-CA" dirty="0"/>
              <a:t> </a:t>
            </a:r>
            <a:r>
              <a:rPr lang="en-CA" dirty="0" err="1"/>
              <a:t>dhe</a:t>
            </a:r>
            <a:r>
              <a:rPr lang="en-CA" dirty="0"/>
              <a:t> </a:t>
            </a:r>
            <a:r>
              <a:rPr lang="en-CA" dirty="0" err="1"/>
              <a:t>pasi</a:t>
            </a:r>
            <a:r>
              <a:rPr lang="en-CA" dirty="0"/>
              <a:t> </a:t>
            </a:r>
            <a:r>
              <a:rPr lang="en-CA" dirty="0" err="1"/>
              <a:t>është</a:t>
            </a:r>
            <a:r>
              <a:rPr lang="en-CA" dirty="0"/>
              <a:t> </a:t>
            </a:r>
            <a:r>
              <a:rPr lang="en-CA" dirty="0" err="1"/>
              <a:t>pezulluar</a:t>
            </a:r>
            <a:r>
              <a:rPr lang="en-CA" dirty="0"/>
              <a:t> </a:t>
            </a:r>
            <a:r>
              <a:rPr lang="en-CA" dirty="0" err="1"/>
              <a:t>një</a:t>
            </a:r>
            <a:r>
              <a:rPr lang="en-CA" dirty="0"/>
              <a:t> </a:t>
            </a:r>
            <a:r>
              <a:rPr lang="en-CA" dirty="0" err="1"/>
              <a:t>vit</a:t>
            </a:r>
            <a:r>
              <a:rPr lang="en-CA" dirty="0"/>
              <a:t> </a:t>
            </a:r>
            <a:r>
              <a:rPr lang="en-CA" dirty="0" err="1"/>
              <a:t>gjykimi</a:t>
            </a:r>
            <a:r>
              <a:rPr lang="en-CA" dirty="0"/>
              <a:t>.</a:t>
            </a:r>
          </a:p>
          <a:p>
            <a:r>
              <a:rPr lang="en-CA" dirty="0"/>
              <a:t>-I </a:t>
            </a:r>
            <a:r>
              <a:rPr lang="en-CA" dirty="0" err="1"/>
              <a:t>pandehuri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fshihet</a:t>
            </a:r>
            <a:r>
              <a:rPr lang="en-CA" dirty="0"/>
              <a:t> </a:t>
            </a:r>
            <a:r>
              <a:rPr lang="en-CA" dirty="0" err="1"/>
              <a:t>drejtësisë</a:t>
            </a:r>
            <a:endParaRPr lang="en-CA" dirty="0"/>
          </a:p>
          <a:p>
            <a:r>
              <a:rPr lang="en-CA" dirty="0"/>
              <a:t>- I </a:t>
            </a:r>
            <a:r>
              <a:rPr lang="en-CA" dirty="0" err="1"/>
              <a:t>pandehuri</a:t>
            </a:r>
            <a:r>
              <a:rPr lang="en-CA" dirty="0"/>
              <a:t> </a:t>
            </a:r>
            <a:r>
              <a:rPr lang="en-CA" dirty="0" err="1"/>
              <a:t>ndodhet</a:t>
            </a:r>
            <a:r>
              <a:rPr lang="en-CA" dirty="0"/>
              <a:t> </a:t>
            </a:r>
            <a:r>
              <a:rPr lang="en-CA" dirty="0" err="1"/>
              <a:t>jashtë</a:t>
            </a:r>
            <a:r>
              <a:rPr lang="en-CA" dirty="0"/>
              <a:t> </a:t>
            </a:r>
            <a:r>
              <a:rPr lang="en-CA" dirty="0" err="1"/>
              <a:t>shtetit</a:t>
            </a:r>
            <a:r>
              <a:rPr lang="en-CA" dirty="0"/>
              <a:t> </a:t>
            </a:r>
            <a:r>
              <a:rPr lang="en-CA" dirty="0" err="1"/>
              <a:t>dhe</a:t>
            </a:r>
            <a:r>
              <a:rPr lang="en-CA" dirty="0"/>
              <a:t> </a:t>
            </a:r>
            <a:r>
              <a:rPr lang="en-CA" dirty="0" err="1"/>
              <a:t>ekstradimi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tij</a:t>
            </a:r>
            <a:r>
              <a:rPr lang="en-CA" dirty="0"/>
              <a:t> </a:t>
            </a:r>
            <a:r>
              <a:rPr lang="en-CA" dirty="0" err="1"/>
              <a:t>nuk</a:t>
            </a:r>
            <a:r>
              <a:rPr lang="en-CA" dirty="0"/>
              <a:t> </a:t>
            </a:r>
            <a:r>
              <a:rPr lang="en-CA" dirty="0" err="1"/>
              <a:t>është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mundur</a:t>
            </a:r>
            <a:r>
              <a:rPr lang="en-CA" dirty="0"/>
              <a:t>.</a:t>
            </a:r>
          </a:p>
          <a:p>
            <a:r>
              <a:rPr lang="en-CA" dirty="0" err="1"/>
              <a:t>Ndryshimi</a:t>
            </a:r>
            <a:r>
              <a:rPr lang="en-CA" dirty="0"/>
              <a:t> </a:t>
            </a:r>
            <a:r>
              <a:rPr lang="en-CA" dirty="0" err="1"/>
              <a:t>ndërmjet</a:t>
            </a:r>
            <a:r>
              <a:rPr lang="en-CA" dirty="0"/>
              <a:t> “</a:t>
            </a:r>
            <a:r>
              <a:rPr lang="en-CA" dirty="0" err="1"/>
              <a:t>gjykimit</a:t>
            </a:r>
            <a:r>
              <a:rPr lang="en-CA" dirty="0"/>
              <a:t> pa </a:t>
            </a:r>
            <a:r>
              <a:rPr lang="en-CA" dirty="0" err="1"/>
              <a:t>pjesëmarrjen</a:t>
            </a:r>
            <a:r>
              <a:rPr lang="en-CA" dirty="0"/>
              <a:t> e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pandehurit</a:t>
            </a:r>
            <a:r>
              <a:rPr lang="en-CA" dirty="0" smtClean="0"/>
              <a:t>”(</a:t>
            </a:r>
            <a:r>
              <a:rPr lang="en-CA" dirty="0" err="1" smtClean="0"/>
              <a:t>neni</a:t>
            </a:r>
            <a:r>
              <a:rPr lang="en-CA" dirty="0" smtClean="0"/>
              <a:t> 351) </a:t>
            </a:r>
            <a:r>
              <a:rPr lang="en-CA" dirty="0" err="1"/>
              <a:t>dhe</a:t>
            </a:r>
            <a:r>
              <a:rPr lang="en-CA" dirty="0"/>
              <a:t> “</a:t>
            </a:r>
            <a:r>
              <a:rPr lang="en-CA" dirty="0" err="1"/>
              <a:t>gjykimit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mungesë</a:t>
            </a:r>
            <a:r>
              <a:rPr lang="en-CA" dirty="0"/>
              <a:t>” </a:t>
            </a:r>
            <a:r>
              <a:rPr lang="en-CA" dirty="0" smtClean="0"/>
              <a:t>(352) </a:t>
            </a:r>
            <a:r>
              <a:rPr lang="en-CA" dirty="0" err="1" smtClean="0"/>
              <a:t>është</a:t>
            </a:r>
            <a:r>
              <a:rPr lang="en-CA" dirty="0" smtClean="0"/>
              <a:t> </a:t>
            </a:r>
            <a:r>
              <a:rPr lang="en-CA" dirty="0" err="1"/>
              <a:t>një</a:t>
            </a:r>
            <a:r>
              <a:rPr lang="en-CA" dirty="0"/>
              <a:t> </a:t>
            </a:r>
            <a:r>
              <a:rPr lang="en-CA" dirty="0" err="1"/>
              <a:t>ndryshim</a:t>
            </a:r>
            <a:r>
              <a:rPr lang="en-CA" dirty="0"/>
              <a:t> jo </a:t>
            </a:r>
            <a:r>
              <a:rPr lang="en-CA" dirty="0" err="1"/>
              <a:t>vetëm</a:t>
            </a:r>
            <a:r>
              <a:rPr lang="en-CA" dirty="0"/>
              <a:t> </a:t>
            </a:r>
            <a:r>
              <a:rPr lang="en-CA" dirty="0" err="1"/>
              <a:t>konceptual</a:t>
            </a:r>
            <a:r>
              <a:rPr lang="en-CA" dirty="0"/>
              <a:t> </a:t>
            </a:r>
            <a:r>
              <a:rPr lang="en-CA" dirty="0" err="1"/>
              <a:t>por</a:t>
            </a:r>
            <a:r>
              <a:rPr lang="en-CA" dirty="0"/>
              <a:t> </a:t>
            </a:r>
            <a:r>
              <a:rPr lang="en-CA" dirty="0" err="1"/>
              <a:t>edhe</a:t>
            </a:r>
            <a:r>
              <a:rPr lang="en-CA" dirty="0"/>
              <a:t> </a:t>
            </a:r>
            <a:r>
              <a:rPr lang="en-CA" dirty="0" err="1"/>
              <a:t>sa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takon</a:t>
            </a:r>
            <a:r>
              <a:rPr lang="en-CA" dirty="0"/>
              <a:t> </a:t>
            </a:r>
            <a:r>
              <a:rPr lang="en-CA" dirty="0" err="1"/>
              <a:t>pasojave</a:t>
            </a:r>
            <a:r>
              <a:rPr lang="en-CA" dirty="0"/>
              <a:t> </a:t>
            </a:r>
            <a:r>
              <a:rPr lang="en-CA" dirty="0" err="1"/>
              <a:t>që</a:t>
            </a:r>
            <a:r>
              <a:rPr lang="en-CA" dirty="0"/>
              <a:t> </a:t>
            </a:r>
            <a:r>
              <a:rPr lang="en-CA" dirty="0" err="1"/>
              <a:t>rrjedhin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lidhje</a:t>
            </a:r>
            <a:r>
              <a:rPr lang="en-CA" dirty="0"/>
              <a:t> me </a:t>
            </a:r>
            <a:r>
              <a:rPr lang="en-CA" dirty="0" err="1"/>
              <a:t>mundësinë</a:t>
            </a:r>
            <a:r>
              <a:rPr lang="en-CA" dirty="0"/>
              <a:t> e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pandehurve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tu</a:t>
            </a:r>
            <a:r>
              <a:rPr lang="en-CA" dirty="0"/>
              <a:t> </a:t>
            </a:r>
            <a:r>
              <a:rPr lang="en-CA" dirty="0" err="1"/>
              <a:t>rigjykuar</a:t>
            </a:r>
            <a:r>
              <a:rPr lang="en-CA" dirty="0"/>
              <a:t>. </a:t>
            </a:r>
            <a:endParaRPr lang="en-CA" dirty="0" smtClean="0"/>
          </a:p>
          <a:p>
            <a:r>
              <a:rPr lang="en-CA" dirty="0" err="1" smtClean="0"/>
              <a:t>Gjykimi</a:t>
            </a:r>
            <a:r>
              <a:rPr lang="en-CA" dirty="0" smtClean="0"/>
              <a:t> </a:t>
            </a:r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mungesë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vullnetshme</a:t>
            </a:r>
            <a:r>
              <a:rPr lang="en-CA" dirty="0" smtClean="0"/>
              <a:t> </a:t>
            </a:r>
            <a:r>
              <a:rPr lang="en-CA" dirty="0" err="1" smtClean="0"/>
              <a:t>është</a:t>
            </a:r>
            <a:r>
              <a:rPr lang="en-CA" dirty="0" smtClean="0"/>
              <a:t> </a:t>
            </a:r>
            <a:r>
              <a:rPr lang="en-CA" dirty="0" err="1" smtClean="0"/>
              <a:t>gjykim</a:t>
            </a:r>
            <a:r>
              <a:rPr lang="en-CA" dirty="0" smtClean="0"/>
              <a:t> </a:t>
            </a:r>
            <a:r>
              <a:rPr lang="en-CA" dirty="0" err="1" smtClean="0"/>
              <a:t>i</a:t>
            </a:r>
            <a:r>
              <a:rPr lang="en-CA" dirty="0" smtClean="0"/>
              <a:t> </a:t>
            </a:r>
            <a:r>
              <a:rPr lang="en-CA" dirty="0" err="1" smtClean="0"/>
              <a:t>vlefshëm</a:t>
            </a:r>
            <a:r>
              <a:rPr lang="en-CA" dirty="0" smtClean="0"/>
              <a:t> </a:t>
            </a:r>
            <a:r>
              <a:rPr lang="en-CA" dirty="0" err="1" smtClean="0"/>
              <a:t>dhe</a:t>
            </a:r>
            <a:r>
              <a:rPr lang="en-CA" dirty="0" smtClean="0"/>
              <a:t> </a:t>
            </a:r>
            <a:r>
              <a:rPr lang="en-CA" dirty="0" err="1" smtClean="0"/>
              <a:t>i</a:t>
            </a:r>
            <a:r>
              <a:rPr lang="en-CA" dirty="0" smtClean="0"/>
              <a:t> </a:t>
            </a:r>
            <a:r>
              <a:rPr lang="en-CA" dirty="0" err="1" smtClean="0"/>
              <a:t>pandehuri</a:t>
            </a:r>
            <a:r>
              <a:rPr lang="en-CA" dirty="0" smtClean="0"/>
              <a:t> </a:t>
            </a:r>
            <a:r>
              <a:rPr lang="en-CA" dirty="0" err="1" smtClean="0"/>
              <a:t>ka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drejtë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kërkojë</a:t>
            </a:r>
            <a:r>
              <a:rPr lang="en-CA" dirty="0" smtClean="0"/>
              <a:t> </a:t>
            </a:r>
            <a:r>
              <a:rPr lang="en-CA" dirty="0" err="1" smtClean="0"/>
              <a:t>vetëm</a:t>
            </a:r>
            <a:r>
              <a:rPr lang="en-CA" dirty="0" smtClean="0"/>
              <a:t> </a:t>
            </a:r>
            <a:r>
              <a:rPr lang="en-CA" dirty="0" err="1" smtClean="0"/>
              <a:t>rivendojen</a:t>
            </a:r>
            <a:r>
              <a:rPr lang="en-CA" dirty="0" smtClean="0"/>
              <a:t> </a:t>
            </a:r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afat</a:t>
            </a:r>
            <a:r>
              <a:rPr lang="en-CA" dirty="0" smtClean="0"/>
              <a:t>, </a:t>
            </a:r>
            <a:r>
              <a:rPr lang="en-CA" dirty="0" err="1" smtClean="0"/>
              <a:t>kur</a:t>
            </a:r>
            <a:r>
              <a:rPr lang="en-CA" dirty="0" smtClean="0"/>
              <a:t> </a:t>
            </a:r>
            <a:r>
              <a:rPr lang="en-CA" dirty="0" err="1" smtClean="0"/>
              <a:t>provon</a:t>
            </a:r>
            <a:r>
              <a:rPr lang="en-CA" dirty="0" smtClean="0"/>
              <a:t> se </a:t>
            </a:r>
            <a:r>
              <a:rPr lang="en-CA" dirty="0" err="1" smtClean="0"/>
              <a:t>nuk</a:t>
            </a:r>
            <a:r>
              <a:rPr lang="en-CA" dirty="0" smtClean="0"/>
              <a:t> </a:t>
            </a:r>
            <a:r>
              <a:rPr lang="en-CA" dirty="0" err="1" smtClean="0"/>
              <a:t>ka</a:t>
            </a:r>
            <a:r>
              <a:rPr lang="en-CA" dirty="0" smtClean="0"/>
              <a:t> </a:t>
            </a:r>
            <a:r>
              <a:rPr lang="en-CA" dirty="0" err="1" smtClean="0"/>
              <a:t>marrë</a:t>
            </a:r>
            <a:r>
              <a:rPr lang="en-CA" dirty="0" smtClean="0"/>
              <a:t> </a:t>
            </a:r>
            <a:r>
              <a:rPr lang="en-CA" dirty="0" err="1" smtClean="0"/>
              <a:t>dijeni</a:t>
            </a:r>
            <a:r>
              <a:rPr lang="en-CA" dirty="0" smtClean="0"/>
              <a:t> </a:t>
            </a:r>
            <a:r>
              <a:rPr lang="en-CA" dirty="0" err="1" smtClean="0"/>
              <a:t>për</a:t>
            </a:r>
            <a:r>
              <a:rPr lang="en-CA" dirty="0" smtClean="0"/>
              <a:t> </a:t>
            </a:r>
            <a:r>
              <a:rPr lang="en-CA" dirty="0" err="1" smtClean="0"/>
              <a:t>vendimin</a:t>
            </a:r>
            <a:r>
              <a:rPr lang="en-CA" dirty="0" smtClean="0"/>
              <a:t>.</a:t>
            </a:r>
          </a:p>
          <a:p>
            <a:pPr algn="just"/>
            <a:r>
              <a:rPr lang="en-CA" dirty="0" err="1" smtClean="0"/>
              <a:t>Gjykimi</a:t>
            </a:r>
            <a:r>
              <a:rPr lang="en-CA" dirty="0" smtClean="0"/>
              <a:t> </a:t>
            </a:r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mungesë</a:t>
            </a:r>
            <a:r>
              <a:rPr lang="en-CA" dirty="0" smtClean="0"/>
              <a:t> </a:t>
            </a:r>
            <a:r>
              <a:rPr lang="en-CA" dirty="0" err="1" smtClean="0"/>
              <a:t>sipas</a:t>
            </a:r>
            <a:r>
              <a:rPr lang="en-CA" dirty="0" smtClean="0"/>
              <a:t> </a:t>
            </a:r>
            <a:r>
              <a:rPr lang="en-CA" dirty="0" err="1" smtClean="0"/>
              <a:t>nenit</a:t>
            </a:r>
            <a:r>
              <a:rPr lang="en-CA" dirty="0" smtClean="0"/>
              <a:t> 352 (</a:t>
            </a:r>
            <a:r>
              <a:rPr lang="en-CA" dirty="0" err="1" smtClean="0"/>
              <a:t>përvec</a:t>
            </a:r>
            <a:r>
              <a:rPr lang="en-CA" dirty="0" smtClean="0"/>
              <a:t> </a:t>
            </a:r>
            <a:r>
              <a:rPr lang="en-CA" dirty="0" err="1" smtClean="0"/>
              <a:t>rastit</a:t>
            </a:r>
            <a:r>
              <a:rPr lang="en-CA" dirty="0" smtClean="0"/>
              <a:t> </a:t>
            </a:r>
            <a:r>
              <a:rPr lang="en-CA" dirty="0" err="1" smtClean="0"/>
              <a:t>kur</a:t>
            </a:r>
            <a:r>
              <a:rPr lang="en-CA" dirty="0" smtClean="0"/>
              <a:t> </a:t>
            </a:r>
            <a:r>
              <a:rPr lang="en-CA" dirty="0" err="1" smtClean="0"/>
              <a:t>personi</a:t>
            </a:r>
            <a:r>
              <a:rPr lang="en-CA" dirty="0" smtClean="0"/>
              <a:t> </a:t>
            </a:r>
            <a:r>
              <a:rPr lang="en-CA" dirty="0" err="1" smtClean="0"/>
              <a:t>i</a:t>
            </a:r>
            <a:r>
              <a:rPr lang="en-CA" dirty="0" smtClean="0"/>
              <a:t> </a:t>
            </a:r>
            <a:r>
              <a:rPr lang="en-CA" dirty="0" err="1" smtClean="0"/>
              <a:t>fshihet</a:t>
            </a:r>
            <a:r>
              <a:rPr lang="en-CA" dirty="0" smtClean="0"/>
              <a:t> </a:t>
            </a:r>
            <a:r>
              <a:rPr lang="en-CA" dirty="0" err="1" smtClean="0"/>
              <a:t>drejtësisë</a:t>
            </a:r>
            <a:r>
              <a:rPr lang="en-CA" dirty="0" smtClean="0"/>
              <a:t>), </a:t>
            </a:r>
            <a:r>
              <a:rPr lang="en-CA" dirty="0" err="1" smtClean="0"/>
              <a:t>nuk</a:t>
            </a:r>
            <a:r>
              <a:rPr lang="en-CA" dirty="0" smtClean="0"/>
              <a:t> </a:t>
            </a:r>
            <a:r>
              <a:rPr lang="en-CA" dirty="0" err="1" smtClean="0"/>
              <a:t>karakterizohet</a:t>
            </a:r>
            <a:r>
              <a:rPr lang="en-CA" dirty="0" smtClean="0"/>
              <a:t> </a:t>
            </a:r>
            <a:r>
              <a:rPr lang="en-CA" dirty="0" err="1" smtClean="0"/>
              <a:t>nga</a:t>
            </a:r>
            <a:r>
              <a:rPr lang="en-CA" dirty="0" smtClean="0"/>
              <a:t> </a:t>
            </a:r>
            <a:r>
              <a:rPr lang="en-CA" dirty="0" err="1" smtClean="0"/>
              <a:t>heqja</a:t>
            </a:r>
            <a:r>
              <a:rPr lang="en-CA" dirty="0" smtClean="0"/>
              <a:t> </a:t>
            </a:r>
            <a:r>
              <a:rPr lang="en-CA" dirty="0" err="1" smtClean="0"/>
              <a:t>dorë</a:t>
            </a:r>
            <a:r>
              <a:rPr lang="en-CA" dirty="0" smtClean="0"/>
              <a:t> e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pandehurit</a:t>
            </a:r>
            <a:r>
              <a:rPr lang="en-CA" dirty="0" smtClean="0"/>
              <a:t> </a:t>
            </a:r>
            <a:r>
              <a:rPr lang="en-CA" dirty="0" err="1" smtClean="0"/>
              <a:t>për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qënë</a:t>
            </a:r>
            <a:r>
              <a:rPr lang="en-CA" dirty="0" smtClean="0"/>
              <a:t> </a:t>
            </a:r>
            <a:r>
              <a:rPr lang="en-CA" dirty="0" err="1" smtClean="0"/>
              <a:t>i</a:t>
            </a:r>
            <a:r>
              <a:rPr lang="en-CA" dirty="0" smtClean="0"/>
              <a:t> </a:t>
            </a:r>
            <a:r>
              <a:rPr lang="en-CA" dirty="0" err="1" smtClean="0"/>
              <a:t>pranishëm</a:t>
            </a:r>
            <a:r>
              <a:rPr lang="en-CA" dirty="0" smtClean="0"/>
              <a:t> </a:t>
            </a:r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gjykim</a:t>
            </a:r>
            <a:r>
              <a:rPr lang="en-CA" dirty="0" smtClean="0"/>
              <a:t>. </a:t>
            </a:r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kërë</a:t>
            </a:r>
            <a:r>
              <a:rPr lang="en-CA" dirty="0" smtClean="0"/>
              <a:t> </a:t>
            </a:r>
            <a:r>
              <a:rPr lang="en-CA" dirty="0" err="1" smtClean="0"/>
              <a:t>rast</a:t>
            </a:r>
            <a:r>
              <a:rPr lang="en-CA" dirty="0" smtClean="0"/>
              <a:t> </a:t>
            </a:r>
            <a:r>
              <a:rPr lang="en-CA" dirty="0" err="1" smtClean="0"/>
              <a:t>i</a:t>
            </a:r>
            <a:r>
              <a:rPr lang="en-CA" dirty="0" smtClean="0"/>
              <a:t> </a:t>
            </a:r>
            <a:r>
              <a:rPr lang="en-CA" dirty="0" err="1" smtClean="0"/>
              <a:t>pandehuri</a:t>
            </a:r>
            <a:r>
              <a:rPr lang="en-CA" dirty="0" smtClean="0"/>
              <a:t> </a:t>
            </a:r>
            <a:r>
              <a:rPr lang="en-CA" dirty="0" err="1" smtClean="0"/>
              <a:t>ka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drejtë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kërkojë</a:t>
            </a:r>
            <a:r>
              <a:rPr lang="en-CA" dirty="0" smtClean="0"/>
              <a:t> </a:t>
            </a:r>
            <a:r>
              <a:rPr lang="en-CA" dirty="0" err="1" smtClean="0"/>
              <a:t>rigjykimin</a:t>
            </a:r>
            <a:r>
              <a:rPr lang="en-CA" dirty="0" smtClean="0"/>
              <a:t> e </a:t>
            </a:r>
            <a:r>
              <a:rPr lang="en-CA" dirty="0" err="1" smtClean="0"/>
              <a:t>tij</a:t>
            </a:r>
            <a:r>
              <a:rPr lang="en-CA" dirty="0" smtClean="0"/>
              <a:t> </a:t>
            </a:r>
            <a:r>
              <a:rPr lang="en-CA" dirty="0" err="1" smtClean="0"/>
              <a:t>sipas</a:t>
            </a:r>
            <a:r>
              <a:rPr lang="en-CA" dirty="0" smtClean="0"/>
              <a:t> </a:t>
            </a:r>
            <a:r>
              <a:rPr lang="en-CA" dirty="0" err="1" smtClean="0"/>
              <a:t>nenit</a:t>
            </a:r>
            <a:r>
              <a:rPr lang="en-CA" dirty="0" smtClean="0"/>
              <a:t>  </a:t>
            </a:r>
            <a:r>
              <a:rPr lang="en-CA" dirty="0"/>
              <a:t>450 § 1.e.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K.Pr.Penale</a:t>
            </a:r>
            <a:r>
              <a:rPr lang="en-CA" dirty="0" smtClean="0"/>
              <a:t>.</a:t>
            </a:r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205987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1668"/>
            <a:ext cx="8596668" cy="1223493"/>
          </a:xfrm>
        </p:spPr>
        <p:txBody>
          <a:bodyPr/>
          <a:lstStyle/>
          <a:p>
            <a:pPr algn="ctr"/>
            <a:r>
              <a:rPr lang="en-CA" dirty="0" err="1" smtClean="0"/>
              <a:t>Gjykimi</a:t>
            </a:r>
            <a:r>
              <a:rPr lang="en-CA" dirty="0" smtClean="0"/>
              <a:t> </a:t>
            </a:r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mungesë</a:t>
            </a:r>
            <a:r>
              <a:rPr lang="en-CA" dirty="0" smtClean="0"/>
              <a:t> </a:t>
            </a:r>
            <a:r>
              <a:rPr lang="en-CA" dirty="0" err="1" smtClean="0"/>
              <a:t>i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pandehurit</a:t>
            </a:r>
            <a:r>
              <a:rPr lang="en-CA" dirty="0" smtClean="0"/>
              <a:t> </a:t>
            </a:r>
            <a:r>
              <a:rPr lang="en-CA" dirty="0" err="1" smtClean="0"/>
              <a:t>që</a:t>
            </a:r>
            <a:r>
              <a:rPr lang="en-CA" dirty="0" smtClean="0"/>
              <a:t> </a:t>
            </a:r>
            <a:r>
              <a:rPr lang="en-CA" dirty="0" err="1" smtClean="0"/>
              <a:t>nuk</a:t>
            </a:r>
            <a:r>
              <a:rPr lang="en-CA" dirty="0" smtClean="0"/>
              <a:t> </a:t>
            </a:r>
            <a:r>
              <a:rPr lang="en-CA" dirty="0" err="1" smtClean="0"/>
              <a:t>gjendet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55313"/>
            <a:ext cx="10231072" cy="5402687"/>
          </a:xfrm>
        </p:spPr>
        <p:txBody>
          <a:bodyPr>
            <a:normAutofit/>
          </a:bodyPr>
          <a:lstStyle/>
          <a:p>
            <a:pPr algn="just"/>
            <a:r>
              <a:rPr lang="en-CA" dirty="0" err="1" smtClean="0"/>
              <a:t>Personi</a:t>
            </a:r>
            <a:r>
              <a:rPr lang="en-CA" dirty="0" smtClean="0"/>
              <a:t> </a:t>
            </a:r>
            <a:r>
              <a:rPr lang="en-CA" dirty="0" err="1" smtClean="0"/>
              <a:t>që</a:t>
            </a:r>
            <a:r>
              <a:rPr lang="en-CA" dirty="0" smtClean="0"/>
              <a:t> </a:t>
            </a:r>
            <a:r>
              <a:rPr lang="en-CA" dirty="0" err="1" smtClean="0"/>
              <a:t>nuk</a:t>
            </a:r>
            <a:r>
              <a:rPr lang="en-CA" dirty="0" smtClean="0"/>
              <a:t> </a:t>
            </a:r>
            <a:r>
              <a:rPr lang="en-CA" dirty="0" err="1" smtClean="0"/>
              <a:t>gjendet</a:t>
            </a:r>
            <a:r>
              <a:rPr lang="en-CA" dirty="0" smtClean="0"/>
              <a:t>:</a:t>
            </a:r>
          </a:p>
          <a:p>
            <a:pPr lvl="1" algn="just"/>
            <a:r>
              <a:rPr lang="en-CA" dirty="0" err="1" smtClean="0"/>
              <a:t>Personi</a:t>
            </a:r>
            <a:r>
              <a:rPr lang="en-CA" dirty="0" smtClean="0"/>
              <a:t> </a:t>
            </a:r>
            <a:r>
              <a:rPr lang="en-CA" dirty="0" err="1" smtClean="0"/>
              <a:t>gjykohet</a:t>
            </a:r>
            <a:r>
              <a:rPr lang="en-CA" dirty="0" smtClean="0"/>
              <a:t> ne </a:t>
            </a:r>
            <a:r>
              <a:rPr lang="en-CA" dirty="0" err="1" smtClean="0"/>
              <a:t>gjendje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lire </a:t>
            </a:r>
            <a:r>
              <a:rPr lang="en-CA" dirty="0" err="1" smtClean="0"/>
              <a:t>ose</a:t>
            </a:r>
            <a:r>
              <a:rPr lang="en-CA" dirty="0" smtClean="0"/>
              <a:t> me </a:t>
            </a:r>
            <a:r>
              <a:rPr lang="en-CA" dirty="0" err="1" smtClean="0"/>
              <a:t>masë</a:t>
            </a:r>
            <a:r>
              <a:rPr lang="en-CA" dirty="0" smtClean="0"/>
              <a:t> </a:t>
            </a:r>
            <a:r>
              <a:rPr lang="en-CA" dirty="0" err="1" smtClean="0"/>
              <a:t>sigurimi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paekzekutuar</a:t>
            </a:r>
            <a:r>
              <a:rPr lang="en-CA" dirty="0" smtClean="0"/>
              <a:t> (</a:t>
            </a:r>
            <a:r>
              <a:rPr lang="en-CA" dirty="0" err="1" smtClean="0"/>
              <a:t>kur</a:t>
            </a:r>
            <a:r>
              <a:rPr lang="en-CA" dirty="0" smtClean="0"/>
              <a:t> </a:t>
            </a:r>
            <a:r>
              <a:rPr lang="en-CA" dirty="0" err="1" smtClean="0"/>
              <a:t>nuk</a:t>
            </a:r>
            <a:r>
              <a:rPr lang="en-CA" dirty="0" smtClean="0"/>
              <a:t> </a:t>
            </a:r>
            <a:r>
              <a:rPr lang="en-CA" dirty="0" err="1" smtClean="0"/>
              <a:t>provohet</a:t>
            </a:r>
            <a:r>
              <a:rPr lang="en-CA" dirty="0" smtClean="0"/>
              <a:t> </a:t>
            </a:r>
            <a:r>
              <a:rPr lang="en-CA" dirty="0" err="1" smtClean="0"/>
              <a:t>dijenia</a:t>
            </a:r>
            <a:r>
              <a:rPr lang="en-CA" dirty="0" smtClean="0"/>
              <a:t> e </a:t>
            </a:r>
            <a:r>
              <a:rPr lang="en-CA" dirty="0" err="1" smtClean="0"/>
              <a:t>tij</a:t>
            </a:r>
            <a:r>
              <a:rPr lang="en-CA" dirty="0" smtClean="0"/>
              <a:t> </a:t>
            </a:r>
            <a:r>
              <a:rPr lang="en-CA" dirty="0" err="1" smtClean="0"/>
              <a:t>për</a:t>
            </a:r>
            <a:r>
              <a:rPr lang="en-CA" dirty="0" smtClean="0"/>
              <a:t> </a:t>
            </a:r>
            <a:r>
              <a:rPr lang="en-CA" dirty="0" err="1" smtClean="0"/>
              <a:t>procesin</a:t>
            </a:r>
            <a:r>
              <a:rPr lang="en-CA" dirty="0" smtClean="0"/>
              <a:t>/</a:t>
            </a:r>
            <a:r>
              <a:rPr lang="en-CA" dirty="0" err="1" smtClean="0"/>
              <a:t>masën</a:t>
            </a:r>
            <a:r>
              <a:rPr lang="en-CA" dirty="0" smtClean="0"/>
              <a:t>)</a:t>
            </a:r>
          </a:p>
          <a:p>
            <a:pPr lvl="1" algn="just"/>
            <a:r>
              <a:rPr lang="en-CA" dirty="0" err="1" smtClean="0"/>
              <a:t>Nuk</a:t>
            </a:r>
            <a:r>
              <a:rPr lang="en-CA" dirty="0" smtClean="0"/>
              <a:t> </a:t>
            </a:r>
            <a:r>
              <a:rPr lang="en-CA" dirty="0" err="1" smtClean="0"/>
              <a:t>ka</a:t>
            </a:r>
            <a:r>
              <a:rPr lang="en-CA" dirty="0" smtClean="0"/>
              <a:t> </a:t>
            </a:r>
            <a:r>
              <a:rPr lang="en-CA" dirty="0" err="1" smtClean="0"/>
              <a:t>shprehur</a:t>
            </a:r>
            <a:r>
              <a:rPr lang="en-CA" dirty="0" smtClean="0"/>
              <a:t> </a:t>
            </a:r>
            <a:r>
              <a:rPr lang="en-CA" dirty="0" err="1" smtClean="0"/>
              <a:t>vullnetin</a:t>
            </a:r>
            <a:r>
              <a:rPr lang="en-CA" dirty="0" smtClean="0"/>
              <a:t> </a:t>
            </a:r>
            <a:r>
              <a:rPr lang="en-CA" dirty="0" err="1" smtClean="0"/>
              <a:t>që</a:t>
            </a:r>
            <a:r>
              <a:rPr lang="en-CA" dirty="0" smtClean="0"/>
              <a:t> </a:t>
            </a:r>
            <a:r>
              <a:rPr lang="en-CA" dirty="0" err="1" smtClean="0"/>
              <a:t>gjykimi</a:t>
            </a:r>
            <a:r>
              <a:rPr lang="en-CA" dirty="0" smtClean="0"/>
              <a:t> </a:t>
            </a:r>
            <a:r>
              <a:rPr lang="en-CA" dirty="0" err="1" smtClean="0"/>
              <a:t>te</a:t>
            </a:r>
            <a:r>
              <a:rPr lang="en-CA" dirty="0" smtClean="0"/>
              <a:t> </a:t>
            </a:r>
            <a:r>
              <a:rPr lang="en-CA" dirty="0" err="1" smtClean="0"/>
              <a:t>vijoje</a:t>
            </a:r>
            <a:r>
              <a:rPr lang="en-CA" dirty="0" smtClean="0"/>
              <a:t> ne </a:t>
            </a:r>
            <a:r>
              <a:rPr lang="en-CA" dirty="0" err="1" smtClean="0"/>
              <a:t>mungesë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tij</a:t>
            </a:r>
            <a:endParaRPr lang="en-CA" dirty="0" smtClean="0"/>
          </a:p>
          <a:p>
            <a:pPr lvl="1" algn="just"/>
            <a:r>
              <a:rPr lang="en-CA" dirty="0" err="1" smtClean="0"/>
              <a:t>Nuk</a:t>
            </a:r>
            <a:r>
              <a:rPr lang="en-CA" dirty="0" smtClean="0"/>
              <a:t> </a:t>
            </a:r>
            <a:r>
              <a:rPr lang="en-CA" dirty="0" err="1" smtClean="0"/>
              <a:t>është</a:t>
            </a:r>
            <a:r>
              <a:rPr lang="en-CA" dirty="0" smtClean="0"/>
              <a:t> e </a:t>
            </a:r>
            <a:r>
              <a:rPr lang="en-CA" dirty="0" err="1" smtClean="0"/>
              <a:t>mundur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gjendet</a:t>
            </a:r>
            <a:r>
              <a:rPr lang="en-CA" dirty="0" smtClean="0"/>
              <a:t> </a:t>
            </a:r>
            <a:r>
              <a:rPr lang="en-CA" dirty="0" err="1" smtClean="0"/>
              <a:t>dhe</a:t>
            </a:r>
            <a:r>
              <a:rPr lang="en-CA" dirty="0" smtClean="0"/>
              <a:t> </a:t>
            </a:r>
            <a:r>
              <a:rPr lang="en-CA" dirty="0" err="1" smtClean="0"/>
              <a:t>te</a:t>
            </a:r>
            <a:r>
              <a:rPr lang="en-CA" dirty="0" smtClean="0"/>
              <a:t> </a:t>
            </a:r>
            <a:r>
              <a:rPr lang="en-CA" dirty="0" err="1" smtClean="0"/>
              <a:t>njoftohet</a:t>
            </a:r>
            <a:r>
              <a:rPr lang="en-CA" dirty="0" smtClean="0"/>
              <a:t> </a:t>
            </a:r>
            <a:r>
              <a:rPr lang="en-CA" dirty="0" err="1" smtClean="0"/>
              <a:t>personalisht</a:t>
            </a:r>
            <a:r>
              <a:rPr lang="en-CA" dirty="0" smtClean="0"/>
              <a:t> </a:t>
            </a:r>
            <a:r>
              <a:rPr lang="en-CA" dirty="0" err="1" smtClean="0"/>
              <a:t>pasi</a:t>
            </a:r>
            <a:r>
              <a:rPr lang="en-CA" dirty="0" smtClean="0"/>
              <a:t> </a:t>
            </a:r>
            <a:r>
              <a:rPr lang="en-CA" dirty="0" err="1" smtClean="0"/>
              <a:t>janë</a:t>
            </a:r>
            <a:r>
              <a:rPr lang="en-CA" dirty="0" smtClean="0"/>
              <a:t> </a:t>
            </a:r>
            <a:r>
              <a:rPr lang="en-CA" dirty="0" err="1" smtClean="0"/>
              <a:t>kryer</a:t>
            </a:r>
            <a:r>
              <a:rPr lang="en-CA" dirty="0" smtClean="0"/>
              <a:t> </a:t>
            </a:r>
            <a:r>
              <a:rPr lang="en-CA" dirty="0" err="1" smtClean="0"/>
              <a:t>kërkimet</a:t>
            </a:r>
            <a:r>
              <a:rPr lang="en-CA" dirty="0" smtClean="0"/>
              <a:t> </a:t>
            </a:r>
            <a:r>
              <a:rPr lang="en-CA" dirty="0" err="1" smtClean="0"/>
              <a:t>sipas</a:t>
            </a:r>
            <a:r>
              <a:rPr lang="en-CA" dirty="0" smtClean="0"/>
              <a:t> neneve140-141 </a:t>
            </a:r>
            <a:r>
              <a:rPr lang="en-CA" dirty="0" err="1" smtClean="0"/>
              <a:t>të</a:t>
            </a:r>
            <a:r>
              <a:rPr lang="en-CA" dirty="0" smtClean="0"/>
              <a:t> K.P.P</a:t>
            </a:r>
          </a:p>
          <a:p>
            <a:pPr lvl="1" algn="just"/>
            <a:endParaRPr lang="en-CA" dirty="0" smtClean="0"/>
          </a:p>
          <a:p>
            <a:pPr lvl="1" algn="just"/>
            <a:r>
              <a:rPr lang="en-CA" dirty="0" err="1"/>
              <a:t>N</a:t>
            </a:r>
            <a:r>
              <a:rPr lang="en-CA" dirty="0" err="1" smtClean="0"/>
              <a:t>ë</a:t>
            </a:r>
            <a:r>
              <a:rPr lang="en-CA" dirty="0" smtClean="0"/>
              <a:t> </a:t>
            </a:r>
            <a:r>
              <a:rPr lang="en-CA" dirty="0" err="1"/>
              <a:t>vendimin</a:t>
            </a:r>
            <a:r>
              <a:rPr lang="en-CA" dirty="0"/>
              <a:t> </a:t>
            </a:r>
            <a:r>
              <a:rPr lang="en-CA" dirty="0" err="1"/>
              <a:t>Unifikues</a:t>
            </a:r>
            <a:r>
              <a:rPr lang="en-CA" dirty="0"/>
              <a:t> </a:t>
            </a:r>
            <a:r>
              <a:rPr lang="en-CA" dirty="0" err="1"/>
              <a:t>Nr</a:t>
            </a:r>
            <a:r>
              <a:rPr lang="en-CA" dirty="0"/>
              <a:t>. 1/2014 </a:t>
            </a:r>
            <a:r>
              <a:rPr lang="en-CA" dirty="0" err="1"/>
              <a:t>Gjykata</a:t>
            </a:r>
            <a:r>
              <a:rPr lang="en-CA" dirty="0"/>
              <a:t> e </a:t>
            </a:r>
            <a:r>
              <a:rPr lang="en-CA" dirty="0" err="1"/>
              <a:t>Lartë</a:t>
            </a:r>
            <a:r>
              <a:rPr lang="en-CA" dirty="0"/>
              <a:t> </a:t>
            </a:r>
            <a:r>
              <a:rPr lang="en-CA" dirty="0" err="1"/>
              <a:t>ka</a:t>
            </a:r>
            <a:r>
              <a:rPr lang="en-CA" dirty="0"/>
              <a:t> </a:t>
            </a:r>
            <a:r>
              <a:rPr lang="en-CA" dirty="0" err="1"/>
              <a:t>arsyetuar</a:t>
            </a:r>
            <a:r>
              <a:rPr lang="en-CA" dirty="0"/>
              <a:t> se: </a:t>
            </a:r>
            <a:r>
              <a:rPr lang="en-CA" dirty="0" smtClean="0"/>
              <a:t>“</a:t>
            </a:r>
            <a:r>
              <a:rPr lang="en-CA" i="1" dirty="0" smtClean="0"/>
              <a:t>…</a:t>
            </a:r>
            <a:r>
              <a:rPr lang="en-CA" i="1" dirty="0" err="1" smtClean="0"/>
              <a:t>gjykimi</a:t>
            </a:r>
            <a:r>
              <a:rPr lang="en-CA" i="1" dirty="0" smtClean="0"/>
              <a:t> </a:t>
            </a:r>
            <a:r>
              <a:rPr lang="en-CA" i="1" dirty="0" err="1"/>
              <a:t>në</a:t>
            </a:r>
            <a:r>
              <a:rPr lang="en-CA" i="1" dirty="0"/>
              <a:t> </a:t>
            </a:r>
            <a:r>
              <a:rPr lang="en-CA" i="1" dirty="0" err="1"/>
              <a:t>mungesë</a:t>
            </a:r>
            <a:r>
              <a:rPr lang="en-CA" i="1" dirty="0"/>
              <a:t> </a:t>
            </a:r>
            <a:r>
              <a:rPr lang="en-CA" i="1" dirty="0" err="1"/>
              <a:t>i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pandehurit</a:t>
            </a:r>
            <a:r>
              <a:rPr lang="en-CA" i="1" dirty="0"/>
              <a:t> </a:t>
            </a:r>
            <a:r>
              <a:rPr lang="en-CA" i="1" dirty="0" err="1"/>
              <a:t>që</a:t>
            </a:r>
            <a:r>
              <a:rPr lang="en-CA" i="1" dirty="0"/>
              <a:t> </a:t>
            </a:r>
            <a:r>
              <a:rPr lang="en-CA" i="1" dirty="0" err="1"/>
              <a:t>nuk</a:t>
            </a:r>
            <a:r>
              <a:rPr lang="en-CA" i="1" dirty="0"/>
              <a:t> </a:t>
            </a:r>
            <a:r>
              <a:rPr lang="en-CA" i="1" dirty="0" err="1"/>
              <a:t>gjendet</a:t>
            </a:r>
            <a:r>
              <a:rPr lang="en-CA" i="1" dirty="0"/>
              <a:t> “</a:t>
            </a:r>
            <a:r>
              <a:rPr lang="en-CA" i="1" dirty="0" err="1"/>
              <a:t>përkon</a:t>
            </a:r>
            <a:r>
              <a:rPr lang="en-CA" i="1" dirty="0"/>
              <a:t> me </a:t>
            </a:r>
            <a:r>
              <a:rPr lang="en-CA" i="1" dirty="0" err="1"/>
              <a:t>situatën</a:t>
            </a:r>
            <a:r>
              <a:rPr lang="en-CA" i="1" dirty="0"/>
              <a:t>, </a:t>
            </a:r>
            <a:r>
              <a:rPr lang="en-CA" i="1" dirty="0" err="1"/>
              <a:t>disi</a:t>
            </a:r>
            <a:r>
              <a:rPr lang="en-CA" i="1" dirty="0"/>
              <a:t> </a:t>
            </a:r>
            <a:r>
              <a:rPr lang="en-CA" i="1" dirty="0" err="1"/>
              <a:t>anormale</a:t>
            </a:r>
            <a:r>
              <a:rPr lang="en-CA" i="1" dirty="0"/>
              <a:t>, e </a:t>
            </a:r>
            <a:r>
              <a:rPr lang="en-CA" i="1" dirty="0" err="1"/>
              <a:t>cila</a:t>
            </a:r>
            <a:r>
              <a:rPr lang="en-CA" i="1" dirty="0"/>
              <a:t> </a:t>
            </a:r>
            <a:r>
              <a:rPr lang="en-CA" i="1" dirty="0" err="1"/>
              <a:t>nuk</a:t>
            </a:r>
            <a:r>
              <a:rPr lang="en-CA" i="1" dirty="0"/>
              <a:t> </a:t>
            </a:r>
            <a:r>
              <a:rPr lang="en-CA" i="1" dirty="0" err="1"/>
              <a:t>lidhet</a:t>
            </a:r>
            <a:r>
              <a:rPr lang="en-CA" i="1" dirty="0"/>
              <a:t> me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pandehurin</a:t>
            </a:r>
            <a:r>
              <a:rPr lang="en-CA" i="1" dirty="0"/>
              <a:t> e </a:t>
            </a:r>
            <a:r>
              <a:rPr lang="en-CA" i="1" dirty="0" err="1"/>
              <a:t>lirë</a:t>
            </a:r>
            <a:r>
              <a:rPr lang="en-CA" i="1" dirty="0"/>
              <a:t>,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arratisur</a:t>
            </a:r>
            <a:r>
              <a:rPr lang="en-CA" i="1" dirty="0"/>
              <a:t> </a:t>
            </a:r>
            <a:r>
              <a:rPr lang="en-CA" i="1" dirty="0" err="1"/>
              <a:t>apo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paraburgosur</a:t>
            </a:r>
            <a:r>
              <a:rPr lang="en-CA" i="1" dirty="0"/>
              <a:t>, </a:t>
            </a:r>
            <a:r>
              <a:rPr lang="en-CA" i="1" dirty="0" err="1"/>
              <a:t>por</a:t>
            </a:r>
            <a:r>
              <a:rPr lang="en-CA" i="1" dirty="0"/>
              <a:t> me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pandehurin</a:t>
            </a:r>
            <a:r>
              <a:rPr lang="en-CA" i="1" dirty="0"/>
              <a:t> </a:t>
            </a:r>
            <a:r>
              <a:rPr lang="en-CA" i="1" dirty="0" err="1"/>
              <a:t>që</a:t>
            </a:r>
            <a:r>
              <a:rPr lang="en-CA" i="1" dirty="0"/>
              <a:t> </a:t>
            </a:r>
            <a:r>
              <a:rPr lang="en-CA" i="1" dirty="0" err="1"/>
              <a:t>nuk</a:t>
            </a:r>
            <a:r>
              <a:rPr lang="en-CA" i="1" dirty="0"/>
              <a:t> </a:t>
            </a:r>
            <a:r>
              <a:rPr lang="en-CA" i="1" dirty="0" err="1"/>
              <a:t>gjendet</a:t>
            </a:r>
            <a:r>
              <a:rPr lang="en-CA" i="1" dirty="0"/>
              <a:t>, </a:t>
            </a:r>
            <a:r>
              <a:rPr lang="en-CA" i="1" dirty="0" err="1"/>
              <a:t>njoftimi</a:t>
            </a:r>
            <a:r>
              <a:rPr lang="en-CA" i="1" dirty="0"/>
              <a:t> </a:t>
            </a:r>
            <a:r>
              <a:rPr lang="en-CA" i="1" dirty="0" err="1"/>
              <a:t>i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cilit</a:t>
            </a:r>
            <a:r>
              <a:rPr lang="en-CA" i="1" dirty="0"/>
              <a:t> </a:t>
            </a:r>
            <a:r>
              <a:rPr lang="en-CA" i="1" dirty="0" err="1"/>
              <a:t>rregullohet</a:t>
            </a:r>
            <a:r>
              <a:rPr lang="en-CA" i="1" dirty="0"/>
              <a:t> </a:t>
            </a:r>
            <a:r>
              <a:rPr lang="en-CA" i="1" dirty="0" err="1"/>
              <a:t>nga</a:t>
            </a:r>
            <a:r>
              <a:rPr lang="en-CA" i="1" dirty="0"/>
              <a:t> </a:t>
            </a:r>
            <a:r>
              <a:rPr lang="en-CA" i="1" dirty="0" err="1"/>
              <a:t>pjesa</a:t>
            </a:r>
            <a:r>
              <a:rPr lang="en-CA" i="1" dirty="0"/>
              <a:t> </a:t>
            </a:r>
            <a:r>
              <a:rPr lang="en-CA" i="1" dirty="0" err="1"/>
              <a:t>vazhduese</a:t>
            </a:r>
            <a:r>
              <a:rPr lang="en-CA" i="1" dirty="0"/>
              <a:t> e </a:t>
            </a:r>
            <a:r>
              <a:rPr lang="en-CA" i="1" dirty="0" err="1"/>
              <a:t>nenit</a:t>
            </a:r>
            <a:r>
              <a:rPr lang="en-CA" i="1" dirty="0"/>
              <a:t> 140 </a:t>
            </a:r>
            <a:r>
              <a:rPr lang="en-CA" i="1" dirty="0" err="1"/>
              <a:t>si</a:t>
            </a:r>
            <a:r>
              <a:rPr lang="en-CA" i="1" dirty="0"/>
              <a:t> </a:t>
            </a:r>
            <a:r>
              <a:rPr lang="en-CA" i="1" dirty="0" err="1"/>
              <a:t>dhe</a:t>
            </a:r>
            <a:r>
              <a:rPr lang="en-CA" i="1" dirty="0"/>
              <a:t> 141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K.Pr.Penale</a:t>
            </a:r>
            <a:r>
              <a:rPr lang="en-CA" i="1" dirty="0"/>
              <a:t>, </a:t>
            </a:r>
            <a:r>
              <a:rPr lang="en-CA" i="1" dirty="0" err="1"/>
              <a:t>pra</a:t>
            </a:r>
            <a:r>
              <a:rPr lang="en-CA" i="1" dirty="0"/>
              <a:t> </a:t>
            </a:r>
            <a:r>
              <a:rPr lang="en-CA" i="1" dirty="0" err="1"/>
              <a:t>përveç</a:t>
            </a:r>
            <a:r>
              <a:rPr lang="en-CA" i="1" dirty="0"/>
              <a:t> </a:t>
            </a:r>
            <a:r>
              <a:rPr lang="en-CA" i="1" dirty="0" err="1"/>
              <a:t>rastit</a:t>
            </a:r>
            <a:r>
              <a:rPr lang="en-CA" i="1" dirty="0"/>
              <a:t> </a:t>
            </a:r>
            <a:r>
              <a:rPr lang="en-CA" i="1" dirty="0" err="1"/>
              <a:t>kur</a:t>
            </a:r>
            <a:r>
              <a:rPr lang="en-CA" i="1" dirty="0"/>
              <a:t> </a:t>
            </a:r>
            <a:r>
              <a:rPr lang="en-CA" i="1" dirty="0" err="1"/>
              <a:t>njoftimi</a:t>
            </a:r>
            <a:r>
              <a:rPr lang="en-CA" i="1" dirty="0"/>
              <a:t> </a:t>
            </a:r>
            <a:r>
              <a:rPr lang="en-CA" i="1" dirty="0" err="1"/>
              <a:t>është</a:t>
            </a:r>
            <a:r>
              <a:rPr lang="en-CA" i="1" dirty="0"/>
              <a:t> </a:t>
            </a:r>
            <a:r>
              <a:rPr lang="en-CA" i="1" dirty="0" err="1"/>
              <a:t>marrë</a:t>
            </a:r>
            <a:r>
              <a:rPr lang="en-CA" i="1" dirty="0"/>
              <a:t> </a:t>
            </a:r>
            <a:r>
              <a:rPr lang="en-CA" i="1" dirty="0" err="1"/>
              <a:t>personalisht</a:t>
            </a:r>
            <a:r>
              <a:rPr lang="en-CA" i="1" dirty="0"/>
              <a:t> </a:t>
            </a:r>
            <a:r>
              <a:rPr lang="en-CA" i="1" dirty="0" err="1"/>
              <a:t>nga</a:t>
            </a:r>
            <a:r>
              <a:rPr lang="en-CA" i="1" dirty="0"/>
              <a:t> </a:t>
            </a:r>
            <a:r>
              <a:rPr lang="en-CA" i="1" dirty="0" err="1"/>
              <a:t>personi</a:t>
            </a:r>
            <a:r>
              <a:rPr lang="en-CA" i="1" dirty="0"/>
              <a:t> </a:t>
            </a:r>
            <a:r>
              <a:rPr lang="en-CA" i="1" dirty="0" err="1"/>
              <a:t>i</a:t>
            </a:r>
            <a:r>
              <a:rPr lang="en-CA" i="1" dirty="0"/>
              <a:t> </a:t>
            </a:r>
            <a:r>
              <a:rPr lang="en-CA" i="1" dirty="0" err="1"/>
              <a:t>gjykuar</a:t>
            </a:r>
            <a:r>
              <a:rPr lang="en-CA" i="1" dirty="0"/>
              <a:t> </a:t>
            </a:r>
            <a:r>
              <a:rPr lang="en-CA" i="1" dirty="0" err="1"/>
              <a:t>i</a:t>
            </a:r>
            <a:r>
              <a:rPr lang="en-CA" i="1" dirty="0"/>
              <a:t> </a:t>
            </a:r>
            <a:r>
              <a:rPr lang="en-CA" i="1" dirty="0" err="1"/>
              <a:t>cituar</a:t>
            </a:r>
            <a:r>
              <a:rPr lang="en-CA" i="1" dirty="0"/>
              <a:t> </a:t>
            </a:r>
            <a:r>
              <a:rPr lang="en-CA" i="1" dirty="0" err="1"/>
              <a:t>më</a:t>
            </a:r>
            <a:r>
              <a:rPr lang="en-CA" i="1" dirty="0"/>
              <a:t> </a:t>
            </a:r>
            <a:r>
              <a:rPr lang="en-CA" i="1" dirty="0" err="1"/>
              <a:t>lart</a:t>
            </a:r>
            <a:r>
              <a:rPr lang="en-CA" i="1" dirty="0"/>
              <a:t>. </a:t>
            </a:r>
            <a:r>
              <a:rPr lang="en-CA" i="1" dirty="0" smtClean="0"/>
              <a:t>…</a:t>
            </a:r>
            <a:r>
              <a:rPr lang="en-CA" i="1" dirty="0" err="1" smtClean="0"/>
              <a:t>për</a:t>
            </a:r>
            <a:r>
              <a:rPr lang="en-CA" i="1" dirty="0" smtClean="0"/>
              <a:t> </a:t>
            </a:r>
            <a:r>
              <a:rPr lang="en-CA" i="1" dirty="0" err="1"/>
              <a:t>këtë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pandehur</a:t>
            </a:r>
            <a:r>
              <a:rPr lang="en-CA" i="1" dirty="0"/>
              <a:t> </a:t>
            </a:r>
            <a:r>
              <a:rPr lang="en-CA" i="1" dirty="0" err="1"/>
              <a:t>nuk</a:t>
            </a:r>
            <a:r>
              <a:rPr lang="en-CA" i="1" dirty="0"/>
              <a:t> </a:t>
            </a:r>
            <a:r>
              <a:rPr lang="en-CA" i="1" dirty="0" err="1"/>
              <a:t>mund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thuhet</a:t>
            </a:r>
            <a:r>
              <a:rPr lang="en-CA" i="1" dirty="0"/>
              <a:t> se </a:t>
            </a:r>
            <a:r>
              <a:rPr lang="en-CA" i="1" dirty="0" err="1"/>
              <a:t>ka</a:t>
            </a:r>
            <a:r>
              <a:rPr lang="en-CA" i="1" dirty="0"/>
              <a:t> </a:t>
            </a:r>
            <a:r>
              <a:rPr lang="en-CA" i="1" dirty="0" err="1"/>
              <a:t>hequr</a:t>
            </a:r>
            <a:r>
              <a:rPr lang="en-CA" i="1" dirty="0"/>
              <a:t> </a:t>
            </a:r>
            <a:r>
              <a:rPr lang="en-CA" i="1" dirty="0" err="1"/>
              <a:t>dorë</a:t>
            </a:r>
            <a:r>
              <a:rPr lang="en-CA" i="1" dirty="0"/>
              <a:t> </a:t>
            </a:r>
            <a:r>
              <a:rPr lang="en-CA" i="1" dirty="0" err="1"/>
              <a:t>në</a:t>
            </a:r>
            <a:r>
              <a:rPr lang="en-CA" i="1" dirty="0"/>
              <a:t> </a:t>
            </a:r>
            <a:r>
              <a:rPr lang="en-CA" i="1" dirty="0" err="1"/>
              <a:t>mënyrë</a:t>
            </a:r>
            <a:r>
              <a:rPr lang="en-CA" i="1" dirty="0"/>
              <a:t> </a:t>
            </a:r>
            <a:r>
              <a:rPr lang="en-CA" i="1" dirty="0" err="1"/>
              <a:t>eksplicite</a:t>
            </a:r>
            <a:r>
              <a:rPr lang="en-CA" i="1" dirty="0"/>
              <a:t> </a:t>
            </a:r>
            <a:r>
              <a:rPr lang="en-CA" i="1" dirty="0" err="1"/>
              <a:t>nga</a:t>
            </a:r>
            <a:r>
              <a:rPr lang="en-CA" i="1" dirty="0"/>
              <a:t> </a:t>
            </a:r>
            <a:r>
              <a:rPr lang="en-CA" i="1" dirty="0" err="1" smtClean="0"/>
              <a:t>të</a:t>
            </a:r>
            <a:r>
              <a:rPr lang="en-CA" i="1" dirty="0" smtClean="0"/>
              <a:t> </a:t>
            </a:r>
            <a:r>
              <a:rPr lang="en-CA" i="1" dirty="0" err="1" smtClean="0"/>
              <a:t>drejtat</a:t>
            </a:r>
            <a:r>
              <a:rPr lang="en-CA" i="1" dirty="0" smtClean="0"/>
              <a:t> </a:t>
            </a:r>
            <a:r>
              <a:rPr lang="en-CA" i="1" dirty="0"/>
              <a:t>e </a:t>
            </a:r>
            <a:r>
              <a:rPr lang="en-CA" i="1" dirty="0" err="1"/>
              <a:t>tij</a:t>
            </a:r>
            <a:r>
              <a:rPr lang="en-CA" i="1" dirty="0"/>
              <a:t> </a:t>
            </a:r>
            <a:r>
              <a:rPr lang="en-CA" i="1" dirty="0" err="1"/>
              <a:t>Kushtetuese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parashikuara</a:t>
            </a:r>
            <a:r>
              <a:rPr lang="en-CA" i="1" dirty="0"/>
              <a:t> </a:t>
            </a:r>
            <a:r>
              <a:rPr lang="en-CA" i="1" dirty="0" err="1"/>
              <a:t>në</a:t>
            </a:r>
            <a:r>
              <a:rPr lang="en-CA" i="1" dirty="0"/>
              <a:t> </a:t>
            </a:r>
            <a:r>
              <a:rPr lang="en-CA" i="1" dirty="0" err="1"/>
              <a:t>nenet</a:t>
            </a:r>
            <a:r>
              <a:rPr lang="en-CA" i="1" dirty="0"/>
              <a:t> 31-33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saj</a:t>
            </a:r>
            <a:r>
              <a:rPr lang="en-CA" i="1" dirty="0"/>
              <a:t>, </a:t>
            </a:r>
            <a:r>
              <a:rPr lang="en-CA" i="1" dirty="0" err="1"/>
              <a:t>si</a:t>
            </a:r>
            <a:r>
              <a:rPr lang="en-CA" i="1" dirty="0"/>
              <a:t> </a:t>
            </a:r>
            <a:r>
              <a:rPr lang="en-CA" i="1" dirty="0" err="1"/>
              <a:t>dhe</a:t>
            </a:r>
            <a:r>
              <a:rPr lang="en-CA" i="1" dirty="0"/>
              <a:t> </a:t>
            </a:r>
            <a:r>
              <a:rPr lang="en-CA" i="1" dirty="0" err="1"/>
              <a:t>neni</a:t>
            </a:r>
            <a:r>
              <a:rPr lang="en-CA" i="1" dirty="0"/>
              <a:t> 6 </a:t>
            </a:r>
            <a:r>
              <a:rPr lang="en-CA" i="1" dirty="0" err="1"/>
              <a:t>i</a:t>
            </a:r>
            <a:r>
              <a:rPr lang="en-CA" i="1" dirty="0"/>
              <a:t> </a:t>
            </a:r>
            <a:r>
              <a:rPr lang="en-CA" i="1" dirty="0" err="1"/>
              <a:t>KEDNj-së</a:t>
            </a:r>
            <a:r>
              <a:rPr lang="en-CA" i="1" dirty="0"/>
              <a:t> </a:t>
            </a:r>
            <a:r>
              <a:rPr lang="en-CA" i="1" dirty="0" err="1"/>
              <a:t>apo</a:t>
            </a:r>
            <a:r>
              <a:rPr lang="en-CA" i="1" dirty="0"/>
              <a:t> </a:t>
            </a:r>
            <a:r>
              <a:rPr lang="en-CA" i="1" dirty="0" err="1"/>
              <a:t>neni</a:t>
            </a:r>
            <a:r>
              <a:rPr lang="en-CA" i="1" dirty="0"/>
              <a:t> 14 </a:t>
            </a:r>
            <a:r>
              <a:rPr lang="en-CA" i="1" dirty="0" err="1"/>
              <a:t>i</a:t>
            </a:r>
            <a:r>
              <a:rPr lang="en-CA" i="1" dirty="0"/>
              <a:t> </a:t>
            </a:r>
            <a:r>
              <a:rPr lang="en-CA" i="1" dirty="0" err="1" smtClean="0"/>
              <a:t>Paktit</a:t>
            </a:r>
            <a:r>
              <a:rPr lang="en-CA" i="1" dirty="0" smtClean="0"/>
              <a:t>…</a:t>
            </a:r>
            <a:r>
              <a:rPr lang="en-CA" dirty="0" smtClean="0"/>
              <a:t>”.</a:t>
            </a:r>
            <a:endParaRPr lang="en-CA" dirty="0"/>
          </a:p>
          <a:p>
            <a:pPr algn="just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059563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10076525" cy="1320800"/>
          </a:xfrm>
        </p:spPr>
        <p:txBody>
          <a:bodyPr/>
          <a:lstStyle/>
          <a:p>
            <a:pPr algn="ctr"/>
            <a:r>
              <a:rPr lang="en-CA" dirty="0" err="1"/>
              <a:t>Gjykimi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mungesë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pandehurit</a:t>
            </a:r>
            <a:r>
              <a:rPr lang="en-CA" dirty="0"/>
              <a:t> </a:t>
            </a:r>
            <a:r>
              <a:rPr lang="en-CA" dirty="0" err="1"/>
              <a:t>që</a:t>
            </a:r>
            <a:r>
              <a:rPr lang="en-CA" dirty="0"/>
              <a:t> </a:t>
            </a:r>
            <a:r>
              <a:rPr lang="en-CA" dirty="0" err="1"/>
              <a:t>nuk</a:t>
            </a:r>
            <a:r>
              <a:rPr lang="en-CA" dirty="0"/>
              <a:t> </a:t>
            </a:r>
            <a:r>
              <a:rPr lang="en-CA" dirty="0" err="1"/>
              <a:t>gjendet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0"/>
            <a:ext cx="10385618" cy="4753735"/>
          </a:xfrm>
        </p:spPr>
        <p:txBody>
          <a:bodyPr>
            <a:normAutofit/>
          </a:bodyPr>
          <a:lstStyle/>
          <a:p>
            <a:r>
              <a:rPr lang="en-CA" dirty="0" err="1" smtClean="0"/>
              <a:t>Neni</a:t>
            </a:r>
            <a:r>
              <a:rPr lang="en-CA" dirty="0" smtClean="0"/>
              <a:t> 35/2017 </a:t>
            </a:r>
            <a:r>
              <a:rPr lang="en-CA" dirty="0" err="1" smtClean="0"/>
              <a:t>ka</a:t>
            </a:r>
            <a:r>
              <a:rPr lang="en-CA" dirty="0" smtClean="0"/>
              <a:t> </a:t>
            </a:r>
            <a:r>
              <a:rPr lang="en-CA" dirty="0" err="1" smtClean="0"/>
              <a:t>sjellë</a:t>
            </a:r>
            <a:r>
              <a:rPr lang="en-CA" dirty="0" smtClean="0"/>
              <a:t> </a:t>
            </a:r>
            <a:r>
              <a:rPr lang="en-CA" dirty="0" err="1" smtClean="0"/>
              <a:t>disa</a:t>
            </a:r>
            <a:r>
              <a:rPr lang="en-CA" dirty="0" smtClean="0"/>
              <a:t> </a:t>
            </a:r>
            <a:r>
              <a:rPr lang="en-CA" dirty="0" err="1" smtClean="0"/>
              <a:t>risi</a:t>
            </a:r>
            <a:r>
              <a:rPr lang="en-CA" dirty="0" smtClean="0"/>
              <a:t> </a:t>
            </a:r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lidhje</a:t>
            </a:r>
            <a:r>
              <a:rPr lang="en-CA" dirty="0" smtClean="0"/>
              <a:t> me </a:t>
            </a:r>
            <a:r>
              <a:rPr lang="en-CA" dirty="0" err="1" smtClean="0"/>
              <a:t>gjykimin</a:t>
            </a:r>
            <a:r>
              <a:rPr lang="en-CA" dirty="0" smtClean="0"/>
              <a:t> </a:t>
            </a:r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mungesë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pandehurit</a:t>
            </a:r>
            <a:r>
              <a:rPr lang="en-CA" dirty="0" smtClean="0"/>
              <a:t> </a:t>
            </a:r>
            <a:r>
              <a:rPr lang="en-CA" dirty="0" err="1" smtClean="0"/>
              <a:t>që</a:t>
            </a:r>
            <a:r>
              <a:rPr lang="en-CA" dirty="0" smtClean="0"/>
              <a:t> </a:t>
            </a:r>
            <a:r>
              <a:rPr lang="en-CA" dirty="0" err="1" smtClean="0"/>
              <a:t>nuk</a:t>
            </a:r>
            <a:r>
              <a:rPr lang="en-CA" dirty="0" smtClean="0"/>
              <a:t> </a:t>
            </a:r>
            <a:r>
              <a:rPr lang="en-CA" dirty="0" err="1" smtClean="0"/>
              <a:t>gjendet</a:t>
            </a:r>
            <a:r>
              <a:rPr lang="en-CA" dirty="0" smtClean="0"/>
              <a:t>:</a:t>
            </a:r>
            <a:endParaRPr lang="en-CA" dirty="0"/>
          </a:p>
          <a:p>
            <a:pPr lvl="1"/>
            <a:r>
              <a:rPr lang="en-CA" dirty="0" smtClean="0"/>
              <a:t> </a:t>
            </a:r>
            <a:r>
              <a:rPr lang="en-CA" dirty="0" err="1"/>
              <a:t>Është</a:t>
            </a:r>
            <a:r>
              <a:rPr lang="en-CA" dirty="0"/>
              <a:t> </a:t>
            </a:r>
            <a:r>
              <a:rPr lang="en-CA" dirty="0" err="1"/>
              <a:t>parashikuar</a:t>
            </a:r>
            <a:r>
              <a:rPr lang="en-CA" dirty="0"/>
              <a:t> </a:t>
            </a:r>
            <a:r>
              <a:rPr lang="en-CA" dirty="0" err="1"/>
              <a:t>pezullimi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përkohshëm</a:t>
            </a:r>
            <a:r>
              <a:rPr lang="en-CA" dirty="0"/>
              <a:t> </a:t>
            </a:r>
            <a:r>
              <a:rPr lang="en-CA" dirty="0" err="1" smtClean="0"/>
              <a:t>një</a:t>
            </a:r>
            <a:r>
              <a:rPr lang="en-CA" dirty="0" smtClean="0"/>
              <a:t> </a:t>
            </a:r>
            <a:r>
              <a:rPr lang="en-CA" dirty="0" err="1" smtClean="0"/>
              <a:t>vjeçar</a:t>
            </a:r>
            <a:r>
              <a:rPr lang="en-CA" dirty="0" smtClean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gjykimit</a:t>
            </a:r>
            <a:r>
              <a:rPr lang="en-CA" dirty="0"/>
              <a:t> </a:t>
            </a:r>
            <a:r>
              <a:rPr lang="en-CA" dirty="0" err="1"/>
              <a:t>kur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pandehuri</a:t>
            </a:r>
            <a:r>
              <a:rPr lang="en-CA" dirty="0"/>
              <a:t> </a:t>
            </a:r>
            <a:r>
              <a:rPr lang="en-CA" dirty="0" err="1"/>
              <a:t>që</a:t>
            </a:r>
            <a:r>
              <a:rPr lang="en-CA" dirty="0"/>
              <a:t> </a:t>
            </a:r>
            <a:r>
              <a:rPr lang="en-CA" dirty="0" err="1"/>
              <a:t>nuk</a:t>
            </a:r>
            <a:r>
              <a:rPr lang="en-CA" dirty="0"/>
              <a:t> </a:t>
            </a:r>
            <a:r>
              <a:rPr lang="en-CA" dirty="0" err="1"/>
              <a:t>gjendet</a:t>
            </a:r>
            <a:r>
              <a:rPr lang="en-CA" dirty="0"/>
              <a:t>, </a:t>
            </a:r>
            <a:r>
              <a:rPr lang="en-CA" dirty="0" err="1"/>
              <a:t>nuk</a:t>
            </a:r>
            <a:r>
              <a:rPr lang="en-CA" dirty="0"/>
              <a:t> </a:t>
            </a:r>
            <a:r>
              <a:rPr lang="en-CA" dirty="0" err="1"/>
              <a:t>është</a:t>
            </a:r>
            <a:r>
              <a:rPr lang="en-CA" dirty="0"/>
              <a:t> </a:t>
            </a:r>
            <a:r>
              <a:rPr lang="en-CA" dirty="0" err="1"/>
              <a:t>paraqitur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gjykatë</a:t>
            </a:r>
            <a:r>
              <a:rPr lang="en-CA" dirty="0"/>
              <a:t> </a:t>
            </a:r>
            <a:r>
              <a:rPr lang="en-CA" dirty="0" err="1"/>
              <a:t>dhe</a:t>
            </a:r>
            <a:r>
              <a:rPr lang="en-CA" dirty="0"/>
              <a:t> </a:t>
            </a:r>
            <a:r>
              <a:rPr lang="en-CA" dirty="0" err="1"/>
              <a:t>nuk</a:t>
            </a:r>
            <a:r>
              <a:rPr lang="en-CA" dirty="0"/>
              <a:t> </a:t>
            </a:r>
            <a:r>
              <a:rPr lang="en-CA" dirty="0" err="1"/>
              <a:t>është</a:t>
            </a:r>
            <a:r>
              <a:rPr lang="en-CA" dirty="0"/>
              <a:t> </a:t>
            </a:r>
            <a:r>
              <a:rPr lang="en-CA" dirty="0" err="1"/>
              <a:t>njoftuar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thirrjen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gjyq</a:t>
            </a:r>
            <a:r>
              <a:rPr lang="en-CA" dirty="0"/>
              <a:t>. </a:t>
            </a:r>
            <a:r>
              <a:rPr lang="en-CA" dirty="0" smtClean="0"/>
              <a:t>(para </a:t>
            </a:r>
            <a:r>
              <a:rPr lang="en-CA" dirty="0" err="1" smtClean="0"/>
              <a:t>ndryshimeve</a:t>
            </a:r>
            <a:r>
              <a:rPr lang="en-CA" dirty="0" smtClean="0"/>
              <a:t> </a:t>
            </a:r>
            <a:r>
              <a:rPr lang="en-CA" dirty="0" err="1" smtClean="0"/>
              <a:t>nxirrej</a:t>
            </a:r>
            <a:r>
              <a:rPr lang="en-CA" dirty="0" smtClean="0"/>
              <a:t> </a:t>
            </a:r>
            <a:r>
              <a:rPr lang="en-CA" dirty="0" err="1" smtClean="0"/>
              <a:t>vendimi</a:t>
            </a:r>
            <a:r>
              <a:rPr lang="en-CA" dirty="0" smtClean="0"/>
              <a:t> </a:t>
            </a:r>
            <a:r>
              <a:rPr lang="en-CA" dirty="0" err="1" smtClean="0"/>
              <a:t>i</a:t>
            </a:r>
            <a:r>
              <a:rPr lang="en-CA" dirty="0" smtClean="0"/>
              <a:t> </a:t>
            </a:r>
            <a:r>
              <a:rPr lang="en-CA" dirty="0" err="1" smtClean="0"/>
              <a:t>mosgjetjes</a:t>
            </a:r>
            <a:r>
              <a:rPr lang="en-CA" dirty="0" smtClean="0"/>
              <a:t> </a:t>
            </a:r>
            <a:r>
              <a:rPr lang="en-CA" dirty="0" err="1" smtClean="0"/>
              <a:t>dhe</a:t>
            </a:r>
            <a:r>
              <a:rPr lang="en-CA" dirty="0" smtClean="0"/>
              <a:t> </a:t>
            </a:r>
            <a:r>
              <a:rPr lang="en-CA" dirty="0" err="1" smtClean="0"/>
              <a:t>vijonte</a:t>
            </a:r>
            <a:r>
              <a:rPr lang="en-CA" dirty="0" smtClean="0"/>
              <a:t> </a:t>
            </a:r>
            <a:r>
              <a:rPr lang="en-CA" dirty="0" err="1" smtClean="0"/>
              <a:t>gjykimi</a:t>
            </a:r>
            <a:r>
              <a:rPr lang="en-CA" dirty="0" smtClean="0"/>
              <a:t> duke </a:t>
            </a:r>
            <a:r>
              <a:rPr lang="en-CA" dirty="0" err="1" smtClean="0"/>
              <a:t>i</a:t>
            </a:r>
            <a:r>
              <a:rPr lang="en-CA" dirty="0"/>
              <a:t> </a:t>
            </a:r>
            <a:r>
              <a:rPr lang="en-CA" dirty="0" err="1" smtClean="0"/>
              <a:t>dorrëzuar</a:t>
            </a:r>
            <a:r>
              <a:rPr lang="en-CA" dirty="0" smtClean="0"/>
              <a:t> </a:t>
            </a:r>
            <a:r>
              <a:rPr lang="en-CA" dirty="0" err="1" smtClean="0"/>
              <a:t>njoftimin</a:t>
            </a:r>
            <a:r>
              <a:rPr lang="en-CA" dirty="0" smtClean="0"/>
              <a:t> </a:t>
            </a:r>
            <a:r>
              <a:rPr lang="en-CA" dirty="0" err="1" smtClean="0"/>
              <a:t>mbrojtësit</a:t>
            </a:r>
            <a:r>
              <a:rPr lang="en-CA" dirty="0" smtClean="0"/>
              <a:t>).</a:t>
            </a:r>
          </a:p>
          <a:p>
            <a:pPr lvl="1"/>
            <a:r>
              <a:rPr lang="en-CA" dirty="0" err="1" smtClean="0"/>
              <a:t>Është</a:t>
            </a:r>
            <a:r>
              <a:rPr lang="en-CA" dirty="0" smtClean="0"/>
              <a:t> </a:t>
            </a:r>
            <a:r>
              <a:rPr lang="en-CA" dirty="0" err="1"/>
              <a:t>parashikuar</a:t>
            </a:r>
            <a:r>
              <a:rPr lang="en-CA" dirty="0"/>
              <a:t> </a:t>
            </a:r>
            <a:r>
              <a:rPr lang="en-CA" dirty="0" err="1"/>
              <a:t>detyrimi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gjykatës</a:t>
            </a:r>
            <a:r>
              <a:rPr lang="en-CA" dirty="0"/>
              <a:t> </a:t>
            </a:r>
            <a:r>
              <a:rPr lang="en-CA" dirty="0" err="1"/>
              <a:t>që</a:t>
            </a:r>
            <a:r>
              <a:rPr lang="en-CA" dirty="0"/>
              <a:t>, </a:t>
            </a:r>
            <a:r>
              <a:rPr lang="en-CA" dirty="0" err="1"/>
              <a:t>bashkë</a:t>
            </a:r>
            <a:r>
              <a:rPr lang="en-CA" dirty="0"/>
              <a:t> me </a:t>
            </a:r>
            <a:r>
              <a:rPr lang="en-CA" dirty="0" err="1"/>
              <a:t>pezullimin</a:t>
            </a:r>
            <a:r>
              <a:rPr lang="en-CA" dirty="0"/>
              <a:t> e </a:t>
            </a:r>
            <a:r>
              <a:rPr lang="en-CA" dirty="0" err="1"/>
              <a:t>gjykimit</a:t>
            </a:r>
            <a:r>
              <a:rPr lang="en-CA" dirty="0"/>
              <a:t>,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urdhërojë</a:t>
            </a:r>
            <a:r>
              <a:rPr lang="en-CA" dirty="0"/>
              <a:t> </a:t>
            </a:r>
            <a:r>
              <a:rPr lang="en-CA" dirty="0" err="1"/>
              <a:t>policinë</a:t>
            </a:r>
            <a:r>
              <a:rPr lang="en-CA" dirty="0"/>
              <a:t> </a:t>
            </a:r>
            <a:r>
              <a:rPr lang="en-CA" dirty="0" err="1"/>
              <a:t>gjyqësore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përsërisë</a:t>
            </a:r>
            <a:r>
              <a:rPr lang="en-CA" dirty="0"/>
              <a:t> </a:t>
            </a:r>
            <a:r>
              <a:rPr lang="en-CA" dirty="0" err="1"/>
              <a:t>kërkimet</a:t>
            </a:r>
            <a:r>
              <a:rPr lang="en-CA" dirty="0"/>
              <a:t>. </a:t>
            </a:r>
            <a:endParaRPr lang="en-CA" dirty="0"/>
          </a:p>
          <a:p>
            <a:pPr lvl="1"/>
            <a:r>
              <a:rPr lang="en-CA" dirty="0" err="1" smtClean="0"/>
              <a:t>Gjykimi</a:t>
            </a:r>
            <a:r>
              <a:rPr lang="en-CA" dirty="0" smtClean="0"/>
              <a:t> </a:t>
            </a:r>
            <a:r>
              <a:rPr lang="en-CA" dirty="0" err="1"/>
              <a:t>rifillon</a:t>
            </a:r>
            <a:r>
              <a:rPr lang="en-CA" dirty="0"/>
              <a:t> </a:t>
            </a:r>
            <a:r>
              <a:rPr lang="en-CA" dirty="0" err="1"/>
              <a:t>vetëm</a:t>
            </a:r>
            <a:r>
              <a:rPr lang="en-CA" dirty="0"/>
              <a:t> pas </a:t>
            </a:r>
            <a:r>
              <a:rPr lang="en-CA" dirty="0" err="1"/>
              <a:t>përfundimit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afatit</a:t>
            </a:r>
            <a:r>
              <a:rPr lang="en-CA" dirty="0"/>
              <a:t> </a:t>
            </a:r>
            <a:r>
              <a:rPr lang="en-CA" dirty="0" err="1"/>
              <a:t>njevjeçar</a:t>
            </a:r>
            <a:r>
              <a:rPr lang="en-CA" dirty="0"/>
              <a:t> </a:t>
            </a:r>
            <a:r>
              <a:rPr lang="en-CA" dirty="0" err="1"/>
              <a:t>ose</a:t>
            </a:r>
            <a:r>
              <a:rPr lang="en-CA" dirty="0"/>
              <a:t> </a:t>
            </a:r>
            <a:r>
              <a:rPr lang="en-CA" dirty="0" err="1"/>
              <a:t>pasi</a:t>
            </a:r>
            <a:r>
              <a:rPr lang="en-CA" dirty="0"/>
              <a:t> </a:t>
            </a:r>
            <a:r>
              <a:rPr lang="en-CA" dirty="0" err="1"/>
              <a:t>identifikohet</a:t>
            </a:r>
            <a:r>
              <a:rPr lang="en-CA" dirty="0"/>
              <a:t> </a:t>
            </a:r>
            <a:r>
              <a:rPr lang="en-CA" dirty="0" err="1"/>
              <a:t>vendndodhja</a:t>
            </a:r>
            <a:r>
              <a:rPr lang="en-CA" dirty="0"/>
              <a:t> e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pandehurit</a:t>
            </a:r>
            <a:r>
              <a:rPr lang="en-CA" dirty="0"/>
              <a:t>. </a:t>
            </a:r>
            <a:endParaRPr lang="en-CA" dirty="0" smtClean="0"/>
          </a:p>
          <a:p>
            <a:pPr lvl="1"/>
            <a:endParaRPr lang="en-CA" dirty="0"/>
          </a:p>
          <a:p>
            <a:pPr lvl="1"/>
            <a:r>
              <a:rPr lang="en-CA" b="1" dirty="0" err="1" smtClean="0"/>
              <a:t>Pyetje</a:t>
            </a:r>
            <a:r>
              <a:rPr lang="en-CA" b="1" dirty="0" smtClean="0"/>
              <a:t>: </a:t>
            </a:r>
            <a:r>
              <a:rPr lang="en-CA" dirty="0" smtClean="0"/>
              <a:t>A </a:t>
            </a:r>
            <a:r>
              <a:rPr lang="en-CA" dirty="0" err="1" smtClean="0"/>
              <a:t>duhet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përsëritet</a:t>
            </a:r>
            <a:r>
              <a:rPr lang="en-CA" dirty="0" smtClean="0"/>
              <a:t> </a:t>
            </a:r>
            <a:r>
              <a:rPr lang="en-CA" dirty="0" err="1" smtClean="0"/>
              <a:t>procedura</a:t>
            </a:r>
            <a:r>
              <a:rPr lang="en-CA" dirty="0" smtClean="0"/>
              <a:t> e </a:t>
            </a:r>
            <a:r>
              <a:rPr lang="en-CA" dirty="0" err="1" smtClean="0"/>
              <a:t>njoftimit</a:t>
            </a:r>
            <a:r>
              <a:rPr lang="en-CA" dirty="0" smtClean="0"/>
              <a:t> </a:t>
            </a:r>
            <a:r>
              <a:rPr lang="en-CA" dirty="0" err="1" smtClean="0"/>
              <a:t>dhe</a:t>
            </a:r>
            <a:r>
              <a:rPr lang="en-CA" dirty="0" smtClean="0"/>
              <a:t> </a:t>
            </a:r>
            <a:r>
              <a:rPr lang="en-CA" dirty="0" err="1" smtClean="0"/>
              <a:t>kërkimit</a:t>
            </a:r>
            <a:r>
              <a:rPr lang="en-CA" dirty="0" smtClean="0"/>
              <a:t> </a:t>
            </a:r>
            <a:r>
              <a:rPr lang="en-CA" dirty="0" err="1" smtClean="0"/>
              <a:t>sipas</a:t>
            </a:r>
            <a:r>
              <a:rPr lang="en-CA" dirty="0" smtClean="0"/>
              <a:t> </a:t>
            </a:r>
            <a:r>
              <a:rPr lang="en-CA" dirty="0" err="1" smtClean="0"/>
              <a:t>nenit</a:t>
            </a:r>
            <a:r>
              <a:rPr lang="en-CA" dirty="0" smtClean="0"/>
              <a:t> 140-141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K.Pr.Penale</a:t>
            </a:r>
            <a:r>
              <a:rPr lang="en-CA" dirty="0" smtClean="0"/>
              <a:t>, pas </a:t>
            </a:r>
            <a:r>
              <a:rPr lang="en-CA" dirty="0" err="1" smtClean="0"/>
              <a:t>përfundimit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afatit</a:t>
            </a:r>
            <a:r>
              <a:rPr lang="en-CA" dirty="0" smtClean="0"/>
              <a:t> 1 </a:t>
            </a:r>
            <a:r>
              <a:rPr lang="en-CA" dirty="0" err="1" smtClean="0"/>
              <a:t>vjecar</a:t>
            </a:r>
            <a:r>
              <a:rPr lang="en-CA" dirty="0" smtClean="0"/>
              <a:t>?</a:t>
            </a:r>
          </a:p>
          <a:p>
            <a:r>
              <a:rPr lang="en-CA" dirty="0" err="1" smtClean="0"/>
              <a:t>Legjilacioni</a:t>
            </a:r>
            <a:r>
              <a:rPr lang="en-CA" dirty="0" smtClean="0"/>
              <a:t> </a:t>
            </a:r>
            <a:r>
              <a:rPr lang="en-CA" dirty="0" err="1" smtClean="0"/>
              <a:t>ynë</a:t>
            </a:r>
            <a:r>
              <a:rPr lang="en-CA" dirty="0" smtClean="0"/>
              <a:t> </a:t>
            </a:r>
            <a:r>
              <a:rPr lang="en-CA" dirty="0" err="1" smtClean="0"/>
              <a:t>ka</a:t>
            </a:r>
            <a:r>
              <a:rPr lang="en-CA" dirty="0" smtClean="0"/>
              <a:t> </a:t>
            </a:r>
            <a:r>
              <a:rPr lang="en-CA" dirty="0" err="1" smtClean="0"/>
              <a:t>aplikuar</a:t>
            </a:r>
            <a:r>
              <a:rPr lang="en-CA" dirty="0" smtClean="0"/>
              <a:t> </a:t>
            </a:r>
            <a:r>
              <a:rPr lang="en-CA" dirty="0" err="1" smtClean="0"/>
              <a:t>pjesërisht</a:t>
            </a:r>
            <a:r>
              <a:rPr lang="en-CA" dirty="0" smtClean="0"/>
              <a:t> </a:t>
            </a:r>
            <a:r>
              <a:rPr lang="en-CA" dirty="0" err="1" smtClean="0"/>
              <a:t>modelin</a:t>
            </a:r>
            <a:r>
              <a:rPr lang="en-CA" dirty="0" smtClean="0"/>
              <a:t> K.P.P Italian </a:t>
            </a:r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cilin</a:t>
            </a:r>
            <a:r>
              <a:rPr lang="en-CA" dirty="0"/>
              <a:t> </a:t>
            </a:r>
            <a:r>
              <a:rPr lang="en-CA" dirty="0" err="1"/>
              <a:t>parashikohet</a:t>
            </a:r>
            <a:r>
              <a:rPr lang="en-CA" dirty="0"/>
              <a:t> </a:t>
            </a:r>
            <a:r>
              <a:rPr lang="en-CA" dirty="0" err="1"/>
              <a:t>pezullimi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gjykimit</a:t>
            </a:r>
            <a:r>
              <a:rPr lang="en-CA" dirty="0"/>
              <a:t> pa </a:t>
            </a:r>
            <a:r>
              <a:rPr lang="en-CA" dirty="0" err="1"/>
              <a:t>afate</a:t>
            </a:r>
            <a:r>
              <a:rPr lang="en-CA" dirty="0"/>
              <a:t> </a:t>
            </a:r>
            <a:r>
              <a:rPr lang="en-CA" dirty="0" err="1"/>
              <a:t>deri</a:t>
            </a:r>
            <a:r>
              <a:rPr lang="en-CA" dirty="0"/>
              <a:t> </a:t>
            </a:r>
            <a:r>
              <a:rPr lang="en-CA" dirty="0" err="1"/>
              <a:t>sa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pandehuri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gjendet</a:t>
            </a:r>
            <a:r>
              <a:rPr lang="en-CA" dirty="0"/>
              <a:t>, </a:t>
            </a:r>
            <a:r>
              <a:rPr lang="en-CA" dirty="0" err="1"/>
              <a:t>vërtetohet</a:t>
            </a:r>
            <a:r>
              <a:rPr lang="en-CA" dirty="0"/>
              <a:t> se </a:t>
            </a:r>
            <a:r>
              <a:rPr lang="en-CA" dirty="0" err="1"/>
              <a:t>ka</a:t>
            </a:r>
            <a:r>
              <a:rPr lang="en-CA" dirty="0"/>
              <a:t> </a:t>
            </a:r>
            <a:r>
              <a:rPr lang="en-CA" dirty="0" err="1"/>
              <a:t>hequr</a:t>
            </a:r>
            <a:r>
              <a:rPr lang="en-CA" dirty="0"/>
              <a:t> </a:t>
            </a:r>
            <a:r>
              <a:rPr lang="en-CA" dirty="0" err="1"/>
              <a:t>dorë</a:t>
            </a:r>
            <a:r>
              <a:rPr lang="en-CA" dirty="0"/>
              <a:t> </a:t>
            </a:r>
            <a:r>
              <a:rPr lang="en-CA" dirty="0" err="1"/>
              <a:t>nga</a:t>
            </a:r>
            <a:r>
              <a:rPr lang="en-CA" dirty="0"/>
              <a:t> </a:t>
            </a:r>
            <a:r>
              <a:rPr lang="en-CA" dirty="0" err="1"/>
              <a:t>gjykimi</a:t>
            </a:r>
            <a:r>
              <a:rPr lang="en-CA" dirty="0"/>
              <a:t> </a:t>
            </a:r>
            <a:r>
              <a:rPr lang="en-CA" dirty="0" err="1"/>
              <a:t>ose</a:t>
            </a:r>
            <a:r>
              <a:rPr lang="en-CA" dirty="0"/>
              <a:t> </a:t>
            </a:r>
            <a:r>
              <a:rPr lang="en-CA" dirty="0" err="1"/>
              <a:t>ka</a:t>
            </a:r>
            <a:r>
              <a:rPr lang="en-CA" dirty="0"/>
              <a:t> </a:t>
            </a:r>
            <a:r>
              <a:rPr lang="en-CA" dirty="0" err="1"/>
              <a:t>shkaqe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pushimin</a:t>
            </a:r>
            <a:r>
              <a:rPr lang="en-CA" dirty="0"/>
              <a:t> e </a:t>
            </a:r>
            <a:r>
              <a:rPr lang="en-CA" dirty="0" err="1" smtClean="0"/>
              <a:t>çështjes</a:t>
            </a:r>
            <a:r>
              <a:rPr lang="en-CA" dirty="0" smtClean="0"/>
              <a:t>. </a:t>
            </a:r>
            <a:r>
              <a:rPr lang="en-CA" dirty="0" err="1" smtClean="0"/>
              <a:t>Për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pandehurit</a:t>
            </a:r>
            <a:r>
              <a:rPr lang="en-CA" dirty="0" smtClean="0"/>
              <a:t> e </a:t>
            </a:r>
            <a:r>
              <a:rPr lang="en-CA" dirty="0" err="1" smtClean="0"/>
              <a:t>mitur</a:t>
            </a:r>
            <a:r>
              <a:rPr lang="en-CA" dirty="0" smtClean="0"/>
              <a:t> </a:t>
            </a:r>
            <a:r>
              <a:rPr lang="en-CA" dirty="0" err="1" smtClean="0"/>
              <a:t>gjykimi</a:t>
            </a:r>
            <a:r>
              <a:rPr lang="en-CA" dirty="0" smtClean="0"/>
              <a:t> </a:t>
            </a:r>
            <a:r>
              <a:rPr lang="en-CA" dirty="0" err="1" smtClean="0"/>
              <a:t>pezullohet</a:t>
            </a:r>
            <a:r>
              <a:rPr lang="en-CA" dirty="0" smtClean="0"/>
              <a:t> pa </a:t>
            </a:r>
            <a:r>
              <a:rPr lang="en-CA" dirty="0" err="1" smtClean="0"/>
              <a:t>afat</a:t>
            </a:r>
            <a:r>
              <a:rPr lang="en-CA" dirty="0" smtClean="0"/>
              <a:t>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616603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 err="1"/>
              <a:t>Gjykimi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mungesë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pandehurit</a:t>
            </a:r>
            <a:r>
              <a:rPr lang="en-CA" dirty="0"/>
              <a:t> </a:t>
            </a:r>
            <a:r>
              <a:rPr lang="en-CA" dirty="0" err="1"/>
              <a:t>që</a:t>
            </a:r>
            <a:r>
              <a:rPr lang="en-CA" dirty="0"/>
              <a:t> </a:t>
            </a:r>
            <a:r>
              <a:rPr lang="en-CA" dirty="0" err="1"/>
              <a:t>nuk</a:t>
            </a:r>
            <a:r>
              <a:rPr lang="en-CA" dirty="0"/>
              <a:t> </a:t>
            </a:r>
            <a:r>
              <a:rPr lang="en-CA" dirty="0" err="1"/>
              <a:t>gjendet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1" y="2173468"/>
            <a:ext cx="9364154" cy="4420515"/>
          </a:xfrm>
        </p:spPr>
        <p:txBody>
          <a:bodyPr>
            <a:normAutofit/>
          </a:bodyPr>
          <a:lstStyle/>
          <a:p>
            <a:r>
              <a:rPr lang="en-CA" sz="2000" dirty="0" err="1" smtClean="0"/>
              <a:t>Natyra</a:t>
            </a:r>
            <a:r>
              <a:rPr lang="en-CA" sz="2000" dirty="0" smtClean="0"/>
              <a:t> e </a:t>
            </a:r>
            <a:r>
              <a:rPr lang="en-CA" sz="2000" dirty="0" err="1" smtClean="0"/>
              <a:t>vendimit</a:t>
            </a:r>
            <a:r>
              <a:rPr lang="en-CA" sz="2000" dirty="0" smtClean="0"/>
              <a:t> </a:t>
            </a:r>
            <a:r>
              <a:rPr lang="en-CA" sz="2000" dirty="0" err="1" smtClean="0"/>
              <a:t>të</a:t>
            </a:r>
            <a:r>
              <a:rPr lang="en-CA" sz="2000" dirty="0" smtClean="0"/>
              <a:t> </a:t>
            </a:r>
            <a:r>
              <a:rPr lang="en-CA" sz="2000" dirty="0" err="1" smtClean="0"/>
              <a:t>ndërmjetëm</a:t>
            </a:r>
            <a:r>
              <a:rPr lang="en-CA" sz="2000" dirty="0" smtClean="0"/>
              <a:t> </a:t>
            </a:r>
            <a:r>
              <a:rPr lang="en-CA" sz="2000" dirty="0" err="1" smtClean="0"/>
              <a:t>për</a:t>
            </a:r>
            <a:r>
              <a:rPr lang="en-CA" sz="2000" dirty="0" smtClean="0"/>
              <a:t> </a:t>
            </a:r>
            <a:r>
              <a:rPr lang="en-CA" sz="2000" dirty="0" err="1" smtClean="0"/>
              <a:t>pezullimin</a:t>
            </a:r>
            <a:r>
              <a:rPr lang="en-CA" sz="2000" dirty="0" smtClean="0"/>
              <a:t> e </a:t>
            </a:r>
            <a:r>
              <a:rPr lang="en-CA" sz="2000" dirty="0" err="1" smtClean="0"/>
              <a:t>gjykimit</a:t>
            </a:r>
            <a:r>
              <a:rPr lang="en-CA" sz="2000" dirty="0" smtClean="0"/>
              <a:t>:</a:t>
            </a:r>
          </a:p>
          <a:p>
            <a:pPr lvl="1"/>
            <a:r>
              <a:rPr lang="en-CA" sz="2000" dirty="0" err="1" smtClean="0"/>
              <a:t>Parashtrohen</a:t>
            </a:r>
            <a:r>
              <a:rPr lang="en-CA" sz="2000" dirty="0" smtClean="0"/>
              <a:t> </a:t>
            </a:r>
            <a:r>
              <a:rPr lang="en-CA" sz="2000" dirty="0" err="1" smtClean="0"/>
              <a:t>kërkimet</a:t>
            </a:r>
            <a:r>
              <a:rPr lang="en-CA" sz="2000" dirty="0" smtClean="0"/>
              <a:t> e </a:t>
            </a:r>
            <a:r>
              <a:rPr lang="en-CA" sz="2000" dirty="0" err="1" smtClean="0"/>
              <a:t>kryera</a:t>
            </a:r>
            <a:r>
              <a:rPr lang="en-CA" sz="2000" dirty="0" smtClean="0"/>
              <a:t> </a:t>
            </a:r>
            <a:r>
              <a:rPr lang="en-CA" sz="2000" dirty="0" err="1" smtClean="0"/>
              <a:t>dhe</a:t>
            </a:r>
            <a:r>
              <a:rPr lang="en-CA" sz="2000" dirty="0" smtClean="0"/>
              <a:t> </a:t>
            </a:r>
            <a:r>
              <a:rPr lang="en-CA" sz="2000" dirty="0" err="1" smtClean="0"/>
              <a:t>rezultatet</a:t>
            </a:r>
            <a:r>
              <a:rPr lang="en-CA" sz="2000" dirty="0" smtClean="0"/>
              <a:t> e tyre;</a:t>
            </a:r>
          </a:p>
          <a:p>
            <a:pPr lvl="1"/>
            <a:r>
              <a:rPr lang="en-CA" sz="2000" dirty="0" err="1" smtClean="0"/>
              <a:t>Urdhërohen</a:t>
            </a:r>
            <a:r>
              <a:rPr lang="en-CA" sz="2000" dirty="0" smtClean="0"/>
              <a:t> </a:t>
            </a:r>
            <a:r>
              <a:rPr lang="en-CA" sz="2000" dirty="0" err="1" smtClean="0"/>
              <a:t>shërbimet</a:t>
            </a:r>
            <a:r>
              <a:rPr lang="en-CA" sz="2000" dirty="0" smtClean="0"/>
              <a:t> e </a:t>
            </a:r>
            <a:r>
              <a:rPr lang="en-CA" sz="2000" dirty="0" err="1" smtClean="0"/>
              <a:t>policisë</a:t>
            </a:r>
            <a:r>
              <a:rPr lang="en-CA" sz="2000" dirty="0" smtClean="0"/>
              <a:t> </a:t>
            </a:r>
            <a:r>
              <a:rPr lang="en-CA" sz="2000" dirty="0" err="1" smtClean="0"/>
              <a:t>gjyqësore</a:t>
            </a:r>
            <a:r>
              <a:rPr lang="en-CA" sz="2000" dirty="0" smtClean="0"/>
              <a:t> </a:t>
            </a:r>
            <a:r>
              <a:rPr lang="en-CA" sz="2000" dirty="0" err="1" smtClean="0"/>
              <a:t>të</a:t>
            </a:r>
            <a:r>
              <a:rPr lang="en-CA" sz="2000" dirty="0" smtClean="0"/>
              <a:t> </a:t>
            </a:r>
            <a:r>
              <a:rPr lang="en-CA" sz="2000" dirty="0" err="1" smtClean="0"/>
              <a:t>vijojnë</a:t>
            </a:r>
            <a:r>
              <a:rPr lang="en-CA" sz="2000" dirty="0" smtClean="0"/>
              <a:t> </a:t>
            </a:r>
            <a:r>
              <a:rPr lang="en-CA" sz="2000" dirty="0" err="1" smtClean="0"/>
              <a:t>kërkimet</a:t>
            </a:r>
            <a:r>
              <a:rPr lang="en-CA" sz="2000" dirty="0" smtClean="0"/>
              <a:t> e </a:t>
            </a:r>
            <a:r>
              <a:rPr lang="en-CA" sz="2000" dirty="0" err="1" smtClean="0"/>
              <a:t>vazhdueshme</a:t>
            </a:r>
            <a:endParaRPr lang="en-CA" sz="2000" dirty="0" smtClean="0"/>
          </a:p>
          <a:p>
            <a:pPr lvl="1"/>
            <a:r>
              <a:rPr lang="en-CA" sz="2000" dirty="0" err="1" smtClean="0"/>
              <a:t>Kërkohet</a:t>
            </a:r>
            <a:r>
              <a:rPr lang="en-CA" sz="2000" dirty="0" smtClean="0"/>
              <a:t>/</a:t>
            </a:r>
            <a:r>
              <a:rPr lang="en-CA" sz="2000" dirty="0" err="1" smtClean="0"/>
              <a:t>dërgohet</a:t>
            </a:r>
            <a:r>
              <a:rPr lang="en-CA" sz="2000" dirty="0" smtClean="0"/>
              <a:t> </a:t>
            </a:r>
            <a:r>
              <a:rPr lang="en-CA" sz="2000" dirty="0" err="1" smtClean="0"/>
              <a:t>informacion</a:t>
            </a:r>
            <a:r>
              <a:rPr lang="en-CA" sz="2000" dirty="0" smtClean="0"/>
              <a:t> </a:t>
            </a:r>
            <a:r>
              <a:rPr lang="en-CA" sz="2000" dirty="0" err="1" smtClean="0"/>
              <a:t>periodik</a:t>
            </a:r>
            <a:r>
              <a:rPr lang="en-CA" sz="2000" dirty="0" smtClean="0"/>
              <a:t> </a:t>
            </a:r>
            <a:r>
              <a:rPr lang="en-CA" sz="2000" dirty="0" err="1" smtClean="0"/>
              <a:t>për</a:t>
            </a:r>
            <a:r>
              <a:rPr lang="en-CA" sz="2000" dirty="0" smtClean="0"/>
              <a:t> </a:t>
            </a:r>
            <a:r>
              <a:rPr lang="en-CA" sz="2000" dirty="0" err="1" smtClean="0"/>
              <a:t>rezultatet</a:t>
            </a:r>
            <a:r>
              <a:rPr lang="en-CA" sz="2000" dirty="0" smtClean="0"/>
              <a:t> e </a:t>
            </a:r>
            <a:r>
              <a:rPr lang="en-CA" sz="2000" dirty="0" err="1" smtClean="0"/>
              <a:t>kërkimeve</a:t>
            </a:r>
            <a:r>
              <a:rPr lang="en-CA" sz="2000" dirty="0" smtClean="0"/>
              <a:t> </a:t>
            </a:r>
            <a:r>
              <a:rPr lang="en-CA" sz="2000" dirty="0" err="1" smtClean="0"/>
              <a:t>gjatë</a:t>
            </a:r>
            <a:r>
              <a:rPr lang="en-CA" sz="2000" dirty="0" smtClean="0"/>
              <a:t> </a:t>
            </a:r>
            <a:r>
              <a:rPr lang="en-CA" sz="2000" dirty="0" err="1" smtClean="0"/>
              <a:t>periudhës</a:t>
            </a:r>
            <a:r>
              <a:rPr lang="en-CA" sz="2000" dirty="0" smtClean="0"/>
              <a:t> 1 </a:t>
            </a:r>
            <a:r>
              <a:rPr lang="en-CA" sz="2000" dirty="0" err="1" smtClean="0"/>
              <a:t>vjecare</a:t>
            </a:r>
            <a:endParaRPr lang="en-CA" sz="2000" dirty="0" smtClean="0"/>
          </a:p>
          <a:p>
            <a:pPr lvl="1"/>
            <a:endParaRPr lang="en-CA" sz="2000" dirty="0"/>
          </a:p>
          <a:p>
            <a:pPr lvl="1"/>
            <a:r>
              <a:rPr lang="en-CA" sz="2000" b="1" dirty="0" err="1" smtClean="0"/>
              <a:t>Sfidat</a:t>
            </a:r>
            <a:r>
              <a:rPr lang="en-CA" sz="2000" b="1" dirty="0" smtClean="0"/>
              <a:t> </a:t>
            </a:r>
            <a:r>
              <a:rPr lang="en-CA" sz="2000" b="1" dirty="0" err="1" smtClean="0"/>
              <a:t>në</a:t>
            </a:r>
            <a:r>
              <a:rPr lang="en-CA" sz="2000" b="1" dirty="0" smtClean="0"/>
              <a:t> </a:t>
            </a:r>
            <a:r>
              <a:rPr lang="en-CA" sz="2000" b="1" dirty="0" err="1" smtClean="0"/>
              <a:t>praktike</a:t>
            </a:r>
            <a:r>
              <a:rPr lang="en-CA" sz="2000" b="1" dirty="0" smtClean="0"/>
              <a:t> </a:t>
            </a:r>
            <a:r>
              <a:rPr lang="en-CA" sz="2000" b="1" dirty="0" err="1" smtClean="0"/>
              <a:t>për</a:t>
            </a:r>
            <a:r>
              <a:rPr lang="en-CA" sz="2000" b="1" dirty="0" smtClean="0"/>
              <a:t> </a:t>
            </a:r>
            <a:r>
              <a:rPr lang="en-CA" sz="2000" b="1" dirty="0" err="1" smtClean="0"/>
              <a:t>realizimin</a:t>
            </a:r>
            <a:r>
              <a:rPr lang="en-CA" sz="2000" b="1" dirty="0" smtClean="0"/>
              <a:t> e </a:t>
            </a:r>
            <a:r>
              <a:rPr lang="en-CA" sz="2000" b="1" dirty="0" err="1" smtClean="0"/>
              <a:t>kërkimit</a:t>
            </a:r>
            <a:r>
              <a:rPr lang="en-CA" sz="2000" b="1" dirty="0" smtClean="0"/>
              <a:t> </a:t>
            </a:r>
            <a:r>
              <a:rPr lang="en-CA" sz="2000" b="1" dirty="0" err="1" smtClean="0"/>
              <a:t>efektiv</a:t>
            </a:r>
            <a:r>
              <a:rPr lang="en-CA" sz="2000" b="1" dirty="0" smtClean="0"/>
              <a:t> </a:t>
            </a:r>
            <a:r>
              <a:rPr lang="en-CA" sz="2000" b="1" dirty="0" err="1" smtClean="0"/>
              <a:t>dhe</a:t>
            </a:r>
            <a:r>
              <a:rPr lang="en-CA" sz="2000" b="1" dirty="0" smtClean="0"/>
              <a:t> </a:t>
            </a:r>
            <a:r>
              <a:rPr lang="en-CA" sz="2000" b="1" dirty="0" err="1" smtClean="0"/>
              <a:t>informimit</a:t>
            </a:r>
            <a:r>
              <a:rPr lang="en-CA" sz="2000" b="1" dirty="0" smtClean="0"/>
              <a:t> </a:t>
            </a:r>
            <a:r>
              <a:rPr lang="en-CA" sz="2000" b="1" dirty="0" err="1" smtClean="0"/>
              <a:t>periodik</a:t>
            </a:r>
            <a:r>
              <a:rPr lang="en-CA" sz="2000" b="1" dirty="0" smtClean="0"/>
              <a:t> </a:t>
            </a:r>
            <a:r>
              <a:rPr lang="en-CA" sz="2000" b="1" dirty="0" err="1" smtClean="0"/>
              <a:t>nga</a:t>
            </a:r>
            <a:r>
              <a:rPr lang="en-CA" sz="2000" b="1" dirty="0" smtClean="0"/>
              <a:t> </a:t>
            </a:r>
            <a:r>
              <a:rPr lang="en-CA" sz="2000" b="1" dirty="0" err="1" smtClean="0"/>
              <a:t>shërbimet</a:t>
            </a:r>
            <a:r>
              <a:rPr lang="en-CA" sz="2000" b="1" dirty="0" smtClean="0"/>
              <a:t> e </a:t>
            </a:r>
            <a:r>
              <a:rPr lang="en-CA" sz="2000" b="1" dirty="0" err="1" smtClean="0"/>
              <a:t>policisë</a:t>
            </a:r>
            <a:r>
              <a:rPr lang="en-CA" sz="2000" b="1" dirty="0" smtClean="0"/>
              <a:t> </a:t>
            </a:r>
            <a:r>
              <a:rPr lang="en-CA" sz="2000" b="1" dirty="0" err="1" smtClean="0"/>
              <a:t>gjyqësore</a:t>
            </a:r>
            <a:r>
              <a:rPr lang="en-CA" sz="2000" b="1" dirty="0" smtClean="0"/>
              <a:t>.</a:t>
            </a:r>
            <a:endParaRPr lang="en-CA" sz="2000" b="1" dirty="0"/>
          </a:p>
        </p:txBody>
      </p:sp>
    </p:spTree>
    <p:extLst>
      <p:ext uri="{BB962C8B-B14F-4D97-AF65-F5344CB8AC3E}">
        <p14:creationId xmlns:p14="http://schemas.microsoft.com/office/powerpoint/2010/main" val="24081528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 err="1"/>
              <a:t>Gjykimi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mungesë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pandehurit</a:t>
            </a:r>
            <a:r>
              <a:rPr lang="en-CA" dirty="0"/>
              <a:t> </a:t>
            </a:r>
            <a:r>
              <a:rPr lang="en-CA" dirty="0" err="1"/>
              <a:t>që</a:t>
            </a:r>
            <a:r>
              <a:rPr lang="en-CA" dirty="0"/>
              <a:t> </a:t>
            </a:r>
            <a:r>
              <a:rPr lang="en-CA" dirty="0" err="1"/>
              <a:t>nuk</a:t>
            </a:r>
            <a:r>
              <a:rPr lang="en-CA" dirty="0"/>
              <a:t> </a:t>
            </a:r>
            <a:r>
              <a:rPr lang="en-CA" dirty="0" err="1"/>
              <a:t>gjendet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50302" y="1930400"/>
            <a:ext cx="11048860" cy="4831008"/>
          </a:xfrm>
        </p:spPr>
        <p:txBody>
          <a:bodyPr>
            <a:normAutofit lnSpcReduction="10000"/>
          </a:bodyPr>
          <a:lstStyle/>
          <a:p>
            <a:pPr algn="just"/>
            <a:r>
              <a:rPr lang="en-CA" dirty="0" err="1" smtClean="0"/>
              <a:t>Pezullimi</a:t>
            </a:r>
            <a:r>
              <a:rPr lang="en-CA" dirty="0" smtClean="0"/>
              <a:t> </a:t>
            </a:r>
            <a:r>
              <a:rPr lang="en-CA" dirty="0" err="1" smtClean="0"/>
              <a:t>i</a:t>
            </a:r>
            <a:r>
              <a:rPr lang="en-CA" dirty="0" smtClean="0"/>
              <a:t> </a:t>
            </a:r>
            <a:r>
              <a:rPr lang="en-CA" dirty="0" err="1" smtClean="0"/>
              <a:t>gjykimit</a:t>
            </a:r>
            <a:r>
              <a:rPr lang="en-CA" dirty="0" smtClean="0"/>
              <a:t> </a:t>
            </a:r>
            <a:r>
              <a:rPr lang="en-CA" dirty="0" err="1" smtClean="0"/>
              <a:t>për</a:t>
            </a:r>
            <a:r>
              <a:rPr lang="en-CA" dirty="0" smtClean="0"/>
              <a:t> </a:t>
            </a:r>
            <a:r>
              <a:rPr lang="en-CA" dirty="0" err="1" smtClean="0"/>
              <a:t>personat</a:t>
            </a:r>
            <a:r>
              <a:rPr lang="en-CA" dirty="0" smtClean="0"/>
              <a:t> me </a:t>
            </a:r>
            <a:r>
              <a:rPr lang="en-CA" dirty="0" err="1" smtClean="0"/>
              <a:t>masë</a:t>
            </a:r>
            <a:r>
              <a:rPr lang="en-CA" dirty="0" smtClean="0"/>
              <a:t> </a:t>
            </a:r>
            <a:r>
              <a:rPr lang="en-CA" dirty="0" err="1" smtClean="0"/>
              <a:t>sigurimi</a:t>
            </a:r>
            <a:r>
              <a:rPr lang="en-CA" dirty="0" smtClean="0"/>
              <a:t> </a:t>
            </a:r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mungesë</a:t>
            </a:r>
            <a:r>
              <a:rPr lang="en-CA" dirty="0" smtClean="0"/>
              <a:t>, </a:t>
            </a:r>
            <a:r>
              <a:rPr lang="en-CA" dirty="0" err="1" smtClean="0"/>
              <a:t>kur</a:t>
            </a:r>
            <a:r>
              <a:rPr lang="en-CA" dirty="0" smtClean="0"/>
              <a:t> </a:t>
            </a:r>
            <a:r>
              <a:rPr lang="en-CA" dirty="0" err="1"/>
              <a:t>nuk</a:t>
            </a:r>
            <a:r>
              <a:rPr lang="en-CA" dirty="0"/>
              <a:t> </a:t>
            </a:r>
            <a:r>
              <a:rPr lang="en-CA" dirty="0" err="1"/>
              <a:t>provohet</a:t>
            </a:r>
            <a:r>
              <a:rPr lang="en-CA" dirty="0"/>
              <a:t> se </a:t>
            </a:r>
            <a:r>
              <a:rPr lang="en-CA" dirty="0" err="1"/>
              <a:t>ky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fundit</a:t>
            </a:r>
            <a:r>
              <a:rPr lang="en-CA" dirty="0"/>
              <a:t> </a:t>
            </a:r>
            <a:r>
              <a:rPr lang="en-CA" dirty="0" err="1"/>
              <a:t>ka</a:t>
            </a:r>
            <a:r>
              <a:rPr lang="en-CA" dirty="0"/>
              <a:t> </a:t>
            </a:r>
            <a:r>
              <a:rPr lang="en-CA" dirty="0" err="1"/>
              <a:t>dijeni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procesin</a:t>
            </a:r>
            <a:r>
              <a:rPr lang="en-CA" dirty="0"/>
              <a:t> penal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ngarkim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tij</a:t>
            </a:r>
            <a:r>
              <a:rPr lang="en-CA" dirty="0"/>
              <a:t> </a:t>
            </a:r>
            <a:r>
              <a:rPr lang="en-CA" dirty="0" err="1"/>
              <a:t>apo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masën</a:t>
            </a:r>
            <a:r>
              <a:rPr lang="en-CA" dirty="0"/>
              <a:t> e </a:t>
            </a:r>
            <a:r>
              <a:rPr lang="en-CA" dirty="0" err="1"/>
              <a:t>sigurimit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caktuar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mungesë</a:t>
            </a:r>
            <a:r>
              <a:rPr lang="en-CA" dirty="0"/>
              <a:t> (</a:t>
            </a:r>
            <a:r>
              <a:rPr lang="en-CA" dirty="0" err="1"/>
              <a:t>rasti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pandehurit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hetuar</a:t>
            </a:r>
            <a:r>
              <a:rPr lang="en-CA" dirty="0"/>
              <a:t> </a:t>
            </a:r>
            <a:r>
              <a:rPr lang="en-CA" dirty="0" err="1"/>
              <a:t>dhe</a:t>
            </a:r>
            <a:r>
              <a:rPr lang="en-CA" dirty="0"/>
              <a:t> </a:t>
            </a:r>
            <a:r>
              <a:rPr lang="en-CA" dirty="0" err="1"/>
              <a:t>gjykuar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mungesë</a:t>
            </a:r>
            <a:r>
              <a:rPr lang="en-CA" dirty="0" smtClean="0"/>
              <a:t>).</a:t>
            </a:r>
          </a:p>
          <a:p>
            <a:pPr algn="just"/>
            <a:r>
              <a:rPr lang="en-CA" dirty="0" err="1" smtClean="0"/>
              <a:t>Diferencimi</a:t>
            </a:r>
            <a:r>
              <a:rPr lang="en-CA" dirty="0" smtClean="0"/>
              <a:t> </a:t>
            </a:r>
            <a:r>
              <a:rPr lang="en-CA" dirty="0" err="1" smtClean="0"/>
              <a:t>ndërmjet</a:t>
            </a:r>
            <a:r>
              <a:rPr lang="en-CA" dirty="0" smtClean="0"/>
              <a:t> </a:t>
            </a:r>
            <a:r>
              <a:rPr lang="en-CA" dirty="0" err="1" smtClean="0"/>
              <a:t>personit</a:t>
            </a:r>
            <a:r>
              <a:rPr lang="en-CA" dirty="0" smtClean="0"/>
              <a:t> </a:t>
            </a:r>
            <a:r>
              <a:rPr lang="en-CA" dirty="0" err="1" smtClean="0"/>
              <a:t>që</a:t>
            </a:r>
            <a:r>
              <a:rPr lang="en-CA" dirty="0" smtClean="0"/>
              <a:t> </a:t>
            </a:r>
            <a:r>
              <a:rPr lang="en-CA" dirty="0" err="1" smtClean="0"/>
              <a:t>nuk</a:t>
            </a:r>
            <a:r>
              <a:rPr lang="en-CA" dirty="0" smtClean="0"/>
              <a:t> </a:t>
            </a:r>
            <a:r>
              <a:rPr lang="en-CA" dirty="0" err="1" smtClean="0"/>
              <a:t>gjendet</a:t>
            </a:r>
            <a:r>
              <a:rPr lang="en-CA" dirty="0" smtClean="0"/>
              <a:t> </a:t>
            </a:r>
            <a:r>
              <a:rPr lang="en-CA" dirty="0" err="1" smtClean="0"/>
              <a:t>dhe</a:t>
            </a:r>
            <a:r>
              <a:rPr lang="en-CA" dirty="0" smtClean="0"/>
              <a:t> </a:t>
            </a:r>
            <a:r>
              <a:rPr lang="en-CA" dirty="0" err="1" smtClean="0"/>
              <a:t>atij</a:t>
            </a:r>
            <a:r>
              <a:rPr lang="en-CA" dirty="0" smtClean="0"/>
              <a:t> </a:t>
            </a:r>
            <a:r>
              <a:rPr lang="en-CA" dirty="0" err="1" smtClean="0"/>
              <a:t>që</a:t>
            </a:r>
            <a:r>
              <a:rPr lang="en-CA" dirty="0" smtClean="0"/>
              <a:t> </a:t>
            </a:r>
            <a:r>
              <a:rPr lang="en-CA" dirty="0" err="1" smtClean="0"/>
              <a:t>i</a:t>
            </a:r>
            <a:r>
              <a:rPr lang="en-CA" dirty="0" smtClean="0"/>
              <a:t> </a:t>
            </a:r>
            <a:r>
              <a:rPr lang="en-CA" dirty="0" err="1" smtClean="0"/>
              <a:t>fshihet</a:t>
            </a:r>
            <a:r>
              <a:rPr lang="en-CA" dirty="0" smtClean="0"/>
              <a:t> </a:t>
            </a:r>
            <a:r>
              <a:rPr lang="en-CA" dirty="0" err="1" smtClean="0"/>
              <a:t>drejtësië</a:t>
            </a:r>
            <a:r>
              <a:rPr lang="en-CA" dirty="0" smtClean="0"/>
              <a:t>.</a:t>
            </a:r>
          </a:p>
          <a:p>
            <a:pPr lvl="1" algn="just"/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rast</a:t>
            </a:r>
            <a:r>
              <a:rPr lang="en-CA" dirty="0" smtClean="0"/>
              <a:t> se </a:t>
            </a:r>
            <a:r>
              <a:rPr lang="en-CA" dirty="0" err="1" smtClean="0"/>
              <a:t>nuk</a:t>
            </a:r>
            <a:r>
              <a:rPr lang="en-CA" dirty="0" smtClean="0"/>
              <a:t> </a:t>
            </a:r>
            <a:r>
              <a:rPr lang="en-CA" dirty="0" err="1" smtClean="0"/>
              <a:t>provohet</a:t>
            </a:r>
            <a:r>
              <a:rPr lang="en-CA" dirty="0" smtClean="0"/>
              <a:t> </a:t>
            </a:r>
            <a:r>
              <a:rPr lang="en-CA" dirty="0" err="1" smtClean="0"/>
              <a:t>dijenia</a:t>
            </a:r>
            <a:r>
              <a:rPr lang="en-CA" dirty="0" smtClean="0"/>
              <a:t> e </a:t>
            </a:r>
            <a:r>
              <a:rPr lang="en-CA" dirty="0" err="1" smtClean="0"/>
              <a:t>tij</a:t>
            </a:r>
            <a:r>
              <a:rPr lang="en-CA" dirty="0" smtClean="0"/>
              <a:t> </a:t>
            </a:r>
            <a:r>
              <a:rPr lang="en-CA" dirty="0" err="1" smtClean="0"/>
              <a:t>për</a:t>
            </a:r>
            <a:r>
              <a:rPr lang="en-CA" dirty="0" smtClean="0"/>
              <a:t> </a:t>
            </a:r>
            <a:r>
              <a:rPr lang="en-CA" dirty="0" err="1" smtClean="0"/>
              <a:t>procesin</a:t>
            </a:r>
            <a:r>
              <a:rPr lang="en-CA" dirty="0" smtClean="0"/>
              <a:t>-do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aplikohet</a:t>
            </a:r>
            <a:r>
              <a:rPr lang="en-CA" dirty="0" smtClean="0"/>
              <a:t> </a:t>
            </a:r>
            <a:r>
              <a:rPr lang="en-CA" dirty="0" err="1" smtClean="0"/>
              <a:t>neni</a:t>
            </a:r>
            <a:r>
              <a:rPr lang="en-CA" dirty="0" smtClean="0"/>
              <a:t> 352/1 </a:t>
            </a:r>
            <a:r>
              <a:rPr lang="en-CA" dirty="0" err="1" smtClean="0"/>
              <a:t>i</a:t>
            </a:r>
            <a:r>
              <a:rPr lang="en-CA" dirty="0" smtClean="0"/>
              <a:t> K.P.P, duke u </a:t>
            </a:r>
            <a:r>
              <a:rPr lang="en-CA" dirty="0" err="1" smtClean="0"/>
              <a:t>pezulluar</a:t>
            </a:r>
            <a:r>
              <a:rPr lang="en-CA" dirty="0" smtClean="0"/>
              <a:t> </a:t>
            </a:r>
            <a:r>
              <a:rPr lang="en-CA" dirty="0" err="1" smtClean="0"/>
              <a:t>gjykimi</a:t>
            </a:r>
            <a:r>
              <a:rPr lang="en-CA" dirty="0" smtClean="0"/>
              <a:t>.</a:t>
            </a:r>
          </a:p>
          <a:p>
            <a:pPr lvl="1" algn="just"/>
            <a:r>
              <a:rPr lang="en-CA" dirty="0" err="1" smtClean="0"/>
              <a:t>Dhënia</a:t>
            </a:r>
            <a:r>
              <a:rPr lang="en-CA" dirty="0" smtClean="0"/>
              <a:t> e </a:t>
            </a:r>
            <a:r>
              <a:rPr lang="en-CA" dirty="0" err="1" smtClean="0"/>
              <a:t>statusit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fshehurit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drejtësisë</a:t>
            </a:r>
            <a:r>
              <a:rPr lang="en-CA" dirty="0" smtClean="0"/>
              <a:t>, </a:t>
            </a:r>
            <a:r>
              <a:rPr lang="en-CA" dirty="0" err="1" smtClean="0"/>
              <a:t>shoqërohet</a:t>
            </a:r>
            <a:r>
              <a:rPr lang="en-CA" dirty="0" smtClean="0"/>
              <a:t> me </a:t>
            </a:r>
            <a:r>
              <a:rPr lang="en-CA" dirty="0" err="1" smtClean="0"/>
              <a:t>kufizim</a:t>
            </a:r>
            <a:r>
              <a:rPr lang="en-CA" dirty="0" smtClean="0"/>
              <a:t> </a:t>
            </a:r>
            <a:r>
              <a:rPr lang="en-CA" dirty="0" err="1" smtClean="0"/>
              <a:t>thelbësor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drejtave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personit</a:t>
            </a:r>
            <a:r>
              <a:rPr lang="en-CA" dirty="0" smtClean="0"/>
              <a:t> </a:t>
            </a:r>
            <a:r>
              <a:rPr lang="en-CA" dirty="0" err="1" smtClean="0"/>
              <a:t>dhe</a:t>
            </a:r>
            <a:r>
              <a:rPr lang="en-CA" dirty="0" smtClean="0"/>
              <a:t> </a:t>
            </a:r>
            <a:r>
              <a:rPr lang="en-CA" dirty="0" err="1" smtClean="0"/>
              <a:t>për</a:t>
            </a:r>
            <a:r>
              <a:rPr lang="en-CA" dirty="0" smtClean="0"/>
              <a:t> </a:t>
            </a:r>
            <a:r>
              <a:rPr lang="en-CA" dirty="0" err="1" smtClean="0"/>
              <a:t>rrjedhohë</a:t>
            </a:r>
            <a:r>
              <a:rPr lang="en-CA" dirty="0" smtClean="0"/>
              <a:t> </a:t>
            </a:r>
            <a:r>
              <a:rPr lang="en-CA" dirty="0" err="1" smtClean="0"/>
              <a:t>duhet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aplikohet</a:t>
            </a:r>
            <a:r>
              <a:rPr lang="en-CA" dirty="0" smtClean="0"/>
              <a:t> </a:t>
            </a:r>
            <a:r>
              <a:rPr lang="en-CA" dirty="0" err="1" smtClean="0"/>
              <a:t>vetëm</a:t>
            </a:r>
            <a:r>
              <a:rPr lang="en-CA" dirty="0" smtClean="0"/>
              <a:t> </a:t>
            </a:r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rastet</a:t>
            </a:r>
            <a:r>
              <a:rPr lang="en-CA" dirty="0" smtClean="0"/>
              <a:t> </a:t>
            </a:r>
            <a:r>
              <a:rPr lang="en-CA" dirty="0" err="1" smtClean="0"/>
              <a:t>kur</a:t>
            </a:r>
            <a:r>
              <a:rPr lang="en-CA" dirty="0" smtClean="0"/>
              <a:t> </a:t>
            </a:r>
            <a:r>
              <a:rPr lang="en-CA" dirty="0" err="1" smtClean="0"/>
              <a:t>plotësohen</a:t>
            </a:r>
            <a:r>
              <a:rPr lang="en-CA" dirty="0" smtClean="0"/>
              <a:t> </a:t>
            </a:r>
            <a:r>
              <a:rPr lang="en-CA" dirty="0" err="1" smtClean="0"/>
              <a:t>kriteret</a:t>
            </a:r>
            <a:r>
              <a:rPr lang="en-CA" dirty="0" smtClean="0"/>
              <a:t> e </a:t>
            </a:r>
            <a:r>
              <a:rPr lang="en-CA" dirty="0" err="1" smtClean="0"/>
              <a:t>parashikuara</a:t>
            </a:r>
            <a:r>
              <a:rPr lang="en-CA" dirty="0" smtClean="0"/>
              <a:t> </a:t>
            </a:r>
            <a:r>
              <a:rPr lang="en-CA" dirty="0" err="1" smtClean="0"/>
              <a:t>nga</a:t>
            </a:r>
            <a:r>
              <a:rPr lang="en-CA" dirty="0" smtClean="0"/>
              <a:t> </a:t>
            </a:r>
            <a:r>
              <a:rPr lang="en-CA" dirty="0" err="1" smtClean="0"/>
              <a:t>ligji</a:t>
            </a:r>
            <a:r>
              <a:rPr lang="en-CA" dirty="0" smtClean="0"/>
              <a:t>. (</a:t>
            </a:r>
            <a:r>
              <a:rPr lang="en-CA" dirty="0" err="1" smtClean="0"/>
              <a:t>kur</a:t>
            </a:r>
            <a:r>
              <a:rPr lang="en-CA" dirty="0" smtClean="0"/>
              <a:t> </a:t>
            </a:r>
            <a:r>
              <a:rPr lang="en-CA" dirty="0" err="1" smtClean="0"/>
              <a:t>vertetohet</a:t>
            </a:r>
            <a:r>
              <a:rPr lang="en-CA" dirty="0" smtClean="0"/>
              <a:t> </a:t>
            </a:r>
            <a:r>
              <a:rPr lang="en-CA" dirty="0" err="1" smtClean="0"/>
              <a:t>dijenia</a:t>
            </a:r>
            <a:r>
              <a:rPr lang="en-CA" dirty="0"/>
              <a:t>)</a:t>
            </a:r>
            <a:endParaRPr lang="en-CA" dirty="0" smtClean="0"/>
          </a:p>
          <a:p>
            <a:pPr lvl="1" algn="just"/>
            <a:r>
              <a:rPr lang="en-CA" dirty="0" err="1" smtClean="0"/>
              <a:t>Praktika</a:t>
            </a:r>
            <a:r>
              <a:rPr lang="en-CA" dirty="0" smtClean="0"/>
              <a:t> </a:t>
            </a:r>
            <a:r>
              <a:rPr lang="en-CA" dirty="0" err="1" smtClean="0"/>
              <a:t>gjyqësore</a:t>
            </a:r>
            <a:r>
              <a:rPr lang="en-CA" dirty="0" smtClean="0"/>
              <a:t> </a:t>
            </a:r>
            <a:r>
              <a:rPr lang="en-CA" dirty="0" err="1" smtClean="0"/>
              <a:t>ka</a:t>
            </a:r>
            <a:r>
              <a:rPr lang="en-CA" dirty="0" smtClean="0"/>
              <a:t> </a:t>
            </a:r>
            <a:r>
              <a:rPr lang="en-CA" dirty="0" err="1" smtClean="0"/>
              <a:t>njohur</a:t>
            </a:r>
            <a:r>
              <a:rPr lang="en-CA" dirty="0" smtClean="0"/>
              <a:t> </a:t>
            </a:r>
            <a:r>
              <a:rPr lang="en-CA" dirty="0" err="1" smtClean="0"/>
              <a:t>raste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tilla</a:t>
            </a:r>
            <a:r>
              <a:rPr lang="en-CA" dirty="0" smtClean="0"/>
              <a:t>- </a:t>
            </a:r>
            <a:r>
              <a:rPr lang="en-CA" dirty="0" err="1" smtClean="0"/>
              <a:t>Vendimi</a:t>
            </a:r>
            <a:r>
              <a:rPr lang="en-CA" dirty="0" smtClean="0"/>
              <a:t> </a:t>
            </a:r>
            <a:r>
              <a:rPr lang="en-CA" dirty="0" err="1" smtClean="0"/>
              <a:t>i</a:t>
            </a:r>
            <a:r>
              <a:rPr lang="en-CA" dirty="0" smtClean="0"/>
              <a:t> </a:t>
            </a:r>
            <a:r>
              <a:rPr lang="en-CA" dirty="0" err="1" smtClean="0"/>
              <a:t>GJ.Kr.Rënda</a:t>
            </a:r>
            <a:r>
              <a:rPr lang="en-CA" dirty="0" smtClean="0"/>
              <a:t>, </a:t>
            </a:r>
            <a:r>
              <a:rPr lang="en-CA" dirty="0" err="1" smtClean="0"/>
              <a:t>datë</a:t>
            </a:r>
            <a:r>
              <a:rPr lang="en-CA" dirty="0" smtClean="0"/>
              <a:t>  30.10.2017” </a:t>
            </a:r>
            <a:r>
              <a:rPr lang="en-CA" i="1" dirty="0" smtClean="0"/>
              <a:t>I </a:t>
            </a:r>
            <a:r>
              <a:rPr lang="en-CA" i="1" dirty="0" err="1"/>
              <a:t>pandehuri</a:t>
            </a:r>
            <a:r>
              <a:rPr lang="en-CA" i="1" dirty="0"/>
              <a:t> MH </a:t>
            </a:r>
            <a:r>
              <a:rPr lang="en-CA" i="1" dirty="0" err="1"/>
              <a:t>nuk</a:t>
            </a:r>
            <a:r>
              <a:rPr lang="en-CA" i="1" dirty="0"/>
              <a:t> </a:t>
            </a:r>
            <a:r>
              <a:rPr lang="en-CA" i="1" dirty="0" err="1"/>
              <a:t>provohet</a:t>
            </a:r>
            <a:r>
              <a:rPr lang="en-CA" i="1" dirty="0"/>
              <a:t> se </a:t>
            </a:r>
            <a:r>
              <a:rPr lang="en-CA" i="1" dirty="0" err="1"/>
              <a:t>i</a:t>
            </a:r>
            <a:r>
              <a:rPr lang="en-CA" i="1" dirty="0"/>
              <a:t> </a:t>
            </a:r>
            <a:r>
              <a:rPr lang="en-CA" i="1" dirty="0" err="1"/>
              <a:t>fshihet</a:t>
            </a:r>
            <a:r>
              <a:rPr lang="en-CA" i="1" dirty="0"/>
              <a:t> </a:t>
            </a:r>
            <a:r>
              <a:rPr lang="en-CA" i="1" dirty="0" err="1"/>
              <a:t>drejtësisë</a:t>
            </a:r>
            <a:r>
              <a:rPr lang="en-CA" i="1" dirty="0"/>
              <a:t>, </a:t>
            </a:r>
            <a:r>
              <a:rPr lang="en-CA" i="1" dirty="0" err="1"/>
              <a:t>përsa</a:t>
            </a:r>
            <a:r>
              <a:rPr lang="en-CA" i="1" dirty="0"/>
              <a:t> </a:t>
            </a:r>
            <a:r>
              <a:rPr lang="en-CA" i="1" dirty="0" err="1"/>
              <a:t>kohë</a:t>
            </a:r>
            <a:r>
              <a:rPr lang="en-CA" i="1" dirty="0"/>
              <a:t> </a:t>
            </a:r>
            <a:r>
              <a:rPr lang="en-CA" i="1" dirty="0" err="1"/>
              <a:t>nuk</a:t>
            </a:r>
            <a:r>
              <a:rPr lang="en-CA" i="1" dirty="0"/>
              <a:t> </a:t>
            </a:r>
            <a:r>
              <a:rPr lang="en-CA" i="1" dirty="0" err="1"/>
              <a:t>rezulton</a:t>
            </a:r>
            <a:r>
              <a:rPr lang="en-CA" i="1" dirty="0"/>
              <a:t> e </a:t>
            </a:r>
            <a:r>
              <a:rPr lang="en-CA" i="1" dirty="0" err="1"/>
              <a:t>provuar</a:t>
            </a:r>
            <a:r>
              <a:rPr lang="en-CA" i="1" dirty="0"/>
              <a:t> as </a:t>
            </a:r>
            <a:r>
              <a:rPr lang="en-CA" i="1" dirty="0" err="1"/>
              <a:t>dijenia</a:t>
            </a:r>
            <a:r>
              <a:rPr lang="en-CA" i="1" dirty="0"/>
              <a:t> e </a:t>
            </a:r>
            <a:r>
              <a:rPr lang="en-CA" i="1" dirty="0" err="1"/>
              <a:t>tij</a:t>
            </a:r>
            <a:r>
              <a:rPr lang="en-CA" i="1" dirty="0"/>
              <a:t> </a:t>
            </a:r>
            <a:r>
              <a:rPr lang="en-CA" i="1" dirty="0" err="1"/>
              <a:t>për</a:t>
            </a:r>
            <a:r>
              <a:rPr lang="en-CA" i="1" dirty="0"/>
              <a:t> </a:t>
            </a:r>
            <a:r>
              <a:rPr lang="en-CA" i="1" dirty="0" err="1"/>
              <a:t>ekzistencën</a:t>
            </a:r>
            <a:r>
              <a:rPr lang="en-CA" i="1" dirty="0"/>
              <a:t> e </a:t>
            </a:r>
            <a:r>
              <a:rPr lang="en-CA" i="1" dirty="0" err="1"/>
              <a:t>procedimit</a:t>
            </a:r>
            <a:r>
              <a:rPr lang="en-CA" i="1" dirty="0"/>
              <a:t> penal </a:t>
            </a:r>
            <a:r>
              <a:rPr lang="en-CA" i="1" dirty="0" err="1"/>
              <a:t>kundër</a:t>
            </a:r>
            <a:r>
              <a:rPr lang="en-CA" i="1" dirty="0"/>
              <a:t> </a:t>
            </a:r>
            <a:r>
              <a:rPr lang="en-CA" i="1" dirty="0" err="1"/>
              <a:t>tij</a:t>
            </a:r>
            <a:r>
              <a:rPr lang="en-CA" i="1" dirty="0"/>
              <a:t> </a:t>
            </a:r>
            <a:r>
              <a:rPr lang="en-CA" i="1" dirty="0" err="1"/>
              <a:t>nga</a:t>
            </a:r>
            <a:r>
              <a:rPr lang="en-CA" i="1" dirty="0"/>
              <a:t> </a:t>
            </a:r>
            <a:r>
              <a:rPr lang="en-CA" i="1" dirty="0" err="1"/>
              <a:t>zyra</a:t>
            </a:r>
            <a:r>
              <a:rPr lang="en-CA" i="1" dirty="0"/>
              <a:t> e </a:t>
            </a:r>
            <a:r>
              <a:rPr lang="en-CA" i="1" dirty="0" err="1"/>
              <a:t>Prokurorisë</a:t>
            </a:r>
            <a:r>
              <a:rPr lang="en-CA" i="1" dirty="0"/>
              <a:t> </a:t>
            </a:r>
            <a:r>
              <a:rPr lang="en-CA" i="1" dirty="0" err="1"/>
              <a:t>pranë</a:t>
            </a:r>
            <a:r>
              <a:rPr lang="en-CA" i="1" dirty="0"/>
              <a:t> </a:t>
            </a:r>
            <a:r>
              <a:rPr lang="en-CA" i="1" dirty="0" err="1"/>
              <a:t>kësaj</a:t>
            </a:r>
            <a:r>
              <a:rPr lang="en-CA" i="1" dirty="0"/>
              <a:t> </a:t>
            </a:r>
            <a:r>
              <a:rPr lang="en-CA" i="1" dirty="0" err="1"/>
              <a:t>gjykate</a:t>
            </a:r>
            <a:r>
              <a:rPr lang="en-CA" i="1" dirty="0"/>
              <a:t>, </a:t>
            </a:r>
            <a:r>
              <a:rPr lang="en-CA" i="1" dirty="0" err="1"/>
              <a:t>për</a:t>
            </a:r>
            <a:r>
              <a:rPr lang="en-CA" i="1" dirty="0"/>
              <a:t> </a:t>
            </a:r>
            <a:r>
              <a:rPr lang="en-CA" i="1" dirty="0" err="1"/>
              <a:t>pasjen</a:t>
            </a:r>
            <a:r>
              <a:rPr lang="en-CA" i="1" dirty="0"/>
              <a:t> e </a:t>
            </a:r>
            <a:r>
              <a:rPr lang="en-CA" i="1" dirty="0" err="1"/>
              <a:t>një</a:t>
            </a:r>
            <a:r>
              <a:rPr lang="en-CA" i="1" dirty="0"/>
              <a:t> </a:t>
            </a:r>
            <a:r>
              <a:rPr lang="en-CA" i="1" dirty="0" err="1"/>
              <a:t>mase</a:t>
            </a:r>
            <a:r>
              <a:rPr lang="en-CA" i="1" dirty="0"/>
              <a:t> </a:t>
            </a:r>
            <a:r>
              <a:rPr lang="en-CA" i="1" dirty="0" err="1"/>
              <a:t>sigurimi</a:t>
            </a:r>
            <a:r>
              <a:rPr lang="en-CA" i="1" dirty="0"/>
              <a:t> “arrest </a:t>
            </a:r>
            <a:r>
              <a:rPr lang="en-CA" i="1" dirty="0" err="1"/>
              <a:t>në</a:t>
            </a:r>
            <a:r>
              <a:rPr lang="en-CA" i="1" dirty="0"/>
              <a:t> burg“ </a:t>
            </a:r>
            <a:r>
              <a:rPr lang="en-CA" i="1" dirty="0" err="1"/>
              <a:t>dhe</a:t>
            </a:r>
            <a:r>
              <a:rPr lang="en-CA" i="1" dirty="0"/>
              <a:t> </a:t>
            </a:r>
            <a:r>
              <a:rPr lang="en-CA" i="1" dirty="0" err="1"/>
              <a:t>shmangia</a:t>
            </a:r>
            <a:r>
              <a:rPr lang="en-CA" i="1" dirty="0"/>
              <a:t> me </a:t>
            </a:r>
            <a:r>
              <a:rPr lang="en-CA" i="1" dirty="0" err="1"/>
              <a:t>vullnet</a:t>
            </a:r>
            <a:r>
              <a:rPr lang="en-CA" i="1" dirty="0"/>
              <a:t> </a:t>
            </a:r>
            <a:r>
              <a:rPr lang="en-CA" i="1" dirty="0" err="1"/>
              <a:t>nga</a:t>
            </a:r>
            <a:r>
              <a:rPr lang="en-CA" i="1" dirty="0"/>
              <a:t> </a:t>
            </a:r>
            <a:r>
              <a:rPr lang="en-CA" i="1" dirty="0" err="1"/>
              <a:t>zbatimi</a:t>
            </a:r>
            <a:r>
              <a:rPr lang="en-CA" i="1" dirty="0"/>
              <a:t> </a:t>
            </a:r>
            <a:r>
              <a:rPr lang="en-CA" i="1" dirty="0" err="1"/>
              <a:t>i</a:t>
            </a:r>
            <a:r>
              <a:rPr lang="en-CA" i="1" dirty="0"/>
              <a:t> </a:t>
            </a:r>
            <a:r>
              <a:rPr lang="en-CA" i="1" dirty="0" err="1"/>
              <a:t>saj</a:t>
            </a:r>
            <a:r>
              <a:rPr lang="en-CA" i="1" dirty="0"/>
              <a:t> </a:t>
            </a:r>
            <a:r>
              <a:rPr lang="en-CA" i="1" dirty="0" err="1"/>
              <a:t>dhe</a:t>
            </a:r>
            <a:r>
              <a:rPr lang="en-CA" i="1" dirty="0"/>
              <a:t> </a:t>
            </a:r>
            <a:r>
              <a:rPr lang="en-CA" i="1" dirty="0" err="1"/>
              <a:t>më</a:t>
            </a:r>
            <a:r>
              <a:rPr lang="en-CA" i="1" dirty="0"/>
              <a:t> </a:t>
            </a:r>
            <a:r>
              <a:rPr lang="en-CA" i="1" dirty="0" err="1"/>
              <a:t>tej</a:t>
            </a:r>
            <a:r>
              <a:rPr lang="en-CA" i="1" dirty="0"/>
              <a:t> </a:t>
            </a:r>
            <a:r>
              <a:rPr lang="en-CA" i="1" dirty="0" err="1"/>
              <a:t>shmangia</a:t>
            </a:r>
            <a:r>
              <a:rPr lang="en-CA" i="1" dirty="0"/>
              <a:t> </a:t>
            </a:r>
            <a:r>
              <a:rPr lang="en-CA" i="1" dirty="0" err="1"/>
              <a:t>apo</a:t>
            </a:r>
            <a:r>
              <a:rPr lang="en-CA" i="1" dirty="0"/>
              <a:t> </a:t>
            </a:r>
            <a:r>
              <a:rPr lang="en-CA" i="1" dirty="0" err="1"/>
              <a:t>fshehja</a:t>
            </a:r>
            <a:r>
              <a:rPr lang="en-CA" i="1" dirty="0"/>
              <a:t> me </a:t>
            </a:r>
            <a:r>
              <a:rPr lang="en-CA" i="1" dirty="0" err="1"/>
              <a:t>vullnet</a:t>
            </a:r>
            <a:r>
              <a:rPr lang="en-CA" i="1" dirty="0"/>
              <a:t> </a:t>
            </a:r>
            <a:r>
              <a:rPr lang="en-CA" i="1" dirty="0" err="1"/>
              <a:t>pasi</a:t>
            </a:r>
            <a:r>
              <a:rPr lang="en-CA" i="1" dirty="0"/>
              <a:t> </a:t>
            </a:r>
            <a:r>
              <a:rPr lang="en-CA" i="1" dirty="0" err="1"/>
              <a:t>çështja</a:t>
            </a:r>
            <a:r>
              <a:rPr lang="en-CA" i="1" dirty="0"/>
              <a:t> </a:t>
            </a:r>
            <a:r>
              <a:rPr lang="en-CA" i="1" dirty="0" err="1"/>
              <a:t>në</a:t>
            </a:r>
            <a:r>
              <a:rPr lang="en-CA" i="1" dirty="0"/>
              <a:t> </a:t>
            </a:r>
            <a:r>
              <a:rPr lang="en-CA" i="1" dirty="0" err="1"/>
              <a:t>ngarkim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tij</a:t>
            </a:r>
            <a:r>
              <a:rPr lang="en-CA" i="1" dirty="0"/>
              <a:t> </a:t>
            </a:r>
            <a:r>
              <a:rPr lang="en-CA" i="1" dirty="0" err="1"/>
              <a:t>është</a:t>
            </a:r>
            <a:r>
              <a:rPr lang="en-CA" i="1" dirty="0"/>
              <a:t> </a:t>
            </a:r>
            <a:r>
              <a:rPr lang="en-CA" i="1" dirty="0" err="1"/>
              <a:t>paraqitur</a:t>
            </a:r>
            <a:r>
              <a:rPr lang="en-CA" i="1" dirty="0"/>
              <a:t> </a:t>
            </a:r>
            <a:r>
              <a:rPr lang="en-CA" i="1" dirty="0" err="1"/>
              <a:t>për</a:t>
            </a:r>
            <a:r>
              <a:rPr lang="en-CA" i="1" dirty="0"/>
              <a:t> </a:t>
            </a:r>
            <a:r>
              <a:rPr lang="en-CA" i="1" dirty="0" err="1"/>
              <a:t>gjykim</a:t>
            </a:r>
            <a:r>
              <a:rPr lang="en-CA" i="1" dirty="0"/>
              <a:t>. </a:t>
            </a:r>
            <a:r>
              <a:rPr lang="en-CA" i="1" dirty="0" err="1"/>
              <a:t>Gjatë</a:t>
            </a:r>
            <a:r>
              <a:rPr lang="en-CA" i="1" dirty="0"/>
              <a:t> </a:t>
            </a:r>
            <a:r>
              <a:rPr lang="en-CA" i="1" dirty="0" err="1"/>
              <a:t>gjykimit</a:t>
            </a:r>
            <a:r>
              <a:rPr lang="en-CA" i="1" dirty="0"/>
              <a:t> </a:t>
            </a:r>
            <a:r>
              <a:rPr lang="en-CA" i="1" dirty="0" err="1"/>
              <a:t>nuk</a:t>
            </a:r>
            <a:r>
              <a:rPr lang="en-CA" i="1" dirty="0"/>
              <a:t> u </a:t>
            </a:r>
            <a:r>
              <a:rPr lang="en-CA" i="1" dirty="0" err="1"/>
              <a:t>mundësua</a:t>
            </a:r>
            <a:r>
              <a:rPr lang="en-CA" i="1" dirty="0"/>
              <a:t> </a:t>
            </a:r>
            <a:r>
              <a:rPr lang="en-CA" i="1" dirty="0" err="1"/>
              <a:t>njoftimi</a:t>
            </a:r>
            <a:r>
              <a:rPr lang="en-CA" i="1" dirty="0"/>
              <a:t> </a:t>
            </a:r>
            <a:r>
              <a:rPr lang="en-CA" i="1" dirty="0" err="1"/>
              <a:t>i</a:t>
            </a:r>
            <a:r>
              <a:rPr lang="en-CA" i="1" dirty="0"/>
              <a:t> </a:t>
            </a:r>
            <a:r>
              <a:rPr lang="en-CA" i="1" dirty="0" err="1"/>
              <a:t>thirrjes</a:t>
            </a:r>
            <a:r>
              <a:rPr lang="en-CA" i="1" dirty="0"/>
              <a:t> </a:t>
            </a:r>
            <a:r>
              <a:rPr lang="en-CA" i="1" dirty="0" err="1"/>
              <a:t>për</a:t>
            </a:r>
            <a:r>
              <a:rPr lang="en-CA" i="1" dirty="0"/>
              <a:t> </a:t>
            </a:r>
            <a:r>
              <a:rPr lang="en-CA" i="1" dirty="0" err="1"/>
              <a:t>gjykim</a:t>
            </a:r>
            <a:r>
              <a:rPr lang="en-CA" i="1" dirty="0"/>
              <a:t> </a:t>
            </a:r>
            <a:r>
              <a:rPr lang="en-CA" i="1" dirty="0" err="1"/>
              <a:t>personalisht</a:t>
            </a:r>
            <a:r>
              <a:rPr lang="en-CA" i="1" dirty="0"/>
              <a:t>, </a:t>
            </a:r>
            <a:r>
              <a:rPr lang="en-CA" i="1" dirty="0" err="1"/>
              <a:t>sikurse</a:t>
            </a:r>
            <a:r>
              <a:rPr lang="en-CA" i="1" dirty="0"/>
              <a:t> </a:t>
            </a:r>
            <a:r>
              <a:rPr lang="en-CA" i="1" dirty="0" err="1"/>
              <a:t>parashikon</a:t>
            </a:r>
            <a:r>
              <a:rPr lang="en-CA" i="1" dirty="0"/>
              <a:t> </a:t>
            </a:r>
            <a:r>
              <a:rPr lang="en-CA" i="1" dirty="0" err="1"/>
              <a:t>pika</a:t>
            </a:r>
            <a:r>
              <a:rPr lang="en-CA" i="1" dirty="0"/>
              <a:t> 1 e </a:t>
            </a:r>
            <a:r>
              <a:rPr lang="en-CA" i="1" dirty="0" err="1"/>
              <a:t>nenit</a:t>
            </a:r>
            <a:r>
              <a:rPr lang="en-CA" i="1" dirty="0"/>
              <a:t> 352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K.Pr.Penale</a:t>
            </a:r>
            <a:r>
              <a:rPr lang="en-CA" i="1" dirty="0"/>
              <a:t>, duke e </a:t>
            </a:r>
            <a:r>
              <a:rPr lang="en-CA" i="1" dirty="0" err="1"/>
              <a:t>vënë</a:t>
            </a:r>
            <a:r>
              <a:rPr lang="en-CA" i="1" dirty="0"/>
              <a:t> </a:t>
            </a:r>
            <a:r>
              <a:rPr lang="en-CA" i="1" dirty="0" err="1"/>
              <a:t>gjykatën</a:t>
            </a:r>
            <a:r>
              <a:rPr lang="en-CA" i="1" dirty="0"/>
              <a:t> </a:t>
            </a:r>
            <a:r>
              <a:rPr lang="en-CA" i="1" dirty="0" err="1"/>
              <a:t>përpara</a:t>
            </a:r>
            <a:r>
              <a:rPr lang="en-CA" i="1" dirty="0"/>
              <a:t> </a:t>
            </a:r>
            <a:r>
              <a:rPr lang="en-CA" i="1" dirty="0" err="1"/>
              <a:t>pamundësisë</a:t>
            </a:r>
            <a:r>
              <a:rPr lang="en-CA" i="1" dirty="0"/>
              <a:t> </a:t>
            </a:r>
            <a:r>
              <a:rPr lang="en-CA" i="1" dirty="0" err="1"/>
              <a:t>së</a:t>
            </a:r>
            <a:r>
              <a:rPr lang="en-CA" i="1" dirty="0"/>
              <a:t> </a:t>
            </a:r>
            <a:r>
              <a:rPr lang="en-CA" i="1" dirty="0" err="1"/>
              <a:t>përmbushjes</a:t>
            </a:r>
            <a:r>
              <a:rPr lang="en-CA" i="1" dirty="0"/>
              <a:t> </a:t>
            </a:r>
            <a:r>
              <a:rPr lang="en-CA" i="1" dirty="0" err="1"/>
              <a:t>së</a:t>
            </a:r>
            <a:r>
              <a:rPr lang="en-CA" i="1" dirty="0"/>
              <a:t> </a:t>
            </a:r>
            <a:r>
              <a:rPr lang="en-CA" i="1" dirty="0" err="1"/>
              <a:t>detyrimit</a:t>
            </a:r>
            <a:r>
              <a:rPr lang="en-CA" i="1" dirty="0"/>
              <a:t> </a:t>
            </a:r>
            <a:r>
              <a:rPr lang="en-CA" i="1" dirty="0" err="1"/>
              <a:t>për</a:t>
            </a:r>
            <a:r>
              <a:rPr lang="en-CA" i="1" dirty="0"/>
              <a:t> </a:t>
            </a:r>
            <a:r>
              <a:rPr lang="en-CA" i="1" dirty="0" err="1"/>
              <a:t>një</a:t>
            </a:r>
            <a:r>
              <a:rPr lang="en-CA" i="1" dirty="0"/>
              <a:t> </a:t>
            </a:r>
            <a:r>
              <a:rPr lang="en-CA" i="1" dirty="0" err="1"/>
              <a:t>njoftim</a:t>
            </a:r>
            <a:r>
              <a:rPr lang="en-CA" i="1" dirty="0"/>
              <a:t> </a:t>
            </a:r>
            <a:r>
              <a:rPr lang="en-CA" i="1" dirty="0" err="1"/>
              <a:t>efektiv</a:t>
            </a:r>
            <a:r>
              <a:rPr lang="en-CA" i="1" dirty="0"/>
              <a:t> </a:t>
            </a:r>
            <a:r>
              <a:rPr lang="en-CA" i="1" dirty="0" err="1"/>
              <a:t>për</a:t>
            </a:r>
            <a:r>
              <a:rPr lang="en-CA" i="1" dirty="0"/>
              <a:t> </a:t>
            </a:r>
            <a:r>
              <a:rPr lang="en-CA" i="1" dirty="0" err="1"/>
              <a:t>seancën</a:t>
            </a:r>
            <a:r>
              <a:rPr lang="en-CA" i="1" dirty="0"/>
              <a:t> </a:t>
            </a:r>
            <a:r>
              <a:rPr lang="en-CA" i="1" dirty="0" err="1"/>
              <a:t>gjyqësore</a:t>
            </a:r>
            <a:r>
              <a:rPr lang="en-CA" i="1" dirty="0"/>
              <a:t> </a:t>
            </a:r>
            <a:r>
              <a:rPr lang="en-CA" i="1" dirty="0" err="1"/>
              <a:t>dhe</a:t>
            </a:r>
            <a:r>
              <a:rPr lang="en-CA" i="1" dirty="0"/>
              <a:t> </a:t>
            </a:r>
            <a:r>
              <a:rPr lang="en-CA" i="1" dirty="0" err="1"/>
              <a:t>akuzat</a:t>
            </a:r>
            <a:r>
              <a:rPr lang="en-CA" i="1" dirty="0"/>
              <a:t> </a:t>
            </a:r>
            <a:r>
              <a:rPr lang="en-CA" i="1" dirty="0" err="1"/>
              <a:t>penale</a:t>
            </a:r>
            <a:r>
              <a:rPr lang="en-CA" i="1" dirty="0"/>
              <a:t> </a:t>
            </a:r>
            <a:r>
              <a:rPr lang="en-CA" i="1" dirty="0" err="1"/>
              <a:t>kundër</a:t>
            </a:r>
            <a:r>
              <a:rPr lang="en-CA" i="1" dirty="0"/>
              <a:t> </a:t>
            </a:r>
            <a:r>
              <a:rPr lang="en-CA" i="1" dirty="0" err="1"/>
              <a:t>tij</a:t>
            </a:r>
            <a:r>
              <a:rPr lang="en-CA" i="1" dirty="0"/>
              <a:t>. </a:t>
            </a:r>
            <a:r>
              <a:rPr lang="en-CA" i="1" dirty="0" err="1"/>
              <a:t>Kjo</a:t>
            </a:r>
            <a:r>
              <a:rPr lang="en-CA" i="1" dirty="0"/>
              <a:t> </a:t>
            </a:r>
            <a:r>
              <a:rPr lang="en-CA" i="1" dirty="0" err="1"/>
              <a:t>passjell</a:t>
            </a:r>
            <a:r>
              <a:rPr lang="en-CA" i="1" dirty="0"/>
              <a:t> </a:t>
            </a:r>
            <a:r>
              <a:rPr lang="en-CA" i="1" dirty="0" err="1"/>
              <a:t>aplikimin</a:t>
            </a:r>
            <a:r>
              <a:rPr lang="en-CA" i="1" dirty="0"/>
              <a:t> e </a:t>
            </a:r>
            <a:r>
              <a:rPr lang="en-CA" i="1" dirty="0" err="1"/>
              <a:t>pikës</a:t>
            </a:r>
            <a:r>
              <a:rPr lang="en-CA" i="1" dirty="0"/>
              <a:t> 1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nenit</a:t>
            </a:r>
            <a:r>
              <a:rPr lang="en-CA" i="1" dirty="0"/>
              <a:t> 352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K.Pr.Penale</a:t>
            </a:r>
            <a:r>
              <a:rPr lang="en-CA" i="1" dirty="0"/>
              <a:t>, duke </a:t>
            </a:r>
            <a:r>
              <a:rPr lang="en-CA" i="1" dirty="0" err="1"/>
              <a:t>pezulluar</a:t>
            </a:r>
            <a:r>
              <a:rPr lang="en-CA" i="1" dirty="0"/>
              <a:t> </a:t>
            </a:r>
            <a:r>
              <a:rPr lang="en-CA" i="1" dirty="0" err="1"/>
              <a:t>gjykimin</a:t>
            </a:r>
            <a:r>
              <a:rPr lang="en-CA" i="1" dirty="0"/>
              <a:t> me </a:t>
            </a:r>
            <a:r>
              <a:rPr lang="en-CA" i="1" dirty="0" err="1"/>
              <a:t>afat</a:t>
            </a:r>
            <a:r>
              <a:rPr lang="en-CA" i="1" dirty="0"/>
              <a:t> </a:t>
            </a:r>
            <a:r>
              <a:rPr lang="en-CA" i="1" dirty="0" err="1"/>
              <a:t>maksimal</a:t>
            </a:r>
            <a:r>
              <a:rPr lang="en-CA" i="1" dirty="0"/>
              <a:t> </a:t>
            </a:r>
            <a:r>
              <a:rPr lang="en-CA" i="1" dirty="0" err="1"/>
              <a:t>deri</a:t>
            </a:r>
            <a:r>
              <a:rPr lang="en-CA" i="1" dirty="0"/>
              <a:t> </a:t>
            </a:r>
            <a:r>
              <a:rPr lang="en-CA" i="1" dirty="0" err="1"/>
              <a:t>në</a:t>
            </a:r>
            <a:r>
              <a:rPr lang="en-CA" i="1" dirty="0"/>
              <a:t> </a:t>
            </a:r>
            <a:r>
              <a:rPr lang="en-CA" i="1" dirty="0" err="1"/>
              <a:t>një</a:t>
            </a:r>
            <a:r>
              <a:rPr lang="en-CA" i="1" dirty="0"/>
              <a:t> </a:t>
            </a:r>
            <a:r>
              <a:rPr lang="en-CA" i="1" dirty="0" err="1"/>
              <a:t>vit</a:t>
            </a:r>
            <a:r>
              <a:rPr lang="en-CA" i="1" dirty="0"/>
              <a:t> </a:t>
            </a:r>
            <a:r>
              <a:rPr lang="en-CA" i="1" dirty="0" err="1"/>
              <a:t>dhe</a:t>
            </a:r>
            <a:r>
              <a:rPr lang="en-CA" i="1" dirty="0"/>
              <a:t> </a:t>
            </a:r>
            <a:r>
              <a:rPr lang="en-CA" i="1" dirty="0" err="1"/>
              <a:t>urdhërimin</a:t>
            </a:r>
            <a:r>
              <a:rPr lang="en-CA" i="1" dirty="0"/>
              <a:t> e </a:t>
            </a:r>
            <a:r>
              <a:rPr lang="en-CA" i="1" dirty="0" err="1"/>
              <a:t>policisë</a:t>
            </a:r>
            <a:r>
              <a:rPr lang="en-CA" i="1" dirty="0"/>
              <a:t> </a:t>
            </a:r>
            <a:r>
              <a:rPr lang="en-CA" i="1" dirty="0" err="1"/>
              <a:t>gjyqësore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vazhdojë</a:t>
            </a:r>
            <a:r>
              <a:rPr lang="en-CA" i="1" dirty="0"/>
              <a:t> </a:t>
            </a:r>
            <a:r>
              <a:rPr lang="en-CA" i="1" dirty="0" err="1"/>
              <a:t>kërkimin</a:t>
            </a:r>
            <a:r>
              <a:rPr lang="en-CA" i="1" dirty="0"/>
              <a:t> e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pandehurit</a:t>
            </a:r>
            <a:r>
              <a:rPr lang="en-CA" i="1" dirty="0"/>
              <a:t> M.H., </a:t>
            </a:r>
            <a:endParaRPr lang="en-CA" dirty="0" smtClean="0"/>
          </a:p>
          <a:p>
            <a:pPr marL="457200" lvl="1" indent="0" algn="just">
              <a:buNone/>
            </a:pPr>
            <a:endParaRPr lang="en-CA" dirty="0"/>
          </a:p>
          <a:p>
            <a:pPr algn="just"/>
            <a:endParaRPr lang="en-CA" dirty="0" smtClean="0"/>
          </a:p>
          <a:p>
            <a:pPr algn="just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329352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 err="1"/>
              <a:t>Gjykimi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mungesë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pandehurit</a:t>
            </a:r>
            <a:r>
              <a:rPr lang="en-CA" dirty="0"/>
              <a:t> </a:t>
            </a:r>
            <a:r>
              <a:rPr lang="en-CA" dirty="0" err="1"/>
              <a:t>që</a:t>
            </a:r>
            <a:r>
              <a:rPr lang="en-CA" dirty="0"/>
              <a:t> </a:t>
            </a:r>
            <a:r>
              <a:rPr lang="en-CA" dirty="0" err="1"/>
              <a:t>nuk</a:t>
            </a:r>
            <a:r>
              <a:rPr lang="en-CA" dirty="0"/>
              <a:t> </a:t>
            </a:r>
            <a:r>
              <a:rPr lang="en-CA" dirty="0" err="1"/>
              <a:t>gjendet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9226520" cy="4562183"/>
          </a:xfrm>
        </p:spPr>
        <p:txBody>
          <a:bodyPr/>
          <a:lstStyle/>
          <a:p>
            <a:pPr algn="just"/>
            <a:r>
              <a:rPr lang="en-CA" dirty="0" smtClean="0"/>
              <a:t>Kur </a:t>
            </a:r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një</a:t>
            </a:r>
            <a:r>
              <a:rPr lang="en-CA" dirty="0" smtClean="0"/>
              <a:t> </a:t>
            </a:r>
            <a:r>
              <a:rPr lang="en-CA" dirty="0" err="1" smtClean="0"/>
              <a:t>proces</a:t>
            </a:r>
            <a:r>
              <a:rPr lang="en-CA" dirty="0" smtClean="0"/>
              <a:t> penal </a:t>
            </a:r>
            <a:r>
              <a:rPr lang="en-CA" dirty="0" err="1" smtClean="0"/>
              <a:t>ka</a:t>
            </a:r>
            <a:r>
              <a:rPr lang="en-CA" dirty="0" smtClean="0"/>
              <a:t> </a:t>
            </a:r>
            <a:r>
              <a:rPr lang="en-CA" dirty="0" err="1"/>
              <a:t>disa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pandehur</a:t>
            </a:r>
            <a:r>
              <a:rPr lang="en-CA" dirty="0"/>
              <a:t> </a:t>
            </a:r>
            <a:r>
              <a:rPr lang="en-CA" dirty="0" err="1"/>
              <a:t>dhe</a:t>
            </a:r>
            <a:r>
              <a:rPr lang="en-CA" dirty="0"/>
              <a:t> </a:t>
            </a:r>
            <a:r>
              <a:rPr lang="en-CA" dirty="0" err="1"/>
              <a:t>vetëm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një</a:t>
            </a:r>
            <a:r>
              <a:rPr lang="en-CA" dirty="0"/>
              <a:t> </a:t>
            </a:r>
            <a:r>
              <a:rPr lang="en-CA" dirty="0" err="1"/>
              <a:t>apo</a:t>
            </a:r>
            <a:r>
              <a:rPr lang="en-CA" dirty="0"/>
              <a:t> </a:t>
            </a:r>
            <a:r>
              <a:rPr lang="en-CA" dirty="0" err="1"/>
              <a:t>disa</a:t>
            </a:r>
            <a:r>
              <a:rPr lang="en-CA" dirty="0"/>
              <a:t> </a:t>
            </a:r>
            <a:r>
              <a:rPr lang="en-CA" dirty="0" err="1"/>
              <a:t>prej</a:t>
            </a:r>
            <a:r>
              <a:rPr lang="en-CA" dirty="0"/>
              <a:t> tyre </a:t>
            </a:r>
            <a:r>
              <a:rPr lang="en-CA" dirty="0" err="1"/>
              <a:t>vendoset</a:t>
            </a:r>
            <a:r>
              <a:rPr lang="en-CA" dirty="0"/>
              <a:t> </a:t>
            </a:r>
            <a:r>
              <a:rPr lang="en-CA" dirty="0" err="1"/>
              <a:t>pezullimi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 smtClean="0"/>
              <a:t>gjykimit</a:t>
            </a:r>
            <a:r>
              <a:rPr lang="en-CA" dirty="0" smtClean="0"/>
              <a:t>, do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procedohet</a:t>
            </a:r>
            <a:r>
              <a:rPr lang="en-CA" dirty="0" smtClean="0"/>
              <a:t> me </a:t>
            </a:r>
            <a:r>
              <a:rPr lang="en-CA" dirty="0" err="1" smtClean="0"/>
              <a:t>ndarjen</a:t>
            </a:r>
            <a:r>
              <a:rPr lang="en-CA" dirty="0" smtClean="0"/>
              <a:t> e </a:t>
            </a:r>
            <a:r>
              <a:rPr lang="en-CA" dirty="0" err="1" smtClean="0"/>
              <a:t>çështjes</a:t>
            </a:r>
            <a:r>
              <a:rPr lang="en-CA" dirty="0" smtClean="0"/>
              <a:t> </a:t>
            </a:r>
            <a:r>
              <a:rPr lang="en-CA" dirty="0" err="1" smtClean="0"/>
              <a:t>sipas</a:t>
            </a:r>
            <a:r>
              <a:rPr lang="en-CA" dirty="0" smtClean="0"/>
              <a:t> </a:t>
            </a:r>
            <a:r>
              <a:rPr lang="en-CA" dirty="0" err="1" smtClean="0"/>
              <a:t>nenit</a:t>
            </a:r>
            <a:r>
              <a:rPr lang="en-CA" dirty="0" smtClean="0"/>
              <a:t> 93/1 “a”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K.Pr.Penale</a:t>
            </a:r>
            <a:r>
              <a:rPr lang="en-CA" dirty="0" smtClean="0"/>
              <a:t>.</a:t>
            </a:r>
          </a:p>
          <a:p>
            <a:pPr algn="just"/>
            <a:r>
              <a:rPr lang="en-CA" dirty="0" err="1" smtClean="0"/>
              <a:t>Rasti</a:t>
            </a:r>
            <a:r>
              <a:rPr lang="en-CA" dirty="0" smtClean="0"/>
              <a:t> </a:t>
            </a:r>
            <a:r>
              <a:rPr lang="en-CA" dirty="0" err="1" smtClean="0"/>
              <a:t>kur</a:t>
            </a:r>
            <a:r>
              <a:rPr lang="en-CA" dirty="0" smtClean="0"/>
              <a:t> </a:t>
            </a:r>
            <a:r>
              <a:rPr lang="en-CA" dirty="0" err="1" smtClean="0"/>
              <a:t>dëmtohet</a:t>
            </a:r>
            <a:r>
              <a:rPr lang="en-CA" dirty="0" smtClean="0"/>
              <a:t> </a:t>
            </a:r>
            <a:r>
              <a:rPr lang="en-CA" dirty="0" err="1" smtClean="0"/>
              <a:t>vërtetimi</a:t>
            </a:r>
            <a:r>
              <a:rPr lang="en-CA" dirty="0" smtClean="0"/>
              <a:t> </a:t>
            </a:r>
            <a:r>
              <a:rPr lang="en-CA" dirty="0" err="1" smtClean="0"/>
              <a:t>i</a:t>
            </a:r>
            <a:r>
              <a:rPr lang="en-CA" dirty="0" smtClean="0"/>
              <a:t> </a:t>
            </a:r>
            <a:r>
              <a:rPr lang="en-CA" dirty="0" err="1" smtClean="0"/>
              <a:t>fakteve</a:t>
            </a:r>
            <a:r>
              <a:rPr lang="en-CA" dirty="0" smtClean="0"/>
              <a:t> </a:t>
            </a:r>
            <a:r>
              <a:rPr lang="en-CA" dirty="0" err="1" smtClean="0"/>
              <a:t>nga</a:t>
            </a:r>
            <a:r>
              <a:rPr lang="en-CA" dirty="0" smtClean="0"/>
              <a:t> </a:t>
            </a:r>
            <a:r>
              <a:rPr lang="en-CA" dirty="0" err="1" smtClean="0"/>
              <a:t>ndarja</a:t>
            </a:r>
            <a:r>
              <a:rPr lang="en-CA" dirty="0" smtClean="0"/>
              <a:t> e [</a:t>
            </a:r>
            <a:r>
              <a:rPr lang="en-CA" dirty="0" err="1" smtClean="0"/>
              <a:t>ështjeve</a:t>
            </a:r>
            <a:r>
              <a:rPr lang="en-CA" dirty="0" smtClean="0"/>
              <a:t> (</a:t>
            </a:r>
            <a:r>
              <a:rPr lang="en-CA" dirty="0" err="1" smtClean="0"/>
              <a:t>psh</a:t>
            </a:r>
            <a:r>
              <a:rPr lang="en-CA" dirty="0" smtClean="0"/>
              <a:t> ne </a:t>
            </a:r>
            <a:r>
              <a:rPr lang="en-CA" dirty="0" err="1" smtClean="0"/>
              <a:t>rastet</a:t>
            </a:r>
            <a:r>
              <a:rPr lang="en-CA" dirty="0" smtClean="0"/>
              <a:t> e </a:t>
            </a:r>
            <a:r>
              <a:rPr lang="en-CA" dirty="0" err="1" smtClean="0"/>
              <a:t>kryerjes</a:t>
            </a:r>
            <a:r>
              <a:rPr lang="en-CA" dirty="0" smtClean="0"/>
              <a:t> </a:t>
            </a:r>
            <a:r>
              <a:rPr lang="en-CA" dirty="0" err="1" smtClean="0"/>
              <a:t>së</a:t>
            </a:r>
            <a:r>
              <a:rPr lang="en-CA" dirty="0" smtClean="0"/>
              <a:t> </a:t>
            </a:r>
            <a:r>
              <a:rPr lang="en-CA" dirty="0" err="1" smtClean="0"/>
              <a:t>veprës</a:t>
            </a:r>
            <a:r>
              <a:rPr lang="en-CA" dirty="0" smtClean="0"/>
              <a:t> </a:t>
            </a:r>
            <a:r>
              <a:rPr lang="en-CA" dirty="0" err="1" smtClean="0"/>
              <a:t>penale</a:t>
            </a:r>
            <a:r>
              <a:rPr lang="en-CA" dirty="0" smtClean="0"/>
              <a:t> </a:t>
            </a:r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bashkëpunim</a:t>
            </a:r>
            <a:r>
              <a:rPr lang="en-CA" dirty="0" smtClean="0"/>
              <a:t>) -</a:t>
            </a:r>
            <a:r>
              <a:rPr lang="en-CA" dirty="0" err="1" smtClean="0"/>
              <a:t>mund</a:t>
            </a:r>
            <a:r>
              <a:rPr lang="en-CA" dirty="0" smtClean="0"/>
              <a:t> </a:t>
            </a:r>
            <a:r>
              <a:rPr lang="en-CA" dirty="0" err="1" smtClean="0"/>
              <a:t>te</a:t>
            </a:r>
            <a:r>
              <a:rPr lang="en-CA" dirty="0" smtClean="0"/>
              <a:t> </a:t>
            </a:r>
            <a:r>
              <a:rPr lang="en-CA" dirty="0" err="1" smtClean="0"/>
              <a:t>vendoset</a:t>
            </a:r>
            <a:r>
              <a:rPr lang="en-CA" dirty="0" smtClean="0"/>
              <a:t> </a:t>
            </a:r>
            <a:r>
              <a:rPr lang="en-CA" dirty="0" err="1" smtClean="0"/>
              <a:t>pezullimi</a:t>
            </a:r>
            <a:r>
              <a:rPr lang="en-CA" dirty="0" smtClean="0"/>
              <a:t> </a:t>
            </a:r>
            <a:r>
              <a:rPr lang="en-CA" dirty="0" err="1" smtClean="0"/>
              <a:t>i</a:t>
            </a:r>
            <a:r>
              <a:rPr lang="en-CA" dirty="0" smtClean="0"/>
              <a:t> </a:t>
            </a:r>
            <a:r>
              <a:rPr lang="en-CA" dirty="0" err="1" smtClean="0"/>
              <a:t>gjykimit</a:t>
            </a:r>
            <a:r>
              <a:rPr lang="en-CA" dirty="0" smtClean="0"/>
              <a:t> ne </a:t>
            </a:r>
            <a:r>
              <a:rPr lang="en-CA" dirty="0" err="1" smtClean="0"/>
              <a:t>teresi</a:t>
            </a:r>
            <a:r>
              <a:rPr lang="en-CA" dirty="0" smtClean="0"/>
              <a:t>.</a:t>
            </a:r>
          </a:p>
          <a:p>
            <a:pPr algn="just"/>
            <a:r>
              <a:rPr lang="en-CA" dirty="0" err="1" smtClean="0"/>
              <a:t>Kodi</a:t>
            </a:r>
            <a:r>
              <a:rPr lang="en-CA" dirty="0" smtClean="0"/>
              <a:t> </a:t>
            </a:r>
            <a:r>
              <a:rPr lang="en-CA" dirty="0" err="1" smtClean="0"/>
              <a:t>i</a:t>
            </a:r>
            <a:r>
              <a:rPr lang="en-CA" dirty="0" smtClean="0"/>
              <a:t> </a:t>
            </a:r>
            <a:r>
              <a:rPr lang="en-CA" dirty="0" err="1" smtClean="0"/>
              <a:t>procedurës</a:t>
            </a:r>
            <a:r>
              <a:rPr lang="en-CA" dirty="0" smtClean="0"/>
              <a:t> </a:t>
            </a:r>
            <a:r>
              <a:rPr lang="en-CA" dirty="0" err="1" smtClean="0"/>
              <a:t>Penale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Italisë</a:t>
            </a:r>
            <a:r>
              <a:rPr lang="en-CA" dirty="0" smtClean="0"/>
              <a:t>, </a:t>
            </a:r>
            <a:r>
              <a:rPr lang="en-CA" dirty="0" err="1" smtClean="0"/>
              <a:t>ndalon</a:t>
            </a:r>
            <a:r>
              <a:rPr lang="en-CA" dirty="0" smtClean="0"/>
              <a:t> </a:t>
            </a:r>
            <a:r>
              <a:rPr lang="en-CA" dirty="0" err="1" smtClean="0"/>
              <a:t>ve</a:t>
            </a:r>
            <a:r>
              <a:rPr lang="en-CA" dirty="0" err="1"/>
              <a:t>ç</a:t>
            </a:r>
            <a:r>
              <a:rPr lang="en-CA" dirty="0" err="1" smtClean="0"/>
              <a:t>imin</a:t>
            </a:r>
            <a:r>
              <a:rPr lang="en-CA" dirty="0" smtClean="0"/>
              <a:t> e </a:t>
            </a:r>
            <a:r>
              <a:rPr lang="en-CA" dirty="0" err="1" smtClean="0"/>
              <a:t>çështjes</a:t>
            </a:r>
            <a:r>
              <a:rPr lang="en-CA" dirty="0" smtClean="0"/>
              <a:t> </a:t>
            </a:r>
            <a:r>
              <a:rPr lang="en-CA" dirty="0" err="1" smtClean="0"/>
              <a:t>kur</a:t>
            </a:r>
            <a:r>
              <a:rPr lang="en-CA" dirty="0" smtClean="0"/>
              <a:t> </a:t>
            </a:r>
            <a:r>
              <a:rPr lang="en-CA" i="1" dirty="0" err="1" smtClean="0"/>
              <a:t>bashkimi</a:t>
            </a:r>
            <a:r>
              <a:rPr lang="en-CA" i="1" dirty="0" smtClean="0"/>
              <a:t> </a:t>
            </a:r>
            <a:r>
              <a:rPr lang="en-CA" i="1" dirty="0" err="1"/>
              <a:t>i</a:t>
            </a:r>
            <a:r>
              <a:rPr lang="en-CA" i="1" dirty="0"/>
              <a:t> </a:t>
            </a:r>
            <a:r>
              <a:rPr lang="en-CA" i="1" dirty="0" err="1"/>
              <a:t>çështjeve</a:t>
            </a:r>
            <a:r>
              <a:rPr lang="en-CA" i="1" dirty="0"/>
              <a:t> </a:t>
            </a:r>
            <a:r>
              <a:rPr lang="en-CA" i="1" dirty="0" err="1"/>
              <a:t>është</a:t>
            </a:r>
            <a:r>
              <a:rPr lang="en-CA" i="1" dirty="0"/>
              <a:t> </a:t>
            </a:r>
            <a:r>
              <a:rPr lang="en-CA" i="1" dirty="0" err="1"/>
              <a:t>absolutisht</a:t>
            </a:r>
            <a:r>
              <a:rPr lang="en-CA" i="1" dirty="0"/>
              <a:t> </a:t>
            </a:r>
            <a:r>
              <a:rPr lang="en-CA" i="1" dirty="0" err="1"/>
              <a:t>i</a:t>
            </a:r>
            <a:r>
              <a:rPr lang="en-CA" i="1" dirty="0"/>
              <a:t> </a:t>
            </a:r>
            <a:r>
              <a:rPr lang="en-CA" i="1" dirty="0" err="1"/>
              <a:t>nevojshëm</a:t>
            </a:r>
            <a:r>
              <a:rPr lang="en-CA" i="1" dirty="0"/>
              <a:t> </a:t>
            </a:r>
            <a:r>
              <a:rPr lang="en-CA" i="1" dirty="0" err="1"/>
              <a:t>për</a:t>
            </a:r>
            <a:r>
              <a:rPr lang="en-CA" i="1" dirty="0"/>
              <a:t> </a:t>
            </a:r>
            <a:r>
              <a:rPr lang="en-CA" i="1" dirty="0" err="1"/>
              <a:t>verifikimin</a:t>
            </a:r>
            <a:r>
              <a:rPr lang="en-CA" i="1" dirty="0"/>
              <a:t> e </a:t>
            </a:r>
            <a:r>
              <a:rPr lang="en-CA" i="1" dirty="0" err="1" smtClean="0"/>
              <a:t>fakteve</a:t>
            </a:r>
            <a:r>
              <a:rPr lang="en-CA" dirty="0" smtClean="0"/>
              <a:t>.</a:t>
            </a:r>
          </a:p>
          <a:p>
            <a:pPr algn="just"/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rastin</a:t>
            </a:r>
            <a:r>
              <a:rPr lang="en-CA" dirty="0" smtClean="0"/>
              <a:t> e </a:t>
            </a:r>
            <a:r>
              <a:rPr lang="en-CA" dirty="0" err="1" smtClean="0"/>
              <a:t>procedimeve</a:t>
            </a:r>
            <a:r>
              <a:rPr lang="en-CA" dirty="0" smtClean="0"/>
              <a:t> </a:t>
            </a:r>
            <a:r>
              <a:rPr lang="en-CA" dirty="0" err="1" smtClean="0"/>
              <a:t>kur</a:t>
            </a:r>
            <a:r>
              <a:rPr lang="en-CA" dirty="0" smtClean="0"/>
              <a:t> </a:t>
            </a:r>
            <a:r>
              <a:rPr lang="en-CA" dirty="0" err="1" smtClean="0"/>
              <a:t>disa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pandehur</a:t>
            </a:r>
            <a:r>
              <a:rPr lang="en-CA" dirty="0" smtClean="0"/>
              <a:t> </a:t>
            </a:r>
            <a:r>
              <a:rPr lang="en-CA" dirty="0" err="1" smtClean="0"/>
              <a:t>te</a:t>
            </a:r>
            <a:r>
              <a:rPr lang="en-CA" dirty="0" smtClean="0"/>
              <a:t> </a:t>
            </a:r>
            <a:r>
              <a:rPr lang="en-CA" dirty="0" err="1" smtClean="0"/>
              <a:t>cilet</a:t>
            </a:r>
            <a:r>
              <a:rPr lang="en-CA" dirty="0" smtClean="0"/>
              <a:t> </a:t>
            </a:r>
            <a:r>
              <a:rPr lang="en-CA" dirty="0" err="1" smtClean="0"/>
              <a:t>janë</a:t>
            </a:r>
            <a:r>
              <a:rPr lang="en-CA" dirty="0" smtClean="0"/>
              <a:t> me </a:t>
            </a:r>
            <a:r>
              <a:rPr lang="en-CA" dirty="0" err="1" smtClean="0"/>
              <a:t>masë</a:t>
            </a:r>
            <a:r>
              <a:rPr lang="en-CA" dirty="0" smtClean="0"/>
              <a:t> </a:t>
            </a:r>
            <a:r>
              <a:rPr lang="en-CA" dirty="0" err="1" smtClean="0"/>
              <a:t>sigurimi</a:t>
            </a:r>
            <a:r>
              <a:rPr lang="en-CA" dirty="0" smtClean="0"/>
              <a:t> “arrest me burg”, </a:t>
            </a:r>
            <a:r>
              <a:rPr lang="en-CA" dirty="0" err="1" smtClean="0"/>
              <a:t>pezullimi</a:t>
            </a:r>
            <a:r>
              <a:rPr lang="en-CA" dirty="0" smtClean="0"/>
              <a:t>  </a:t>
            </a:r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tërësi</a:t>
            </a:r>
            <a:r>
              <a:rPr lang="en-CA" dirty="0" smtClean="0"/>
              <a:t> </a:t>
            </a:r>
            <a:r>
              <a:rPr lang="en-CA" dirty="0" err="1" smtClean="0"/>
              <a:t>nuk</a:t>
            </a:r>
            <a:r>
              <a:rPr lang="en-CA" dirty="0" smtClean="0"/>
              <a:t> </a:t>
            </a:r>
            <a:r>
              <a:rPr lang="en-CA" dirty="0" err="1" smtClean="0"/>
              <a:t>kushtëzohet</a:t>
            </a:r>
            <a:r>
              <a:rPr lang="en-CA" dirty="0" smtClean="0"/>
              <a:t> </a:t>
            </a:r>
            <a:r>
              <a:rPr lang="en-CA" dirty="0" err="1" smtClean="0"/>
              <a:t>edhe</a:t>
            </a:r>
            <a:r>
              <a:rPr lang="en-CA" dirty="0" smtClean="0"/>
              <a:t> </a:t>
            </a:r>
            <a:r>
              <a:rPr lang="en-CA" dirty="0" err="1" smtClean="0"/>
              <a:t>nga</a:t>
            </a:r>
            <a:r>
              <a:rPr lang="en-CA" dirty="0" smtClean="0"/>
              <a:t> </a:t>
            </a:r>
            <a:r>
              <a:rPr lang="en-CA" dirty="0" err="1" smtClean="0"/>
              <a:t>kalimi</a:t>
            </a:r>
            <a:r>
              <a:rPr lang="en-CA" dirty="0" smtClean="0"/>
              <a:t> </a:t>
            </a:r>
            <a:r>
              <a:rPr lang="en-CA" dirty="0" err="1" smtClean="0"/>
              <a:t>i</a:t>
            </a:r>
            <a:r>
              <a:rPr lang="en-CA" dirty="0" smtClean="0"/>
              <a:t> </a:t>
            </a:r>
            <a:r>
              <a:rPr lang="en-CA" dirty="0" err="1" smtClean="0"/>
              <a:t>afateve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paraburgimit</a:t>
            </a:r>
            <a:r>
              <a:rPr lang="en-CA" dirty="0" smtClean="0"/>
              <a:t>.</a:t>
            </a:r>
          </a:p>
          <a:p>
            <a:pPr algn="just"/>
            <a:endParaRPr lang="en-CA" dirty="0" smtClean="0"/>
          </a:p>
          <a:p>
            <a:pPr algn="just"/>
            <a:endParaRPr lang="en-CA" dirty="0" smtClean="0"/>
          </a:p>
          <a:p>
            <a:pPr algn="just"/>
            <a:endParaRPr lang="en-CA" dirty="0" smtClean="0"/>
          </a:p>
          <a:p>
            <a:pPr algn="just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617532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 smtClean="0"/>
              <a:t>I </a:t>
            </a:r>
            <a:r>
              <a:rPr lang="en-CA" dirty="0" err="1" smtClean="0"/>
              <a:t>pandehuri</a:t>
            </a:r>
            <a:r>
              <a:rPr lang="en-CA" dirty="0" smtClean="0"/>
              <a:t> </a:t>
            </a:r>
            <a:r>
              <a:rPr lang="en-CA" dirty="0" err="1" smtClean="0"/>
              <a:t>qe</a:t>
            </a:r>
            <a:r>
              <a:rPr lang="en-CA" dirty="0" smtClean="0"/>
              <a:t> </a:t>
            </a:r>
            <a:r>
              <a:rPr lang="en-CA" dirty="0" err="1" smtClean="0"/>
              <a:t>i</a:t>
            </a:r>
            <a:r>
              <a:rPr lang="en-CA" dirty="0" smtClean="0"/>
              <a:t> </a:t>
            </a:r>
            <a:r>
              <a:rPr lang="en-CA" dirty="0" err="1" smtClean="0"/>
              <a:t>fshihet</a:t>
            </a:r>
            <a:r>
              <a:rPr lang="en-CA" dirty="0" smtClean="0"/>
              <a:t> </a:t>
            </a:r>
            <a:r>
              <a:rPr lang="en-CA" dirty="0" err="1" smtClean="0"/>
              <a:t>drejtesise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9883342" cy="4562183"/>
          </a:xfrm>
        </p:spPr>
        <p:txBody>
          <a:bodyPr>
            <a:normAutofit/>
          </a:bodyPr>
          <a:lstStyle/>
          <a:p>
            <a:r>
              <a:rPr lang="en-CA" dirty="0" err="1" smtClean="0"/>
              <a:t>Neni</a:t>
            </a:r>
            <a:r>
              <a:rPr lang="en-CA" dirty="0" smtClean="0"/>
              <a:t> 33  </a:t>
            </a:r>
            <a:r>
              <a:rPr lang="en-CA" dirty="0" err="1"/>
              <a:t>Kushtetutës</a:t>
            </a:r>
            <a:r>
              <a:rPr lang="en-CA" dirty="0"/>
              <a:t> </a:t>
            </a:r>
            <a:r>
              <a:rPr lang="en-CA" dirty="0" smtClean="0"/>
              <a:t>“</a:t>
            </a:r>
            <a:r>
              <a:rPr lang="en-CA" i="1" dirty="0"/>
              <a:t>1. </a:t>
            </a:r>
            <a:r>
              <a:rPr lang="en-CA" i="1" dirty="0" err="1"/>
              <a:t>Kushdo</a:t>
            </a:r>
            <a:r>
              <a:rPr lang="en-CA" i="1" dirty="0"/>
              <a:t> </a:t>
            </a:r>
            <a:r>
              <a:rPr lang="en-CA" i="1" dirty="0" err="1"/>
              <a:t>ka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drejtë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dëgjohet</a:t>
            </a:r>
            <a:r>
              <a:rPr lang="en-CA" i="1" dirty="0"/>
              <a:t> para se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gjykohet</a:t>
            </a:r>
            <a:r>
              <a:rPr lang="en-CA" i="1" dirty="0"/>
              <a:t>. 2. Nga </a:t>
            </a:r>
            <a:r>
              <a:rPr lang="en-CA" i="1" dirty="0" err="1"/>
              <a:t>kjo</a:t>
            </a:r>
            <a:r>
              <a:rPr lang="en-CA" i="1" dirty="0"/>
              <a:t> e </a:t>
            </a:r>
            <a:r>
              <a:rPr lang="en-CA" i="1" dirty="0" err="1"/>
              <a:t>drejtë</a:t>
            </a:r>
            <a:r>
              <a:rPr lang="en-CA" i="1" dirty="0"/>
              <a:t> </a:t>
            </a:r>
            <a:r>
              <a:rPr lang="en-CA" i="1" dirty="0" err="1"/>
              <a:t>nuk</a:t>
            </a:r>
            <a:r>
              <a:rPr lang="en-CA" i="1" dirty="0"/>
              <a:t> </a:t>
            </a:r>
            <a:r>
              <a:rPr lang="en-CA" i="1" dirty="0" err="1"/>
              <a:t>mund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përfitojë</a:t>
            </a:r>
            <a:r>
              <a:rPr lang="en-CA" i="1" dirty="0"/>
              <a:t> </a:t>
            </a:r>
            <a:r>
              <a:rPr lang="en-CA" i="1" dirty="0" err="1"/>
              <a:t>personi</a:t>
            </a:r>
            <a:r>
              <a:rPr lang="en-CA" i="1" dirty="0"/>
              <a:t> </a:t>
            </a:r>
            <a:r>
              <a:rPr lang="en-CA" i="1" dirty="0" err="1"/>
              <a:t>që</a:t>
            </a:r>
            <a:r>
              <a:rPr lang="en-CA" i="1" dirty="0"/>
              <a:t> </a:t>
            </a:r>
            <a:r>
              <a:rPr lang="en-CA" i="1" dirty="0" err="1"/>
              <a:t>i</a:t>
            </a:r>
            <a:r>
              <a:rPr lang="en-CA" i="1" dirty="0"/>
              <a:t> </a:t>
            </a:r>
            <a:r>
              <a:rPr lang="en-CA" i="1" dirty="0" err="1"/>
              <a:t>fshihet</a:t>
            </a:r>
            <a:r>
              <a:rPr lang="en-CA" i="1" dirty="0"/>
              <a:t> </a:t>
            </a:r>
            <a:r>
              <a:rPr lang="en-CA" i="1" dirty="0" err="1"/>
              <a:t>drejtësisë</a:t>
            </a:r>
            <a:r>
              <a:rPr lang="en-CA" dirty="0" smtClean="0"/>
              <a:t>”.</a:t>
            </a:r>
          </a:p>
          <a:p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konkluduar</a:t>
            </a:r>
            <a:r>
              <a:rPr lang="en-CA" dirty="0"/>
              <a:t> se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pandehuri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fshihet</a:t>
            </a:r>
            <a:r>
              <a:rPr lang="en-CA" dirty="0"/>
              <a:t> </a:t>
            </a:r>
            <a:r>
              <a:rPr lang="en-CA" dirty="0" err="1"/>
              <a:t>drejtësisë</a:t>
            </a:r>
            <a:r>
              <a:rPr lang="en-CA" dirty="0"/>
              <a:t>, GJEDNJ, </a:t>
            </a:r>
            <a:r>
              <a:rPr lang="en-CA" dirty="0" err="1"/>
              <a:t>ka</a:t>
            </a:r>
            <a:r>
              <a:rPr lang="en-CA" dirty="0"/>
              <a:t> </a:t>
            </a:r>
            <a:r>
              <a:rPr lang="en-CA" dirty="0" err="1"/>
              <a:t>listuar</a:t>
            </a:r>
            <a:r>
              <a:rPr lang="en-CA" dirty="0"/>
              <a:t> </a:t>
            </a:r>
            <a:r>
              <a:rPr lang="en-CA" dirty="0" err="1"/>
              <a:t>vërtetimin</a:t>
            </a:r>
            <a:r>
              <a:rPr lang="en-CA" dirty="0"/>
              <a:t> e </a:t>
            </a:r>
            <a:r>
              <a:rPr lang="en-CA" dirty="0" err="1"/>
              <a:t>disa</a:t>
            </a:r>
            <a:r>
              <a:rPr lang="en-CA" dirty="0"/>
              <a:t> </a:t>
            </a:r>
            <a:r>
              <a:rPr lang="en-CA" dirty="0" err="1"/>
              <a:t>hipotëzave</a:t>
            </a:r>
            <a:r>
              <a:rPr lang="en-CA" dirty="0"/>
              <a:t> </a:t>
            </a:r>
            <a:r>
              <a:rPr lang="en-CA" dirty="0" err="1"/>
              <a:t>dhe</a:t>
            </a:r>
            <a:r>
              <a:rPr lang="en-CA" dirty="0"/>
              <a:t> </a:t>
            </a:r>
            <a:r>
              <a:rPr lang="en-CA" dirty="0" err="1"/>
              <a:t>konkretisht</a:t>
            </a:r>
            <a:r>
              <a:rPr lang="en-CA" dirty="0"/>
              <a:t>: </a:t>
            </a:r>
          </a:p>
          <a:p>
            <a:pPr lvl="1"/>
            <a:r>
              <a:rPr lang="en-CA" dirty="0" smtClean="0"/>
              <a:t>I </a:t>
            </a:r>
            <a:r>
              <a:rPr lang="en-CA" dirty="0" err="1"/>
              <a:t>pandehuri</a:t>
            </a:r>
            <a:r>
              <a:rPr lang="en-CA" dirty="0"/>
              <a:t> </a:t>
            </a:r>
            <a:r>
              <a:rPr lang="en-CA" dirty="0" err="1"/>
              <a:t>është</a:t>
            </a:r>
            <a:r>
              <a:rPr lang="en-CA" dirty="0"/>
              <a:t> </a:t>
            </a:r>
            <a:r>
              <a:rPr lang="en-CA" dirty="0" err="1"/>
              <a:t>informuar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procesin</a:t>
            </a:r>
            <a:r>
              <a:rPr lang="en-CA" dirty="0"/>
              <a:t> penal </a:t>
            </a:r>
            <a:r>
              <a:rPr lang="en-CA" dirty="0" err="1"/>
              <a:t>kundër</a:t>
            </a:r>
            <a:r>
              <a:rPr lang="en-CA" dirty="0"/>
              <a:t> </a:t>
            </a:r>
            <a:r>
              <a:rPr lang="en-CA" dirty="0" err="1"/>
              <a:t>tij</a:t>
            </a:r>
            <a:r>
              <a:rPr lang="en-CA" dirty="0"/>
              <a:t>; </a:t>
            </a:r>
          </a:p>
          <a:p>
            <a:pPr lvl="1"/>
            <a:r>
              <a:rPr lang="en-CA" dirty="0" smtClean="0"/>
              <a:t> </a:t>
            </a:r>
            <a:r>
              <a:rPr lang="en-CA" dirty="0" err="1"/>
              <a:t>Është</a:t>
            </a:r>
            <a:r>
              <a:rPr lang="en-CA" dirty="0"/>
              <a:t> </a:t>
            </a:r>
            <a:r>
              <a:rPr lang="en-CA" dirty="0" err="1"/>
              <a:t>caktuar</a:t>
            </a:r>
            <a:r>
              <a:rPr lang="en-CA" dirty="0"/>
              <a:t> </a:t>
            </a:r>
            <a:r>
              <a:rPr lang="en-CA" dirty="0" err="1"/>
              <a:t>ndaj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pandehurit</a:t>
            </a:r>
            <a:r>
              <a:rPr lang="en-CA" dirty="0"/>
              <a:t> </a:t>
            </a:r>
            <a:r>
              <a:rPr lang="en-CA" dirty="0" err="1"/>
              <a:t>një</a:t>
            </a:r>
            <a:r>
              <a:rPr lang="en-CA" dirty="0"/>
              <a:t> </a:t>
            </a:r>
            <a:r>
              <a:rPr lang="en-CA" dirty="0" err="1"/>
              <a:t>masë</a:t>
            </a:r>
            <a:r>
              <a:rPr lang="en-CA" dirty="0"/>
              <a:t> </a:t>
            </a:r>
            <a:r>
              <a:rPr lang="en-CA" dirty="0" err="1"/>
              <a:t>sigurimi</a:t>
            </a:r>
            <a:r>
              <a:rPr lang="en-CA" dirty="0"/>
              <a:t> me </a:t>
            </a:r>
            <a:r>
              <a:rPr lang="en-CA" dirty="0" err="1"/>
              <a:t>kufizimin</a:t>
            </a:r>
            <a:r>
              <a:rPr lang="en-CA" dirty="0"/>
              <a:t> e </a:t>
            </a:r>
            <a:r>
              <a:rPr lang="en-CA" dirty="0" err="1"/>
              <a:t>lëvizjes</a:t>
            </a:r>
            <a:r>
              <a:rPr lang="en-CA" dirty="0"/>
              <a:t> me </a:t>
            </a:r>
            <a:r>
              <a:rPr lang="en-CA" dirty="0" err="1"/>
              <a:t>qëllim</a:t>
            </a:r>
            <a:r>
              <a:rPr lang="en-CA" dirty="0"/>
              <a:t> </a:t>
            </a:r>
            <a:r>
              <a:rPr lang="en-CA" dirty="0" err="1"/>
              <a:t>që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sigurojë</a:t>
            </a:r>
            <a:r>
              <a:rPr lang="en-CA" dirty="0"/>
              <a:t>, </a:t>
            </a:r>
            <a:r>
              <a:rPr lang="en-CA" dirty="0" err="1"/>
              <a:t>ndër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tjera</a:t>
            </a:r>
            <a:r>
              <a:rPr lang="en-CA" dirty="0"/>
              <a:t>, </a:t>
            </a:r>
            <a:r>
              <a:rPr lang="en-CA" dirty="0" err="1"/>
              <a:t>thirrjen</a:t>
            </a:r>
            <a:r>
              <a:rPr lang="en-CA" dirty="0"/>
              <a:t> </a:t>
            </a:r>
            <a:r>
              <a:rPr lang="en-CA" dirty="0" err="1"/>
              <a:t>dhe</a:t>
            </a:r>
            <a:r>
              <a:rPr lang="en-CA" dirty="0"/>
              <a:t> </a:t>
            </a:r>
            <a:r>
              <a:rPr lang="en-CA" dirty="0" err="1"/>
              <a:t>praninë</a:t>
            </a:r>
            <a:r>
              <a:rPr lang="en-CA" dirty="0"/>
              <a:t> e </a:t>
            </a:r>
            <a:r>
              <a:rPr lang="en-CA" dirty="0" err="1"/>
              <a:t>tij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gjykim</a:t>
            </a:r>
            <a:r>
              <a:rPr lang="en-CA" dirty="0" smtClean="0"/>
              <a:t>;</a:t>
            </a:r>
          </a:p>
          <a:p>
            <a:pPr lvl="1"/>
            <a:r>
              <a:rPr lang="en-CA" dirty="0" smtClean="0"/>
              <a:t> </a:t>
            </a:r>
            <a:r>
              <a:rPr lang="en-CA" dirty="0"/>
              <a:t>I </a:t>
            </a:r>
            <a:r>
              <a:rPr lang="en-CA" dirty="0" err="1"/>
              <a:t>pandehuri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shmanget</a:t>
            </a:r>
            <a:r>
              <a:rPr lang="en-CA" dirty="0"/>
              <a:t> </a:t>
            </a:r>
            <a:r>
              <a:rPr lang="en-CA" dirty="0" err="1"/>
              <a:t>përpjekjes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arrestimin</a:t>
            </a:r>
            <a:r>
              <a:rPr lang="en-CA" dirty="0"/>
              <a:t> e </a:t>
            </a:r>
            <a:r>
              <a:rPr lang="en-CA" dirty="0" err="1"/>
              <a:t>tij</a:t>
            </a:r>
            <a:r>
              <a:rPr lang="en-CA" dirty="0"/>
              <a:t>  </a:t>
            </a:r>
            <a:r>
              <a:rPr lang="en-CA" dirty="0" err="1"/>
              <a:t>ose</a:t>
            </a:r>
            <a:r>
              <a:rPr lang="en-CA" dirty="0"/>
              <a:t> </a:t>
            </a:r>
            <a:r>
              <a:rPr lang="en-CA" dirty="0" err="1"/>
              <a:t>largohet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kundërshtim</a:t>
            </a:r>
            <a:r>
              <a:rPr lang="en-CA" dirty="0"/>
              <a:t> me </a:t>
            </a:r>
            <a:r>
              <a:rPr lang="en-CA" dirty="0" err="1"/>
              <a:t>urdhërimet</a:t>
            </a:r>
            <a:r>
              <a:rPr lang="en-CA" dirty="0"/>
              <a:t> </a:t>
            </a:r>
            <a:r>
              <a:rPr lang="en-CA" dirty="0" err="1"/>
              <a:t>që</a:t>
            </a:r>
            <a:r>
              <a:rPr lang="en-CA" dirty="0"/>
              <a:t> </a:t>
            </a:r>
            <a:r>
              <a:rPr lang="en-CA" dirty="0" err="1"/>
              <a:t>përmban</a:t>
            </a:r>
            <a:r>
              <a:rPr lang="en-CA" dirty="0"/>
              <a:t> masa e </a:t>
            </a:r>
            <a:r>
              <a:rPr lang="en-CA" dirty="0" err="1"/>
              <a:t>sigurisë</a:t>
            </a:r>
            <a:r>
              <a:rPr lang="en-CA" dirty="0"/>
              <a:t> </a:t>
            </a:r>
            <a:r>
              <a:rPr lang="en-CA" dirty="0" err="1"/>
              <a:t>dhe</a:t>
            </a:r>
            <a:r>
              <a:rPr lang="en-CA" dirty="0"/>
              <a:t> pa </a:t>
            </a:r>
            <a:r>
              <a:rPr lang="en-CA" dirty="0" err="1"/>
              <a:t>pasur</a:t>
            </a:r>
            <a:r>
              <a:rPr lang="en-CA" dirty="0"/>
              <a:t> </a:t>
            </a:r>
            <a:r>
              <a:rPr lang="en-CA" dirty="0" err="1"/>
              <a:t>ndonjë</a:t>
            </a:r>
            <a:r>
              <a:rPr lang="en-CA" dirty="0"/>
              <a:t> </a:t>
            </a:r>
            <a:r>
              <a:rPr lang="en-CA" dirty="0" err="1"/>
              <a:t>shkak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ligjshëm</a:t>
            </a:r>
            <a:r>
              <a:rPr lang="en-CA" dirty="0"/>
              <a:t>. </a:t>
            </a:r>
          </a:p>
          <a:p>
            <a:pPr lvl="1"/>
            <a:r>
              <a:rPr lang="en-CA" dirty="0" smtClean="0"/>
              <a:t>I </a:t>
            </a:r>
            <a:r>
              <a:rPr lang="en-CA" dirty="0" err="1"/>
              <a:t>pandehuri</a:t>
            </a:r>
            <a:r>
              <a:rPr lang="en-CA" dirty="0"/>
              <a:t> </a:t>
            </a:r>
            <a:r>
              <a:rPr lang="en-CA" dirty="0" err="1"/>
              <a:t>mund</a:t>
            </a:r>
            <a:r>
              <a:rPr lang="en-CA" dirty="0"/>
              <a:t> </a:t>
            </a:r>
            <a:r>
              <a:rPr lang="en-CA" dirty="0" err="1"/>
              <a:t>t’i</a:t>
            </a:r>
            <a:r>
              <a:rPr lang="en-CA" dirty="0"/>
              <a:t> </a:t>
            </a:r>
            <a:r>
              <a:rPr lang="en-CA" dirty="0" err="1"/>
              <a:t>parashikojë</a:t>
            </a:r>
            <a:r>
              <a:rPr lang="en-CA" dirty="0"/>
              <a:t> </a:t>
            </a:r>
            <a:r>
              <a:rPr lang="en-CA" dirty="0" err="1"/>
              <a:t>pasojat</a:t>
            </a:r>
            <a:r>
              <a:rPr lang="en-CA" dirty="0"/>
              <a:t> </a:t>
            </a:r>
            <a:r>
              <a:rPr lang="en-CA" dirty="0" err="1"/>
              <a:t>largimit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tij</a:t>
            </a:r>
            <a:r>
              <a:rPr lang="en-CA" dirty="0"/>
              <a:t>.</a:t>
            </a:r>
            <a:r>
              <a:rPr lang="en-CA" dirty="0"/>
              <a:t> </a:t>
            </a:r>
            <a:r>
              <a:rPr lang="en-CA" dirty="0" smtClean="0"/>
              <a:t>(</a:t>
            </a:r>
            <a:r>
              <a:rPr lang="en-CA" b="1" dirty="0" err="1" smtClean="0"/>
              <a:t>Çështja</a:t>
            </a:r>
            <a:r>
              <a:rPr lang="en-CA" b="1" dirty="0" smtClean="0"/>
              <a:t> </a:t>
            </a:r>
            <a:r>
              <a:rPr lang="en-CA" b="1" dirty="0" err="1"/>
              <a:t>Ivarazzo</a:t>
            </a:r>
            <a:r>
              <a:rPr lang="en-CA" b="1" dirty="0"/>
              <a:t> </a:t>
            </a:r>
            <a:r>
              <a:rPr lang="en-CA" b="1" dirty="0" err="1"/>
              <a:t>kundër</a:t>
            </a:r>
            <a:r>
              <a:rPr lang="en-CA" b="1" dirty="0"/>
              <a:t> </a:t>
            </a:r>
            <a:r>
              <a:rPr lang="en-CA" b="1" dirty="0" err="1" smtClean="0"/>
              <a:t>Italisë</a:t>
            </a:r>
            <a:r>
              <a:rPr lang="en-CA" dirty="0" smtClean="0"/>
              <a:t>)</a:t>
            </a:r>
            <a:endParaRPr lang="en-CA" dirty="0"/>
          </a:p>
          <a:p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326901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/>
              <a:t>I </a:t>
            </a:r>
            <a:r>
              <a:rPr lang="en-CA" dirty="0" err="1"/>
              <a:t>pandehuri</a:t>
            </a:r>
            <a:r>
              <a:rPr lang="en-CA" dirty="0"/>
              <a:t> </a:t>
            </a:r>
            <a:r>
              <a:rPr lang="en-CA" dirty="0" err="1"/>
              <a:t>qe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fshihet</a:t>
            </a:r>
            <a:r>
              <a:rPr lang="en-CA" dirty="0"/>
              <a:t> </a:t>
            </a:r>
            <a:r>
              <a:rPr lang="en-CA" dirty="0" err="1"/>
              <a:t>drejtesise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609" y="2160589"/>
            <a:ext cx="11269014" cy="4697411"/>
          </a:xfrm>
        </p:spPr>
        <p:txBody>
          <a:bodyPr>
            <a:normAutofit/>
          </a:bodyPr>
          <a:lstStyle/>
          <a:p>
            <a:pPr algn="just"/>
            <a:r>
              <a:rPr lang="en-CA" dirty="0" err="1" smtClean="0"/>
              <a:t>Neni</a:t>
            </a:r>
            <a:r>
              <a:rPr lang="en-CA" dirty="0" smtClean="0"/>
              <a:t> 247 pg.3/1 </a:t>
            </a:r>
            <a:r>
              <a:rPr lang="en-CA" dirty="0" err="1" smtClean="0"/>
              <a:t>të</a:t>
            </a:r>
            <a:r>
              <a:rPr lang="en-CA" dirty="0" smtClean="0"/>
              <a:t> K.P.P </a:t>
            </a:r>
            <a:r>
              <a:rPr lang="en-CA" dirty="0" err="1" smtClean="0"/>
              <a:t>parashikohet</a:t>
            </a:r>
            <a:r>
              <a:rPr lang="en-CA" dirty="0" smtClean="0"/>
              <a:t>: </a:t>
            </a:r>
            <a:r>
              <a:rPr lang="en-CA" dirty="0"/>
              <a:t>“</a:t>
            </a:r>
            <a:r>
              <a:rPr lang="en-CA" i="1" dirty="0"/>
              <a:t>I </a:t>
            </a:r>
            <a:r>
              <a:rPr lang="en-CA" i="1" dirty="0" err="1"/>
              <a:t>ikur</a:t>
            </a:r>
            <a:r>
              <a:rPr lang="en-CA" i="1" dirty="0"/>
              <a:t> </a:t>
            </a:r>
            <a:r>
              <a:rPr lang="en-CA" i="1" dirty="0" err="1"/>
              <a:t>konsiderohet</a:t>
            </a:r>
            <a:r>
              <a:rPr lang="en-CA" i="1" dirty="0"/>
              <a:t> </a:t>
            </a:r>
            <a:r>
              <a:rPr lang="en-CA" i="1" dirty="0" err="1"/>
              <a:t>personi</a:t>
            </a:r>
            <a:r>
              <a:rPr lang="en-CA" i="1" dirty="0"/>
              <a:t> </a:t>
            </a:r>
            <a:r>
              <a:rPr lang="en-CA" i="1" dirty="0" err="1"/>
              <a:t>që</a:t>
            </a:r>
            <a:r>
              <a:rPr lang="en-CA" i="1" dirty="0"/>
              <a:t> </a:t>
            </a:r>
            <a:r>
              <a:rPr lang="en-CA" i="1" dirty="0" err="1"/>
              <a:t>megjithëse</a:t>
            </a:r>
            <a:r>
              <a:rPr lang="en-CA" i="1" dirty="0"/>
              <a:t> </a:t>
            </a:r>
            <a:r>
              <a:rPr lang="en-CA" i="1" dirty="0" err="1"/>
              <a:t>ka</a:t>
            </a:r>
            <a:r>
              <a:rPr lang="en-CA" i="1" dirty="0"/>
              <a:t> </a:t>
            </a:r>
            <a:r>
              <a:rPr lang="en-CA" i="1" dirty="0" err="1"/>
              <a:t>dijeni</a:t>
            </a:r>
            <a:r>
              <a:rPr lang="en-CA" i="1" dirty="0"/>
              <a:t>, </a:t>
            </a:r>
            <a:r>
              <a:rPr lang="en-CA" i="1" dirty="0" err="1"/>
              <a:t>i</a:t>
            </a:r>
            <a:r>
              <a:rPr lang="en-CA" i="1" dirty="0"/>
              <a:t> </a:t>
            </a:r>
            <a:r>
              <a:rPr lang="en-CA" i="1" dirty="0" err="1"/>
              <a:t>shmanget</a:t>
            </a:r>
            <a:r>
              <a:rPr lang="en-CA" i="1" dirty="0"/>
              <a:t> me </a:t>
            </a:r>
            <a:r>
              <a:rPr lang="en-CA" i="1" dirty="0" err="1"/>
              <a:t>vullnet</a:t>
            </a:r>
            <a:r>
              <a:rPr lang="en-CA" i="1" dirty="0"/>
              <a:t> </a:t>
            </a:r>
            <a:r>
              <a:rPr lang="en-CA" i="1" dirty="0" err="1"/>
              <a:t>zbatimit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masave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sigurimit</a:t>
            </a:r>
            <a:r>
              <a:rPr lang="en-CA" i="1" dirty="0"/>
              <a:t>,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parashikuara</a:t>
            </a:r>
            <a:r>
              <a:rPr lang="en-CA" i="1" dirty="0"/>
              <a:t> </a:t>
            </a:r>
            <a:r>
              <a:rPr lang="en-CA" i="1" dirty="0" err="1"/>
              <a:t>nga</a:t>
            </a:r>
            <a:r>
              <a:rPr lang="en-CA" i="1" dirty="0"/>
              <a:t> </a:t>
            </a:r>
            <a:r>
              <a:rPr lang="en-CA" i="1" dirty="0" err="1"/>
              <a:t>nenet</a:t>
            </a:r>
            <a:r>
              <a:rPr lang="en-CA" i="1" dirty="0"/>
              <a:t> 233 (</a:t>
            </a:r>
            <a:r>
              <a:rPr lang="en-CA" i="1" dirty="0" err="1"/>
              <a:t>Ndalimi</a:t>
            </a:r>
            <a:r>
              <a:rPr lang="en-CA" i="1" dirty="0"/>
              <a:t> </a:t>
            </a:r>
            <a:r>
              <a:rPr lang="en-CA" i="1" dirty="0" err="1"/>
              <a:t>i</a:t>
            </a:r>
            <a:r>
              <a:rPr lang="en-CA" i="1" dirty="0"/>
              <a:t> </a:t>
            </a:r>
            <a:r>
              <a:rPr lang="en-CA" i="1" dirty="0" err="1"/>
              <a:t>daljes</a:t>
            </a:r>
            <a:r>
              <a:rPr lang="en-CA" i="1" dirty="0"/>
              <a:t> </a:t>
            </a:r>
            <a:r>
              <a:rPr lang="en-CA" i="1" dirty="0" err="1"/>
              <a:t>jashtë</a:t>
            </a:r>
            <a:r>
              <a:rPr lang="en-CA" i="1" dirty="0"/>
              <a:t> </a:t>
            </a:r>
            <a:r>
              <a:rPr lang="en-CA" i="1" dirty="0" err="1"/>
              <a:t>shtetit</a:t>
            </a:r>
            <a:r>
              <a:rPr lang="en-CA" i="1" dirty="0"/>
              <a:t>), 235 (</a:t>
            </a:r>
            <a:r>
              <a:rPr lang="en-CA" i="1" dirty="0" err="1"/>
              <a:t>Ndalimi</a:t>
            </a:r>
            <a:r>
              <a:rPr lang="en-CA" i="1" dirty="0"/>
              <a:t> </a:t>
            </a:r>
            <a:r>
              <a:rPr lang="en-CA" i="1" dirty="0" err="1"/>
              <a:t>dhe</a:t>
            </a:r>
            <a:r>
              <a:rPr lang="en-CA" i="1" dirty="0"/>
              <a:t> </a:t>
            </a:r>
            <a:r>
              <a:rPr lang="en-CA" i="1" dirty="0" err="1"/>
              <a:t>detyrimi</a:t>
            </a:r>
            <a:r>
              <a:rPr lang="en-CA" i="1" dirty="0"/>
              <a:t> </a:t>
            </a:r>
            <a:r>
              <a:rPr lang="en-CA" i="1" dirty="0" err="1"/>
              <a:t>i</a:t>
            </a:r>
            <a:r>
              <a:rPr lang="en-CA" i="1" dirty="0"/>
              <a:t> </a:t>
            </a:r>
            <a:r>
              <a:rPr lang="en-CA" i="1" dirty="0" err="1"/>
              <a:t>qëndrimit</a:t>
            </a:r>
            <a:r>
              <a:rPr lang="en-CA" i="1" dirty="0"/>
              <a:t> </a:t>
            </a:r>
            <a:r>
              <a:rPr lang="en-CA" i="1" dirty="0" err="1"/>
              <a:t>në</a:t>
            </a:r>
            <a:r>
              <a:rPr lang="en-CA" i="1" dirty="0"/>
              <a:t> </a:t>
            </a:r>
            <a:r>
              <a:rPr lang="en-CA" i="1" dirty="0" err="1"/>
              <a:t>një</a:t>
            </a:r>
            <a:r>
              <a:rPr lang="en-CA" i="1" dirty="0"/>
              <a:t> vend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caktuar</a:t>
            </a:r>
            <a:r>
              <a:rPr lang="en-CA" i="1" dirty="0"/>
              <a:t>), 237 (</a:t>
            </a:r>
            <a:r>
              <a:rPr lang="en-CA" i="1" dirty="0" err="1"/>
              <a:t>Arresti</a:t>
            </a:r>
            <a:r>
              <a:rPr lang="en-CA" i="1" dirty="0"/>
              <a:t> ne </a:t>
            </a:r>
            <a:r>
              <a:rPr lang="en-CA" i="1" dirty="0" err="1"/>
              <a:t>shtepi</a:t>
            </a:r>
            <a:r>
              <a:rPr lang="en-CA" i="1" dirty="0"/>
              <a:t>) </a:t>
            </a:r>
            <a:r>
              <a:rPr lang="en-CA" i="1" dirty="0" err="1"/>
              <a:t>dhe</a:t>
            </a:r>
            <a:r>
              <a:rPr lang="en-CA" i="1" dirty="0"/>
              <a:t> 238 (</a:t>
            </a:r>
            <a:r>
              <a:rPr lang="en-CA" i="1" dirty="0" err="1"/>
              <a:t>Arresti</a:t>
            </a:r>
            <a:r>
              <a:rPr lang="en-CA" i="1" dirty="0"/>
              <a:t> ne burg)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këtij</a:t>
            </a:r>
            <a:r>
              <a:rPr lang="en-CA" i="1" dirty="0"/>
              <a:t> </a:t>
            </a:r>
            <a:r>
              <a:rPr lang="en-CA" i="1" dirty="0" err="1"/>
              <a:t>Kodi</a:t>
            </a:r>
            <a:r>
              <a:rPr lang="en-CA" i="1" dirty="0"/>
              <a:t>, </a:t>
            </a:r>
            <a:r>
              <a:rPr lang="en-CA" i="1" dirty="0" err="1"/>
              <a:t>ose</a:t>
            </a:r>
            <a:r>
              <a:rPr lang="en-CA" i="1" dirty="0"/>
              <a:t> </a:t>
            </a:r>
            <a:r>
              <a:rPr lang="en-CA" i="1" dirty="0" err="1"/>
              <a:t>dënimit</a:t>
            </a:r>
            <a:r>
              <a:rPr lang="en-CA" i="1" dirty="0"/>
              <a:t> me </a:t>
            </a:r>
            <a:r>
              <a:rPr lang="en-CA" i="1" dirty="0" err="1"/>
              <a:t>burgim</a:t>
            </a:r>
            <a:r>
              <a:rPr lang="en-CA" i="1" dirty="0"/>
              <a:t>”. </a:t>
            </a:r>
            <a:r>
              <a:rPr lang="en-CA" dirty="0" err="1"/>
              <a:t>Gjithashtu</a:t>
            </a:r>
            <a:r>
              <a:rPr lang="en-CA" dirty="0"/>
              <a:t>,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pararafin</a:t>
            </a:r>
            <a:r>
              <a:rPr lang="en-CA" dirty="0"/>
              <a:t> 4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nenit</a:t>
            </a:r>
            <a:r>
              <a:rPr lang="en-CA" dirty="0"/>
              <a:t> 247 </a:t>
            </a:r>
            <a:r>
              <a:rPr lang="en-CA" dirty="0" err="1"/>
              <a:t>parashikohet</a:t>
            </a:r>
            <a:r>
              <a:rPr lang="en-CA" dirty="0"/>
              <a:t> se:</a:t>
            </a:r>
            <a:r>
              <a:rPr lang="en-CA" i="1" dirty="0"/>
              <a:t> “Me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 smtClean="0"/>
              <a:t>ikurin</a:t>
            </a:r>
            <a:r>
              <a:rPr lang="en-CA" i="1" dirty="0" smtClean="0"/>
              <a:t> </a:t>
            </a:r>
            <a:r>
              <a:rPr lang="en-CA" i="1" dirty="0" err="1"/>
              <a:t>barazohet</a:t>
            </a:r>
            <a:r>
              <a:rPr lang="en-CA" i="1" dirty="0"/>
              <a:t> </a:t>
            </a:r>
            <a:r>
              <a:rPr lang="en-CA" i="1" dirty="0" err="1"/>
              <a:t>për</a:t>
            </a:r>
            <a:r>
              <a:rPr lang="en-CA" i="1" dirty="0"/>
              <a:t> </a:t>
            </a:r>
            <a:r>
              <a:rPr lang="en-CA" i="1" dirty="0" err="1"/>
              <a:t>çdo</a:t>
            </a:r>
            <a:r>
              <a:rPr lang="en-CA" i="1" dirty="0"/>
              <a:t> </a:t>
            </a:r>
            <a:r>
              <a:rPr lang="en-CA" i="1" dirty="0" err="1"/>
              <a:t>efekt</a:t>
            </a:r>
            <a:r>
              <a:rPr lang="en-CA" i="1" dirty="0"/>
              <a:t> </a:t>
            </a:r>
            <a:r>
              <a:rPr lang="en-CA" i="1" dirty="0" err="1"/>
              <a:t>i</a:t>
            </a:r>
            <a:r>
              <a:rPr lang="en-CA" i="1" dirty="0"/>
              <a:t> </a:t>
            </a:r>
            <a:r>
              <a:rPr lang="en-CA" i="1" dirty="0" err="1"/>
              <a:t>larguari</a:t>
            </a:r>
            <a:r>
              <a:rPr lang="en-CA" i="1" dirty="0"/>
              <a:t> </a:t>
            </a:r>
            <a:r>
              <a:rPr lang="en-CA" i="1" dirty="0" err="1"/>
              <a:t>nga</a:t>
            </a:r>
            <a:r>
              <a:rPr lang="en-CA" i="1" dirty="0"/>
              <a:t> </a:t>
            </a:r>
            <a:r>
              <a:rPr lang="en-CA" i="1" dirty="0" err="1"/>
              <a:t>vendi</a:t>
            </a:r>
            <a:r>
              <a:rPr lang="en-CA" i="1" dirty="0"/>
              <a:t> </a:t>
            </a:r>
            <a:r>
              <a:rPr lang="en-CA" i="1" dirty="0" err="1"/>
              <a:t>ku</a:t>
            </a:r>
            <a:r>
              <a:rPr lang="en-CA" i="1" dirty="0"/>
              <a:t> </a:t>
            </a:r>
            <a:r>
              <a:rPr lang="en-CA" i="1" dirty="0" err="1"/>
              <a:t>mbahet</a:t>
            </a:r>
            <a:r>
              <a:rPr lang="en-CA" i="1" dirty="0"/>
              <a:t>”. </a:t>
            </a:r>
            <a:endParaRPr lang="en-CA" i="1" dirty="0" smtClean="0"/>
          </a:p>
          <a:p>
            <a:pPr algn="just"/>
            <a:r>
              <a:rPr lang="en-CA" i="1" dirty="0" smtClean="0"/>
              <a:t>I </a:t>
            </a:r>
            <a:r>
              <a:rPr lang="en-CA" i="1" dirty="0" err="1" smtClean="0"/>
              <a:t>Pandehuri</a:t>
            </a:r>
            <a:r>
              <a:rPr lang="en-CA" i="1" dirty="0" smtClean="0"/>
              <a:t> </a:t>
            </a:r>
            <a:r>
              <a:rPr lang="en-CA" i="1" dirty="0" err="1" smtClean="0"/>
              <a:t>i</a:t>
            </a:r>
            <a:r>
              <a:rPr lang="en-CA" i="1" dirty="0" smtClean="0"/>
              <a:t> </a:t>
            </a:r>
            <a:r>
              <a:rPr lang="en-CA" i="1" dirty="0" err="1" smtClean="0"/>
              <a:t>fshihet</a:t>
            </a:r>
            <a:r>
              <a:rPr lang="en-CA" i="1" dirty="0" smtClean="0"/>
              <a:t> </a:t>
            </a:r>
            <a:r>
              <a:rPr lang="en-CA" i="1" dirty="0" err="1" smtClean="0"/>
              <a:t>drejtësisë</a:t>
            </a:r>
            <a:r>
              <a:rPr lang="en-CA" i="1" dirty="0" smtClean="0"/>
              <a:t> </a:t>
            </a:r>
            <a:r>
              <a:rPr lang="en-CA" i="1" dirty="0" err="1" smtClean="0"/>
              <a:t>nëse</a:t>
            </a:r>
            <a:r>
              <a:rPr lang="en-CA" i="1" dirty="0" smtClean="0"/>
              <a:t> </a:t>
            </a:r>
            <a:r>
              <a:rPr lang="en-CA" i="1" dirty="0" err="1" smtClean="0"/>
              <a:t>plotësohen</a:t>
            </a:r>
            <a:r>
              <a:rPr lang="en-CA" i="1" dirty="0" smtClean="0"/>
              <a:t> </a:t>
            </a:r>
            <a:r>
              <a:rPr lang="en-CA" i="1" dirty="0" err="1" smtClean="0"/>
              <a:t>këto</a:t>
            </a:r>
            <a:r>
              <a:rPr lang="en-CA" i="1" dirty="0" smtClean="0"/>
              <a:t> </a:t>
            </a:r>
            <a:r>
              <a:rPr lang="en-CA" i="1" dirty="0" err="1" smtClean="0"/>
              <a:t>kushte</a:t>
            </a:r>
            <a:r>
              <a:rPr lang="en-CA" i="1" dirty="0" smtClean="0"/>
              <a:t>:</a:t>
            </a:r>
          </a:p>
          <a:p>
            <a:pPr lvl="1" algn="just"/>
            <a:r>
              <a:rPr lang="en-CA" dirty="0" smtClean="0"/>
              <a:t> </a:t>
            </a:r>
            <a:r>
              <a:rPr lang="en-CA" dirty="0" err="1"/>
              <a:t>Është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dijeni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procesit</a:t>
            </a:r>
            <a:r>
              <a:rPr lang="en-CA" dirty="0"/>
              <a:t> penal </a:t>
            </a:r>
            <a:r>
              <a:rPr lang="en-CA" dirty="0" err="1"/>
              <a:t>dhe</a:t>
            </a:r>
            <a:r>
              <a:rPr lang="en-CA" dirty="0"/>
              <a:t> </a:t>
            </a:r>
            <a:r>
              <a:rPr lang="en-CA" dirty="0" err="1"/>
              <a:t>akuzës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ngarkim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 smtClean="0"/>
              <a:t>tij</a:t>
            </a:r>
            <a:r>
              <a:rPr lang="en-CA" dirty="0" smtClean="0"/>
              <a:t>;</a:t>
            </a:r>
          </a:p>
          <a:p>
            <a:pPr lvl="1" algn="just"/>
            <a:r>
              <a:rPr lang="en-CA" dirty="0" err="1" smtClean="0"/>
              <a:t>Ndaj</a:t>
            </a:r>
            <a:r>
              <a:rPr lang="en-CA" dirty="0" smtClean="0"/>
              <a:t> </a:t>
            </a:r>
            <a:r>
              <a:rPr lang="en-CA" dirty="0" err="1"/>
              <a:t>tij</a:t>
            </a:r>
            <a:r>
              <a:rPr lang="en-CA" dirty="0"/>
              <a:t> </a:t>
            </a:r>
            <a:r>
              <a:rPr lang="en-CA" dirty="0" err="1"/>
              <a:t>është</a:t>
            </a:r>
            <a:r>
              <a:rPr lang="en-CA" dirty="0"/>
              <a:t> </a:t>
            </a:r>
            <a:r>
              <a:rPr lang="en-CA" dirty="0" err="1"/>
              <a:t>caktuar</a:t>
            </a:r>
            <a:r>
              <a:rPr lang="en-CA" dirty="0"/>
              <a:t> </a:t>
            </a:r>
            <a:r>
              <a:rPr lang="en-CA" dirty="0" err="1"/>
              <a:t>një</a:t>
            </a:r>
            <a:r>
              <a:rPr lang="en-CA" dirty="0"/>
              <a:t> </a:t>
            </a:r>
            <a:r>
              <a:rPr lang="en-CA" dirty="0" err="1"/>
              <a:t>masë</a:t>
            </a:r>
            <a:r>
              <a:rPr lang="en-CA" dirty="0"/>
              <a:t> </a:t>
            </a:r>
            <a:r>
              <a:rPr lang="en-CA" dirty="0" err="1"/>
              <a:t>sigurimi</a:t>
            </a:r>
            <a:r>
              <a:rPr lang="en-CA" dirty="0"/>
              <a:t> me </a:t>
            </a:r>
            <a:r>
              <a:rPr lang="en-CA" dirty="0" err="1"/>
              <a:t>kufizim</a:t>
            </a:r>
            <a:r>
              <a:rPr lang="en-CA" dirty="0"/>
              <a:t> </a:t>
            </a:r>
            <a:r>
              <a:rPr lang="en-CA" dirty="0" err="1"/>
              <a:t>lirie</a:t>
            </a:r>
            <a:r>
              <a:rPr lang="en-CA" dirty="0"/>
              <a:t> (</a:t>
            </a:r>
            <a:r>
              <a:rPr lang="en-CA" dirty="0" err="1"/>
              <a:t>nga</a:t>
            </a:r>
            <a:r>
              <a:rPr lang="en-CA" dirty="0"/>
              <a:t> </a:t>
            </a:r>
            <a:r>
              <a:rPr lang="en-CA" dirty="0" err="1"/>
              <a:t>ato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parashikuara</a:t>
            </a:r>
            <a:r>
              <a:rPr lang="en-CA" dirty="0"/>
              <a:t> </a:t>
            </a:r>
            <a:r>
              <a:rPr lang="en-CA" dirty="0" err="1"/>
              <a:t>nga</a:t>
            </a:r>
            <a:r>
              <a:rPr lang="en-CA" dirty="0"/>
              <a:t> </a:t>
            </a:r>
            <a:r>
              <a:rPr lang="en-CA" dirty="0" err="1"/>
              <a:t>neni</a:t>
            </a:r>
            <a:r>
              <a:rPr lang="en-CA" dirty="0"/>
              <a:t> 233, 235, 237, 238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K.Pr.Penale</a:t>
            </a:r>
            <a:r>
              <a:rPr lang="en-CA" dirty="0"/>
              <a:t>)  me </a:t>
            </a:r>
            <a:r>
              <a:rPr lang="en-CA" dirty="0" err="1"/>
              <a:t>qëllim</a:t>
            </a:r>
            <a:r>
              <a:rPr lang="en-CA" dirty="0"/>
              <a:t> </a:t>
            </a:r>
            <a:r>
              <a:rPr lang="en-CA" dirty="0" err="1"/>
              <a:t>që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mundësojnë</a:t>
            </a:r>
            <a:r>
              <a:rPr lang="en-CA" dirty="0"/>
              <a:t> </a:t>
            </a:r>
            <a:r>
              <a:rPr lang="en-CA" dirty="0" err="1"/>
              <a:t>praninë</a:t>
            </a:r>
            <a:r>
              <a:rPr lang="en-CA" dirty="0"/>
              <a:t> e </a:t>
            </a:r>
            <a:r>
              <a:rPr lang="en-CA" dirty="0" err="1"/>
              <a:t>tij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 smtClean="0"/>
              <a:t>gjykim</a:t>
            </a:r>
            <a:r>
              <a:rPr lang="en-CA" dirty="0" smtClean="0"/>
              <a:t>;</a:t>
            </a:r>
            <a:endParaRPr lang="en-CA" dirty="0"/>
          </a:p>
          <a:p>
            <a:pPr lvl="1" algn="just"/>
            <a:r>
              <a:rPr lang="en-CA" dirty="0" err="1" smtClean="0"/>
              <a:t>Është</a:t>
            </a:r>
            <a:r>
              <a:rPr lang="en-CA" dirty="0" smtClean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dijeni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masës</a:t>
            </a:r>
            <a:r>
              <a:rPr lang="en-CA" dirty="0"/>
              <a:t> </a:t>
            </a:r>
            <a:r>
              <a:rPr lang="en-CA" dirty="0" err="1"/>
              <a:t>së</a:t>
            </a:r>
            <a:r>
              <a:rPr lang="en-CA" dirty="0"/>
              <a:t> </a:t>
            </a:r>
            <a:r>
              <a:rPr lang="en-CA" dirty="0" err="1"/>
              <a:t>sigurimit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vendosur</a:t>
            </a:r>
            <a:r>
              <a:rPr lang="en-CA" dirty="0"/>
              <a:t> </a:t>
            </a:r>
            <a:r>
              <a:rPr lang="en-CA" dirty="0" err="1"/>
              <a:t>ndaj</a:t>
            </a:r>
            <a:r>
              <a:rPr lang="en-CA" dirty="0"/>
              <a:t> </a:t>
            </a:r>
            <a:r>
              <a:rPr lang="en-CA" dirty="0" err="1" smtClean="0"/>
              <a:t>tij</a:t>
            </a:r>
            <a:r>
              <a:rPr lang="en-CA" dirty="0" smtClean="0"/>
              <a:t>;</a:t>
            </a:r>
            <a:endParaRPr lang="en-CA" dirty="0"/>
          </a:p>
          <a:p>
            <a:pPr lvl="1" algn="just"/>
            <a:r>
              <a:rPr lang="en-CA" dirty="0" smtClean="0"/>
              <a:t> </a:t>
            </a:r>
            <a:r>
              <a:rPr lang="en-CA" dirty="0" err="1"/>
              <a:t>Organet</a:t>
            </a:r>
            <a:r>
              <a:rPr lang="en-CA" dirty="0"/>
              <a:t> </a:t>
            </a:r>
            <a:r>
              <a:rPr lang="en-CA" dirty="0" err="1"/>
              <a:t>shtetërore</a:t>
            </a:r>
            <a:r>
              <a:rPr lang="en-CA" dirty="0"/>
              <a:t> </a:t>
            </a:r>
            <a:r>
              <a:rPr lang="en-CA" dirty="0" err="1"/>
              <a:t>kanë</a:t>
            </a:r>
            <a:r>
              <a:rPr lang="en-CA" dirty="0"/>
              <a:t> </a:t>
            </a:r>
            <a:r>
              <a:rPr lang="en-CA" dirty="0" err="1"/>
              <a:t>ndërmarrë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gjitha</a:t>
            </a:r>
            <a:r>
              <a:rPr lang="en-CA" dirty="0"/>
              <a:t> </a:t>
            </a:r>
            <a:r>
              <a:rPr lang="en-CA" dirty="0" err="1"/>
              <a:t>hapat</a:t>
            </a:r>
            <a:r>
              <a:rPr lang="en-CA" dirty="0"/>
              <a:t> e </a:t>
            </a:r>
            <a:r>
              <a:rPr lang="en-CA" dirty="0" err="1"/>
              <a:t>arsyeshme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mundësuar</a:t>
            </a:r>
            <a:r>
              <a:rPr lang="en-CA" dirty="0"/>
              <a:t> </a:t>
            </a:r>
            <a:r>
              <a:rPr lang="en-CA" dirty="0" err="1"/>
              <a:t>ekzekurimin</a:t>
            </a:r>
            <a:r>
              <a:rPr lang="en-CA" dirty="0"/>
              <a:t> e </a:t>
            </a:r>
            <a:r>
              <a:rPr lang="en-CA" dirty="0" err="1"/>
              <a:t>masës</a:t>
            </a:r>
            <a:r>
              <a:rPr lang="en-CA" dirty="0"/>
              <a:t> </a:t>
            </a:r>
            <a:r>
              <a:rPr lang="en-CA" dirty="0" err="1"/>
              <a:t>së</a:t>
            </a:r>
            <a:r>
              <a:rPr lang="en-CA" dirty="0"/>
              <a:t> </a:t>
            </a:r>
            <a:r>
              <a:rPr lang="en-CA" dirty="0" err="1"/>
              <a:t>sigurimit</a:t>
            </a:r>
            <a:r>
              <a:rPr lang="en-CA" dirty="0"/>
              <a:t>, </a:t>
            </a:r>
            <a:r>
              <a:rPr lang="en-CA" dirty="0" err="1"/>
              <a:t>por</a:t>
            </a:r>
            <a:r>
              <a:rPr lang="en-CA" dirty="0"/>
              <a:t> </a:t>
            </a:r>
            <a:r>
              <a:rPr lang="en-CA" dirty="0" err="1"/>
              <a:t>kanë</a:t>
            </a:r>
            <a:r>
              <a:rPr lang="en-CA" dirty="0"/>
              <a:t> </a:t>
            </a:r>
            <a:r>
              <a:rPr lang="en-CA" dirty="0" err="1"/>
              <a:t>dështuar</a:t>
            </a:r>
            <a:r>
              <a:rPr lang="en-CA" dirty="0"/>
              <a:t>; </a:t>
            </a:r>
            <a:endParaRPr lang="en-CA" dirty="0" smtClean="0"/>
          </a:p>
          <a:p>
            <a:pPr lvl="1" algn="just"/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/>
              <a:t>mënyrë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vullnetshme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shmanget</a:t>
            </a:r>
            <a:r>
              <a:rPr lang="en-CA" dirty="0"/>
              <a:t> </a:t>
            </a:r>
            <a:r>
              <a:rPr lang="en-CA" dirty="0" err="1"/>
              <a:t>kësaj</a:t>
            </a:r>
            <a:r>
              <a:rPr lang="en-CA" dirty="0"/>
              <a:t> </a:t>
            </a:r>
            <a:r>
              <a:rPr lang="en-CA" dirty="0" err="1"/>
              <a:t>mase</a:t>
            </a:r>
            <a:r>
              <a:rPr lang="en-CA" dirty="0"/>
              <a:t>. </a:t>
            </a:r>
          </a:p>
          <a:p>
            <a:pPr algn="just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704197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10578801" cy="1320800"/>
          </a:xfrm>
        </p:spPr>
        <p:txBody>
          <a:bodyPr/>
          <a:lstStyle/>
          <a:p>
            <a:pPr algn="ctr"/>
            <a:r>
              <a:rPr lang="en-CA" dirty="0" err="1" smtClean="0"/>
              <a:t>Dijenia</a:t>
            </a:r>
            <a:r>
              <a:rPr lang="en-CA" dirty="0" smtClean="0"/>
              <a:t> e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pandehurit</a:t>
            </a:r>
            <a:r>
              <a:rPr lang="en-CA" dirty="0" smtClean="0"/>
              <a:t> </a:t>
            </a:r>
            <a:r>
              <a:rPr lang="en-CA" dirty="0" err="1" smtClean="0"/>
              <a:t>për</a:t>
            </a:r>
            <a:r>
              <a:rPr lang="en-CA" dirty="0" smtClean="0"/>
              <a:t> </a:t>
            </a:r>
            <a:r>
              <a:rPr lang="en-CA" dirty="0" err="1" smtClean="0"/>
              <a:t>procesin</a:t>
            </a:r>
            <a:r>
              <a:rPr lang="en-CA" dirty="0" smtClean="0"/>
              <a:t> </a:t>
            </a:r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ngarkim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tij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2160589"/>
            <a:ext cx="10694712" cy="4510667"/>
          </a:xfrm>
        </p:spPr>
        <p:txBody>
          <a:bodyPr>
            <a:normAutofit/>
          </a:bodyPr>
          <a:lstStyle/>
          <a:p>
            <a:pPr algn="just"/>
            <a:r>
              <a:rPr lang="en-CA" sz="2000" dirty="0" err="1" smtClean="0"/>
              <a:t>Për</a:t>
            </a:r>
            <a:r>
              <a:rPr lang="en-CA" sz="2000" dirty="0" smtClean="0"/>
              <a:t> </a:t>
            </a:r>
            <a:r>
              <a:rPr lang="en-CA" sz="2000" dirty="0" err="1"/>
              <a:t>qëllime</a:t>
            </a:r>
            <a:r>
              <a:rPr lang="en-CA" sz="2000" dirty="0"/>
              <a:t> </a:t>
            </a:r>
            <a:r>
              <a:rPr lang="en-CA" sz="2000" dirty="0" err="1"/>
              <a:t>të</a:t>
            </a:r>
            <a:r>
              <a:rPr lang="en-CA" sz="2000" dirty="0"/>
              <a:t> </a:t>
            </a:r>
            <a:r>
              <a:rPr lang="en-CA" sz="2000" dirty="0" err="1"/>
              <a:t>deklarimit</a:t>
            </a:r>
            <a:r>
              <a:rPr lang="en-CA" sz="2000" dirty="0"/>
              <a:t> </a:t>
            </a:r>
            <a:r>
              <a:rPr lang="en-CA" sz="2000" dirty="0" err="1"/>
              <a:t>të</a:t>
            </a:r>
            <a:r>
              <a:rPr lang="en-CA" sz="2000" dirty="0"/>
              <a:t> </a:t>
            </a:r>
            <a:r>
              <a:rPr lang="en-CA" sz="2000" dirty="0" err="1" smtClean="0"/>
              <a:t>fshehjes</a:t>
            </a:r>
            <a:r>
              <a:rPr lang="en-CA" sz="2000" dirty="0" smtClean="0"/>
              <a:t> </a:t>
            </a:r>
            <a:r>
              <a:rPr lang="en-CA" sz="2000" dirty="0" err="1" smtClean="0"/>
              <a:t>nuk</a:t>
            </a:r>
            <a:r>
              <a:rPr lang="en-CA" sz="2000" dirty="0" smtClean="0"/>
              <a:t> </a:t>
            </a:r>
            <a:r>
              <a:rPr lang="en-CA" sz="2000" dirty="0" err="1"/>
              <a:t>është</a:t>
            </a:r>
            <a:r>
              <a:rPr lang="en-CA" sz="2000" dirty="0"/>
              <a:t> </a:t>
            </a:r>
            <a:r>
              <a:rPr lang="en-CA" sz="2000" dirty="0" err="1"/>
              <a:t>kërkesë</a:t>
            </a:r>
            <a:r>
              <a:rPr lang="en-CA" sz="2000" dirty="0"/>
              <a:t> e </a:t>
            </a:r>
            <a:r>
              <a:rPr lang="en-CA" sz="2000" dirty="0" err="1"/>
              <a:t>domosdoshme</a:t>
            </a:r>
            <a:r>
              <a:rPr lang="en-CA" sz="2000" dirty="0"/>
              <a:t> e </a:t>
            </a:r>
            <a:r>
              <a:rPr lang="en-CA" sz="2000" dirty="0" err="1"/>
              <a:t>ligjit</a:t>
            </a:r>
            <a:r>
              <a:rPr lang="en-CA" sz="2000" dirty="0"/>
              <a:t> </a:t>
            </a:r>
            <a:r>
              <a:rPr lang="en-CA" sz="2000" dirty="0" err="1"/>
              <a:t>që</a:t>
            </a:r>
            <a:r>
              <a:rPr lang="en-CA" sz="2000" dirty="0"/>
              <a:t> </a:t>
            </a:r>
            <a:r>
              <a:rPr lang="en-CA" sz="2000" dirty="0" err="1"/>
              <a:t>i</a:t>
            </a:r>
            <a:r>
              <a:rPr lang="en-CA" sz="2000" dirty="0"/>
              <a:t> </a:t>
            </a:r>
            <a:r>
              <a:rPr lang="en-CA" sz="2000" dirty="0" err="1"/>
              <a:t>pandehuri</a:t>
            </a:r>
            <a:r>
              <a:rPr lang="en-CA" sz="2000" dirty="0"/>
              <a:t> </a:t>
            </a:r>
            <a:r>
              <a:rPr lang="en-CA" sz="2000" dirty="0" err="1"/>
              <a:t>të</a:t>
            </a:r>
            <a:r>
              <a:rPr lang="en-CA" sz="2000" dirty="0"/>
              <a:t> </a:t>
            </a:r>
            <a:r>
              <a:rPr lang="en-CA" sz="2000" dirty="0" err="1"/>
              <a:t>jetë</a:t>
            </a:r>
            <a:r>
              <a:rPr lang="en-CA" sz="2000" dirty="0"/>
              <a:t> </a:t>
            </a:r>
            <a:r>
              <a:rPr lang="en-CA" sz="2000" dirty="0" err="1"/>
              <a:t>njoftuar</a:t>
            </a:r>
            <a:r>
              <a:rPr lang="en-CA" sz="2000" dirty="0"/>
              <a:t> </a:t>
            </a:r>
            <a:r>
              <a:rPr lang="en-CA" sz="2000" dirty="0" err="1"/>
              <a:t>personalisht</a:t>
            </a:r>
            <a:r>
              <a:rPr lang="en-CA" sz="2000" dirty="0"/>
              <a:t> </a:t>
            </a:r>
            <a:r>
              <a:rPr lang="en-CA" sz="2000" dirty="0" err="1"/>
              <a:t>dhe</a:t>
            </a:r>
            <a:r>
              <a:rPr lang="en-CA" sz="2000" dirty="0"/>
              <a:t> </a:t>
            </a:r>
            <a:r>
              <a:rPr lang="en-CA" sz="2000" dirty="0" err="1"/>
              <a:t>posaçërisht</a:t>
            </a:r>
            <a:r>
              <a:rPr lang="en-CA" sz="2000" dirty="0"/>
              <a:t> </a:t>
            </a:r>
            <a:r>
              <a:rPr lang="en-CA" sz="2000" dirty="0" err="1"/>
              <a:t>për</a:t>
            </a:r>
            <a:r>
              <a:rPr lang="en-CA" sz="2000" dirty="0"/>
              <a:t> </a:t>
            </a:r>
            <a:r>
              <a:rPr lang="en-CA" sz="2000" dirty="0" err="1"/>
              <a:t>seancën</a:t>
            </a:r>
            <a:r>
              <a:rPr lang="en-CA" sz="2000" dirty="0"/>
              <a:t> </a:t>
            </a:r>
            <a:r>
              <a:rPr lang="en-CA" sz="2000" dirty="0" err="1"/>
              <a:t>gjyqësore</a:t>
            </a:r>
            <a:r>
              <a:rPr lang="en-CA" sz="2000" dirty="0"/>
              <a:t>. </a:t>
            </a:r>
            <a:endParaRPr lang="en-CA" sz="2000" dirty="0" smtClean="0"/>
          </a:p>
          <a:p>
            <a:pPr algn="just"/>
            <a:r>
              <a:rPr lang="en-CA" sz="2000" dirty="0" err="1" smtClean="0"/>
              <a:t>Për</a:t>
            </a:r>
            <a:r>
              <a:rPr lang="en-CA" sz="2000" dirty="0" smtClean="0"/>
              <a:t> </a:t>
            </a:r>
            <a:r>
              <a:rPr lang="en-CA" sz="2000" dirty="0" err="1"/>
              <a:t>efekt</a:t>
            </a:r>
            <a:r>
              <a:rPr lang="en-CA" sz="2000" dirty="0"/>
              <a:t> </a:t>
            </a:r>
            <a:r>
              <a:rPr lang="en-CA" sz="2000" dirty="0" err="1"/>
              <a:t>të</a:t>
            </a:r>
            <a:r>
              <a:rPr lang="en-CA" sz="2000" dirty="0"/>
              <a:t> </a:t>
            </a:r>
            <a:r>
              <a:rPr lang="en-CA" sz="2000" dirty="0" err="1"/>
              <a:t>deklarimit</a:t>
            </a:r>
            <a:r>
              <a:rPr lang="en-CA" sz="2000" dirty="0"/>
              <a:t> </a:t>
            </a:r>
            <a:r>
              <a:rPr lang="en-CA" sz="2000" dirty="0" err="1"/>
              <a:t>të</a:t>
            </a:r>
            <a:r>
              <a:rPr lang="en-CA" sz="2000" dirty="0"/>
              <a:t> “</a:t>
            </a:r>
            <a:r>
              <a:rPr lang="en-CA" sz="2000" dirty="0" err="1"/>
              <a:t>fshehur</a:t>
            </a:r>
            <a:r>
              <a:rPr lang="en-CA" sz="2000" dirty="0"/>
              <a:t>”, </a:t>
            </a:r>
            <a:r>
              <a:rPr lang="en-CA" sz="2000" dirty="0" err="1"/>
              <a:t>i</a:t>
            </a:r>
            <a:r>
              <a:rPr lang="en-CA" sz="2000" dirty="0"/>
              <a:t> </a:t>
            </a:r>
            <a:r>
              <a:rPr lang="en-CA" sz="2000" dirty="0" err="1"/>
              <a:t>pandehuri</a:t>
            </a:r>
            <a:r>
              <a:rPr lang="en-CA" sz="2000" dirty="0"/>
              <a:t> </a:t>
            </a:r>
            <a:r>
              <a:rPr lang="en-CA" sz="2000" b="1" u="sng" dirty="0" err="1"/>
              <a:t>duhet</a:t>
            </a:r>
            <a:r>
              <a:rPr lang="en-CA" sz="2000" b="1" u="sng" dirty="0"/>
              <a:t> </a:t>
            </a:r>
            <a:r>
              <a:rPr lang="en-CA" sz="2000" b="1" u="sng" dirty="0" err="1"/>
              <a:t>të</a:t>
            </a:r>
            <a:r>
              <a:rPr lang="en-CA" sz="2000" b="1" u="sng" dirty="0"/>
              <a:t> </a:t>
            </a:r>
            <a:r>
              <a:rPr lang="en-CA" sz="2000" b="1" u="sng" dirty="0" err="1"/>
              <a:t>ketë</a:t>
            </a:r>
            <a:r>
              <a:rPr lang="en-CA" sz="2000" b="1" u="sng" dirty="0"/>
              <a:t> </a:t>
            </a:r>
            <a:r>
              <a:rPr lang="en-CA" sz="2000" b="1" u="sng" dirty="0" err="1"/>
              <a:t>marrë</a:t>
            </a:r>
            <a:r>
              <a:rPr lang="en-CA" sz="2000" b="1" u="sng" dirty="0"/>
              <a:t> </a:t>
            </a:r>
            <a:r>
              <a:rPr lang="en-CA" sz="2000" b="1" u="sng" dirty="0" err="1"/>
              <a:t>dijeni</a:t>
            </a:r>
            <a:r>
              <a:rPr lang="en-CA" sz="2000" b="1" u="sng" dirty="0"/>
              <a:t> </a:t>
            </a:r>
            <a:r>
              <a:rPr lang="en-CA" sz="2000" b="1" u="sng" dirty="0" err="1"/>
              <a:t>për</a:t>
            </a:r>
            <a:r>
              <a:rPr lang="en-CA" sz="2000" b="1" u="sng" dirty="0"/>
              <a:t> </a:t>
            </a:r>
            <a:r>
              <a:rPr lang="en-CA" sz="2000" b="1" u="sng" dirty="0" err="1"/>
              <a:t>procesin</a:t>
            </a:r>
            <a:r>
              <a:rPr lang="en-CA" sz="2000" b="1" u="sng" dirty="0"/>
              <a:t> penal</a:t>
            </a:r>
            <a:r>
              <a:rPr lang="en-CA" sz="2000" b="1" dirty="0"/>
              <a:t>,</a:t>
            </a:r>
            <a:r>
              <a:rPr lang="en-CA" sz="2000" dirty="0"/>
              <a:t> </a:t>
            </a:r>
            <a:r>
              <a:rPr lang="en-CA" sz="2000" dirty="0" err="1"/>
              <a:t>për</a:t>
            </a:r>
            <a:r>
              <a:rPr lang="en-CA" sz="2000" dirty="0"/>
              <a:t> </a:t>
            </a:r>
            <a:r>
              <a:rPr lang="en-CA" sz="2000" dirty="0" err="1"/>
              <a:t>shkaqet</a:t>
            </a:r>
            <a:r>
              <a:rPr lang="en-CA" sz="2000" dirty="0"/>
              <a:t> </a:t>
            </a:r>
            <a:r>
              <a:rPr lang="en-CA" sz="2000" dirty="0" err="1"/>
              <a:t>dhe</a:t>
            </a:r>
            <a:r>
              <a:rPr lang="en-CA" sz="2000" dirty="0"/>
              <a:t> </a:t>
            </a:r>
            <a:r>
              <a:rPr lang="en-CA" sz="2000" dirty="0" err="1"/>
              <a:t>natyrën</a:t>
            </a:r>
            <a:r>
              <a:rPr lang="en-CA" sz="2000" dirty="0"/>
              <a:t> e </a:t>
            </a:r>
            <a:r>
              <a:rPr lang="en-CA" sz="2000" dirty="0" err="1"/>
              <a:t>akuzës</a:t>
            </a:r>
            <a:r>
              <a:rPr lang="en-CA" sz="2000" dirty="0"/>
              <a:t>, </a:t>
            </a:r>
            <a:r>
              <a:rPr lang="en-CA" sz="2000" dirty="0" err="1"/>
              <a:t>si</a:t>
            </a:r>
            <a:r>
              <a:rPr lang="en-CA" sz="2000" dirty="0"/>
              <a:t> </a:t>
            </a:r>
            <a:r>
              <a:rPr lang="en-CA" sz="2000" dirty="0" err="1"/>
              <a:t>dhe</a:t>
            </a:r>
            <a:r>
              <a:rPr lang="en-CA" sz="2000" dirty="0"/>
              <a:t> </a:t>
            </a:r>
            <a:r>
              <a:rPr lang="en-CA" sz="2000" dirty="0" err="1"/>
              <a:t>në</a:t>
            </a:r>
            <a:r>
              <a:rPr lang="en-CA" sz="2000" dirty="0"/>
              <a:t> </a:t>
            </a:r>
            <a:r>
              <a:rPr lang="en-CA" sz="2000" dirty="0" err="1"/>
              <a:t>bazë</a:t>
            </a:r>
            <a:r>
              <a:rPr lang="en-CA" sz="2000" dirty="0"/>
              <a:t> </a:t>
            </a:r>
            <a:r>
              <a:rPr lang="en-CA" sz="2000" dirty="0" err="1"/>
              <a:t>të</a:t>
            </a:r>
            <a:r>
              <a:rPr lang="en-CA" sz="2000" dirty="0"/>
              <a:t> </a:t>
            </a:r>
            <a:r>
              <a:rPr lang="en-CA" sz="2000" dirty="0" err="1"/>
              <a:t>informacioneve</a:t>
            </a:r>
            <a:r>
              <a:rPr lang="en-CA" sz="2000" dirty="0"/>
              <a:t> </a:t>
            </a:r>
            <a:r>
              <a:rPr lang="en-CA" sz="2000" dirty="0" err="1"/>
              <a:t>për</a:t>
            </a:r>
            <a:r>
              <a:rPr lang="en-CA" sz="2000" dirty="0"/>
              <a:t> </a:t>
            </a:r>
            <a:r>
              <a:rPr lang="en-CA" sz="2000" dirty="0" err="1"/>
              <a:t>procesin</a:t>
            </a:r>
            <a:r>
              <a:rPr lang="en-CA" sz="2000" dirty="0"/>
              <a:t>, </a:t>
            </a:r>
            <a:r>
              <a:rPr lang="en-CA" sz="2000" dirty="0" err="1"/>
              <a:t>duhet</a:t>
            </a:r>
            <a:r>
              <a:rPr lang="en-CA" sz="2000" dirty="0"/>
              <a:t> </a:t>
            </a:r>
            <a:r>
              <a:rPr lang="en-CA" sz="2000" dirty="0" err="1"/>
              <a:t>të</a:t>
            </a:r>
            <a:r>
              <a:rPr lang="en-CA" sz="2000" dirty="0"/>
              <a:t> </a:t>
            </a:r>
            <a:r>
              <a:rPr lang="en-CA" sz="2000" dirty="0" err="1"/>
              <a:t>jetë</a:t>
            </a:r>
            <a:r>
              <a:rPr lang="en-CA" sz="2000" dirty="0"/>
              <a:t> </a:t>
            </a:r>
            <a:r>
              <a:rPr lang="en-CA" sz="2000" dirty="0" err="1"/>
              <a:t>në</a:t>
            </a:r>
            <a:r>
              <a:rPr lang="en-CA" sz="2000" dirty="0"/>
              <a:t> </a:t>
            </a:r>
            <a:r>
              <a:rPr lang="en-CA" sz="2000" dirty="0" err="1"/>
              <a:t>gjendje</a:t>
            </a:r>
            <a:r>
              <a:rPr lang="en-CA" sz="2000" dirty="0"/>
              <a:t> </a:t>
            </a:r>
            <a:r>
              <a:rPr lang="en-CA" sz="2000" dirty="0" err="1"/>
              <a:t>të</a:t>
            </a:r>
            <a:r>
              <a:rPr lang="en-CA" sz="2000" dirty="0"/>
              <a:t> </a:t>
            </a:r>
            <a:r>
              <a:rPr lang="en-CA" sz="2000" dirty="0" err="1"/>
              <a:t>parashikojë</a:t>
            </a:r>
            <a:r>
              <a:rPr lang="en-CA" sz="2000" dirty="0"/>
              <a:t> </a:t>
            </a:r>
            <a:r>
              <a:rPr lang="en-CA" sz="2000" dirty="0" err="1"/>
              <a:t>mbi</a:t>
            </a:r>
            <a:r>
              <a:rPr lang="en-CA" sz="2000" dirty="0"/>
              <a:t> </a:t>
            </a:r>
            <a:r>
              <a:rPr lang="en-CA" sz="2000" dirty="0" err="1"/>
              <a:t>baza</a:t>
            </a:r>
            <a:r>
              <a:rPr lang="en-CA" sz="2000" dirty="0"/>
              <a:t> </a:t>
            </a:r>
            <a:r>
              <a:rPr lang="en-CA" sz="2000" dirty="0" err="1"/>
              <a:t>të</a:t>
            </a:r>
            <a:r>
              <a:rPr lang="en-CA" sz="2000" dirty="0"/>
              <a:t> </a:t>
            </a:r>
            <a:r>
              <a:rPr lang="en-CA" sz="2000" dirty="0" err="1"/>
              <a:t>arsyeshme</a:t>
            </a:r>
            <a:r>
              <a:rPr lang="en-CA" sz="2000" dirty="0"/>
              <a:t>, se </a:t>
            </a:r>
            <a:r>
              <a:rPr lang="en-CA" sz="2000" dirty="0" err="1"/>
              <a:t>ai</a:t>
            </a:r>
            <a:r>
              <a:rPr lang="en-CA" sz="2000" dirty="0"/>
              <a:t> do </a:t>
            </a:r>
            <a:r>
              <a:rPr lang="en-CA" sz="2000" dirty="0" err="1"/>
              <a:t>të</a:t>
            </a:r>
            <a:r>
              <a:rPr lang="en-CA" sz="2000" dirty="0"/>
              <a:t> </a:t>
            </a:r>
            <a:r>
              <a:rPr lang="en-CA" sz="2000" dirty="0" err="1"/>
              <a:t>thirret</a:t>
            </a:r>
            <a:r>
              <a:rPr lang="en-CA" sz="2000" dirty="0"/>
              <a:t> </a:t>
            </a:r>
            <a:r>
              <a:rPr lang="en-CA" sz="2000" dirty="0" err="1"/>
              <a:t>në</a:t>
            </a:r>
            <a:r>
              <a:rPr lang="en-CA" sz="2000" dirty="0"/>
              <a:t> </a:t>
            </a:r>
            <a:r>
              <a:rPr lang="en-CA" sz="2000" dirty="0" err="1"/>
              <a:t>gjyq</a:t>
            </a:r>
            <a:r>
              <a:rPr lang="en-CA" sz="2000" dirty="0" smtClean="0"/>
              <a:t>.</a:t>
            </a:r>
          </a:p>
          <a:p>
            <a:pPr algn="just"/>
            <a:r>
              <a:rPr lang="en-CA" sz="2000" dirty="0" err="1"/>
              <a:t>Dijenia</a:t>
            </a:r>
            <a:r>
              <a:rPr lang="en-CA" sz="2000" dirty="0"/>
              <a:t> e </a:t>
            </a:r>
            <a:r>
              <a:rPr lang="en-CA" sz="2000" dirty="0" err="1"/>
              <a:t>të</a:t>
            </a:r>
            <a:r>
              <a:rPr lang="en-CA" sz="2000" dirty="0"/>
              <a:t> </a:t>
            </a:r>
            <a:r>
              <a:rPr lang="en-CA" sz="2000" dirty="0" err="1"/>
              <a:t>pandehurit</a:t>
            </a:r>
            <a:r>
              <a:rPr lang="en-CA" sz="2000" dirty="0"/>
              <a:t> </a:t>
            </a:r>
            <a:r>
              <a:rPr lang="en-CA" sz="2000" dirty="0" err="1"/>
              <a:t>për</a:t>
            </a:r>
            <a:r>
              <a:rPr lang="en-CA" sz="2000" dirty="0"/>
              <a:t> </a:t>
            </a:r>
            <a:r>
              <a:rPr lang="en-CA" sz="2000" dirty="0" err="1"/>
              <a:t>procesin</a:t>
            </a:r>
            <a:r>
              <a:rPr lang="en-CA" sz="2000" dirty="0"/>
              <a:t> </a:t>
            </a:r>
            <a:r>
              <a:rPr lang="en-CA" sz="2000" dirty="0" err="1"/>
              <a:t>mund</a:t>
            </a:r>
            <a:r>
              <a:rPr lang="en-CA" sz="2000" dirty="0"/>
              <a:t> </a:t>
            </a:r>
            <a:r>
              <a:rPr lang="en-CA" sz="2000" dirty="0" err="1"/>
              <a:t>të</a:t>
            </a:r>
            <a:r>
              <a:rPr lang="en-CA" sz="2000" dirty="0"/>
              <a:t> </a:t>
            </a:r>
            <a:r>
              <a:rPr lang="en-CA" sz="2000" dirty="0" err="1"/>
              <a:t>rezultojë</a:t>
            </a:r>
            <a:r>
              <a:rPr lang="en-CA" sz="2000" dirty="0"/>
              <a:t> </a:t>
            </a:r>
            <a:r>
              <a:rPr lang="en-CA" sz="2000" dirty="0" err="1"/>
              <a:t>nga</a:t>
            </a:r>
            <a:r>
              <a:rPr lang="en-CA" sz="2000" dirty="0"/>
              <a:t> </a:t>
            </a:r>
            <a:r>
              <a:rPr lang="en-CA" sz="2000" dirty="0" err="1"/>
              <a:t>aktet</a:t>
            </a:r>
            <a:r>
              <a:rPr lang="en-CA" sz="2000" dirty="0"/>
              <a:t> e </a:t>
            </a:r>
            <a:r>
              <a:rPr lang="en-CA" sz="2000" dirty="0" err="1"/>
              <a:t>tij</a:t>
            </a:r>
            <a:r>
              <a:rPr lang="en-CA" sz="2000" dirty="0"/>
              <a:t>, duke </a:t>
            </a:r>
            <a:r>
              <a:rPr lang="en-CA" sz="2000" dirty="0" err="1"/>
              <a:t>konsideruar</a:t>
            </a:r>
            <a:r>
              <a:rPr lang="en-CA" sz="2000" dirty="0"/>
              <a:t> </a:t>
            </a:r>
            <a:r>
              <a:rPr lang="en-CA" sz="2000" dirty="0" err="1"/>
              <a:t>psh</a:t>
            </a:r>
            <a:r>
              <a:rPr lang="en-CA" sz="2000" dirty="0"/>
              <a:t>. </a:t>
            </a:r>
            <a:r>
              <a:rPr lang="en-CA" sz="2000" dirty="0" err="1"/>
              <a:t>njoftimin</a:t>
            </a:r>
            <a:r>
              <a:rPr lang="en-CA" sz="2000" dirty="0"/>
              <a:t> e </a:t>
            </a:r>
            <a:r>
              <a:rPr lang="en-CA" sz="2000" dirty="0" err="1"/>
              <a:t>akuzës</a:t>
            </a:r>
            <a:r>
              <a:rPr lang="en-CA" sz="2000" dirty="0"/>
              <a:t> </a:t>
            </a:r>
            <a:r>
              <a:rPr lang="en-CA" sz="2000" dirty="0" err="1"/>
              <a:t>nga</a:t>
            </a:r>
            <a:r>
              <a:rPr lang="en-CA" sz="2000" dirty="0"/>
              <a:t> </a:t>
            </a:r>
            <a:r>
              <a:rPr lang="en-CA" sz="2000" dirty="0" err="1"/>
              <a:t>prokurori</a:t>
            </a:r>
            <a:r>
              <a:rPr lang="en-CA" sz="2000" dirty="0"/>
              <a:t> </a:t>
            </a:r>
            <a:r>
              <a:rPr lang="en-CA" sz="2000" dirty="0" err="1"/>
              <a:t>si</a:t>
            </a:r>
            <a:r>
              <a:rPr lang="en-CA" sz="2000" dirty="0"/>
              <a:t> </a:t>
            </a:r>
            <a:r>
              <a:rPr lang="en-CA" sz="2000" dirty="0" err="1"/>
              <a:t>dhe</a:t>
            </a:r>
            <a:r>
              <a:rPr lang="en-CA" sz="2000" dirty="0"/>
              <a:t> </a:t>
            </a:r>
            <a:r>
              <a:rPr lang="en-CA" sz="2000" dirty="0" err="1"/>
              <a:t>përfundimin</a:t>
            </a:r>
            <a:r>
              <a:rPr lang="en-CA" sz="2000" dirty="0"/>
              <a:t> e  </a:t>
            </a:r>
            <a:r>
              <a:rPr lang="en-CA" sz="2000" dirty="0" err="1"/>
              <a:t>hetimeve</a:t>
            </a:r>
            <a:r>
              <a:rPr lang="en-CA" sz="2000" dirty="0"/>
              <a:t> </a:t>
            </a:r>
            <a:r>
              <a:rPr lang="en-CA" sz="2000" dirty="0" err="1"/>
              <a:t>paraprake</a:t>
            </a:r>
            <a:r>
              <a:rPr lang="en-CA" sz="2000" dirty="0"/>
              <a:t>, </a:t>
            </a:r>
            <a:r>
              <a:rPr lang="en-CA" sz="2000" dirty="0" err="1"/>
              <a:t>prezencën</a:t>
            </a:r>
            <a:r>
              <a:rPr lang="en-CA" sz="2000" dirty="0"/>
              <a:t> e </a:t>
            </a:r>
            <a:r>
              <a:rPr lang="en-CA" sz="2000" dirty="0" err="1"/>
              <a:t>të</a:t>
            </a:r>
            <a:r>
              <a:rPr lang="en-CA" sz="2000" dirty="0"/>
              <a:t> </a:t>
            </a:r>
            <a:r>
              <a:rPr lang="en-CA" sz="2000" dirty="0" err="1"/>
              <a:t>pandehurit</a:t>
            </a:r>
            <a:r>
              <a:rPr lang="en-CA" sz="2000" dirty="0"/>
              <a:t> </a:t>
            </a:r>
            <a:r>
              <a:rPr lang="en-CA" sz="2000" dirty="0" err="1"/>
              <a:t>në</a:t>
            </a:r>
            <a:r>
              <a:rPr lang="en-CA" sz="2000" dirty="0"/>
              <a:t> </a:t>
            </a:r>
            <a:r>
              <a:rPr lang="en-CA" sz="2000" dirty="0" err="1"/>
              <a:t>seancë</a:t>
            </a:r>
            <a:r>
              <a:rPr lang="en-CA" sz="2000" dirty="0"/>
              <a:t> </a:t>
            </a:r>
            <a:r>
              <a:rPr lang="en-CA" sz="2000" dirty="0" err="1"/>
              <a:t>paraprakë</a:t>
            </a:r>
            <a:r>
              <a:rPr lang="en-CA" sz="2000" dirty="0"/>
              <a:t>, duke u </a:t>
            </a:r>
            <a:r>
              <a:rPr lang="en-CA" sz="2000" dirty="0" err="1"/>
              <a:t>vënë</a:t>
            </a:r>
            <a:r>
              <a:rPr lang="en-CA" sz="2000" dirty="0"/>
              <a:t> </a:t>
            </a:r>
            <a:r>
              <a:rPr lang="en-CA" sz="2000" dirty="0" err="1"/>
              <a:t>në</a:t>
            </a:r>
            <a:r>
              <a:rPr lang="en-CA" sz="2000" dirty="0"/>
              <a:t> </a:t>
            </a:r>
            <a:r>
              <a:rPr lang="en-CA" sz="2000" dirty="0" err="1"/>
              <a:t>dijeni</a:t>
            </a:r>
            <a:r>
              <a:rPr lang="en-CA" sz="2000" dirty="0"/>
              <a:t> </a:t>
            </a:r>
            <a:r>
              <a:rPr lang="en-CA" sz="2000" dirty="0" err="1"/>
              <a:t>për</a:t>
            </a:r>
            <a:r>
              <a:rPr lang="en-CA" sz="2000" dirty="0"/>
              <a:t> </a:t>
            </a:r>
            <a:r>
              <a:rPr lang="en-CA" sz="2000" dirty="0" err="1"/>
              <a:t>dërgimin</a:t>
            </a:r>
            <a:r>
              <a:rPr lang="en-CA" sz="2000" dirty="0"/>
              <a:t> e </a:t>
            </a:r>
            <a:r>
              <a:rPr lang="en-CA" sz="2000" dirty="0" err="1"/>
              <a:t>çështjes</a:t>
            </a:r>
            <a:r>
              <a:rPr lang="en-CA" sz="2000" dirty="0"/>
              <a:t> </a:t>
            </a:r>
            <a:r>
              <a:rPr lang="en-CA" sz="2000" dirty="0" err="1"/>
              <a:t>për</a:t>
            </a:r>
            <a:r>
              <a:rPr lang="en-CA" sz="2000" dirty="0"/>
              <a:t> </a:t>
            </a:r>
            <a:r>
              <a:rPr lang="en-CA" sz="2000" dirty="0" err="1"/>
              <a:t>gjykim</a:t>
            </a:r>
            <a:r>
              <a:rPr lang="en-CA" sz="2000" dirty="0"/>
              <a:t>; </a:t>
            </a:r>
            <a:r>
              <a:rPr lang="en-CA" sz="2000" dirty="0" err="1"/>
              <a:t>lëshimin</a:t>
            </a:r>
            <a:r>
              <a:rPr lang="en-CA" sz="2000" dirty="0"/>
              <a:t> e </a:t>
            </a:r>
            <a:r>
              <a:rPr lang="en-CA" sz="2000" dirty="0" err="1"/>
              <a:t>një</a:t>
            </a:r>
            <a:r>
              <a:rPr lang="en-CA" sz="2000" dirty="0"/>
              <a:t> </a:t>
            </a:r>
            <a:r>
              <a:rPr lang="en-CA" sz="2000" dirty="0" err="1"/>
              <a:t>prokure</a:t>
            </a:r>
            <a:r>
              <a:rPr lang="en-CA" sz="2000" dirty="0"/>
              <a:t> </a:t>
            </a:r>
            <a:r>
              <a:rPr lang="en-CA" sz="2000" dirty="0" err="1"/>
              <a:t>për</a:t>
            </a:r>
            <a:r>
              <a:rPr lang="en-CA" sz="2000" dirty="0"/>
              <a:t> </a:t>
            </a:r>
            <a:r>
              <a:rPr lang="en-CA" sz="2000" dirty="0" err="1"/>
              <a:t>avokatin</a:t>
            </a:r>
            <a:r>
              <a:rPr lang="en-CA" sz="2000" dirty="0"/>
              <a:t>, duke </a:t>
            </a:r>
            <a:r>
              <a:rPr lang="en-CA" sz="2000" dirty="0" err="1"/>
              <a:t>cilësuar</a:t>
            </a:r>
            <a:r>
              <a:rPr lang="en-CA" sz="2000" dirty="0"/>
              <a:t> </a:t>
            </a:r>
            <a:r>
              <a:rPr lang="en-CA" sz="2000" dirty="0" err="1"/>
              <a:t>çështjen</a:t>
            </a:r>
            <a:r>
              <a:rPr lang="en-CA" sz="2000" dirty="0"/>
              <a:t> </a:t>
            </a:r>
            <a:r>
              <a:rPr lang="en-CA" sz="2000" dirty="0" err="1"/>
              <a:t>konkrete</a:t>
            </a:r>
            <a:r>
              <a:rPr lang="en-CA" sz="2000" dirty="0"/>
              <a:t> </a:t>
            </a:r>
            <a:r>
              <a:rPr lang="en-CA" sz="2000" dirty="0" err="1"/>
              <a:t>për</a:t>
            </a:r>
            <a:r>
              <a:rPr lang="en-CA" sz="2000" dirty="0"/>
              <a:t> </a:t>
            </a:r>
            <a:r>
              <a:rPr lang="en-CA" sz="2000" dirty="0" err="1"/>
              <a:t>të</a:t>
            </a:r>
            <a:r>
              <a:rPr lang="en-CA" sz="2000" dirty="0"/>
              <a:t> </a:t>
            </a:r>
            <a:r>
              <a:rPr lang="en-CA" sz="2000" dirty="0" err="1"/>
              <a:t>cilën</a:t>
            </a:r>
            <a:r>
              <a:rPr lang="en-CA" sz="2000" dirty="0"/>
              <a:t> </a:t>
            </a:r>
            <a:r>
              <a:rPr lang="en-CA" sz="2000" dirty="0" err="1"/>
              <a:t>ka</a:t>
            </a:r>
            <a:r>
              <a:rPr lang="en-CA" sz="2000" dirty="0"/>
              <a:t> </a:t>
            </a:r>
            <a:r>
              <a:rPr lang="en-CA" sz="2000" dirty="0" err="1"/>
              <a:t>zgjedhur</a:t>
            </a:r>
            <a:r>
              <a:rPr lang="en-CA" sz="2000" dirty="0"/>
              <a:t> </a:t>
            </a:r>
            <a:r>
              <a:rPr lang="en-CA" sz="2000" dirty="0" err="1"/>
              <a:t>një</a:t>
            </a:r>
            <a:r>
              <a:rPr lang="en-CA" sz="2000" dirty="0"/>
              <a:t> </a:t>
            </a:r>
            <a:r>
              <a:rPr lang="en-CA" sz="2000" dirty="0" err="1"/>
              <a:t>avokat</a:t>
            </a:r>
            <a:r>
              <a:rPr lang="en-CA" sz="2000" dirty="0"/>
              <a:t> </a:t>
            </a:r>
            <a:r>
              <a:rPr lang="en-CA" sz="2000" dirty="0" err="1"/>
              <a:t>mbrojtës</a:t>
            </a:r>
            <a:r>
              <a:rPr lang="en-CA" sz="2000" dirty="0"/>
              <a:t> </a:t>
            </a:r>
            <a:r>
              <a:rPr lang="en-CA" sz="2000" dirty="0" err="1" smtClean="0"/>
              <a:t>etj</a:t>
            </a:r>
            <a:r>
              <a:rPr lang="en-CA" sz="2000" dirty="0" smtClean="0"/>
              <a:t>.</a:t>
            </a:r>
          </a:p>
          <a:p>
            <a:pPr algn="just"/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28465656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10269708" cy="1320800"/>
          </a:xfrm>
        </p:spPr>
        <p:txBody>
          <a:bodyPr/>
          <a:lstStyle/>
          <a:p>
            <a:pPr algn="ctr"/>
            <a:r>
              <a:rPr lang="en-CA" dirty="0" err="1"/>
              <a:t>Dijenia</a:t>
            </a:r>
            <a:r>
              <a:rPr lang="en-CA" dirty="0"/>
              <a:t> e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pandehurit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procesin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ngarkim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tij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10140920" cy="4587941"/>
          </a:xfrm>
        </p:spPr>
        <p:txBody>
          <a:bodyPr>
            <a:normAutofit/>
          </a:bodyPr>
          <a:lstStyle/>
          <a:p>
            <a:pPr algn="just"/>
            <a:r>
              <a:rPr lang="en-CA" b="1" i="1" dirty="0" smtClean="0"/>
              <a:t> </a:t>
            </a:r>
            <a:r>
              <a:rPr lang="en-CA" b="1" i="1" dirty="0" err="1" smtClean="0"/>
              <a:t>Çështja</a:t>
            </a:r>
            <a:r>
              <a:rPr lang="en-CA" b="1" i="1" dirty="0" smtClean="0"/>
              <a:t> </a:t>
            </a:r>
            <a:r>
              <a:rPr lang="en-CA" b="1" i="1" dirty="0" err="1" smtClean="0"/>
              <a:t>Mihejl</a:t>
            </a:r>
            <a:r>
              <a:rPr lang="en-CA" b="1" i="1" dirty="0" smtClean="0"/>
              <a:t> </a:t>
            </a:r>
            <a:r>
              <a:rPr lang="en-CA" b="1" i="1" dirty="0" err="1"/>
              <a:t>kundër</a:t>
            </a:r>
            <a:r>
              <a:rPr lang="en-CA" b="1" i="1" dirty="0"/>
              <a:t> </a:t>
            </a:r>
            <a:r>
              <a:rPr lang="en-CA" b="1" i="1" dirty="0" err="1" smtClean="0"/>
              <a:t>Sllovenisë</a:t>
            </a:r>
            <a:r>
              <a:rPr lang="en-CA" b="1" i="1" dirty="0" smtClean="0"/>
              <a:t> </a:t>
            </a:r>
            <a:r>
              <a:rPr lang="en-CA" i="1" dirty="0" smtClean="0"/>
              <a:t>GJEDNJ </a:t>
            </a:r>
            <a:r>
              <a:rPr lang="en-CA" i="1" dirty="0" err="1" smtClean="0"/>
              <a:t>është</a:t>
            </a:r>
            <a:r>
              <a:rPr lang="en-CA" i="1" dirty="0" smtClean="0"/>
              <a:t> </a:t>
            </a:r>
            <a:r>
              <a:rPr lang="en-CA" i="1" dirty="0" err="1" smtClean="0"/>
              <a:t>shprehur</a:t>
            </a:r>
            <a:r>
              <a:rPr lang="en-CA" i="1" dirty="0" smtClean="0"/>
              <a:t> </a:t>
            </a:r>
            <a:r>
              <a:rPr lang="en-CA" i="1" dirty="0" err="1" smtClean="0"/>
              <a:t>i</a:t>
            </a:r>
            <a:r>
              <a:rPr lang="en-CA" i="1" dirty="0" smtClean="0"/>
              <a:t> </a:t>
            </a:r>
            <a:r>
              <a:rPr lang="en-CA" i="1" dirty="0" err="1"/>
              <a:t>pandehuri</a:t>
            </a:r>
            <a:r>
              <a:rPr lang="en-CA" i="1" dirty="0"/>
              <a:t> do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konsiderohej</a:t>
            </a:r>
            <a:r>
              <a:rPr lang="en-CA" i="1" dirty="0"/>
              <a:t> se </a:t>
            </a:r>
            <a:r>
              <a:rPr lang="en-CA" i="1" dirty="0" err="1"/>
              <a:t>kishte</a:t>
            </a:r>
            <a:r>
              <a:rPr lang="en-CA" i="1" dirty="0"/>
              <a:t> </a:t>
            </a:r>
            <a:r>
              <a:rPr lang="en-CA" i="1" dirty="0" err="1"/>
              <a:t>dijeni</a:t>
            </a:r>
            <a:r>
              <a:rPr lang="en-CA" i="1" dirty="0"/>
              <a:t> </a:t>
            </a:r>
            <a:r>
              <a:rPr lang="en-CA" i="1" dirty="0" err="1"/>
              <a:t>edhe</a:t>
            </a:r>
            <a:r>
              <a:rPr lang="en-CA" i="1" dirty="0"/>
              <a:t> </a:t>
            </a:r>
            <a:r>
              <a:rPr lang="en-CA" i="1" dirty="0" err="1"/>
              <a:t>për</a:t>
            </a:r>
            <a:r>
              <a:rPr lang="en-CA" i="1" dirty="0"/>
              <a:t> </a:t>
            </a:r>
            <a:r>
              <a:rPr lang="en-CA" i="1" dirty="0" err="1"/>
              <a:t>gjykimin</a:t>
            </a:r>
            <a:r>
              <a:rPr lang="en-CA" i="1" dirty="0"/>
              <a:t> </a:t>
            </a:r>
            <a:r>
              <a:rPr lang="en-CA" i="1" dirty="0" err="1" smtClean="0"/>
              <a:t>pasi</a:t>
            </a:r>
            <a:r>
              <a:rPr lang="en-CA" i="1" dirty="0" smtClean="0"/>
              <a:t> </a:t>
            </a:r>
            <a:r>
              <a:rPr lang="en-CA" i="1" dirty="0" err="1" smtClean="0"/>
              <a:t>ai</a:t>
            </a:r>
            <a:r>
              <a:rPr lang="en-CA" i="1" dirty="0" smtClean="0"/>
              <a:t> </a:t>
            </a:r>
            <a:r>
              <a:rPr lang="en-CA" i="1" dirty="0" err="1"/>
              <a:t>mundej</a:t>
            </a:r>
            <a:r>
              <a:rPr lang="en-CA" i="1" dirty="0"/>
              <a:t>, </a:t>
            </a:r>
            <a:r>
              <a:rPr lang="en-CA" i="1" dirty="0" err="1"/>
              <a:t>mbi</a:t>
            </a:r>
            <a:r>
              <a:rPr lang="en-CA" i="1" dirty="0"/>
              <a:t> </a:t>
            </a:r>
            <a:r>
              <a:rPr lang="en-CA" i="1" dirty="0" err="1"/>
              <a:t>baza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arsyeshme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parashikonte</a:t>
            </a:r>
            <a:r>
              <a:rPr lang="en-CA" i="1" dirty="0"/>
              <a:t> se do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thirrej</a:t>
            </a:r>
            <a:r>
              <a:rPr lang="en-CA" i="1" dirty="0"/>
              <a:t> </a:t>
            </a:r>
            <a:r>
              <a:rPr lang="en-CA" i="1" dirty="0" err="1"/>
              <a:t>për</a:t>
            </a:r>
            <a:r>
              <a:rPr lang="en-CA" i="1" dirty="0"/>
              <a:t> </a:t>
            </a:r>
            <a:r>
              <a:rPr lang="en-CA" i="1" dirty="0" err="1"/>
              <a:t>t’u</a:t>
            </a:r>
            <a:r>
              <a:rPr lang="en-CA" i="1" dirty="0"/>
              <a:t> </a:t>
            </a:r>
            <a:r>
              <a:rPr lang="en-CA" i="1" dirty="0" err="1"/>
              <a:t>paraqitur</a:t>
            </a:r>
            <a:r>
              <a:rPr lang="en-CA" i="1" dirty="0"/>
              <a:t> </a:t>
            </a:r>
            <a:r>
              <a:rPr lang="en-CA" i="1" dirty="0" err="1"/>
              <a:t>në</a:t>
            </a:r>
            <a:r>
              <a:rPr lang="en-CA" i="1" dirty="0"/>
              <a:t> </a:t>
            </a:r>
            <a:r>
              <a:rPr lang="en-CA" i="1" dirty="0" err="1"/>
              <a:t>gjykatë</a:t>
            </a:r>
            <a:r>
              <a:rPr lang="en-CA" i="1" dirty="0"/>
              <a:t>, </a:t>
            </a:r>
            <a:r>
              <a:rPr lang="en-CA" i="1" dirty="0" err="1"/>
              <a:t>megjithëse</a:t>
            </a:r>
            <a:r>
              <a:rPr lang="en-CA" i="1" dirty="0"/>
              <a:t> </a:t>
            </a:r>
            <a:r>
              <a:rPr lang="en-CA" i="1" dirty="0" err="1"/>
              <a:t>procesi</a:t>
            </a:r>
            <a:r>
              <a:rPr lang="en-CA" i="1" dirty="0"/>
              <a:t> </a:t>
            </a:r>
            <a:r>
              <a:rPr lang="en-CA" i="1" dirty="0" err="1"/>
              <a:t>kishte</a:t>
            </a:r>
            <a:r>
              <a:rPr lang="en-CA" i="1" dirty="0"/>
              <a:t> </a:t>
            </a:r>
            <a:r>
              <a:rPr lang="en-CA" i="1" dirty="0" err="1"/>
              <a:t>filluar</a:t>
            </a:r>
            <a:r>
              <a:rPr lang="en-CA" i="1" dirty="0"/>
              <a:t> </a:t>
            </a:r>
            <a:r>
              <a:rPr lang="en-CA" i="1" dirty="0" err="1"/>
              <a:t>në</a:t>
            </a:r>
            <a:r>
              <a:rPr lang="en-CA" i="1" dirty="0"/>
              <a:t> </a:t>
            </a:r>
            <a:r>
              <a:rPr lang="en-CA" i="1" dirty="0" err="1"/>
              <a:t>një</a:t>
            </a:r>
            <a:r>
              <a:rPr lang="en-CA" i="1" dirty="0"/>
              <a:t> </a:t>
            </a:r>
            <a:r>
              <a:rPr lang="en-CA" i="1" dirty="0" err="1"/>
              <a:t>gjykatë</a:t>
            </a:r>
            <a:r>
              <a:rPr lang="en-CA" i="1" dirty="0"/>
              <a:t> </a:t>
            </a:r>
            <a:r>
              <a:rPr lang="en-CA" i="1" dirty="0" err="1" smtClean="0"/>
              <a:t>tjetër</a:t>
            </a:r>
            <a:r>
              <a:rPr lang="en-CA" i="1" dirty="0" smtClean="0"/>
              <a:t>. </a:t>
            </a:r>
            <a:r>
              <a:rPr lang="en-CA" b="1" i="1" dirty="0" smtClean="0"/>
              <a:t>I </a:t>
            </a:r>
            <a:r>
              <a:rPr lang="en-CA" b="1" i="1" dirty="0" err="1" smtClean="0"/>
              <a:t>pandehuri</a:t>
            </a:r>
            <a:r>
              <a:rPr lang="en-CA" b="1" i="1" dirty="0" smtClean="0"/>
              <a:t> </a:t>
            </a:r>
            <a:r>
              <a:rPr lang="en-CA" b="1" i="1" dirty="0" err="1" smtClean="0"/>
              <a:t>ka</a:t>
            </a:r>
            <a:r>
              <a:rPr lang="en-CA" b="1" i="1" dirty="0" smtClean="0"/>
              <a:t> </a:t>
            </a:r>
            <a:r>
              <a:rPr lang="en-CA" b="1" i="1" dirty="0" err="1" smtClean="0"/>
              <a:t>qënë</a:t>
            </a:r>
            <a:r>
              <a:rPr lang="en-CA" b="1" i="1" dirty="0" smtClean="0"/>
              <a:t> </a:t>
            </a:r>
            <a:r>
              <a:rPr lang="en-CA" b="1" i="1" dirty="0" err="1" smtClean="0"/>
              <a:t>prezent</a:t>
            </a:r>
            <a:r>
              <a:rPr lang="en-CA" b="1" i="1" dirty="0" smtClean="0"/>
              <a:t> </a:t>
            </a:r>
            <a:r>
              <a:rPr lang="en-CA" b="1" i="1" dirty="0" err="1" smtClean="0"/>
              <a:t>në</a:t>
            </a:r>
            <a:r>
              <a:rPr lang="en-CA" b="1" i="1" dirty="0" smtClean="0"/>
              <a:t> </a:t>
            </a:r>
            <a:r>
              <a:rPr lang="en-CA" b="1" i="1" dirty="0" err="1" smtClean="0"/>
              <a:t>seancen</a:t>
            </a:r>
            <a:r>
              <a:rPr lang="en-CA" b="1" i="1" dirty="0" smtClean="0"/>
              <a:t> </a:t>
            </a:r>
            <a:r>
              <a:rPr lang="en-CA" b="1" i="1" dirty="0" err="1" smtClean="0"/>
              <a:t>paraprake</a:t>
            </a:r>
            <a:r>
              <a:rPr lang="en-CA" b="1" i="1" dirty="0" smtClean="0"/>
              <a:t> </a:t>
            </a:r>
            <a:r>
              <a:rPr lang="en-CA" b="1" i="1" dirty="0" err="1" smtClean="0"/>
              <a:t>për</a:t>
            </a:r>
            <a:r>
              <a:rPr lang="en-CA" b="1" i="1" dirty="0" smtClean="0"/>
              <a:t> </a:t>
            </a:r>
            <a:r>
              <a:rPr lang="en-CA" b="1" i="1" dirty="0" err="1" smtClean="0"/>
              <a:t>dërgimin</a:t>
            </a:r>
            <a:r>
              <a:rPr lang="en-CA" b="1" i="1" dirty="0" smtClean="0"/>
              <a:t> e </a:t>
            </a:r>
            <a:r>
              <a:rPr lang="en-CA" b="1" i="1" dirty="0" err="1" smtClean="0"/>
              <a:t>çështjes</a:t>
            </a:r>
            <a:r>
              <a:rPr lang="en-CA" b="1" i="1" dirty="0" smtClean="0"/>
              <a:t> </a:t>
            </a:r>
            <a:r>
              <a:rPr lang="en-CA" b="1" i="1" dirty="0" err="1" smtClean="0"/>
              <a:t>në</a:t>
            </a:r>
            <a:r>
              <a:rPr lang="en-CA" b="1" i="1" dirty="0" smtClean="0"/>
              <a:t> </a:t>
            </a:r>
            <a:r>
              <a:rPr lang="en-CA" b="1" i="1" dirty="0" err="1" smtClean="0"/>
              <a:t>gjyq</a:t>
            </a:r>
            <a:r>
              <a:rPr lang="en-CA" b="1" i="1" dirty="0" smtClean="0"/>
              <a:t>.</a:t>
            </a:r>
            <a:endParaRPr lang="en-CA" b="1" dirty="0"/>
          </a:p>
          <a:p>
            <a:pPr algn="just"/>
            <a:endParaRPr lang="en-CA" dirty="0" smtClean="0"/>
          </a:p>
          <a:p>
            <a:pPr algn="just"/>
            <a:r>
              <a:rPr lang="en-CA" b="1" dirty="0" err="1" smtClean="0"/>
              <a:t>Çështja</a:t>
            </a:r>
            <a:r>
              <a:rPr lang="en-CA" b="1" dirty="0" smtClean="0"/>
              <a:t>  </a:t>
            </a:r>
            <a:r>
              <a:rPr lang="en-CA" b="1" i="1" dirty="0" err="1"/>
              <a:t>Sulejmani</a:t>
            </a:r>
            <a:r>
              <a:rPr lang="en-CA" b="1" i="1" dirty="0"/>
              <a:t> </a:t>
            </a:r>
            <a:r>
              <a:rPr lang="en-CA" b="1" i="1" dirty="0" err="1"/>
              <a:t>kundër</a:t>
            </a:r>
            <a:r>
              <a:rPr lang="en-CA" b="1" i="1" dirty="0"/>
              <a:t> </a:t>
            </a:r>
            <a:r>
              <a:rPr lang="en-CA" b="1" i="1" dirty="0" err="1"/>
              <a:t>Shqipërisë</a:t>
            </a:r>
            <a:r>
              <a:rPr lang="en-CA" dirty="0"/>
              <a:t>, </a:t>
            </a:r>
            <a:r>
              <a:rPr lang="en-CA" dirty="0" err="1"/>
              <a:t>GjEDNj</a:t>
            </a:r>
            <a:r>
              <a:rPr lang="en-CA" dirty="0"/>
              <a:t> </a:t>
            </a:r>
            <a:r>
              <a:rPr lang="en-CA" dirty="0" err="1"/>
              <a:t>ka</a:t>
            </a:r>
            <a:r>
              <a:rPr lang="en-CA" dirty="0"/>
              <a:t> </a:t>
            </a:r>
            <a:r>
              <a:rPr lang="en-CA" dirty="0" err="1"/>
              <a:t>trajtuar</a:t>
            </a:r>
            <a:r>
              <a:rPr lang="en-CA" dirty="0"/>
              <a:t> </a:t>
            </a:r>
            <a:r>
              <a:rPr lang="en-CA" dirty="0" err="1"/>
              <a:t>rastin</a:t>
            </a:r>
            <a:r>
              <a:rPr lang="en-CA" dirty="0"/>
              <a:t> </a:t>
            </a:r>
            <a:r>
              <a:rPr lang="en-CA" dirty="0" err="1"/>
              <a:t>kur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pandehuri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 smtClean="0"/>
              <a:t>mungesë</a:t>
            </a:r>
            <a:r>
              <a:rPr lang="en-CA" dirty="0" smtClean="0"/>
              <a:t> </a:t>
            </a:r>
            <a:r>
              <a:rPr lang="en-CA" dirty="0" err="1" smtClean="0"/>
              <a:t>kishte</a:t>
            </a:r>
            <a:r>
              <a:rPr lang="en-CA" dirty="0" smtClean="0"/>
              <a:t> </a:t>
            </a:r>
            <a:r>
              <a:rPr lang="en-CA" dirty="0" err="1"/>
              <a:t>lëshuar</a:t>
            </a:r>
            <a:r>
              <a:rPr lang="en-CA" dirty="0"/>
              <a:t> </a:t>
            </a:r>
            <a:r>
              <a:rPr lang="en-CA" dirty="0" err="1"/>
              <a:t>një</a:t>
            </a:r>
            <a:r>
              <a:rPr lang="en-CA" dirty="0"/>
              <a:t> </a:t>
            </a:r>
            <a:r>
              <a:rPr lang="en-CA" dirty="0" err="1"/>
              <a:t>prokurë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avokatët</a:t>
            </a:r>
            <a:r>
              <a:rPr lang="en-CA" dirty="0"/>
              <a:t>. </a:t>
            </a:r>
            <a:r>
              <a:rPr lang="en-CA" dirty="0" err="1"/>
              <a:t>Sipas</a:t>
            </a:r>
            <a:r>
              <a:rPr lang="en-CA" dirty="0"/>
              <a:t> </a:t>
            </a:r>
            <a:r>
              <a:rPr lang="en-CA" dirty="0" err="1"/>
              <a:t>GjEDNj</a:t>
            </a:r>
            <a:r>
              <a:rPr lang="en-CA" dirty="0"/>
              <a:t>, </a:t>
            </a:r>
            <a:r>
              <a:rPr lang="en-CA" i="1" dirty="0" smtClean="0"/>
              <a:t>“…</a:t>
            </a:r>
            <a:r>
              <a:rPr lang="en-CA" i="1" dirty="0" err="1" smtClean="0"/>
              <a:t>prokura</a:t>
            </a:r>
            <a:r>
              <a:rPr lang="en-CA" i="1" dirty="0" smtClean="0"/>
              <a:t> </a:t>
            </a:r>
            <a:r>
              <a:rPr lang="en-CA" i="1" dirty="0" err="1"/>
              <a:t>tregonte</a:t>
            </a:r>
            <a:r>
              <a:rPr lang="en-CA" i="1" dirty="0"/>
              <a:t> se </a:t>
            </a:r>
            <a:r>
              <a:rPr lang="en-CA" i="1" dirty="0" err="1"/>
              <a:t>i</a:t>
            </a:r>
            <a:r>
              <a:rPr lang="en-CA" i="1" dirty="0"/>
              <a:t> </a:t>
            </a:r>
            <a:r>
              <a:rPr lang="en-CA" i="1" dirty="0" err="1"/>
              <a:t>pandehuri</a:t>
            </a:r>
            <a:r>
              <a:rPr lang="en-CA" i="1" dirty="0"/>
              <a:t> </a:t>
            </a:r>
            <a:r>
              <a:rPr lang="en-CA" i="1" dirty="0" err="1"/>
              <a:t>ishte</a:t>
            </a:r>
            <a:r>
              <a:rPr lang="en-CA" i="1" dirty="0"/>
              <a:t> </a:t>
            </a:r>
            <a:r>
              <a:rPr lang="en-CA" i="1" dirty="0" err="1"/>
              <a:t>njoftuar</a:t>
            </a:r>
            <a:r>
              <a:rPr lang="en-CA" i="1" dirty="0"/>
              <a:t> </a:t>
            </a:r>
            <a:r>
              <a:rPr lang="en-CA" i="1" dirty="0" err="1"/>
              <a:t>për</a:t>
            </a:r>
            <a:r>
              <a:rPr lang="en-CA" i="1" dirty="0"/>
              <a:t> </a:t>
            </a:r>
            <a:r>
              <a:rPr lang="en-CA" i="1" dirty="0" err="1"/>
              <a:t>procesin</a:t>
            </a:r>
            <a:r>
              <a:rPr lang="en-CA" i="1" dirty="0"/>
              <a:t> </a:t>
            </a:r>
            <a:r>
              <a:rPr lang="en-CA" i="1" dirty="0" err="1"/>
              <a:t>që</a:t>
            </a:r>
            <a:r>
              <a:rPr lang="en-CA" i="1" dirty="0"/>
              <a:t> </a:t>
            </a:r>
            <a:r>
              <a:rPr lang="en-CA" i="1" dirty="0" err="1"/>
              <a:t>kishte</a:t>
            </a:r>
            <a:r>
              <a:rPr lang="en-CA" i="1" dirty="0"/>
              <a:t> </a:t>
            </a:r>
            <a:r>
              <a:rPr lang="en-CA" i="1" dirty="0" err="1"/>
              <a:t>filluar</a:t>
            </a:r>
            <a:r>
              <a:rPr lang="en-CA" i="1" dirty="0"/>
              <a:t> </a:t>
            </a:r>
            <a:r>
              <a:rPr lang="en-CA" i="1" dirty="0" err="1"/>
              <a:t>kundër</a:t>
            </a:r>
            <a:r>
              <a:rPr lang="en-CA" i="1" dirty="0"/>
              <a:t> </a:t>
            </a:r>
            <a:r>
              <a:rPr lang="en-CA" i="1" dirty="0" err="1"/>
              <a:t>tij</a:t>
            </a:r>
            <a:r>
              <a:rPr lang="en-CA" i="1" dirty="0"/>
              <a:t>. “</a:t>
            </a:r>
            <a:r>
              <a:rPr lang="en-CA" i="1" dirty="0" err="1"/>
              <a:t>Fakti</a:t>
            </a:r>
            <a:r>
              <a:rPr lang="en-CA" i="1" dirty="0"/>
              <a:t> se </a:t>
            </a:r>
            <a:r>
              <a:rPr lang="en-CA" i="1" dirty="0" err="1"/>
              <a:t>avokatët</a:t>
            </a:r>
            <a:r>
              <a:rPr lang="en-CA" i="1" dirty="0"/>
              <a:t> B. </a:t>
            </a:r>
            <a:r>
              <a:rPr lang="en-CA" i="1" dirty="0" err="1"/>
              <a:t>dhe</a:t>
            </a:r>
            <a:r>
              <a:rPr lang="en-CA" i="1" dirty="0"/>
              <a:t> J. u </a:t>
            </a:r>
            <a:r>
              <a:rPr lang="en-CA" i="1" dirty="0" err="1"/>
              <a:t>zëvendësuan</a:t>
            </a:r>
            <a:r>
              <a:rPr lang="en-CA" i="1" dirty="0"/>
              <a:t> </a:t>
            </a:r>
            <a:r>
              <a:rPr lang="en-CA" i="1" dirty="0" err="1"/>
              <a:t>më</a:t>
            </a:r>
            <a:r>
              <a:rPr lang="en-CA" i="1" dirty="0"/>
              <a:t> </a:t>
            </a:r>
            <a:r>
              <a:rPr lang="en-CA" i="1" dirty="0" err="1"/>
              <a:t>vonë</a:t>
            </a:r>
            <a:r>
              <a:rPr lang="en-CA" i="1" dirty="0"/>
              <a:t> </a:t>
            </a:r>
            <a:r>
              <a:rPr lang="en-CA" i="1" dirty="0" err="1"/>
              <a:t>nga</a:t>
            </a:r>
            <a:r>
              <a:rPr lang="en-CA" i="1" dirty="0"/>
              <a:t> </a:t>
            </a:r>
            <a:r>
              <a:rPr lang="en-CA" i="1" dirty="0" err="1"/>
              <a:t>avokatët</a:t>
            </a:r>
            <a:r>
              <a:rPr lang="en-CA" i="1" dirty="0"/>
              <a:t> e </a:t>
            </a:r>
            <a:r>
              <a:rPr lang="en-CA" i="1" dirty="0" err="1"/>
              <a:t>caktuar</a:t>
            </a:r>
            <a:r>
              <a:rPr lang="en-CA" i="1" dirty="0"/>
              <a:t> </a:t>
            </a:r>
            <a:r>
              <a:rPr lang="en-CA" i="1" dirty="0" err="1"/>
              <a:t>nga</a:t>
            </a:r>
            <a:r>
              <a:rPr lang="en-CA" i="1" dirty="0"/>
              <a:t> </a:t>
            </a:r>
            <a:r>
              <a:rPr lang="en-CA" i="1" dirty="0" err="1"/>
              <a:t>familjarët</a:t>
            </a:r>
            <a:r>
              <a:rPr lang="en-CA" i="1" dirty="0"/>
              <a:t> e </a:t>
            </a:r>
            <a:r>
              <a:rPr lang="en-CA" i="1" dirty="0" err="1"/>
              <a:t>tij</a:t>
            </a:r>
            <a:r>
              <a:rPr lang="en-CA" i="1" dirty="0"/>
              <a:t> </a:t>
            </a:r>
            <a:r>
              <a:rPr lang="en-CA" i="1" dirty="0" err="1"/>
              <a:t>nuk</a:t>
            </a:r>
            <a:r>
              <a:rPr lang="en-CA" i="1" dirty="0"/>
              <a:t> </a:t>
            </a:r>
            <a:r>
              <a:rPr lang="en-CA" i="1" dirty="0" err="1"/>
              <a:t>ndryshon</a:t>
            </a:r>
            <a:r>
              <a:rPr lang="en-CA" i="1" dirty="0"/>
              <a:t> </a:t>
            </a:r>
            <a:r>
              <a:rPr lang="en-CA" i="1" dirty="0" err="1"/>
              <a:t>rezultatin</a:t>
            </a:r>
            <a:r>
              <a:rPr lang="en-CA" i="1" dirty="0"/>
              <a:t> e </a:t>
            </a:r>
            <a:r>
              <a:rPr lang="en-CA" i="1" dirty="0" err="1"/>
              <a:t>qartë</a:t>
            </a:r>
            <a:r>
              <a:rPr lang="en-CA" i="1" dirty="0"/>
              <a:t> se </a:t>
            </a:r>
            <a:r>
              <a:rPr lang="en-CA" i="1" dirty="0" err="1"/>
              <a:t>ai</a:t>
            </a:r>
            <a:r>
              <a:rPr lang="en-CA" i="1" dirty="0"/>
              <a:t> </a:t>
            </a:r>
            <a:r>
              <a:rPr lang="en-CA" i="1" dirty="0" err="1"/>
              <a:t>ishte</a:t>
            </a:r>
            <a:r>
              <a:rPr lang="en-CA" i="1" dirty="0"/>
              <a:t> </a:t>
            </a:r>
            <a:r>
              <a:rPr lang="en-CA" i="1" dirty="0" err="1"/>
              <a:t>në</a:t>
            </a:r>
            <a:r>
              <a:rPr lang="en-CA" i="1" dirty="0"/>
              <a:t> </a:t>
            </a:r>
            <a:r>
              <a:rPr lang="en-CA" i="1" dirty="0" err="1"/>
              <a:t>dijeni</a:t>
            </a:r>
            <a:r>
              <a:rPr lang="en-CA" i="1" dirty="0"/>
              <a:t> </a:t>
            </a:r>
            <a:r>
              <a:rPr lang="en-CA" i="1" dirty="0" err="1"/>
              <a:t>më</a:t>
            </a:r>
            <a:r>
              <a:rPr lang="en-CA" i="1" dirty="0"/>
              <a:t> 2 </a:t>
            </a:r>
            <a:r>
              <a:rPr lang="en-CA" i="1" dirty="0" err="1"/>
              <a:t>tetor</a:t>
            </a:r>
            <a:r>
              <a:rPr lang="en-CA" i="1" dirty="0"/>
              <a:t> 2004 </a:t>
            </a:r>
            <a:r>
              <a:rPr lang="en-CA" i="1" dirty="0" err="1"/>
              <a:t>rreth</a:t>
            </a:r>
            <a:r>
              <a:rPr lang="en-CA" i="1" dirty="0"/>
              <a:t> </a:t>
            </a:r>
            <a:r>
              <a:rPr lang="en-CA" i="1" dirty="0" err="1"/>
              <a:t>procedimeve</a:t>
            </a:r>
            <a:r>
              <a:rPr lang="en-CA" i="1" dirty="0"/>
              <a:t> </a:t>
            </a:r>
            <a:r>
              <a:rPr lang="en-CA" i="1" dirty="0" err="1"/>
              <a:t>penale</a:t>
            </a:r>
            <a:r>
              <a:rPr lang="en-CA" i="1" dirty="0"/>
              <a:t> </a:t>
            </a:r>
            <a:r>
              <a:rPr lang="en-CA" i="1" dirty="0" err="1"/>
              <a:t>kundër</a:t>
            </a:r>
            <a:r>
              <a:rPr lang="en-CA" i="1" dirty="0"/>
              <a:t> </a:t>
            </a:r>
            <a:r>
              <a:rPr lang="en-CA" i="1" dirty="0" err="1"/>
              <a:t>tij</a:t>
            </a:r>
            <a:r>
              <a:rPr lang="en-CA" i="1" dirty="0"/>
              <a:t>. Duke </a:t>
            </a:r>
            <a:r>
              <a:rPr lang="en-CA" i="1" dirty="0" err="1"/>
              <a:t>zgjedhur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largohej</a:t>
            </a:r>
            <a:r>
              <a:rPr lang="en-CA" i="1" dirty="0"/>
              <a:t> </a:t>
            </a:r>
            <a:r>
              <a:rPr lang="en-CA" i="1" dirty="0" err="1"/>
              <a:t>nga</a:t>
            </a:r>
            <a:r>
              <a:rPr lang="en-CA" i="1" dirty="0"/>
              <a:t> </a:t>
            </a:r>
            <a:r>
              <a:rPr lang="en-CA" i="1" dirty="0" err="1"/>
              <a:t>vendi</a:t>
            </a:r>
            <a:r>
              <a:rPr lang="en-CA" i="1" dirty="0"/>
              <a:t>, </a:t>
            </a:r>
            <a:r>
              <a:rPr lang="en-CA" i="1" dirty="0" err="1"/>
              <a:t>ankuesi</a:t>
            </a:r>
            <a:r>
              <a:rPr lang="en-CA" i="1" dirty="0"/>
              <a:t> </a:t>
            </a:r>
            <a:r>
              <a:rPr lang="en-CA" i="1" dirty="0" err="1"/>
              <a:t>duhet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konsiderohet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ketë</a:t>
            </a:r>
            <a:r>
              <a:rPr lang="en-CA" i="1" dirty="0"/>
              <a:t> </a:t>
            </a:r>
            <a:r>
              <a:rPr lang="en-CA" i="1" dirty="0" err="1"/>
              <a:t>hequr</a:t>
            </a:r>
            <a:r>
              <a:rPr lang="en-CA" i="1" dirty="0"/>
              <a:t> </a:t>
            </a:r>
            <a:r>
              <a:rPr lang="en-CA" i="1" dirty="0" err="1"/>
              <a:t>dorë</a:t>
            </a:r>
            <a:r>
              <a:rPr lang="en-CA" i="1" dirty="0"/>
              <a:t> </a:t>
            </a:r>
            <a:r>
              <a:rPr lang="en-CA" i="1" dirty="0" err="1"/>
              <a:t>qëllimisht</a:t>
            </a:r>
            <a:r>
              <a:rPr lang="en-CA" i="1" dirty="0"/>
              <a:t> </a:t>
            </a:r>
            <a:r>
              <a:rPr lang="en-CA" i="1" dirty="0" err="1"/>
              <a:t>dhe</a:t>
            </a:r>
            <a:r>
              <a:rPr lang="en-CA" i="1" dirty="0"/>
              <a:t> </a:t>
            </a:r>
            <a:r>
              <a:rPr lang="en-CA" i="1" dirty="0" err="1"/>
              <a:t>në</a:t>
            </a:r>
            <a:r>
              <a:rPr lang="en-CA" i="1" dirty="0"/>
              <a:t> </a:t>
            </a:r>
            <a:r>
              <a:rPr lang="en-CA" i="1" dirty="0" err="1"/>
              <a:t>mënyrë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qartë</a:t>
            </a:r>
            <a:r>
              <a:rPr lang="en-CA" i="1" dirty="0"/>
              <a:t> </a:t>
            </a:r>
            <a:r>
              <a:rPr lang="en-CA" i="1" dirty="0" err="1"/>
              <a:t>nga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drejtat</a:t>
            </a:r>
            <a:r>
              <a:rPr lang="en-CA" i="1" dirty="0"/>
              <a:t> e </a:t>
            </a:r>
            <a:r>
              <a:rPr lang="en-CA" i="1" dirty="0" err="1"/>
              <a:t>tij</a:t>
            </a:r>
            <a:r>
              <a:rPr lang="en-CA" i="1" dirty="0"/>
              <a:t> </a:t>
            </a:r>
            <a:r>
              <a:rPr lang="en-CA" i="1" dirty="0" err="1"/>
              <a:t>sipas</a:t>
            </a:r>
            <a:r>
              <a:rPr lang="en-CA" i="1" dirty="0"/>
              <a:t> </a:t>
            </a:r>
            <a:r>
              <a:rPr lang="en-CA" i="1" dirty="0" err="1"/>
              <a:t>nenit</a:t>
            </a:r>
            <a:r>
              <a:rPr lang="en-CA" i="1" dirty="0"/>
              <a:t> 6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Konventës</a:t>
            </a:r>
            <a:r>
              <a:rPr lang="en-CA" i="1" dirty="0"/>
              <a:t> </a:t>
            </a:r>
            <a:r>
              <a:rPr lang="en-CA" i="1" dirty="0" err="1"/>
              <a:t>dhe</a:t>
            </a:r>
            <a:r>
              <a:rPr lang="en-CA" i="1" dirty="0"/>
              <a:t> </a:t>
            </a:r>
            <a:r>
              <a:rPr lang="en-CA" i="1" dirty="0" err="1"/>
              <a:t>mund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kishte</a:t>
            </a:r>
            <a:r>
              <a:rPr lang="en-CA" i="1" dirty="0"/>
              <a:t> </a:t>
            </a:r>
            <a:r>
              <a:rPr lang="en-CA" i="1" dirty="0" err="1"/>
              <a:t>parashikuar</a:t>
            </a:r>
            <a:r>
              <a:rPr lang="en-CA" i="1" dirty="0"/>
              <a:t> </a:t>
            </a:r>
            <a:r>
              <a:rPr lang="en-CA" i="1" dirty="0" err="1"/>
              <a:t>pasojat</a:t>
            </a:r>
            <a:r>
              <a:rPr lang="en-CA" i="1" dirty="0"/>
              <a:t> e </a:t>
            </a:r>
            <a:r>
              <a:rPr lang="en-CA" i="1" dirty="0" err="1"/>
              <a:t>sjelljes</a:t>
            </a:r>
            <a:r>
              <a:rPr lang="en-CA" i="1" dirty="0"/>
              <a:t> </a:t>
            </a:r>
            <a:r>
              <a:rPr lang="en-CA" i="1" dirty="0" err="1"/>
              <a:t>së</a:t>
            </a:r>
            <a:r>
              <a:rPr lang="en-CA" i="1" dirty="0"/>
              <a:t> </a:t>
            </a:r>
            <a:r>
              <a:rPr lang="en-CA" i="1" dirty="0" err="1"/>
              <a:t>tij</a:t>
            </a:r>
            <a:r>
              <a:rPr lang="en-CA" i="1" dirty="0"/>
              <a:t>”</a:t>
            </a:r>
            <a:r>
              <a:rPr lang="en-CA" dirty="0"/>
              <a:t>.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165618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10153798" cy="1320800"/>
          </a:xfrm>
        </p:spPr>
        <p:txBody>
          <a:bodyPr/>
          <a:lstStyle/>
          <a:p>
            <a:pPr algn="ctr"/>
            <a:r>
              <a:rPr lang="en-CA" dirty="0" err="1" smtClean="0"/>
              <a:t>Ndaj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pandehurit</a:t>
            </a:r>
            <a:r>
              <a:rPr lang="en-CA" dirty="0" smtClean="0"/>
              <a:t> </a:t>
            </a:r>
            <a:r>
              <a:rPr lang="en-CA" dirty="0" err="1" smtClean="0"/>
              <a:t>ka</a:t>
            </a:r>
            <a:r>
              <a:rPr lang="en-CA" dirty="0" smtClean="0"/>
              <a:t> </a:t>
            </a:r>
            <a:r>
              <a:rPr lang="en-CA" dirty="0" err="1" smtClean="0"/>
              <a:t>një</a:t>
            </a:r>
            <a:r>
              <a:rPr lang="en-CA" dirty="0" smtClean="0"/>
              <a:t> </a:t>
            </a:r>
            <a:r>
              <a:rPr lang="en-CA" dirty="0" err="1" smtClean="0"/>
              <a:t>masë</a:t>
            </a:r>
            <a:r>
              <a:rPr lang="en-CA" dirty="0" smtClean="0"/>
              <a:t> </a:t>
            </a:r>
            <a:r>
              <a:rPr lang="en-CA" dirty="0" err="1" smtClean="0"/>
              <a:t>sigurimi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2160589"/>
            <a:ext cx="10334103" cy="4484910"/>
          </a:xfrm>
        </p:spPr>
        <p:txBody>
          <a:bodyPr>
            <a:normAutofit/>
          </a:bodyPr>
          <a:lstStyle/>
          <a:p>
            <a:pPr algn="just"/>
            <a:r>
              <a:rPr lang="en-CA" sz="2000" dirty="0" err="1"/>
              <a:t>Ligji</a:t>
            </a:r>
            <a:r>
              <a:rPr lang="en-CA" sz="2000" dirty="0"/>
              <a:t> </a:t>
            </a:r>
            <a:r>
              <a:rPr lang="en-CA" sz="2000" dirty="0" err="1"/>
              <a:t>procedurial</a:t>
            </a:r>
            <a:r>
              <a:rPr lang="en-CA" sz="2000" dirty="0"/>
              <a:t> penal </a:t>
            </a:r>
            <a:r>
              <a:rPr lang="en-CA" sz="2000" dirty="0" err="1"/>
              <a:t>i</a:t>
            </a:r>
            <a:r>
              <a:rPr lang="en-CA" sz="2000" dirty="0"/>
              <a:t> RSH</a:t>
            </a:r>
            <a:r>
              <a:rPr lang="en-CA" sz="2000" dirty="0" smtClean="0"/>
              <a:t>, </a:t>
            </a:r>
            <a:r>
              <a:rPr lang="en-CA" sz="2000" dirty="0" err="1" smtClean="0"/>
              <a:t>në</a:t>
            </a:r>
            <a:r>
              <a:rPr lang="en-CA" sz="2000" dirty="0" smtClean="0"/>
              <a:t> </a:t>
            </a:r>
            <a:r>
              <a:rPr lang="en-CA" sz="2000" dirty="0" err="1" smtClean="0"/>
              <a:t>nenin</a:t>
            </a:r>
            <a:r>
              <a:rPr lang="en-CA" sz="2000" dirty="0" smtClean="0"/>
              <a:t> 247 pg.3/1 </a:t>
            </a:r>
            <a:r>
              <a:rPr lang="en-CA" sz="2000" dirty="0" err="1" smtClean="0"/>
              <a:t>të</a:t>
            </a:r>
            <a:r>
              <a:rPr lang="en-CA" sz="2000" dirty="0" smtClean="0"/>
              <a:t> </a:t>
            </a:r>
            <a:r>
              <a:rPr lang="en-CA" sz="2000" dirty="0" err="1" smtClean="0"/>
              <a:t>tij</a:t>
            </a:r>
            <a:r>
              <a:rPr lang="en-CA" sz="2000" dirty="0" smtClean="0"/>
              <a:t> ,  </a:t>
            </a:r>
            <a:r>
              <a:rPr lang="en-CA" sz="2000" dirty="0" err="1"/>
              <a:t>fshehjen</a:t>
            </a:r>
            <a:r>
              <a:rPr lang="en-CA" sz="2000" dirty="0"/>
              <a:t> </a:t>
            </a:r>
            <a:r>
              <a:rPr lang="en-CA" sz="2000" dirty="0" err="1"/>
              <a:t>nga</a:t>
            </a:r>
            <a:r>
              <a:rPr lang="en-CA" sz="2000" dirty="0"/>
              <a:t> </a:t>
            </a:r>
            <a:r>
              <a:rPr lang="en-CA" sz="2000" dirty="0" err="1"/>
              <a:t>drejtësia</a:t>
            </a:r>
            <a:r>
              <a:rPr lang="en-CA" sz="2000" dirty="0"/>
              <a:t> e </a:t>
            </a:r>
            <a:r>
              <a:rPr lang="en-CA" sz="2000" dirty="0" err="1"/>
              <a:t>ka</a:t>
            </a:r>
            <a:r>
              <a:rPr lang="en-CA" sz="2000" dirty="0"/>
              <a:t> </a:t>
            </a:r>
            <a:r>
              <a:rPr lang="en-CA" sz="2000" dirty="0" err="1"/>
              <a:t>njehsuar</a:t>
            </a:r>
            <a:r>
              <a:rPr lang="en-CA" sz="2000" dirty="0"/>
              <a:t> me </a:t>
            </a:r>
            <a:r>
              <a:rPr lang="en-CA" sz="2000" dirty="0" err="1"/>
              <a:t>fshehjen</a:t>
            </a:r>
            <a:r>
              <a:rPr lang="en-CA" sz="2000" dirty="0"/>
              <a:t> </a:t>
            </a:r>
            <a:r>
              <a:rPr lang="en-CA" sz="2000" dirty="0" err="1"/>
              <a:t>nga</a:t>
            </a:r>
            <a:r>
              <a:rPr lang="en-CA" sz="2000" dirty="0"/>
              <a:t> </a:t>
            </a:r>
            <a:r>
              <a:rPr lang="en-CA" sz="2000" dirty="0" err="1"/>
              <a:t>ekzekutimi</a:t>
            </a:r>
            <a:r>
              <a:rPr lang="en-CA" sz="2000" dirty="0"/>
              <a:t> </a:t>
            </a:r>
            <a:r>
              <a:rPr lang="en-CA" sz="2000" dirty="0" err="1"/>
              <a:t>i</a:t>
            </a:r>
            <a:r>
              <a:rPr lang="en-CA" sz="2000" dirty="0"/>
              <a:t> </a:t>
            </a:r>
            <a:r>
              <a:rPr lang="en-CA" sz="2000" dirty="0" err="1"/>
              <a:t>masave</a:t>
            </a:r>
            <a:r>
              <a:rPr lang="en-CA" sz="2000" dirty="0"/>
              <a:t> </a:t>
            </a:r>
            <a:r>
              <a:rPr lang="en-CA" sz="2000" dirty="0" err="1"/>
              <a:t>të</a:t>
            </a:r>
            <a:r>
              <a:rPr lang="en-CA" sz="2000" dirty="0"/>
              <a:t> </a:t>
            </a:r>
            <a:r>
              <a:rPr lang="en-CA" sz="2000" dirty="0" err="1"/>
              <a:t>sigurimit</a:t>
            </a:r>
            <a:r>
              <a:rPr lang="en-CA" sz="2000" dirty="0"/>
              <a:t> </a:t>
            </a:r>
            <a:r>
              <a:rPr lang="en-CA" sz="2000" dirty="0" err="1"/>
              <a:t>shtrëngues</a:t>
            </a:r>
            <a:r>
              <a:rPr lang="en-CA" sz="2000" dirty="0"/>
              <a:t> </a:t>
            </a:r>
            <a:r>
              <a:rPr lang="en-CA" sz="2000" dirty="0" err="1"/>
              <a:t>të</a:t>
            </a:r>
            <a:r>
              <a:rPr lang="en-CA" sz="2000" dirty="0"/>
              <a:t> </a:t>
            </a:r>
            <a:r>
              <a:rPr lang="en-CA" sz="2000" dirty="0" err="1"/>
              <a:t>parashikuara</a:t>
            </a:r>
            <a:r>
              <a:rPr lang="en-CA" sz="2000" dirty="0"/>
              <a:t> </a:t>
            </a:r>
            <a:r>
              <a:rPr lang="en-CA" sz="2000" dirty="0" err="1"/>
              <a:t>nga</a:t>
            </a:r>
            <a:r>
              <a:rPr lang="en-CA" sz="2000" dirty="0"/>
              <a:t> </a:t>
            </a:r>
            <a:r>
              <a:rPr lang="en-CA" sz="2000" dirty="0" err="1"/>
              <a:t>neni</a:t>
            </a:r>
            <a:r>
              <a:rPr lang="en-CA" sz="2000" dirty="0"/>
              <a:t> 233 (</a:t>
            </a:r>
            <a:r>
              <a:rPr lang="en-CA" sz="2000" dirty="0" err="1"/>
              <a:t>ndalimi</a:t>
            </a:r>
            <a:r>
              <a:rPr lang="en-CA" sz="2000" dirty="0"/>
              <a:t> </a:t>
            </a:r>
            <a:r>
              <a:rPr lang="en-CA" sz="2000" dirty="0" err="1"/>
              <a:t>i</a:t>
            </a:r>
            <a:r>
              <a:rPr lang="en-CA" sz="2000" dirty="0"/>
              <a:t> </a:t>
            </a:r>
            <a:r>
              <a:rPr lang="en-CA" sz="2000" dirty="0" err="1"/>
              <a:t>daljes</a:t>
            </a:r>
            <a:r>
              <a:rPr lang="en-CA" sz="2000" dirty="0"/>
              <a:t> </a:t>
            </a:r>
            <a:r>
              <a:rPr lang="en-CA" sz="2000" dirty="0" err="1"/>
              <a:t>jashtë</a:t>
            </a:r>
            <a:r>
              <a:rPr lang="en-CA" sz="2000" dirty="0"/>
              <a:t> </a:t>
            </a:r>
            <a:r>
              <a:rPr lang="en-CA" sz="2000" dirty="0" err="1"/>
              <a:t>shtetit</a:t>
            </a:r>
            <a:r>
              <a:rPr lang="en-CA" sz="2000" dirty="0"/>
              <a:t>), 235 (</a:t>
            </a:r>
            <a:r>
              <a:rPr lang="en-CA" sz="2000" dirty="0" err="1"/>
              <a:t>ndalimi</a:t>
            </a:r>
            <a:r>
              <a:rPr lang="en-CA" sz="2000" dirty="0"/>
              <a:t>/</a:t>
            </a:r>
            <a:r>
              <a:rPr lang="en-CA" sz="2000" dirty="0" err="1"/>
              <a:t>detyrimi</a:t>
            </a:r>
            <a:r>
              <a:rPr lang="en-CA" sz="2000" dirty="0"/>
              <a:t> </a:t>
            </a:r>
            <a:r>
              <a:rPr lang="en-CA" sz="2000" dirty="0" err="1"/>
              <a:t>i</a:t>
            </a:r>
            <a:r>
              <a:rPr lang="en-CA" sz="2000" dirty="0"/>
              <a:t> </a:t>
            </a:r>
            <a:r>
              <a:rPr lang="en-CA" sz="2000" dirty="0" err="1"/>
              <a:t>qëndrimit</a:t>
            </a:r>
            <a:r>
              <a:rPr lang="en-CA" sz="2000" dirty="0"/>
              <a:t> </a:t>
            </a:r>
            <a:r>
              <a:rPr lang="en-CA" sz="2000" dirty="0" err="1"/>
              <a:t>në</a:t>
            </a:r>
            <a:r>
              <a:rPr lang="en-CA" sz="2000" dirty="0"/>
              <a:t> </a:t>
            </a:r>
            <a:r>
              <a:rPr lang="en-CA" sz="2000" dirty="0" err="1"/>
              <a:t>një</a:t>
            </a:r>
            <a:r>
              <a:rPr lang="en-CA" sz="2000" dirty="0"/>
              <a:t> vend </a:t>
            </a:r>
            <a:r>
              <a:rPr lang="en-CA" sz="2000" dirty="0" err="1"/>
              <a:t>të</a:t>
            </a:r>
            <a:r>
              <a:rPr lang="en-CA" sz="2000" dirty="0"/>
              <a:t> </a:t>
            </a:r>
            <a:r>
              <a:rPr lang="en-CA" sz="2000" dirty="0" err="1"/>
              <a:t>caktuar</a:t>
            </a:r>
            <a:r>
              <a:rPr lang="en-CA" sz="2000" dirty="0"/>
              <a:t>), 237 (arrest </a:t>
            </a:r>
            <a:r>
              <a:rPr lang="en-CA" sz="2000" dirty="0" err="1"/>
              <a:t>në</a:t>
            </a:r>
            <a:r>
              <a:rPr lang="en-CA" sz="2000" dirty="0"/>
              <a:t> </a:t>
            </a:r>
            <a:r>
              <a:rPr lang="en-CA" sz="2000" dirty="0" err="1"/>
              <a:t>shtëpi</a:t>
            </a:r>
            <a:r>
              <a:rPr lang="en-CA" sz="2000" dirty="0"/>
              <a:t>), 238 (</a:t>
            </a:r>
            <a:r>
              <a:rPr lang="en-CA" sz="2000" dirty="0" err="1"/>
              <a:t>arresti</a:t>
            </a:r>
            <a:r>
              <a:rPr lang="en-CA" sz="2000" dirty="0"/>
              <a:t> me burg) </a:t>
            </a:r>
            <a:r>
              <a:rPr lang="en-CA" sz="2000" dirty="0" err="1"/>
              <a:t>i</a:t>
            </a:r>
            <a:r>
              <a:rPr lang="en-CA" sz="2000" dirty="0"/>
              <a:t> </a:t>
            </a:r>
            <a:r>
              <a:rPr lang="en-CA" sz="2000" dirty="0" err="1"/>
              <a:t>K.Pr.Penale</a:t>
            </a:r>
            <a:r>
              <a:rPr lang="en-CA" sz="2000" dirty="0"/>
              <a:t>. </a:t>
            </a:r>
            <a:endParaRPr lang="en-CA" sz="2000" dirty="0" smtClean="0"/>
          </a:p>
          <a:p>
            <a:pPr algn="just"/>
            <a:r>
              <a:rPr lang="en-CA" sz="2000" dirty="0" err="1" smtClean="0"/>
              <a:t>Në</a:t>
            </a:r>
            <a:r>
              <a:rPr lang="en-CA" sz="2000" dirty="0" smtClean="0"/>
              <a:t> </a:t>
            </a:r>
            <a:r>
              <a:rPr lang="en-CA" sz="2000" dirty="0" err="1" smtClean="0"/>
              <a:t>këtë</a:t>
            </a:r>
            <a:r>
              <a:rPr lang="en-CA" sz="2000" dirty="0" smtClean="0"/>
              <a:t> </a:t>
            </a:r>
            <a:r>
              <a:rPr lang="en-CA" sz="2000" dirty="0" err="1" smtClean="0"/>
              <a:t>dispozitë</a:t>
            </a:r>
            <a:r>
              <a:rPr lang="en-CA" sz="2000" dirty="0" smtClean="0"/>
              <a:t> </a:t>
            </a:r>
            <a:r>
              <a:rPr lang="en-CA" sz="2000" dirty="0" err="1" smtClean="0"/>
              <a:t>janë</a:t>
            </a:r>
            <a:r>
              <a:rPr lang="en-CA" sz="2000" dirty="0" smtClean="0"/>
              <a:t> </a:t>
            </a:r>
            <a:r>
              <a:rPr lang="en-CA" sz="2000" dirty="0" err="1" smtClean="0"/>
              <a:t>përjashtuar</a:t>
            </a:r>
            <a:r>
              <a:rPr lang="en-CA" sz="2000" dirty="0" smtClean="0"/>
              <a:t> </a:t>
            </a:r>
            <a:r>
              <a:rPr lang="en-CA" sz="2000" dirty="0" err="1" smtClean="0"/>
              <a:t>masat</a:t>
            </a:r>
            <a:r>
              <a:rPr lang="en-CA" sz="2000" dirty="0" smtClean="0"/>
              <a:t> </a:t>
            </a:r>
            <a:r>
              <a:rPr lang="en-CA" sz="2000" dirty="0" err="1" smtClean="0"/>
              <a:t>shtrënguese</a:t>
            </a:r>
            <a:r>
              <a:rPr lang="en-CA" sz="2000" dirty="0" smtClean="0"/>
              <a:t>: </a:t>
            </a:r>
            <a:r>
              <a:rPr lang="en-CA" sz="2000" dirty="0" err="1" smtClean="0"/>
              <a:t>detyrimi</a:t>
            </a:r>
            <a:r>
              <a:rPr lang="en-CA" sz="2000" dirty="0" smtClean="0"/>
              <a:t> </a:t>
            </a:r>
            <a:r>
              <a:rPr lang="en-CA" sz="2000" dirty="0" err="1" smtClean="0"/>
              <a:t>për</a:t>
            </a:r>
            <a:r>
              <a:rPr lang="en-CA" sz="2000" dirty="0" smtClean="0"/>
              <a:t> </a:t>
            </a:r>
            <a:r>
              <a:rPr lang="en-CA" sz="2000" dirty="0" err="1" smtClean="0"/>
              <a:t>t’u</a:t>
            </a:r>
            <a:r>
              <a:rPr lang="en-CA" sz="2000" dirty="0" smtClean="0"/>
              <a:t> </a:t>
            </a:r>
            <a:r>
              <a:rPr lang="en-CA" sz="2000" dirty="0" err="1" smtClean="0"/>
              <a:t>paraqitur</a:t>
            </a:r>
            <a:r>
              <a:rPr lang="en-CA" sz="2000" dirty="0" smtClean="0"/>
              <a:t> </a:t>
            </a:r>
            <a:r>
              <a:rPr lang="en-CA" sz="2000" dirty="0" err="1" smtClean="0"/>
              <a:t>në</a:t>
            </a:r>
            <a:r>
              <a:rPr lang="en-CA" sz="2000" dirty="0" smtClean="0"/>
              <a:t> </a:t>
            </a:r>
            <a:r>
              <a:rPr lang="en-CA" sz="2000" dirty="0" err="1" smtClean="0"/>
              <a:t>policinë</a:t>
            </a:r>
            <a:r>
              <a:rPr lang="en-CA" sz="2000" dirty="0" smtClean="0"/>
              <a:t> </a:t>
            </a:r>
            <a:r>
              <a:rPr lang="en-CA" sz="2000" dirty="0" err="1" smtClean="0"/>
              <a:t>gjyqësore</a:t>
            </a:r>
            <a:r>
              <a:rPr lang="en-CA" sz="2000" dirty="0" smtClean="0"/>
              <a:t>, </a:t>
            </a:r>
            <a:r>
              <a:rPr lang="en-CA" sz="2000" dirty="0" err="1" smtClean="0"/>
              <a:t>garancia</a:t>
            </a:r>
            <a:r>
              <a:rPr lang="en-CA" sz="2000" dirty="0" smtClean="0"/>
              <a:t> </a:t>
            </a:r>
            <a:r>
              <a:rPr lang="en-CA" sz="2000" dirty="0" err="1" smtClean="0"/>
              <a:t>pasurore</a:t>
            </a:r>
            <a:r>
              <a:rPr lang="en-CA" sz="2000" dirty="0" smtClean="0"/>
              <a:t> </a:t>
            </a:r>
            <a:r>
              <a:rPr lang="en-CA" sz="2000" dirty="0" err="1" smtClean="0"/>
              <a:t>dhe</a:t>
            </a:r>
            <a:r>
              <a:rPr lang="en-CA" sz="2000" dirty="0" smtClean="0"/>
              <a:t> </a:t>
            </a:r>
            <a:r>
              <a:rPr lang="en-CA" sz="2000" dirty="0" err="1" smtClean="0"/>
              <a:t>shtrimi</a:t>
            </a:r>
            <a:r>
              <a:rPr lang="en-CA" sz="2000" dirty="0" smtClean="0"/>
              <a:t> </a:t>
            </a:r>
            <a:r>
              <a:rPr lang="en-CA" sz="2000" dirty="0" err="1" smtClean="0"/>
              <a:t>i</a:t>
            </a:r>
            <a:r>
              <a:rPr lang="en-CA" sz="2000" dirty="0" smtClean="0"/>
              <a:t> </a:t>
            </a:r>
            <a:r>
              <a:rPr lang="en-CA" sz="2000" dirty="0" err="1" smtClean="0"/>
              <a:t>përkohshëm</a:t>
            </a:r>
            <a:r>
              <a:rPr lang="en-CA" sz="2000" dirty="0" smtClean="0"/>
              <a:t> </a:t>
            </a:r>
            <a:r>
              <a:rPr lang="en-CA" sz="2000" dirty="0" err="1" smtClean="0"/>
              <a:t>në</a:t>
            </a:r>
            <a:r>
              <a:rPr lang="en-CA" sz="2000" dirty="0" smtClean="0"/>
              <a:t> </a:t>
            </a:r>
            <a:r>
              <a:rPr lang="en-CA" sz="2000" dirty="0" err="1" smtClean="0"/>
              <a:t>një</a:t>
            </a:r>
            <a:r>
              <a:rPr lang="en-CA" sz="2000" dirty="0" smtClean="0"/>
              <a:t> </a:t>
            </a:r>
            <a:r>
              <a:rPr lang="en-CA" sz="2000" dirty="0" err="1" smtClean="0"/>
              <a:t>spital</a:t>
            </a:r>
            <a:r>
              <a:rPr lang="en-CA" sz="2000" dirty="0" smtClean="0"/>
              <a:t> </a:t>
            </a:r>
            <a:r>
              <a:rPr lang="en-CA" sz="2000" dirty="0" err="1" smtClean="0"/>
              <a:t>psikiatrik</a:t>
            </a:r>
            <a:r>
              <a:rPr lang="en-CA" sz="2000" dirty="0" smtClean="0"/>
              <a:t>. </a:t>
            </a:r>
          </a:p>
          <a:p>
            <a:pPr algn="just"/>
            <a:r>
              <a:rPr lang="en-CA" sz="2000" b="1" dirty="0" err="1" smtClean="0"/>
              <a:t>Diskutim</a:t>
            </a:r>
            <a:r>
              <a:rPr lang="en-CA" sz="2000" b="1" dirty="0" smtClean="0"/>
              <a:t>.</a:t>
            </a:r>
            <a:r>
              <a:rPr lang="en-CA" sz="2000" dirty="0" smtClean="0"/>
              <a:t> </a:t>
            </a:r>
            <a:r>
              <a:rPr lang="en-CA" sz="2000" dirty="0" err="1" smtClean="0"/>
              <a:t>Shkelja</a:t>
            </a:r>
            <a:r>
              <a:rPr lang="en-CA" sz="2000" dirty="0" smtClean="0"/>
              <a:t> e </a:t>
            </a:r>
            <a:r>
              <a:rPr lang="en-CA" sz="2000" dirty="0" err="1" smtClean="0"/>
              <a:t>detyrimeve</a:t>
            </a:r>
            <a:r>
              <a:rPr lang="en-CA" sz="2000" dirty="0" smtClean="0"/>
              <a:t> </a:t>
            </a:r>
            <a:r>
              <a:rPr lang="en-CA" sz="2000" dirty="0" err="1" smtClean="0"/>
              <a:t>që</a:t>
            </a:r>
            <a:r>
              <a:rPr lang="en-CA" sz="2000" dirty="0" smtClean="0"/>
              <a:t> </a:t>
            </a:r>
            <a:r>
              <a:rPr lang="en-CA" sz="2000" dirty="0" err="1" smtClean="0"/>
              <a:t>burojnë</a:t>
            </a:r>
            <a:r>
              <a:rPr lang="en-CA" sz="2000" dirty="0" smtClean="0"/>
              <a:t> </a:t>
            </a:r>
            <a:r>
              <a:rPr lang="en-CA" sz="2000" dirty="0" err="1" smtClean="0"/>
              <a:t>nga</a:t>
            </a:r>
            <a:r>
              <a:rPr lang="en-CA" sz="2000" dirty="0" smtClean="0"/>
              <a:t> masa e </a:t>
            </a:r>
            <a:r>
              <a:rPr lang="en-CA" sz="2000" dirty="0" err="1" smtClean="0"/>
              <a:t>sigurimit</a:t>
            </a:r>
            <a:r>
              <a:rPr lang="en-CA" sz="2000" dirty="0" smtClean="0"/>
              <a:t> “</a:t>
            </a:r>
            <a:r>
              <a:rPr lang="en-CA" sz="2000" dirty="0" err="1" smtClean="0"/>
              <a:t>Detyrimi</a:t>
            </a:r>
            <a:r>
              <a:rPr lang="en-CA" sz="2000" dirty="0" smtClean="0"/>
              <a:t> </a:t>
            </a:r>
            <a:r>
              <a:rPr lang="en-CA" sz="2000" dirty="0" err="1" smtClean="0"/>
              <a:t>për</a:t>
            </a:r>
            <a:r>
              <a:rPr lang="en-CA" sz="2000" dirty="0" smtClean="0"/>
              <a:t> </a:t>
            </a:r>
            <a:r>
              <a:rPr lang="en-CA" sz="2000" dirty="0" err="1" smtClean="0"/>
              <a:t>t’u</a:t>
            </a:r>
            <a:r>
              <a:rPr lang="en-CA" sz="2000" dirty="0" smtClean="0"/>
              <a:t> </a:t>
            </a:r>
            <a:r>
              <a:rPr lang="en-CA" sz="2000" dirty="0" err="1" smtClean="0"/>
              <a:t>paraqitur</a:t>
            </a:r>
            <a:r>
              <a:rPr lang="en-CA" sz="2000" dirty="0" smtClean="0"/>
              <a:t> </a:t>
            </a:r>
            <a:r>
              <a:rPr lang="en-CA" sz="2000" dirty="0" err="1" smtClean="0"/>
              <a:t>në</a:t>
            </a:r>
            <a:r>
              <a:rPr lang="en-CA" sz="2000" dirty="0" smtClean="0"/>
              <a:t> </a:t>
            </a:r>
            <a:r>
              <a:rPr lang="en-CA" sz="2000" dirty="0" err="1" smtClean="0"/>
              <a:t>policinë</a:t>
            </a:r>
            <a:r>
              <a:rPr lang="en-CA" sz="2000" dirty="0" smtClean="0"/>
              <a:t> </a:t>
            </a:r>
            <a:r>
              <a:rPr lang="en-CA" sz="2000" dirty="0" err="1" smtClean="0"/>
              <a:t>gjyqësore</a:t>
            </a:r>
            <a:r>
              <a:rPr lang="en-CA" sz="2000" dirty="0" smtClean="0"/>
              <a:t>” </a:t>
            </a:r>
            <a:r>
              <a:rPr lang="en-CA" sz="2000" dirty="0" err="1" smtClean="0"/>
              <a:t>apo</a:t>
            </a:r>
            <a:r>
              <a:rPr lang="en-CA" sz="2000" dirty="0" smtClean="0"/>
              <a:t> “</a:t>
            </a:r>
            <a:r>
              <a:rPr lang="en-CA" sz="2000" dirty="0" err="1" smtClean="0"/>
              <a:t>garancia</a:t>
            </a:r>
            <a:r>
              <a:rPr lang="en-CA" sz="2000" dirty="0" smtClean="0"/>
              <a:t> </a:t>
            </a:r>
            <a:r>
              <a:rPr lang="en-CA" sz="2000" dirty="0" err="1" smtClean="0"/>
              <a:t>pasurore</a:t>
            </a:r>
            <a:r>
              <a:rPr lang="en-CA" sz="2000" dirty="0" smtClean="0"/>
              <a:t>”, a </a:t>
            </a:r>
            <a:r>
              <a:rPr lang="en-CA" sz="2000" dirty="0" err="1" smtClean="0"/>
              <a:t>përbëjnë</a:t>
            </a:r>
            <a:r>
              <a:rPr lang="en-CA" sz="2000" dirty="0" smtClean="0"/>
              <a:t> </a:t>
            </a:r>
            <a:r>
              <a:rPr lang="en-CA" sz="2000" dirty="0" err="1" smtClean="0"/>
              <a:t>shkak</a:t>
            </a:r>
            <a:r>
              <a:rPr lang="en-CA" sz="2000" dirty="0" smtClean="0"/>
              <a:t> </a:t>
            </a:r>
            <a:r>
              <a:rPr lang="en-CA" sz="2000" dirty="0" err="1" smtClean="0"/>
              <a:t>për</a:t>
            </a:r>
            <a:r>
              <a:rPr lang="en-CA" sz="2000" dirty="0" smtClean="0"/>
              <a:t> </a:t>
            </a:r>
            <a:r>
              <a:rPr lang="en-CA" sz="2000" dirty="0" err="1" smtClean="0"/>
              <a:t>të</a:t>
            </a:r>
            <a:r>
              <a:rPr lang="en-CA" sz="2000" dirty="0" smtClean="0"/>
              <a:t> </a:t>
            </a:r>
            <a:r>
              <a:rPr lang="en-CA" sz="2000" dirty="0" err="1" smtClean="0"/>
              <a:t>konkluduar</a:t>
            </a:r>
            <a:r>
              <a:rPr lang="en-CA" sz="2000" dirty="0" smtClean="0"/>
              <a:t> se </a:t>
            </a:r>
            <a:r>
              <a:rPr lang="en-CA" sz="2000" dirty="0" err="1" smtClean="0"/>
              <a:t>i</a:t>
            </a:r>
            <a:r>
              <a:rPr lang="en-CA" sz="2000" dirty="0" smtClean="0"/>
              <a:t> </a:t>
            </a:r>
            <a:r>
              <a:rPr lang="en-CA" sz="2000" dirty="0" err="1" smtClean="0"/>
              <a:t>pandehuri</a:t>
            </a:r>
            <a:r>
              <a:rPr lang="en-CA" sz="2000" dirty="0" smtClean="0"/>
              <a:t> </a:t>
            </a:r>
            <a:r>
              <a:rPr lang="en-CA" sz="2000" dirty="0" err="1" smtClean="0"/>
              <a:t>i</a:t>
            </a:r>
            <a:r>
              <a:rPr lang="en-CA" sz="2000" dirty="0" smtClean="0"/>
              <a:t> </a:t>
            </a:r>
            <a:r>
              <a:rPr lang="en-CA" sz="2000" dirty="0" err="1" smtClean="0"/>
              <a:t>fshihet</a:t>
            </a:r>
            <a:r>
              <a:rPr lang="en-CA" sz="2000" dirty="0" smtClean="0"/>
              <a:t> </a:t>
            </a:r>
            <a:r>
              <a:rPr lang="en-CA" sz="2000" dirty="0" err="1" smtClean="0"/>
              <a:t>drejtësisë</a:t>
            </a:r>
            <a:r>
              <a:rPr lang="en-CA" sz="2000" dirty="0" smtClean="0"/>
              <a:t>? </a:t>
            </a:r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24065323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9973494" cy="1320800"/>
          </a:xfrm>
        </p:spPr>
        <p:txBody>
          <a:bodyPr/>
          <a:lstStyle/>
          <a:p>
            <a:pPr algn="ctr"/>
            <a:r>
              <a:rPr lang="en-CA" dirty="0" err="1" smtClean="0"/>
              <a:t>Dijenia</a:t>
            </a:r>
            <a:r>
              <a:rPr lang="en-CA" dirty="0" smtClean="0"/>
              <a:t> </a:t>
            </a:r>
            <a:r>
              <a:rPr lang="en-CA" dirty="0" err="1" smtClean="0"/>
              <a:t>për</a:t>
            </a:r>
            <a:r>
              <a:rPr lang="en-CA" dirty="0" smtClean="0"/>
              <a:t> </a:t>
            </a:r>
            <a:r>
              <a:rPr lang="en-CA" dirty="0" err="1" smtClean="0"/>
              <a:t>masën</a:t>
            </a:r>
            <a:r>
              <a:rPr lang="en-CA" dirty="0" smtClean="0"/>
              <a:t> e </a:t>
            </a:r>
            <a:r>
              <a:rPr lang="en-CA" dirty="0" err="1" smtClean="0"/>
              <a:t>sigurimit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2160589"/>
            <a:ext cx="10900773" cy="4562183"/>
          </a:xfrm>
        </p:spPr>
        <p:txBody>
          <a:bodyPr>
            <a:normAutofit lnSpcReduction="10000"/>
          </a:bodyPr>
          <a:lstStyle/>
          <a:p>
            <a:pPr algn="just"/>
            <a:r>
              <a:rPr lang="en-CA" dirty="0" err="1" smtClean="0"/>
              <a:t>Neni</a:t>
            </a:r>
            <a:r>
              <a:rPr lang="en-CA" dirty="0" smtClean="0"/>
              <a:t> 247 </a:t>
            </a:r>
            <a:r>
              <a:rPr lang="en-CA" dirty="0"/>
              <a:t>§ 3/1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Kodit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Procedurës</a:t>
            </a:r>
            <a:r>
              <a:rPr lang="en-CA" dirty="0"/>
              <a:t> </a:t>
            </a:r>
            <a:r>
              <a:rPr lang="en-CA" dirty="0" err="1"/>
              <a:t>Penale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cilin</a:t>
            </a:r>
            <a:r>
              <a:rPr lang="en-CA" dirty="0"/>
              <a:t> </a:t>
            </a:r>
            <a:r>
              <a:rPr lang="en-CA" dirty="0" err="1"/>
              <a:t>parashikohet</a:t>
            </a:r>
            <a:r>
              <a:rPr lang="en-CA" dirty="0"/>
              <a:t> se: “</a:t>
            </a:r>
            <a:r>
              <a:rPr lang="en-CA" i="1" dirty="0"/>
              <a:t>I </a:t>
            </a:r>
            <a:r>
              <a:rPr lang="en-CA" i="1" dirty="0" err="1"/>
              <a:t>ikur</a:t>
            </a:r>
            <a:r>
              <a:rPr lang="en-CA" i="1" dirty="0"/>
              <a:t> </a:t>
            </a:r>
            <a:r>
              <a:rPr lang="en-CA" i="1" dirty="0" err="1"/>
              <a:t>konsiderohet</a:t>
            </a:r>
            <a:r>
              <a:rPr lang="en-CA" i="1" dirty="0"/>
              <a:t> </a:t>
            </a:r>
            <a:r>
              <a:rPr lang="en-CA" i="1" dirty="0" err="1"/>
              <a:t>personi</a:t>
            </a:r>
            <a:r>
              <a:rPr lang="en-CA" i="1" dirty="0"/>
              <a:t> </a:t>
            </a:r>
            <a:r>
              <a:rPr lang="en-CA" i="1" dirty="0" err="1"/>
              <a:t>që</a:t>
            </a:r>
            <a:r>
              <a:rPr lang="en-CA" i="1" dirty="0"/>
              <a:t> </a:t>
            </a:r>
            <a:r>
              <a:rPr lang="en-CA" b="1" i="1" u="sng" dirty="0" err="1"/>
              <a:t>megjithëse</a:t>
            </a:r>
            <a:r>
              <a:rPr lang="en-CA" b="1" i="1" u="sng" dirty="0"/>
              <a:t> </a:t>
            </a:r>
            <a:r>
              <a:rPr lang="en-CA" b="1" i="1" u="sng" dirty="0" err="1"/>
              <a:t>ka</a:t>
            </a:r>
            <a:r>
              <a:rPr lang="en-CA" b="1" i="1" u="sng" dirty="0"/>
              <a:t> </a:t>
            </a:r>
            <a:r>
              <a:rPr lang="en-CA" b="1" i="1" u="sng" dirty="0" err="1"/>
              <a:t>dijeni</a:t>
            </a:r>
            <a:r>
              <a:rPr lang="en-CA" i="1" dirty="0"/>
              <a:t>, </a:t>
            </a:r>
            <a:r>
              <a:rPr lang="en-CA" i="1" dirty="0" err="1"/>
              <a:t>i</a:t>
            </a:r>
            <a:r>
              <a:rPr lang="en-CA" i="1" dirty="0"/>
              <a:t> </a:t>
            </a:r>
            <a:r>
              <a:rPr lang="en-CA" i="1" dirty="0" err="1"/>
              <a:t>shmanget</a:t>
            </a:r>
            <a:r>
              <a:rPr lang="en-CA" i="1" dirty="0"/>
              <a:t> me </a:t>
            </a:r>
            <a:r>
              <a:rPr lang="en-CA" i="1" dirty="0" err="1"/>
              <a:t>vullnet</a:t>
            </a:r>
            <a:r>
              <a:rPr lang="en-CA" i="1" dirty="0"/>
              <a:t> </a:t>
            </a:r>
            <a:r>
              <a:rPr lang="en-CA" i="1" dirty="0" err="1"/>
              <a:t>zbatimit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masave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sigurimit</a:t>
            </a:r>
            <a:r>
              <a:rPr lang="en-CA" i="1" dirty="0"/>
              <a:t>,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parashikuara</a:t>
            </a:r>
            <a:r>
              <a:rPr lang="en-CA" i="1" dirty="0"/>
              <a:t> </a:t>
            </a:r>
            <a:r>
              <a:rPr lang="en-CA" i="1" dirty="0" err="1"/>
              <a:t>nga</a:t>
            </a:r>
            <a:r>
              <a:rPr lang="en-CA" i="1" dirty="0"/>
              <a:t> </a:t>
            </a:r>
            <a:r>
              <a:rPr lang="en-CA" i="1" dirty="0" err="1"/>
              <a:t>nenet</a:t>
            </a:r>
            <a:r>
              <a:rPr lang="en-CA" i="1" dirty="0"/>
              <a:t> 233, 235, 237 </a:t>
            </a:r>
            <a:r>
              <a:rPr lang="en-CA" i="1" dirty="0" err="1"/>
              <a:t>dhe</a:t>
            </a:r>
            <a:r>
              <a:rPr lang="en-CA" i="1" dirty="0"/>
              <a:t> 238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këtij</a:t>
            </a:r>
            <a:r>
              <a:rPr lang="en-CA" i="1" dirty="0"/>
              <a:t> </a:t>
            </a:r>
            <a:r>
              <a:rPr lang="en-CA" i="1" dirty="0" err="1"/>
              <a:t>Kodi</a:t>
            </a:r>
            <a:r>
              <a:rPr lang="en-CA" i="1" dirty="0"/>
              <a:t>, </a:t>
            </a:r>
            <a:r>
              <a:rPr lang="en-CA" i="1" dirty="0" err="1"/>
              <a:t>ose</a:t>
            </a:r>
            <a:r>
              <a:rPr lang="en-CA" i="1" dirty="0"/>
              <a:t> </a:t>
            </a:r>
            <a:r>
              <a:rPr lang="en-CA" i="1" dirty="0" err="1"/>
              <a:t>dënimit</a:t>
            </a:r>
            <a:r>
              <a:rPr lang="en-CA" i="1" dirty="0"/>
              <a:t> me </a:t>
            </a:r>
            <a:r>
              <a:rPr lang="en-CA" i="1" dirty="0" err="1"/>
              <a:t>burgim</a:t>
            </a:r>
            <a:r>
              <a:rPr lang="en-CA" dirty="0"/>
              <a:t>”. </a:t>
            </a:r>
          </a:p>
          <a:p>
            <a:pPr algn="just"/>
            <a:r>
              <a:rPr lang="en-CA" dirty="0" err="1"/>
              <a:t>Dijenia</a:t>
            </a:r>
            <a:r>
              <a:rPr lang="en-CA" dirty="0"/>
              <a:t> e </a:t>
            </a:r>
            <a:r>
              <a:rPr lang="en-CA" dirty="0" err="1"/>
              <a:t>personit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masën</a:t>
            </a:r>
            <a:r>
              <a:rPr lang="en-CA" dirty="0"/>
              <a:t> e </a:t>
            </a:r>
            <a:r>
              <a:rPr lang="en-CA" dirty="0" err="1"/>
              <a:t>sigurimit</a:t>
            </a:r>
            <a:r>
              <a:rPr lang="en-CA" dirty="0"/>
              <a:t> </a:t>
            </a:r>
            <a:r>
              <a:rPr lang="en-CA" dirty="0" err="1"/>
              <a:t>vërtetohet</a:t>
            </a:r>
            <a:r>
              <a:rPr lang="en-CA" dirty="0"/>
              <a:t> jo </a:t>
            </a:r>
            <a:r>
              <a:rPr lang="en-CA" dirty="0" err="1"/>
              <a:t>vetëm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rastin</a:t>
            </a:r>
            <a:r>
              <a:rPr lang="en-CA" dirty="0"/>
              <a:t> </a:t>
            </a:r>
            <a:r>
              <a:rPr lang="en-CA" dirty="0" err="1"/>
              <a:t>kur</a:t>
            </a:r>
            <a:r>
              <a:rPr lang="en-CA" dirty="0"/>
              <a:t> masa e </a:t>
            </a:r>
            <a:r>
              <a:rPr lang="en-CA" dirty="0" err="1"/>
              <a:t>sigurimit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caktuar</a:t>
            </a:r>
            <a:r>
              <a:rPr lang="en-CA" dirty="0"/>
              <a:t> </a:t>
            </a:r>
            <a:r>
              <a:rPr lang="en-CA" dirty="0" err="1"/>
              <a:t>ndaj</a:t>
            </a:r>
            <a:r>
              <a:rPr lang="en-CA" dirty="0"/>
              <a:t> </a:t>
            </a:r>
            <a:r>
              <a:rPr lang="en-CA" dirty="0" err="1"/>
              <a:t>tij</a:t>
            </a:r>
            <a:r>
              <a:rPr lang="en-CA" dirty="0"/>
              <a:t> </a:t>
            </a:r>
            <a:r>
              <a:rPr lang="en-CA" dirty="0" err="1"/>
              <a:t>është</a:t>
            </a:r>
            <a:r>
              <a:rPr lang="en-CA" dirty="0"/>
              <a:t> </a:t>
            </a:r>
            <a:r>
              <a:rPr lang="en-CA" dirty="0" err="1" smtClean="0"/>
              <a:t>ekzekutuar</a:t>
            </a:r>
            <a:r>
              <a:rPr lang="en-CA" dirty="0" smtClean="0"/>
              <a:t> </a:t>
            </a:r>
            <a:r>
              <a:rPr lang="en-CA" dirty="0" err="1" smtClean="0"/>
              <a:t>më</a:t>
            </a:r>
            <a:r>
              <a:rPr lang="en-CA" dirty="0" smtClean="0"/>
              <a:t> </a:t>
            </a:r>
            <a:r>
              <a:rPr lang="en-CA" dirty="0" err="1" smtClean="0"/>
              <a:t>parë</a:t>
            </a:r>
            <a:r>
              <a:rPr lang="en-CA" dirty="0" smtClean="0"/>
              <a:t> </a:t>
            </a:r>
            <a:r>
              <a:rPr lang="en-CA" dirty="0" err="1"/>
              <a:t>dhe</a:t>
            </a:r>
            <a:r>
              <a:rPr lang="en-CA" dirty="0"/>
              <a:t> </a:t>
            </a:r>
            <a:r>
              <a:rPr lang="en-CA" dirty="0" err="1"/>
              <a:t>ai</a:t>
            </a:r>
            <a:r>
              <a:rPr lang="en-CA" dirty="0"/>
              <a:t> me </a:t>
            </a:r>
            <a:r>
              <a:rPr lang="en-CA" dirty="0" err="1"/>
              <a:t>dashje</a:t>
            </a:r>
            <a:r>
              <a:rPr lang="en-CA" dirty="0"/>
              <a:t> </a:t>
            </a:r>
            <a:r>
              <a:rPr lang="en-CA" dirty="0" err="1" smtClean="0"/>
              <a:t>shkel</a:t>
            </a:r>
            <a:r>
              <a:rPr lang="en-CA" dirty="0" smtClean="0"/>
              <a:t> </a:t>
            </a:r>
            <a:r>
              <a:rPr lang="en-CA" dirty="0" err="1" smtClean="0"/>
              <a:t>detyrimet</a:t>
            </a:r>
            <a:r>
              <a:rPr lang="en-CA" dirty="0" smtClean="0"/>
              <a:t> </a:t>
            </a:r>
            <a:r>
              <a:rPr lang="en-CA" dirty="0" err="1" smtClean="0"/>
              <a:t>dhe</a:t>
            </a:r>
            <a:r>
              <a:rPr lang="en-CA" dirty="0" smtClean="0"/>
              <a:t> </a:t>
            </a:r>
            <a:r>
              <a:rPr lang="en-CA" dirty="0" err="1" smtClean="0"/>
              <a:t>i</a:t>
            </a:r>
            <a:r>
              <a:rPr lang="en-CA" dirty="0" smtClean="0"/>
              <a:t> </a:t>
            </a:r>
            <a:r>
              <a:rPr lang="en-CA" dirty="0" err="1"/>
              <a:t>shmanget</a:t>
            </a:r>
            <a:r>
              <a:rPr lang="en-CA" dirty="0"/>
              <a:t> </a:t>
            </a:r>
            <a:r>
              <a:rPr lang="en-CA" dirty="0" err="1"/>
              <a:t>respektimit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saj</a:t>
            </a:r>
            <a:r>
              <a:rPr lang="en-CA" dirty="0"/>
              <a:t>, </a:t>
            </a:r>
            <a:r>
              <a:rPr lang="en-CA" dirty="0" err="1"/>
              <a:t>por</a:t>
            </a:r>
            <a:r>
              <a:rPr lang="en-CA" dirty="0"/>
              <a:t> </a:t>
            </a:r>
            <a:r>
              <a:rPr lang="en-CA" dirty="0" err="1"/>
              <a:t>edhe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ato</a:t>
            </a:r>
            <a:r>
              <a:rPr lang="en-CA" dirty="0"/>
              <a:t> </a:t>
            </a:r>
            <a:r>
              <a:rPr lang="en-CA" dirty="0" err="1"/>
              <a:t>raste</a:t>
            </a:r>
            <a:r>
              <a:rPr lang="en-CA" dirty="0"/>
              <a:t> </a:t>
            </a:r>
            <a:r>
              <a:rPr lang="en-CA" dirty="0" err="1"/>
              <a:t>kur</a:t>
            </a:r>
            <a:r>
              <a:rPr lang="en-CA" dirty="0"/>
              <a:t> </a:t>
            </a:r>
            <a:r>
              <a:rPr lang="en-CA" dirty="0" err="1"/>
              <a:t>kjo</a:t>
            </a:r>
            <a:r>
              <a:rPr lang="en-CA" dirty="0"/>
              <a:t> </a:t>
            </a:r>
            <a:r>
              <a:rPr lang="en-CA" dirty="0" err="1"/>
              <a:t>masë</a:t>
            </a:r>
            <a:r>
              <a:rPr lang="en-CA" dirty="0"/>
              <a:t> </a:t>
            </a:r>
            <a:r>
              <a:rPr lang="en-CA" dirty="0" err="1"/>
              <a:t>nuk</a:t>
            </a:r>
            <a:r>
              <a:rPr lang="en-CA" dirty="0"/>
              <a:t> </a:t>
            </a:r>
            <a:r>
              <a:rPr lang="en-CA" dirty="0" err="1"/>
              <a:t>është</a:t>
            </a:r>
            <a:r>
              <a:rPr lang="en-CA" dirty="0"/>
              <a:t> </a:t>
            </a:r>
            <a:r>
              <a:rPr lang="en-CA" dirty="0" err="1"/>
              <a:t>ekzekutuar</a:t>
            </a:r>
            <a:r>
              <a:rPr lang="en-CA" dirty="0"/>
              <a:t>, </a:t>
            </a:r>
            <a:r>
              <a:rPr lang="en-CA" dirty="0" err="1"/>
              <a:t>por</a:t>
            </a:r>
            <a:r>
              <a:rPr lang="en-CA" dirty="0"/>
              <a:t> </a:t>
            </a:r>
            <a:r>
              <a:rPr lang="en-CA" dirty="0" err="1"/>
              <a:t>provohet</a:t>
            </a:r>
            <a:r>
              <a:rPr lang="en-CA" dirty="0"/>
              <a:t> se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pandehuri</a:t>
            </a:r>
            <a:r>
              <a:rPr lang="en-CA" dirty="0"/>
              <a:t> </a:t>
            </a:r>
            <a:r>
              <a:rPr lang="en-CA" dirty="0" err="1"/>
              <a:t>ka</a:t>
            </a:r>
            <a:r>
              <a:rPr lang="en-CA" dirty="0"/>
              <a:t> </a:t>
            </a:r>
            <a:r>
              <a:rPr lang="en-CA" dirty="0" err="1"/>
              <a:t>dijeni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dhe</a:t>
            </a:r>
            <a:r>
              <a:rPr lang="en-CA" dirty="0"/>
              <a:t> me </a:t>
            </a:r>
            <a:r>
              <a:rPr lang="en-CA" dirty="0" err="1"/>
              <a:t>dashje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shmanget</a:t>
            </a:r>
            <a:r>
              <a:rPr lang="en-CA" dirty="0"/>
              <a:t> </a:t>
            </a:r>
            <a:r>
              <a:rPr lang="en-CA" dirty="0" err="1"/>
              <a:t>ekzekutimit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saj</a:t>
            </a:r>
            <a:r>
              <a:rPr lang="en-CA" dirty="0"/>
              <a:t>. </a:t>
            </a:r>
            <a:endParaRPr lang="en-CA" dirty="0" smtClean="0"/>
          </a:p>
          <a:p>
            <a:pPr algn="just"/>
            <a:r>
              <a:rPr lang="en-CA" dirty="0" err="1" smtClean="0"/>
              <a:t>Dijenia</a:t>
            </a:r>
            <a:r>
              <a:rPr lang="en-CA" dirty="0" smtClean="0"/>
              <a:t> </a:t>
            </a:r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rastet</a:t>
            </a:r>
            <a:r>
              <a:rPr lang="en-CA" dirty="0" smtClean="0"/>
              <a:t> e </a:t>
            </a:r>
            <a:r>
              <a:rPr lang="en-CA" dirty="0" err="1" smtClean="0"/>
              <a:t>një</a:t>
            </a:r>
            <a:r>
              <a:rPr lang="en-CA" dirty="0" smtClean="0"/>
              <a:t> </a:t>
            </a:r>
            <a:r>
              <a:rPr lang="en-CA" dirty="0" err="1" smtClean="0"/>
              <a:t>mase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paekzekutuar</a:t>
            </a:r>
            <a:r>
              <a:rPr lang="en-CA" dirty="0" smtClean="0"/>
              <a:t> </a:t>
            </a:r>
            <a:r>
              <a:rPr lang="en-CA" dirty="0" err="1" smtClean="0"/>
              <a:t>mund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rezultojë</a:t>
            </a:r>
            <a:r>
              <a:rPr lang="en-CA" dirty="0" smtClean="0"/>
              <a:t> </a:t>
            </a:r>
            <a:r>
              <a:rPr lang="en-CA" dirty="0" err="1" smtClean="0"/>
              <a:t>nga</a:t>
            </a:r>
            <a:r>
              <a:rPr lang="en-CA" dirty="0" smtClean="0"/>
              <a:t> </a:t>
            </a:r>
            <a:r>
              <a:rPr lang="en-CA" dirty="0" err="1" smtClean="0"/>
              <a:t>fakti</a:t>
            </a:r>
            <a:r>
              <a:rPr lang="en-CA" dirty="0" smtClean="0"/>
              <a:t> se </a:t>
            </a:r>
            <a:r>
              <a:rPr lang="en-CA" dirty="0" err="1" smtClean="0"/>
              <a:t>i</a:t>
            </a:r>
            <a:r>
              <a:rPr lang="en-CA" dirty="0" smtClean="0"/>
              <a:t> </a:t>
            </a:r>
            <a:r>
              <a:rPr lang="en-CA" dirty="0" err="1" smtClean="0"/>
              <a:t>pandehuri</a:t>
            </a:r>
            <a:r>
              <a:rPr lang="en-CA" dirty="0" smtClean="0"/>
              <a:t> </a:t>
            </a:r>
            <a:r>
              <a:rPr lang="en-CA" dirty="0" err="1" smtClean="0"/>
              <a:t>ka</a:t>
            </a:r>
            <a:r>
              <a:rPr lang="en-CA" dirty="0" smtClean="0"/>
              <a:t> </a:t>
            </a:r>
            <a:r>
              <a:rPr lang="en-CA" dirty="0" err="1" smtClean="0"/>
              <a:t>dijeni</a:t>
            </a:r>
            <a:r>
              <a:rPr lang="en-CA" dirty="0" smtClean="0"/>
              <a:t> </a:t>
            </a:r>
            <a:r>
              <a:rPr lang="en-CA" dirty="0" err="1" smtClean="0"/>
              <a:t>për</a:t>
            </a:r>
            <a:r>
              <a:rPr lang="en-CA" dirty="0" smtClean="0"/>
              <a:t> </a:t>
            </a:r>
            <a:r>
              <a:rPr lang="en-CA" dirty="0" err="1" smtClean="0"/>
              <a:t>procesin</a:t>
            </a:r>
            <a:r>
              <a:rPr lang="en-CA" dirty="0" smtClean="0"/>
              <a:t> pas </a:t>
            </a:r>
            <a:r>
              <a:rPr lang="en-CA" dirty="0" err="1" smtClean="0"/>
              <a:t>ka</a:t>
            </a:r>
            <a:r>
              <a:rPr lang="en-CA" dirty="0" smtClean="0"/>
              <a:t> </a:t>
            </a:r>
            <a:r>
              <a:rPr lang="en-CA" dirty="0" err="1" smtClean="0"/>
              <a:t>marrë</a:t>
            </a:r>
            <a:r>
              <a:rPr lang="en-CA" dirty="0" smtClean="0"/>
              <a:t> </a:t>
            </a:r>
            <a:r>
              <a:rPr lang="en-CA" dirty="0" err="1" smtClean="0"/>
              <a:t>pjesë</a:t>
            </a:r>
            <a:r>
              <a:rPr lang="en-CA" dirty="0" smtClean="0"/>
              <a:t> </a:t>
            </a:r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një</a:t>
            </a:r>
            <a:r>
              <a:rPr lang="en-CA" dirty="0" smtClean="0"/>
              <a:t> </a:t>
            </a:r>
            <a:r>
              <a:rPr lang="en-CA" dirty="0" err="1" smtClean="0"/>
              <a:t>fazë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tij</a:t>
            </a:r>
            <a:r>
              <a:rPr lang="en-CA" dirty="0" smtClean="0"/>
              <a:t> </a:t>
            </a:r>
            <a:r>
              <a:rPr lang="en-CA" dirty="0" err="1" smtClean="0"/>
              <a:t>dhe</a:t>
            </a:r>
            <a:r>
              <a:rPr lang="en-CA" dirty="0" smtClean="0"/>
              <a:t> </a:t>
            </a:r>
            <a:r>
              <a:rPr lang="en-CA" dirty="0" err="1" smtClean="0"/>
              <a:t>ka</a:t>
            </a:r>
            <a:r>
              <a:rPr lang="en-CA" dirty="0" smtClean="0"/>
              <a:t> </a:t>
            </a:r>
            <a:r>
              <a:rPr lang="en-CA" dirty="0" err="1" smtClean="0"/>
              <a:t>baza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arsyeshme</a:t>
            </a:r>
            <a:r>
              <a:rPr lang="en-CA" dirty="0" smtClean="0"/>
              <a:t> </a:t>
            </a:r>
            <a:r>
              <a:rPr lang="en-CA" dirty="0" err="1" smtClean="0"/>
              <a:t>për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konkluduar</a:t>
            </a:r>
            <a:r>
              <a:rPr lang="en-CA" dirty="0" smtClean="0"/>
              <a:t> se </a:t>
            </a:r>
            <a:r>
              <a:rPr lang="en-CA" dirty="0" err="1" smtClean="0"/>
              <a:t>ai</a:t>
            </a:r>
            <a:r>
              <a:rPr lang="en-CA" dirty="0" smtClean="0"/>
              <a:t> </a:t>
            </a:r>
            <a:r>
              <a:rPr lang="en-CA" dirty="0" err="1" smtClean="0"/>
              <a:t>duhet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ketë</a:t>
            </a:r>
            <a:r>
              <a:rPr lang="en-CA" dirty="0" smtClean="0"/>
              <a:t> </a:t>
            </a:r>
            <a:r>
              <a:rPr lang="en-CA" dirty="0" err="1" smtClean="0"/>
              <a:t>dijeni</a:t>
            </a:r>
            <a:r>
              <a:rPr lang="en-CA" dirty="0" smtClean="0"/>
              <a:t> </a:t>
            </a:r>
            <a:r>
              <a:rPr lang="en-CA" dirty="0" err="1" smtClean="0"/>
              <a:t>edhe</a:t>
            </a:r>
            <a:r>
              <a:rPr lang="en-CA" dirty="0" smtClean="0"/>
              <a:t> </a:t>
            </a:r>
            <a:r>
              <a:rPr lang="en-CA" dirty="0" err="1" smtClean="0"/>
              <a:t>për</a:t>
            </a:r>
            <a:r>
              <a:rPr lang="en-CA" dirty="0" smtClean="0"/>
              <a:t> </a:t>
            </a:r>
            <a:r>
              <a:rPr lang="en-CA" dirty="0" err="1" smtClean="0"/>
              <a:t>një</a:t>
            </a:r>
            <a:r>
              <a:rPr lang="en-CA" dirty="0" smtClean="0"/>
              <a:t> </a:t>
            </a:r>
            <a:r>
              <a:rPr lang="en-CA" dirty="0" err="1" smtClean="0"/>
              <a:t>masë</a:t>
            </a:r>
            <a:r>
              <a:rPr lang="en-CA" dirty="0" smtClean="0"/>
              <a:t> </a:t>
            </a:r>
            <a:r>
              <a:rPr lang="en-CA" dirty="0" err="1" smtClean="0"/>
              <a:t>sigurimit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caktuar</a:t>
            </a:r>
            <a:r>
              <a:rPr lang="en-CA" dirty="0" smtClean="0"/>
              <a:t>, </a:t>
            </a:r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rastin</a:t>
            </a:r>
            <a:r>
              <a:rPr lang="en-CA" dirty="0" smtClean="0"/>
              <a:t> </a:t>
            </a:r>
            <a:r>
              <a:rPr lang="en-CA" dirty="0" err="1" smtClean="0"/>
              <a:t>kur</a:t>
            </a:r>
            <a:r>
              <a:rPr lang="en-CA" dirty="0" smtClean="0"/>
              <a:t> </a:t>
            </a:r>
            <a:r>
              <a:rPr lang="en-CA" dirty="0" err="1" smtClean="0"/>
              <a:t>është</a:t>
            </a:r>
            <a:r>
              <a:rPr lang="en-CA" dirty="0" smtClean="0"/>
              <a:t> </a:t>
            </a:r>
            <a:r>
              <a:rPr lang="en-CA" dirty="0" err="1" smtClean="0"/>
              <a:t>larguar</a:t>
            </a:r>
            <a:r>
              <a:rPr lang="en-CA" dirty="0" smtClean="0"/>
              <a:t> </a:t>
            </a:r>
            <a:r>
              <a:rPr lang="en-CA" dirty="0" err="1" smtClean="0"/>
              <a:t>dhe</a:t>
            </a:r>
            <a:r>
              <a:rPr lang="en-CA" dirty="0" smtClean="0"/>
              <a:t> </a:t>
            </a:r>
            <a:r>
              <a:rPr lang="en-CA" dirty="0" err="1" smtClean="0"/>
              <a:t>ka</a:t>
            </a:r>
            <a:r>
              <a:rPr lang="en-CA" dirty="0" smtClean="0"/>
              <a:t> </a:t>
            </a:r>
            <a:r>
              <a:rPr lang="en-CA" dirty="0" err="1" smtClean="0"/>
              <a:t>zgjedhur</a:t>
            </a:r>
            <a:r>
              <a:rPr lang="en-CA" dirty="0" smtClean="0"/>
              <a:t> </a:t>
            </a:r>
            <a:r>
              <a:rPr lang="en-CA" dirty="0" err="1" smtClean="0"/>
              <a:t>një</a:t>
            </a:r>
            <a:r>
              <a:rPr lang="en-CA" dirty="0" smtClean="0"/>
              <a:t> </a:t>
            </a:r>
            <a:r>
              <a:rPr lang="en-CA" dirty="0" err="1" smtClean="0"/>
              <a:t>mbrojtës</a:t>
            </a:r>
            <a:r>
              <a:rPr lang="en-CA" dirty="0" smtClean="0"/>
              <a:t> </a:t>
            </a:r>
            <a:r>
              <a:rPr lang="en-CA" dirty="0" err="1" smtClean="0"/>
              <a:t>për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mbrojtur</a:t>
            </a:r>
            <a:r>
              <a:rPr lang="en-CA" dirty="0" smtClean="0"/>
              <a:t> interest e </a:t>
            </a:r>
            <a:r>
              <a:rPr lang="en-CA" dirty="0" err="1" smtClean="0"/>
              <a:t>tij</a:t>
            </a:r>
            <a:r>
              <a:rPr lang="en-CA" dirty="0" smtClean="0"/>
              <a:t>. </a:t>
            </a:r>
          </a:p>
          <a:p>
            <a:pPr algn="just"/>
            <a:r>
              <a:rPr lang="en-CA" dirty="0" err="1" smtClean="0"/>
              <a:t>Nëse</a:t>
            </a:r>
            <a:r>
              <a:rPr lang="en-CA" dirty="0" smtClean="0"/>
              <a:t> </a:t>
            </a:r>
            <a:r>
              <a:rPr lang="en-CA" dirty="0" err="1" smtClean="0"/>
              <a:t>i</a:t>
            </a:r>
            <a:r>
              <a:rPr lang="en-CA" dirty="0" smtClean="0"/>
              <a:t> </a:t>
            </a:r>
            <a:r>
              <a:rPr lang="en-CA" dirty="0" err="1" smtClean="0"/>
              <a:t>pandehuri</a:t>
            </a:r>
            <a:r>
              <a:rPr lang="en-CA" dirty="0" smtClean="0"/>
              <a:t> </a:t>
            </a:r>
            <a:r>
              <a:rPr lang="en-CA" dirty="0" err="1" smtClean="0"/>
              <a:t>nuk</a:t>
            </a:r>
            <a:r>
              <a:rPr lang="en-CA" dirty="0" smtClean="0"/>
              <a:t> </a:t>
            </a:r>
            <a:r>
              <a:rPr lang="en-CA" dirty="0" err="1" smtClean="0"/>
              <a:t>ka</a:t>
            </a:r>
            <a:r>
              <a:rPr lang="en-CA" dirty="0" smtClean="0"/>
              <a:t> </a:t>
            </a:r>
            <a:r>
              <a:rPr lang="en-CA" dirty="0" err="1" smtClean="0"/>
              <a:t>marrë</a:t>
            </a:r>
            <a:r>
              <a:rPr lang="en-CA" dirty="0" smtClean="0"/>
              <a:t> </a:t>
            </a:r>
            <a:r>
              <a:rPr lang="en-CA" dirty="0" err="1" smtClean="0"/>
              <a:t>pjesë</a:t>
            </a:r>
            <a:r>
              <a:rPr lang="en-CA" dirty="0" smtClean="0"/>
              <a:t> </a:t>
            </a:r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asnjë</a:t>
            </a:r>
            <a:r>
              <a:rPr lang="en-CA" dirty="0" smtClean="0"/>
              <a:t> </a:t>
            </a:r>
            <a:r>
              <a:rPr lang="en-CA" dirty="0" err="1" smtClean="0"/>
              <a:t>fazë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procesit</a:t>
            </a:r>
            <a:r>
              <a:rPr lang="en-CA" dirty="0" smtClean="0"/>
              <a:t>, </a:t>
            </a:r>
            <a:r>
              <a:rPr lang="en-CA" dirty="0" err="1" smtClean="0"/>
              <a:t>pra</a:t>
            </a:r>
            <a:r>
              <a:rPr lang="en-CA" dirty="0" smtClean="0"/>
              <a:t> </a:t>
            </a:r>
            <a:r>
              <a:rPr lang="en-CA" dirty="0" err="1" smtClean="0"/>
              <a:t>ai</a:t>
            </a:r>
            <a:r>
              <a:rPr lang="en-CA" dirty="0" smtClean="0"/>
              <a:t> </a:t>
            </a:r>
            <a:r>
              <a:rPr lang="en-CA" dirty="0" err="1" smtClean="0"/>
              <a:t>është</a:t>
            </a:r>
            <a:r>
              <a:rPr lang="en-CA" dirty="0" smtClean="0"/>
              <a:t> </a:t>
            </a:r>
            <a:r>
              <a:rPr lang="en-CA" dirty="0" err="1" smtClean="0"/>
              <a:t>hetuar</a:t>
            </a:r>
            <a:r>
              <a:rPr lang="en-CA" dirty="0" smtClean="0"/>
              <a:t> </a:t>
            </a:r>
            <a:r>
              <a:rPr lang="en-CA" dirty="0" err="1" smtClean="0"/>
              <a:t>dhe</a:t>
            </a:r>
            <a:r>
              <a:rPr lang="en-CA" dirty="0" smtClean="0"/>
              <a:t> </a:t>
            </a:r>
            <a:r>
              <a:rPr lang="en-CA" dirty="0" err="1" smtClean="0"/>
              <a:t>gjykuar</a:t>
            </a:r>
            <a:r>
              <a:rPr lang="en-CA" dirty="0" smtClean="0"/>
              <a:t> </a:t>
            </a:r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mungesë</a:t>
            </a:r>
            <a:r>
              <a:rPr lang="en-CA" dirty="0" smtClean="0"/>
              <a:t> </a:t>
            </a:r>
            <a:r>
              <a:rPr lang="en-CA" dirty="0" err="1" smtClean="0"/>
              <a:t>dhe</a:t>
            </a:r>
            <a:r>
              <a:rPr lang="en-CA" dirty="0" smtClean="0"/>
              <a:t> </a:t>
            </a:r>
            <a:r>
              <a:rPr lang="en-CA" dirty="0" err="1" smtClean="0"/>
              <a:t>nuk</a:t>
            </a:r>
            <a:r>
              <a:rPr lang="en-CA" dirty="0" smtClean="0"/>
              <a:t> </a:t>
            </a:r>
            <a:r>
              <a:rPr lang="en-CA" dirty="0" err="1" smtClean="0"/>
              <a:t>ka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dhëna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tjera</a:t>
            </a:r>
            <a:r>
              <a:rPr lang="en-CA" dirty="0" smtClean="0"/>
              <a:t> </a:t>
            </a:r>
            <a:r>
              <a:rPr lang="en-CA" dirty="0" err="1" smtClean="0"/>
              <a:t>që</a:t>
            </a:r>
            <a:r>
              <a:rPr lang="en-CA" dirty="0" smtClean="0"/>
              <a:t> </a:t>
            </a:r>
            <a:r>
              <a:rPr lang="en-CA" dirty="0" err="1" smtClean="0"/>
              <a:t>provojnë</a:t>
            </a:r>
            <a:r>
              <a:rPr lang="en-CA" dirty="0" smtClean="0"/>
              <a:t> </a:t>
            </a:r>
            <a:r>
              <a:rPr lang="en-CA" dirty="0" err="1" smtClean="0"/>
              <a:t>dijeninë</a:t>
            </a:r>
            <a:r>
              <a:rPr lang="en-CA" dirty="0" smtClean="0"/>
              <a:t> e </a:t>
            </a:r>
            <a:r>
              <a:rPr lang="en-CA" dirty="0" err="1" smtClean="0"/>
              <a:t>tij</a:t>
            </a:r>
            <a:r>
              <a:rPr lang="en-CA" dirty="0" smtClean="0"/>
              <a:t> </a:t>
            </a:r>
            <a:r>
              <a:rPr lang="en-CA" dirty="0" err="1" smtClean="0"/>
              <a:t>për</a:t>
            </a:r>
            <a:r>
              <a:rPr lang="en-CA" dirty="0" smtClean="0"/>
              <a:t> </a:t>
            </a:r>
            <a:r>
              <a:rPr lang="en-CA" dirty="0" err="1" smtClean="0"/>
              <a:t>procesin</a:t>
            </a:r>
            <a:r>
              <a:rPr lang="en-CA" dirty="0" smtClean="0"/>
              <a:t> </a:t>
            </a:r>
            <a:r>
              <a:rPr lang="en-CA" dirty="0" err="1" smtClean="0"/>
              <a:t>dhe</a:t>
            </a:r>
            <a:r>
              <a:rPr lang="en-CA" dirty="0" smtClean="0"/>
              <a:t> </a:t>
            </a:r>
            <a:r>
              <a:rPr lang="en-CA" dirty="0" err="1" smtClean="0"/>
              <a:t>largimin</a:t>
            </a:r>
            <a:r>
              <a:rPr lang="en-CA" dirty="0" smtClean="0"/>
              <a:t> e </a:t>
            </a:r>
            <a:r>
              <a:rPr lang="en-CA" dirty="0" err="1" smtClean="0"/>
              <a:t>vullnetshëm</a:t>
            </a:r>
            <a:r>
              <a:rPr lang="en-CA" dirty="0" smtClean="0"/>
              <a:t> </a:t>
            </a:r>
            <a:r>
              <a:rPr lang="en-CA" dirty="0" err="1" smtClean="0"/>
              <a:t>pikërisht</a:t>
            </a:r>
            <a:r>
              <a:rPr lang="en-CA" dirty="0" smtClean="0"/>
              <a:t> </a:t>
            </a:r>
            <a:r>
              <a:rPr lang="en-CA" dirty="0" err="1" smtClean="0"/>
              <a:t>për</a:t>
            </a:r>
            <a:r>
              <a:rPr lang="en-CA" dirty="0" smtClean="0"/>
              <a:t> </a:t>
            </a:r>
            <a:r>
              <a:rPr lang="en-CA" dirty="0" err="1" smtClean="0"/>
              <a:t>t’iu</a:t>
            </a:r>
            <a:r>
              <a:rPr lang="en-CA" dirty="0" smtClean="0"/>
              <a:t> </a:t>
            </a:r>
            <a:r>
              <a:rPr lang="en-CA" dirty="0" err="1" smtClean="0"/>
              <a:t>fshehur</a:t>
            </a:r>
            <a:r>
              <a:rPr lang="en-CA" dirty="0" smtClean="0"/>
              <a:t> </a:t>
            </a:r>
            <a:r>
              <a:rPr lang="en-CA" dirty="0" err="1" smtClean="0"/>
              <a:t>drejtësisë</a:t>
            </a:r>
            <a:r>
              <a:rPr lang="en-CA" dirty="0" smtClean="0"/>
              <a:t>, </a:t>
            </a:r>
            <a:r>
              <a:rPr lang="en-CA" dirty="0" err="1" smtClean="0"/>
              <a:t>vetëm</a:t>
            </a:r>
            <a:r>
              <a:rPr lang="en-CA" dirty="0" smtClean="0"/>
              <a:t> </a:t>
            </a:r>
            <a:r>
              <a:rPr lang="en-CA" dirty="0" err="1" smtClean="0"/>
              <a:t>mungesa</a:t>
            </a:r>
            <a:r>
              <a:rPr lang="en-CA" dirty="0" smtClean="0"/>
              <a:t> e </a:t>
            </a:r>
            <a:r>
              <a:rPr lang="en-CA" dirty="0" err="1" smtClean="0"/>
              <a:t>tij</a:t>
            </a:r>
            <a:r>
              <a:rPr lang="en-CA" dirty="0" smtClean="0"/>
              <a:t> </a:t>
            </a:r>
            <a:r>
              <a:rPr lang="en-CA" dirty="0" err="1" smtClean="0"/>
              <a:t>nuk</a:t>
            </a:r>
            <a:r>
              <a:rPr lang="en-CA" dirty="0" smtClean="0"/>
              <a:t> </a:t>
            </a:r>
            <a:r>
              <a:rPr lang="en-CA" dirty="0" err="1" smtClean="0"/>
              <a:t>përbën</a:t>
            </a:r>
            <a:r>
              <a:rPr lang="en-CA" dirty="0" smtClean="0"/>
              <a:t> </a:t>
            </a:r>
            <a:r>
              <a:rPr lang="en-CA" dirty="0" err="1" smtClean="0"/>
              <a:t>shkak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mjaftueshëm</a:t>
            </a:r>
            <a:r>
              <a:rPr lang="en-CA" dirty="0" smtClean="0"/>
              <a:t> </a:t>
            </a:r>
            <a:r>
              <a:rPr lang="en-CA" dirty="0" err="1" smtClean="0"/>
              <a:t>për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konkluduar</a:t>
            </a:r>
            <a:r>
              <a:rPr lang="en-CA" dirty="0" smtClean="0"/>
              <a:t> se </a:t>
            </a:r>
            <a:r>
              <a:rPr lang="en-CA" dirty="0" err="1" smtClean="0"/>
              <a:t>i</a:t>
            </a:r>
            <a:r>
              <a:rPr lang="en-CA" dirty="0" smtClean="0"/>
              <a:t> </a:t>
            </a:r>
            <a:r>
              <a:rPr lang="en-CA" dirty="0" err="1" smtClean="0"/>
              <a:t>fshihet</a:t>
            </a:r>
            <a:r>
              <a:rPr lang="en-CA" dirty="0" smtClean="0"/>
              <a:t> </a:t>
            </a:r>
            <a:r>
              <a:rPr lang="en-CA" dirty="0" err="1" smtClean="0"/>
              <a:t>drejtësisë</a:t>
            </a:r>
            <a:r>
              <a:rPr lang="en-CA" dirty="0" smtClean="0"/>
              <a:t>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497714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 err="1" smtClean="0"/>
              <a:t>Dijenia</a:t>
            </a:r>
            <a:r>
              <a:rPr lang="en-CA" dirty="0" smtClean="0"/>
              <a:t> e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pandehurit</a:t>
            </a:r>
            <a:r>
              <a:rPr lang="en-CA" dirty="0" smtClean="0"/>
              <a:t> </a:t>
            </a:r>
            <a:r>
              <a:rPr lang="en-CA" dirty="0" err="1" smtClean="0"/>
              <a:t>për</a:t>
            </a:r>
            <a:r>
              <a:rPr lang="en-CA" dirty="0" smtClean="0"/>
              <a:t> </a:t>
            </a:r>
            <a:r>
              <a:rPr lang="en-CA" dirty="0" err="1" smtClean="0"/>
              <a:t>masën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10153798" cy="4697411"/>
          </a:xfrm>
        </p:spPr>
        <p:txBody>
          <a:bodyPr>
            <a:normAutofit/>
          </a:bodyPr>
          <a:lstStyle/>
          <a:p>
            <a:pPr algn="just"/>
            <a:r>
              <a:rPr lang="en-CA" dirty="0" err="1"/>
              <a:t>V</a:t>
            </a:r>
            <a:r>
              <a:rPr lang="en-CA" dirty="0" err="1" smtClean="0"/>
              <a:t>endimi</a:t>
            </a:r>
            <a:r>
              <a:rPr lang="en-CA" dirty="0" smtClean="0"/>
              <a:t> </a:t>
            </a:r>
            <a:r>
              <a:rPr lang="en-CA" dirty="0" err="1"/>
              <a:t>nr</a:t>
            </a:r>
            <a:r>
              <a:rPr lang="en-CA" dirty="0"/>
              <a:t>. 152 </a:t>
            </a:r>
            <a:r>
              <a:rPr lang="en-CA" dirty="0" err="1"/>
              <a:t>datë</a:t>
            </a:r>
            <a:r>
              <a:rPr lang="en-CA" dirty="0"/>
              <a:t> 18.06.2014 </a:t>
            </a:r>
            <a:r>
              <a:rPr lang="en-CA" dirty="0" err="1"/>
              <a:t>Gjykata</a:t>
            </a:r>
            <a:r>
              <a:rPr lang="en-CA" dirty="0"/>
              <a:t> e </a:t>
            </a:r>
            <a:r>
              <a:rPr lang="en-CA" dirty="0" err="1"/>
              <a:t>Lartë</a:t>
            </a:r>
            <a:r>
              <a:rPr lang="en-CA" dirty="0"/>
              <a:t>, </a:t>
            </a:r>
            <a:r>
              <a:rPr lang="en-CA" dirty="0" err="1"/>
              <a:t>është</a:t>
            </a:r>
            <a:r>
              <a:rPr lang="en-CA" dirty="0"/>
              <a:t> </a:t>
            </a:r>
            <a:r>
              <a:rPr lang="en-CA" dirty="0" err="1"/>
              <a:t>shprehur</a:t>
            </a:r>
            <a:r>
              <a:rPr lang="en-CA" dirty="0"/>
              <a:t> se: “…</a:t>
            </a:r>
            <a:r>
              <a:rPr lang="en-CA" i="1" dirty="0" err="1"/>
              <a:t>i</a:t>
            </a:r>
            <a:r>
              <a:rPr lang="en-CA" i="1" dirty="0"/>
              <a:t> </a:t>
            </a:r>
            <a:r>
              <a:rPr lang="en-CA" i="1" dirty="0" err="1"/>
              <a:t>pandehuri</a:t>
            </a:r>
            <a:r>
              <a:rPr lang="en-CA" i="1" dirty="0"/>
              <a:t> MD </a:t>
            </a:r>
            <a:r>
              <a:rPr lang="en-CA" i="1" dirty="0" err="1"/>
              <a:t>rezulton</a:t>
            </a:r>
            <a:r>
              <a:rPr lang="en-CA" i="1" dirty="0"/>
              <a:t> se </a:t>
            </a:r>
            <a:r>
              <a:rPr lang="en-CA" i="1" dirty="0" err="1"/>
              <a:t>ka</a:t>
            </a:r>
            <a:r>
              <a:rPr lang="en-CA" i="1" dirty="0"/>
              <a:t> </a:t>
            </a:r>
            <a:r>
              <a:rPr lang="en-CA" i="1" dirty="0" err="1"/>
              <a:t>qenë</a:t>
            </a:r>
            <a:r>
              <a:rPr lang="en-CA" i="1" dirty="0"/>
              <a:t> </a:t>
            </a:r>
            <a:r>
              <a:rPr lang="en-CA" i="1" dirty="0" err="1"/>
              <a:t>i</a:t>
            </a:r>
            <a:r>
              <a:rPr lang="en-CA" i="1" dirty="0"/>
              <a:t> </a:t>
            </a:r>
            <a:r>
              <a:rPr lang="en-CA" i="1" dirty="0" err="1"/>
              <a:t>pranishëm</a:t>
            </a:r>
            <a:r>
              <a:rPr lang="en-CA" i="1" dirty="0"/>
              <a:t> </a:t>
            </a:r>
            <a:r>
              <a:rPr lang="en-CA" i="1" dirty="0" err="1"/>
              <a:t>në</a:t>
            </a:r>
            <a:r>
              <a:rPr lang="en-CA" i="1" dirty="0"/>
              <a:t> </a:t>
            </a:r>
            <a:r>
              <a:rPr lang="en-CA" i="1" dirty="0" err="1"/>
              <a:t>gjykimin</a:t>
            </a:r>
            <a:r>
              <a:rPr lang="en-CA" i="1" dirty="0"/>
              <a:t> </a:t>
            </a:r>
            <a:r>
              <a:rPr lang="en-CA" i="1" dirty="0" err="1"/>
              <a:t>në</a:t>
            </a:r>
            <a:r>
              <a:rPr lang="en-CA" i="1" dirty="0"/>
              <a:t> </a:t>
            </a:r>
            <a:r>
              <a:rPr lang="en-CA" i="1" dirty="0" err="1"/>
              <a:t>caktimin</a:t>
            </a:r>
            <a:r>
              <a:rPr lang="en-CA" i="1" dirty="0"/>
              <a:t> e </a:t>
            </a:r>
            <a:r>
              <a:rPr lang="en-CA" i="1" dirty="0" err="1"/>
              <a:t>masës</a:t>
            </a:r>
            <a:r>
              <a:rPr lang="en-CA" i="1" dirty="0"/>
              <a:t> </a:t>
            </a:r>
            <a:r>
              <a:rPr lang="en-CA" i="1" dirty="0" err="1"/>
              <a:t>së</a:t>
            </a:r>
            <a:r>
              <a:rPr lang="en-CA" i="1" dirty="0"/>
              <a:t> </a:t>
            </a:r>
            <a:r>
              <a:rPr lang="en-CA" i="1" dirty="0" err="1"/>
              <a:t>sigurimit</a:t>
            </a:r>
            <a:r>
              <a:rPr lang="en-CA" i="1" dirty="0"/>
              <a:t> </a:t>
            </a:r>
            <a:r>
              <a:rPr lang="en-CA" i="1" dirty="0" err="1"/>
              <a:t>dhe</a:t>
            </a:r>
            <a:r>
              <a:rPr lang="en-CA" i="1" dirty="0"/>
              <a:t> </a:t>
            </a:r>
            <a:r>
              <a:rPr lang="en-CA" i="1" dirty="0" err="1"/>
              <a:t>megjithëse</a:t>
            </a:r>
            <a:r>
              <a:rPr lang="en-CA" i="1" dirty="0"/>
              <a:t> </a:t>
            </a:r>
            <a:r>
              <a:rPr lang="en-CA" i="1" dirty="0" err="1"/>
              <a:t>në</a:t>
            </a:r>
            <a:r>
              <a:rPr lang="en-CA" i="1" dirty="0"/>
              <a:t> </a:t>
            </a:r>
            <a:r>
              <a:rPr lang="en-CA" i="1" dirty="0" err="1"/>
              <a:t>dijeni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faktit</a:t>
            </a:r>
            <a:r>
              <a:rPr lang="en-CA" i="1" dirty="0"/>
              <a:t> se </a:t>
            </a:r>
            <a:r>
              <a:rPr lang="en-CA" i="1" dirty="0" err="1"/>
              <a:t>ndaj</a:t>
            </a:r>
            <a:r>
              <a:rPr lang="en-CA" i="1" dirty="0"/>
              <a:t> </a:t>
            </a:r>
            <a:r>
              <a:rPr lang="en-CA" i="1" dirty="0" err="1"/>
              <a:t>tij</a:t>
            </a:r>
            <a:r>
              <a:rPr lang="en-CA" i="1" dirty="0"/>
              <a:t> </a:t>
            </a:r>
            <a:r>
              <a:rPr lang="en-CA" i="1" dirty="0" err="1"/>
              <a:t>ka</a:t>
            </a:r>
            <a:r>
              <a:rPr lang="en-CA" i="1" dirty="0"/>
              <a:t> </a:t>
            </a:r>
            <a:r>
              <a:rPr lang="en-CA" i="1" dirty="0" err="1"/>
              <a:t>qenë</a:t>
            </a:r>
            <a:r>
              <a:rPr lang="en-CA" i="1" dirty="0"/>
              <a:t> e </a:t>
            </a:r>
            <a:r>
              <a:rPr lang="en-CA" i="1" dirty="0" err="1"/>
              <a:t>caktuar</a:t>
            </a:r>
            <a:r>
              <a:rPr lang="en-CA" i="1" dirty="0"/>
              <a:t> masa e </a:t>
            </a:r>
            <a:r>
              <a:rPr lang="en-CA" i="1" dirty="0" err="1"/>
              <a:t>sigurimit</a:t>
            </a:r>
            <a:r>
              <a:rPr lang="en-CA" i="1" dirty="0"/>
              <a:t> e </a:t>
            </a:r>
            <a:r>
              <a:rPr lang="en-CA" i="1" dirty="0" err="1"/>
              <a:t>detyrimit</a:t>
            </a:r>
            <a:r>
              <a:rPr lang="en-CA" i="1" dirty="0"/>
              <a:t> </a:t>
            </a:r>
            <a:r>
              <a:rPr lang="en-CA" i="1" dirty="0" err="1"/>
              <a:t>për</a:t>
            </a:r>
            <a:r>
              <a:rPr lang="en-CA" i="1" dirty="0"/>
              <a:t> </a:t>
            </a:r>
            <a:r>
              <a:rPr lang="en-CA" i="1" dirty="0" err="1"/>
              <a:t>t’u</a:t>
            </a:r>
            <a:r>
              <a:rPr lang="en-CA" i="1" dirty="0"/>
              <a:t> </a:t>
            </a:r>
            <a:r>
              <a:rPr lang="en-CA" i="1" dirty="0" err="1"/>
              <a:t>paraqitur</a:t>
            </a:r>
            <a:r>
              <a:rPr lang="en-CA" i="1" dirty="0"/>
              <a:t> </a:t>
            </a:r>
            <a:r>
              <a:rPr lang="en-CA" i="1" dirty="0" err="1"/>
              <a:t>në</a:t>
            </a:r>
            <a:r>
              <a:rPr lang="en-CA" i="1" dirty="0"/>
              <a:t> </a:t>
            </a:r>
            <a:r>
              <a:rPr lang="en-CA" i="1" dirty="0" err="1"/>
              <a:t>policinë</a:t>
            </a:r>
            <a:r>
              <a:rPr lang="en-CA" i="1" dirty="0"/>
              <a:t> </a:t>
            </a:r>
            <a:r>
              <a:rPr lang="en-CA" i="1" dirty="0" err="1"/>
              <a:t>gjyqësore</a:t>
            </a:r>
            <a:r>
              <a:rPr lang="en-CA" i="1" dirty="0"/>
              <a:t> … </a:t>
            </a:r>
            <a:r>
              <a:rPr lang="en-CA" i="1" dirty="0" err="1"/>
              <a:t>ai</a:t>
            </a:r>
            <a:r>
              <a:rPr lang="en-CA" i="1" dirty="0"/>
              <a:t> </a:t>
            </a:r>
            <a:r>
              <a:rPr lang="en-CA" i="1" dirty="0" err="1"/>
              <a:t>nuk</a:t>
            </a:r>
            <a:r>
              <a:rPr lang="en-CA" i="1" dirty="0"/>
              <a:t> </a:t>
            </a:r>
            <a:r>
              <a:rPr lang="en-CA" i="1" dirty="0" err="1"/>
              <a:t>është</a:t>
            </a:r>
            <a:r>
              <a:rPr lang="en-CA" i="1" dirty="0"/>
              <a:t> </a:t>
            </a:r>
            <a:r>
              <a:rPr lang="en-CA" i="1" dirty="0" err="1"/>
              <a:t>paraqitur</a:t>
            </a:r>
            <a:r>
              <a:rPr lang="en-CA" i="1" dirty="0"/>
              <a:t> jo </a:t>
            </a:r>
            <a:r>
              <a:rPr lang="en-CA" i="1" dirty="0" err="1"/>
              <a:t>vetëm</a:t>
            </a:r>
            <a:r>
              <a:rPr lang="en-CA" i="1" dirty="0"/>
              <a:t> </a:t>
            </a:r>
            <a:r>
              <a:rPr lang="en-CA" i="1" dirty="0" err="1"/>
              <a:t>sipas</a:t>
            </a:r>
            <a:r>
              <a:rPr lang="en-CA" i="1" dirty="0"/>
              <a:t> </a:t>
            </a:r>
            <a:r>
              <a:rPr lang="en-CA" i="1" dirty="0" err="1"/>
              <a:t>përcaktimit</a:t>
            </a:r>
            <a:r>
              <a:rPr lang="en-CA" i="1" dirty="0"/>
              <a:t> </a:t>
            </a:r>
            <a:r>
              <a:rPr lang="en-CA" i="1" dirty="0" err="1"/>
              <a:t>në</a:t>
            </a:r>
            <a:r>
              <a:rPr lang="en-CA" i="1" dirty="0"/>
              <a:t> </a:t>
            </a:r>
            <a:r>
              <a:rPr lang="en-CA" i="1" dirty="0" err="1"/>
              <a:t>vendimin</a:t>
            </a:r>
            <a:r>
              <a:rPr lang="en-CA" i="1" dirty="0"/>
              <a:t> e </a:t>
            </a:r>
            <a:r>
              <a:rPr lang="en-CA" i="1" dirty="0" err="1"/>
              <a:t>Gjykatës</a:t>
            </a:r>
            <a:r>
              <a:rPr lang="en-CA" i="1" dirty="0"/>
              <a:t> </a:t>
            </a:r>
            <a:r>
              <a:rPr lang="en-CA" i="1" dirty="0" err="1"/>
              <a:t>së</a:t>
            </a:r>
            <a:r>
              <a:rPr lang="en-CA" i="1" dirty="0"/>
              <a:t> </a:t>
            </a:r>
            <a:r>
              <a:rPr lang="en-CA" i="1" dirty="0" err="1"/>
              <a:t>Rrethit</a:t>
            </a:r>
            <a:r>
              <a:rPr lang="en-CA" i="1" dirty="0"/>
              <a:t> </a:t>
            </a:r>
            <a:r>
              <a:rPr lang="en-CA" i="1" dirty="0" err="1"/>
              <a:t>Gjyqësor</a:t>
            </a:r>
            <a:r>
              <a:rPr lang="en-CA" i="1" dirty="0"/>
              <a:t> </a:t>
            </a:r>
            <a:r>
              <a:rPr lang="en-CA" i="1" dirty="0" err="1"/>
              <a:t>Kurbin</a:t>
            </a:r>
            <a:r>
              <a:rPr lang="en-CA" i="1" dirty="0"/>
              <a:t>, nr.79, </a:t>
            </a:r>
            <a:r>
              <a:rPr lang="en-CA" i="1" dirty="0" err="1"/>
              <a:t>dt.</a:t>
            </a:r>
            <a:r>
              <a:rPr lang="en-CA" i="1" dirty="0"/>
              <a:t> 02.07.2010, </a:t>
            </a:r>
            <a:r>
              <a:rPr lang="en-CA" i="1" dirty="0" err="1"/>
              <a:t>por</a:t>
            </a:r>
            <a:r>
              <a:rPr lang="en-CA" i="1" dirty="0"/>
              <a:t> </a:t>
            </a:r>
            <a:r>
              <a:rPr lang="en-CA" i="1" dirty="0" err="1"/>
              <a:t>edhe</a:t>
            </a:r>
            <a:r>
              <a:rPr lang="en-CA" i="1" dirty="0"/>
              <a:t> </a:t>
            </a:r>
            <a:r>
              <a:rPr lang="en-CA" i="1" dirty="0" err="1"/>
              <a:t>kur</a:t>
            </a:r>
            <a:r>
              <a:rPr lang="en-CA" i="1" dirty="0"/>
              <a:t> </a:t>
            </a:r>
            <a:r>
              <a:rPr lang="en-CA" i="1" dirty="0" err="1"/>
              <a:t>i</a:t>
            </a:r>
            <a:r>
              <a:rPr lang="en-CA" i="1" dirty="0"/>
              <a:t> </a:t>
            </a:r>
            <a:r>
              <a:rPr lang="en-CA" i="1" dirty="0" err="1"/>
              <a:t>është</a:t>
            </a:r>
            <a:r>
              <a:rPr lang="en-CA" i="1" dirty="0"/>
              <a:t> </a:t>
            </a:r>
            <a:r>
              <a:rPr lang="en-CA" i="1" dirty="0" err="1"/>
              <a:t>kërkuar</a:t>
            </a:r>
            <a:r>
              <a:rPr lang="en-CA" i="1" dirty="0"/>
              <a:t> </a:t>
            </a:r>
            <a:r>
              <a:rPr lang="en-CA" i="1" dirty="0" err="1"/>
              <a:t>kjo</a:t>
            </a:r>
            <a:r>
              <a:rPr lang="en-CA" i="1" dirty="0"/>
              <a:t> </a:t>
            </a:r>
            <a:r>
              <a:rPr lang="en-CA" i="1" dirty="0" err="1"/>
              <a:t>vazhdimisht</a:t>
            </a:r>
            <a:r>
              <a:rPr lang="en-CA" i="1" dirty="0"/>
              <a:t> </a:t>
            </a:r>
            <a:r>
              <a:rPr lang="en-CA" i="1" dirty="0" err="1"/>
              <a:t>nga</a:t>
            </a:r>
            <a:r>
              <a:rPr lang="en-CA" i="1" dirty="0"/>
              <a:t> </a:t>
            </a:r>
            <a:r>
              <a:rPr lang="en-CA" i="1" dirty="0" err="1"/>
              <a:t>organi</a:t>
            </a:r>
            <a:r>
              <a:rPr lang="en-CA" i="1" dirty="0"/>
              <a:t> </a:t>
            </a:r>
            <a:r>
              <a:rPr lang="en-CA" i="1" dirty="0" err="1"/>
              <a:t>procedues</a:t>
            </a:r>
            <a:r>
              <a:rPr lang="en-CA" i="1" dirty="0"/>
              <a:t> </a:t>
            </a:r>
            <a:r>
              <a:rPr lang="en-CA" i="1" dirty="0" err="1"/>
              <a:t>dhe</a:t>
            </a:r>
            <a:r>
              <a:rPr lang="en-CA" i="1" dirty="0"/>
              <a:t> </a:t>
            </a:r>
            <a:r>
              <a:rPr lang="en-CA" i="1" dirty="0" err="1"/>
              <a:t>për</a:t>
            </a:r>
            <a:r>
              <a:rPr lang="en-CA" i="1" dirty="0"/>
              <a:t> </a:t>
            </a:r>
            <a:r>
              <a:rPr lang="en-CA" i="1" dirty="0" err="1"/>
              <a:t>më</a:t>
            </a:r>
            <a:r>
              <a:rPr lang="en-CA" i="1" dirty="0"/>
              <a:t> </a:t>
            </a:r>
            <a:r>
              <a:rPr lang="en-CA" i="1" dirty="0" err="1"/>
              <a:t>tepër</a:t>
            </a:r>
            <a:r>
              <a:rPr lang="en-CA" i="1" dirty="0"/>
              <a:t> </a:t>
            </a:r>
            <a:r>
              <a:rPr lang="en-CA" i="1" dirty="0" err="1"/>
              <a:t>është</a:t>
            </a:r>
            <a:r>
              <a:rPr lang="en-CA" i="1" dirty="0"/>
              <a:t> </a:t>
            </a:r>
            <a:r>
              <a:rPr lang="en-CA" i="1" dirty="0" err="1"/>
              <a:t>larguar</a:t>
            </a:r>
            <a:r>
              <a:rPr lang="en-CA" i="1" dirty="0"/>
              <a:t> </a:t>
            </a:r>
            <a:r>
              <a:rPr lang="en-CA" i="1" dirty="0" err="1"/>
              <a:t>jashtë</a:t>
            </a:r>
            <a:r>
              <a:rPr lang="en-CA" i="1" dirty="0"/>
              <a:t> </a:t>
            </a:r>
            <a:r>
              <a:rPr lang="en-CA" i="1" dirty="0" err="1"/>
              <a:t>shtetit</a:t>
            </a:r>
            <a:r>
              <a:rPr lang="en-CA" i="1" dirty="0"/>
              <a:t>, </a:t>
            </a:r>
            <a:r>
              <a:rPr lang="en-CA" i="1" dirty="0" err="1"/>
              <a:t>në</a:t>
            </a:r>
            <a:r>
              <a:rPr lang="en-CA" i="1" dirty="0"/>
              <a:t> </a:t>
            </a:r>
            <a:r>
              <a:rPr lang="en-CA" i="1" dirty="0" err="1"/>
              <a:t>Greqi</a:t>
            </a:r>
            <a:r>
              <a:rPr lang="en-CA" i="1" dirty="0"/>
              <a:t> </a:t>
            </a:r>
            <a:r>
              <a:rPr lang="en-CA" i="1" dirty="0" err="1"/>
              <a:t>dhe</a:t>
            </a:r>
            <a:r>
              <a:rPr lang="en-CA" i="1" dirty="0"/>
              <a:t> </a:t>
            </a:r>
            <a:r>
              <a:rPr lang="en-CA" i="1" dirty="0" err="1"/>
              <a:t>nuk</a:t>
            </a:r>
            <a:r>
              <a:rPr lang="en-CA" i="1" dirty="0"/>
              <a:t> </a:t>
            </a:r>
            <a:r>
              <a:rPr lang="en-CA" i="1" dirty="0" err="1"/>
              <a:t>dihej</a:t>
            </a:r>
            <a:r>
              <a:rPr lang="en-CA" i="1" dirty="0"/>
              <a:t> </a:t>
            </a:r>
            <a:r>
              <a:rPr lang="en-CA" i="1" dirty="0" err="1"/>
              <a:t>ku</a:t>
            </a:r>
            <a:r>
              <a:rPr lang="en-CA" i="1" dirty="0"/>
              <a:t> </a:t>
            </a:r>
            <a:r>
              <a:rPr lang="en-CA" i="1" dirty="0" err="1"/>
              <a:t>ndodhej</a:t>
            </a:r>
            <a:r>
              <a:rPr lang="en-CA" i="1" dirty="0"/>
              <a:t>, </a:t>
            </a:r>
            <a:r>
              <a:rPr lang="en-CA" i="1" dirty="0" err="1"/>
              <a:t>çka</a:t>
            </a:r>
            <a:r>
              <a:rPr lang="en-CA" i="1" dirty="0"/>
              <a:t> </a:t>
            </a:r>
            <a:r>
              <a:rPr lang="en-CA" i="1" dirty="0" err="1"/>
              <a:t>rezulton</a:t>
            </a:r>
            <a:r>
              <a:rPr lang="en-CA" i="1" dirty="0"/>
              <a:t> </a:t>
            </a:r>
            <a:r>
              <a:rPr lang="en-CA" i="1" dirty="0" err="1"/>
              <a:t>nga</a:t>
            </a:r>
            <a:r>
              <a:rPr lang="en-CA" i="1" dirty="0"/>
              <a:t> </a:t>
            </a:r>
            <a:r>
              <a:rPr lang="en-CA" i="1" dirty="0" err="1"/>
              <a:t>shkresa</a:t>
            </a:r>
            <a:r>
              <a:rPr lang="en-CA" i="1" dirty="0"/>
              <a:t> nr.4254/1 </a:t>
            </a:r>
            <a:r>
              <a:rPr lang="en-CA" i="1" dirty="0" err="1"/>
              <a:t>prot.</a:t>
            </a:r>
            <a:r>
              <a:rPr lang="en-CA" i="1" dirty="0"/>
              <a:t>, </a:t>
            </a:r>
            <a:r>
              <a:rPr lang="en-CA" i="1" dirty="0" err="1"/>
              <a:t>dt.</a:t>
            </a:r>
            <a:r>
              <a:rPr lang="en-CA" i="1" dirty="0"/>
              <a:t> 21.12.2010 e </a:t>
            </a:r>
            <a:r>
              <a:rPr lang="en-CA" i="1" dirty="0" err="1"/>
              <a:t>Komisariatit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Policisë</a:t>
            </a:r>
            <a:r>
              <a:rPr lang="en-CA" i="1" dirty="0"/>
              <a:t> </a:t>
            </a:r>
            <a:r>
              <a:rPr lang="en-CA" i="1" dirty="0" err="1"/>
              <a:t>Kurbin</a:t>
            </a:r>
            <a:r>
              <a:rPr lang="en-CA" i="1" dirty="0"/>
              <a:t>, </a:t>
            </a:r>
            <a:r>
              <a:rPr lang="en-CA" i="1" dirty="0" err="1"/>
              <a:t>në</a:t>
            </a:r>
            <a:r>
              <a:rPr lang="en-CA" i="1" dirty="0"/>
              <a:t> </a:t>
            </a:r>
            <a:r>
              <a:rPr lang="en-CA" i="1" dirty="0" err="1"/>
              <a:t>këto</a:t>
            </a:r>
            <a:r>
              <a:rPr lang="en-CA" i="1" dirty="0"/>
              <a:t> </a:t>
            </a:r>
            <a:r>
              <a:rPr lang="en-CA" i="1" dirty="0" err="1"/>
              <a:t>kushte</a:t>
            </a:r>
            <a:r>
              <a:rPr lang="en-CA" i="1" dirty="0"/>
              <a:t> </a:t>
            </a:r>
            <a:r>
              <a:rPr lang="en-CA" i="1" dirty="0" err="1"/>
              <a:t>atij</a:t>
            </a:r>
            <a:r>
              <a:rPr lang="en-CA" i="1" dirty="0"/>
              <a:t> </a:t>
            </a:r>
            <a:r>
              <a:rPr lang="en-CA" i="1" dirty="0" err="1"/>
              <a:t>i</a:t>
            </a:r>
            <a:r>
              <a:rPr lang="en-CA" i="1" dirty="0"/>
              <a:t> </a:t>
            </a:r>
            <a:r>
              <a:rPr lang="en-CA" i="1" dirty="0" err="1"/>
              <a:t>është</a:t>
            </a:r>
            <a:r>
              <a:rPr lang="en-CA" i="1" dirty="0"/>
              <a:t> </a:t>
            </a:r>
            <a:r>
              <a:rPr lang="en-CA" i="1" dirty="0" err="1"/>
              <a:t>zëvendësuar</a:t>
            </a:r>
            <a:r>
              <a:rPr lang="en-CA" i="1" dirty="0"/>
              <a:t> masa e </a:t>
            </a:r>
            <a:r>
              <a:rPr lang="en-CA" i="1" dirty="0" err="1"/>
              <a:t>sigurimit</a:t>
            </a:r>
            <a:r>
              <a:rPr lang="en-CA" i="1" dirty="0"/>
              <a:t> </a:t>
            </a:r>
            <a:r>
              <a:rPr lang="en-CA" i="1" dirty="0" err="1"/>
              <a:t>në</a:t>
            </a:r>
            <a:r>
              <a:rPr lang="en-CA" i="1" dirty="0"/>
              <a:t> “arrest </a:t>
            </a:r>
            <a:r>
              <a:rPr lang="en-CA" i="1" dirty="0" err="1"/>
              <a:t>në</a:t>
            </a:r>
            <a:r>
              <a:rPr lang="en-CA" i="1" dirty="0"/>
              <a:t> burg”. </a:t>
            </a:r>
            <a:r>
              <a:rPr lang="en-CA" i="1" dirty="0" err="1"/>
              <a:t>Pra</a:t>
            </a:r>
            <a:r>
              <a:rPr lang="en-CA" i="1" dirty="0"/>
              <a:t>, </a:t>
            </a:r>
            <a:r>
              <a:rPr lang="en-CA" i="1" dirty="0" err="1"/>
              <a:t>megjithëse</a:t>
            </a:r>
            <a:r>
              <a:rPr lang="en-CA" i="1" dirty="0"/>
              <a:t> </a:t>
            </a:r>
            <a:r>
              <a:rPr lang="en-CA" i="1" dirty="0" err="1"/>
              <a:t>ka</a:t>
            </a:r>
            <a:r>
              <a:rPr lang="en-CA" i="1" dirty="0"/>
              <a:t> </a:t>
            </a:r>
            <a:r>
              <a:rPr lang="en-CA" i="1" dirty="0" err="1"/>
              <a:t>qenë</a:t>
            </a:r>
            <a:r>
              <a:rPr lang="en-CA" i="1" dirty="0"/>
              <a:t> </a:t>
            </a:r>
            <a:r>
              <a:rPr lang="en-CA" i="1" dirty="0" err="1"/>
              <a:t>në</a:t>
            </a:r>
            <a:r>
              <a:rPr lang="en-CA" i="1" dirty="0"/>
              <a:t> </a:t>
            </a:r>
            <a:r>
              <a:rPr lang="en-CA" i="1" dirty="0" err="1"/>
              <a:t>dijeni</a:t>
            </a:r>
            <a:r>
              <a:rPr lang="en-CA" i="1" dirty="0"/>
              <a:t> se </a:t>
            </a:r>
            <a:r>
              <a:rPr lang="en-CA" i="1" dirty="0" err="1"/>
              <a:t>ndaj</a:t>
            </a:r>
            <a:r>
              <a:rPr lang="en-CA" i="1" dirty="0"/>
              <a:t> </a:t>
            </a:r>
            <a:r>
              <a:rPr lang="en-CA" i="1" dirty="0" err="1"/>
              <a:t>tij</a:t>
            </a:r>
            <a:r>
              <a:rPr lang="en-CA" i="1" dirty="0"/>
              <a:t> </a:t>
            </a:r>
            <a:r>
              <a:rPr lang="en-CA" i="1" dirty="0" err="1"/>
              <a:t>po</a:t>
            </a:r>
            <a:r>
              <a:rPr lang="en-CA" i="1" dirty="0"/>
              <a:t> </a:t>
            </a:r>
            <a:r>
              <a:rPr lang="en-CA" i="1" dirty="0" err="1"/>
              <a:t>zhvillohej</a:t>
            </a:r>
            <a:r>
              <a:rPr lang="en-CA" i="1" dirty="0"/>
              <a:t> </a:t>
            </a:r>
            <a:r>
              <a:rPr lang="en-CA" i="1" dirty="0" err="1"/>
              <a:t>një</a:t>
            </a:r>
            <a:r>
              <a:rPr lang="en-CA" i="1" dirty="0"/>
              <a:t> </a:t>
            </a:r>
            <a:r>
              <a:rPr lang="en-CA" i="1" dirty="0" err="1"/>
              <a:t>proces</a:t>
            </a:r>
            <a:r>
              <a:rPr lang="en-CA" i="1" dirty="0"/>
              <a:t> penal, e </a:t>
            </a:r>
            <a:r>
              <a:rPr lang="en-CA" i="1" dirty="0" err="1"/>
              <a:t>megjithëse</a:t>
            </a:r>
            <a:r>
              <a:rPr lang="en-CA" i="1" dirty="0"/>
              <a:t> </a:t>
            </a:r>
            <a:r>
              <a:rPr lang="en-CA" i="1" dirty="0" err="1"/>
              <a:t>ka</a:t>
            </a:r>
            <a:r>
              <a:rPr lang="en-CA" i="1" dirty="0"/>
              <a:t> </a:t>
            </a:r>
            <a:r>
              <a:rPr lang="en-CA" i="1" dirty="0" err="1"/>
              <a:t>qenë</a:t>
            </a:r>
            <a:r>
              <a:rPr lang="en-CA" i="1" dirty="0"/>
              <a:t> </a:t>
            </a:r>
            <a:r>
              <a:rPr lang="en-CA" i="1" dirty="0" err="1"/>
              <a:t>në</a:t>
            </a:r>
            <a:r>
              <a:rPr lang="en-CA" i="1" dirty="0"/>
              <a:t> </a:t>
            </a:r>
            <a:r>
              <a:rPr lang="en-CA" i="1" dirty="0" err="1"/>
              <a:t>dijeni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masës</a:t>
            </a:r>
            <a:r>
              <a:rPr lang="en-CA" i="1" dirty="0"/>
              <a:t> </a:t>
            </a:r>
            <a:r>
              <a:rPr lang="en-CA" i="1" dirty="0" err="1"/>
              <a:t>së</a:t>
            </a:r>
            <a:r>
              <a:rPr lang="en-CA" i="1" dirty="0"/>
              <a:t> </a:t>
            </a:r>
            <a:r>
              <a:rPr lang="en-CA" i="1" dirty="0" err="1"/>
              <a:t>sigurimit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vendosur</a:t>
            </a:r>
            <a:r>
              <a:rPr lang="en-CA" i="1" dirty="0"/>
              <a:t> </a:t>
            </a:r>
            <a:r>
              <a:rPr lang="en-CA" i="1" dirty="0" err="1"/>
              <a:t>ndaj</a:t>
            </a:r>
            <a:r>
              <a:rPr lang="en-CA" i="1" dirty="0"/>
              <a:t> </a:t>
            </a:r>
            <a:r>
              <a:rPr lang="en-CA" i="1" dirty="0" err="1"/>
              <a:t>tij</a:t>
            </a:r>
            <a:r>
              <a:rPr lang="en-CA" i="1" dirty="0"/>
              <a:t>, </a:t>
            </a:r>
            <a:r>
              <a:rPr lang="en-CA" i="1" dirty="0" err="1"/>
              <a:t>i</a:t>
            </a:r>
            <a:r>
              <a:rPr lang="en-CA" i="1" dirty="0"/>
              <a:t> </a:t>
            </a:r>
            <a:r>
              <a:rPr lang="en-CA" i="1" dirty="0" err="1"/>
              <a:t>pandehuri</a:t>
            </a:r>
            <a:r>
              <a:rPr lang="en-CA" i="1" dirty="0"/>
              <a:t> M.D. </a:t>
            </a:r>
            <a:r>
              <a:rPr lang="en-CA" i="1" dirty="0" err="1"/>
              <a:t>është</a:t>
            </a:r>
            <a:r>
              <a:rPr lang="en-CA" i="1" dirty="0"/>
              <a:t> </a:t>
            </a:r>
            <a:r>
              <a:rPr lang="en-CA" i="1" dirty="0" err="1"/>
              <a:t>larguar</a:t>
            </a:r>
            <a:r>
              <a:rPr lang="en-CA" i="1" dirty="0"/>
              <a:t> </a:t>
            </a:r>
            <a:r>
              <a:rPr lang="en-CA" i="1" dirty="0" err="1"/>
              <a:t>jashtë</a:t>
            </a:r>
            <a:r>
              <a:rPr lang="en-CA" i="1" dirty="0"/>
              <a:t> </a:t>
            </a:r>
            <a:r>
              <a:rPr lang="en-CA" i="1" dirty="0" err="1"/>
              <a:t>shtetit</a:t>
            </a:r>
            <a:r>
              <a:rPr lang="en-CA" i="1" dirty="0"/>
              <a:t> duke </a:t>
            </a:r>
            <a:r>
              <a:rPr lang="en-CA" i="1" dirty="0" err="1"/>
              <a:t>iu</a:t>
            </a:r>
            <a:r>
              <a:rPr lang="en-CA" i="1" dirty="0"/>
              <a:t> </a:t>
            </a:r>
            <a:r>
              <a:rPr lang="en-CA" i="1" dirty="0" err="1"/>
              <a:t>fshehur</a:t>
            </a:r>
            <a:r>
              <a:rPr lang="en-CA" i="1" dirty="0"/>
              <a:t> </a:t>
            </a:r>
            <a:r>
              <a:rPr lang="en-CA" i="1" dirty="0" err="1"/>
              <a:t>hetimit</a:t>
            </a:r>
            <a:r>
              <a:rPr lang="en-CA" i="1" dirty="0"/>
              <a:t> e </a:t>
            </a:r>
            <a:r>
              <a:rPr lang="en-CA" i="1" dirty="0" err="1"/>
              <a:t>më</a:t>
            </a:r>
            <a:r>
              <a:rPr lang="en-CA" i="1" dirty="0"/>
              <a:t> pas </a:t>
            </a:r>
            <a:r>
              <a:rPr lang="en-CA" i="1" dirty="0" err="1"/>
              <a:t>edhe</a:t>
            </a:r>
            <a:r>
              <a:rPr lang="en-CA" i="1" dirty="0"/>
              <a:t> </a:t>
            </a:r>
            <a:r>
              <a:rPr lang="en-CA" i="1" dirty="0" err="1"/>
              <a:t>gjykimit</a:t>
            </a:r>
            <a:r>
              <a:rPr lang="en-CA" dirty="0" smtClean="0"/>
              <a:t>.”</a:t>
            </a:r>
          </a:p>
          <a:p>
            <a:pPr algn="just"/>
            <a:r>
              <a:rPr lang="en-CA" dirty="0" err="1" smtClean="0"/>
              <a:t>Çështja</a:t>
            </a:r>
            <a:r>
              <a:rPr lang="en-CA" dirty="0" smtClean="0"/>
              <a:t> </a:t>
            </a:r>
            <a:r>
              <a:rPr lang="en-CA" dirty="0" err="1" smtClean="0"/>
              <a:t>Sulejmani</a:t>
            </a:r>
            <a:r>
              <a:rPr lang="en-CA" dirty="0" smtClean="0"/>
              <a:t> </a:t>
            </a:r>
            <a:r>
              <a:rPr lang="en-CA" dirty="0" err="1"/>
              <a:t>kundër</a:t>
            </a:r>
            <a:r>
              <a:rPr lang="en-CA" dirty="0"/>
              <a:t> </a:t>
            </a:r>
            <a:r>
              <a:rPr lang="en-CA" dirty="0" err="1"/>
              <a:t>Shqipërisë</a:t>
            </a:r>
            <a:r>
              <a:rPr lang="en-CA" dirty="0"/>
              <a:t> </a:t>
            </a:r>
            <a:r>
              <a:rPr lang="en-CA" dirty="0" smtClean="0"/>
              <a:t>GJEDNJ </a:t>
            </a:r>
            <a:r>
              <a:rPr lang="en-CA" dirty="0" err="1"/>
              <a:t>është</a:t>
            </a:r>
            <a:r>
              <a:rPr lang="en-CA" dirty="0"/>
              <a:t> </a:t>
            </a:r>
            <a:r>
              <a:rPr lang="en-CA" dirty="0" err="1"/>
              <a:t>shprehur</a:t>
            </a:r>
            <a:r>
              <a:rPr lang="en-CA" dirty="0"/>
              <a:t> se </a:t>
            </a:r>
            <a:r>
              <a:rPr lang="en-CA" dirty="0" smtClean="0"/>
              <a:t>“</a:t>
            </a:r>
            <a:r>
              <a:rPr lang="en-CA" i="1" dirty="0" smtClean="0"/>
              <a:t>duke </a:t>
            </a:r>
            <a:r>
              <a:rPr lang="en-CA" i="1" dirty="0" err="1" smtClean="0"/>
              <a:t>zgjedhur</a:t>
            </a:r>
            <a:r>
              <a:rPr lang="en-CA" i="1" dirty="0" smtClean="0"/>
              <a:t> </a:t>
            </a:r>
            <a:r>
              <a:rPr lang="en-CA" i="1" dirty="0" err="1" smtClean="0"/>
              <a:t>të</a:t>
            </a:r>
            <a:r>
              <a:rPr lang="en-CA" i="1" dirty="0" smtClean="0"/>
              <a:t> </a:t>
            </a:r>
            <a:r>
              <a:rPr lang="en-CA" i="1" dirty="0" err="1" smtClean="0"/>
              <a:t>largohej</a:t>
            </a:r>
            <a:r>
              <a:rPr lang="en-CA" i="1" dirty="0" smtClean="0"/>
              <a:t> </a:t>
            </a:r>
            <a:r>
              <a:rPr lang="en-CA" i="1" dirty="0" err="1" smtClean="0"/>
              <a:t>nga</a:t>
            </a:r>
            <a:r>
              <a:rPr lang="en-CA" i="1" dirty="0" smtClean="0"/>
              <a:t> </a:t>
            </a:r>
            <a:r>
              <a:rPr lang="en-CA" i="1" dirty="0" err="1" smtClean="0"/>
              <a:t>vendi</a:t>
            </a:r>
            <a:r>
              <a:rPr lang="en-CA" i="1" dirty="0" smtClean="0"/>
              <a:t>, </a:t>
            </a:r>
            <a:r>
              <a:rPr lang="en-CA" i="1" dirty="0" err="1" smtClean="0"/>
              <a:t>ankuesi</a:t>
            </a:r>
            <a:r>
              <a:rPr lang="en-CA" i="1" dirty="0" smtClean="0"/>
              <a:t> </a:t>
            </a:r>
            <a:r>
              <a:rPr lang="en-CA" i="1" dirty="0" err="1" smtClean="0"/>
              <a:t>duhet</a:t>
            </a:r>
            <a:r>
              <a:rPr lang="en-CA" i="1" dirty="0" smtClean="0"/>
              <a:t> </a:t>
            </a:r>
            <a:r>
              <a:rPr lang="en-CA" i="1" dirty="0" err="1" smtClean="0"/>
              <a:t>të</a:t>
            </a:r>
            <a:r>
              <a:rPr lang="en-CA" i="1" dirty="0" smtClean="0"/>
              <a:t> </a:t>
            </a:r>
            <a:r>
              <a:rPr lang="en-CA" i="1" dirty="0" err="1" smtClean="0"/>
              <a:t>konsiderohet</a:t>
            </a:r>
            <a:r>
              <a:rPr lang="en-CA" i="1" dirty="0" smtClean="0"/>
              <a:t> </a:t>
            </a:r>
            <a:r>
              <a:rPr lang="en-CA" i="1" dirty="0" err="1" smtClean="0"/>
              <a:t>të</a:t>
            </a:r>
            <a:r>
              <a:rPr lang="en-CA" i="1" dirty="0" smtClean="0"/>
              <a:t> </a:t>
            </a:r>
            <a:r>
              <a:rPr lang="en-CA" i="1" dirty="0" err="1" smtClean="0"/>
              <a:t>ketë</a:t>
            </a:r>
            <a:r>
              <a:rPr lang="en-CA" i="1" dirty="0" smtClean="0"/>
              <a:t> </a:t>
            </a:r>
            <a:r>
              <a:rPr lang="en-CA" i="1" dirty="0" err="1" smtClean="0"/>
              <a:t>hequr</a:t>
            </a:r>
            <a:r>
              <a:rPr lang="en-CA" i="1" dirty="0" smtClean="0"/>
              <a:t> </a:t>
            </a:r>
            <a:r>
              <a:rPr lang="en-CA" i="1" dirty="0" err="1" smtClean="0"/>
              <a:t>dorë</a:t>
            </a:r>
            <a:r>
              <a:rPr lang="en-CA" i="1" dirty="0" smtClean="0"/>
              <a:t> </a:t>
            </a:r>
            <a:r>
              <a:rPr lang="en-CA" i="1" dirty="0" err="1" smtClean="0"/>
              <a:t>qëllimisht</a:t>
            </a:r>
            <a:r>
              <a:rPr lang="en-CA" i="1" dirty="0" smtClean="0"/>
              <a:t> </a:t>
            </a:r>
            <a:r>
              <a:rPr lang="en-CA" i="1" dirty="0" err="1" smtClean="0"/>
              <a:t>dhe</a:t>
            </a:r>
            <a:r>
              <a:rPr lang="en-CA" i="1" dirty="0" smtClean="0"/>
              <a:t> </a:t>
            </a:r>
            <a:r>
              <a:rPr lang="en-CA" i="1" dirty="0" err="1" smtClean="0"/>
              <a:t>në</a:t>
            </a:r>
            <a:r>
              <a:rPr lang="en-CA" i="1" dirty="0" smtClean="0"/>
              <a:t> </a:t>
            </a:r>
            <a:r>
              <a:rPr lang="en-CA" i="1" dirty="0" err="1" smtClean="0"/>
              <a:t>mënyrë</a:t>
            </a:r>
            <a:r>
              <a:rPr lang="en-CA" i="1" dirty="0" smtClean="0"/>
              <a:t> </a:t>
            </a:r>
            <a:r>
              <a:rPr lang="en-CA" i="1" dirty="0" err="1" smtClean="0"/>
              <a:t>të</a:t>
            </a:r>
            <a:r>
              <a:rPr lang="en-CA" i="1" dirty="0" smtClean="0"/>
              <a:t> </a:t>
            </a:r>
            <a:r>
              <a:rPr lang="en-CA" i="1" dirty="0" err="1" smtClean="0"/>
              <a:t>qartë</a:t>
            </a:r>
            <a:r>
              <a:rPr lang="en-CA" i="1" dirty="0" smtClean="0"/>
              <a:t> </a:t>
            </a:r>
            <a:r>
              <a:rPr lang="en-CA" i="1" dirty="0" err="1" smtClean="0"/>
              <a:t>nga</a:t>
            </a:r>
            <a:r>
              <a:rPr lang="en-CA" i="1" dirty="0" smtClean="0"/>
              <a:t> </a:t>
            </a:r>
            <a:r>
              <a:rPr lang="en-CA" i="1" dirty="0" err="1" smtClean="0"/>
              <a:t>të</a:t>
            </a:r>
            <a:r>
              <a:rPr lang="en-CA" i="1" dirty="0" smtClean="0"/>
              <a:t> </a:t>
            </a:r>
            <a:r>
              <a:rPr lang="en-CA" i="1" dirty="0" err="1" smtClean="0"/>
              <a:t>drejtat</a:t>
            </a:r>
            <a:r>
              <a:rPr lang="en-CA" i="1" dirty="0" smtClean="0"/>
              <a:t> e </a:t>
            </a:r>
            <a:r>
              <a:rPr lang="en-CA" i="1" dirty="0" err="1" smtClean="0"/>
              <a:t>tij</a:t>
            </a:r>
            <a:r>
              <a:rPr lang="en-CA" i="1" dirty="0" smtClean="0"/>
              <a:t> </a:t>
            </a:r>
            <a:r>
              <a:rPr lang="en-CA" i="1" dirty="0" err="1" smtClean="0"/>
              <a:t>sipas</a:t>
            </a:r>
            <a:r>
              <a:rPr lang="en-CA" i="1" dirty="0" smtClean="0"/>
              <a:t> </a:t>
            </a:r>
            <a:r>
              <a:rPr lang="en-CA" i="1" dirty="0" err="1" smtClean="0"/>
              <a:t>nenit</a:t>
            </a:r>
            <a:r>
              <a:rPr lang="en-CA" i="1" dirty="0" smtClean="0"/>
              <a:t> 6 </a:t>
            </a:r>
            <a:r>
              <a:rPr lang="en-CA" i="1" dirty="0" err="1" smtClean="0"/>
              <a:t>të</a:t>
            </a:r>
            <a:r>
              <a:rPr lang="en-CA" i="1" dirty="0" smtClean="0"/>
              <a:t> </a:t>
            </a:r>
            <a:r>
              <a:rPr lang="en-CA" i="1" dirty="0" err="1" smtClean="0"/>
              <a:t>Konventës</a:t>
            </a:r>
            <a:r>
              <a:rPr lang="en-CA" i="1" dirty="0" smtClean="0"/>
              <a:t> </a:t>
            </a:r>
            <a:r>
              <a:rPr lang="en-CA" i="1" dirty="0" err="1" smtClean="0"/>
              <a:t>dhe</a:t>
            </a:r>
            <a:r>
              <a:rPr lang="en-CA" i="1" dirty="0" smtClean="0"/>
              <a:t> </a:t>
            </a:r>
            <a:r>
              <a:rPr lang="en-CA" i="1" dirty="0" err="1" smtClean="0"/>
              <a:t>mund</a:t>
            </a:r>
            <a:r>
              <a:rPr lang="en-CA" i="1" dirty="0" smtClean="0"/>
              <a:t> </a:t>
            </a:r>
            <a:r>
              <a:rPr lang="en-CA" i="1" dirty="0" err="1" smtClean="0"/>
              <a:t>të</a:t>
            </a:r>
            <a:r>
              <a:rPr lang="en-CA" i="1" dirty="0" smtClean="0"/>
              <a:t> </a:t>
            </a:r>
            <a:r>
              <a:rPr lang="en-CA" i="1" dirty="0" err="1" smtClean="0"/>
              <a:t>kishte</a:t>
            </a:r>
            <a:r>
              <a:rPr lang="en-CA" i="1" dirty="0" smtClean="0"/>
              <a:t> </a:t>
            </a:r>
            <a:r>
              <a:rPr lang="en-CA" i="1" dirty="0" err="1" smtClean="0"/>
              <a:t>parashikuar</a:t>
            </a:r>
            <a:r>
              <a:rPr lang="en-CA" i="1" dirty="0" smtClean="0"/>
              <a:t> </a:t>
            </a:r>
            <a:r>
              <a:rPr lang="en-CA" i="1" dirty="0" err="1" smtClean="0"/>
              <a:t>pasojat</a:t>
            </a:r>
            <a:r>
              <a:rPr lang="en-CA" i="1" dirty="0" smtClean="0"/>
              <a:t> e </a:t>
            </a:r>
            <a:r>
              <a:rPr lang="en-CA" i="1" dirty="0" err="1" smtClean="0"/>
              <a:t>sjelljes</a:t>
            </a:r>
            <a:r>
              <a:rPr lang="en-CA" i="1" dirty="0" smtClean="0"/>
              <a:t> </a:t>
            </a:r>
            <a:r>
              <a:rPr lang="en-CA" i="1" dirty="0" err="1" smtClean="0"/>
              <a:t>së</a:t>
            </a:r>
            <a:r>
              <a:rPr lang="en-CA" i="1" dirty="0" smtClean="0"/>
              <a:t> </a:t>
            </a:r>
            <a:r>
              <a:rPr lang="en-CA" i="1" dirty="0" err="1" smtClean="0"/>
              <a:t>tij</a:t>
            </a:r>
            <a:r>
              <a:rPr lang="en-CA" dirty="0" smtClean="0"/>
              <a:t>”.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0509837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9458339" cy="1320800"/>
          </a:xfrm>
        </p:spPr>
        <p:txBody>
          <a:bodyPr/>
          <a:lstStyle/>
          <a:p>
            <a:pPr algn="ctr"/>
            <a:r>
              <a:rPr lang="en-CA" dirty="0" err="1"/>
              <a:t>Dijenia</a:t>
            </a:r>
            <a:r>
              <a:rPr lang="en-CA" dirty="0"/>
              <a:t> e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pandehurit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masën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0"/>
            <a:ext cx="9793190" cy="4562183"/>
          </a:xfrm>
        </p:spPr>
        <p:txBody>
          <a:bodyPr/>
          <a:lstStyle/>
          <a:p>
            <a:r>
              <a:rPr lang="en-CA" dirty="0" err="1"/>
              <a:t>Gjykata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Krime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Rënda</a:t>
            </a:r>
            <a:r>
              <a:rPr lang="en-CA" dirty="0"/>
              <a:t>, ne </a:t>
            </a:r>
            <a:r>
              <a:rPr lang="en-CA" dirty="0" err="1"/>
              <a:t>vendimin</a:t>
            </a:r>
            <a:r>
              <a:rPr lang="en-CA" dirty="0"/>
              <a:t> e </a:t>
            </a:r>
            <a:r>
              <a:rPr lang="en-CA" dirty="0" err="1"/>
              <a:t>ndërmjetëm</a:t>
            </a:r>
            <a:r>
              <a:rPr lang="en-CA" dirty="0"/>
              <a:t> </a:t>
            </a:r>
            <a:r>
              <a:rPr lang="en-CA" dirty="0" err="1"/>
              <a:t>datë</a:t>
            </a:r>
            <a:r>
              <a:rPr lang="en-CA" dirty="0"/>
              <a:t> 24.11.2017 </a:t>
            </a:r>
            <a:r>
              <a:rPr lang="en-CA" dirty="0" err="1"/>
              <a:t>ka</a:t>
            </a:r>
            <a:r>
              <a:rPr lang="en-CA" dirty="0"/>
              <a:t> </a:t>
            </a:r>
            <a:r>
              <a:rPr lang="en-CA" dirty="0" err="1"/>
              <a:t>vendosur</a:t>
            </a:r>
            <a:r>
              <a:rPr lang="en-CA" dirty="0"/>
              <a:t> </a:t>
            </a:r>
            <a:r>
              <a:rPr lang="en-CA" dirty="0" err="1"/>
              <a:t>gjykimin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mungesë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pandehurin</a:t>
            </a:r>
            <a:r>
              <a:rPr lang="en-CA" dirty="0"/>
              <a:t> D.K. duke </a:t>
            </a:r>
            <a:r>
              <a:rPr lang="en-CA" dirty="0" err="1"/>
              <a:t>arsyetuar</a:t>
            </a:r>
            <a:r>
              <a:rPr lang="en-CA" dirty="0"/>
              <a:t> se </a:t>
            </a:r>
            <a:r>
              <a:rPr lang="en-CA" dirty="0" err="1"/>
              <a:t>ai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fshihej</a:t>
            </a:r>
            <a:r>
              <a:rPr lang="en-CA" dirty="0"/>
              <a:t> </a:t>
            </a:r>
            <a:r>
              <a:rPr lang="en-CA" dirty="0" err="1"/>
              <a:t>drejtësisë</a:t>
            </a:r>
            <a:r>
              <a:rPr lang="en-CA" dirty="0"/>
              <a:t>. </a:t>
            </a:r>
            <a:r>
              <a:rPr lang="en-CA" dirty="0" err="1"/>
              <a:t>Gjykata</a:t>
            </a:r>
            <a:r>
              <a:rPr lang="en-CA" dirty="0"/>
              <a:t> e </a:t>
            </a:r>
            <a:r>
              <a:rPr lang="en-CA" dirty="0" err="1"/>
              <a:t>ka</a:t>
            </a:r>
            <a:r>
              <a:rPr lang="en-CA" dirty="0"/>
              <a:t> </a:t>
            </a:r>
            <a:r>
              <a:rPr lang="en-CA" dirty="0" err="1"/>
              <a:t>prezumuar</a:t>
            </a:r>
            <a:r>
              <a:rPr lang="en-CA" dirty="0"/>
              <a:t> </a:t>
            </a:r>
            <a:r>
              <a:rPr lang="en-CA" dirty="0" err="1"/>
              <a:t>dijeninë</a:t>
            </a:r>
            <a:r>
              <a:rPr lang="en-CA" dirty="0"/>
              <a:t> e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pandehurit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masën</a:t>
            </a:r>
            <a:r>
              <a:rPr lang="en-CA" dirty="0"/>
              <a:t> e </a:t>
            </a:r>
            <a:r>
              <a:rPr lang="en-CA" dirty="0" err="1"/>
              <a:t>sigurimit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bazë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këtyre</a:t>
            </a:r>
            <a:r>
              <a:rPr lang="en-CA" dirty="0"/>
              <a:t> </a:t>
            </a:r>
            <a:r>
              <a:rPr lang="en-CA" dirty="0" err="1"/>
              <a:t>fakteve</a:t>
            </a:r>
            <a:r>
              <a:rPr lang="en-CA" dirty="0"/>
              <a:t>:</a:t>
            </a:r>
          </a:p>
          <a:p>
            <a:r>
              <a:rPr lang="en-CA" dirty="0" smtClean="0"/>
              <a:t>I </a:t>
            </a:r>
            <a:r>
              <a:rPr lang="en-CA" dirty="0" err="1"/>
              <a:t>pandehuri</a:t>
            </a:r>
            <a:r>
              <a:rPr lang="en-CA" dirty="0"/>
              <a:t> </a:t>
            </a:r>
            <a:r>
              <a:rPr lang="en-CA" dirty="0" err="1"/>
              <a:t>kishte</a:t>
            </a:r>
            <a:r>
              <a:rPr lang="en-CA" dirty="0"/>
              <a:t> </a:t>
            </a:r>
            <a:r>
              <a:rPr lang="en-CA" dirty="0" err="1"/>
              <a:t>qartësisht</a:t>
            </a:r>
            <a:r>
              <a:rPr lang="en-CA" dirty="0"/>
              <a:t> </a:t>
            </a:r>
            <a:r>
              <a:rPr lang="en-CA" dirty="0" err="1"/>
              <a:t>dijeni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procesin</a:t>
            </a:r>
            <a:r>
              <a:rPr lang="en-CA" dirty="0"/>
              <a:t> penal </a:t>
            </a:r>
            <a:r>
              <a:rPr lang="en-CA" dirty="0" err="1"/>
              <a:t>kundër</a:t>
            </a:r>
            <a:r>
              <a:rPr lang="en-CA" dirty="0"/>
              <a:t> </a:t>
            </a:r>
            <a:r>
              <a:rPr lang="en-CA" dirty="0" err="1"/>
              <a:t>tij</a:t>
            </a:r>
            <a:r>
              <a:rPr lang="en-CA" dirty="0"/>
              <a:t> e </a:t>
            </a:r>
            <a:r>
              <a:rPr lang="en-CA" dirty="0" err="1"/>
              <a:t>vërtetuar</a:t>
            </a:r>
            <a:r>
              <a:rPr lang="en-CA" dirty="0"/>
              <a:t> </a:t>
            </a:r>
            <a:r>
              <a:rPr lang="en-CA" dirty="0" err="1"/>
              <a:t>nëpërmjet</a:t>
            </a:r>
            <a:r>
              <a:rPr lang="en-CA" dirty="0"/>
              <a:t> </a:t>
            </a:r>
            <a:r>
              <a:rPr lang="en-CA" dirty="0" err="1"/>
              <a:t>prokurës</a:t>
            </a:r>
            <a:r>
              <a:rPr lang="en-CA" dirty="0"/>
              <a:t> </a:t>
            </a:r>
            <a:r>
              <a:rPr lang="en-CA" dirty="0" err="1"/>
              <a:t>noteriale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t’u</a:t>
            </a:r>
            <a:r>
              <a:rPr lang="en-CA" dirty="0"/>
              <a:t> </a:t>
            </a:r>
            <a:r>
              <a:rPr lang="en-CA" dirty="0" err="1"/>
              <a:t>përfaqësuar</a:t>
            </a:r>
            <a:r>
              <a:rPr lang="en-CA" dirty="0"/>
              <a:t> me </a:t>
            </a:r>
            <a:r>
              <a:rPr lang="en-CA" dirty="0" err="1"/>
              <a:t>mbrojtës</a:t>
            </a:r>
            <a:r>
              <a:rPr lang="en-CA" dirty="0"/>
              <a:t>; </a:t>
            </a:r>
          </a:p>
          <a:p>
            <a:r>
              <a:rPr lang="en-CA" dirty="0" err="1" smtClean="0"/>
              <a:t>Ndaj</a:t>
            </a:r>
            <a:r>
              <a:rPr lang="en-CA" dirty="0" smtClean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pandehurit</a:t>
            </a:r>
            <a:r>
              <a:rPr lang="en-CA" dirty="0"/>
              <a:t> </a:t>
            </a:r>
            <a:r>
              <a:rPr lang="en-CA" dirty="0" err="1"/>
              <a:t>ishte</a:t>
            </a:r>
            <a:r>
              <a:rPr lang="en-CA" dirty="0"/>
              <a:t> </a:t>
            </a:r>
            <a:r>
              <a:rPr lang="en-CA" dirty="0" err="1"/>
              <a:t>caktuar</a:t>
            </a:r>
            <a:r>
              <a:rPr lang="en-CA" dirty="0"/>
              <a:t> </a:t>
            </a:r>
            <a:r>
              <a:rPr lang="en-CA" dirty="0" err="1"/>
              <a:t>masë</a:t>
            </a:r>
            <a:r>
              <a:rPr lang="en-CA" dirty="0"/>
              <a:t> </a:t>
            </a:r>
            <a:r>
              <a:rPr lang="en-CA" dirty="0" err="1"/>
              <a:t>sigurimi</a:t>
            </a:r>
            <a:r>
              <a:rPr lang="en-CA" dirty="0"/>
              <a:t> me burg, e </a:t>
            </a:r>
            <a:r>
              <a:rPr lang="en-CA" dirty="0" err="1"/>
              <a:t>cila</a:t>
            </a:r>
            <a:r>
              <a:rPr lang="en-CA" dirty="0"/>
              <a:t> </a:t>
            </a:r>
            <a:r>
              <a:rPr lang="en-CA" dirty="0" err="1"/>
              <a:t>nuk</a:t>
            </a:r>
            <a:r>
              <a:rPr lang="en-CA" dirty="0"/>
              <a:t> </a:t>
            </a:r>
            <a:r>
              <a:rPr lang="en-CA" dirty="0" err="1"/>
              <a:t>ishte</a:t>
            </a:r>
            <a:r>
              <a:rPr lang="en-CA" dirty="0"/>
              <a:t> </a:t>
            </a:r>
            <a:r>
              <a:rPr lang="en-CA" dirty="0" err="1"/>
              <a:t>ekzekutuar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shkak</a:t>
            </a:r>
            <a:r>
              <a:rPr lang="en-CA" dirty="0"/>
              <a:t> se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pandehuri</a:t>
            </a:r>
            <a:r>
              <a:rPr lang="en-CA" dirty="0"/>
              <a:t> </a:t>
            </a:r>
            <a:r>
              <a:rPr lang="en-CA" dirty="0" err="1"/>
              <a:t>nuk</a:t>
            </a:r>
            <a:r>
              <a:rPr lang="en-CA" dirty="0"/>
              <a:t> </a:t>
            </a:r>
            <a:r>
              <a:rPr lang="en-CA" dirty="0" err="1"/>
              <a:t>ishte</a:t>
            </a:r>
            <a:r>
              <a:rPr lang="en-CA" dirty="0"/>
              <a:t> </a:t>
            </a:r>
            <a:r>
              <a:rPr lang="en-CA" dirty="0" err="1"/>
              <a:t>gjetur</a:t>
            </a:r>
            <a:r>
              <a:rPr lang="en-CA" dirty="0"/>
              <a:t> (</a:t>
            </a:r>
            <a:r>
              <a:rPr lang="en-CA" dirty="0" err="1"/>
              <a:t>zgjedhja</a:t>
            </a:r>
            <a:r>
              <a:rPr lang="en-CA" dirty="0"/>
              <a:t> e </a:t>
            </a:r>
            <a:r>
              <a:rPr lang="en-CA" dirty="0" err="1"/>
              <a:t>mbrojtësve</a:t>
            </a:r>
            <a:r>
              <a:rPr lang="en-CA" dirty="0"/>
              <a:t> me </a:t>
            </a:r>
            <a:r>
              <a:rPr lang="en-CA" dirty="0" err="1"/>
              <a:t>prokurë</a:t>
            </a:r>
            <a:r>
              <a:rPr lang="en-CA" dirty="0"/>
              <a:t> </a:t>
            </a:r>
            <a:r>
              <a:rPr lang="en-CA" dirty="0" err="1"/>
              <a:t>prezumon</a:t>
            </a:r>
            <a:r>
              <a:rPr lang="en-CA" dirty="0"/>
              <a:t> </a:t>
            </a:r>
            <a:r>
              <a:rPr lang="en-CA" dirty="0" err="1"/>
              <a:t>dhe</a:t>
            </a:r>
            <a:r>
              <a:rPr lang="en-CA" dirty="0"/>
              <a:t> </a:t>
            </a:r>
            <a:r>
              <a:rPr lang="en-CA" dirty="0" err="1"/>
              <a:t>dijeninë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masën</a:t>
            </a:r>
            <a:r>
              <a:rPr lang="en-CA" dirty="0"/>
              <a:t> e </a:t>
            </a:r>
            <a:r>
              <a:rPr lang="en-CA" dirty="0" err="1"/>
              <a:t>sigurimit</a:t>
            </a:r>
            <a:r>
              <a:rPr lang="en-CA" dirty="0"/>
              <a:t>); </a:t>
            </a:r>
          </a:p>
          <a:p>
            <a:r>
              <a:rPr lang="en-CA" dirty="0" err="1" smtClean="0"/>
              <a:t>Ndaj</a:t>
            </a:r>
            <a:r>
              <a:rPr lang="en-CA" dirty="0" smtClean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pandehurit</a:t>
            </a:r>
            <a:r>
              <a:rPr lang="en-CA" dirty="0"/>
              <a:t> </a:t>
            </a:r>
            <a:r>
              <a:rPr lang="en-CA" dirty="0" err="1"/>
              <a:t>ishin</a:t>
            </a:r>
            <a:r>
              <a:rPr lang="en-CA" dirty="0"/>
              <a:t> </a:t>
            </a:r>
            <a:r>
              <a:rPr lang="en-CA" dirty="0" err="1"/>
              <a:t>zhvilluar</a:t>
            </a:r>
            <a:r>
              <a:rPr lang="en-CA" dirty="0"/>
              <a:t> </a:t>
            </a:r>
            <a:r>
              <a:rPr lang="en-CA" dirty="0" err="1"/>
              <a:t>kërkime</a:t>
            </a:r>
            <a:r>
              <a:rPr lang="en-CA" dirty="0"/>
              <a:t> me </a:t>
            </a:r>
            <a:r>
              <a:rPr lang="en-CA" dirty="0" err="1"/>
              <a:t>qëllim</a:t>
            </a:r>
            <a:r>
              <a:rPr lang="en-CA" dirty="0"/>
              <a:t> </a:t>
            </a:r>
            <a:r>
              <a:rPr lang="en-CA" dirty="0" err="1"/>
              <a:t>njoftimin</a:t>
            </a:r>
            <a:r>
              <a:rPr lang="en-CA" dirty="0"/>
              <a:t> </a:t>
            </a:r>
            <a:r>
              <a:rPr lang="en-CA" dirty="0" err="1"/>
              <a:t>dhe</a:t>
            </a:r>
            <a:r>
              <a:rPr lang="en-CA" dirty="0"/>
              <a:t> </a:t>
            </a:r>
            <a:r>
              <a:rPr lang="en-CA" dirty="0" err="1"/>
              <a:t>arrestimin</a:t>
            </a:r>
            <a:r>
              <a:rPr lang="en-CA" dirty="0"/>
              <a:t> e </a:t>
            </a:r>
            <a:r>
              <a:rPr lang="en-CA" dirty="0" err="1"/>
              <a:t>tij</a:t>
            </a:r>
            <a:r>
              <a:rPr lang="en-CA" dirty="0"/>
              <a:t>,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cilat</a:t>
            </a:r>
            <a:r>
              <a:rPr lang="en-CA" dirty="0"/>
              <a:t> </a:t>
            </a:r>
            <a:r>
              <a:rPr lang="en-CA" dirty="0" err="1"/>
              <a:t>kishin</a:t>
            </a:r>
            <a:r>
              <a:rPr lang="en-CA" dirty="0"/>
              <a:t> </a:t>
            </a:r>
            <a:r>
              <a:rPr lang="en-CA" dirty="0" err="1"/>
              <a:t>rezultuar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pasuksesshme</a:t>
            </a:r>
            <a:r>
              <a:rPr lang="en-CA" dirty="0"/>
              <a:t>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296246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9793190" cy="1320800"/>
          </a:xfrm>
        </p:spPr>
        <p:txBody>
          <a:bodyPr/>
          <a:lstStyle/>
          <a:p>
            <a:pPr algn="ctr"/>
            <a:r>
              <a:rPr lang="en-CA" dirty="0" err="1" smtClean="0"/>
              <a:t>Kryerja</a:t>
            </a:r>
            <a:r>
              <a:rPr lang="en-CA" dirty="0" smtClean="0"/>
              <a:t> e </a:t>
            </a:r>
            <a:r>
              <a:rPr lang="en-CA" dirty="0" err="1" smtClean="0"/>
              <a:t>kërkimeve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plota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365160"/>
            <a:ext cx="10037889" cy="5492839"/>
          </a:xfrm>
        </p:spPr>
        <p:txBody>
          <a:bodyPr>
            <a:normAutofit/>
          </a:bodyPr>
          <a:lstStyle/>
          <a:p>
            <a:pPr algn="just"/>
            <a:r>
              <a:rPr lang="en-CA" dirty="0" err="1"/>
              <a:t>Neni</a:t>
            </a:r>
            <a:r>
              <a:rPr lang="en-CA" dirty="0"/>
              <a:t> 247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Kodit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Procedurës</a:t>
            </a:r>
            <a:r>
              <a:rPr lang="en-CA" dirty="0"/>
              <a:t> </a:t>
            </a:r>
            <a:r>
              <a:rPr lang="en-CA" dirty="0" err="1"/>
              <a:t>Penale</a:t>
            </a:r>
            <a:r>
              <a:rPr lang="en-CA" dirty="0"/>
              <a:t> </a:t>
            </a:r>
            <a:r>
              <a:rPr lang="en-CA" dirty="0" err="1"/>
              <a:t>parashikon</a:t>
            </a:r>
            <a:r>
              <a:rPr lang="en-CA" dirty="0"/>
              <a:t>: “</a:t>
            </a:r>
            <a:r>
              <a:rPr lang="en-CA" i="1" dirty="0"/>
              <a:t>Kur </a:t>
            </a:r>
            <a:r>
              <a:rPr lang="en-CA" i="1" dirty="0" err="1"/>
              <a:t>personi</a:t>
            </a:r>
            <a:r>
              <a:rPr lang="en-CA" i="1" dirty="0"/>
              <a:t> </a:t>
            </a:r>
            <a:r>
              <a:rPr lang="en-CA" i="1" dirty="0" err="1"/>
              <a:t>ndaj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cilit</a:t>
            </a:r>
            <a:r>
              <a:rPr lang="en-CA" i="1" dirty="0"/>
              <a:t> </a:t>
            </a:r>
            <a:r>
              <a:rPr lang="en-CA" i="1" dirty="0" err="1"/>
              <a:t>është</a:t>
            </a:r>
            <a:r>
              <a:rPr lang="en-CA" i="1" dirty="0"/>
              <a:t> </a:t>
            </a:r>
            <a:r>
              <a:rPr lang="en-CA" i="1" dirty="0" err="1"/>
              <a:t>marrë</a:t>
            </a:r>
            <a:r>
              <a:rPr lang="en-CA" i="1" dirty="0"/>
              <a:t> masa </a:t>
            </a:r>
            <a:r>
              <a:rPr lang="en-CA" i="1" dirty="0" err="1"/>
              <a:t>nuk</a:t>
            </a:r>
            <a:r>
              <a:rPr lang="en-CA" i="1" dirty="0"/>
              <a:t> </a:t>
            </a:r>
            <a:r>
              <a:rPr lang="en-CA" i="1" dirty="0" err="1"/>
              <a:t>gjendet</a:t>
            </a:r>
            <a:r>
              <a:rPr lang="en-CA" i="1" dirty="0"/>
              <a:t>, </a:t>
            </a:r>
            <a:r>
              <a:rPr lang="en-CA" i="1" dirty="0" err="1"/>
              <a:t>oficeri</a:t>
            </a:r>
            <a:r>
              <a:rPr lang="en-CA" i="1" dirty="0"/>
              <a:t> </a:t>
            </a:r>
            <a:r>
              <a:rPr lang="en-CA" i="1" dirty="0" err="1"/>
              <a:t>ose</a:t>
            </a:r>
            <a:r>
              <a:rPr lang="en-CA" i="1" dirty="0"/>
              <a:t> </a:t>
            </a:r>
            <a:r>
              <a:rPr lang="en-CA" i="1" dirty="0" err="1"/>
              <a:t>agjenti</a:t>
            </a:r>
            <a:r>
              <a:rPr lang="en-CA" i="1" dirty="0"/>
              <a:t> </a:t>
            </a:r>
            <a:r>
              <a:rPr lang="en-CA" i="1" dirty="0" err="1"/>
              <a:t>i</a:t>
            </a:r>
            <a:r>
              <a:rPr lang="en-CA" i="1" dirty="0"/>
              <a:t> </a:t>
            </a:r>
            <a:r>
              <a:rPr lang="en-CA" i="1" dirty="0" err="1"/>
              <a:t>policisë</a:t>
            </a:r>
            <a:r>
              <a:rPr lang="en-CA" i="1" dirty="0"/>
              <a:t> </a:t>
            </a:r>
            <a:r>
              <a:rPr lang="en-CA" i="1" dirty="0" err="1"/>
              <a:t>gjyqësore</a:t>
            </a:r>
            <a:r>
              <a:rPr lang="en-CA" i="1" dirty="0"/>
              <a:t> </a:t>
            </a:r>
            <a:r>
              <a:rPr lang="en-CA" i="1" dirty="0" err="1"/>
              <a:t>mban</a:t>
            </a:r>
            <a:r>
              <a:rPr lang="en-CA" i="1" dirty="0"/>
              <a:t> </a:t>
            </a:r>
            <a:r>
              <a:rPr lang="en-CA" i="1" dirty="0" err="1"/>
              <a:t>procesverbal</a:t>
            </a:r>
            <a:r>
              <a:rPr lang="en-CA" i="1" dirty="0"/>
              <a:t>, </a:t>
            </a:r>
            <a:r>
              <a:rPr lang="en-CA" i="1" dirty="0" err="1"/>
              <a:t>në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cilin</a:t>
            </a:r>
            <a:r>
              <a:rPr lang="en-CA" i="1" dirty="0"/>
              <a:t> </a:t>
            </a:r>
            <a:r>
              <a:rPr lang="en-CA" i="1" dirty="0" err="1"/>
              <a:t>tregon</a:t>
            </a:r>
            <a:r>
              <a:rPr lang="en-CA" i="1" dirty="0"/>
              <a:t> </a:t>
            </a:r>
            <a:r>
              <a:rPr lang="en-CA" i="1" dirty="0" err="1"/>
              <a:t>kërkimet</a:t>
            </a:r>
            <a:r>
              <a:rPr lang="en-CA" i="1" dirty="0"/>
              <a:t> e </a:t>
            </a:r>
            <a:r>
              <a:rPr lang="en-CA" i="1" dirty="0" err="1"/>
              <a:t>bëra</a:t>
            </a:r>
            <a:r>
              <a:rPr lang="en-CA" i="1" dirty="0"/>
              <a:t> </a:t>
            </a:r>
            <a:r>
              <a:rPr lang="en-CA" i="1" dirty="0" err="1"/>
              <a:t>dhe</a:t>
            </a:r>
            <a:r>
              <a:rPr lang="en-CA" i="1" dirty="0"/>
              <a:t> </a:t>
            </a:r>
            <a:r>
              <a:rPr lang="en-CA" i="1" dirty="0" err="1"/>
              <a:t>ia</a:t>
            </a:r>
            <a:r>
              <a:rPr lang="en-CA" i="1" dirty="0"/>
              <a:t> </a:t>
            </a:r>
            <a:r>
              <a:rPr lang="en-CA" i="1" dirty="0" err="1"/>
              <a:t>dërgon</a:t>
            </a:r>
            <a:r>
              <a:rPr lang="en-CA" i="1" dirty="0"/>
              <a:t> </a:t>
            </a:r>
            <a:r>
              <a:rPr lang="en-CA" i="1" dirty="0" err="1"/>
              <a:t>atë</a:t>
            </a:r>
            <a:r>
              <a:rPr lang="en-CA" i="1" dirty="0"/>
              <a:t> </a:t>
            </a:r>
            <a:r>
              <a:rPr lang="en-CA" i="1" dirty="0" err="1"/>
              <a:t>gjykatës</a:t>
            </a:r>
            <a:r>
              <a:rPr lang="en-CA" i="1" dirty="0"/>
              <a:t> </a:t>
            </a:r>
            <a:r>
              <a:rPr lang="en-CA" i="1" dirty="0" err="1"/>
              <a:t>që</a:t>
            </a:r>
            <a:r>
              <a:rPr lang="en-CA" i="1" dirty="0"/>
              <a:t> </a:t>
            </a:r>
            <a:r>
              <a:rPr lang="en-CA" i="1" dirty="0" err="1"/>
              <a:t>ka</a:t>
            </a:r>
            <a:r>
              <a:rPr lang="en-CA" i="1" dirty="0"/>
              <a:t> </a:t>
            </a:r>
            <a:r>
              <a:rPr lang="en-CA" i="1" dirty="0" err="1"/>
              <a:t>dhënë</a:t>
            </a:r>
            <a:r>
              <a:rPr lang="en-CA" i="1" dirty="0"/>
              <a:t> </a:t>
            </a:r>
            <a:r>
              <a:rPr lang="en-CA" i="1" dirty="0" err="1"/>
              <a:t>vendimin</a:t>
            </a:r>
            <a:r>
              <a:rPr lang="en-CA" i="1" dirty="0"/>
              <a:t>. 2. </a:t>
            </a:r>
            <a:r>
              <a:rPr lang="en-CA" b="1" i="1" dirty="0"/>
              <a:t>Kur </a:t>
            </a:r>
            <a:r>
              <a:rPr lang="en-CA" b="1" i="1" dirty="0" err="1"/>
              <a:t>gjykata</a:t>
            </a:r>
            <a:r>
              <a:rPr lang="en-CA" b="1" i="1" dirty="0"/>
              <a:t> </a:t>
            </a:r>
            <a:r>
              <a:rPr lang="en-CA" b="1" i="1" dirty="0" err="1"/>
              <a:t>çmon</a:t>
            </a:r>
            <a:r>
              <a:rPr lang="en-CA" b="1" i="1" dirty="0"/>
              <a:t> se </a:t>
            </a:r>
            <a:r>
              <a:rPr lang="en-CA" b="1" i="1" dirty="0" err="1"/>
              <a:t>kërkimet</a:t>
            </a:r>
            <a:r>
              <a:rPr lang="en-CA" b="1" i="1" dirty="0"/>
              <a:t> </a:t>
            </a:r>
            <a:r>
              <a:rPr lang="en-CA" b="1" i="1" dirty="0" err="1"/>
              <a:t>janë</a:t>
            </a:r>
            <a:r>
              <a:rPr lang="en-CA" b="1" i="1" dirty="0"/>
              <a:t> </a:t>
            </a:r>
            <a:r>
              <a:rPr lang="en-CA" b="1" i="1" dirty="0" err="1"/>
              <a:t>bërë</a:t>
            </a:r>
            <a:r>
              <a:rPr lang="en-CA" b="1" i="1" dirty="0"/>
              <a:t> </a:t>
            </a:r>
            <a:r>
              <a:rPr lang="en-CA" b="1" i="1" dirty="0" err="1"/>
              <a:t>të</a:t>
            </a:r>
            <a:r>
              <a:rPr lang="en-CA" b="1" i="1" dirty="0"/>
              <a:t> </a:t>
            </a:r>
            <a:r>
              <a:rPr lang="en-CA" b="1" i="1" dirty="0" err="1"/>
              <a:t>plota</a:t>
            </a:r>
            <a:r>
              <a:rPr lang="en-CA" b="1" i="1" dirty="0"/>
              <a:t>, </a:t>
            </a:r>
            <a:r>
              <a:rPr lang="en-CA" b="1" i="1" dirty="0" err="1"/>
              <a:t>deklaron</a:t>
            </a:r>
            <a:r>
              <a:rPr lang="en-CA" b="1" i="1" dirty="0"/>
              <a:t> </a:t>
            </a:r>
            <a:r>
              <a:rPr lang="en-CA" b="1" i="1" dirty="0" err="1"/>
              <a:t>ikjen</a:t>
            </a:r>
            <a:r>
              <a:rPr lang="en-CA" b="1" i="1" dirty="0"/>
              <a:t> e </a:t>
            </a:r>
            <a:r>
              <a:rPr lang="en-CA" b="1" i="1" dirty="0" err="1"/>
              <a:t>personit</a:t>
            </a:r>
            <a:r>
              <a:rPr lang="en-CA" dirty="0"/>
              <a:t>.” </a:t>
            </a:r>
            <a:endParaRPr lang="en-CA" dirty="0" smtClean="0"/>
          </a:p>
          <a:p>
            <a:pPr lvl="1" algn="just"/>
            <a:r>
              <a:rPr lang="en-CA" dirty="0" err="1" smtClean="0"/>
              <a:t>Kërkimet</a:t>
            </a:r>
            <a:r>
              <a:rPr lang="en-CA" dirty="0" smtClean="0"/>
              <a:t> </a:t>
            </a:r>
            <a:r>
              <a:rPr lang="en-CA" dirty="0" err="1" smtClean="0"/>
              <a:t>duhet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jenë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plota</a:t>
            </a:r>
            <a:endParaRPr lang="en-CA" dirty="0" smtClean="0"/>
          </a:p>
          <a:p>
            <a:pPr lvl="1" algn="just"/>
            <a:r>
              <a:rPr lang="en-CA" dirty="0" err="1" smtClean="0"/>
              <a:t>Duhet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kyhen</a:t>
            </a:r>
            <a:r>
              <a:rPr lang="en-CA" dirty="0" smtClean="0"/>
              <a:t> </a:t>
            </a:r>
            <a:r>
              <a:rPr lang="en-CA" dirty="0" err="1" smtClean="0"/>
              <a:t>te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gjitha</a:t>
            </a:r>
            <a:r>
              <a:rPr lang="en-CA" dirty="0" smtClean="0"/>
              <a:t> </a:t>
            </a:r>
            <a:r>
              <a:rPr lang="en-CA" dirty="0" err="1" smtClean="0"/>
              <a:t>vendet</a:t>
            </a:r>
            <a:r>
              <a:rPr lang="en-CA" dirty="0" smtClean="0"/>
              <a:t> </a:t>
            </a:r>
            <a:r>
              <a:rPr lang="en-CA" dirty="0" err="1" smtClean="0"/>
              <a:t>ku</a:t>
            </a:r>
            <a:r>
              <a:rPr lang="en-CA" dirty="0" smtClean="0"/>
              <a:t> </a:t>
            </a:r>
            <a:r>
              <a:rPr lang="en-CA" dirty="0" err="1" smtClean="0"/>
              <a:t>personi</a:t>
            </a:r>
            <a:r>
              <a:rPr lang="en-CA" dirty="0" smtClean="0"/>
              <a:t> </a:t>
            </a:r>
            <a:r>
              <a:rPr lang="en-CA" dirty="0" err="1" smtClean="0"/>
              <a:t>mund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ndodhet</a:t>
            </a:r>
            <a:r>
              <a:rPr lang="en-CA" dirty="0" smtClean="0"/>
              <a:t>, </a:t>
            </a:r>
            <a:r>
              <a:rPr lang="en-CA" dirty="0" err="1" smtClean="0"/>
              <a:t>bazuar</a:t>
            </a:r>
            <a:r>
              <a:rPr lang="en-CA" dirty="0"/>
              <a:t> </a:t>
            </a:r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vendet</a:t>
            </a:r>
            <a:r>
              <a:rPr lang="en-CA" dirty="0" smtClean="0"/>
              <a:t> </a:t>
            </a:r>
            <a:r>
              <a:rPr lang="en-CA" dirty="0" err="1" smtClean="0"/>
              <a:t>ku</a:t>
            </a:r>
            <a:r>
              <a:rPr lang="en-CA" dirty="0" smtClean="0"/>
              <a:t> </a:t>
            </a:r>
            <a:r>
              <a:rPr lang="en-CA" dirty="0" err="1" smtClean="0"/>
              <a:t>ai</a:t>
            </a:r>
            <a:r>
              <a:rPr lang="en-CA" dirty="0" smtClean="0"/>
              <a:t> </a:t>
            </a:r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mënyrë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zakonshme</a:t>
            </a:r>
            <a:r>
              <a:rPr lang="en-CA" dirty="0" smtClean="0"/>
              <a:t> </a:t>
            </a:r>
            <a:r>
              <a:rPr lang="en-CA" dirty="0" err="1" smtClean="0"/>
              <a:t>organizon</a:t>
            </a:r>
            <a:r>
              <a:rPr lang="en-CA" dirty="0" smtClean="0"/>
              <a:t> </a:t>
            </a:r>
            <a:r>
              <a:rPr lang="en-CA" dirty="0" err="1" smtClean="0"/>
              <a:t>qëndrimin</a:t>
            </a:r>
            <a:r>
              <a:rPr lang="en-CA" dirty="0" smtClean="0"/>
              <a:t> e </a:t>
            </a:r>
            <a:r>
              <a:rPr lang="en-CA" dirty="0" err="1" smtClean="0"/>
              <a:t>tij</a:t>
            </a:r>
            <a:endParaRPr lang="en-CA" dirty="0" smtClean="0"/>
          </a:p>
          <a:p>
            <a:pPr algn="just"/>
            <a:r>
              <a:rPr lang="en-CA" dirty="0" err="1" smtClean="0"/>
              <a:t>Gjykata</a:t>
            </a:r>
            <a:r>
              <a:rPr lang="en-CA" dirty="0" smtClean="0"/>
              <a:t> </a:t>
            </a:r>
            <a:r>
              <a:rPr lang="en-CA" dirty="0"/>
              <a:t>e </a:t>
            </a:r>
            <a:r>
              <a:rPr lang="en-CA" dirty="0" err="1"/>
              <a:t>Kasacioni</a:t>
            </a:r>
            <a:r>
              <a:rPr lang="en-CA" dirty="0"/>
              <a:t> e </a:t>
            </a:r>
            <a:r>
              <a:rPr lang="en-CA" dirty="0" err="1"/>
              <a:t>Republikës</a:t>
            </a:r>
            <a:r>
              <a:rPr lang="en-CA" dirty="0"/>
              <a:t> </a:t>
            </a:r>
            <a:r>
              <a:rPr lang="en-CA" dirty="0" err="1"/>
              <a:t>së</a:t>
            </a:r>
            <a:r>
              <a:rPr lang="en-CA" dirty="0"/>
              <a:t> </a:t>
            </a:r>
            <a:r>
              <a:rPr lang="en-CA" dirty="0" err="1"/>
              <a:t>Italisë</a:t>
            </a:r>
            <a:r>
              <a:rPr lang="en-CA" dirty="0"/>
              <a:t> </a:t>
            </a:r>
            <a:r>
              <a:rPr lang="en-CA" dirty="0" err="1"/>
              <a:t>është</a:t>
            </a:r>
            <a:r>
              <a:rPr lang="en-CA" dirty="0"/>
              <a:t> </a:t>
            </a:r>
            <a:r>
              <a:rPr lang="en-CA" dirty="0" err="1"/>
              <a:t>shprehur</a:t>
            </a:r>
            <a:r>
              <a:rPr lang="en-CA" dirty="0"/>
              <a:t> se “</a:t>
            </a:r>
            <a:r>
              <a:rPr lang="en-CA" i="1" dirty="0" err="1"/>
              <a:t>shpallja</a:t>
            </a:r>
            <a:r>
              <a:rPr lang="en-CA" i="1" dirty="0"/>
              <a:t> e </a:t>
            </a:r>
            <a:r>
              <a:rPr lang="en-CA" i="1" dirty="0" err="1"/>
              <a:t>fshehjes</a:t>
            </a:r>
            <a:r>
              <a:rPr lang="en-CA" i="1" dirty="0"/>
              <a:t> </a:t>
            </a:r>
            <a:r>
              <a:rPr lang="en-CA" i="1" dirty="0" err="1"/>
              <a:t>nga</a:t>
            </a:r>
            <a:r>
              <a:rPr lang="en-CA" i="1" dirty="0"/>
              <a:t> </a:t>
            </a:r>
            <a:r>
              <a:rPr lang="en-CA" i="1" dirty="0" err="1"/>
              <a:t>drejtësia</a:t>
            </a:r>
            <a:r>
              <a:rPr lang="en-CA" i="1" dirty="0"/>
              <a:t> </a:t>
            </a:r>
            <a:r>
              <a:rPr lang="en-CA" i="1" dirty="0" err="1"/>
              <a:t>presupozon</a:t>
            </a:r>
            <a:r>
              <a:rPr lang="en-CA" i="1" dirty="0"/>
              <a:t> </a:t>
            </a:r>
            <a:r>
              <a:rPr lang="en-CA" i="1" dirty="0" err="1"/>
              <a:t>një</a:t>
            </a:r>
            <a:r>
              <a:rPr lang="en-CA" i="1" dirty="0"/>
              <a:t> </a:t>
            </a:r>
            <a:r>
              <a:rPr lang="en-CA" i="1" dirty="0" err="1"/>
              <a:t>raport</a:t>
            </a:r>
            <a:r>
              <a:rPr lang="en-CA" i="1" dirty="0"/>
              <a:t> </a:t>
            </a:r>
            <a:r>
              <a:rPr lang="en-CA" i="1" dirty="0" err="1"/>
              <a:t>për</a:t>
            </a:r>
            <a:r>
              <a:rPr lang="en-CA" i="1" dirty="0"/>
              <a:t> </a:t>
            </a:r>
            <a:r>
              <a:rPr lang="en-CA" i="1" dirty="0" err="1"/>
              <a:t>kërkimet</a:t>
            </a:r>
            <a:r>
              <a:rPr lang="en-CA" i="1" dirty="0"/>
              <a:t> e </a:t>
            </a:r>
            <a:r>
              <a:rPr lang="en-CA" i="1" dirty="0" err="1"/>
              <a:t>dështuara</a:t>
            </a:r>
            <a:r>
              <a:rPr lang="en-CA" i="1" dirty="0"/>
              <a:t>,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cilat</a:t>
            </a:r>
            <a:r>
              <a:rPr lang="en-CA" i="1" dirty="0"/>
              <a:t> </a:t>
            </a:r>
            <a:r>
              <a:rPr lang="en-CA" i="1" dirty="0" err="1"/>
              <a:t>policia</a:t>
            </a:r>
            <a:r>
              <a:rPr lang="en-CA" i="1" dirty="0"/>
              <a:t> </a:t>
            </a:r>
            <a:r>
              <a:rPr lang="en-CA" i="1" dirty="0" err="1"/>
              <a:t>i</a:t>
            </a:r>
            <a:r>
              <a:rPr lang="en-CA" i="1" dirty="0"/>
              <a:t> </a:t>
            </a:r>
            <a:r>
              <a:rPr lang="en-CA" i="1" dirty="0" err="1"/>
              <a:t>ka</a:t>
            </a:r>
            <a:r>
              <a:rPr lang="en-CA" i="1" dirty="0"/>
              <a:t> </a:t>
            </a:r>
            <a:r>
              <a:rPr lang="en-CA" i="1" dirty="0" err="1"/>
              <a:t>ndërmarrë</a:t>
            </a:r>
            <a:r>
              <a:rPr lang="en-CA" i="1" dirty="0"/>
              <a:t> </a:t>
            </a:r>
            <a:r>
              <a:rPr lang="en-CA" i="1" dirty="0" err="1"/>
              <a:t>për</a:t>
            </a:r>
            <a:r>
              <a:rPr lang="en-CA" i="1" dirty="0"/>
              <a:t> </a:t>
            </a:r>
            <a:r>
              <a:rPr lang="en-CA" i="1" dirty="0" err="1"/>
              <a:t>efekt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ekzekutimit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vendimit</a:t>
            </a:r>
            <a:r>
              <a:rPr lang="en-CA" i="1" dirty="0"/>
              <a:t> </a:t>
            </a:r>
            <a:r>
              <a:rPr lang="en-CA" i="1" dirty="0" err="1"/>
              <a:t>për</a:t>
            </a:r>
            <a:r>
              <a:rPr lang="en-CA" i="1" dirty="0"/>
              <a:t> </a:t>
            </a:r>
            <a:r>
              <a:rPr lang="en-CA" i="1" dirty="0" err="1"/>
              <a:t>masën</a:t>
            </a:r>
            <a:r>
              <a:rPr lang="en-CA" i="1" dirty="0"/>
              <a:t> e </a:t>
            </a:r>
            <a:r>
              <a:rPr lang="en-CA" i="1" dirty="0" err="1"/>
              <a:t>sigurimit</a:t>
            </a:r>
            <a:r>
              <a:rPr lang="en-CA" i="1" dirty="0"/>
              <a:t>, </a:t>
            </a:r>
            <a:r>
              <a:rPr lang="en-CA" i="1" dirty="0" err="1"/>
              <a:t>veçanërisht</a:t>
            </a:r>
            <a:r>
              <a:rPr lang="en-CA" i="1" dirty="0"/>
              <a:t> duke </a:t>
            </a:r>
            <a:r>
              <a:rPr lang="en-CA" i="1" dirty="0" err="1"/>
              <a:t>treguar</a:t>
            </a:r>
            <a:r>
              <a:rPr lang="en-CA" i="1" dirty="0"/>
              <a:t> </a:t>
            </a:r>
            <a:r>
              <a:rPr lang="en-CA" i="1" dirty="0" err="1"/>
              <a:t>vendet</a:t>
            </a:r>
            <a:r>
              <a:rPr lang="en-CA" i="1" dirty="0"/>
              <a:t> </a:t>
            </a:r>
            <a:r>
              <a:rPr lang="en-CA" i="1" dirty="0" err="1"/>
              <a:t>ku</a:t>
            </a:r>
            <a:r>
              <a:rPr lang="en-CA" i="1" dirty="0"/>
              <a:t> </a:t>
            </a:r>
            <a:r>
              <a:rPr lang="en-CA" i="1" dirty="0" err="1"/>
              <a:t>i</a:t>
            </a:r>
            <a:r>
              <a:rPr lang="en-CA" i="1" dirty="0"/>
              <a:t> </a:t>
            </a:r>
            <a:r>
              <a:rPr lang="en-CA" i="1" dirty="0" err="1"/>
              <a:t>pandehuri</a:t>
            </a:r>
            <a:r>
              <a:rPr lang="en-CA" i="1" dirty="0"/>
              <a:t> </a:t>
            </a:r>
            <a:r>
              <a:rPr lang="en-CA" i="1" dirty="0" err="1"/>
              <a:t>supozohej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gjendej</a:t>
            </a:r>
            <a:r>
              <a:rPr lang="en-CA" i="1" dirty="0"/>
              <a:t>.</a:t>
            </a:r>
            <a:r>
              <a:rPr lang="en-CA" dirty="0"/>
              <a:t>”</a:t>
            </a:r>
          </a:p>
          <a:p>
            <a:pPr algn="just"/>
            <a:r>
              <a:rPr lang="en-CA" dirty="0" err="1" smtClean="0"/>
              <a:t>Statutin</a:t>
            </a:r>
            <a:r>
              <a:rPr lang="en-CA" dirty="0" smtClean="0"/>
              <a:t> </a:t>
            </a:r>
            <a:r>
              <a:rPr lang="en-CA" dirty="0"/>
              <a:t>e </a:t>
            </a:r>
            <a:r>
              <a:rPr lang="en-CA" dirty="0" err="1"/>
              <a:t>Gjykatës</a:t>
            </a:r>
            <a:r>
              <a:rPr lang="en-CA" dirty="0"/>
              <a:t> </a:t>
            </a:r>
            <a:r>
              <a:rPr lang="en-CA" dirty="0" err="1"/>
              <a:t>së</a:t>
            </a:r>
            <a:r>
              <a:rPr lang="en-CA" dirty="0"/>
              <a:t> </a:t>
            </a:r>
            <a:r>
              <a:rPr lang="en-CA" dirty="0" err="1"/>
              <a:t>Posaçme</a:t>
            </a:r>
            <a:r>
              <a:rPr lang="en-CA" dirty="0"/>
              <a:t> </a:t>
            </a:r>
            <a:r>
              <a:rPr lang="en-CA" dirty="0" err="1"/>
              <a:t>Ndërkombëtare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Libanin</a:t>
            </a:r>
            <a:r>
              <a:rPr lang="en-CA" dirty="0"/>
              <a:t>, </a:t>
            </a:r>
            <a:r>
              <a:rPr lang="en-CA" dirty="0" err="1"/>
              <a:t>ku</a:t>
            </a:r>
            <a:r>
              <a:rPr lang="en-CA" dirty="0"/>
              <a:t> </a:t>
            </a:r>
            <a:r>
              <a:rPr lang="en-CA" dirty="0" err="1"/>
              <a:t>thuhet</a:t>
            </a:r>
            <a:r>
              <a:rPr lang="en-CA" dirty="0"/>
              <a:t> se </a:t>
            </a:r>
            <a:r>
              <a:rPr lang="en-CA" i="1" dirty="0"/>
              <a:t>“</a:t>
            </a:r>
            <a:r>
              <a:rPr lang="en-CA" i="1" dirty="0" err="1"/>
              <a:t>i</a:t>
            </a:r>
            <a:r>
              <a:rPr lang="en-CA" i="1" dirty="0"/>
              <a:t> </a:t>
            </a:r>
            <a:r>
              <a:rPr lang="en-CA" i="1" dirty="0" err="1"/>
              <a:t>pandehuri</a:t>
            </a:r>
            <a:r>
              <a:rPr lang="en-CA" i="1" dirty="0"/>
              <a:t> </a:t>
            </a:r>
            <a:r>
              <a:rPr lang="en-CA" i="1" dirty="0" err="1"/>
              <a:t>mund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gjykohet</a:t>
            </a:r>
            <a:r>
              <a:rPr lang="en-CA" i="1" dirty="0"/>
              <a:t> </a:t>
            </a:r>
            <a:r>
              <a:rPr lang="en-CA" i="1" dirty="0" err="1"/>
              <a:t>në</a:t>
            </a:r>
            <a:r>
              <a:rPr lang="en-CA" i="1" dirty="0"/>
              <a:t> </a:t>
            </a:r>
            <a:r>
              <a:rPr lang="en-CA" i="1" dirty="0" err="1"/>
              <a:t>mungesë</a:t>
            </a:r>
            <a:r>
              <a:rPr lang="en-CA" i="1" dirty="0"/>
              <a:t> </a:t>
            </a:r>
            <a:r>
              <a:rPr lang="en-CA" i="1" dirty="0" err="1"/>
              <a:t>kur</a:t>
            </a:r>
            <a:r>
              <a:rPr lang="en-CA" i="1" dirty="0"/>
              <a:t> c) I </a:t>
            </a:r>
            <a:r>
              <a:rPr lang="en-CA" i="1" dirty="0" err="1"/>
              <a:t>fshihet</a:t>
            </a:r>
            <a:r>
              <a:rPr lang="en-CA" i="1" dirty="0"/>
              <a:t> </a:t>
            </a:r>
            <a:r>
              <a:rPr lang="en-CA" i="1" dirty="0" err="1"/>
              <a:t>drejtësisë</a:t>
            </a:r>
            <a:r>
              <a:rPr lang="en-CA" i="1" dirty="0"/>
              <a:t> ... </a:t>
            </a:r>
            <a:r>
              <a:rPr lang="en-CA" i="1" dirty="0" err="1"/>
              <a:t>dhe</a:t>
            </a:r>
            <a:r>
              <a:rPr lang="en-CA" i="1" dirty="0"/>
              <a:t> </a:t>
            </a:r>
            <a:r>
              <a:rPr lang="en-CA" i="1" dirty="0" err="1"/>
              <a:t>janë</a:t>
            </a:r>
            <a:r>
              <a:rPr lang="en-CA" i="1" dirty="0"/>
              <a:t> </a:t>
            </a:r>
            <a:r>
              <a:rPr lang="en-CA" i="1" dirty="0" err="1"/>
              <a:t>ndërmarrë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gjitha</a:t>
            </a:r>
            <a:r>
              <a:rPr lang="en-CA" i="1" dirty="0"/>
              <a:t> </a:t>
            </a:r>
            <a:r>
              <a:rPr lang="en-CA" i="1" dirty="0" err="1"/>
              <a:t>hapat</a:t>
            </a:r>
            <a:r>
              <a:rPr lang="en-CA" i="1" dirty="0"/>
              <a:t> e </a:t>
            </a:r>
            <a:r>
              <a:rPr lang="en-CA" i="1" dirty="0" err="1"/>
              <a:t>arsyeshme</a:t>
            </a:r>
            <a:r>
              <a:rPr lang="en-CA" i="1" dirty="0"/>
              <a:t> </a:t>
            </a:r>
            <a:r>
              <a:rPr lang="en-CA" i="1" dirty="0" err="1"/>
              <a:t>për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siguruar</a:t>
            </a:r>
            <a:r>
              <a:rPr lang="en-CA" i="1" dirty="0"/>
              <a:t> </a:t>
            </a:r>
            <a:r>
              <a:rPr lang="en-CA" i="1" dirty="0" err="1"/>
              <a:t>paraqitjen</a:t>
            </a:r>
            <a:r>
              <a:rPr lang="en-CA" i="1" dirty="0"/>
              <a:t> e </a:t>
            </a:r>
            <a:r>
              <a:rPr lang="en-CA" i="1" dirty="0" err="1"/>
              <a:t>tij</a:t>
            </a:r>
            <a:r>
              <a:rPr lang="en-CA" i="1" dirty="0"/>
              <a:t> / </a:t>
            </a:r>
            <a:r>
              <a:rPr lang="en-CA" i="1" dirty="0" err="1"/>
              <a:t>saj</a:t>
            </a:r>
            <a:r>
              <a:rPr lang="en-CA" i="1" dirty="0"/>
              <a:t> </a:t>
            </a:r>
            <a:r>
              <a:rPr lang="en-CA" i="1" dirty="0" err="1"/>
              <a:t>përpara</a:t>
            </a:r>
            <a:r>
              <a:rPr lang="en-CA" i="1" dirty="0"/>
              <a:t> </a:t>
            </a:r>
            <a:r>
              <a:rPr lang="en-CA" i="1" dirty="0" err="1"/>
              <a:t>Gjykatës</a:t>
            </a:r>
            <a:r>
              <a:rPr lang="en-CA" i="1" dirty="0"/>
              <a:t>”</a:t>
            </a:r>
          </a:p>
          <a:p>
            <a:pPr algn="just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138218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9690159" cy="1320800"/>
          </a:xfrm>
        </p:spPr>
        <p:txBody>
          <a:bodyPr/>
          <a:lstStyle/>
          <a:p>
            <a:pPr algn="ctr"/>
            <a:r>
              <a:rPr lang="en-CA" dirty="0" smtClean="0"/>
              <a:t>KRYERJA E KERKIMEVE TE PLOTA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10153798" cy="4394757"/>
          </a:xfrm>
        </p:spPr>
        <p:txBody>
          <a:bodyPr>
            <a:normAutofit/>
          </a:bodyPr>
          <a:lstStyle/>
          <a:p>
            <a:pPr algn="just"/>
            <a:r>
              <a:rPr lang="en-CA" sz="2400" dirty="0" err="1" smtClean="0"/>
              <a:t>Referimi</a:t>
            </a:r>
            <a:r>
              <a:rPr lang="en-CA" sz="2400" dirty="0" smtClean="0"/>
              <a:t> </a:t>
            </a:r>
            <a:r>
              <a:rPr lang="en-CA" sz="2400" dirty="0" err="1" smtClean="0"/>
              <a:t>në</a:t>
            </a:r>
            <a:r>
              <a:rPr lang="en-CA" sz="2400" dirty="0" smtClean="0"/>
              <a:t> </a:t>
            </a:r>
            <a:r>
              <a:rPr lang="en-CA" sz="2400" dirty="0" err="1" smtClean="0"/>
              <a:t>dispozitat</a:t>
            </a:r>
            <a:r>
              <a:rPr lang="en-CA" sz="2400" dirty="0" smtClean="0"/>
              <a:t> </a:t>
            </a:r>
            <a:r>
              <a:rPr lang="en-CA" sz="2400" dirty="0" err="1" smtClean="0"/>
              <a:t>për</a:t>
            </a:r>
            <a:r>
              <a:rPr lang="en-CA" sz="2400" dirty="0" smtClean="0"/>
              <a:t> </a:t>
            </a:r>
            <a:r>
              <a:rPr lang="en-CA" sz="2400" dirty="0" err="1" smtClean="0"/>
              <a:t>njoftimin</a:t>
            </a:r>
            <a:r>
              <a:rPr lang="en-CA" sz="2400" dirty="0" smtClean="0"/>
              <a:t> e </a:t>
            </a:r>
            <a:r>
              <a:rPr lang="en-CA" sz="2400" dirty="0" err="1" smtClean="0"/>
              <a:t>të</a:t>
            </a:r>
            <a:r>
              <a:rPr lang="en-CA" sz="2400" dirty="0" smtClean="0"/>
              <a:t> </a:t>
            </a:r>
            <a:r>
              <a:rPr lang="en-CA" sz="2400" dirty="0" err="1" smtClean="0"/>
              <a:t>pandehurit</a:t>
            </a:r>
            <a:r>
              <a:rPr lang="en-CA" sz="2400" dirty="0" smtClean="0"/>
              <a:t> </a:t>
            </a:r>
            <a:r>
              <a:rPr lang="en-CA" sz="2400" dirty="0" err="1" smtClean="0"/>
              <a:t>të</a:t>
            </a:r>
            <a:r>
              <a:rPr lang="en-CA" sz="2400" dirty="0" smtClean="0"/>
              <a:t> </a:t>
            </a:r>
            <a:r>
              <a:rPr lang="en-CA" sz="2400" dirty="0" err="1" smtClean="0"/>
              <a:t>lirë</a:t>
            </a:r>
            <a:r>
              <a:rPr lang="en-CA" sz="2400" dirty="0" smtClean="0"/>
              <a:t> (</a:t>
            </a:r>
            <a:r>
              <a:rPr lang="en-CA" sz="2400" dirty="0" err="1" smtClean="0"/>
              <a:t>neni</a:t>
            </a:r>
            <a:r>
              <a:rPr lang="en-CA" sz="2400" dirty="0" smtClean="0"/>
              <a:t> 139-140), </a:t>
            </a:r>
            <a:r>
              <a:rPr lang="en-CA" sz="2400" dirty="0" err="1" smtClean="0"/>
              <a:t>për</a:t>
            </a:r>
            <a:r>
              <a:rPr lang="en-CA" sz="2400" dirty="0" smtClean="0"/>
              <a:t> </a:t>
            </a:r>
            <a:r>
              <a:rPr lang="en-CA" sz="2400" dirty="0" err="1" smtClean="0"/>
              <a:t>identifikimin</a:t>
            </a:r>
            <a:r>
              <a:rPr lang="en-CA" sz="2400" dirty="0" smtClean="0"/>
              <a:t> e </a:t>
            </a:r>
            <a:r>
              <a:rPr lang="en-CA" sz="2400" dirty="0" err="1" smtClean="0"/>
              <a:t>vendeve</a:t>
            </a:r>
            <a:r>
              <a:rPr lang="en-CA" sz="2400" dirty="0" smtClean="0"/>
              <a:t> </a:t>
            </a:r>
            <a:r>
              <a:rPr lang="en-CA" sz="2400" dirty="0" err="1" smtClean="0"/>
              <a:t>të</a:t>
            </a:r>
            <a:r>
              <a:rPr lang="en-CA" sz="2400" dirty="0" smtClean="0"/>
              <a:t> </a:t>
            </a:r>
            <a:r>
              <a:rPr lang="en-CA" sz="2400" dirty="0" err="1" smtClean="0"/>
              <a:t>kërkimit</a:t>
            </a:r>
            <a:r>
              <a:rPr lang="en-CA" sz="2400" dirty="0" smtClean="0"/>
              <a:t>.</a:t>
            </a:r>
          </a:p>
          <a:p>
            <a:pPr algn="just"/>
            <a:r>
              <a:rPr lang="en-CA" sz="2400" dirty="0" err="1" smtClean="0"/>
              <a:t>Kërkimin</a:t>
            </a:r>
            <a:r>
              <a:rPr lang="en-CA" sz="2400" dirty="0" smtClean="0"/>
              <a:t> </a:t>
            </a:r>
            <a:r>
              <a:rPr lang="en-CA" sz="2400" dirty="0" err="1" smtClean="0"/>
              <a:t>në</a:t>
            </a:r>
            <a:r>
              <a:rPr lang="en-CA" sz="2400" dirty="0" smtClean="0"/>
              <a:t> </a:t>
            </a:r>
            <a:r>
              <a:rPr lang="en-CA" sz="2400" dirty="0" err="1" smtClean="0"/>
              <a:t>vende</a:t>
            </a:r>
            <a:r>
              <a:rPr lang="en-CA" sz="2400" dirty="0" smtClean="0"/>
              <a:t> </a:t>
            </a:r>
            <a:r>
              <a:rPr lang="en-CA" sz="2400" dirty="0" err="1" smtClean="0"/>
              <a:t>ku</a:t>
            </a:r>
            <a:r>
              <a:rPr lang="en-CA" sz="2400" dirty="0" smtClean="0"/>
              <a:t> </a:t>
            </a:r>
            <a:r>
              <a:rPr lang="en-CA" sz="2400" dirty="0" err="1" smtClean="0"/>
              <a:t>ai</a:t>
            </a:r>
            <a:r>
              <a:rPr lang="en-CA" sz="2400" dirty="0" smtClean="0"/>
              <a:t> </a:t>
            </a:r>
            <a:r>
              <a:rPr lang="en-CA" sz="2400" dirty="0" err="1" smtClean="0"/>
              <a:t>mund</a:t>
            </a:r>
            <a:r>
              <a:rPr lang="en-CA" sz="2400" dirty="0" smtClean="0"/>
              <a:t> </a:t>
            </a:r>
            <a:r>
              <a:rPr lang="en-CA" sz="2400" dirty="0" err="1" smtClean="0"/>
              <a:t>të</a:t>
            </a:r>
            <a:r>
              <a:rPr lang="en-CA" sz="2400" dirty="0" smtClean="0"/>
              <a:t> </a:t>
            </a:r>
            <a:r>
              <a:rPr lang="en-CA" sz="2400" dirty="0" err="1" smtClean="0"/>
              <a:t>ndodhet</a:t>
            </a:r>
            <a:r>
              <a:rPr lang="en-CA" sz="2400" dirty="0" smtClean="0"/>
              <a:t> </a:t>
            </a:r>
            <a:r>
              <a:rPr lang="en-CA" sz="2400" dirty="0" err="1" smtClean="0"/>
              <a:t>bazuar</a:t>
            </a:r>
            <a:r>
              <a:rPr lang="en-CA" sz="2400" dirty="0" smtClean="0"/>
              <a:t> </a:t>
            </a:r>
            <a:r>
              <a:rPr lang="en-CA" sz="2400" dirty="0" err="1" smtClean="0"/>
              <a:t>në</a:t>
            </a:r>
            <a:r>
              <a:rPr lang="en-CA" sz="2400" dirty="0" smtClean="0"/>
              <a:t> </a:t>
            </a:r>
            <a:r>
              <a:rPr lang="en-CA" sz="2400" dirty="0" err="1"/>
              <a:t>i</a:t>
            </a:r>
            <a:r>
              <a:rPr lang="en-CA" sz="2400" dirty="0" err="1" smtClean="0"/>
              <a:t>nformacionet</a:t>
            </a:r>
            <a:r>
              <a:rPr lang="en-CA" sz="2400" dirty="0" smtClean="0"/>
              <a:t> </a:t>
            </a:r>
            <a:r>
              <a:rPr lang="en-CA" sz="2400" dirty="0" err="1" smtClean="0"/>
              <a:t>që</a:t>
            </a:r>
            <a:r>
              <a:rPr lang="en-CA" sz="2400" dirty="0" smtClean="0"/>
              <a:t> </a:t>
            </a:r>
            <a:r>
              <a:rPr lang="en-CA" sz="2400" dirty="0" err="1" smtClean="0"/>
              <a:t>disponohen</a:t>
            </a:r>
            <a:r>
              <a:rPr lang="en-CA" sz="2400" dirty="0" smtClean="0"/>
              <a:t> </a:t>
            </a:r>
            <a:r>
              <a:rPr lang="en-CA" sz="2400" dirty="0" err="1" smtClean="0"/>
              <a:t>si</a:t>
            </a:r>
            <a:r>
              <a:rPr lang="en-CA" sz="2400" dirty="0" smtClean="0"/>
              <a:t>: </a:t>
            </a:r>
            <a:r>
              <a:rPr lang="en-CA" sz="2400" dirty="0" err="1" smtClean="0"/>
              <a:t>vendi</a:t>
            </a:r>
            <a:r>
              <a:rPr lang="en-CA" sz="2400" dirty="0" smtClean="0"/>
              <a:t> </a:t>
            </a:r>
            <a:r>
              <a:rPr lang="en-CA" sz="2400" dirty="0" err="1" smtClean="0"/>
              <a:t>i</a:t>
            </a:r>
            <a:r>
              <a:rPr lang="en-CA" sz="2400" dirty="0" smtClean="0"/>
              <a:t> </a:t>
            </a:r>
            <a:r>
              <a:rPr lang="en-CA" sz="2400" dirty="0" err="1" smtClean="0"/>
              <a:t>banimit</a:t>
            </a:r>
            <a:r>
              <a:rPr lang="en-CA" sz="2400" dirty="0" smtClean="0"/>
              <a:t>, </a:t>
            </a:r>
            <a:r>
              <a:rPr lang="en-CA" sz="2400" dirty="0" err="1" smtClean="0"/>
              <a:t>vendi</a:t>
            </a:r>
            <a:r>
              <a:rPr lang="en-CA" sz="2400" dirty="0" smtClean="0"/>
              <a:t> </a:t>
            </a:r>
            <a:r>
              <a:rPr lang="en-CA" sz="2400" dirty="0" err="1" smtClean="0"/>
              <a:t>i</a:t>
            </a:r>
            <a:r>
              <a:rPr lang="en-CA" sz="2400" dirty="0" smtClean="0"/>
              <a:t> </a:t>
            </a:r>
            <a:r>
              <a:rPr lang="en-CA" sz="2400" dirty="0" err="1" smtClean="0"/>
              <a:t>punës</a:t>
            </a:r>
            <a:r>
              <a:rPr lang="en-CA" sz="2400" dirty="0" smtClean="0"/>
              <a:t>, </a:t>
            </a:r>
            <a:r>
              <a:rPr lang="en-CA" sz="2400" dirty="0" err="1" smtClean="0"/>
              <a:t>vendet</a:t>
            </a:r>
            <a:r>
              <a:rPr lang="en-CA" sz="2400" dirty="0" smtClean="0"/>
              <a:t> </a:t>
            </a:r>
            <a:r>
              <a:rPr lang="en-CA" sz="2400" dirty="0" err="1" smtClean="0"/>
              <a:t>të</a:t>
            </a:r>
            <a:r>
              <a:rPr lang="en-CA" sz="2400" dirty="0" smtClean="0"/>
              <a:t> </a:t>
            </a:r>
            <a:r>
              <a:rPr lang="en-CA" sz="2400" dirty="0" err="1" smtClean="0"/>
              <a:t>cilat</a:t>
            </a:r>
            <a:r>
              <a:rPr lang="en-CA" sz="2400" dirty="0" smtClean="0"/>
              <a:t> </a:t>
            </a:r>
            <a:r>
              <a:rPr lang="en-CA" sz="2400" dirty="0" err="1" smtClean="0"/>
              <a:t>ai</a:t>
            </a:r>
            <a:r>
              <a:rPr lang="en-CA" sz="2400" dirty="0" smtClean="0"/>
              <a:t> </a:t>
            </a:r>
            <a:r>
              <a:rPr lang="en-CA" sz="2400" dirty="0" err="1" smtClean="0"/>
              <a:t>frekuenon</a:t>
            </a:r>
            <a:r>
              <a:rPr lang="en-CA" sz="2400" dirty="0" smtClean="0"/>
              <a:t> </a:t>
            </a:r>
            <a:r>
              <a:rPr lang="en-CA" sz="2400" dirty="0" err="1" smtClean="0"/>
              <a:t>më</a:t>
            </a:r>
            <a:r>
              <a:rPr lang="en-CA" sz="2400" dirty="0" smtClean="0"/>
              <a:t> </a:t>
            </a:r>
            <a:r>
              <a:rPr lang="en-CA" sz="2400" dirty="0" err="1" smtClean="0"/>
              <a:t>shpesh</a:t>
            </a:r>
            <a:r>
              <a:rPr lang="en-CA" sz="2400" dirty="0" smtClean="0"/>
              <a:t> </a:t>
            </a:r>
            <a:r>
              <a:rPr lang="en-CA" sz="2400" dirty="0" err="1" smtClean="0"/>
              <a:t>në</a:t>
            </a:r>
            <a:r>
              <a:rPr lang="en-CA" sz="2400" dirty="0" smtClean="0"/>
              <a:t> </a:t>
            </a:r>
            <a:r>
              <a:rPr lang="en-CA" sz="2400" dirty="0" err="1" smtClean="0"/>
              <a:t>kuadër</a:t>
            </a:r>
            <a:r>
              <a:rPr lang="en-CA" sz="2400" dirty="0" smtClean="0"/>
              <a:t> </a:t>
            </a:r>
            <a:r>
              <a:rPr lang="en-CA" sz="2400" dirty="0" err="1" smtClean="0"/>
              <a:t>të</a:t>
            </a:r>
            <a:r>
              <a:rPr lang="en-CA" sz="2400" dirty="0" smtClean="0"/>
              <a:t> </a:t>
            </a:r>
            <a:r>
              <a:rPr lang="en-CA" sz="2400" dirty="0" err="1" smtClean="0"/>
              <a:t>organizimit</a:t>
            </a:r>
            <a:r>
              <a:rPr lang="en-CA" sz="2400" dirty="0" smtClean="0"/>
              <a:t> </a:t>
            </a:r>
            <a:r>
              <a:rPr lang="en-CA" sz="2400" dirty="0" err="1" smtClean="0"/>
              <a:t>të</a:t>
            </a:r>
            <a:r>
              <a:rPr lang="en-CA" sz="2400" dirty="0" smtClean="0"/>
              <a:t> </a:t>
            </a:r>
            <a:r>
              <a:rPr lang="en-CA" sz="2400" dirty="0" err="1" smtClean="0"/>
              <a:t>zakonshëm</a:t>
            </a:r>
            <a:r>
              <a:rPr lang="en-CA" sz="2400" dirty="0" smtClean="0"/>
              <a:t> </a:t>
            </a:r>
            <a:r>
              <a:rPr lang="en-CA" sz="2400" dirty="0" err="1" smtClean="0"/>
              <a:t>të</a:t>
            </a:r>
            <a:r>
              <a:rPr lang="en-CA" sz="2400" dirty="0" smtClean="0"/>
              <a:t> </a:t>
            </a:r>
            <a:r>
              <a:rPr lang="en-CA" sz="2400" dirty="0" err="1" smtClean="0"/>
              <a:t>jetës</a:t>
            </a:r>
            <a:r>
              <a:rPr lang="en-CA" sz="2400" dirty="0" smtClean="0"/>
              <a:t> </a:t>
            </a:r>
            <a:r>
              <a:rPr lang="en-CA" sz="2400" dirty="0" err="1" smtClean="0"/>
              <a:t>së</a:t>
            </a:r>
            <a:r>
              <a:rPr lang="en-CA" sz="2400" dirty="0" smtClean="0"/>
              <a:t> </a:t>
            </a:r>
            <a:r>
              <a:rPr lang="en-CA" sz="2400" dirty="0" err="1" smtClean="0"/>
              <a:t>tij</a:t>
            </a:r>
            <a:r>
              <a:rPr lang="en-CA" sz="2400" dirty="0" smtClean="0"/>
              <a:t>, </a:t>
            </a:r>
            <a:r>
              <a:rPr lang="en-CA" sz="2400" dirty="0" err="1" smtClean="0"/>
              <a:t>pranë</a:t>
            </a:r>
            <a:r>
              <a:rPr lang="en-CA" sz="2400" dirty="0" smtClean="0"/>
              <a:t> </a:t>
            </a:r>
            <a:r>
              <a:rPr lang="en-CA" sz="2400" dirty="0" err="1" smtClean="0"/>
              <a:t>të</a:t>
            </a:r>
            <a:r>
              <a:rPr lang="en-CA" sz="2400" dirty="0" smtClean="0"/>
              <a:t> </a:t>
            </a:r>
            <a:r>
              <a:rPr lang="en-CA" sz="2400" dirty="0" err="1" smtClean="0"/>
              <a:t>afërmve</a:t>
            </a:r>
            <a:r>
              <a:rPr lang="en-CA" sz="2400" dirty="0" smtClean="0"/>
              <a:t> </a:t>
            </a:r>
            <a:r>
              <a:rPr lang="en-CA" sz="2400" dirty="0" err="1" smtClean="0"/>
              <a:t>etj</a:t>
            </a:r>
            <a:r>
              <a:rPr lang="en-CA" sz="2400" dirty="0" smtClean="0"/>
              <a:t>.</a:t>
            </a:r>
          </a:p>
          <a:p>
            <a:pPr algn="just"/>
            <a:r>
              <a:rPr lang="en-CA" sz="2400" dirty="0" err="1" smtClean="0"/>
              <a:t>Përdorimi</a:t>
            </a:r>
            <a:r>
              <a:rPr lang="en-CA" sz="2400" dirty="0" smtClean="0"/>
              <a:t> </a:t>
            </a:r>
            <a:r>
              <a:rPr lang="en-CA" sz="2400" dirty="0" err="1" smtClean="0"/>
              <a:t>i</a:t>
            </a:r>
            <a:r>
              <a:rPr lang="en-CA" sz="2400" dirty="0" smtClean="0"/>
              <a:t> </a:t>
            </a:r>
            <a:r>
              <a:rPr lang="en-CA" sz="2400" dirty="0" err="1" smtClean="0"/>
              <a:t>përgjimit</a:t>
            </a:r>
            <a:r>
              <a:rPr lang="en-CA" sz="2400" dirty="0" smtClean="0"/>
              <a:t> </a:t>
            </a:r>
            <a:r>
              <a:rPr lang="en-CA" sz="2400" dirty="0" err="1" smtClean="0"/>
              <a:t>sipas</a:t>
            </a:r>
            <a:r>
              <a:rPr lang="en-CA" sz="2400" dirty="0" smtClean="0"/>
              <a:t> </a:t>
            </a:r>
            <a:r>
              <a:rPr lang="en-CA" sz="2400" dirty="0" err="1" smtClean="0"/>
              <a:t>nenit</a:t>
            </a:r>
            <a:r>
              <a:rPr lang="en-CA" sz="2400" dirty="0" smtClean="0"/>
              <a:t> 247 </a:t>
            </a:r>
            <a:r>
              <a:rPr lang="en-CA" sz="2400" dirty="0"/>
              <a:t>pg.5 </a:t>
            </a:r>
            <a:r>
              <a:rPr lang="en-CA" sz="2400" dirty="0" err="1"/>
              <a:t>të</a:t>
            </a:r>
            <a:r>
              <a:rPr lang="en-CA" sz="2400" dirty="0"/>
              <a:t> </a:t>
            </a:r>
            <a:r>
              <a:rPr lang="en-CA" sz="2400" dirty="0" err="1" smtClean="0"/>
              <a:t>K.Pr.Penale</a:t>
            </a:r>
            <a:r>
              <a:rPr lang="en-CA" sz="2400" dirty="0" smtClean="0"/>
              <a:t>, </a:t>
            </a:r>
            <a:r>
              <a:rPr lang="en-CA" sz="2400" dirty="0" err="1" smtClean="0"/>
              <a:t>i</a:t>
            </a:r>
            <a:r>
              <a:rPr lang="en-CA" sz="2400" dirty="0" smtClean="0"/>
              <a:t> </a:t>
            </a:r>
            <a:r>
              <a:rPr lang="en-CA" sz="2400" dirty="0" err="1" smtClean="0"/>
              <a:t>cili</a:t>
            </a:r>
            <a:r>
              <a:rPr lang="en-CA" sz="2400" dirty="0" smtClean="0"/>
              <a:t>  </a:t>
            </a:r>
            <a:r>
              <a:rPr lang="en-CA" sz="2400" dirty="0" err="1"/>
              <a:t>parashikon</a:t>
            </a:r>
            <a:r>
              <a:rPr lang="en-CA" sz="2400" dirty="0"/>
              <a:t> “</a:t>
            </a:r>
            <a:r>
              <a:rPr lang="en-CA" sz="2400" i="1" dirty="0" err="1"/>
              <a:t>Për</a:t>
            </a:r>
            <a:r>
              <a:rPr lang="en-CA" sz="2400" i="1" dirty="0"/>
              <a:t> </a:t>
            </a:r>
            <a:r>
              <a:rPr lang="en-CA" sz="2400" i="1" dirty="0" err="1"/>
              <a:t>të</a:t>
            </a:r>
            <a:r>
              <a:rPr lang="en-CA" sz="2400" i="1" dirty="0"/>
              <a:t> </a:t>
            </a:r>
            <a:r>
              <a:rPr lang="en-CA" sz="2400" i="1" dirty="0" err="1"/>
              <a:t>lehtësuar</a:t>
            </a:r>
            <a:r>
              <a:rPr lang="en-CA" sz="2400" i="1" dirty="0"/>
              <a:t> </a:t>
            </a:r>
            <a:r>
              <a:rPr lang="en-CA" sz="2400" i="1" dirty="0" err="1"/>
              <a:t>kërkimin</a:t>
            </a:r>
            <a:r>
              <a:rPr lang="en-CA" sz="2400" i="1" dirty="0"/>
              <a:t> e </a:t>
            </a:r>
            <a:r>
              <a:rPr lang="en-CA" sz="2400" i="1" dirty="0" err="1"/>
              <a:t>personit</a:t>
            </a:r>
            <a:r>
              <a:rPr lang="en-CA" sz="2400" i="1" dirty="0"/>
              <a:t> </a:t>
            </a:r>
            <a:r>
              <a:rPr lang="en-CA" sz="2400" i="1" dirty="0" err="1"/>
              <a:t>të</a:t>
            </a:r>
            <a:r>
              <a:rPr lang="en-CA" sz="2400" i="1" dirty="0"/>
              <a:t> </a:t>
            </a:r>
            <a:r>
              <a:rPr lang="en-CA" sz="2400" i="1" dirty="0" err="1"/>
              <a:t>ikur</a:t>
            </a:r>
            <a:r>
              <a:rPr lang="en-CA" sz="2400" i="1" dirty="0"/>
              <a:t>, </a:t>
            </a:r>
            <a:r>
              <a:rPr lang="en-CA" sz="2400" i="1" dirty="0" err="1"/>
              <a:t>gjykata</a:t>
            </a:r>
            <a:r>
              <a:rPr lang="en-CA" sz="2400" i="1" dirty="0"/>
              <a:t> </a:t>
            </a:r>
            <a:r>
              <a:rPr lang="en-CA" sz="2400" i="1" dirty="0" err="1"/>
              <a:t>mund</a:t>
            </a:r>
            <a:r>
              <a:rPr lang="en-CA" sz="2400" i="1" dirty="0"/>
              <a:t> </a:t>
            </a:r>
            <a:r>
              <a:rPr lang="en-CA" sz="2400" i="1" dirty="0" err="1"/>
              <a:t>të</a:t>
            </a:r>
            <a:r>
              <a:rPr lang="en-CA" sz="2400" i="1" dirty="0"/>
              <a:t> </a:t>
            </a:r>
            <a:r>
              <a:rPr lang="en-CA" sz="2400" i="1" dirty="0" err="1"/>
              <a:t>urdhërojë</a:t>
            </a:r>
            <a:r>
              <a:rPr lang="en-CA" sz="2400" i="1" dirty="0"/>
              <a:t> </a:t>
            </a:r>
            <a:r>
              <a:rPr lang="en-CA" sz="2400" i="1" dirty="0" err="1"/>
              <a:t>përgjimin</a:t>
            </a:r>
            <a:r>
              <a:rPr lang="en-CA" sz="2400" i="1" dirty="0"/>
              <a:t> e </a:t>
            </a:r>
            <a:r>
              <a:rPr lang="en-CA" sz="2400" i="1" dirty="0" err="1"/>
              <a:t>bisedave</a:t>
            </a:r>
            <a:r>
              <a:rPr lang="en-CA" sz="2400" i="1" dirty="0"/>
              <a:t> </a:t>
            </a:r>
            <a:r>
              <a:rPr lang="en-CA" sz="2400" i="1" dirty="0" err="1"/>
              <a:t>telefonike</a:t>
            </a:r>
            <a:r>
              <a:rPr lang="en-CA" sz="2400" i="1" dirty="0"/>
              <a:t> </a:t>
            </a:r>
            <a:r>
              <a:rPr lang="en-CA" sz="2400" i="1" dirty="0" err="1"/>
              <a:t>dhe</a:t>
            </a:r>
            <a:r>
              <a:rPr lang="en-CA" sz="2400" i="1" dirty="0"/>
              <a:t> </a:t>
            </a:r>
            <a:r>
              <a:rPr lang="en-CA" sz="2400" i="1" dirty="0" err="1"/>
              <a:t>të</a:t>
            </a:r>
            <a:r>
              <a:rPr lang="en-CA" sz="2400" i="1" dirty="0"/>
              <a:t> </a:t>
            </a:r>
            <a:r>
              <a:rPr lang="en-CA" sz="2400" i="1" dirty="0" err="1"/>
              <a:t>formave</a:t>
            </a:r>
            <a:r>
              <a:rPr lang="en-CA" sz="2400" i="1" dirty="0"/>
              <a:t> </a:t>
            </a:r>
            <a:r>
              <a:rPr lang="en-CA" sz="2400" i="1" dirty="0" err="1"/>
              <a:t>të</a:t>
            </a:r>
            <a:r>
              <a:rPr lang="en-CA" sz="2400" i="1" dirty="0"/>
              <a:t> </a:t>
            </a:r>
            <a:r>
              <a:rPr lang="en-CA" sz="2400" i="1" dirty="0" err="1"/>
              <a:t>tjera</a:t>
            </a:r>
            <a:r>
              <a:rPr lang="en-CA" sz="2400" i="1" dirty="0"/>
              <a:t> </a:t>
            </a:r>
            <a:r>
              <a:rPr lang="en-CA" sz="2400" i="1" dirty="0" err="1"/>
              <a:t>të</a:t>
            </a:r>
            <a:r>
              <a:rPr lang="en-CA" sz="2400" i="1" dirty="0"/>
              <a:t> </a:t>
            </a:r>
            <a:r>
              <a:rPr lang="en-CA" sz="2400" i="1" dirty="0" err="1"/>
              <a:t>komunikimit</a:t>
            </a:r>
            <a:r>
              <a:rPr lang="en-CA" sz="2400" dirty="0"/>
              <a:t>.”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488766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10256829" cy="1320800"/>
          </a:xfrm>
        </p:spPr>
        <p:txBody>
          <a:bodyPr/>
          <a:lstStyle/>
          <a:p>
            <a:pPr algn="ctr"/>
            <a:r>
              <a:rPr lang="en-CA" dirty="0" err="1" smtClean="0"/>
              <a:t>Shmangia</a:t>
            </a:r>
            <a:r>
              <a:rPr lang="en-CA" dirty="0" smtClean="0"/>
              <a:t> e </a:t>
            </a:r>
            <a:r>
              <a:rPr lang="en-CA" dirty="0" err="1" smtClean="0"/>
              <a:t>vullnetshme</a:t>
            </a:r>
            <a:r>
              <a:rPr lang="en-CA" dirty="0" smtClean="0"/>
              <a:t> </a:t>
            </a:r>
            <a:r>
              <a:rPr lang="en-CA" dirty="0" err="1" smtClean="0"/>
              <a:t>nga</a:t>
            </a:r>
            <a:r>
              <a:rPr lang="en-CA" dirty="0" smtClean="0"/>
              <a:t> </a:t>
            </a:r>
            <a:r>
              <a:rPr lang="en-CA" dirty="0" err="1" smtClean="0"/>
              <a:t>ekzekutimi</a:t>
            </a:r>
            <a:r>
              <a:rPr lang="en-CA" dirty="0" smtClean="0"/>
              <a:t> </a:t>
            </a:r>
            <a:r>
              <a:rPr lang="en-CA" dirty="0" err="1" smtClean="0"/>
              <a:t>i</a:t>
            </a:r>
            <a:r>
              <a:rPr lang="en-CA" dirty="0" smtClean="0"/>
              <a:t> </a:t>
            </a:r>
            <a:r>
              <a:rPr lang="en-CA" dirty="0" err="1" smtClean="0"/>
              <a:t>masës</a:t>
            </a:r>
            <a:r>
              <a:rPr lang="en-CA" dirty="0" smtClean="0"/>
              <a:t> </a:t>
            </a:r>
            <a:r>
              <a:rPr lang="en-CA" dirty="0" err="1" smtClean="0"/>
              <a:t>së</a:t>
            </a:r>
            <a:r>
              <a:rPr lang="en-CA" dirty="0" smtClean="0"/>
              <a:t> </a:t>
            </a:r>
            <a:r>
              <a:rPr lang="en-CA" dirty="0" err="1" smtClean="0"/>
              <a:t>sigurimit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2160589"/>
            <a:ext cx="10720469" cy="4600819"/>
          </a:xfrm>
        </p:spPr>
        <p:txBody>
          <a:bodyPr>
            <a:normAutofit/>
          </a:bodyPr>
          <a:lstStyle/>
          <a:p>
            <a:r>
              <a:rPr lang="en-CA" b="1" dirty="0" err="1" smtClean="0"/>
              <a:t>Rasti</a:t>
            </a:r>
            <a:r>
              <a:rPr lang="en-CA" b="1" dirty="0" smtClean="0"/>
              <a:t> </a:t>
            </a:r>
            <a:r>
              <a:rPr lang="en-CA" b="1" dirty="0" err="1" smtClean="0"/>
              <a:t>i</a:t>
            </a:r>
            <a:r>
              <a:rPr lang="en-CA" b="1" dirty="0" smtClean="0"/>
              <a:t> </a:t>
            </a:r>
            <a:r>
              <a:rPr lang="en-CA" b="1" dirty="0" err="1" smtClean="0"/>
              <a:t>parë</a:t>
            </a:r>
            <a:r>
              <a:rPr lang="en-CA" dirty="0" smtClean="0"/>
              <a:t>: </a:t>
            </a:r>
            <a:r>
              <a:rPr lang="en-CA" dirty="0"/>
              <a:t>I</a:t>
            </a:r>
            <a:r>
              <a:rPr lang="en-CA" dirty="0" smtClean="0"/>
              <a:t> </a:t>
            </a:r>
            <a:r>
              <a:rPr lang="en-CA" dirty="0" err="1" smtClean="0"/>
              <a:t>pandehuri</a:t>
            </a:r>
            <a:r>
              <a:rPr lang="en-CA" dirty="0" smtClean="0"/>
              <a:t> </a:t>
            </a:r>
            <a:r>
              <a:rPr lang="en-CA" dirty="0" err="1" smtClean="0"/>
              <a:t>shkel</a:t>
            </a:r>
            <a:r>
              <a:rPr lang="en-CA" dirty="0" smtClean="0"/>
              <a:t> me </a:t>
            </a:r>
            <a:r>
              <a:rPr lang="en-CA" dirty="0" err="1" smtClean="0"/>
              <a:t>dashje</a:t>
            </a:r>
            <a:r>
              <a:rPr lang="en-CA" dirty="0" smtClean="0"/>
              <a:t> </a:t>
            </a:r>
            <a:r>
              <a:rPr lang="en-CA" dirty="0" err="1" smtClean="0"/>
              <a:t>detyrimet</a:t>
            </a:r>
            <a:r>
              <a:rPr lang="en-CA" dirty="0" smtClean="0"/>
              <a:t> e </a:t>
            </a:r>
            <a:r>
              <a:rPr lang="en-CA" dirty="0" err="1" smtClean="0"/>
              <a:t>masës</a:t>
            </a:r>
            <a:r>
              <a:rPr lang="en-CA" dirty="0" smtClean="0"/>
              <a:t> </a:t>
            </a:r>
            <a:r>
              <a:rPr lang="en-CA" dirty="0" err="1" smtClean="0"/>
              <a:t>së</a:t>
            </a:r>
            <a:r>
              <a:rPr lang="en-CA" dirty="0" smtClean="0"/>
              <a:t> </a:t>
            </a:r>
            <a:r>
              <a:rPr lang="en-CA" dirty="0" err="1" smtClean="0"/>
              <a:t>sigurimit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ekzekutuar</a:t>
            </a:r>
            <a:r>
              <a:rPr lang="en-CA" dirty="0" smtClean="0"/>
              <a:t> </a:t>
            </a:r>
            <a:r>
              <a:rPr lang="en-CA" dirty="0" err="1" smtClean="0"/>
              <a:t>që</a:t>
            </a:r>
            <a:r>
              <a:rPr lang="en-CA" dirty="0" smtClean="0"/>
              <a:t> </a:t>
            </a:r>
            <a:r>
              <a:rPr lang="en-CA" dirty="0" err="1" smtClean="0"/>
              <a:t>vendos</a:t>
            </a:r>
            <a:r>
              <a:rPr lang="en-CA" dirty="0" smtClean="0"/>
              <a:t> </a:t>
            </a:r>
            <a:r>
              <a:rPr lang="en-CA" dirty="0" err="1" smtClean="0"/>
              <a:t>një</a:t>
            </a:r>
            <a:r>
              <a:rPr lang="en-CA" dirty="0" smtClean="0"/>
              <a:t> </a:t>
            </a:r>
            <a:r>
              <a:rPr lang="en-CA" dirty="0" err="1" smtClean="0"/>
              <a:t>kufizim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lirisë</a:t>
            </a:r>
            <a:r>
              <a:rPr lang="en-CA" dirty="0" smtClean="0"/>
              <a:t> </a:t>
            </a:r>
            <a:r>
              <a:rPr lang="en-CA" dirty="0" err="1" smtClean="0"/>
              <a:t>së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pandehurit</a:t>
            </a:r>
            <a:r>
              <a:rPr lang="en-CA" dirty="0" smtClean="0"/>
              <a:t>. </a:t>
            </a:r>
          </a:p>
          <a:p>
            <a:r>
              <a:rPr lang="en-CA" b="1" dirty="0" err="1" smtClean="0"/>
              <a:t>Rasti</a:t>
            </a:r>
            <a:r>
              <a:rPr lang="en-CA" b="1" dirty="0" smtClean="0"/>
              <a:t> </a:t>
            </a:r>
            <a:r>
              <a:rPr lang="en-CA" b="1" dirty="0" err="1" smtClean="0"/>
              <a:t>i</a:t>
            </a:r>
            <a:r>
              <a:rPr lang="en-CA" b="1" dirty="0" smtClean="0"/>
              <a:t> </a:t>
            </a:r>
            <a:r>
              <a:rPr lang="en-CA" b="1" dirty="0" err="1" smtClean="0"/>
              <a:t>dytë</a:t>
            </a:r>
            <a:r>
              <a:rPr lang="en-CA" dirty="0" smtClean="0"/>
              <a:t>: </a:t>
            </a:r>
            <a:r>
              <a:rPr lang="en-CA" dirty="0"/>
              <a:t>I</a:t>
            </a:r>
            <a:r>
              <a:rPr lang="en-CA" dirty="0" smtClean="0"/>
              <a:t> </a:t>
            </a:r>
            <a:r>
              <a:rPr lang="en-CA" dirty="0" err="1" smtClean="0"/>
              <a:t>pandehuri</a:t>
            </a:r>
            <a:r>
              <a:rPr lang="en-CA" dirty="0" smtClean="0"/>
              <a:t> </a:t>
            </a:r>
            <a:r>
              <a:rPr lang="en-CA" dirty="0" err="1" smtClean="0"/>
              <a:t>i</a:t>
            </a:r>
            <a:r>
              <a:rPr lang="en-CA" dirty="0" smtClean="0"/>
              <a:t> </a:t>
            </a:r>
            <a:r>
              <a:rPr lang="en-CA" dirty="0" err="1" smtClean="0"/>
              <a:t>shmanget</a:t>
            </a:r>
            <a:r>
              <a:rPr lang="en-CA" dirty="0" smtClean="0"/>
              <a:t> me </a:t>
            </a:r>
            <a:r>
              <a:rPr lang="en-CA" dirty="0" err="1" smtClean="0"/>
              <a:t>dashje</a:t>
            </a:r>
            <a:r>
              <a:rPr lang="en-CA" dirty="0" smtClean="0"/>
              <a:t> </a:t>
            </a:r>
            <a:r>
              <a:rPr lang="en-CA" dirty="0" err="1" smtClean="0"/>
              <a:t>ekzekutimit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një</a:t>
            </a:r>
            <a:r>
              <a:rPr lang="en-CA" dirty="0" smtClean="0"/>
              <a:t> </a:t>
            </a:r>
            <a:r>
              <a:rPr lang="en-CA" dirty="0" err="1" smtClean="0"/>
              <a:t>mase</a:t>
            </a:r>
            <a:r>
              <a:rPr lang="en-CA" dirty="0" smtClean="0"/>
              <a:t> </a:t>
            </a:r>
            <a:r>
              <a:rPr lang="en-CA" dirty="0" err="1" smtClean="0"/>
              <a:t>sigurimi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caktuar</a:t>
            </a:r>
            <a:r>
              <a:rPr lang="en-CA" dirty="0" smtClean="0"/>
              <a:t> </a:t>
            </a:r>
            <a:r>
              <a:rPr lang="en-CA" dirty="0" err="1" smtClean="0"/>
              <a:t>ndaj</a:t>
            </a:r>
            <a:r>
              <a:rPr lang="en-CA" dirty="0" smtClean="0"/>
              <a:t> </a:t>
            </a:r>
            <a:r>
              <a:rPr lang="en-CA" dirty="0" err="1" smtClean="0"/>
              <a:t>tij</a:t>
            </a:r>
            <a:r>
              <a:rPr lang="en-CA" dirty="0" smtClean="0"/>
              <a:t> </a:t>
            </a:r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mungesë</a:t>
            </a:r>
            <a:r>
              <a:rPr lang="en-CA" dirty="0" smtClean="0"/>
              <a:t>.</a:t>
            </a:r>
          </a:p>
          <a:p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rastin</a:t>
            </a:r>
            <a:r>
              <a:rPr lang="en-CA" dirty="0"/>
              <a:t> e </a:t>
            </a:r>
            <a:r>
              <a:rPr lang="en-CA" dirty="0" err="1"/>
              <a:t>fshehjes</a:t>
            </a:r>
            <a:r>
              <a:rPr lang="en-CA" dirty="0"/>
              <a:t> </a:t>
            </a:r>
            <a:r>
              <a:rPr lang="en-CA" dirty="0" err="1"/>
              <a:t>nga</a:t>
            </a:r>
            <a:r>
              <a:rPr lang="en-CA" dirty="0"/>
              <a:t> </a:t>
            </a:r>
            <a:r>
              <a:rPr lang="en-CA" dirty="0" err="1"/>
              <a:t>drejtësia</a:t>
            </a:r>
            <a:r>
              <a:rPr lang="en-CA" dirty="0"/>
              <a:t>, </a:t>
            </a:r>
            <a:r>
              <a:rPr lang="en-CA" dirty="0" err="1"/>
              <a:t>personi</a:t>
            </a:r>
            <a:r>
              <a:rPr lang="en-CA" dirty="0"/>
              <a:t> </a:t>
            </a:r>
            <a:r>
              <a:rPr lang="en-CA" dirty="0" err="1"/>
              <a:t>largohet</a:t>
            </a:r>
            <a:r>
              <a:rPr lang="en-CA" dirty="0"/>
              <a:t> duke </a:t>
            </a:r>
            <a:r>
              <a:rPr lang="en-CA" dirty="0" err="1"/>
              <a:t>mos</a:t>
            </a:r>
            <a:r>
              <a:rPr lang="en-CA" dirty="0"/>
              <a:t> u </a:t>
            </a:r>
            <a:r>
              <a:rPr lang="en-CA" dirty="0" err="1"/>
              <a:t>gjetur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vendet</a:t>
            </a:r>
            <a:r>
              <a:rPr lang="en-CA" dirty="0"/>
              <a:t> e </a:t>
            </a:r>
            <a:r>
              <a:rPr lang="en-CA" dirty="0" err="1"/>
              <a:t>zakonshme</a:t>
            </a:r>
            <a:r>
              <a:rPr lang="en-CA" dirty="0"/>
              <a:t> </a:t>
            </a:r>
            <a:r>
              <a:rPr lang="en-CA" dirty="0" err="1"/>
              <a:t>që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përgjigjen</a:t>
            </a:r>
            <a:r>
              <a:rPr lang="en-CA" dirty="0"/>
              <a:t> </a:t>
            </a:r>
            <a:r>
              <a:rPr lang="en-CA" dirty="0" err="1"/>
              <a:t>veprimtarisë</a:t>
            </a:r>
            <a:r>
              <a:rPr lang="en-CA" dirty="0"/>
              <a:t> </a:t>
            </a:r>
            <a:r>
              <a:rPr lang="en-CA" dirty="0" err="1"/>
              <a:t>së</a:t>
            </a:r>
            <a:r>
              <a:rPr lang="en-CA" dirty="0"/>
              <a:t> </a:t>
            </a:r>
            <a:r>
              <a:rPr lang="en-CA" dirty="0" err="1"/>
              <a:t>tij</a:t>
            </a:r>
            <a:r>
              <a:rPr lang="en-CA" dirty="0"/>
              <a:t> </a:t>
            </a:r>
            <a:r>
              <a:rPr lang="en-CA" dirty="0" err="1"/>
              <a:t>normale</a:t>
            </a:r>
            <a:r>
              <a:rPr lang="en-CA" dirty="0"/>
              <a:t>, duke </a:t>
            </a:r>
            <a:r>
              <a:rPr lang="en-CA" dirty="0" err="1"/>
              <a:t>lënë</a:t>
            </a:r>
            <a:r>
              <a:rPr lang="en-CA" dirty="0"/>
              <a:t> </a:t>
            </a:r>
            <a:r>
              <a:rPr lang="en-CA" dirty="0" err="1"/>
              <a:t>asnjë</a:t>
            </a:r>
            <a:r>
              <a:rPr lang="en-CA" dirty="0"/>
              <a:t> </a:t>
            </a:r>
            <a:r>
              <a:rPr lang="en-CA" dirty="0" err="1"/>
              <a:t>kontakt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organin</a:t>
            </a:r>
            <a:r>
              <a:rPr lang="en-CA" dirty="0"/>
              <a:t> </a:t>
            </a:r>
            <a:r>
              <a:rPr lang="en-CA" dirty="0" err="1"/>
              <a:t>procedues</a:t>
            </a:r>
            <a:r>
              <a:rPr lang="en-CA" dirty="0"/>
              <a:t>. </a:t>
            </a:r>
            <a:endParaRPr lang="en-CA" dirty="0" smtClean="0"/>
          </a:p>
          <a:p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/>
              <a:t>çdo</a:t>
            </a:r>
            <a:r>
              <a:rPr lang="en-CA" dirty="0"/>
              <a:t> </a:t>
            </a:r>
            <a:r>
              <a:rPr lang="en-CA" dirty="0" err="1"/>
              <a:t>rast</a:t>
            </a:r>
            <a:r>
              <a:rPr lang="en-CA" dirty="0"/>
              <a:t> </a:t>
            </a:r>
            <a:r>
              <a:rPr lang="en-CA" dirty="0" err="1"/>
              <a:t>duhet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përjashtohet</a:t>
            </a:r>
            <a:r>
              <a:rPr lang="en-CA" dirty="0"/>
              <a:t> </a:t>
            </a:r>
            <a:r>
              <a:rPr lang="en-CA" dirty="0" err="1"/>
              <a:t>largimi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pandehurit</a:t>
            </a:r>
            <a:r>
              <a:rPr lang="en-CA" dirty="0"/>
              <a:t> </a:t>
            </a:r>
            <a:r>
              <a:rPr lang="en-CA" dirty="0" err="1"/>
              <a:t>qoftë</a:t>
            </a:r>
            <a:r>
              <a:rPr lang="en-CA" dirty="0"/>
              <a:t> </a:t>
            </a:r>
            <a:r>
              <a:rPr lang="en-CA" dirty="0" err="1"/>
              <a:t>edhe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mënyrë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menjëhershme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një</a:t>
            </a:r>
            <a:r>
              <a:rPr lang="en-CA" dirty="0"/>
              <a:t> </a:t>
            </a:r>
            <a:r>
              <a:rPr lang="en-CA" dirty="0" err="1"/>
              <a:t>shkak</a:t>
            </a:r>
            <a:r>
              <a:rPr lang="en-CA" dirty="0"/>
              <a:t> </a:t>
            </a:r>
            <a:r>
              <a:rPr lang="en-CA" dirty="0" err="1"/>
              <a:t>objektiv</a:t>
            </a:r>
            <a:r>
              <a:rPr lang="en-CA" dirty="0"/>
              <a:t> </a:t>
            </a:r>
            <a:r>
              <a:rPr lang="en-CA" dirty="0" err="1"/>
              <a:t>që</a:t>
            </a:r>
            <a:r>
              <a:rPr lang="en-CA" dirty="0"/>
              <a:t> </a:t>
            </a:r>
            <a:r>
              <a:rPr lang="en-CA" dirty="0" err="1"/>
              <a:t>nuk</a:t>
            </a:r>
            <a:r>
              <a:rPr lang="en-CA" dirty="0"/>
              <a:t> </a:t>
            </a:r>
            <a:r>
              <a:rPr lang="en-CA" dirty="0" err="1"/>
              <a:t>varet</a:t>
            </a:r>
            <a:r>
              <a:rPr lang="en-CA" dirty="0"/>
              <a:t> </a:t>
            </a:r>
            <a:r>
              <a:rPr lang="en-CA" dirty="0" err="1"/>
              <a:t>nga</a:t>
            </a:r>
            <a:r>
              <a:rPr lang="en-CA" dirty="0"/>
              <a:t> </a:t>
            </a:r>
            <a:r>
              <a:rPr lang="en-CA" dirty="0" err="1"/>
              <a:t>vullneti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tij</a:t>
            </a:r>
            <a:r>
              <a:rPr lang="en-CA" dirty="0"/>
              <a:t>, </a:t>
            </a:r>
            <a:r>
              <a:rPr lang="en-CA" dirty="0" err="1"/>
              <a:t>si</a:t>
            </a:r>
            <a:r>
              <a:rPr lang="en-CA" dirty="0"/>
              <a:t> </a:t>
            </a:r>
            <a:r>
              <a:rPr lang="en-CA" dirty="0" err="1"/>
              <a:t>psh</a:t>
            </a:r>
            <a:r>
              <a:rPr lang="en-CA" dirty="0"/>
              <a:t>: </a:t>
            </a:r>
            <a:r>
              <a:rPr lang="en-CA" dirty="0" err="1"/>
              <a:t>largimi</a:t>
            </a:r>
            <a:r>
              <a:rPr lang="en-CA" dirty="0"/>
              <a:t> </a:t>
            </a:r>
            <a:r>
              <a:rPr lang="en-CA" dirty="0" err="1"/>
              <a:t>jashtë</a:t>
            </a:r>
            <a:r>
              <a:rPr lang="en-CA" dirty="0"/>
              <a:t> </a:t>
            </a:r>
            <a:r>
              <a:rPr lang="en-CA" dirty="0" err="1"/>
              <a:t>shtetit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mënyrë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menjëhershme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një</a:t>
            </a:r>
            <a:r>
              <a:rPr lang="en-CA" dirty="0"/>
              <a:t> </a:t>
            </a:r>
            <a:r>
              <a:rPr lang="en-CA" dirty="0" err="1"/>
              <a:t>sëmundje</a:t>
            </a:r>
            <a:r>
              <a:rPr lang="en-CA" dirty="0"/>
              <a:t>. </a:t>
            </a:r>
            <a:endParaRPr lang="en-CA" dirty="0" smtClean="0"/>
          </a:p>
          <a:p>
            <a:r>
              <a:rPr lang="en-CA" dirty="0" err="1" smtClean="0"/>
              <a:t>Deklarimi</a:t>
            </a:r>
            <a:r>
              <a:rPr lang="en-CA" dirty="0" smtClean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fshehur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referohet</a:t>
            </a:r>
            <a:r>
              <a:rPr lang="en-CA" dirty="0"/>
              <a:t> </a:t>
            </a:r>
            <a:r>
              <a:rPr lang="en-CA" dirty="0" err="1"/>
              <a:t>rasteve</a:t>
            </a:r>
            <a:r>
              <a:rPr lang="en-CA" dirty="0"/>
              <a:t> </a:t>
            </a:r>
            <a:r>
              <a:rPr lang="en-CA" dirty="0" err="1"/>
              <a:t>kur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pandehuri</a:t>
            </a:r>
            <a:r>
              <a:rPr lang="en-CA" dirty="0"/>
              <a:t> </a:t>
            </a:r>
            <a:r>
              <a:rPr lang="en-CA" dirty="0" err="1"/>
              <a:t>largohet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mënyrë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fshehtë</a:t>
            </a:r>
            <a:r>
              <a:rPr lang="en-CA" dirty="0"/>
              <a:t> </a:t>
            </a:r>
            <a:r>
              <a:rPr lang="en-CA" dirty="0" err="1" smtClean="0"/>
              <a:t>dhe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pazakontë</a:t>
            </a:r>
            <a:r>
              <a:rPr lang="en-CA" dirty="0" smtClean="0"/>
              <a:t>,  </a:t>
            </a:r>
            <a:r>
              <a:rPr lang="en-CA" dirty="0"/>
              <a:t>pa </a:t>
            </a:r>
            <a:r>
              <a:rPr lang="en-CA" dirty="0" err="1"/>
              <a:t>asnjë</a:t>
            </a:r>
            <a:r>
              <a:rPr lang="en-CA" dirty="0"/>
              <a:t> </a:t>
            </a:r>
            <a:r>
              <a:rPr lang="en-CA" dirty="0" err="1"/>
              <a:t>arsye</a:t>
            </a:r>
            <a:r>
              <a:rPr lang="en-CA" dirty="0"/>
              <a:t> </a:t>
            </a:r>
            <a:r>
              <a:rPr lang="en-CA" dirty="0" err="1"/>
              <a:t>objektive</a:t>
            </a:r>
            <a:r>
              <a:rPr lang="en-CA" dirty="0"/>
              <a:t>, me </a:t>
            </a:r>
            <a:r>
              <a:rPr lang="en-CA" dirty="0" err="1"/>
              <a:t>qëllim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t’iu</a:t>
            </a:r>
            <a:r>
              <a:rPr lang="en-CA" dirty="0"/>
              <a:t> </a:t>
            </a:r>
            <a:r>
              <a:rPr lang="en-CA" dirty="0" err="1"/>
              <a:t>fshehur</a:t>
            </a:r>
            <a:r>
              <a:rPr lang="en-CA" dirty="0"/>
              <a:t> </a:t>
            </a:r>
            <a:r>
              <a:rPr lang="en-CA" dirty="0" err="1"/>
              <a:t>drejtësisë</a:t>
            </a:r>
            <a:r>
              <a:rPr lang="en-CA" dirty="0"/>
              <a:t>.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255099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10759104" cy="1320800"/>
          </a:xfrm>
        </p:spPr>
        <p:txBody>
          <a:bodyPr/>
          <a:lstStyle/>
          <a:p>
            <a:pPr algn="ctr"/>
            <a:r>
              <a:rPr lang="en-CA" dirty="0" err="1"/>
              <a:t>Shmangia</a:t>
            </a:r>
            <a:r>
              <a:rPr lang="en-CA" dirty="0"/>
              <a:t> e </a:t>
            </a:r>
            <a:r>
              <a:rPr lang="en-CA" dirty="0" err="1"/>
              <a:t>vullnetshme</a:t>
            </a:r>
            <a:r>
              <a:rPr lang="en-CA" dirty="0"/>
              <a:t> </a:t>
            </a:r>
            <a:r>
              <a:rPr lang="en-CA" dirty="0" err="1"/>
              <a:t>nga</a:t>
            </a:r>
            <a:r>
              <a:rPr lang="en-CA" dirty="0"/>
              <a:t> </a:t>
            </a:r>
            <a:r>
              <a:rPr lang="en-CA" dirty="0" err="1"/>
              <a:t>ekzekutimi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masës</a:t>
            </a:r>
            <a:r>
              <a:rPr lang="en-CA" dirty="0"/>
              <a:t> </a:t>
            </a:r>
            <a:r>
              <a:rPr lang="en-CA" dirty="0" err="1"/>
              <a:t>së</a:t>
            </a:r>
            <a:r>
              <a:rPr lang="en-CA" dirty="0"/>
              <a:t> </a:t>
            </a:r>
            <a:r>
              <a:rPr lang="en-CA" dirty="0" err="1"/>
              <a:t>sigurimit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2160589"/>
            <a:ext cx="10759105" cy="4697411"/>
          </a:xfrm>
        </p:spPr>
        <p:txBody>
          <a:bodyPr>
            <a:normAutofit/>
          </a:bodyPr>
          <a:lstStyle/>
          <a:p>
            <a:pPr algn="just"/>
            <a:r>
              <a:rPr lang="en-CA" sz="2000" i="1" dirty="0" err="1" smtClean="0"/>
              <a:t>Çështja</a:t>
            </a:r>
            <a:r>
              <a:rPr lang="en-CA" sz="2000" i="1" dirty="0" smtClean="0"/>
              <a:t> </a:t>
            </a:r>
            <a:r>
              <a:rPr lang="en-CA" sz="2000" b="1" i="1" dirty="0" err="1" smtClean="0"/>
              <a:t>Demebukov</a:t>
            </a:r>
            <a:r>
              <a:rPr lang="en-CA" sz="2000" b="1" i="1" dirty="0" smtClean="0"/>
              <a:t> </a:t>
            </a:r>
            <a:r>
              <a:rPr lang="en-CA" sz="2000" b="1" i="1" dirty="0"/>
              <a:t>k. </a:t>
            </a:r>
            <a:r>
              <a:rPr lang="en-CA" sz="2000" b="1" i="1" dirty="0" err="1" smtClean="0"/>
              <a:t>Bullgarisë</a:t>
            </a:r>
            <a:r>
              <a:rPr lang="en-CA" sz="2000" dirty="0" smtClean="0"/>
              <a:t>: “</a:t>
            </a:r>
            <a:r>
              <a:rPr lang="en-CA" sz="2000" i="1" dirty="0" smtClean="0"/>
              <a:t>Kur </a:t>
            </a:r>
            <a:r>
              <a:rPr lang="en-CA" sz="2000" i="1" dirty="0" err="1"/>
              <a:t>i</a:t>
            </a:r>
            <a:r>
              <a:rPr lang="en-CA" sz="2000" i="1" dirty="0"/>
              <a:t> </a:t>
            </a:r>
            <a:r>
              <a:rPr lang="en-CA" sz="2000" i="1" dirty="0" err="1"/>
              <a:t>pandehuri</a:t>
            </a:r>
            <a:r>
              <a:rPr lang="en-CA" sz="2000" i="1" dirty="0"/>
              <a:t> u </a:t>
            </a:r>
            <a:r>
              <a:rPr lang="en-CA" sz="2000" i="1" dirty="0" err="1"/>
              <a:t>mor</a:t>
            </a:r>
            <a:r>
              <a:rPr lang="en-CA" sz="2000" i="1" dirty="0"/>
              <a:t> </a:t>
            </a:r>
            <a:r>
              <a:rPr lang="en-CA" sz="2000" i="1" dirty="0" err="1"/>
              <a:t>si</a:t>
            </a:r>
            <a:r>
              <a:rPr lang="en-CA" sz="2000" i="1" dirty="0"/>
              <a:t> </a:t>
            </a:r>
            <a:r>
              <a:rPr lang="en-CA" sz="2000" i="1" dirty="0" err="1"/>
              <a:t>i</a:t>
            </a:r>
            <a:r>
              <a:rPr lang="en-CA" sz="2000" i="1" dirty="0"/>
              <a:t> </a:t>
            </a:r>
            <a:r>
              <a:rPr lang="en-CA" sz="2000" i="1" dirty="0" err="1"/>
              <a:t>pandehur</a:t>
            </a:r>
            <a:r>
              <a:rPr lang="en-CA" sz="2000" i="1" dirty="0"/>
              <a:t> </a:t>
            </a:r>
            <a:r>
              <a:rPr lang="en-CA" sz="2000" i="1" dirty="0" err="1"/>
              <a:t>në</a:t>
            </a:r>
            <a:r>
              <a:rPr lang="en-CA" sz="2000" i="1" dirty="0"/>
              <a:t> </a:t>
            </a:r>
            <a:r>
              <a:rPr lang="en-CA" sz="2000" i="1" dirty="0" err="1"/>
              <a:t>datën</a:t>
            </a:r>
            <a:r>
              <a:rPr lang="en-CA" sz="2000" i="1" dirty="0"/>
              <a:t> 15.10.1997, </a:t>
            </a:r>
            <a:r>
              <a:rPr lang="en-CA" sz="2000" i="1" dirty="0" err="1"/>
              <a:t>autoritetet</a:t>
            </a:r>
            <a:r>
              <a:rPr lang="en-CA" sz="2000" i="1" dirty="0"/>
              <a:t> </a:t>
            </a:r>
            <a:r>
              <a:rPr lang="en-CA" sz="2000" i="1" dirty="0" err="1"/>
              <a:t>vendosën</a:t>
            </a:r>
            <a:r>
              <a:rPr lang="en-CA" sz="2000" i="1" dirty="0"/>
              <a:t> </a:t>
            </a:r>
            <a:r>
              <a:rPr lang="en-CA" sz="2000" i="1" dirty="0" err="1"/>
              <a:t>ndaj</a:t>
            </a:r>
            <a:r>
              <a:rPr lang="en-CA" sz="2000" i="1" dirty="0"/>
              <a:t> </a:t>
            </a:r>
            <a:r>
              <a:rPr lang="en-CA" sz="2000" i="1" dirty="0" err="1"/>
              <a:t>tij</a:t>
            </a:r>
            <a:r>
              <a:rPr lang="en-CA" sz="2000" i="1" dirty="0"/>
              <a:t> </a:t>
            </a:r>
            <a:r>
              <a:rPr lang="en-CA" sz="2000" i="1" dirty="0" err="1"/>
              <a:t>masën</a:t>
            </a:r>
            <a:r>
              <a:rPr lang="en-CA" sz="2000" i="1" dirty="0"/>
              <a:t> e </a:t>
            </a:r>
            <a:r>
              <a:rPr lang="en-CA" sz="2000" i="1" dirty="0" err="1"/>
              <a:t>sigurimit</a:t>
            </a:r>
            <a:r>
              <a:rPr lang="en-CA" sz="2000" i="1" dirty="0"/>
              <a:t> </a:t>
            </a:r>
            <a:r>
              <a:rPr lang="en-CA" sz="2000" i="1" dirty="0" err="1"/>
              <a:t>të</a:t>
            </a:r>
            <a:r>
              <a:rPr lang="en-CA" sz="2000" i="1" dirty="0"/>
              <a:t> </a:t>
            </a:r>
            <a:r>
              <a:rPr lang="en-CA" sz="2000" i="1" dirty="0" err="1"/>
              <a:t>kufizimit</a:t>
            </a:r>
            <a:r>
              <a:rPr lang="en-CA" sz="2000" i="1" dirty="0"/>
              <a:t> </a:t>
            </a:r>
            <a:r>
              <a:rPr lang="en-CA" sz="2000" i="1" dirty="0" err="1"/>
              <a:t>të</a:t>
            </a:r>
            <a:r>
              <a:rPr lang="en-CA" sz="2000" i="1" dirty="0"/>
              <a:t> </a:t>
            </a:r>
            <a:r>
              <a:rPr lang="en-CA" sz="2000" i="1" dirty="0" err="1"/>
              <a:t>lirisë</a:t>
            </a:r>
            <a:r>
              <a:rPr lang="en-CA" sz="2000" i="1" dirty="0"/>
              <a:t> </a:t>
            </a:r>
            <a:r>
              <a:rPr lang="en-CA" sz="2000" i="1" dirty="0" err="1"/>
              <a:t>sipas</a:t>
            </a:r>
            <a:r>
              <a:rPr lang="en-CA" sz="2000" i="1" dirty="0"/>
              <a:t> </a:t>
            </a:r>
            <a:r>
              <a:rPr lang="en-CA" sz="2000" i="1" dirty="0" err="1"/>
              <a:t>së</a:t>
            </a:r>
            <a:r>
              <a:rPr lang="en-CA" sz="2000" i="1" dirty="0"/>
              <a:t> </a:t>
            </a:r>
            <a:r>
              <a:rPr lang="en-CA" sz="2000" i="1" dirty="0" err="1"/>
              <a:t>cilës</a:t>
            </a:r>
            <a:r>
              <a:rPr lang="en-CA" sz="2000" i="1" dirty="0"/>
              <a:t> </a:t>
            </a:r>
            <a:r>
              <a:rPr lang="en-CA" sz="2000" i="1" dirty="0" err="1"/>
              <a:t>ai</a:t>
            </a:r>
            <a:r>
              <a:rPr lang="en-CA" sz="2000" i="1" dirty="0"/>
              <a:t> </a:t>
            </a:r>
            <a:r>
              <a:rPr lang="en-CA" sz="2000" i="1" dirty="0" err="1"/>
              <a:t>nuk</a:t>
            </a:r>
            <a:r>
              <a:rPr lang="en-CA" sz="2000" i="1" dirty="0"/>
              <a:t> </a:t>
            </a:r>
            <a:r>
              <a:rPr lang="en-CA" sz="2000" i="1" dirty="0" err="1"/>
              <a:t>duhej</a:t>
            </a:r>
            <a:r>
              <a:rPr lang="en-CA" sz="2000" i="1" dirty="0"/>
              <a:t> </a:t>
            </a:r>
            <a:r>
              <a:rPr lang="en-CA" sz="2000" i="1" dirty="0" err="1"/>
              <a:t>të</a:t>
            </a:r>
            <a:r>
              <a:rPr lang="en-CA" sz="2000" i="1" dirty="0"/>
              <a:t> </a:t>
            </a:r>
            <a:r>
              <a:rPr lang="en-CA" sz="2000" i="1" dirty="0" err="1"/>
              <a:t>largohej</a:t>
            </a:r>
            <a:r>
              <a:rPr lang="en-CA" sz="2000" i="1" dirty="0"/>
              <a:t> </a:t>
            </a:r>
            <a:r>
              <a:rPr lang="en-CA" sz="2000" i="1" dirty="0" err="1"/>
              <a:t>nga</a:t>
            </a:r>
            <a:r>
              <a:rPr lang="en-CA" sz="2000" i="1" dirty="0"/>
              <a:t> </a:t>
            </a:r>
            <a:r>
              <a:rPr lang="en-CA" sz="2000" i="1" dirty="0" err="1"/>
              <a:t>fshati</a:t>
            </a:r>
            <a:r>
              <a:rPr lang="en-CA" sz="2000" i="1" dirty="0"/>
              <a:t> pa </a:t>
            </a:r>
            <a:r>
              <a:rPr lang="en-CA" sz="2000" i="1" dirty="0" err="1"/>
              <a:t>marrë</a:t>
            </a:r>
            <a:r>
              <a:rPr lang="en-CA" sz="2000" i="1" dirty="0"/>
              <a:t> </a:t>
            </a:r>
            <a:r>
              <a:rPr lang="en-CA" sz="2000" i="1" dirty="0" err="1"/>
              <a:t>më</a:t>
            </a:r>
            <a:r>
              <a:rPr lang="en-CA" sz="2000" i="1" dirty="0"/>
              <a:t> </a:t>
            </a:r>
            <a:r>
              <a:rPr lang="en-CA" sz="2000" i="1" dirty="0" err="1"/>
              <a:t>parë</a:t>
            </a:r>
            <a:r>
              <a:rPr lang="en-CA" sz="2000" i="1" dirty="0"/>
              <a:t> </a:t>
            </a:r>
            <a:r>
              <a:rPr lang="en-CA" sz="2000" i="1" dirty="0" err="1"/>
              <a:t>autorizimin</a:t>
            </a:r>
            <a:r>
              <a:rPr lang="en-CA" sz="2000" i="1" dirty="0"/>
              <a:t> e </a:t>
            </a:r>
            <a:r>
              <a:rPr lang="en-CA" sz="2000" i="1" dirty="0" err="1"/>
              <a:t>prokurorit</a:t>
            </a:r>
            <a:r>
              <a:rPr lang="en-CA" sz="2000" i="1" dirty="0"/>
              <a:t>. </a:t>
            </a:r>
            <a:r>
              <a:rPr lang="en-CA" sz="2000" i="1" dirty="0" err="1"/>
              <a:t>Megjithatë</a:t>
            </a:r>
            <a:r>
              <a:rPr lang="en-CA" sz="2000" i="1" dirty="0"/>
              <a:t>, </a:t>
            </a:r>
            <a:r>
              <a:rPr lang="en-CA" sz="2000" i="1" dirty="0" err="1"/>
              <a:t>në</a:t>
            </a:r>
            <a:r>
              <a:rPr lang="en-CA" sz="2000" i="1" dirty="0"/>
              <a:t> </a:t>
            </a:r>
            <a:r>
              <a:rPr lang="en-CA" sz="2000" i="1" dirty="0" err="1"/>
              <a:t>shkelje</a:t>
            </a:r>
            <a:r>
              <a:rPr lang="en-CA" sz="2000" i="1" dirty="0"/>
              <a:t> </a:t>
            </a:r>
            <a:r>
              <a:rPr lang="en-CA" sz="2000" i="1" dirty="0" err="1"/>
              <a:t>të</a:t>
            </a:r>
            <a:r>
              <a:rPr lang="en-CA" sz="2000" i="1" dirty="0"/>
              <a:t> </a:t>
            </a:r>
            <a:r>
              <a:rPr lang="en-CA" sz="2000" i="1" dirty="0" err="1"/>
              <a:t>kësaj</a:t>
            </a:r>
            <a:r>
              <a:rPr lang="en-CA" sz="2000" i="1" dirty="0"/>
              <a:t> </a:t>
            </a:r>
            <a:r>
              <a:rPr lang="en-CA" sz="2000" i="1" dirty="0" err="1"/>
              <a:t>mase</a:t>
            </a:r>
            <a:r>
              <a:rPr lang="en-CA" sz="2000" i="1" dirty="0"/>
              <a:t> </a:t>
            </a:r>
            <a:r>
              <a:rPr lang="en-CA" sz="2000" i="1" dirty="0" err="1"/>
              <a:t>dhe</a:t>
            </a:r>
            <a:r>
              <a:rPr lang="en-CA" sz="2000" i="1" dirty="0"/>
              <a:t> pa </a:t>
            </a:r>
            <a:r>
              <a:rPr lang="en-CA" sz="2000" i="1" dirty="0" err="1"/>
              <a:t>lajmëruar</a:t>
            </a:r>
            <a:r>
              <a:rPr lang="en-CA" sz="2000" i="1" dirty="0"/>
              <a:t> </a:t>
            </a:r>
            <a:r>
              <a:rPr lang="en-CA" sz="2000" i="1" dirty="0" err="1"/>
              <a:t>prokurorin</a:t>
            </a:r>
            <a:r>
              <a:rPr lang="en-CA" sz="2000" i="1" dirty="0"/>
              <a:t> </a:t>
            </a:r>
            <a:r>
              <a:rPr lang="en-CA" sz="2000" i="1" dirty="0" err="1"/>
              <a:t>për</a:t>
            </a:r>
            <a:r>
              <a:rPr lang="en-CA" sz="2000" i="1" dirty="0"/>
              <a:t> </a:t>
            </a:r>
            <a:r>
              <a:rPr lang="en-CA" sz="2000" i="1" dirty="0" err="1"/>
              <a:t>adresën</a:t>
            </a:r>
            <a:r>
              <a:rPr lang="en-CA" sz="2000" i="1" dirty="0"/>
              <a:t> e re, </a:t>
            </a:r>
            <a:r>
              <a:rPr lang="en-CA" sz="2000" i="1" dirty="0" err="1"/>
              <a:t>kërkuesi</a:t>
            </a:r>
            <a:r>
              <a:rPr lang="en-CA" sz="2000" i="1" dirty="0"/>
              <a:t> </a:t>
            </a:r>
            <a:r>
              <a:rPr lang="en-CA" sz="2000" i="1" dirty="0" err="1"/>
              <a:t>ndërroi</a:t>
            </a:r>
            <a:r>
              <a:rPr lang="en-CA" sz="2000" i="1" dirty="0"/>
              <a:t> </a:t>
            </a:r>
            <a:r>
              <a:rPr lang="en-CA" sz="2000" i="1" dirty="0" err="1"/>
              <a:t>vendin</a:t>
            </a:r>
            <a:r>
              <a:rPr lang="en-CA" sz="2000" i="1" dirty="0"/>
              <a:t> e </a:t>
            </a:r>
            <a:r>
              <a:rPr lang="en-CA" sz="2000" i="1" dirty="0" err="1"/>
              <a:t>banimit</a:t>
            </a:r>
            <a:r>
              <a:rPr lang="en-CA" sz="2000" i="1" dirty="0"/>
              <a:t>. </a:t>
            </a:r>
            <a:r>
              <a:rPr lang="en-CA" sz="2000" i="1" dirty="0" err="1"/>
              <a:t>Gjykata</a:t>
            </a:r>
            <a:r>
              <a:rPr lang="en-CA" sz="2000" i="1" dirty="0"/>
              <a:t> </a:t>
            </a:r>
            <a:r>
              <a:rPr lang="en-CA" sz="2000" i="1" dirty="0" err="1"/>
              <a:t>vlerësoi</a:t>
            </a:r>
            <a:r>
              <a:rPr lang="en-CA" sz="2000" i="1" dirty="0"/>
              <a:t> se </a:t>
            </a:r>
            <a:r>
              <a:rPr lang="en-CA" sz="2000" i="1" dirty="0" err="1"/>
              <a:t>nuk</a:t>
            </a:r>
            <a:r>
              <a:rPr lang="en-CA" sz="2000" i="1" dirty="0"/>
              <a:t> </a:t>
            </a:r>
            <a:r>
              <a:rPr lang="en-CA" sz="2000" i="1" dirty="0" err="1"/>
              <a:t>ka</a:t>
            </a:r>
            <a:r>
              <a:rPr lang="en-CA" sz="2000" i="1" dirty="0"/>
              <a:t> </a:t>
            </a:r>
            <a:r>
              <a:rPr lang="en-CA" sz="2000" i="1" dirty="0" err="1"/>
              <a:t>asnjë</a:t>
            </a:r>
            <a:r>
              <a:rPr lang="en-CA" sz="2000" i="1" dirty="0"/>
              <a:t> </a:t>
            </a:r>
            <a:r>
              <a:rPr lang="en-CA" sz="2000" i="1" dirty="0" err="1"/>
              <a:t>tregues</a:t>
            </a:r>
            <a:r>
              <a:rPr lang="en-CA" sz="2000" i="1" dirty="0"/>
              <a:t> </a:t>
            </a:r>
            <a:r>
              <a:rPr lang="en-CA" sz="2000" i="1" dirty="0" err="1"/>
              <a:t>apo</a:t>
            </a:r>
            <a:r>
              <a:rPr lang="en-CA" sz="2000" i="1" dirty="0"/>
              <a:t> </a:t>
            </a:r>
            <a:r>
              <a:rPr lang="en-CA" sz="2000" i="1" dirty="0" err="1"/>
              <a:t>pretendim</a:t>
            </a:r>
            <a:r>
              <a:rPr lang="en-CA" sz="2000" i="1" dirty="0"/>
              <a:t> </a:t>
            </a:r>
            <a:r>
              <a:rPr lang="en-CA" sz="2000" i="1" dirty="0" err="1"/>
              <a:t>që</a:t>
            </a:r>
            <a:r>
              <a:rPr lang="en-CA" sz="2000" i="1" dirty="0"/>
              <a:t> </a:t>
            </a:r>
            <a:r>
              <a:rPr lang="en-CA" sz="2000" i="1" dirty="0" err="1"/>
              <a:t>kërkuesi</a:t>
            </a:r>
            <a:r>
              <a:rPr lang="en-CA" sz="2000" i="1" dirty="0"/>
              <a:t> </a:t>
            </a:r>
            <a:r>
              <a:rPr lang="en-CA" sz="2000" i="1" dirty="0" err="1"/>
              <a:t>të</a:t>
            </a:r>
            <a:r>
              <a:rPr lang="en-CA" sz="2000" i="1" dirty="0"/>
              <a:t> </a:t>
            </a:r>
            <a:r>
              <a:rPr lang="en-CA" sz="2000" i="1" dirty="0" err="1"/>
              <a:t>ketë</a:t>
            </a:r>
            <a:r>
              <a:rPr lang="en-CA" sz="2000" i="1" dirty="0"/>
              <a:t> </a:t>
            </a:r>
            <a:r>
              <a:rPr lang="en-CA" sz="2000" i="1" dirty="0" err="1"/>
              <a:t>pasur</a:t>
            </a:r>
            <a:r>
              <a:rPr lang="en-CA" sz="2000" i="1" dirty="0"/>
              <a:t> </a:t>
            </a:r>
            <a:r>
              <a:rPr lang="en-CA" sz="2000" i="1" dirty="0" err="1"/>
              <a:t>ndonjë</a:t>
            </a:r>
            <a:r>
              <a:rPr lang="en-CA" sz="2000" i="1" dirty="0"/>
              <a:t> </a:t>
            </a:r>
            <a:r>
              <a:rPr lang="en-CA" sz="2000" i="1" dirty="0" err="1"/>
              <a:t>shkak</a:t>
            </a:r>
            <a:r>
              <a:rPr lang="en-CA" sz="2000" i="1" dirty="0"/>
              <a:t> </a:t>
            </a:r>
            <a:r>
              <a:rPr lang="en-CA" sz="2000" i="1" dirty="0" err="1"/>
              <a:t>të</a:t>
            </a:r>
            <a:r>
              <a:rPr lang="en-CA" sz="2000" i="1" dirty="0"/>
              <a:t> </a:t>
            </a:r>
            <a:r>
              <a:rPr lang="en-CA" sz="2000" i="1" dirty="0" err="1"/>
              <a:t>fortë</a:t>
            </a:r>
            <a:r>
              <a:rPr lang="en-CA" sz="2000" i="1" dirty="0"/>
              <a:t> </a:t>
            </a:r>
            <a:r>
              <a:rPr lang="en-CA" sz="2000" i="1" dirty="0" err="1"/>
              <a:t>për</a:t>
            </a:r>
            <a:r>
              <a:rPr lang="en-CA" sz="2000" i="1" dirty="0"/>
              <a:t> </a:t>
            </a:r>
            <a:r>
              <a:rPr lang="en-CA" sz="2000" i="1" dirty="0" err="1"/>
              <a:t>të</a:t>
            </a:r>
            <a:r>
              <a:rPr lang="en-CA" sz="2000" i="1" dirty="0"/>
              <a:t> </a:t>
            </a:r>
            <a:r>
              <a:rPr lang="en-CA" sz="2000" i="1" dirty="0" err="1"/>
              <a:t>ndërruar</a:t>
            </a:r>
            <a:r>
              <a:rPr lang="en-CA" sz="2000" i="1" dirty="0"/>
              <a:t> </a:t>
            </a:r>
            <a:r>
              <a:rPr lang="en-CA" sz="2000" i="1" dirty="0" err="1"/>
              <a:t>banimin</a:t>
            </a:r>
            <a:r>
              <a:rPr lang="en-CA" sz="2000" i="1" dirty="0"/>
              <a:t> </a:t>
            </a:r>
            <a:r>
              <a:rPr lang="en-CA" sz="2000" i="1" dirty="0" err="1"/>
              <a:t>në</a:t>
            </a:r>
            <a:r>
              <a:rPr lang="en-CA" sz="2000" i="1" dirty="0"/>
              <a:t> </a:t>
            </a:r>
            <a:r>
              <a:rPr lang="en-CA" sz="2000" i="1" dirty="0" err="1"/>
              <a:t>shkelje</a:t>
            </a:r>
            <a:r>
              <a:rPr lang="en-CA" sz="2000" i="1" dirty="0"/>
              <a:t> </a:t>
            </a:r>
            <a:r>
              <a:rPr lang="en-CA" sz="2000" i="1" dirty="0" err="1"/>
              <a:t>të</a:t>
            </a:r>
            <a:r>
              <a:rPr lang="en-CA" sz="2000" i="1" dirty="0"/>
              <a:t> </a:t>
            </a:r>
            <a:r>
              <a:rPr lang="en-CA" sz="2000" i="1" dirty="0" err="1"/>
              <a:t>urdhërit</a:t>
            </a:r>
            <a:r>
              <a:rPr lang="en-CA" sz="2000" i="1" dirty="0"/>
              <a:t> </a:t>
            </a:r>
            <a:r>
              <a:rPr lang="en-CA" sz="2000" i="1" dirty="0" err="1"/>
              <a:t>apo</a:t>
            </a:r>
            <a:r>
              <a:rPr lang="en-CA" sz="2000" i="1" dirty="0"/>
              <a:t> </a:t>
            </a:r>
            <a:r>
              <a:rPr lang="en-CA" sz="2000" i="1" dirty="0" err="1"/>
              <a:t>të</a:t>
            </a:r>
            <a:r>
              <a:rPr lang="en-CA" sz="2000" i="1" dirty="0"/>
              <a:t> </a:t>
            </a:r>
            <a:r>
              <a:rPr lang="en-CA" sz="2000" i="1" dirty="0" err="1"/>
              <a:t>këtë</a:t>
            </a:r>
            <a:r>
              <a:rPr lang="en-CA" sz="2000" i="1" dirty="0"/>
              <a:t> </a:t>
            </a:r>
            <a:r>
              <a:rPr lang="en-CA" sz="2000" i="1" dirty="0" err="1"/>
              <a:t>lëvizur</a:t>
            </a:r>
            <a:r>
              <a:rPr lang="en-CA" sz="2000" i="1" dirty="0"/>
              <a:t> </a:t>
            </a:r>
            <a:r>
              <a:rPr lang="en-CA" sz="2000" i="1" dirty="0" err="1"/>
              <a:t>për</a:t>
            </a:r>
            <a:r>
              <a:rPr lang="en-CA" sz="2000" i="1" dirty="0"/>
              <a:t> </a:t>
            </a:r>
            <a:r>
              <a:rPr lang="en-CA" sz="2000" i="1" dirty="0" err="1"/>
              <a:t>shkaqe</a:t>
            </a:r>
            <a:r>
              <a:rPr lang="en-CA" sz="2000" i="1" dirty="0"/>
              <a:t> </a:t>
            </a:r>
            <a:r>
              <a:rPr lang="en-CA" sz="2000" i="1" dirty="0" err="1"/>
              <a:t>që</a:t>
            </a:r>
            <a:r>
              <a:rPr lang="en-CA" sz="2000" i="1" dirty="0"/>
              <a:t> </a:t>
            </a:r>
            <a:r>
              <a:rPr lang="en-CA" sz="2000" i="1" dirty="0" err="1"/>
              <a:t>ndodhen</a:t>
            </a:r>
            <a:r>
              <a:rPr lang="en-CA" sz="2000" i="1" dirty="0"/>
              <a:t> </a:t>
            </a:r>
            <a:r>
              <a:rPr lang="en-CA" sz="2000" i="1" dirty="0" err="1"/>
              <a:t>jashtë</a:t>
            </a:r>
            <a:r>
              <a:rPr lang="en-CA" sz="2000" i="1" dirty="0"/>
              <a:t> </a:t>
            </a:r>
            <a:r>
              <a:rPr lang="en-CA" sz="2000" i="1" dirty="0" err="1"/>
              <a:t>kontrollit</a:t>
            </a:r>
            <a:r>
              <a:rPr lang="en-CA" sz="2000" i="1" dirty="0"/>
              <a:t> </a:t>
            </a:r>
            <a:r>
              <a:rPr lang="en-CA" sz="2000" i="1" dirty="0" err="1"/>
              <a:t>të</a:t>
            </a:r>
            <a:r>
              <a:rPr lang="en-CA" sz="2000" i="1" dirty="0"/>
              <a:t> </a:t>
            </a:r>
            <a:r>
              <a:rPr lang="en-CA" sz="2000" i="1" dirty="0" err="1"/>
              <a:t>tij</a:t>
            </a:r>
            <a:r>
              <a:rPr lang="en-CA" sz="2000" i="1" dirty="0"/>
              <a:t>. </a:t>
            </a:r>
            <a:r>
              <a:rPr lang="en-CA" sz="2000" i="1" dirty="0" err="1"/>
              <a:t>Për</a:t>
            </a:r>
            <a:r>
              <a:rPr lang="en-CA" sz="2000" i="1" dirty="0"/>
              <a:t> </a:t>
            </a:r>
            <a:r>
              <a:rPr lang="en-CA" sz="2000" i="1" dirty="0" err="1"/>
              <a:t>më</a:t>
            </a:r>
            <a:r>
              <a:rPr lang="en-CA" sz="2000" i="1" dirty="0"/>
              <a:t> </a:t>
            </a:r>
            <a:r>
              <a:rPr lang="en-CA" sz="2000" i="1" dirty="0" err="1"/>
              <a:t>tepër</a:t>
            </a:r>
            <a:r>
              <a:rPr lang="en-CA" sz="2000" i="1" dirty="0"/>
              <a:t> </a:t>
            </a:r>
            <a:r>
              <a:rPr lang="en-CA" sz="2000" i="1" dirty="0" err="1"/>
              <a:t>ai</a:t>
            </a:r>
            <a:r>
              <a:rPr lang="en-CA" sz="2000" i="1" dirty="0"/>
              <a:t> e </a:t>
            </a:r>
            <a:r>
              <a:rPr lang="en-CA" sz="2000" i="1" dirty="0" err="1"/>
              <a:t>ndërroi</a:t>
            </a:r>
            <a:r>
              <a:rPr lang="en-CA" sz="2000" i="1" dirty="0"/>
              <a:t> </a:t>
            </a:r>
            <a:r>
              <a:rPr lang="en-CA" sz="2000" i="1" dirty="0" err="1"/>
              <a:t>vendin</a:t>
            </a:r>
            <a:r>
              <a:rPr lang="en-CA" sz="2000" i="1" dirty="0"/>
              <a:t> e </a:t>
            </a:r>
            <a:r>
              <a:rPr lang="en-CA" sz="2000" i="1" dirty="0" err="1"/>
              <a:t>banimit</a:t>
            </a:r>
            <a:r>
              <a:rPr lang="en-CA" sz="2000" i="1" dirty="0"/>
              <a:t> </a:t>
            </a:r>
            <a:r>
              <a:rPr lang="en-CA" sz="2000" i="1" dirty="0" err="1"/>
              <a:t>për</a:t>
            </a:r>
            <a:r>
              <a:rPr lang="en-CA" sz="2000" i="1" dirty="0"/>
              <a:t> </a:t>
            </a:r>
            <a:r>
              <a:rPr lang="en-CA" sz="2000" i="1" dirty="0" err="1"/>
              <a:t>një</a:t>
            </a:r>
            <a:r>
              <a:rPr lang="en-CA" sz="2000" i="1" dirty="0"/>
              <a:t> </a:t>
            </a:r>
            <a:r>
              <a:rPr lang="en-CA" sz="2000" i="1" dirty="0" err="1"/>
              <a:t>kohë</a:t>
            </a:r>
            <a:r>
              <a:rPr lang="en-CA" sz="2000" i="1" dirty="0"/>
              <a:t> </a:t>
            </a:r>
            <a:r>
              <a:rPr lang="en-CA" sz="2000" i="1" dirty="0" err="1"/>
              <a:t>relativisht</a:t>
            </a:r>
            <a:r>
              <a:rPr lang="en-CA" sz="2000" i="1" dirty="0"/>
              <a:t> </a:t>
            </a:r>
            <a:r>
              <a:rPr lang="en-CA" sz="2000" i="1" dirty="0" err="1"/>
              <a:t>të</a:t>
            </a:r>
            <a:r>
              <a:rPr lang="en-CA" sz="2000" i="1" dirty="0"/>
              <a:t> </a:t>
            </a:r>
            <a:r>
              <a:rPr lang="en-CA" sz="2000" i="1" dirty="0" err="1"/>
              <a:t>shkurtër</a:t>
            </a:r>
            <a:r>
              <a:rPr lang="en-CA" sz="2000" i="1" dirty="0"/>
              <a:t> </a:t>
            </a:r>
            <a:r>
              <a:rPr lang="en-CA" sz="2000" i="1" dirty="0" err="1"/>
              <a:t>pasi</a:t>
            </a:r>
            <a:r>
              <a:rPr lang="en-CA" sz="2000" i="1" dirty="0"/>
              <a:t> u </a:t>
            </a:r>
            <a:r>
              <a:rPr lang="en-CA" sz="2000" i="1" dirty="0" err="1"/>
              <a:t>njoftua</a:t>
            </a:r>
            <a:r>
              <a:rPr lang="en-CA" sz="2000" i="1" dirty="0"/>
              <a:t> </a:t>
            </a:r>
            <a:r>
              <a:rPr lang="en-CA" sz="2000" i="1" dirty="0" err="1"/>
              <a:t>për</a:t>
            </a:r>
            <a:r>
              <a:rPr lang="en-CA" sz="2000" i="1" dirty="0"/>
              <a:t> </a:t>
            </a:r>
            <a:r>
              <a:rPr lang="en-CA" sz="2000" i="1" dirty="0" err="1"/>
              <a:t>rezultatet</a:t>
            </a:r>
            <a:r>
              <a:rPr lang="en-CA" sz="2000" i="1" dirty="0"/>
              <a:t> e </a:t>
            </a:r>
            <a:r>
              <a:rPr lang="en-CA" sz="2000" i="1" dirty="0" err="1"/>
              <a:t>hetimeve</a:t>
            </a:r>
            <a:r>
              <a:rPr lang="en-CA" sz="2000" i="1" dirty="0"/>
              <a:t> </a:t>
            </a:r>
            <a:r>
              <a:rPr lang="en-CA" sz="2000" i="1" dirty="0" err="1"/>
              <a:t>paraprake</a:t>
            </a:r>
            <a:r>
              <a:rPr lang="en-CA" sz="2000" dirty="0"/>
              <a:t>... </a:t>
            </a:r>
            <a:r>
              <a:rPr lang="en-CA" sz="2000" i="1" dirty="0"/>
              <a:t>Me </a:t>
            </a:r>
            <a:r>
              <a:rPr lang="en-CA" sz="2000" i="1" dirty="0" err="1"/>
              <a:t>veprimet</a:t>
            </a:r>
            <a:r>
              <a:rPr lang="en-CA" sz="2000" i="1" dirty="0"/>
              <a:t> e </a:t>
            </a:r>
            <a:r>
              <a:rPr lang="en-CA" sz="2000" i="1" dirty="0" err="1"/>
              <a:t>veta</a:t>
            </a:r>
            <a:r>
              <a:rPr lang="en-CA" sz="2000" i="1" dirty="0"/>
              <a:t> </a:t>
            </a:r>
            <a:r>
              <a:rPr lang="en-CA" sz="2000" i="1" dirty="0" err="1"/>
              <a:t>kërkuesi</a:t>
            </a:r>
            <a:r>
              <a:rPr lang="en-CA" sz="2000" i="1" dirty="0"/>
              <a:t> </a:t>
            </a:r>
            <a:r>
              <a:rPr lang="en-CA" sz="2000" i="1" dirty="0" err="1"/>
              <a:t>i</a:t>
            </a:r>
            <a:r>
              <a:rPr lang="en-CA" sz="2000" i="1" dirty="0"/>
              <a:t> </a:t>
            </a:r>
            <a:r>
              <a:rPr lang="en-CA" sz="2000" i="1" dirty="0" err="1"/>
              <a:t>ka</a:t>
            </a:r>
            <a:r>
              <a:rPr lang="en-CA" sz="2000" i="1" dirty="0"/>
              <a:t> </a:t>
            </a:r>
            <a:r>
              <a:rPr lang="en-CA" sz="2000" i="1" dirty="0" err="1"/>
              <a:t>pamundësuar</a:t>
            </a:r>
            <a:r>
              <a:rPr lang="en-CA" sz="2000" i="1" dirty="0"/>
              <a:t> </a:t>
            </a:r>
            <a:r>
              <a:rPr lang="en-CA" sz="2000" i="1" dirty="0" err="1"/>
              <a:t>autoriteteve</a:t>
            </a:r>
            <a:r>
              <a:rPr lang="en-CA" sz="2000" i="1" dirty="0"/>
              <a:t> ta </a:t>
            </a:r>
            <a:r>
              <a:rPr lang="en-CA" sz="2000" i="1" dirty="0" err="1"/>
              <a:t>njoftojnë</a:t>
            </a:r>
            <a:r>
              <a:rPr lang="en-CA" sz="2000" i="1" dirty="0"/>
              <a:t> </a:t>
            </a:r>
            <a:r>
              <a:rPr lang="en-CA" sz="2000" i="1" dirty="0" err="1"/>
              <a:t>atë</a:t>
            </a:r>
            <a:r>
              <a:rPr lang="en-CA" sz="2000" i="1" dirty="0"/>
              <a:t> </a:t>
            </a:r>
            <a:r>
              <a:rPr lang="en-CA" sz="2000" i="1" dirty="0" err="1"/>
              <a:t>për</a:t>
            </a:r>
            <a:r>
              <a:rPr lang="en-CA" sz="2000" i="1" dirty="0"/>
              <a:t> </a:t>
            </a:r>
            <a:r>
              <a:rPr lang="en-CA" sz="2000" i="1" dirty="0" err="1"/>
              <a:t>fazën</a:t>
            </a:r>
            <a:r>
              <a:rPr lang="en-CA" sz="2000" i="1" dirty="0"/>
              <a:t> e </a:t>
            </a:r>
            <a:r>
              <a:rPr lang="en-CA" sz="2000" i="1" dirty="0" err="1"/>
              <a:t>gjykimit</a:t>
            </a:r>
            <a:r>
              <a:rPr lang="en-CA" sz="2000" i="1" dirty="0"/>
              <a:t>. </a:t>
            </a:r>
            <a:r>
              <a:rPr lang="en-CA" sz="2000" i="1" dirty="0" err="1"/>
              <a:t>Kësisoj</a:t>
            </a:r>
            <a:r>
              <a:rPr lang="en-CA" sz="2000" i="1" dirty="0"/>
              <a:t> </a:t>
            </a:r>
            <a:r>
              <a:rPr lang="en-CA" sz="2000" i="1" dirty="0" err="1"/>
              <a:t>ai</a:t>
            </a:r>
            <a:r>
              <a:rPr lang="en-CA" sz="2000" i="1" dirty="0"/>
              <a:t> me </a:t>
            </a:r>
            <a:r>
              <a:rPr lang="en-CA" sz="2000" i="1" dirty="0" err="1"/>
              <a:t>vullnetin</a:t>
            </a:r>
            <a:r>
              <a:rPr lang="en-CA" sz="2000" i="1" dirty="0"/>
              <a:t> e </a:t>
            </a:r>
            <a:r>
              <a:rPr lang="en-CA" sz="2000" i="1" dirty="0" err="1"/>
              <a:t>tij</a:t>
            </a:r>
            <a:r>
              <a:rPr lang="en-CA" sz="2000" i="1" dirty="0"/>
              <a:t> </a:t>
            </a:r>
            <a:r>
              <a:rPr lang="en-CA" sz="2000" i="1" dirty="0" err="1"/>
              <a:t>i</a:t>
            </a:r>
            <a:r>
              <a:rPr lang="en-CA" sz="2000" i="1" dirty="0"/>
              <a:t> </a:t>
            </a:r>
            <a:r>
              <a:rPr lang="en-CA" sz="2000" i="1" dirty="0" err="1"/>
              <a:t>krijoi</a:t>
            </a:r>
            <a:r>
              <a:rPr lang="en-CA" sz="2000" i="1" dirty="0"/>
              <a:t> </a:t>
            </a:r>
            <a:r>
              <a:rPr lang="en-CA" sz="2000" i="1" dirty="0" err="1"/>
              <a:t>vetvetes</a:t>
            </a:r>
            <a:r>
              <a:rPr lang="en-CA" sz="2000" i="1" dirty="0"/>
              <a:t> </a:t>
            </a:r>
            <a:r>
              <a:rPr lang="en-CA" sz="2000" i="1" dirty="0" err="1"/>
              <a:t>pamundësinë</a:t>
            </a:r>
            <a:r>
              <a:rPr lang="en-CA" sz="2000" i="1" dirty="0"/>
              <a:t> </a:t>
            </a:r>
            <a:r>
              <a:rPr lang="en-CA" sz="2000" i="1" dirty="0" err="1"/>
              <a:t>për</a:t>
            </a:r>
            <a:r>
              <a:rPr lang="en-CA" sz="2000" i="1" dirty="0"/>
              <a:t> </a:t>
            </a:r>
            <a:r>
              <a:rPr lang="en-CA" sz="2000" i="1" dirty="0" err="1"/>
              <a:t>të</a:t>
            </a:r>
            <a:r>
              <a:rPr lang="en-CA" sz="2000" i="1" dirty="0"/>
              <a:t> </a:t>
            </a:r>
            <a:r>
              <a:rPr lang="en-CA" sz="2000" i="1" dirty="0" err="1"/>
              <a:t>marrë</a:t>
            </a:r>
            <a:r>
              <a:rPr lang="en-CA" sz="2000" i="1" dirty="0"/>
              <a:t> </a:t>
            </a:r>
            <a:r>
              <a:rPr lang="en-CA" sz="2000" i="1" dirty="0" err="1"/>
              <a:t>pjesë</a:t>
            </a:r>
            <a:r>
              <a:rPr lang="en-CA" sz="2000" i="1" dirty="0"/>
              <a:t> </a:t>
            </a:r>
            <a:r>
              <a:rPr lang="en-CA" sz="2000" i="1" dirty="0" err="1"/>
              <a:t>personalisht</a:t>
            </a:r>
            <a:r>
              <a:rPr lang="en-CA" sz="2000" i="1" dirty="0"/>
              <a:t> </a:t>
            </a:r>
            <a:r>
              <a:rPr lang="en-CA" sz="2000" i="1" dirty="0" err="1"/>
              <a:t>në</a:t>
            </a:r>
            <a:r>
              <a:rPr lang="en-CA" sz="2000" i="1" dirty="0"/>
              <a:t> </a:t>
            </a:r>
            <a:r>
              <a:rPr lang="en-CA" sz="2000" i="1" dirty="0" err="1"/>
              <a:t>gjykim</a:t>
            </a:r>
            <a:r>
              <a:rPr lang="en-CA" sz="2000" dirty="0"/>
              <a:t>”. </a:t>
            </a:r>
          </a:p>
          <a:p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956271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757" y="442174"/>
            <a:ext cx="9857584" cy="1320800"/>
          </a:xfrm>
        </p:spPr>
        <p:txBody>
          <a:bodyPr/>
          <a:lstStyle/>
          <a:p>
            <a:pPr algn="ctr"/>
            <a:r>
              <a:rPr lang="en-CA" dirty="0" smtClean="0"/>
              <a:t>I </a:t>
            </a:r>
            <a:r>
              <a:rPr lang="en-CA" dirty="0" err="1" smtClean="0"/>
              <a:t>pandehuri</a:t>
            </a:r>
            <a:r>
              <a:rPr lang="en-CA" dirty="0" smtClean="0"/>
              <a:t> </a:t>
            </a:r>
            <a:r>
              <a:rPr lang="en-CA" dirty="0" err="1" smtClean="0"/>
              <a:t>ndodhet</a:t>
            </a:r>
            <a:r>
              <a:rPr lang="en-CA" dirty="0" smtClean="0"/>
              <a:t> </a:t>
            </a:r>
            <a:r>
              <a:rPr lang="en-CA" dirty="0" err="1" smtClean="0"/>
              <a:t>jashtë</a:t>
            </a:r>
            <a:r>
              <a:rPr lang="en-CA" dirty="0" smtClean="0"/>
              <a:t> </a:t>
            </a:r>
            <a:r>
              <a:rPr lang="en-CA" dirty="0" err="1" smtClean="0"/>
              <a:t>shtetit</a:t>
            </a:r>
            <a:r>
              <a:rPr lang="en-CA" dirty="0" smtClean="0"/>
              <a:t> </a:t>
            </a:r>
            <a:r>
              <a:rPr lang="en-CA" dirty="0" err="1" smtClean="0"/>
              <a:t>dhe</a:t>
            </a:r>
            <a:r>
              <a:rPr lang="en-CA" dirty="0" smtClean="0"/>
              <a:t> </a:t>
            </a:r>
            <a:r>
              <a:rPr lang="en-CA" dirty="0" err="1" smtClean="0"/>
              <a:t>ekstradimi</a:t>
            </a:r>
            <a:r>
              <a:rPr lang="en-CA" dirty="0" smtClean="0"/>
              <a:t> </a:t>
            </a:r>
            <a:r>
              <a:rPr lang="en-CA" dirty="0" err="1" smtClean="0"/>
              <a:t>i</a:t>
            </a:r>
            <a:r>
              <a:rPr lang="en-CA" dirty="0" smtClean="0"/>
              <a:t> </a:t>
            </a:r>
            <a:r>
              <a:rPr lang="en-CA" dirty="0" err="1" smtClean="0"/>
              <a:t>tij</a:t>
            </a:r>
            <a:r>
              <a:rPr lang="en-CA" dirty="0" smtClean="0"/>
              <a:t> </a:t>
            </a:r>
            <a:r>
              <a:rPr lang="en-CA" dirty="0" err="1" smtClean="0"/>
              <a:t>nuk</a:t>
            </a:r>
            <a:r>
              <a:rPr lang="en-CA" dirty="0" smtClean="0"/>
              <a:t> </a:t>
            </a:r>
            <a:r>
              <a:rPr lang="en-CA" dirty="0" err="1" smtClean="0"/>
              <a:t>është</a:t>
            </a:r>
            <a:r>
              <a:rPr lang="en-CA" dirty="0" smtClean="0"/>
              <a:t> </a:t>
            </a:r>
            <a:r>
              <a:rPr lang="en-CA" dirty="0" err="1" smtClean="0"/>
              <a:t>i</a:t>
            </a:r>
            <a:r>
              <a:rPr lang="en-CA" dirty="0" smtClean="0"/>
              <a:t> </a:t>
            </a:r>
            <a:r>
              <a:rPr lang="en-CA" dirty="0" err="1" smtClean="0"/>
              <a:t>mundur</a:t>
            </a:r>
            <a:r>
              <a:rPr lang="en-CA" dirty="0" smtClean="0"/>
              <a:t>.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2160589"/>
            <a:ext cx="10192435" cy="4523546"/>
          </a:xfrm>
        </p:spPr>
        <p:txBody>
          <a:bodyPr/>
          <a:lstStyle/>
          <a:p>
            <a:pPr algn="just"/>
            <a:r>
              <a:rPr lang="en-CA" dirty="0"/>
              <a:t>Me </a:t>
            </a:r>
            <a:r>
              <a:rPr lang="en-CA" dirty="0" err="1"/>
              <a:t>ligjin</a:t>
            </a:r>
            <a:r>
              <a:rPr lang="en-CA" dirty="0"/>
              <a:t> </a:t>
            </a:r>
            <a:r>
              <a:rPr lang="en-CA" dirty="0" err="1"/>
              <a:t>nr</a:t>
            </a:r>
            <a:r>
              <a:rPr lang="en-CA" dirty="0"/>
              <a:t>. 35/2017, u </a:t>
            </a:r>
            <a:r>
              <a:rPr lang="en-CA" dirty="0" err="1"/>
              <a:t>shtua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herë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parë</a:t>
            </a:r>
            <a:r>
              <a:rPr lang="en-CA" dirty="0"/>
              <a:t> </a:t>
            </a:r>
            <a:r>
              <a:rPr lang="en-CA" dirty="0" err="1"/>
              <a:t>një</a:t>
            </a:r>
            <a:r>
              <a:rPr lang="en-CA" dirty="0"/>
              <a:t> </a:t>
            </a:r>
            <a:r>
              <a:rPr lang="en-CA" dirty="0" err="1"/>
              <a:t>rast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ri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gjykimit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mungesë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nenin</a:t>
            </a:r>
            <a:r>
              <a:rPr lang="en-CA" dirty="0"/>
              <a:t> 352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Kodit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Procedurës</a:t>
            </a:r>
            <a:r>
              <a:rPr lang="en-CA" dirty="0"/>
              <a:t> </a:t>
            </a:r>
            <a:r>
              <a:rPr lang="en-CA" dirty="0" err="1"/>
              <a:t>Penale</a:t>
            </a:r>
            <a:r>
              <a:rPr lang="en-CA" dirty="0"/>
              <a:t> </a:t>
            </a:r>
            <a:r>
              <a:rPr lang="en-CA" dirty="0" err="1"/>
              <a:t>paragrafi</a:t>
            </a:r>
            <a:r>
              <a:rPr lang="en-CA" dirty="0"/>
              <a:t> 3,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cili</a:t>
            </a:r>
            <a:r>
              <a:rPr lang="en-CA" dirty="0"/>
              <a:t> </a:t>
            </a:r>
            <a:r>
              <a:rPr lang="en-CA" dirty="0" err="1"/>
              <a:t>parashikon</a:t>
            </a:r>
            <a:r>
              <a:rPr lang="en-CA" dirty="0"/>
              <a:t>: “</a:t>
            </a:r>
            <a:r>
              <a:rPr lang="en-CA" i="1" dirty="0" err="1"/>
              <a:t>Gjykata</a:t>
            </a:r>
            <a:r>
              <a:rPr lang="en-CA" i="1" dirty="0"/>
              <a:t> </a:t>
            </a:r>
            <a:r>
              <a:rPr lang="en-CA" i="1" dirty="0" err="1"/>
              <a:t>deklaron</a:t>
            </a:r>
            <a:r>
              <a:rPr lang="en-CA" i="1" dirty="0"/>
              <a:t> </a:t>
            </a:r>
            <a:r>
              <a:rPr lang="en-CA" i="1" dirty="0" err="1"/>
              <a:t>mungesën</a:t>
            </a:r>
            <a:r>
              <a:rPr lang="en-CA" i="1" dirty="0"/>
              <a:t> </a:t>
            </a:r>
            <a:r>
              <a:rPr lang="en-CA" i="1" dirty="0" err="1"/>
              <a:t>edhe</a:t>
            </a:r>
            <a:r>
              <a:rPr lang="en-CA" i="1" dirty="0"/>
              <a:t> </a:t>
            </a:r>
            <a:r>
              <a:rPr lang="en-CA" i="1" dirty="0" err="1"/>
              <a:t>kur</a:t>
            </a:r>
            <a:r>
              <a:rPr lang="en-CA" i="1" dirty="0"/>
              <a:t> </a:t>
            </a:r>
            <a:r>
              <a:rPr lang="en-CA" i="1" dirty="0" err="1"/>
              <a:t>provohet</a:t>
            </a:r>
            <a:r>
              <a:rPr lang="en-CA" i="1" dirty="0"/>
              <a:t> se </a:t>
            </a:r>
            <a:r>
              <a:rPr lang="en-CA" i="1" dirty="0" err="1"/>
              <a:t>i</a:t>
            </a:r>
            <a:r>
              <a:rPr lang="en-CA" i="1" dirty="0"/>
              <a:t> </a:t>
            </a:r>
            <a:r>
              <a:rPr lang="en-CA" i="1" dirty="0" err="1"/>
              <a:t>pandehuri</a:t>
            </a:r>
            <a:r>
              <a:rPr lang="en-CA" i="1" dirty="0"/>
              <a:t> </a:t>
            </a:r>
            <a:r>
              <a:rPr lang="en-CA" i="1" dirty="0" err="1"/>
              <a:t>ndodhet</a:t>
            </a:r>
            <a:r>
              <a:rPr lang="en-CA" i="1" dirty="0"/>
              <a:t> </a:t>
            </a:r>
            <a:r>
              <a:rPr lang="en-CA" i="1" dirty="0" err="1"/>
              <a:t>jashtë</a:t>
            </a:r>
            <a:r>
              <a:rPr lang="en-CA" i="1" dirty="0"/>
              <a:t> </a:t>
            </a:r>
            <a:r>
              <a:rPr lang="en-CA" i="1" dirty="0" err="1"/>
              <a:t>vendit</a:t>
            </a:r>
            <a:r>
              <a:rPr lang="en-CA" i="1" dirty="0"/>
              <a:t> </a:t>
            </a:r>
            <a:r>
              <a:rPr lang="en-CA" i="1" dirty="0" err="1"/>
              <a:t>dhe</a:t>
            </a:r>
            <a:r>
              <a:rPr lang="en-CA" i="1" dirty="0"/>
              <a:t> </a:t>
            </a:r>
            <a:r>
              <a:rPr lang="en-CA" i="1" dirty="0" err="1"/>
              <a:t>ekstradimi</a:t>
            </a:r>
            <a:r>
              <a:rPr lang="en-CA" i="1" dirty="0"/>
              <a:t> </a:t>
            </a:r>
            <a:r>
              <a:rPr lang="en-CA" i="1" dirty="0" err="1"/>
              <a:t>i</a:t>
            </a:r>
            <a:r>
              <a:rPr lang="en-CA" i="1" dirty="0"/>
              <a:t> </a:t>
            </a:r>
            <a:r>
              <a:rPr lang="en-CA" i="1" dirty="0" err="1"/>
              <a:t>tij</a:t>
            </a:r>
            <a:r>
              <a:rPr lang="en-CA" i="1" dirty="0"/>
              <a:t> </a:t>
            </a:r>
            <a:r>
              <a:rPr lang="en-CA" i="1" dirty="0" err="1"/>
              <a:t>nuk</a:t>
            </a:r>
            <a:r>
              <a:rPr lang="en-CA" i="1" dirty="0"/>
              <a:t> </a:t>
            </a:r>
            <a:r>
              <a:rPr lang="en-CA" i="1" dirty="0" err="1"/>
              <a:t>është</a:t>
            </a:r>
            <a:r>
              <a:rPr lang="en-CA" i="1" dirty="0"/>
              <a:t> </a:t>
            </a:r>
            <a:r>
              <a:rPr lang="en-CA" i="1" dirty="0" err="1"/>
              <a:t>i</a:t>
            </a:r>
            <a:r>
              <a:rPr lang="en-CA" i="1" dirty="0"/>
              <a:t> </a:t>
            </a:r>
            <a:r>
              <a:rPr lang="en-CA" i="1" dirty="0" err="1"/>
              <a:t>mundur</a:t>
            </a:r>
            <a:r>
              <a:rPr lang="en-CA" dirty="0"/>
              <a:t>.” </a:t>
            </a:r>
            <a:endParaRPr lang="en-CA" dirty="0" smtClean="0"/>
          </a:p>
          <a:p>
            <a:pPr algn="just"/>
            <a:r>
              <a:rPr lang="en-CA" dirty="0" err="1" smtClean="0"/>
              <a:t>Gjykimi</a:t>
            </a:r>
            <a:r>
              <a:rPr lang="en-CA" dirty="0" smtClean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mungesë</a:t>
            </a:r>
            <a:r>
              <a:rPr lang="en-CA" dirty="0"/>
              <a:t> </a:t>
            </a:r>
            <a:r>
              <a:rPr lang="en-CA" dirty="0" err="1"/>
              <a:t>sipas</a:t>
            </a:r>
            <a:r>
              <a:rPr lang="en-CA" dirty="0"/>
              <a:t> </a:t>
            </a:r>
            <a:r>
              <a:rPr lang="en-CA" dirty="0" err="1"/>
              <a:t>kësaj</a:t>
            </a:r>
            <a:r>
              <a:rPr lang="en-CA" dirty="0"/>
              <a:t> </a:t>
            </a:r>
            <a:r>
              <a:rPr lang="en-CA" dirty="0" err="1"/>
              <a:t>dispozite</a:t>
            </a:r>
            <a:r>
              <a:rPr lang="en-CA" dirty="0"/>
              <a:t> </a:t>
            </a:r>
            <a:r>
              <a:rPr lang="en-CA" dirty="0" err="1"/>
              <a:t>ligjore</a:t>
            </a:r>
            <a:r>
              <a:rPr lang="en-CA" dirty="0"/>
              <a:t> </a:t>
            </a:r>
            <a:r>
              <a:rPr lang="en-CA" dirty="0" err="1"/>
              <a:t>kërkon</a:t>
            </a:r>
            <a:r>
              <a:rPr lang="en-CA" dirty="0"/>
              <a:t> </a:t>
            </a:r>
            <a:r>
              <a:rPr lang="en-CA" dirty="0" err="1"/>
              <a:t>plotësimin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mënyrë</a:t>
            </a:r>
            <a:r>
              <a:rPr lang="en-CA" dirty="0"/>
              <a:t> </a:t>
            </a:r>
            <a:r>
              <a:rPr lang="en-CA" dirty="0" err="1"/>
              <a:t>kumulative</a:t>
            </a:r>
            <a:r>
              <a:rPr lang="en-CA" dirty="0"/>
              <a:t> </a:t>
            </a:r>
            <a:r>
              <a:rPr lang="en-CA" dirty="0" err="1"/>
              <a:t>dy</a:t>
            </a:r>
            <a:r>
              <a:rPr lang="en-CA" dirty="0"/>
              <a:t> </a:t>
            </a:r>
            <a:r>
              <a:rPr lang="en-CA" dirty="0" err="1"/>
              <a:t>kushte</a:t>
            </a:r>
            <a:r>
              <a:rPr lang="en-CA" dirty="0"/>
              <a:t>: </a:t>
            </a:r>
          </a:p>
          <a:p>
            <a:pPr algn="just"/>
            <a:r>
              <a:rPr lang="en-CA" dirty="0" err="1"/>
              <a:t>Së</a:t>
            </a:r>
            <a:r>
              <a:rPr lang="en-CA" dirty="0"/>
              <a:t> </a:t>
            </a:r>
            <a:r>
              <a:rPr lang="en-CA" dirty="0" err="1"/>
              <a:t>pari</a:t>
            </a:r>
            <a:r>
              <a:rPr lang="en-CA" dirty="0"/>
              <a:t>, </a:t>
            </a:r>
            <a:r>
              <a:rPr lang="en-CA" dirty="0" err="1"/>
              <a:t>personi</a:t>
            </a:r>
            <a:r>
              <a:rPr lang="en-CA" dirty="0"/>
              <a:t> </a:t>
            </a:r>
            <a:r>
              <a:rPr lang="en-CA" dirty="0" err="1"/>
              <a:t>duhet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ndodhet</a:t>
            </a:r>
            <a:r>
              <a:rPr lang="en-CA" dirty="0"/>
              <a:t> </a:t>
            </a:r>
            <a:r>
              <a:rPr lang="en-CA" dirty="0" err="1"/>
              <a:t>jashtë</a:t>
            </a:r>
            <a:r>
              <a:rPr lang="en-CA" dirty="0"/>
              <a:t> </a:t>
            </a:r>
            <a:r>
              <a:rPr lang="en-CA" dirty="0" err="1"/>
              <a:t>shtetit</a:t>
            </a:r>
            <a:r>
              <a:rPr lang="en-CA" dirty="0"/>
              <a:t>. </a:t>
            </a:r>
          </a:p>
          <a:p>
            <a:pPr algn="just"/>
            <a:r>
              <a:rPr lang="en-CA" dirty="0" err="1"/>
              <a:t>Së</a:t>
            </a:r>
            <a:r>
              <a:rPr lang="en-CA" dirty="0"/>
              <a:t> </a:t>
            </a:r>
            <a:r>
              <a:rPr lang="en-CA" dirty="0" err="1"/>
              <a:t>dyti</a:t>
            </a:r>
            <a:r>
              <a:rPr lang="en-CA" dirty="0"/>
              <a:t>, </a:t>
            </a:r>
            <a:r>
              <a:rPr lang="en-CA" dirty="0" err="1"/>
              <a:t>ekstradimi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tij</a:t>
            </a:r>
            <a:r>
              <a:rPr lang="en-CA" dirty="0"/>
              <a:t> </a:t>
            </a:r>
            <a:r>
              <a:rPr lang="en-CA" dirty="0" err="1"/>
              <a:t>nuk</a:t>
            </a:r>
            <a:r>
              <a:rPr lang="en-CA" dirty="0"/>
              <a:t> </a:t>
            </a:r>
            <a:r>
              <a:rPr lang="en-CA" dirty="0" err="1"/>
              <a:t>është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mundur</a:t>
            </a:r>
            <a:r>
              <a:rPr lang="en-CA" dirty="0"/>
              <a:t>.</a:t>
            </a:r>
          </a:p>
          <a:p>
            <a:pPr algn="just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797386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9664401" cy="1320800"/>
          </a:xfrm>
        </p:spPr>
        <p:txBody>
          <a:bodyPr/>
          <a:lstStyle/>
          <a:p>
            <a:pPr algn="ctr"/>
            <a:r>
              <a:rPr lang="en-CA" dirty="0"/>
              <a:t>I </a:t>
            </a:r>
            <a:r>
              <a:rPr lang="en-CA" dirty="0" err="1"/>
              <a:t>pandehuri</a:t>
            </a:r>
            <a:r>
              <a:rPr lang="en-CA" dirty="0"/>
              <a:t> </a:t>
            </a:r>
            <a:r>
              <a:rPr lang="en-CA" dirty="0" err="1"/>
              <a:t>ndodhet</a:t>
            </a:r>
            <a:r>
              <a:rPr lang="en-CA" dirty="0"/>
              <a:t> </a:t>
            </a:r>
            <a:r>
              <a:rPr lang="en-CA" dirty="0" err="1"/>
              <a:t>jashtë</a:t>
            </a:r>
            <a:r>
              <a:rPr lang="en-CA" dirty="0"/>
              <a:t> </a:t>
            </a:r>
            <a:r>
              <a:rPr lang="en-CA" dirty="0" err="1"/>
              <a:t>shtetit</a:t>
            </a:r>
            <a:r>
              <a:rPr lang="en-CA" dirty="0"/>
              <a:t> </a:t>
            </a:r>
            <a:r>
              <a:rPr lang="en-CA" dirty="0" err="1"/>
              <a:t>dhe</a:t>
            </a:r>
            <a:r>
              <a:rPr lang="en-CA" dirty="0"/>
              <a:t> </a:t>
            </a:r>
            <a:r>
              <a:rPr lang="en-CA" dirty="0" err="1"/>
              <a:t>ekstradimi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tij</a:t>
            </a:r>
            <a:r>
              <a:rPr lang="en-CA" dirty="0"/>
              <a:t> </a:t>
            </a:r>
            <a:r>
              <a:rPr lang="en-CA" dirty="0" err="1"/>
              <a:t>nuk</a:t>
            </a:r>
            <a:r>
              <a:rPr lang="en-CA" dirty="0"/>
              <a:t> </a:t>
            </a:r>
            <a:r>
              <a:rPr lang="en-CA" dirty="0" err="1"/>
              <a:t>është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mundur</a:t>
            </a:r>
            <a:r>
              <a:rPr lang="en-CA" dirty="0"/>
              <a:t>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err="1" smtClean="0"/>
              <a:t>Për</a:t>
            </a:r>
            <a:r>
              <a:rPr lang="en-CA" dirty="0" smtClean="0"/>
              <a:t> </a:t>
            </a:r>
            <a:r>
              <a:rPr lang="en-CA" dirty="0" err="1" smtClean="0"/>
              <a:t>efekt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zbatimit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nenit</a:t>
            </a:r>
            <a:r>
              <a:rPr lang="en-CA" dirty="0" smtClean="0"/>
              <a:t> 352/3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K.Pr.Penale</a:t>
            </a:r>
            <a:r>
              <a:rPr lang="en-CA" dirty="0" smtClean="0"/>
              <a:t> </a:t>
            </a:r>
            <a:r>
              <a:rPr lang="en-CA" dirty="0" err="1" smtClean="0"/>
              <a:t>duhen</a:t>
            </a:r>
            <a:r>
              <a:rPr lang="en-CA" dirty="0" smtClean="0"/>
              <a:t> </a:t>
            </a:r>
            <a:r>
              <a:rPr lang="en-CA" dirty="0" err="1" smtClean="0"/>
              <a:t>diferencuar</a:t>
            </a:r>
            <a:r>
              <a:rPr lang="en-CA" dirty="0" smtClean="0"/>
              <a:t> </a:t>
            </a:r>
            <a:r>
              <a:rPr lang="en-CA" dirty="0" err="1" smtClean="0"/>
              <a:t>rastet</a:t>
            </a:r>
            <a:r>
              <a:rPr lang="en-CA" dirty="0"/>
              <a:t> </a:t>
            </a:r>
            <a:r>
              <a:rPr lang="en-CA" dirty="0" smtClean="0"/>
              <a:t>e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pandehurit</a:t>
            </a:r>
            <a:r>
              <a:rPr lang="en-CA" dirty="0" smtClean="0"/>
              <a:t> </a:t>
            </a:r>
            <a:r>
              <a:rPr lang="en-CA" dirty="0" err="1" smtClean="0"/>
              <a:t>që</a:t>
            </a:r>
            <a:r>
              <a:rPr lang="en-CA" dirty="0" smtClean="0"/>
              <a:t> </a:t>
            </a:r>
            <a:r>
              <a:rPr lang="en-CA" dirty="0" err="1" smtClean="0"/>
              <a:t>ndodhet</a:t>
            </a:r>
            <a:r>
              <a:rPr lang="en-CA" dirty="0" smtClean="0"/>
              <a:t> </a:t>
            </a:r>
            <a:r>
              <a:rPr lang="en-CA" dirty="0" err="1" smtClean="0"/>
              <a:t>jashtë</a:t>
            </a:r>
            <a:r>
              <a:rPr lang="en-CA" dirty="0" smtClean="0"/>
              <a:t> </a:t>
            </a:r>
            <a:r>
              <a:rPr lang="en-CA" dirty="0" err="1" smtClean="0"/>
              <a:t>shtetit</a:t>
            </a:r>
            <a:r>
              <a:rPr lang="en-CA" dirty="0" smtClean="0"/>
              <a:t>:</a:t>
            </a:r>
          </a:p>
          <a:p>
            <a:pPr lvl="1"/>
            <a:r>
              <a:rPr lang="en-CA" dirty="0" smtClean="0"/>
              <a:t>I </a:t>
            </a:r>
            <a:r>
              <a:rPr lang="en-CA" dirty="0" err="1" smtClean="0"/>
              <a:t>pandehuri</a:t>
            </a:r>
            <a:r>
              <a:rPr lang="en-CA" dirty="0" smtClean="0"/>
              <a:t> </a:t>
            </a:r>
            <a:r>
              <a:rPr lang="en-CA" dirty="0" err="1" smtClean="0"/>
              <a:t>është</a:t>
            </a:r>
            <a:r>
              <a:rPr lang="en-CA" dirty="0" smtClean="0"/>
              <a:t> </a:t>
            </a:r>
            <a:r>
              <a:rPr lang="en-CA" dirty="0" err="1" smtClean="0"/>
              <a:t>i</a:t>
            </a:r>
            <a:r>
              <a:rPr lang="en-CA" dirty="0" smtClean="0"/>
              <a:t> </a:t>
            </a:r>
            <a:r>
              <a:rPr lang="en-CA" dirty="0" err="1" smtClean="0"/>
              <a:t>lirë</a:t>
            </a:r>
            <a:r>
              <a:rPr lang="en-CA" dirty="0" smtClean="0"/>
              <a:t> </a:t>
            </a:r>
          </a:p>
          <a:p>
            <a:pPr lvl="1"/>
            <a:r>
              <a:rPr lang="en-CA" dirty="0" smtClean="0"/>
              <a:t>I </a:t>
            </a:r>
            <a:r>
              <a:rPr lang="en-CA" dirty="0" err="1" smtClean="0"/>
              <a:t>pandehuri</a:t>
            </a:r>
            <a:r>
              <a:rPr lang="en-CA" dirty="0" smtClean="0"/>
              <a:t> </a:t>
            </a:r>
            <a:r>
              <a:rPr lang="en-CA" dirty="0" err="1" smtClean="0"/>
              <a:t>është</a:t>
            </a:r>
            <a:r>
              <a:rPr lang="en-CA" dirty="0" smtClean="0"/>
              <a:t> </a:t>
            </a:r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kërkim</a:t>
            </a:r>
            <a:r>
              <a:rPr lang="en-CA" dirty="0" smtClean="0"/>
              <a:t> </a:t>
            </a:r>
            <a:r>
              <a:rPr lang="en-CA" dirty="0" err="1" smtClean="0"/>
              <a:t>ndërkombëtar</a:t>
            </a:r>
            <a:r>
              <a:rPr lang="en-CA" dirty="0" smtClean="0"/>
              <a:t> </a:t>
            </a:r>
            <a:r>
              <a:rPr lang="en-CA" dirty="0" err="1" smtClean="0"/>
              <a:t>për</a:t>
            </a:r>
            <a:r>
              <a:rPr lang="en-CA" dirty="0" smtClean="0"/>
              <a:t> </a:t>
            </a:r>
            <a:r>
              <a:rPr lang="en-CA" dirty="0" err="1" smtClean="0"/>
              <a:t>efekttë</a:t>
            </a:r>
            <a:r>
              <a:rPr lang="en-CA" dirty="0" smtClean="0"/>
              <a:t> </a:t>
            </a:r>
            <a:r>
              <a:rPr lang="en-CA" dirty="0" err="1" smtClean="0"/>
              <a:t>ekzekutimit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masës</a:t>
            </a:r>
            <a:r>
              <a:rPr lang="en-CA" dirty="0" smtClean="0"/>
              <a:t> </a:t>
            </a:r>
            <a:r>
              <a:rPr lang="en-CA" dirty="0" err="1" smtClean="0"/>
              <a:t>së</a:t>
            </a:r>
            <a:r>
              <a:rPr lang="en-CA" dirty="0" smtClean="0"/>
              <a:t> </a:t>
            </a:r>
            <a:r>
              <a:rPr lang="en-CA" dirty="0" err="1" smtClean="0"/>
              <a:t>sigurimit</a:t>
            </a:r>
            <a:endParaRPr lang="en-CA" dirty="0" smtClean="0"/>
          </a:p>
          <a:p>
            <a:pPr lvl="1"/>
            <a:r>
              <a:rPr lang="en-CA" dirty="0" smtClean="0"/>
              <a:t>I </a:t>
            </a:r>
            <a:r>
              <a:rPr lang="en-CA" dirty="0" err="1" smtClean="0"/>
              <a:t>pandehuri</a:t>
            </a:r>
            <a:r>
              <a:rPr lang="en-CA" dirty="0" smtClean="0"/>
              <a:t> </a:t>
            </a:r>
            <a:r>
              <a:rPr lang="en-CA" dirty="0" err="1" smtClean="0"/>
              <a:t>është</a:t>
            </a:r>
            <a:r>
              <a:rPr lang="en-CA" dirty="0" smtClean="0"/>
              <a:t> duke </a:t>
            </a:r>
            <a:r>
              <a:rPr lang="en-CA" dirty="0" err="1" smtClean="0"/>
              <a:t>vuajtur</a:t>
            </a:r>
            <a:r>
              <a:rPr lang="en-CA" dirty="0" smtClean="0"/>
              <a:t> </a:t>
            </a:r>
            <a:r>
              <a:rPr lang="en-CA" dirty="0" err="1" smtClean="0"/>
              <a:t>një</a:t>
            </a:r>
            <a:r>
              <a:rPr lang="en-CA" dirty="0" smtClean="0"/>
              <a:t> </a:t>
            </a:r>
            <a:r>
              <a:rPr lang="en-CA" dirty="0" err="1" smtClean="0"/>
              <a:t>dënim</a:t>
            </a:r>
            <a:r>
              <a:rPr lang="en-CA" dirty="0" smtClean="0"/>
              <a:t> </a:t>
            </a:r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shtetin</a:t>
            </a:r>
            <a:r>
              <a:rPr lang="en-CA" dirty="0" smtClean="0"/>
              <a:t> e </a:t>
            </a:r>
            <a:r>
              <a:rPr lang="en-CA" dirty="0" err="1" smtClean="0"/>
              <a:t>huaj</a:t>
            </a:r>
            <a:endParaRPr lang="en-CA" dirty="0" smtClean="0"/>
          </a:p>
          <a:p>
            <a:pPr lvl="1"/>
            <a:endParaRPr lang="en-CA" dirty="0" smtClean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690192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9535613" cy="1320800"/>
          </a:xfrm>
        </p:spPr>
        <p:txBody>
          <a:bodyPr/>
          <a:lstStyle/>
          <a:p>
            <a:pPr algn="ctr"/>
            <a:r>
              <a:rPr lang="en-CA" dirty="0" smtClean="0"/>
              <a:t>I </a:t>
            </a:r>
            <a:r>
              <a:rPr lang="en-CA" dirty="0" err="1" smtClean="0"/>
              <a:t>pandehuri</a:t>
            </a:r>
            <a:r>
              <a:rPr lang="en-CA" dirty="0" smtClean="0"/>
              <a:t> </a:t>
            </a:r>
            <a:r>
              <a:rPr lang="en-CA" dirty="0" err="1" smtClean="0"/>
              <a:t>i</a:t>
            </a:r>
            <a:r>
              <a:rPr lang="en-CA" dirty="0" smtClean="0"/>
              <a:t> </a:t>
            </a:r>
            <a:r>
              <a:rPr lang="en-CA" dirty="0" err="1" smtClean="0"/>
              <a:t>lirë</a:t>
            </a:r>
            <a:r>
              <a:rPr lang="en-CA" dirty="0" smtClean="0"/>
              <a:t> </a:t>
            </a:r>
            <a:r>
              <a:rPr lang="en-CA" dirty="0" err="1" smtClean="0"/>
              <a:t>jashtë</a:t>
            </a:r>
            <a:r>
              <a:rPr lang="en-CA" dirty="0" smtClean="0"/>
              <a:t> </a:t>
            </a:r>
            <a:r>
              <a:rPr lang="en-CA" dirty="0" err="1" smtClean="0"/>
              <a:t>shtetit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2160589"/>
            <a:ext cx="9355309" cy="4587941"/>
          </a:xfrm>
        </p:spPr>
        <p:txBody>
          <a:bodyPr/>
          <a:lstStyle/>
          <a:p>
            <a:r>
              <a:rPr lang="en-CA" dirty="0" err="1"/>
              <a:t>Nëse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pandehuri</a:t>
            </a:r>
            <a:r>
              <a:rPr lang="en-CA" dirty="0"/>
              <a:t> </a:t>
            </a:r>
            <a:r>
              <a:rPr lang="en-CA" dirty="0" err="1"/>
              <a:t>është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lirë</a:t>
            </a:r>
            <a:r>
              <a:rPr lang="en-CA" dirty="0"/>
              <a:t> </a:t>
            </a:r>
            <a:r>
              <a:rPr lang="en-CA" dirty="0" err="1"/>
              <a:t>dhe</a:t>
            </a:r>
            <a:r>
              <a:rPr lang="en-CA" dirty="0"/>
              <a:t> </a:t>
            </a:r>
            <a:r>
              <a:rPr lang="en-CA" dirty="0" err="1"/>
              <a:t>ka</a:t>
            </a:r>
            <a:r>
              <a:rPr lang="en-CA" dirty="0"/>
              <a:t> </a:t>
            </a:r>
            <a:r>
              <a:rPr lang="en-CA" dirty="0" err="1"/>
              <a:t>adresë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 smtClean="0"/>
              <a:t>njohur</a:t>
            </a:r>
            <a:r>
              <a:rPr lang="en-CA" dirty="0" smtClean="0"/>
              <a:t> </a:t>
            </a:r>
            <a:r>
              <a:rPr lang="en-CA" dirty="0" err="1" smtClean="0"/>
              <a:t>jashtë</a:t>
            </a:r>
            <a:r>
              <a:rPr lang="en-CA" dirty="0" smtClean="0"/>
              <a:t> </a:t>
            </a:r>
            <a:r>
              <a:rPr lang="en-CA" dirty="0" err="1" smtClean="0"/>
              <a:t>shtetit</a:t>
            </a:r>
            <a:r>
              <a:rPr lang="en-CA" dirty="0" smtClean="0"/>
              <a:t>, </a:t>
            </a:r>
            <a:r>
              <a:rPr lang="en-CA" dirty="0" err="1"/>
              <a:t>ai</a:t>
            </a:r>
            <a:r>
              <a:rPr lang="en-CA" dirty="0"/>
              <a:t> do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njoftohet</a:t>
            </a:r>
            <a:r>
              <a:rPr lang="en-CA" dirty="0"/>
              <a:t> </a:t>
            </a:r>
            <a:r>
              <a:rPr lang="en-CA" dirty="0" err="1"/>
              <a:t>rregullisht</a:t>
            </a:r>
            <a:r>
              <a:rPr lang="en-CA" dirty="0"/>
              <a:t> </a:t>
            </a:r>
            <a:r>
              <a:rPr lang="en-CA" dirty="0" err="1"/>
              <a:t>sipas</a:t>
            </a:r>
            <a:r>
              <a:rPr lang="en-CA" dirty="0"/>
              <a:t> </a:t>
            </a:r>
            <a:r>
              <a:rPr lang="en-CA" dirty="0" err="1"/>
              <a:t>nenit</a:t>
            </a:r>
            <a:r>
              <a:rPr lang="en-CA" dirty="0"/>
              <a:t> 142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K.Pr.Penale</a:t>
            </a:r>
            <a:r>
              <a:rPr lang="en-CA" dirty="0" smtClean="0"/>
              <a:t>.</a:t>
            </a:r>
          </a:p>
          <a:p>
            <a:r>
              <a:rPr lang="en-CA" dirty="0" err="1" smtClean="0"/>
              <a:t>Nëse</a:t>
            </a:r>
            <a:r>
              <a:rPr lang="en-CA" dirty="0" smtClean="0"/>
              <a:t> </a:t>
            </a:r>
            <a:r>
              <a:rPr lang="en-CA" dirty="0" err="1"/>
              <a:t>ai</a:t>
            </a:r>
            <a:r>
              <a:rPr lang="en-CA" dirty="0"/>
              <a:t> </a:t>
            </a:r>
            <a:r>
              <a:rPr lang="en-CA" dirty="0" err="1"/>
              <a:t>njoftohet</a:t>
            </a:r>
            <a:r>
              <a:rPr lang="en-CA" dirty="0"/>
              <a:t> </a:t>
            </a:r>
            <a:r>
              <a:rPr lang="en-CA" dirty="0" err="1"/>
              <a:t>rregullisht</a:t>
            </a:r>
            <a:r>
              <a:rPr lang="en-CA" dirty="0"/>
              <a:t> </a:t>
            </a:r>
            <a:r>
              <a:rPr lang="en-CA" dirty="0" err="1"/>
              <a:t>dhe</a:t>
            </a:r>
            <a:r>
              <a:rPr lang="en-CA" dirty="0"/>
              <a:t> </a:t>
            </a:r>
            <a:r>
              <a:rPr lang="en-CA" dirty="0" err="1"/>
              <a:t>nuk</a:t>
            </a:r>
            <a:r>
              <a:rPr lang="en-CA" dirty="0"/>
              <a:t> </a:t>
            </a:r>
            <a:r>
              <a:rPr lang="en-CA" dirty="0" err="1"/>
              <a:t>zgjedh</a:t>
            </a:r>
            <a:r>
              <a:rPr lang="en-CA" dirty="0"/>
              <a:t> </a:t>
            </a:r>
            <a:r>
              <a:rPr lang="en-CA" dirty="0" err="1"/>
              <a:t>një</a:t>
            </a:r>
            <a:r>
              <a:rPr lang="en-CA" dirty="0"/>
              <a:t> </a:t>
            </a:r>
            <a:r>
              <a:rPr lang="en-CA" dirty="0" err="1"/>
              <a:t>banesë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territorin</a:t>
            </a:r>
            <a:r>
              <a:rPr lang="en-CA" dirty="0"/>
              <a:t> e </a:t>
            </a:r>
            <a:r>
              <a:rPr lang="en-CA" dirty="0" err="1"/>
              <a:t>Republikës</a:t>
            </a:r>
            <a:r>
              <a:rPr lang="en-CA" dirty="0"/>
              <a:t> </a:t>
            </a:r>
            <a:r>
              <a:rPr lang="en-CA" dirty="0" err="1"/>
              <a:t>së</a:t>
            </a:r>
            <a:r>
              <a:rPr lang="en-CA" dirty="0"/>
              <a:t> </a:t>
            </a:r>
            <a:r>
              <a:rPr lang="en-CA" dirty="0" err="1"/>
              <a:t>Shqipërisë</a:t>
            </a:r>
            <a:r>
              <a:rPr lang="en-CA" dirty="0"/>
              <a:t> </a:t>
            </a:r>
            <a:r>
              <a:rPr lang="en-CA" dirty="0" err="1"/>
              <a:t>brenda</a:t>
            </a:r>
            <a:r>
              <a:rPr lang="en-CA" dirty="0"/>
              <a:t> </a:t>
            </a:r>
            <a:r>
              <a:rPr lang="en-CA" dirty="0" err="1"/>
              <a:t>afatit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caktuar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ligj</a:t>
            </a:r>
            <a:r>
              <a:rPr lang="en-CA" dirty="0"/>
              <a:t>, 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efekt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depozitimit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njoftimeve</a:t>
            </a:r>
            <a:r>
              <a:rPr lang="en-CA" dirty="0"/>
              <a:t>, </a:t>
            </a:r>
            <a:r>
              <a:rPr lang="en-CA" dirty="0" err="1"/>
              <a:t>atëherë</a:t>
            </a:r>
            <a:r>
              <a:rPr lang="en-CA" dirty="0"/>
              <a:t> </a:t>
            </a:r>
            <a:r>
              <a:rPr lang="en-CA" dirty="0" err="1"/>
              <a:t>njoftimi</a:t>
            </a:r>
            <a:r>
              <a:rPr lang="en-CA" dirty="0"/>
              <a:t> do </a:t>
            </a:r>
            <a:r>
              <a:rPr lang="en-CA" dirty="0" err="1"/>
              <a:t>t’i</a:t>
            </a:r>
            <a:r>
              <a:rPr lang="en-CA" dirty="0"/>
              <a:t> </a:t>
            </a:r>
            <a:r>
              <a:rPr lang="en-CA" dirty="0" err="1"/>
              <a:t>dorëzohet</a:t>
            </a:r>
            <a:r>
              <a:rPr lang="en-CA" dirty="0"/>
              <a:t> </a:t>
            </a:r>
            <a:r>
              <a:rPr lang="en-CA" dirty="0" err="1"/>
              <a:t>mbrojtësit</a:t>
            </a:r>
            <a:r>
              <a:rPr lang="en-CA" dirty="0"/>
              <a:t> </a:t>
            </a:r>
            <a:r>
              <a:rPr lang="en-CA" dirty="0" err="1"/>
              <a:t>dhe</a:t>
            </a:r>
            <a:r>
              <a:rPr lang="en-CA" dirty="0"/>
              <a:t> </a:t>
            </a:r>
            <a:r>
              <a:rPr lang="en-CA" dirty="0" err="1"/>
              <a:t>gjykimi</a:t>
            </a:r>
            <a:r>
              <a:rPr lang="en-CA" dirty="0"/>
              <a:t> do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vijojë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mungesë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vullnetshme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tij</a:t>
            </a:r>
            <a:r>
              <a:rPr lang="en-CA" dirty="0"/>
              <a:t> (</a:t>
            </a:r>
            <a:r>
              <a:rPr lang="en-CA" dirty="0" err="1"/>
              <a:t>neni</a:t>
            </a:r>
            <a:r>
              <a:rPr lang="en-CA" dirty="0"/>
              <a:t> 142/1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K.Pr.Penale</a:t>
            </a:r>
            <a:r>
              <a:rPr lang="en-CA" dirty="0"/>
              <a:t>). </a:t>
            </a:r>
            <a:endParaRPr lang="en-CA" dirty="0" smtClean="0"/>
          </a:p>
          <a:p>
            <a:r>
              <a:rPr lang="en-CA" dirty="0" smtClean="0"/>
              <a:t>I </a:t>
            </a:r>
            <a:r>
              <a:rPr lang="en-CA" dirty="0" err="1"/>
              <a:t>njëjti</a:t>
            </a:r>
            <a:r>
              <a:rPr lang="en-CA" dirty="0"/>
              <a:t> </a:t>
            </a:r>
            <a:r>
              <a:rPr lang="en-CA" dirty="0" err="1"/>
              <a:t>rregull</a:t>
            </a:r>
            <a:r>
              <a:rPr lang="en-CA" dirty="0"/>
              <a:t> do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zbatohet</a:t>
            </a:r>
            <a:r>
              <a:rPr lang="en-CA" dirty="0"/>
              <a:t> </a:t>
            </a:r>
            <a:r>
              <a:rPr lang="en-CA" dirty="0" err="1"/>
              <a:t>edhe</a:t>
            </a:r>
            <a:r>
              <a:rPr lang="en-CA" dirty="0"/>
              <a:t> </a:t>
            </a:r>
            <a:r>
              <a:rPr lang="en-CA" dirty="0" err="1"/>
              <a:t>nëse</a:t>
            </a:r>
            <a:r>
              <a:rPr lang="en-CA" dirty="0"/>
              <a:t> </a:t>
            </a:r>
            <a:r>
              <a:rPr lang="en-CA" dirty="0" err="1"/>
              <a:t>ai</a:t>
            </a:r>
            <a:r>
              <a:rPr lang="en-CA" dirty="0"/>
              <a:t> </a:t>
            </a:r>
            <a:r>
              <a:rPr lang="en-CA" dirty="0" err="1"/>
              <a:t>zgjedh</a:t>
            </a:r>
            <a:r>
              <a:rPr lang="en-CA" dirty="0"/>
              <a:t> </a:t>
            </a:r>
            <a:r>
              <a:rPr lang="en-CA" dirty="0" err="1"/>
              <a:t>një</a:t>
            </a:r>
            <a:r>
              <a:rPr lang="en-CA" dirty="0"/>
              <a:t> </a:t>
            </a:r>
            <a:r>
              <a:rPr lang="en-CA" dirty="0" err="1"/>
              <a:t>banesë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RSH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efekt</a:t>
            </a:r>
            <a:r>
              <a:rPr lang="en-CA" dirty="0"/>
              <a:t> </a:t>
            </a:r>
            <a:r>
              <a:rPr lang="en-CA" dirty="0" err="1"/>
              <a:t>njoftimesh</a:t>
            </a:r>
            <a:r>
              <a:rPr lang="en-CA" dirty="0"/>
              <a:t>. </a:t>
            </a:r>
            <a:endParaRPr lang="en-CA" dirty="0" smtClean="0"/>
          </a:p>
          <a:p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/>
              <a:t>këtë</a:t>
            </a:r>
            <a:r>
              <a:rPr lang="en-CA" dirty="0"/>
              <a:t> </a:t>
            </a:r>
            <a:r>
              <a:rPr lang="en-CA" dirty="0" err="1"/>
              <a:t>rast</a:t>
            </a:r>
            <a:r>
              <a:rPr lang="en-CA" dirty="0"/>
              <a:t> </a:t>
            </a:r>
            <a:r>
              <a:rPr lang="en-CA" dirty="0" err="1"/>
              <a:t>njoftimi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dërguar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adresën</a:t>
            </a:r>
            <a:r>
              <a:rPr lang="en-CA" dirty="0"/>
              <a:t> e </a:t>
            </a:r>
            <a:r>
              <a:rPr lang="en-CA" dirty="0" err="1"/>
              <a:t>deklaruar</a:t>
            </a:r>
            <a:r>
              <a:rPr lang="en-CA" dirty="0"/>
              <a:t> </a:t>
            </a:r>
            <a:r>
              <a:rPr lang="en-CA" dirty="0" err="1"/>
              <a:t>prej</a:t>
            </a:r>
            <a:r>
              <a:rPr lang="en-CA" dirty="0"/>
              <a:t> </a:t>
            </a:r>
            <a:r>
              <a:rPr lang="en-CA" dirty="0" err="1"/>
              <a:t>tij</a:t>
            </a:r>
            <a:r>
              <a:rPr lang="en-CA" dirty="0"/>
              <a:t> do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konsiderohet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rregullt</a:t>
            </a:r>
            <a:r>
              <a:rPr lang="en-CA" dirty="0"/>
              <a:t> </a:t>
            </a:r>
            <a:r>
              <a:rPr lang="en-CA" dirty="0" err="1"/>
              <a:t>dhe</a:t>
            </a:r>
            <a:r>
              <a:rPr lang="en-CA" dirty="0"/>
              <a:t> </a:t>
            </a:r>
            <a:r>
              <a:rPr lang="en-CA" dirty="0" err="1"/>
              <a:t>mosprezenca</a:t>
            </a:r>
            <a:r>
              <a:rPr lang="en-CA" dirty="0"/>
              <a:t> e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pandehurit</a:t>
            </a:r>
            <a:r>
              <a:rPr lang="en-CA" dirty="0"/>
              <a:t> do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vlerësohet</a:t>
            </a:r>
            <a:r>
              <a:rPr lang="en-CA" dirty="0"/>
              <a:t> </a:t>
            </a:r>
            <a:r>
              <a:rPr lang="en-CA" dirty="0" err="1"/>
              <a:t>si</a:t>
            </a:r>
            <a:r>
              <a:rPr lang="en-CA" dirty="0"/>
              <a:t> </a:t>
            </a:r>
            <a:r>
              <a:rPr lang="en-CA" dirty="0" err="1"/>
              <a:t>mospezencë</a:t>
            </a:r>
            <a:r>
              <a:rPr lang="en-CA" dirty="0"/>
              <a:t> e </a:t>
            </a:r>
            <a:r>
              <a:rPr lang="en-CA" dirty="0" err="1"/>
              <a:t>vullnetshme</a:t>
            </a:r>
            <a:r>
              <a:rPr lang="en-CA" dirty="0"/>
              <a:t> e </a:t>
            </a:r>
            <a:r>
              <a:rPr lang="en-CA" dirty="0" err="1"/>
              <a:t>tij</a:t>
            </a:r>
            <a:r>
              <a:rPr lang="en-CA" dirty="0"/>
              <a:t>.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084441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 smtClean="0"/>
              <a:t>I </a:t>
            </a:r>
            <a:r>
              <a:rPr lang="en-CA" dirty="0" err="1" smtClean="0"/>
              <a:t>pandehuri</a:t>
            </a:r>
            <a:r>
              <a:rPr lang="en-CA" dirty="0" smtClean="0"/>
              <a:t> </a:t>
            </a:r>
            <a:r>
              <a:rPr lang="en-CA" dirty="0" err="1" smtClean="0"/>
              <a:t>i</a:t>
            </a:r>
            <a:r>
              <a:rPr lang="en-CA" dirty="0" smtClean="0"/>
              <a:t> </a:t>
            </a:r>
            <a:r>
              <a:rPr lang="en-CA" dirty="0" err="1" smtClean="0"/>
              <a:t>cili</a:t>
            </a:r>
            <a:r>
              <a:rPr lang="en-CA" dirty="0" smtClean="0"/>
              <a:t> </a:t>
            </a:r>
            <a:r>
              <a:rPr lang="en-CA" dirty="0" err="1" smtClean="0"/>
              <a:t>është</a:t>
            </a:r>
            <a:r>
              <a:rPr lang="en-CA" dirty="0" smtClean="0"/>
              <a:t> </a:t>
            </a:r>
            <a:r>
              <a:rPr lang="en-CA" dirty="0" err="1" smtClean="0"/>
              <a:t>shpallur</a:t>
            </a:r>
            <a:r>
              <a:rPr lang="en-CA" dirty="0" smtClean="0"/>
              <a:t> </a:t>
            </a:r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kërkim</a:t>
            </a:r>
            <a:r>
              <a:rPr lang="en-CA" dirty="0" smtClean="0"/>
              <a:t> </a:t>
            </a:r>
            <a:r>
              <a:rPr lang="en-CA" dirty="0" err="1" smtClean="0"/>
              <a:t>ndërkombëtar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549304"/>
          </a:xfrm>
        </p:spPr>
        <p:txBody>
          <a:bodyPr/>
          <a:lstStyle/>
          <a:p>
            <a:r>
              <a:rPr lang="en-CA" dirty="0" smtClean="0"/>
              <a:t>I </a:t>
            </a:r>
            <a:r>
              <a:rPr lang="en-CA" dirty="0" err="1" smtClean="0"/>
              <a:t>pandehuri</a:t>
            </a:r>
            <a:r>
              <a:rPr lang="en-CA" dirty="0" smtClean="0"/>
              <a:t> </a:t>
            </a:r>
            <a:r>
              <a:rPr lang="en-CA" dirty="0" err="1" smtClean="0"/>
              <a:t>i</a:t>
            </a:r>
            <a:r>
              <a:rPr lang="en-CA" dirty="0" smtClean="0"/>
              <a:t> </a:t>
            </a:r>
            <a:r>
              <a:rPr lang="en-CA" dirty="0" err="1" smtClean="0"/>
              <a:t>shpallur</a:t>
            </a:r>
            <a:r>
              <a:rPr lang="en-CA" dirty="0" smtClean="0"/>
              <a:t> </a:t>
            </a:r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kërkim</a:t>
            </a:r>
            <a:r>
              <a:rPr lang="en-CA" dirty="0" smtClean="0"/>
              <a:t> </a:t>
            </a:r>
            <a:r>
              <a:rPr lang="en-CA" dirty="0" err="1" smtClean="0"/>
              <a:t>ndërkombëtar</a:t>
            </a:r>
            <a:r>
              <a:rPr lang="en-CA" dirty="0" smtClean="0"/>
              <a:t> </a:t>
            </a:r>
            <a:r>
              <a:rPr lang="en-CA" dirty="0" err="1" smtClean="0"/>
              <a:t>arrestohet</a:t>
            </a:r>
            <a:r>
              <a:rPr lang="en-CA" dirty="0" smtClean="0"/>
              <a:t> </a:t>
            </a:r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shtetin</a:t>
            </a:r>
            <a:r>
              <a:rPr lang="en-CA" dirty="0" smtClean="0"/>
              <a:t> e </a:t>
            </a:r>
            <a:r>
              <a:rPr lang="en-CA" dirty="0" err="1" smtClean="0"/>
              <a:t>huaj</a:t>
            </a:r>
            <a:r>
              <a:rPr lang="en-CA" dirty="0" smtClean="0"/>
              <a:t> </a:t>
            </a:r>
            <a:r>
              <a:rPr lang="en-CA" dirty="0" err="1" smtClean="0"/>
              <a:t>apo</a:t>
            </a:r>
            <a:r>
              <a:rPr lang="en-CA" dirty="0" smtClean="0"/>
              <a:t> </a:t>
            </a:r>
            <a:r>
              <a:rPr lang="en-CA" dirty="0" err="1" smtClean="0"/>
              <a:t>është</a:t>
            </a:r>
            <a:r>
              <a:rPr lang="en-CA" dirty="0" smtClean="0"/>
              <a:t> duke </a:t>
            </a:r>
            <a:r>
              <a:rPr lang="en-CA" dirty="0" err="1" smtClean="0"/>
              <a:t>vuajtur</a:t>
            </a:r>
            <a:r>
              <a:rPr lang="en-CA" dirty="0" smtClean="0"/>
              <a:t> </a:t>
            </a:r>
            <a:r>
              <a:rPr lang="en-CA" dirty="0" err="1" smtClean="0"/>
              <a:t>dënimin</a:t>
            </a:r>
            <a:r>
              <a:rPr lang="en-CA" dirty="0" smtClean="0"/>
              <a:t> </a:t>
            </a:r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këtë</a:t>
            </a:r>
            <a:r>
              <a:rPr lang="en-CA" dirty="0" smtClean="0"/>
              <a:t> </a:t>
            </a:r>
            <a:r>
              <a:rPr lang="en-CA" dirty="0" err="1" smtClean="0"/>
              <a:t>shtet</a:t>
            </a:r>
            <a:r>
              <a:rPr lang="en-CA" dirty="0" smtClean="0"/>
              <a:t> </a:t>
            </a:r>
            <a:r>
              <a:rPr lang="en-CA" dirty="0" err="1" smtClean="0"/>
              <a:t>për</a:t>
            </a:r>
            <a:r>
              <a:rPr lang="en-CA" dirty="0" smtClean="0"/>
              <a:t> </a:t>
            </a:r>
            <a:r>
              <a:rPr lang="en-CA" dirty="0" err="1" smtClean="0"/>
              <a:t>një</a:t>
            </a:r>
            <a:r>
              <a:rPr lang="en-CA" dirty="0" smtClean="0"/>
              <a:t> </a:t>
            </a:r>
            <a:r>
              <a:rPr lang="en-CA" dirty="0" err="1" smtClean="0"/>
              <a:t>vepër</a:t>
            </a:r>
            <a:r>
              <a:rPr lang="en-CA" dirty="0" smtClean="0"/>
              <a:t> </a:t>
            </a:r>
            <a:r>
              <a:rPr lang="en-CA" dirty="0" err="1" smtClean="0"/>
              <a:t>penale</a:t>
            </a:r>
            <a:r>
              <a:rPr lang="en-CA" dirty="0" smtClean="0"/>
              <a:t>- </a:t>
            </a:r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këtë</a:t>
            </a:r>
            <a:r>
              <a:rPr lang="en-CA" dirty="0" smtClean="0"/>
              <a:t> </a:t>
            </a:r>
            <a:r>
              <a:rPr lang="en-CA" dirty="0" err="1" smtClean="0"/>
              <a:t>rast</a:t>
            </a:r>
            <a:r>
              <a:rPr lang="en-CA" dirty="0" smtClean="0"/>
              <a:t> do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aplikohet</a:t>
            </a:r>
            <a:r>
              <a:rPr lang="en-CA" dirty="0" smtClean="0"/>
              <a:t> </a:t>
            </a:r>
            <a:r>
              <a:rPr lang="en-CA" dirty="0" err="1" smtClean="0"/>
              <a:t>procedura</a:t>
            </a:r>
            <a:r>
              <a:rPr lang="en-CA" dirty="0" smtClean="0"/>
              <a:t> e </a:t>
            </a:r>
            <a:r>
              <a:rPr lang="en-CA" dirty="0" err="1" smtClean="0"/>
              <a:t>ekstradimit</a:t>
            </a:r>
            <a:r>
              <a:rPr lang="en-CA" dirty="0" smtClean="0"/>
              <a:t> </a:t>
            </a:r>
            <a:r>
              <a:rPr lang="en-CA" dirty="0" err="1" smtClean="0"/>
              <a:t>sipas</a:t>
            </a:r>
            <a:r>
              <a:rPr lang="en-CA" dirty="0" smtClean="0"/>
              <a:t> </a:t>
            </a:r>
            <a:r>
              <a:rPr lang="en-CA" dirty="0" err="1" smtClean="0"/>
              <a:t>marrëveshje</a:t>
            </a:r>
            <a:r>
              <a:rPr lang="en-CA" dirty="0" smtClean="0"/>
              <a:t> </a:t>
            </a:r>
            <a:r>
              <a:rPr lang="en-CA" dirty="0" err="1" smtClean="0"/>
              <a:t>ndërkombëtare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zbatueshme</a:t>
            </a:r>
            <a:r>
              <a:rPr lang="en-CA" dirty="0" smtClean="0"/>
              <a:t> </a:t>
            </a:r>
            <a:r>
              <a:rPr lang="en-CA" dirty="0" err="1" smtClean="0"/>
              <a:t>ndërmjet</a:t>
            </a:r>
            <a:r>
              <a:rPr lang="en-CA" dirty="0" smtClean="0"/>
              <a:t> </a:t>
            </a:r>
            <a:r>
              <a:rPr lang="en-CA" dirty="0" err="1" smtClean="0"/>
              <a:t>shteteve</a:t>
            </a:r>
            <a:r>
              <a:rPr lang="en-CA" dirty="0" smtClean="0"/>
              <a:t>.</a:t>
            </a:r>
          </a:p>
          <a:p>
            <a:r>
              <a:rPr lang="en-CA" dirty="0" smtClean="0"/>
              <a:t>I </a:t>
            </a:r>
            <a:r>
              <a:rPr lang="en-CA" dirty="0" err="1" smtClean="0"/>
              <a:t>pandehuri</a:t>
            </a:r>
            <a:r>
              <a:rPr lang="en-CA" dirty="0" smtClean="0"/>
              <a:t> </a:t>
            </a:r>
            <a:r>
              <a:rPr lang="en-CA" dirty="0" err="1" smtClean="0"/>
              <a:t>nuk</a:t>
            </a:r>
            <a:r>
              <a:rPr lang="en-CA" dirty="0" smtClean="0"/>
              <a:t> </a:t>
            </a:r>
            <a:r>
              <a:rPr lang="en-CA" dirty="0" err="1" smtClean="0"/>
              <a:t>mund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arrestohet</a:t>
            </a:r>
            <a:r>
              <a:rPr lang="en-CA" dirty="0" smtClean="0"/>
              <a:t> </a:t>
            </a:r>
            <a:r>
              <a:rPr lang="en-CA" dirty="0" err="1" smtClean="0"/>
              <a:t>pavarësisht</a:t>
            </a:r>
            <a:r>
              <a:rPr lang="en-CA" dirty="0" smtClean="0"/>
              <a:t> </a:t>
            </a:r>
            <a:r>
              <a:rPr lang="en-CA" dirty="0" err="1" smtClean="0"/>
              <a:t>shpalljes</a:t>
            </a:r>
            <a:r>
              <a:rPr lang="en-CA" dirty="0" smtClean="0"/>
              <a:t> </a:t>
            </a:r>
            <a:r>
              <a:rPr lang="en-CA" dirty="0" err="1" smtClean="0"/>
              <a:t>së</a:t>
            </a:r>
            <a:r>
              <a:rPr lang="en-CA" dirty="0" smtClean="0"/>
              <a:t> </a:t>
            </a:r>
            <a:r>
              <a:rPr lang="en-CA" dirty="0" err="1" smtClean="0"/>
              <a:t>tij</a:t>
            </a:r>
            <a:r>
              <a:rPr lang="en-CA" dirty="0" smtClean="0"/>
              <a:t> </a:t>
            </a:r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kërkim</a:t>
            </a:r>
            <a:r>
              <a:rPr lang="en-CA" dirty="0" smtClean="0"/>
              <a:t> </a:t>
            </a:r>
            <a:r>
              <a:rPr lang="en-CA" dirty="0" err="1" smtClean="0"/>
              <a:t>ndërkombëtar</a:t>
            </a:r>
            <a:r>
              <a:rPr lang="en-CA" dirty="0" smtClean="0"/>
              <a:t>.</a:t>
            </a:r>
          </a:p>
          <a:p>
            <a:r>
              <a:rPr lang="en-CA" dirty="0" err="1" smtClean="0"/>
              <a:t>Aplikimi</a:t>
            </a:r>
            <a:r>
              <a:rPr lang="en-CA" dirty="0" smtClean="0"/>
              <a:t> </a:t>
            </a:r>
            <a:r>
              <a:rPr lang="en-CA" dirty="0" err="1" smtClean="0"/>
              <a:t>i</a:t>
            </a:r>
            <a:r>
              <a:rPr lang="en-CA" dirty="0" smtClean="0"/>
              <a:t> </a:t>
            </a:r>
            <a:r>
              <a:rPr lang="en-CA" dirty="0" err="1" smtClean="0"/>
              <a:t>nenit</a:t>
            </a:r>
            <a:r>
              <a:rPr lang="en-CA" dirty="0" smtClean="0"/>
              <a:t> 352/3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K.Pr.Penale</a:t>
            </a:r>
            <a:r>
              <a:rPr lang="en-CA" dirty="0" smtClean="0"/>
              <a:t>, do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gjejë</a:t>
            </a:r>
            <a:r>
              <a:rPr lang="en-CA" dirty="0" smtClean="0"/>
              <a:t> </a:t>
            </a:r>
            <a:r>
              <a:rPr lang="en-CA" dirty="0" err="1" smtClean="0"/>
              <a:t>aplikim</a:t>
            </a:r>
            <a:r>
              <a:rPr lang="en-CA" dirty="0" smtClean="0"/>
              <a:t> </a:t>
            </a:r>
            <a:r>
              <a:rPr lang="en-CA" dirty="0" err="1" smtClean="0"/>
              <a:t>vetëm</a:t>
            </a:r>
            <a:r>
              <a:rPr lang="en-CA" dirty="0" smtClean="0"/>
              <a:t> </a:t>
            </a:r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ato</a:t>
            </a:r>
            <a:r>
              <a:rPr lang="en-CA" dirty="0" smtClean="0"/>
              <a:t> </a:t>
            </a:r>
            <a:r>
              <a:rPr lang="en-CA" dirty="0" err="1" smtClean="0"/>
              <a:t>raste</a:t>
            </a:r>
            <a:r>
              <a:rPr lang="en-CA" dirty="0" smtClean="0"/>
              <a:t> </a:t>
            </a:r>
            <a:r>
              <a:rPr lang="en-CA" dirty="0" err="1" smtClean="0"/>
              <a:t>kur</a:t>
            </a:r>
            <a:r>
              <a:rPr lang="en-CA" dirty="0" smtClean="0"/>
              <a:t> </a:t>
            </a:r>
            <a:r>
              <a:rPr lang="en-CA" dirty="0" err="1" smtClean="0"/>
              <a:t>juridikisht</a:t>
            </a:r>
            <a:r>
              <a:rPr lang="en-CA" dirty="0" smtClean="0"/>
              <a:t> </a:t>
            </a:r>
            <a:r>
              <a:rPr lang="en-CA" dirty="0" err="1" smtClean="0"/>
              <a:t>nuk</a:t>
            </a:r>
            <a:r>
              <a:rPr lang="en-CA" dirty="0" smtClean="0"/>
              <a:t> </a:t>
            </a:r>
            <a:r>
              <a:rPr lang="en-CA" dirty="0" err="1" smtClean="0"/>
              <a:t>është</a:t>
            </a:r>
            <a:r>
              <a:rPr lang="en-CA" dirty="0" smtClean="0"/>
              <a:t> </a:t>
            </a:r>
            <a:r>
              <a:rPr lang="en-CA" dirty="0" err="1" smtClean="0"/>
              <a:t>i</a:t>
            </a:r>
            <a:r>
              <a:rPr lang="en-CA" dirty="0" smtClean="0"/>
              <a:t> </a:t>
            </a:r>
            <a:r>
              <a:rPr lang="en-CA" dirty="0" err="1" smtClean="0"/>
              <a:t>mundur</a:t>
            </a:r>
            <a:r>
              <a:rPr lang="en-CA" dirty="0" smtClean="0"/>
              <a:t> </a:t>
            </a:r>
            <a:r>
              <a:rPr lang="en-CA" dirty="0" err="1" smtClean="0"/>
              <a:t>ekstradimi</a:t>
            </a:r>
            <a:r>
              <a:rPr lang="en-CA" dirty="0" smtClean="0"/>
              <a:t> </a:t>
            </a:r>
            <a:r>
              <a:rPr lang="en-CA" dirty="0" err="1" smtClean="0"/>
              <a:t>për</a:t>
            </a:r>
            <a:r>
              <a:rPr lang="en-CA" dirty="0" smtClean="0"/>
              <a:t> </a:t>
            </a:r>
            <a:r>
              <a:rPr lang="en-CA" dirty="0" err="1" smtClean="0"/>
              <a:t>shkak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pengesave</a:t>
            </a:r>
            <a:r>
              <a:rPr lang="en-CA" dirty="0" smtClean="0"/>
              <a:t> </a:t>
            </a:r>
            <a:r>
              <a:rPr lang="en-CA" dirty="0" err="1" smtClean="0"/>
              <a:t>që</a:t>
            </a:r>
            <a:r>
              <a:rPr lang="en-CA" dirty="0" smtClean="0"/>
              <a:t> </a:t>
            </a:r>
            <a:r>
              <a:rPr lang="en-CA" dirty="0" err="1" smtClean="0"/>
              <a:t>burojnë</a:t>
            </a:r>
            <a:r>
              <a:rPr lang="en-CA" dirty="0" smtClean="0"/>
              <a:t> </a:t>
            </a:r>
            <a:r>
              <a:rPr lang="en-CA" dirty="0" err="1" smtClean="0"/>
              <a:t>nga</a:t>
            </a:r>
            <a:r>
              <a:rPr lang="en-CA" dirty="0" smtClean="0"/>
              <a:t> </a:t>
            </a:r>
            <a:r>
              <a:rPr lang="en-CA" dirty="0" err="1" smtClean="0"/>
              <a:t>ligji</a:t>
            </a:r>
            <a:r>
              <a:rPr lang="en-CA" dirty="0" smtClean="0"/>
              <a:t> </a:t>
            </a:r>
            <a:r>
              <a:rPr lang="en-CA" dirty="0" err="1" smtClean="0"/>
              <a:t>apo</a:t>
            </a:r>
            <a:r>
              <a:rPr lang="en-CA" dirty="0" smtClean="0"/>
              <a:t> </a:t>
            </a:r>
            <a:r>
              <a:rPr lang="en-CA" dirty="0" err="1" smtClean="0"/>
              <a:t>aktet</a:t>
            </a:r>
            <a:r>
              <a:rPr lang="en-CA" dirty="0" smtClean="0"/>
              <a:t> </a:t>
            </a:r>
            <a:r>
              <a:rPr lang="en-CA" dirty="0" err="1" smtClean="0"/>
              <a:t>ndërkombëtare</a:t>
            </a:r>
            <a:r>
              <a:rPr lang="en-CA" dirty="0" smtClean="0"/>
              <a:t>. </a:t>
            </a:r>
          </a:p>
          <a:p>
            <a:r>
              <a:rPr lang="en-CA" dirty="0" err="1" smtClean="0"/>
              <a:t>Ndërkohë</a:t>
            </a:r>
            <a:r>
              <a:rPr lang="en-CA" dirty="0" smtClean="0"/>
              <a:t> </a:t>
            </a:r>
            <a:r>
              <a:rPr lang="en-CA" dirty="0" err="1" smtClean="0"/>
              <a:t>që</a:t>
            </a:r>
            <a:r>
              <a:rPr lang="en-CA" dirty="0" smtClean="0"/>
              <a:t> </a:t>
            </a:r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rastet</a:t>
            </a:r>
            <a:r>
              <a:rPr lang="en-CA" dirty="0" smtClean="0"/>
              <a:t> </a:t>
            </a:r>
            <a:r>
              <a:rPr lang="en-CA" dirty="0" err="1" smtClean="0"/>
              <a:t>kur</a:t>
            </a:r>
            <a:r>
              <a:rPr lang="en-CA" dirty="0" smtClean="0"/>
              <a:t> </a:t>
            </a:r>
            <a:r>
              <a:rPr lang="en-CA" dirty="0" err="1" smtClean="0"/>
              <a:t>personi</a:t>
            </a:r>
            <a:r>
              <a:rPr lang="en-CA" dirty="0" smtClean="0"/>
              <a:t> </a:t>
            </a:r>
            <a:r>
              <a:rPr lang="en-CA" dirty="0" err="1" smtClean="0"/>
              <a:t>i</a:t>
            </a:r>
            <a:r>
              <a:rPr lang="en-CA" dirty="0" smtClean="0"/>
              <a:t> </a:t>
            </a:r>
            <a:r>
              <a:rPr lang="en-CA" dirty="0" err="1" smtClean="0"/>
              <a:t>fshihet</a:t>
            </a:r>
            <a:r>
              <a:rPr lang="en-CA" dirty="0" smtClean="0"/>
              <a:t> </a:t>
            </a:r>
            <a:r>
              <a:rPr lang="en-CA" dirty="0" err="1" smtClean="0"/>
              <a:t>drejtësisë</a:t>
            </a:r>
            <a:r>
              <a:rPr lang="en-CA" dirty="0" smtClean="0"/>
              <a:t> </a:t>
            </a:r>
            <a:r>
              <a:rPr lang="en-CA" dirty="0" err="1" smtClean="0"/>
              <a:t>dhe</a:t>
            </a:r>
            <a:r>
              <a:rPr lang="en-CA" dirty="0" smtClean="0"/>
              <a:t> </a:t>
            </a:r>
            <a:r>
              <a:rPr lang="en-CA" dirty="0" err="1" smtClean="0"/>
              <a:t>për</a:t>
            </a:r>
            <a:r>
              <a:rPr lang="en-CA" dirty="0" smtClean="0"/>
              <a:t> </a:t>
            </a:r>
            <a:r>
              <a:rPr lang="en-CA" dirty="0" err="1" smtClean="0"/>
              <a:t>këtë</a:t>
            </a:r>
            <a:r>
              <a:rPr lang="en-CA" dirty="0" smtClean="0"/>
              <a:t> </a:t>
            </a:r>
            <a:r>
              <a:rPr lang="en-CA" dirty="0" err="1" smtClean="0"/>
              <a:t>shkak</a:t>
            </a:r>
            <a:r>
              <a:rPr lang="en-CA" dirty="0" smtClean="0"/>
              <a:t> </a:t>
            </a:r>
            <a:r>
              <a:rPr lang="en-CA" dirty="0" err="1" smtClean="0"/>
              <a:t>nuk</a:t>
            </a:r>
            <a:r>
              <a:rPr lang="en-CA" dirty="0" smtClean="0"/>
              <a:t> </a:t>
            </a:r>
            <a:r>
              <a:rPr lang="en-CA" dirty="0" err="1" smtClean="0"/>
              <a:t>bëhet</a:t>
            </a:r>
            <a:r>
              <a:rPr lang="en-CA" dirty="0" smtClean="0"/>
              <a:t> </a:t>
            </a:r>
            <a:r>
              <a:rPr lang="en-CA" dirty="0" err="1" smtClean="0"/>
              <a:t>i</a:t>
            </a:r>
            <a:r>
              <a:rPr lang="en-CA" dirty="0" smtClean="0"/>
              <a:t> </a:t>
            </a:r>
            <a:r>
              <a:rPr lang="en-CA" dirty="0" err="1" smtClean="0"/>
              <a:t>mundur</a:t>
            </a:r>
            <a:r>
              <a:rPr lang="en-CA" dirty="0" smtClean="0"/>
              <a:t> </a:t>
            </a:r>
            <a:r>
              <a:rPr lang="en-CA" dirty="0" err="1" smtClean="0"/>
              <a:t>arrestimi</a:t>
            </a:r>
            <a:r>
              <a:rPr lang="en-CA" dirty="0" smtClean="0"/>
              <a:t> </a:t>
            </a:r>
            <a:r>
              <a:rPr lang="en-CA" dirty="0" err="1" smtClean="0"/>
              <a:t>i</a:t>
            </a:r>
            <a:r>
              <a:rPr lang="en-CA" dirty="0" smtClean="0"/>
              <a:t> </a:t>
            </a:r>
            <a:r>
              <a:rPr lang="en-CA" dirty="0" err="1" smtClean="0"/>
              <a:t>tij</a:t>
            </a:r>
            <a:r>
              <a:rPr lang="en-CA" dirty="0" smtClean="0"/>
              <a:t> </a:t>
            </a:r>
            <a:r>
              <a:rPr lang="en-CA" dirty="0" err="1" smtClean="0"/>
              <a:t>për</a:t>
            </a:r>
            <a:r>
              <a:rPr lang="en-CA" dirty="0" smtClean="0"/>
              <a:t> </a:t>
            </a:r>
            <a:r>
              <a:rPr lang="en-CA" dirty="0" err="1" smtClean="0"/>
              <a:t>efekt</a:t>
            </a:r>
            <a:r>
              <a:rPr lang="en-CA" dirty="0" smtClean="0"/>
              <a:t> </a:t>
            </a:r>
            <a:r>
              <a:rPr lang="en-CA" dirty="0" err="1" smtClean="0"/>
              <a:t>ekstradimi</a:t>
            </a:r>
            <a:r>
              <a:rPr lang="en-CA" dirty="0" smtClean="0"/>
              <a:t>, </a:t>
            </a:r>
            <a:r>
              <a:rPr lang="en-CA" dirty="0" err="1" smtClean="0"/>
              <a:t>nuk</a:t>
            </a:r>
            <a:r>
              <a:rPr lang="en-CA" dirty="0" smtClean="0"/>
              <a:t> </a:t>
            </a:r>
            <a:r>
              <a:rPr lang="en-CA" dirty="0" err="1" smtClean="0"/>
              <a:t>gjen</a:t>
            </a:r>
            <a:r>
              <a:rPr lang="en-CA" dirty="0" smtClean="0"/>
              <a:t> </a:t>
            </a:r>
            <a:r>
              <a:rPr lang="en-CA" dirty="0" err="1" smtClean="0"/>
              <a:t>zbatim</a:t>
            </a:r>
            <a:r>
              <a:rPr lang="en-CA" dirty="0" smtClean="0"/>
              <a:t> </a:t>
            </a:r>
            <a:r>
              <a:rPr lang="en-CA" dirty="0" err="1" smtClean="0"/>
              <a:t>neni</a:t>
            </a:r>
            <a:r>
              <a:rPr lang="en-CA" dirty="0" smtClean="0"/>
              <a:t> 352/3 </a:t>
            </a:r>
            <a:r>
              <a:rPr lang="en-CA" dirty="0" err="1" smtClean="0"/>
              <a:t>i</a:t>
            </a:r>
            <a:r>
              <a:rPr lang="en-CA" dirty="0" smtClean="0"/>
              <a:t> </a:t>
            </a:r>
            <a:r>
              <a:rPr lang="en-CA" dirty="0" err="1" smtClean="0"/>
              <a:t>K.Pr.P</a:t>
            </a:r>
            <a:r>
              <a:rPr lang="en-CA" dirty="0" smtClean="0"/>
              <a:t>, </a:t>
            </a:r>
            <a:r>
              <a:rPr lang="en-CA" dirty="0" err="1" smtClean="0"/>
              <a:t>po</a:t>
            </a:r>
            <a:r>
              <a:rPr lang="en-CA" dirty="0" smtClean="0"/>
              <a:t> </a:t>
            </a:r>
            <a:r>
              <a:rPr lang="en-CA" dirty="0" err="1" smtClean="0"/>
              <a:t>neni</a:t>
            </a:r>
            <a:r>
              <a:rPr lang="en-CA" dirty="0" smtClean="0"/>
              <a:t> 352/2 </a:t>
            </a:r>
            <a:r>
              <a:rPr lang="en-CA" dirty="0" err="1" smtClean="0"/>
              <a:t>i</a:t>
            </a:r>
            <a:r>
              <a:rPr lang="en-CA" dirty="0" smtClean="0"/>
              <a:t> K.P.P, </a:t>
            </a:r>
            <a:r>
              <a:rPr lang="en-CA" dirty="0" err="1" smtClean="0"/>
              <a:t>si</a:t>
            </a:r>
            <a:r>
              <a:rPr lang="en-CA" dirty="0" smtClean="0"/>
              <a:t> person </a:t>
            </a:r>
            <a:r>
              <a:rPr lang="en-CA" dirty="0" err="1" smtClean="0"/>
              <a:t>që</a:t>
            </a:r>
            <a:r>
              <a:rPr lang="en-CA" dirty="0" smtClean="0"/>
              <a:t> </a:t>
            </a:r>
            <a:r>
              <a:rPr lang="en-CA" dirty="0" err="1" smtClean="0"/>
              <a:t>i</a:t>
            </a:r>
            <a:r>
              <a:rPr lang="en-CA" dirty="0" smtClean="0"/>
              <a:t> </a:t>
            </a:r>
            <a:r>
              <a:rPr lang="en-CA" dirty="0" err="1" smtClean="0"/>
              <a:t>fshihet</a:t>
            </a:r>
            <a:r>
              <a:rPr lang="en-CA" dirty="0" smtClean="0"/>
              <a:t> </a:t>
            </a:r>
            <a:r>
              <a:rPr lang="en-CA" dirty="0" err="1" smtClean="0"/>
              <a:t>drejtësië</a:t>
            </a:r>
            <a:r>
              <a:rPr lang="en-CA" dirty="0" smtClean="0"/>
              <a:t>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616868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 err="1" smtClean="0"/>
              <a:t>Raste</a:t>
            </a:r>
            <a:r>
              <a:rPr lang="en-CA" dirty="0" smtClean="0"/>
              <a:t> </a:t>
            </a:r>
            <a:r>
              <a:rPr lang="en-CA" dirty="0" err="1" smtClean="0"/>
              <a:t>praktike</a:t>
            </a:r>
            <a:r>
              <a:rPr lang="en-CA" dirty="0" smtClean="0"/>
              <a:t> </a:t>
            </a:r>
            <a:r>
              <a:rPr lang="en-CA" dirty="0" err="1" smtClean="0"/>
              <a:t>kur</a:t>
            </a:r>
            <a:r>
              <a:rPr lang="en-CA" dirty="0" smtClean="0"/>
              <a:t> </a:t>
            </a:r>
            <a:r>
              <a:rPr lang="en-CA" dirty="0" err="1" smtClean="0"/>
              <a:t>ekstradimi</a:t>
            </a:r>
            <a:r>
              <a:rPr lang="en-CA" dirty="0" smtClean="0"/>
              <a:t> </a:t>
            </a:r>
            <a:r>
              <a:rPr lang="en-CA" dirty="0" err="1" smtClean="0"/>
              <a:t>nuk</a:t>
            </a:r>
            <a:r>
              <a:rPr lang="en-CA" dirty="0" smtClean="0"/>
              <a:t> </a:t>
            </a:r>
            <a:r>
              <a:rPr lang="en-CA" dirty="0" err="1" smtClean="0"/>
              <a:t>ka</a:t>
            </a:r>
            <a:r>
              <a:rPr lang="en-CA" dirty="0" smtClean="0"/>
              <a:t> </a:t>
            </a:r>
            <a:r>
              <a:rPr lang="en-CA" dirty="0" err="1" smtClean="0"/>
              <a:t>qënë</a:t>
            </a:r>
            <a:r>
              <a:rPr lang="en-CA" dirty="0" smtClean="0"/>
              <a:t> </a:t>
            </a:r>
            <a:r>
              <a:rPr lang="en-CA" dirty="0" err="1" smtClean="0"/>
              <a:t>i</a:t>
            </a:r>
            <a:r>
              <a:rPr lang="en-CA" dirty="0" smtClean="0"/>
              <a:t> </a:t>
            </a:r>
            <a:r>
              <a:rPr lang="en-CA" dirty="0" err="1" smtClean="0"/>
              <a:t>mundur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751527"/>
            <a:ext cx="9883343" cy="5293217"/>
          </a:xfrm>
        </p:spPr>
        <p:txBody>
          <a:bodyPr>
            <a:normAutofit/>
          </a:bodyPr>
          <a:lstStyle/>
          <a:p>
            <a:r>
              <a:rPr lang="en-CA" dirty="0" err="1"/>
              <a:t>Gjykata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Krime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Rënda</a:t>
            </a:r>
            <a:r>
              <a:rPr lang="en-CA" dirty="0"/>
              <a:t>,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procesin</a:t>
            </a:r>
            <a:r>
              <a:rPr lang="en-CA" dirty="0"/>
              <a:t> </a:t>
            </a:r>
            <a:r>
              <a:rPr lang="en-CA" dirty="0" err="1"/>
              <a:t>gjyqësor</a:t>
            </a:r>
            <a:r>
              <a:rPr lang="en-CA" dirty="0"/>
              <a:t> me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pandehur</a:t>
            </a:r>
            <a:r>
              <a:rPr lang="en-CA" dirty="0"/>
              <a:t> MM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cili</a:t>
            </a:r>
            <a:r>
              <a:rPr lang="en-CA" dirty="0"/>
              <a:t> </a:t>
            </a:r>
            <a:r>
              <a:rPr lang="en-CA" dirty="0" err="1"/>
              <a:t>ndodhej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territorin</a:t>
            </a:r>
            <a:r>
              <a:rPr lang="en-CA" dirty="0"/>
              <a:t> e </a:t>
            </a:r>
            <a:r>
              <a:rPr lang="en-CA" dirty="0" err="1"/>
              <a:t>Konfederatës</a:t>
            </a:r>
            <a:r>
              <a:rPr lang="en-CA" dirty="0"/>
              <a:t> </a:t>
            </a:r>
            <a:r>
              <a:rPr lang="en-CA" dirty="0" err="1"/>
              <a:t>Helvetike</a:t>
            </a:r>
            <a:r>
              <a:rPr lang="en-CA" dirty="0"/>
              <a:t>, </a:t>
            </a:r>
            <a:r>
              <a:rPr lang="en-CA" dirty="0" err="1"/>
              <a:t>dhe</a:t>
            </a:r>
            <a:r>
              <a:rPr lang="en-CA" dirty="0"/>
              <a:t> </a:t>
            </a:r>
            <a:r>
              <a:rPr lang="en-CA" dirty="0" err="1"/>
              <a:t>vuante</a:t>
            </a:r>
            <a:r>
              <a:rPr lang="en-CA" dirty="0"/>
              <a:t> </a:t>
            </a:r>
            <a:r>
              <a:rPr lang="en-CA" dirty="0" err="1"/>
              <a:t>dënimin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një</a:t>
            </a:r>
            <a:r>
              <a:rPr lang="en-CA" dirty="0"/>
              <a:t> burg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këtij</a:t>
            </a:r>
            <a:r>
              <a:rPr lang="en-CA" dirty="0"/>
              <a:t> </a:t>
            </a:r>
            <a:r>
              <a:rPr lang="en-CA" dirty="0" err="1"/>
              <a:t>shteti</a:t>
            </a:r>
            <a:r>
              <a:rPr lang="en-CA" dirty="0"/>
              <a:t>, </a:t>
            </a:r>
            <a:r>
              <a:rPr lang="en-CA" dirty="0" err="1"/>
              <a:t>ka</a:t>
            </a:r>
            <a:r>
              <a:rPr lang="en-CA" dirty="0"/>
              <a:t> </a:t>
            </a:r>
            <a:r>
              <a:rPr lang="en-CA" dirty="0" err="1"/>
              <a:t>dërguar</a:t>
            </a:r>
            <a:r>
              <a:rPr lang="en-CA" dirty="0"/>
              <a:t> </a:t>
            </a:r>
            <a:r>
              <a:rPr lang="en-CA" dirty="0" err="1"/>
              <a:t>disa</a:t>
            </a:r>
            <a:r>
              <a:rPr lang="en-CA" dirty="0"/>
              <a:t> </a:t>
            </a:r>
            <a:r>
              <a:rPr lang="en-CA" dirty="0" err="1"/>
              <a:t>letërporosi</a:t>
            </a:r>
            <a:r>
              <a:rPr lang="en-CA" dirty="0"/>
              <a:t> </a:t>
            </a:r>
            <a:r>
              <a:rPr lang="en-CA" dirty="0" err="1"/>
              <a:t>ku</a:t>
            </a:r>
            <a:r>
              <a:rPr lang="en-CA" dirty="0"/>
              <a:t> e </a:t>
            </a:r>
            <a:r>
              <a:rPr lang="en-CA" dirty="0" err="1"/>
              <a:t>ftuar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pandehurin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zgjedhë</a:t>
            </a:r>
            <a:r>
              <a:rPr lang="en-CA" dirty="0"/>
              <a:t> </a:t>
            </a:r>
            <a:r>
              <a:rPr lang="en-CA" dirty="0" err="1"/>
              <a:t>mbrojtës</a:t>
            </a:r>
            <a:r>
              <a:rPr lang="en-CA" dirty="0"/>
              <a:t> </a:t>
            </a:r>
            <a:r>
              <a:rPr lang="en-CA" dirty="0" err="1"/>
              <a:t>dhe</a:t>
            </a:r>
            <a:r>
              <a:rPr lang="en-CA" dirty="0"/>
              <a:t> e </a:t>
            </a:r>
            <a:r>
              <a:rPr lang="en-CA" dirty="0" err="1"/>
              <a:t>ka</a:t>
            </a:r>
            <a:r>
              <a:rPr lang="en-CA" dirty="0"/>
              <a:t> </a:t>
            </a:r>
            <a:r>
              <a:rPr lang="en-CA" dirty="0" err="1"/>
              <a:t>pyetur</a:t>
            </a:r>
            <a:r>
              <a:rPr lang="en-CA" dirty="0"/>
              <a:t> </a:t>
            </a:r>
            <a:r>
              <a:rPr lang="en-CA" dirty="0" err="1"/>
              <a:t>nëse</a:t>
            </a:r>
            <a:r>
              <a:rPr lang="en-CA" dirty="0"/>
              <a:t> </a:t>
            </a:r>
            <a:r>
              <a:rPr lang="en-CA" dirty="0" err="1"/>
              <a:t>jep</a:t>
            </a:r>
            <a:r>
              <a:rPr lang="en-CA" dirty="0"/>
              <a:t> </a:t>
            </a:r>
            <a:r>
              <a:rPr lang="en-CA" dirty="0" err="1"/>
              <a:t>pëlqimin</a:t>
            </a:r>
            <a:r>
              <a:rPr lang="en-CA" dirty="0"/>
              <a:t> </a:t>
            </a:r>
            <a:r>
              <a:rPr lang="en-CA" dirty="0" err="1"/>
              <a:t>që</a:t>
            </a:r>
            <a:r>
              <a:rPr lang="en-CA" dirty="0"/>
              <a:t> </a:t>
            </a:r>
            <a:r>
              <a:rPr lang="en-CA" dirty="0" err="1"/>
              <a:t>gjykimi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vazhdojë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mungesë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tij</a:t>
            </a:r>
            <a:r>
              <a:rPr lang="en-CA" dirty="0"/>
              <a:t>. </a:t>
            </a:r>
            <a:endParaRPr lang="en-CA" dirty="0" smtClean="0"/>
          </a:p>
          <a:p>
            <a:r>
              <a:rPr lang="en-CA" dirty="0"/>
              <a:t>I </a:t>
            </a:r>
            <a:r>
              <a:rPr lang="en-CA" dirty="0" err="1"/>
              <a:t>pandehuri</a:t>
            </a:r>
            <a:r>
              <a:rPr lang="en-CA" dirty="0"/>
              <a:t> </a:t>
            </a:r>
            <a:r>
              <a:rPr lang="en-CA" dirty="0" err="1"/>
              <a:t>ka</a:t>
            </a:r>
            <a:r>
              <a:rPr lang="en-CA" dirty="0"/>
              <a:t> </a:t>
            </a:r>
            <a:r>
              <a:rPr lang="en-CA" dirty="0" err="1"/>
              <a:t>deklaruar</a:t>
            </a:r>
            <a:r>
              <a:rPr lang="en-CA" dirty="0"/>
              <a:t> se </a:t>
            </a:r>
            <a:r>
              <a:rPr lang="en-CA" dirty="0" err="1"/>
              <a:t>nuk</a:t>
            </a:r>
            <a:r>
              <a:rPr lang="en-CA" dirty="0"/>
              <a:t> </a:t>
            </a:r>
            <a:r>
              <a:rPr lang="en-CA" dirty="0" err="1"/>
              <a:t>pranon</a:t>
            </a:r>
            <a:r>
              <a:rPr lang="en-CA" dirty="0"/>
              <a:t> </a:t>
            </a:r>
            <a:r>
              <a:rPr lang="en-CA" dirty="0" err="1"/>
              <a:t>që</a:t>
            </a:r>
            <a:r>
              <a:rPr lang="en-CA" dirty="0"/>
              <a:t> </a:t>
            </a:r>
            <a:r>
              <a:rPr lang="en-CA" dirty="0" err="1"/>
              <a:t>gjykimi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vazhdojë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mungesë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tij</a:t>
            </a:r>
            <a:r>
              <a:rPr lang="en-CA" dirty="0"/>
              <a:t>, </a:t>
            </a:r>
            <a:r>
              <a:rPr lang="en-CA" dirty="0" err="1"/>
              <a:t>dhe</a:t>
            </a:r>
            <a:r>
              <a:rPr lang="en-CA" dirty="0"/>
              <a:t> “</a:t>
            </a:r>
            <a:r>
              <a:rPr lang="en-CA" i="1" dirty="0" err="1"/>
              <a:t>sapo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mbarojë</a:t>
            </a:r>
            <a:r>
              <a:rPr lang="en-CA" i="1" dirty="0"/>
              <a:t> </a:t>
            </a:r>
            <a:r>
              <a:rPr lang="en-CA" i="1" dirty="0" err="1"/>
              <a:t>procesin</a:t>
            </a:r>
            <a:r>
              <a:rPr lang="en-CA" i="1" dirty="0"/>
              <a:t> penal </a:t>
            </a:r>
            <a:r>
              <a:rPr lang="en-CA" i="1" dirty="0" err="1"/>
              <a:t>në</a:t>
            </a:r>
            <a:r>
              <a:rPr lang="en-CA" i="1" dirty="0"/>
              <a:t> </a:t>
            </a:r>
            <a:r>
              <a:rPr lang="en-CA" i="1" dirty="0" err="1"/>
              <a:t>Zvicër</a:t>
            </a:r>
            <a:r>
              <a:rPr lang="en-CA" i="1" dirty="0"/>
              <a:t>, </a:t>
            </a:r>
            <a:r>
              <a:rPr lang="en-CA" i="1" dirty="0" err="1"/>
              <a:t>ai</a:t>
            </a:r>
            <a:r>
              <a:rPr lang="en-CA" i="1" dirty="0"/>
              <a:t> </a:t>
            </a:r>
            <a:r>
              <a:rPr lang="en-CA" i="1" dirty="0" err="1"/>
              <a:t>është</a:t>
            </a:r>
            <a:r>
              <a:rPr lang="en-CA" i="1" dirty="0"/>
              <a:t> </a:t>
            </a:r>
            <a:r>
              <a:rPr lang="en-CA" i="1" dirty="0" err="1"/>
              <a:t>i</a:t>
            </a:r>
            <a:r>
              <a:rPr lang="en-CA" i="1" dirty="0"/>
              <a:t> </a:t>
            </a:r>
            <a:r>
              <a:rPr lang="en-CA" i="1" dirty="0" err="1"/>
              <a:t>gatshëm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dalë</a:t>
            </a:r>
            <a:r>
              <a:rPr lang="en-CA" i="1" dirty="0"/>
              <a:t> </a:t>
            </a:r>
            <a:r>
              <a:rPr lang="en-CA" i="1" dirty="0" err="1"/>
              <a:t>përpara</a:t>
            </a:r>
            <a:r>
              <a:rPr lang="en-CA" i="1" dirty="0"/>
              <a:t> </a:t>
            </a:r>
            <a:r>
              <a:rPr lang="en-CA" i="1" dirty="0" err="1"/>
              <a:t>gjyqit</a:t>
            </a:r>
            <a:r>
              <a:rPr lang="en-CA" i="1" dirty="0"/>
              <a:t> </a:t>
            </a:r>
            <a:r>
              <a:rPr lang="en-CA" i="1" dirty="0" err="1"/>
              <a:t>në</a:t>
            </a:r>
            <a:r>
              <a:rPr lang="en-CA" i="1" dirty="0"/>
              <a:t> </a:t>
            </a:r>
            <a:r>
              <a:rPr lang="en-CA" i="1" dirty="0" err="1"/>
              <a:t>Shqipëri</a:t>
            </a:r>
            <a:r>
              <a:rPr lang="en-CA" i="1" dirty="0"/>
              <a:t>”</a:t>
            </a:r>
            <a:r>
              <a:rPr lang="en-CA" dirty="0"/>
              <a:t>. </a:t>
            </a:r>
            <a:endParaRPr lang="en-CA" dirty="0" smtClean="0"/>
          </a:p>
          <a:p>
            <a:r>
              <a:rPr lang="en-CA" dirty="0" err="1" smtClean="0"/>
              <a:t>Ndaj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pandehurit</a:t>
            </a:r>
            <a:r>
              <a:rPr lang="en-CA" dirty="0" smtClean="0"/>
              <a:t> </a:t>
            </a:r>
            <a:r>
              <a:rPr lang="en-CA" dirty="0" err="1" smtClean="0"/>
              <a:t>ishte</a:t>
            </a:r>
            <a:r>
              <a:rPr lang="en-CA" dirty="0" smtClean="0"/>
              <a:t> </a:t>
            </a:r>
            <a:r>
              <a:rPr lang="en-CA" dirty="0" err="1" smtClean="0"/>
              <a:t>nxjerrë</a:t>
            </a:r>
            <a:r>
              <a:rPr lang="en-CA" dirty="0" smtClean="0"/>
              <a:t> </a:t>
            </a:r>
            <a:r>
              <a:rPr lang="en-CA" dirty="0" err="1" smtClean="0"/>
              <a:t>edhe</a:t>
            </a:r>
            <a:r>
              <a:rPr lang="en-CA" dirty="0" smtClean="0"/>
              <a:t> </a:t>
            </a:r>
            <a:r>
              <a:rPr lang="en-CA" dirty="0" err="1" smtClean="0"/>
              <a:t>urdhëri</a:t>
            </a:r>
            <a:r>
              <a:rPr lang="en-CA" dirty="0" smtClean="0"/>
              <a:t> </a:t>
            </a:r>
            <a:r>
              <a:rPr lang="en-CA" dirty="0" err="1" smtClean="0"/>
              <a:t>ndërkombëtar</a:t>
            </a:r>
            <a:r>
              <a:rPr lang="en-CA" dirty="0" smtClean="0"/>
              <a:t> </a:t>
            </a:r>
            <a:r>
              <a:rPr lang="en-CA" dirty="0" err="1" smtClean="0"/>
              <a:t>i</a:t>
            </a:r>
            <a:r>
              <a:rPr lang="en-CA" dirty="0" smtClean="0"/>
              <a:t> </a:t>
            </a:r>
            <a:r>
              <a:rPr lang="en-CA" dirty="0" err="1" smtClean="0"/>
              <a:t>arrestit</a:t>
            </a:r>
            <a:r>
              <a:rPr lang="en-CA" dirty="0" smtClean="0"/>
              <a:t>, duke </a:t>
            </a:r>
            <a:r>
              <a:rPr lang="en-CA" dirty="0" err="1" smtClean="0"/>
              <a:t>i</a:t>
            </a:r>
            <a:r>
              <a:rPr lang="en-CA" dirty="0" smtClean="0"/>
              <a:t> </a:t>
            </a:r>
            <a:r>
              <a:rPr lang="en-CA" dirty="0" err="1" smtClean="0"/>
              <a:t>këkruar</a:t>
            </a:r>
            <a:r>
              <a:rPr lang="en-CA" dirty="0" smtClean="0"/>
              <a:t> Interpol-it, </a:t>
            </a:r>
            <a:r>
              <a:rPr lang="en-CA" dirty="0" err="1" smtClean="0"/>
              <a:t>kërkimin</a:t>
            </a:r>
            <a:r>
              <a:rPr lang="en-CA" dirty="0" smtClean="0"/>
              <a:t> </a:t>
            </a:r>
            <a:r>
              <a:rPr lang="en-CA" dirty="0" err="1" smtClean="0"/>
              <a:t>dhe</a:t>
            </a:r>
            <a:r>
              <a:rPr lang="en-CA" dirty="0" smtClean="0"/>
              <a:t> </a:t>
            </a:r>
            <a:r>
              <a:rPr lang="en-CA" dirty="0" err="1" smtClean="0"/>
              <a:t>arrestimin</a:t>
            </a:r>
            <a:r>
              <a:rPr lang="en-CA" dirty="0" smtClean="0"/>
              <a:t> e </a:t>
            </a:r>
            <a:r>
              <a:rPr lang="en-CA" dirty="0" err="1" smtClean="0"/>
              <a:t>tij</a:t>
            </a:r>
            <a:r>
              <a:rPr lang="en-CA" dirty="0" smtClean="0"/>
              <a:t> me </a:t>
            </a:r>
            <a:r>
              <a:rPr lang="en-CA" dirty="0" err="1" smtClean="0"/>
              <a:t>qëllim</a:t>
            </a:r>
            <a:r>
              <a:rPr lang="en-CA" dirty="0" smtClean="0"/>
              <a:t> </a:t>
            </a:r>
            <a:r>
              <a:rPr lang="en-CA" dirty="0" err="1" smtClean="0"/>
              <a:t>esktradimi</a:t>
            </a:r>
            <a:r>
              <a:rPr lang="en-CA" dirty="0" smtClean="0"/>
              <a:t>, </a:t>
            </a:r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fundkion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[</a:t>
            </a:r>
            <a:r>
              <a:rPr lang="en-CA" dirty="0" err="1" smtClean="0"/>
              <a:t>ështjes</a:t>
            </a:r>
            <a:r>
              <a:rPr lang="en-CA" dirty="0" smtClean="0"/>
              <a:t> </a:t>
            </a:r>
            <a:r>
              <a:rPr lang="en-CA" dirty="0" err="1" smtClean="0"/>
              <a:t>objekt</a:t>
            </a:r>
            <a:r>
              <a:rPr lang="en-CA" dirty="0" smtClean="0"/>
              <a:t> </a:t>
            </a:r>
            <a:r>
              <a:rPr lang="en-CA" dirty="0" err="1" smtClean="0"/>
              <a:t>gjykimi</a:t>
            </a:r>
            <a:r>
              <a:rPr lang="en-CA" dirty="0" smtClean="0"/>
              <a:t>.</a:t>
            </a:r>
          </a:p>
          <a:p>
            <a:r>
              <a:rPr lang="en-CA" dirty="0" err="1" smtClean="0"/>
              <a:t>Gjykata</a:t>
            </a:r>
            <a:r>
              <a:rPr lang="en-CA" dirty="0" smtClean="0"/>
              <a:t> e </a:t>
            </a:r>
            <a:r>
              <a:rPr lang="en-CA" dirty="0" err="1" smtClean="0"/>
              <a:t>Shkallës</a:t>
            </a:r>
            <a:r>
              <a:rPr lang="en-CA" dirty="0" smtClean="0"/>
              <a:t> </a:t>
            </a:r>
            <a:r>
              <a:rPr lang="en-CA" dirty="0" err="1" smtClean="0"/>
              <a:t>së</a:t>
            </a:r>
            <a:r>
              <a:rPr lang="en-CA" dirty="0" smtClean="0"/>
              <a:t> </a:t>
            </a:r>
            <a:r>
              <a:rPr lang="en-CA" dirty="0" err="1" smtClean="0"/>
              <a:t>Parë</a:t>
            </a:r>
            <a:r>
              <a:rPr lang="en-CA" dirty="0" smtClean="0"/>
              <a:t> </a:t>
            </a:r>
            <a:r>
              <a:rPr lang="en-CA" dirty="0" err="1" smtClean="0"/>
              <a:t>për</a:t>
            </a:r>
            <a:r>
              <a:rPr lang="en-CA" dirty="0" smtClean="0"/>
              <a:t> </a:t>
            </a:r>
            <a:r>
              <a:rPr lang="en-CA" dirty="0" err="1" smtClean="0"/>
              <a:t>Krimet</a:t>
            </a:r>
            <a:r>
              <a:rPr lang="en-CA" dirty="0" smtClean="0"/>
              <a:t> e </a:t>
            </a:r>
            <a:r>
              <a:rPr lang="en-CA" dirty="0" err="1" smtClean="0"/>
              <a:t>Rënda</a:t>
            </a:r>
            <a:r>
              <a:rPr lang="en-CA" dirty="0" smtClean="0"/>
              <a:t>, </a:t>
            </a:r>
            <a:r>
              <a:rPr lang="en-CA" dirty="0" err="1" smtClean="0"/>
              <a:t>ka</a:t>
            </a:r>
            <a:r>
              <a:rPr lang="en-CA" dirty="0" smtClean="0"/>
              <a:t> </a:t>
            </a:r>
            <a:r>
              <a:rPr lang="en-CA" dirty="0" err="1" smtClean="0"/>
              <a:t>vendosur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vijojë</a:t>
            </a:r>
            <a:r>
              <a:rPr lang="en-CA" dirty="0" smtClean="0"/>
              <a:t> </a:t>
            </a:r>
            <a:r>
              <a:rPr lang="en-CA" dirty="0" err="1" smtClean="0"/>
              <a:t>gjykimin</a:t>
            </a:r>
            <a:r>
              <a:rPr lang="en-CA" dirty="0" smtClean="0"/>
              <a:t> </a:t>
            </a:r>
            <a:r>
              <a:rPr lang="en-CA" dirty="0" err="1" smtClean="0"/>
              <a:t>në</a:t>
            </a:r>
            <a:r>
              <a:rPr lang="en-CA" dirty="0" smtClean="0"/>
              <a:t> munges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pandehurit</a:t>
            </a:r>
            <a:r>
              <a:rPr lang="en-CA" dirty="0" smtClean="0"/>
              <a:t>, duke e </a:t>
            </a:r>
            <a:r>
              <a:rPr lang="en-CA" dirty="0" err="1" smtClean="0"/>
              <a:t>vlerësuar</a:t>
            </a:r>
            <a:r>
              <a:rPr lang="en-CA" dirty="0" smtClean="0"/>
              <a:t> se </a:t>
            </a:r>
            <a:r>
              <a:rPr lang="en-CA" dirty="0" err="1" smtClean="0"/>
              <a:t>ekstradimi</a:t>
            </a:r>
            <a:r>
              <a:rPr lang="en-CA" dirty="0" smtClean="0"/>
              <a:t> </a:t>
            </a:r>
            <a:r>
              <a:rPr lang="en-CA" dirty="0" err="1" smtClean="0"/>
              <a:t>i</a:t>
            </a:r>
            <a:r>
              <a:rPr lang="en-CA" dirty="0" smtClean="0"/>
              <a:t> </a:t>
            </a:r>
            <a:r>
              <a:rPr lang="en-CA" dirty="0" err="1" smtClean="0"/>
              <a:t>tij</a:t>
            </a:r>
            <a:r>
              <a:rPr lang="en-CA" dirty="0" smtClean="0"/>
              <a:t> </a:t>
            </a:r>
            <a:r>
              <a:rPr lang="en-CA" dirty="0" err="1" smtClean="0"/>
              <a:t>nuk</a:t>
            </a:r>
            <a:r>
              <a:rPr lang="en-CA" dirty="0" smtClean="0"/>
              <a:t> </a:t>
            </a:r>
            <a:r>
              <a:rPr lang="en-CA" dirty="0" err="1" smtClean="0"/>
              <a:t>ishte</a:t>
            </a:r>
            <a:r>
              <a:rPr lang="en-CA" dirty="0" smtClean="0"/>
              <a:t> </a:t>
            </a:r>
            <a:r>
              <a:rPr lang="en-CA" dirty="0" err="1" smtClean="0"/>
              <a:t>i</a:t>
            </a:r>
            <a:r>
              <a:rPr lang="en-CA" dirty="0" smtClean="0"/>
              <a:t> </a:t>
            </a:r>
            <a:r>
              <a:rPr lang="en-CA" dirty="0" err="1" smtClean="0"/>
              <a:t>mundur</a:t>
            </a:r>
            <a:r>
              <a:rPr lang="en-CA" dirty="0" smtClean="0"/>
              <a:t>. 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118826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 err="1"/>
              <a:t>Raste</a:t>
            </a:r>
            <a:r>
              <a:rPr lang="en-CA" dirty="0"/>
              <a:t> </a:t>
            </a:r>
            <a:r>
              <a:rPr lang="en-CA" dirty="0" err="1"/>
              <a:t>praktike</a:t>
            </a:r>
            <a:r>
              <a:rPr lang="en-CA" dirty="0"/>
              <a:t> </a:t>
            </a:r>
            <a:r>
              <a:rPr lang="en-CA" dirty="0" err="1"/>
              <a:t>kur</a:t>
            </a:r>
            <a:r>
              <a:rPr lang="en-CA" dirty="0"/>
              <a:t> </a:t>
            </a:r>
            <a:r>
              <a:rPr lang="en-CA" dirty="0" err="1"/>
              <a:t>ekstradimi</a:t>
            </a:r>
            <a:r>
              <a:rPr lang="en-CA" dirty="0"/>
              <a:t> </a:t>
            </a:r>
            <a:r>
              <a:rPr lang="en-CA" dirty="0" err="1"/>
              <a:t>nuk</a:t>
            </a:r>
            <a:r>
              <a:rPr lang="en-CA" dirty="0"/>
              <a:t> </a:t>
            </a:r>
            <a:r>
              <a:rPr lang="en-CA" dirty="0" err="1"/>
              <a:t>ka</a:t>
            </a:r>
            <a:r>
              <a:rPr lang="en-CA" dirty="0"/>
              <a:t> </a:t>
            </a:r>
            <a:r>
              <a:rPr lang="en-CA" dirty="0" err="1"/>
              <a:t>qënë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mundur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10025010" cy="4356121"/>
          </a:xfrm>
        </p:spPr>
        <p:txBody>
          <a:bodyPr>
            <a:normAutofit/>
          </a:bodyPr>
          <a:lstStyle/>
          <a:p>
            <a:pPr algn="just"/>
            <a:r>
              <a:rPr lang="en-CA" sz="2000" dirty="0" err="1"/>
              <a:t>Gjykata</a:t>
            </a:r>
            <a:r>
              <a:rPr lang="en-CA" sz="2000" dirty="0"/>
              <a:t> e </a:t>
            </a:r>
            <a:r>
              <a:rPr lang="en-CA" sz="2000" dirty="0" err="1"/>
              <a:t>Apelit</a:t>
            </a:r>
            <a:r>
              <a:rPr lang="en-CA" sz="2000" dirty="0"/>
              <a:t> </a:t>
            </a:r>
            <a:r>
              <a:rPr lang="en-CA" sz="2000" dirty="0" err="1"/>
              <a:t>për</a:t>
            </a:r>
            <a:r>
              <a:rPr lang="en-CA" sz="2000" dirty="0"/>
              <a:t> </a:t>
            </a:r>
            <a:r>
              <a:rPr lang="en-CA" sz="2000" dirty="0" err="1"/>
              <a:t>Krime</a:t>
            </a:r>
            <a:r>
              <a:rPr lang="en-CA" sz="2000" dirty="0"/>
              <a:t> </a:t>
            </a:r>
            <a:r>
              <a:rPr lang="en-CA" sz="2000" dirty="0" err="1"/>
              <a:t>të</a:t>
            </a:r>
            <a:r>
              <a:rPr lang="en-CA" sz="2000" dirty="0"/>
              <a:t> </a:t>
            </a:r>
            <a:r>
              <a:rPr lang="en-CA" sz="2000" dirty="0" err="1"/>
              <a:t>Rënda</a:t>
            </a:r>
            <a:r>
              <a:rPr lang="en-CA" sz="2000" dirty="0"/>
              <a:t> </a:t>
            </a:r>
            <a:r>
              <a:rPr lang="en-CA" sz="2000" dirty="0" err="1" smtClean="0"/>
              <a:t>vendosi</a:t>
            </a:r>
            <a:r>
              <a:rPr lang="en-CA" sz="2000" dirty="0" smtClean="0"/>
              <a:t> </a:t>
            </a:r>
            <a:r>
              <a:rPr lang="en-CA" sz="2000" dirty="0" err="1"/>
              <a:t>prishjen</a:t>
            </a:r>
            <a:r>
              <a:rPr lang="en-CA" sz="2000" dirty="0"/>
              <a:t> e </a:t>
            </a:r>
            <a:r>
              <a:rPr lang="en-CA" sz="2000" dirty="0" err="1"/>
              <a:t>vendimit</a:t>
            </a:r>
            <a:r>
              <a:rPr lang="en-CA" sz="2000" dirty="0"/>
              <a:t> </a:t>
            </a:r>
            <a:r>
              <a:rPr lang="en-CA" sz="2000" dirty="0" err="1"/>
              <a:t>të</a:t>
            </a:r>
            <a:r>
              <a:rPr lang="en-CA" sz="2000" dirty="0"/>
              <a:t> </a:t>
            </a:r>
            <a:r>
              <a:rPr lang="en-CA" sz="2000" dirty="0" err="1"/>
              <a:t>GjShPKR</a:t>
            </a:r>
            <a:r>
              <a:rPr lang="en-CA" sz="2000" dirty="0"/>
              <a:t> </a:t>
            </a:r>
            <a:r>
              <a:rPr lang="en-CA" sz="2000" dirty="0" err="1"/>
              <a:t>dhe</a:t>
            </a:r>
            <a:r>
              <a:rPr lang="en-CA" sz="2000" dirty="0"/>
              <a:t> </a:t>
            </a:r>
            <a:r>
              <a:rPr lang="en-CA" sz="2000" dirty="0" err="1"/>
              <a:t>kthimin</a:t>
            </a:r>
            <a:r>
              <a:rPr lang="en-CA" sz="2000" dirty="0"/>
              <a:t> e </a:t>
            </a:r>
            <a:r>
              <a:rPr lang="en-CA" sz="2000" dirty="0" err="1"/>
              <a:t>çështjes</a:t>
            </a:r>
            <a:r>
              <a:rPr lang="en-CA" sz="2000" dirty="0"/>
              <a:t> </a:t>
            </a:r>
            <a:r>
              <a:rPr lang="en-CA" sz="2000" dirty="0" err="1"/>
              <a:t>për</a:t>
            </a:r>
            <a:r>
              <a:rPr lang="en-CA" sz="2000" dirty="0"/>
              <a:t> </a:t>
            </a:r>
            <a:r>
              <a:rPr lang="en-CA" sz="2000" dirty="0" err="1"/>
              <a:t>rigjykim</a:t>
            </a:r>
            <a:r>
              <a:rPr lang="en-CA" sz="2000" dirty="0"/>
              <a:t>, </a:t>
            </a:r>
            <a:r>
              <a:rPr lang="en-CA" sz="2000" dirty="0" err="1"/>
              <a:t>për</a:t>
            </a:r>
            <a:r>
              <a:rPr lang="en-CA" sz="2000" dirty="0"/>
              <a:t> </a:t>
            </a:r>
            <a:r>
              <a:rPr lang="en-CA" sz="2000" dirty="0" err="1"/>
              <a:t>shkak</a:t>
            </a:r>
            <a:r>
              <a:rPr lang="en-CA" sz="2000" dirty="0"/>
              <a:t> se </a:t>
            </a:r>
            <a:r>
              <a:rPr lang="en-CA" sz="2000" dirty="0" err="1"/>
              <a:t>gjykata</a:t>
            </a:r>
            <a:r>
              <a:rPr lang="en-CA" sz="2000" dirty="0"/>
              <a:t> e </a:t>
            </a:r>
            <a:r>
              <a:rPr lang="en-CA" sz="2000" dirty="0" err="1"/>
              <a:t>shkallës</a:t>
            </a:r>
            <a:r>
              <a:rPr lang="en-CA" sz="2000" dirty="0"/>
              <a:t> </a:t>
            </a:r>
            <a:r>
              <a:rPr lang="en-CA" sz="2000" dirty="0" err="1"/>
              <a:t>së</a:t>
            </a:r>
            <a:r>
              <a:rPr lang="en-CA" sz="2000" dirty="0"/>
              <a:t> </a:t>
            </a:r>
            <a:r>
              <a:rPr lang="en-CA" sz="2000" dirty="0" err="1"/>
              <a:t>parë</a:t>
            </a:r>
            <a:r>
              <a:rPr lang="en-CA" sz="2000" dirty="0"/>
              <a:t> </a:t>
            </a:r>
            <a:r>
              <a:rPr lang="en-CA" sz="2000" dirty="0" err="1"/>
              <a:t>kishte</a:t>
            </a:r>
            <a:r>
              <a:rPr lang="en-CA" sz="2000" dirty="0"/>
              <a:t> </a:t>
            </a:r>
            <a:r>
              <a:rPr lang="en-CA" sz="2000" dirty="0" err="1"/>
              <a:t>lejuar</a:t>
            </a:r>
            <a:r>
              <a:rPr lang="en-CA" sz="2000" dirty="0"/>
              <a:t> </a:t>
            </a:r>
            <a:r>
              <a:rPr lang="en-CA" sz="2000" dirty="0" err="1"/>
              <a:t>shkelje</a:t>
            </a:r>
            <a:r>
              <a:rPr lang="en-CA" sz="2000" dirty="0"/>
              <a:t> </a:t>
            </a:r>
            <a:r>
              <a:rPr lang="en-CA" sz="2000" dirty="0" err="1"/>
              <a:t>procedurale</a:t>
            </a:r>
            <a:r>
              <a:rPr lang="en-CA" sz="2000" dirty="0"/>
              <a:t> </a:t>
            </a:r>
            <a:r>
              <a:rPr lang="en-CA" sz="2000" dirty="0" err="1"/>
              <a:t>në</a:t>
            </a:r>
            <a:r>
              <a:rPr lang="en-CA" sz="2000" dirty="0"/>
              <a:t> </a:t>
            </a:r>
            <a:r>
              <a:rPr lang="en-CA" sz="2000" dirty="0" err="1"/>
              <a:t>drejtim</a:t>
            </a:r>
            <a:r>
              <a:rPr lang="en-CA" sz="2000" dirty="0"/>
              <a:t> </a:t>
            </a:r>
            <a:r>
              <a:rPr lang="en-CA" sz="2000" dirty="0" err="1"/>
              <a:t>të</a:t>
            </a:r>
            <a:r>
              <a:rPr lang="en-CA" sz="2000" dirty="0"/>
              <a:t> </a:t>
            </a:r>
            <a:r>
              <a:rPr lang="en-CA" sz="2000" dirty="0" err="1"/>
              <a:t>garantimit</a:t>
            </a:r>
            <a:r>
              <a:rPr lang="en-CA" sz="2000" dirty="0"/>
              <a:t> </a:t>
            </a:r>
            <a:r>
              <a:rPr lang="en-CA" sz="2000" dirty="0" err="1"/>
              <a:t>të</a:t>
            </a:r>
            <a:r>
              <a:rPr lang="en-CA" sz="2000" dirty="0"/>
              <a:t> </a:t>
            </a:r>
            <a:r>
              <a:rPr lang="en-CA" sz="2000" dirty="0" err="1"/>
              <a:t>së</a:t>
            </a:r>
            <a:r>
              <a:rPr lang="en-CA" sz="2000" dirty="0"/>
              <a:t> </a:t>
            </a:r>
            <a:r>
              <a:rPr lang="en-CA" sz="2000" dirty="0" err="1"/>
              <a:t>drejtës</a:t>
            </a:r>
            <a:r>
              <a:rPr lang="en-CA" sz="2000" dirty="0"/>
              <a:t> </a:t>
            </a:r>
            <a:r>
              <a:rPr lang="en-CA" sz="2000" dirty="0" err="1"/>
              <a:t>së</a:t>
            </a:r>
            <a:r>
              <a:rPr lang="en-CA" sz="2000" dirty="0"/>
              <a:t> </a:t>
            </a:r>
            <a:r>
              <a:rPr lang="en-CA" sz="2000" dirty="0" err="1"/>
              <a:t>të</a:t>
            </a:r>
            <a:r>
              <a:rPr lang="en-CA" sz="2000" dirty="0"/>
              <a:t> </a:t>
            </a:r>
            <a:r>
              <a:rPr lang="en-CA" sz="2000" dirty="0" err="1"/>
              <a:t>pandehurit</a:t>
            </a:r>
            <a:r>
              <a:rPr lang="en-CA" sz="2000" dirty="0"/>
              <a:t> </a:t>
            </a:r>
            <a:r>
              <a:rPr lang="en-CA" sz="2000" dirty="0" err="1"/>
              <a:t>për</a:t>
            </a:r>
            <a:r>
              <a:rPr lang="en-CA" sz="2000" dirty="0"/>
              <a:t> </a:t>
            </a:r>
            <a:r>
              <a:rPr lang="en-CA" sz="2000" dirty="0" err="1"/>
              <a:t>të</a:t>
            </a:r>
            <a:r>
              <a:rPr lang="en-CA" sz="2000" dirty="0"/>
              <a:t> </a:t>
            </a:r>
            <a:r>
              <a:rPr lang="en-CA" sz="2000" dirty="0" err="1"/>
              <a:t>marrë</a:t>
            </a:r>
            <a:r>
              <a:rPr lang="en-CA" sz="2000" dirty="0"/>
              <a:t> </a:t>
            </a:r>
            <a:r>
              <a:rPr lang="en-CA" sz="2000" dirty="0" err="1"/>
              <a:t>pjesë</a:t>
            </a:r>
            <a:r>
              <a:rPr lang="en-CA" sz="2000" dirty="0"/>
              <a:t> </a:t>
            </a:r>
            <a:r>
              <a:rPr lang="en-CA" sz="2000" dirty="0" err="1"/>
              <a:t>në</a:t>
            </a:r>
            <a:r>
              <a:rPr lang="en-CA" sz="2000" dirty="0"/>
              <a:t> </a:t>
            </a:r>
            <a:r>
              <a:rPr lang="en-CA" sz="2000" dirty="0" err="1"/>
              <a:t>gjykimin</a:t>
            </a:r>
            <a:r>
              <a:rPr lang="en-CA" sz="2000" dirty="0"/>
              <a:t> penal, me </a:t>
            </a:r>
            <a:r>
              <a:rPr lang="en-CA" sz="2000" dirty="0" err="1"/>
              <a:t>pasojë</a:t>
            </a:r>
            <a:r>
              <a:rPr lang="en-CA" sz="2000" dirty="0"/>
              <a:t> </a:t>
            </a:r>
            <a:r>
              <a:rPr lang="en-CA" sz="2000" dirty="0" err="1"/>
              <a:t>cënimin</a:t>
            </a:r>
            <a:r>
              <a:rPr lang="en-CA" sz="2000" dirty="0"/>
              <a:t> e </a:t>
            </a:r>
            <a:r>
              <a:rPr lang="en-CA" sz="2000" dirty="0" err="1"/>
              <a:t>së</a:t>
            </a:r>
            <a:r>
              <a:rPr lang="en-CA" sz="2000" dirty="0"/>
              <a:t> </a:t>
            </a:r>
            <a:r>
              <a:rPr lang="en-CA" sz="2000" dirty="0" err="1"/>
              <a:t>drejtës</a:t>
            </a:r>
            <a:r>
              <a:rPr lang="en-CA" sz="2000" dirty="0"/>
              <a:t> </a:t>
            </a:r>
            <a:r>
              <a:rPr lang="en-CA" sz="2000" dirty="0" err="1"/>
              <a:t>së</a:t>
            </a:r>
            <a:r>
              <a:rPr lang="en-CA" sz="2000" dirty="0"/>
              <a:t> </a:t>
            </a:r>
            <a:r>
              <a:rPr lang="en-CA" sz="2000" dirty="0" err="1"/>
              <a:t>tij</a:t>
            </a:r>
            <a:r>
              <a:rPr lang="en-CA" sz="2000" dirty="0"/>
              <a:t> </a:t>
            </a:r>
            <a:r>
              <a:rPr lang="en-CA" sz="2000" dirty="0" err="1"/>
              <a:t>për</a:t>
            </a:r>
            <a:r>
              <a:rPr lang="en-CA" sz="2000" dirty="0"/>
              <a:t> </a:t>
            </a:r>
            <a:r>
              <a:rPr lang="en-CA" sz="2000" dirty="0" err="1"/>
              <a:t>një</a:t>
            </a:r>
            <a:r>
              <a:rPr lang="en-CA" sz="2000" dirty="0"/>
              <a:t> </a:t>
            </a:r>
            <a:r>
              <a:rPr lang="en-CA" sz="2000" dirty="0" err="1"/>
              <a:t>proces</a:t>
            </a:r>
            <a:r>
              <a:rPr lang="en-CA" sz="2000" dirty="0"/>
              <a:t> </a:t>
            </a:r>
            <a:r>
              <a:rPr lang="en-CA" sz="2000" dirty="0" err="1"/>
              <a:t>të</a:t>
            </a:r>
            <a:r>
              <a:rPr lang="en-CA" sz="2000" dirty="0"/>
              <a:t> </a:t>
            </a:r>
            <a:r>
              <a:rPr lang="en-CA" sz="2000" dirty="0" err="1"/>
              <a:t>rregullt</a:t>
            </a:r>
            <a:r>
              <a:rPr lang="en-CA" sz="2000" dirty="0"/>
              <a:t> </a:t>
            </a:r>
            <a:r>
              <a:rPr lang="en-CA" sz="2000" dirty="0" err="1"/>
              <a:t>ligjor</a:t>
            </a:r>
            <a:r>
              <a:rPr lang="en-CA" sz="2000" dirty="0"/>
              <a:t>. </a:t>
            </a:r>
            <a:r>
              <a:rPr lang="en-CA" sz="2000" dirty="0" err="1"/>
              <a:t>Gjykata</a:t>
            </a:r>
            <a:r>
              <a:rPr lang="en-CA" sz="2000" dirty="0"/>
              <a:t> </a:t>
            </a:r>
            <a:r>
              <a:rPr lang="en-CA" sz="2000" dirty="0" err="1"/>
              <a:t>ka</a:t>
            </a:r>
            <a:r>
              <a:rPr lang="en-CA" sz="2000" dirty="0"/>
              <a:t> </a:t>
            </a:r>
            <a:r>
              <a:rPr lang="en-CA" sz="2000" dirty="0" err="1"/>
              <a:t>arsyetuar</a:t>
            </a:r>
            <a:r>
              <a:rPr lang="en-CA" sz="2000" dirty="0"/>
              <a:t> se pas </a:t>
            </a:r>
            <a:r>
              <a:rPr lang="en-CA" sz="2000" dirty="0" err="1"/>
              <a:t>marrjes</a:t>
            </a:r>
            <a:r>
              <a:rPr lang="en-CA" sz="2000" dirty="0"/>
              <a:t> </a:t>
            </a:r>
            <a:r>
              <a:rPr lang="en-CA" sz="2000" dirty="0" err="1"/>
              <a:t>së</a:t>
            </a:r>
            <a:r>
              <a:rPr lang="en-CA" sz="2000" dirty="0"/>
              <a:t> </a:t>
            </a:r>
            <a:r>
              <a:rPr lang="en-CA" sz="2000" dirty="0" err="1"/>
              <a:t>përgjigjes</a:t>
            </a:r>
            <a:r>
              <a:rPr lang="en-CA" sz="2000" dirty="0"/>
              <a:t> </a:t>
            </a:r>
            <a:r>
              <a:rPr lang="en-CA" sz="2000" dirty="0" err="1"/>
              <a:t>nga</a:t>
            </a:r>
            <a:r>
              <a:rPr lang="en-CA" sz="2000" dirty="0"/>
              <a:t> </a:t>
            </a:r>
            <a:r>
              <a:rPr lang="en-CA" sz="2000" dirty="0" err="1"/>
              <a:t>i</a:t>
            </a:r>
            <a:r>
              <a:rPr lang="en-CA" sz="2000" dirty="0"/>
              <a:t> </a:t>
            </a:r>
            <a:r>
              <a:rPr lang="en-CA" sz="2000" dirty="0" err="1"/>
              <a:t>pandehuri</a:t>
            </a:r>
            <a:r>
              <a:rPr lang="en-CA" sz="2000" dirty="0"/>
              <a:t> </a:t>
            </a:r>
            <a:r>
              <a:rPr lang="en-CA" sz="2000" dirty="0" err="1"/>
              <a:t>sipas</a:t>
            </a:r>
            <a:r>
              <a:rPr lang="en-CA" sz="2000" dirty="0"/>
              <a:t> </a:t>
            </a:r>
            <a:r>
              <a:rPr lang="en-CA" sz="2000" dirty="0" err="1"/>
              <a:t>së</a:t>
            </a:r>
            <a:r>
              <a:rPr lang="en-CA" sz="2000" dirty="0"/>
              <a:t> </a:t>
            </a:r>
            <a:r>
              <a:rPr lang="en-CA" sz="2000" dirty="0" err="1"/>
              <a:t>cilës</a:t>
            </a:r>
            <a:r>
              <a:rPr lang="en-CA" sz="2000" dirty="0"/>
              <a:t> </a:t>
            </a:r>
            <a:r>
              <a:rPr lang="en-CA" sz="2000" dirty="0" err="1"/>
              <a:t>ai</a:t>
            </a:r>
            <a:r>
              <a:rPr lang="en-CA" sz="2000" dirty="0"/>
              <a:t> </a:t>
            </a:r>
            <a:r>
              <a:rPr lang="en-CA" sz="2000" dirty="0" err="1"/>
              <a:t>kërkonte</a:t>
            </a:r>
            <a:r>
              <a:rPr lang="en-CA" sz="2000" dirty="0"/>
              <a:t> </a:t>
            </a:r>
            <a:r>
              <a:rPr lang="en-CA" sz="2000" dirty="0" err="1"/>
              <a:t>të</a:t>
            </a:r>
            <a:r>
              <a:rPr lang="en-CA" sz="2000" dirty="0"/>
              <a:t> </a:t>
            </a:r>
            <a:r>
              <a:rPr lang="en-CA" sz="2000" dirty="0" err="1"/>
              <a:t>gjykohej</a:t>
            </a:r>
            <a:r>
              <a:rPr lang="en-CA" sz="2000" dirty="0"/>
              <a:t> </a:t>
            </a:r>
            <a:r>
              <a:rPr lang="en-CA" sz="2000" dirty="0" err="1"/>
              <a:t>në</a:t>
            </a:r>
            <a:r>
              <a:rPr lang="en-CA" sz="2000" dirty="0"/>
              <a:t> </a:t>
            </a:r>
            <a:r>
              <a:rPr lang="en-CA" sz="2000" dirty="0" err="1"/>
              <a:t>praninë</a:t>
            </a:r>
            <a:r>
              <a:rPr lang="en-CA" sz="2000" dirty="0"/>
              <a:t> e </a:t>
            </a:r>
            <a:r>
              <a:rPr lang="en-CA" sz="2000" dirty="0" err="1"/>
              <a:t>tij</a:t>
            </a:r>
            <a:r>
              <a:rPr lang="en-CA" sz="2000" dirty="0"/>
              <a:t>, “</a:t>
            </a:r>
            <a:r>
              <a:rPr lang="en-CA" sz="2000" dirty="0" err="1"/>
              <a:t>gjykata</a:t>
            </a:r>
            <a:r>
              <a:rPr lang="en-CA" sz="2000" dirty="0"/>
              <a:t> e </a:t>
            </a:r>
            <a:r>
              <a:rPr lang="en-CA" sz="2000" dirty="0" err="1"/>
              <a:t>shkallës</a:t>
            </a:r>
            <a:r>
              <a:rPr lang="en-CA" sz="2000" dirty="0"/>
              <a:t> </a:t>
            </a:r>
            <a:r>
              <a:rPr lang="en-CA" sz="2000" dirty="0" err="1"/>
              <a:t>së</a:t>
            </a:r>
            <a:r>
              <a:rPr lang="en-CA" sz="2000" dirty="0"/>
              <a:t> </a:t>
            </a:r>
            <a:r>
              <a:rPr lang="en-CA" sz="2000" dirty="0" err="1"/>
              <a:t>parë</a:t>
            </a:r>
            <a:r>
              <a:rPr lang="en-CA" sz="2000" dirty="0"/>
              <a:t>, </a:t>
            </a:r>
            <a:r>
              <a:rPr lang="en-CA" sz="2000" dirty="0" err="1"/>
              <a:t>edhe</a:t>
            </a:r>
            <a:r>
              <a:rPr lang="en-CA" sz="2000" dirty="0"/>
              <a:t> </a:t>
            </a:r>
            <a:r>
              <a:rPr lang="en-CA" sz="2000" dirty="0" err="1"/>
              <a:t>pse</a:t>
            </a:r>
            <a:r>
              <a:rPr lang="en-CA" sz="2000" dirty="0"/>
              <a:t> </a:t>
            </a:r>
            <a:r>
              <a:rPr lang="en-CA" sz="2000" dirty="0" err="1"/>
              <a:t>kishte</a:t>
            </a:r>
            <a:r>
              <a:rPr lang="en-CA" sz="2000" dirty="0"/>
              <a:t> </a:t>
            </a:r>
            <a:r>
              <a:rPr lang="en-CA" sz="2000" dirty="0" err="1"/>
              <a:t>në</a:t>
            </a:r>
            <a:r>
              <a:rPr lang="en-CA" sz="2000" dirty="0"/>
              <a:t> </a:t>
            </a:r>
            <a:r>
              <a:rPr lang="en-CA" sz="2000" dirty="0" err="1"/>
              <a:t>dispozicion</a:t>
            </a:r>
            <a:r>
              <a:rPr lang="en-CA" sz="2000" dirty="0"/>
              <a:t> </a:t>
            </a:r>
            <a:r>
              <a:rPr lang="en-CA" sz="2000" dirty="0" err="1"/>
              <a:t>opsione</a:t>
            </a:r>
            <a:r>
              <a:rPr lang="en-CA" sz="2000" dirty="0"/>
              <a:t> </a:t>
            </a:r>
            <a:r>
              <a:rPr lang="en-CA" sz="2000" dirty="0" err="1"/>
              <a:t>të</a:t>
            </a:r>
            <a:r>
              <a:rPr lang="en-CA" sz="2000" dirty="0"/>
              <a:t> </a:t>
            </a:r>
            <a:r>
              <a:rPr lang="en-CA" sz="2000" dirty="0" err="1"/>
              <a:t>tjera</a:t>
            </a:r>
            <a:r>
              <a:rPr lang="en-CA" sz="2000" dirty="0"/>
              <a:t> </a:t>
            </a:r>
            <a:r>
              <a:rPr lang="en-CA" sz="2000" dirty="0" err="1"/>
              <a:t>për</a:t>
            </a:r>
            <a:r>
              <a:rPr lang="en-CA" sz="2000" dirty="0"/>
              <a:t> </a:t>
            </a:r>
            <a:r>
              <a:rPr lang="en-CA" sz="2000" dirty="0" err="1"/>
              <a:t>të</a:t>
            </a:r>
            <a:r>
              <a:rPr lang="en-CA" sz="2000" dirty="0"/>
              <a:t> </a:t>
            </a:r>
            <a:r>
              <a:rPr lang="en-CA" sz="2000" dirty="0" err="1"/>
              <a:t>mundësuar</a:t>
            </a:r>
            <a:r>
              <a:rPr lang="en-CA" sz="2000" dirty="0"/>
              <a:t> </a:t>
            </a:r>
            <a:r>
              <a:rPr lang="en-CA" sz="2000" dirty="0" err="1"/>
              <a:t>paraqitjen</a:t>
            </a:r>
            <a:r>
              <a:rPr lang="en-CA" sz="2000" dirty="0"/>
              <a:t> </a:t>
            </a:r>
            <a:r>
              <a:rPr lang="en-CA" sz="2000" dirty="0" err="1"/>
              <a:t>në</a:t>
            </a:r>
            <a:r>
              <a:rPr lang="en-CA" sz="2000" dirty="0"/>
              <a:t> </a:t>
            </a:r>
            <a:r>
              <a:rPr lang="en-CA" sz="2000" dirty="0" err="1"/>
              <a:t>gjykim</a:t>
            </a:r>
            <a:r>
              <a:rPr lang="en-CA" sz="2000" dirty="0"/>
              <a:t> </a:t>
            </a:r>
            <a:r>
              <a:rPr lang="en-CA" sz="2000" dirty="0" err="1"/>
              <a:t>personalisht</a:t>
            </a:r>
            <a:r>
              <a:rPr lang="en-CA" sz="2000" dirty="0"/>
              <a:t> </a:t>
            </a:r>
            <a:r>
              <a:rPr lang="en-CA" sz="2000" dirty="0" err="1"/>
              <a:t>të</a:t>
            </a:r>
            <a:r>
              <a:rPr lang="en-CA" sz="2000" dirty="0"/>
              <a:t> </a:t>
            </a:r>
            <a:r>
              <a:rPr lang="en-CA" sz="2000" dirty="0" err="1"/>
              <a:t>të</a:t>
            </a:r>
            <a:r>
              <a:rPr lang="en-CA" sz="2000" dirty="0"/>
              <a:t> </a:t>
            </a:r>
            <a:r>
              <a:rPr lang="en-CA" sz="2000" dirty="0" err="1"/>
              <a:t>pandehurit</a:t>
            </a:r>
            <a:r>
              <a:rPr lang="en-CA" sz="2000" dirty="0"/>
              <a:t> MM, </a:t>
            </a:r>
            <a:r>
              <a:rPr lang="en-CA" sz="2000" dirty="0" err="1"/>
              <a:t>nuk</a:t>
            </a:r>
            <a:r>
              <a:rPr lang="en-CA" sz="2000" dirty="0"/>
              <a:t> </a:t>
            </a:r>
            <a:r>
              <a:rPr lang="en-CA" sz="2000" dirty="0" err="1"/>
              <a:t>i</a:t>
            </a:r>
            <a:r>
              <a:rPr lang="en-CA" sz="2000" dirty="0"/>
              <a:t> </a:t>
            </a:r>
            <a:r>
              <a:rPr lang="en-CA" sz="2000" dirty="0" err="1"/>
              <a:t>ka</a:t>
            </a:r>
            <a:r>
              <a:rPr lang="en-CA" sz="2000" dirty="0"/>
              <a:t> </a:t>
            </a:r>
            <a:r>
              <a:rPr lang="en-CA" sz="2000" dirty="0" err="1"/>
              <a:t>shfrytëzuar</a:t>
            </a:r>
            <a:r>
              <a:rPr lang="en-CA" sz="2000" dirty="0"/>
              <a:t> </a:t>
            </a:r>
            <a:r>
              <a:rPr lang="en-CA" sz="2000" dirty="0" err="1"/>
              <a:t>ato</a:t>
            </a:r>
            <a:r>
              <a:rPr lang="en-CA" sz="2000" dirty="0"/>
              <a:t>. </a:t>
            </a:r>
            <a:r>
              <a:rPr lang="en-CA" sz="2000" dirty="0" err="1"/>
              <a:t>Opsioni</a:t>
            </a:r>
            <a:r>
              <a:rPr lang="en-CA" sz="2000" dirty="0"/>
              <a:t> </a:t>
            </a:r>
            <a:r>
              <a:rPr lang="en-CA" sz="2000" dirty="0" err="1"/>
              <a:t>i</a:t>
            </a:r>
            <a:r>
              <a:rPr lang="en-CA" sz="2000" dirty="0"/>
              <a:t> </a:t>
            </a:r>
            <a:r>
              <a:rPr lang="en-CA" sz="2000" dirty="0" err="1"/>
              <a:t>parë</a:t>
            </a:r>
            <a:r>
              <a:rPr lang="en-CA" sz="2000" dirty="0"/>
              <a:t> </a:t>
            </a:r>
            <a:r>
              <a:rPr lang="en-CA" sz="2000" dirty="0" err="1"/>
              <a:t>i</a:t>
            </a:r>
            <a:r>
              <a:rPr lang="en-CA" sz="2000" dirty="0"/>
              <a:t> </a:t>
            </a:r>
            <a:r>
              <a:rPr lang="en-CA" sz="2000" dirty="0" err="1"/>
              <a:t>Gjykatës</a:t>
            </a:r>
            <a:r>
              <a:rPr lang="en-CA" sz="2000" dirty="0"/>
              <a:t> </a:t>
            </a:r>
            <a:r>
              <a:rPr lang="en-CA" sz="2000" dirty="0" err="1"/>
              <a:t>për</a:t>
            </a:r>
            <a:r>
              <a:rPr lang="en-CA" sz="2000" dirty="0"/>
              <a:t> </a:t>
            </a:r>
            <a:r>
              <a:rPr lang="en-CA" sz="2000" dirty="0" err="1"/>
              <a:t>Krime</a:t>
            </a:r>
            <a:r>
              <a:rPr lang="en-CA" sz="2000" dirty="0"/>
              <a:t> </a:t>
            </a:r>
            <a:r>
              <a:rPr lang="en-CA" sz="2000" dirty="0" err="1"/>
              <a:t>të</a:t>
            </a:r>
            <a:r>
              <a:rPr lang="en-CA" sz="2000" dirty="0"/>
              <a:t> </a:t>
            </a:r>
            <a:r>
              <a:rPr lang="en-CA" sz="2000" dirty="0" err="1"/>
              <a:t>Rënda</a:t>
            </a:r>
            <a:r>
              <a:rPr lang="en-CA" sz="2000" dirty="0"/>
              <a:t> </a:t>
            </a:r>
            <a:r>
              <a:rPr lang="en-CA" sz="2000" dirty="0" err="1"/>
              <a:t>për</a:t>
            </a:r>
            <a:r>
              <a:rPr lang="en-CA" sz="2000" dirty="0"/>
              <a:t> </a:t>
            </a:r>
            <a:r>
              <a:rPr lang="en-CA" sz="2000" dirty="0" err="1"/>
              <a:t>të</a:t>
            </a:r>
            <a:r>
              <a:rPr lang="en-CA" sz="2000" dirty="0"/>
              <a:t> </a:t>
            </a:r>
            <a:r>
              <a:rPr lang="en-CA" sz="2000" dirty="0" err="1"/>
              <a:t>mundësuar</a:t>
            </a:r>
            <a:r>
              <a:rPr lang="en-CA" sz="2000" dirty="0"/>
              <a:t> </a:t>
            </a:r>
            <a:r>
              <a:rPr lang="en-CA" sz="2000" dirty="0" err="1"/>
              <a:t>paraqitjen</a:t>
            </a:r>
            <a:r>
              <a:rPr lang="en-CA" sz="2000" dirty="0"/>
              <a:t> </a:t>
            </a:r>
            <a:r>
              <a:rPr lang="en-CA" sz="2000" dirty="0" err="1"/>
              <a:t>eventuale</a:t>
            </a:r>
            <a:r>
              <a:rPr lang="en-CA" sz="2000" dirty="0"/>
              <a:t> </a:t>
            </a:r>
            <a:r>
              <a:rPr lang="en-CA" sz="2000" dirty="0" err="1"/>
              <a:t>të</a:t>
            </a:r>
            <a:r>
              <a:rPr lang="en-CA" sz="2000" dirty="0"/>
              <a:t> </a:t>
            </a:r>
            <a:r>
              <a:rPr lang="en-CA" sz="2000" dirty="0" err="1"/>
              <a:t>të</a:t>
            </a:r>
            <a:r>
              <a:rPr lang="en-CA" sz="2000" dirty="0"/>
              <a:t> </a:t>
            </a:r>
            <a:r>
              <a:rPr lang="en-CA" sz="2000" dirty="0" err="1"/>
              <a:t>pandehurit</a:t>
            </a:r>
            <a:r>
              <a:rPr lang="en-CA" sz="2000" dirty="0"/>
              <a:t> MM </a:t>
            </a:r>
            <a:r>
              <a:rPr lang="en-CA" sz="2000" dirty="0" err="1"/>
              <a:t>në</a:t>
            </a:r>
            <a:r>
              <a:rPr lang="en-CA" sz="2000" dirty="0"/>
              <a:t> </a:t>
            </a:r>
            <a:r>
              <a:rPr lang="en-CA" sz="2000" dirty="0" err="1"/>
              <a:t>shkallë</a:t>
            </a:r>
            <a:r>
              <a:rPr lang="en-CA" sz="2000" dirty="0"/>
              <a:t> </a:t>
            </a:r>
            <a:r>
              <a:rPr lang="en-CA" sz="2000" dirty="0" err="1"/>
              <a:t>të</a:t>
            </a:r>
            <a:r>
              <a:rPr lang="en-CA" sz="2000" dirty="0"/>
              <a:t> </a:t>
            </a:r>
            <a:r>
              <a:rPr lang="en-CA" sz="2000" dirty="0" err="1"/>
              <a:t>parë</a:t>
            </a:r>
            <a:r>
              <a:rPr lang="en-CA" sz="2000" dirty="0"/>
              <a:t> </a:t>
            </a:r>
            <a:r>
              <a:rPr lang="en-CA" sz="2000" dirty="0" err="1"/>
              <a:t>ka</a:t>
            </a:r>
            <a:r>
              <a:rPr lang="en-CA" sz="2000" dirty="0"/>
              <a:t> </a:t>
            </a:r>
            <a:r>
              <a:rPr lang="en-CA" sz="2000" dirty="0" err="1"/>
              <a:t>qënë</a:t>
            </a:r>
            <a:r>
              <a:rPr lang="en-CA" sz="2000" dirty="0"/>
              <a:t> </a:t>
            </a:r>
            <a:r>
              <a:rPr lang="en-CA" sz="2000" dirty="0" err="1"/>
              <a:t>i</a:t>
            </a:r>
            <a:r>
              <a:rPr lang="en-CA" sz="2000" dirty="0"/>
              <a:t> </a:t>
            </a:r>
            <a:r>
              <a:rPr lang="en-CA" sz="2000" dirty="0" err="1"/>
              <a:t>ashtuquajturi</a:t>
            </a:r>
            <a:r>
              <a:rPr lang="en-CA" sz="2000" dirty="0"/>
              <a:t> “</a:t>
            </a:r>
            <a:r>
              <a:rPr lang="en-CA" sz="2000" dirty="0" err="1"/>
              <a:t>Dorëzim</a:t>
            </a:r>
            <a:r>
              <a:rPr lang="en-CA" sz="2000" dirty="0"/>
              <a:t> </a:t>
            </a:r>
            <a:r>
              <a:rPr lang="en-CA" sz="2000" dirty="0" err="1"/>
              <a:t>i</a:t>
            </a:r>
            <a:r>
              <a:rPr lang="en-CA" sz="2000" dirty="0"/>
              <a:t> </a:t>
            </a:r>
            <a:r>
              <a:rPr lang="en-CA" sz="2000" dirty="0" err="1"/>
              <a:t>Kushtëzuar</a:t>
            </a:r>
            <a:r>
              <a:rPr lang="en-CA" sz="2000" dirty="0"/>
              <a:t>”, </a:t>
            </a:r>
            <a:r>
              <a:rPr lang="en-CA" sz="2000" dirty="0" err="1"/>
              <a:t>i</a:t>
            </a:r>
            <a:r>
              <a:rPr lang="en-CA" sz="2000" dirty="0"/>
              <a:t> </a:t>
            </a:r>
            <a:r>
              <a:rPr lang="en-CA" sz="2000" dirty="0" err="1"/>
              <a:t>parashikuar</a:t>
            </a:r>
            <a:r>
              <a:rPr lang="en-CA" sz="2000" dirty="0"/>
              <a:t> </a:t>
            </a:r>
            <a:r>
              <a:rPr lang="en-CA" sz="2000" dirty="0" err="1"/>
              <a:t>në</a:t>
            </a:r>
            <a:r>
              <a:rPr lang="en-CA" sz="2000" dirty="0"/>
              <a:t> </a:t>
            </a:r>
            <a:r>
              <a:rPr lang="en-CA" sz="2000" dirty="0" err="1"/>
              <a:t>nenin</a:t>
            </a:r>
            <a:r>
              <a:rPr lang="en-CA" sz="2000" dirty="0"/>
              <a:t> 19, </a:t>
            </a:r>
            <a:r>
              <a:rPr lang="en-CA" sz="2000" dirty="0" err="1"/>
              <a:t>pika</a:t>
            </a:r>
            <a:r>
              <a:rPr lang="en-CA" sz="2000" dirty="0"/>
              <a:t> 2 </a:t>
            </a:r>
            <a:r>
              <a:rPr lang="en-CA" sz="2000" dirty="0" err="1"/>
              <a:t>të</a:t>
            </a:r>
            <a:r>
              <a:rPr lang="en-CA" sz="2000" dirty="0"/>
              <a:t> </a:t>
            </a:r>
            <a:r>
              <a:rPr lang="en-CA" sz="2000" dirty="0" err="1"/>
              <a:t>Konventës</a:t>
            </a:r>
            <a:r>
              <a:rPr lang="en-CA" sz="2000" dirty="0"/>
              <a:t> </a:t>
            </a:r>
            <a:r>
              <a:rPr lang="en-CA" sz="2000" dirty="0" err="1"/>
              <a:t>së</a:t>
            </a:r>
            <a:r>
              <a:rPr lang="en-CA" sz="2000" dirty="0"/>
              <a:t> </a:t>
            </a:r>
            <a:r>
              <a:rPr lang="en-CA" sz="2000" dirty="0" err="1"/>
              <a:t>Këshillit</a:t>
            </a:r>
            <a:r>
              <a:rPr lang="en-CA" sz="2000" dirty="0"/>
              <a:t> </a:t>
            </a:r>
            <a:r>
              <a:rPr lang="en-CA" sz="2000" dirty="0" err="1"/>
              <a:t>të</a:t>
            </a:r>
            <a:r>
              <a:rPr lang="en-CA" sz="2000" dirty="0"/>
              <a:t> </a:t>
            </a:r>
            <a:r>
              <a:rPr lang="en-CA" sz="2000" dirty="0" err="1"/>
              <a:t>Europës</a:t>
            </a:r>
            <a:r>
              <a:rPr lang="en-CA" sz="2000" dirty="0"/>
              <a:t> “</a:t>
            </a:r>
            <a:r>
              <a:rPr lang="en-CA" sz="2000" dirty="0" err="1"/>
              <a:t>Për</a:t>
            </a:r>
            <a:r>
              <a:rPr lang="en-CA" sz="2000" dirty="0"/>
              <a:t> </a:t>
            </a:r>
            <a:r>
              <a:rPr lang="en-CA" sz="2000" dirty="0" err="1"/>
              <a:t>Ekstradimin</a:t>
            </a:r>
            <a:r>
              <a:rPr lang="en-CA" sz="2000" dirty="0" smtClean="0"/>
              <a:t>”. (</a:t>
            </a:r>
            <a:r>
              <a:rPr lang="en-CA" sz="2000" dirty="0" err="1" smtClean="0"/>
              <a:t>Vendimi</a:t>
            </a:r>
            <a:r>
              <a:rPr lang="en-CA" sz="2000" dirty="0" smtClean="0"/>
              <a:t> </a:t>
            </a:r>
            <a:r>
              <a:rPr lang="en-CA" sz="2000" dirty="0" err="1" smtClean="0"/>
              <a:t>Nr</a:t>
            </a:r>
            <a:r>
              <a:rPr lang="en-CA" sz="2000" dirty="0" smtClean="0"/>
              <a:t>. 95, </a:t>
            </a:r>
            <a:r>
              <a:rPr lang="en-CA" sz="2000" dirty="0" err="1" smtClean="0"/>
              <a:t>datë</a:t>
            </a:r>
            <a:r>
              <a:rPr lang="en-CA" sz="2000" dirty="0" smtClean="0"/>
              <a:t> 08.10.2014)</a:t>
            </a:r>
            <a:endParaRPr lang="en-CA" sz="2000" dirty="0"/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7111698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9406824" cy="1320800"/>
          </a:xfrm>
        </p:spPr>
        <p:txBody>
          <a:bodyPr/>
          <a:lstStyle/>
          <a:p>
            <a:pPr algn="ctr"/>
            <a:r>
              <a:rPr lang="en-CA" dirty="0" err="1"/>
              <a:t>Raste</a:t>
            </a:r>
            <a:r>
              <a:rPr lang="en-CA" dirty="0"/>
              <a:t> </a:t>
            </a:r>
            <a:r>
              <a:rPr lang="en-CA" dirty="0" err="1"/>
              <a:t>praktike</a:t>
            </a:r>
            <a:r>
              <a:rPr lang="en-CA" dirty="0"/>
              <a:t> </a:t>
            </a:r>
            <a:r>
              <a:rPr lang="en-CA" dirty="0" err="1"/>
              <a:t>kur</a:t>
            </a:r>
            <a:r>
              <a:rPr lang="en-CA" dirty="0"/>
              <a:t> </a:t>
            </a:r>
            <a:r>
              <a:rPr lang="en-CA" dirty="0" err="1"/>
              <a:t>ekstradimi</a:t>
            </a:r>
            <a:r>
              <a:rPr lang="en-CA" dirty="0"/>
              <a:t> </a:t>
            </a:r>
            <a:r>
              <a:rPr lang="en-CA" dirty="0" err="1"/>
              <a:t>nuk</a:t>
            </a:r>
            <a:r>
              <a:rPr lang="en-CA" dirty="0"/>
              <a:t> </a:t>
            </a:r>
            <a:r>
              <a:rPr lang="en-CA" dirty="0" err="1"/>
              <a:t>ka</a:t>
            </a:r>
            <a:r>
              <a:rPr lang="en-CA" dirty="0"/>
              <a:t> </a:t>
            </a:r>
            <a:r>
              <a:rPr lang="en-CA" dirty="0" err="1"/>
              <a:t>qënë</a:t>
            </a:r>
            <a:r>
              <a:rPr lang="en-CA" dirty="0"/>
              <a:t>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mundur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9406824" cy="4697411"/>
          </a:xfrm>
        </p:spPr>
        <p:txBody>
          <a:bodyPr>
            <a:normAutofit/>
          </a:bodyPr>
          <a:lstStyle/>
          <a:p>
            <a:pPr algn="just"/>
            <a:r>
              <a:rPr lang="en-CA" dirty="0" err="1"/>
              <a:t>Gjykata</a:t>
            </a:r>
            <a:r>
              <a:rPr lang="en-CA" dirty="0"/>
              <a:t> e </a:t>
            </a:r>
            <a:r>
              <a:rPr lang="en-CA" dirty="0" err="1"/>
              <a:t>Rrethit</a:t>
            </a:r>
            <a:r>
              <a:rPr lang="en-CA" dirty="0"/>
              <a:t> </a:t>
            </a:r>
            <a:r>
              <a:rPr lang="en-CA" dirty="0" err="1"/>
              <a:t>Gjyqësor</a:t>
            </a:r>
            <a:r>
              <a:rPr lang="en-CA" dirty="0"/>
              <a:t> </a:t>
            </a:r>
            <a:r>
              <a:rPr lang="en-CA" dirty="0" err="1"/>
              <a:t>Tiranë</a:t>
            </a:r>
            <a:r>
              <a:rPr lang="en-CA" dirty="0"/>
              <a:t>,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çështjen</a:t>
            </a:r>
            <a:r>
              <a:rPr lang="en-CA" dirty="0"/>
              <a:t> me </a:t>
            </a:r>
            <a:r>
              <a:rPr lang="en-CA" dirty="0" err="1"/>
              <a:t>nr</a:t>
            </a:r>
            <a:r>
              <a:rPr lang="en-CA" dirty="0"/>
              <a:t>. 1991/40 AKTI, </a:t>
            </a:r>
            <a:r>
              <a:rPr lang="en-CA" dirty="0" err="1"/>
              <a:t>ka</a:t>
            </a:r>
            <a:r>
              <a:rPr lang="en-CA" dirty="0"/>
              <a:t> </a:t>
            </a:r>
            <a:r>
              <a:rPr lang="en-CA" dirty="0" err="1"/>
              <a:t>vendosur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vazhdojë</a:t>
            </a:r>
            <a:r>
              <a:rPr lang="en-CA" dirty="0"/>
              <a:t> </a:t>
            </a:r>
            <a:r>
              <a:rPr lang="en-CA" dirty="0" err="1"/>
              <a:t>gjykimin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mungesë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pandehurit</a:t>
            </a:r>
            <a:r>
              <a:rPr lang="en-CA" dirty="0"/>
              <a:t> A.G.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cili</a:t>
            </a:r>
            <a:r>
              <a:rPr lang="en-CA" dirty="0"/>
              <a:t> </a:t>
            </a:r>
            <a:r>
              <a:rPr lang="en-CA" dirty="0" err="1"/>
              <a:t>ndodhej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Kroaci</a:t>
            </a:r>
            <a:r>
              <a:rPr lang="en-CA" dirty="0"/>
              <a:t> </a:t>
            </a:r>
            <a:r>
              <a:rPr lang="en-CA" dirty="0" err="1"/>
              <a:t>ku</a:t>
            </a:r>
            <a:r>
              <a:rPr lang="en-CA" dirty="0"/>
              <a:t> </a:t>
            </a:r>
            <a:r>
              <a:rPr lang="en-CA" dirty="0" err="1"/>
              <a:t>vuante</a:t>
            </a:r>
            <a:r>
              <a:rPr lang="en-CA" dirty="0"/>
              <a:t> </a:t>
            </a:r>
            <a:r>
              <a:rPr lang="en-CA" dirty="0" err="1"/>
              <a:t>një</a:t>
            </a:r>
            <a:r>
              <a:rPr lang="en-CA" dirty="0"/>
              <a:t> </a:t>
            </a:r>
            <a:r>
              <a:rPr lang="en-CA" dirty="0" err="1"/>
              <a:t>dënim</a:t>
            </a:r>
            <a:r>
              <a:rPr lang="en-CA" dirty="0"/>
              <a:t> me </a:t>
            </a:r>
            <a:r>
              <a:rPr lang="en-CA" dirty="0" err="1"/>
              <a:t>burgim</a:t>
            </a:r>
            <a:r>
              <a:rPr lang="en-CA" dirty="0"/>
              <a:t>. </a:t>
            </a:r>
            <a:r>
              <a:rPr lang="en-CA" dirty="0" err="1"/>
              <a:t>Siç</a:t>
            </a:r>
            <a:r>
              <a:rPr lang="en-CA" dirty="0"/>
              <a:t> </a:t>
            </a:r>
            <a:r>
              <a:rPr lang="en-CA" dirty="0" err="1"/>
              <a:t>rezulton</a:t>
            </a:r>
            <a:r>
              <a:rPr lang="en-CA" dirty="0"/>
              <a:t> </a:t>
            </a:r>
            <a:r>
              <a:rPr lang="en-CA" dirty="0" err="1"/>
              <a:t>nga</a:t>
            </a:r>
            <a:r>
              <a:rPr lang="en-CA" dirty="0"/>
              <a:t> </a:t>
            </a:r>
            <a:r>
              <a:rPr lang="en-CA" dirty="0" err="1"/>
              <a:t>vendimi</a:t>
            </a:r>
            <a:r>
              <a:rPr lang="en-CA" dirty="0"/>
              <a:t> </a:t>
            </a:r>
            <a:r>
              <a:rPr lang="en-CA" dirty="0" err="1"/>
              <a:t>përfundimtar</a:t>
            </a:r>
            <a:r>
              <a:rPr lang="en-CA" dirty="0"/>
              <a:t>, “</a:t>
            </a:r>
            <a:r>
              <a:rPr lang="en-CA" i="1" dirty="0" err="1"/>
              <a:t>sipas</a:t>
            </a:r>
            <a:r>
              <a:rPr lang="en-CA" i="1" dirty="0"/>
              <a:t> </a:t>
            </a:r>
            <a:r>
              <a:rPr lang="en-CA" i="1" dirty="0" err="1"/>
              <a:t>aktit</a:t>
            </a:r>
            <a:r>
              <a:rPr lang="en-CA" i="1" dirty="0"/>
              <a:t> </a:t>
            </a:r>
            <a:r>
              <a:rPr lang="en-CA" i="1" dirty="0" err="1"/>
              <a:t>nr</a:t>
            </a:r>
            <a:r>
              <a:rPr lang="en-CA" i="1" dirty="0"/>
              <a:t> 646/32 </a:t>
            </a:r>
            <a:r>
              <a:rPr lang="en-CA" i="1" dirty="0" err="1"/>
              <a:t>Prot</a:t>
            </a:r>
            <a:r>
              <a:rPr lang="en-CA" i="1" dirty="0"/>
              <a:t> ,date 04.01.2018 </a:t>
            </a:r>
            <a:r>
              <a:rPr lang="en-CA" i="1" dirty="0" err="1"/>
              <a:t>në</a:t>
            </a:r>
            <a:r>
              <a:rPr lang="en-CA" i="1" dirty="0"/>
              <a:t> </a:t>
            </a:r>
            <a:r>
              <a:rPr lang="en-CA" i="1" dirty="0" err="1"/>
              <a:t>pergjigje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kërkesës</a:t>
            </a:r>
            <a:r>
              <a:rPr lang="en-CA" i="1" dirty="0"/>
              <a:t> </a:t>
            </a:r>
            <a:r>
              <a:rPr lang="en-CA" i="1" dirty="0" err="1"/>
              <a:t>për</a:t>
            </a:r>
            <a:r>
              <a:rPr lang="en-CA" i="1" dirty="0"/>
              <a:t> </a:t>
            </a:r>
            <a:r>
              <a:rPr lang="en-CA" i="1" dirty="0" err="1"/>
              <a:t>ndihme</a:t>
            </a:r>
            <a:r>
              <a:rPr lang="en-CA" i="1" dirty="0"/>
              <a:t> </a:t>
            </a:r>
            <a:r>
              <a:rPr lang="en-CA" i="1" dirty="0" err="1"/>
              <a:t>juridike</a:t>
            </a:r>
            <a:r>
              <a:rPr lang="en-CA" i="1" dirty="0"/>
              <a:t> </a:t>
            </a:r>
            <a:r>
              <a:rPr lang="en-CA" i="1" dirty="0" err="1"/>
              <a:t>nga</a:t>
            </a:r>
            <a:r>
              <a:rPr lang="en-CA" i="1" dirty="0"/>
              <a:t> </a:t>
            </a:r>
            <a:r>
              <a:rPr lang="en-CA" i="1" dirty="0" err="1"/>
              <a:t>ana</a:t>
            </a:r>
            <a:r>
              <a:rPr lang="en-CA" i="1" dirty="0"/>
              <a:t> e </a:t>
            </a:r>
            <a:r>
              <a:rPr lang="en-CA" i="1" dirty="0" err="1"/>
              <a:t>Ministrise</a:t>
            </a:r>
            <a:r>
              <a:rPr lang="en-CA" i="1" dirty="0"/>
              <a:t> se </a:t>
            </a:r>
            <a:r>
              <a:rPr lang="en-CA" i="1" dirty="0" err="1"/>
              <a:t>Drejtësisë</a:t>
            </a:r>
            <a:r>
              <a:rPr lang="en-CA" i="1" dirty="0"/>
              <a:t> </a:t>
            </a:r>
            <a:r>
              <a:rPr lang="en-CA" i="1" dirty="0" err="1"/>
              <a:t>së</a:t>
            </a:r>
            <a:r>
              <a:rPr lang="en-CA" i="1" dirty="0"/>
              <a:t> </a:t>
            </a:r>
            <a:r>
              <a:rPr lang="en-CA" i="1" dirty="0" err="1"/>
              <a:t>Republikës</a:t>
            </a:r>
            <a:r>
              <a:rPr lang="en-CA" i="1" dirty="0"/>
              <a:t> se </a:t>
            </a:r>
            <a:r>
              <a:rPr lang="en-CA" i="1" dirty="0" err="1"/>
              <a:t>Shqiperisë</a:t>
            </a:r>
            <a:r>
              <a:rPr lang="en-CA" i="1" dirty="0"/>
              <a:t> </a:t>
            </a:r>
            <a:r>
              <a:rPr lang="en-CA" i="1" dirty="0" err="1"/>
              <a:t>është</a:t>
            </a:r>
            <a:r>
              <a:rPr lang="en-CA" i="1" dirty="0"/>
              <a:t> </a:t>
            </a:r>
            <a:r>
              <a:rPr lang="en-CA" i="1" dirty="0" err="1"/>
              <a:t>kthyer</a:t>
            </a:r>
            <a:r>
              <a:rPr lang="en-CA" i="1" dirty="0"/>
              <a:t> </a:t>
            </a:r>
            <a:r>
              <a:rPr lang="en-CA" i="1" dirty="0" err="1"/>
              <a:t>kjo</a:t>
            </a:r>
            <a:r>
              <a:rPr lang="en-CA" i="1" dirty="0"/>
              <a:t> </a:t>
            </a:r>
            <a:r>
              <a:rPr lang="en-CA" i="1" dirty="0" err="1"/>
              <a:t>përgjigje</a:t>
            </a:r>
            <a:r>
              <a:rPr lang="en-CA" i="1" dirty="0"/>
              <a:t>: ”...</a:t>
            </a:r>
            <a:r>
              <a:rPr lang="en-CA" i="1" dirty="0" err="1"/>
              <a:t>personi</a:t>
            </a:r>
            <a:r>
              <a:rPr lang="en-CA" i="1" dirty="0"/>
              <a:t> </a:t>
            </a:r>
            <a:r>
              <a:rPr lang="en-CA" i="1" dirty="0" err="1"/>
              <a:t>në</a:t>
            </a:r>
            <a:r>
              <a:rPr lang="en-CA" i="1" dirty="0"/>
              <a:t> </a:t>
            </a:r>
            <a:r>
              <a:rPr lang="en-CA" i="1" dirty="0" err="1"/>
              <a:t>fjale</a:t>
            </a:r>
            <a:r>
              <a:rPr lang="en-CA" i="1" dirty="0"/>
              <a:t> </a:t>
            </a:r>
            <a:r>
              <a:rPr lang="en-CA" i="1" dirty="0" err="1"/>
              <a:t>rezulton</a:t>
            </a:r>
            <a:r>
              <a:rPr lang="en-CA" i="1" dirty="0"/>
              <a:t> se </a:t>
            </a:r>
            <a:r>
              <a:rPr lang="en-CA" i="1" dirty="0" err="1"/>
              <a:t>është</a:t>
            </a:r>
            <a:r>
              <a:rPr lang="en-CA" i="1" dirty="0"/>
              <a:t> </a:t>
            </a:r>
            <a:r>
              <a:rPr lang="en-CA" i="1" dirty="0" err="1"/>
              <a:t>aktualisht</a:t>
            </a:r>
            <a:r>
              <a:rPr lang="en-CA" i="1" dirty="0"/>
              <a:t> </a:t>
            </a:r>
            <a:r>
              <a:rPr lang="en-CA" i="1" dirty="0" err="1"/>
              <a:t>i</a:t>
            </a:r>
            <a:r>
              <a:rPr lang="en-CA" i="1" dirty="0"/>
              <a:t> </a:t>
            </a:r>
            <a:r>
              <a:rPr lang="en-CA" i="1" dirty="0" err="1"/>
              <a:t>arrestuar</a:t>
            </a:r>
            <a:r>
              <a:rPr lang="en-CA" i="1" dirty="0"/>
              <a:t> </a:t>
            </a:r>
            <a:r>
              <a:rPr lang="en-CA" i="1" dirty="0" err="1"/>
              <a:t>në</a:t>
            </a:r>
            <a:r>
              <a:rPr lang="en-CA" i="1" dirty="0"/>
              <a:t> </a:t>
            </a:r>
            <a:r>
              <a:rPr lang="en-CA" i="1" dirty="0" err="1"/>
              <a:t>Burgun</a:t>
            </a:r>
            <a:r>
              <a:rPr lang="en-CA" i="1" dirty="0"/>
              <a:t> e </a:t>
            </a:r>
            <a:r>
              <a:rPr lang="en-CA" i="1" dirty="0" err="1"/>
              <a:t>Zagrebit</a:t>
            </a:r>
            <a:r>
              <a:rPr lang="en-CA" i="1" dirty="0"/>
              <a:t> </a:t>
            </a:r>
            <a:r>
              <a:rPr lang="en-CA" i="1" dirty="0" err="1"/>
              <a:t>në</a:t>
            </a:r>
            <a:r>
              <a:rPr lang="en-CA" i="1" dirty="0"/>
              <a:t> </a:t>
            </a:r>
            <a:r>
              <a:rPr lang="en-CA" i="1" dirty="0" err="1"/>
              <a:t>Kroaci</a:t>
            </a:r>
            <a:r>
              <a:rPr lang="en-CA" i="1" dirty="0"/>
              <a:t> </a:t>
            </a:r>
            <a:r>
              <a:rPr lang="en-CA" dirty="0"/>
              <a:t>”. </a:t>
            </a:r>
            <a:r>
              <a:rPr lang="en-CA" dirty="0" err="1"/>
              <a:t>Gjykata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zbatim</a:t>
            </a:r>
            <a:r>
              <a:rPr lang="en-CA" dirty="0"/>
              <a:t> </a:t>
            </a:r>
            <a:r>
              <a:rPr lang="en-CA" dirty="0" err="1"/>
              <a:t>te</a:t>
            </a:r>
            <a:r>
              <a:rPr lang="en-CA" dirty="0"/>
              <a:t> </a:t>
            </a:r>
            <a:r>
              <a:rPr lang="en-CA" dirty="0" err="1"/>
              <a:t>nenit</a:t>
            </a:r>
            <a:r>
              <a:rPr lang="en-CA" dirty="0"/>
              <a:t> 351/3 </a:t>
            </a:r>
            <a:r>
              <a:rPr lang="en-CA" dirty="0" err="1"/>
              <a:t>te</a:t>
            </a:r>
            <a:r>
              <a:rPr lang="en-CA" dirty="0"/>
              <a:t> </a:t>
            </a:r>
            <a:r>
              <a:rPr lang="en-CA" dirty="0" err="1"/>
              <a:t>K.Pr.Penale</a:t>
            </a:r>
            <a:r>
              <a:rPr lang="en-CA" dirty="0"/>
              <a:t> </a:t>
            </a:r>
            <a:r>
              <a:rPr lang="en-CA" dirty="0" err="1"/>
              <a:t>deklaroi</a:t>
            </a:r>
            <a:r>
              <a:rPr lang="en-CA" dirty="0"/>
              <a:t> </a:t>
            </a:r>
            <a:r>
              <a:rPr lang="en-CA" dirty="0" err="1"/>
              <a:t>zhvillimin</a:t>
            </a:r>
            <a:r>
              <a:rPr lang="en-CA" dirty="0"/>
              <a:t> e </a:t>
            </a:r>
            <a:r>
              <a:rPr lang="en-CA" dirty="0" err="1"/>
              <a:t>gjykimit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mungesë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 smtClean="0"/>
              <a:t>pandehurit</a:t>
            </a:r>
            <a:r>
              <a:rPr lang="en-CA" dirty="0" smtClean="0"/>
              <a:t> (</a:t>
            </a:r>
            <a:r>
              <a:rPr lang="en-CA" dirty="0" err="1" smtClean="0"/>
              <a:t>vendimi</a:t>
            </a:r>
            <a:r>
              <a:rPr lang="en-CA" dirty="0" smtClean="0"/>
              <a:t> </a:t>
            </a:r>
            <a:r>
              <a:rPr lang="en-CA" dirty="0" err="1" smtClean="0"/>
              <a:t>Nr</a:t>
            </a:r>
            <a:r>
              <a:rPr lang="en-CA" dirty="0" smtClean="0"/>
              <a:t>. 310, </a:t>
            </a:r>
            <a:r>
              <a:rPr lang="en-CA" dirty="0" err="1" smtClean="0"/>
              <a:t>datë</a:t>
            </a:r>
            <a:r>
              <a:rPr lang="en-CA" dirty="0" smtClean="0"/>
              <a:t> 05.02.2018).</a:t>
            </a:r>
          </a:p>
          <a:p>
            <a:pPr algn="just"/>
            <a:r>
              <a:rPr lang="en-CA" dirty="0" err="1"/>
              <a:t>Sipas</a:t>
            </a:r>
            <a:r>
              <a:rPr lang="en-CA" dirty="0"/>
              <a:t> </a:t>
            </a:r>
            <a:r>
              <a:rPr lang="en-CA" dirty="0" err="1"/>
              <a:t>nenit</a:t>
            </a:r>
            <a:r>
              <a:rPr lang="en-CA" dirty="0"/>
              <a:t> 19 § 2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Konventës</a:t>
            </a:r>
            <a:r>
              <a:rPr lang="en-CA" dirty="0"/>
              <a:t>: “</a:t>
            </a:r>
            <a:r>
              <a:rPr lang="en-CA" i="1" dirty="0" err="1"/>
              <a:t>Në</a:t>
            </a:r>
            <a:r>
              <a:rPr lang="en-CA" i="1" dirty="0"/>
              <a:t> vend </a:t>
            </a:r>
            <a:r>
              <a:rPr lang="en-CA" i="1" dirty="0" err="1"/>
              <a:t>që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shtyjë</a:t>
            </a:r>
            <a:r>
              <a:rPr lang="en-CA" i="1" dirty="0"/>
              <a:t> </a:t>
            </a:r>
            <a:r>
              <a:rPr lang="en-CA" i="1" dirty="0" err="1"/>
              <a:t>dorëzimin</a:t>
            </a:r>
            <a:r>
              <a:rPr lang="en-CA" i="1" dirty="0"/>
              <a:t>, Pala e </a:t>
            </a:r>
            <a:r>
              <a:rPr lang="en-CA" i="1" dirty="0" err="1"/>
              <a:t>kërkuar</a:t>
            </a:r>
            <a:r>
              <a:rPr lang="en-CA" i="1" dirty="0"/>
              <a:t> </a:t>
            </a:r>
            <a:r>
              <a:rPr lang="en-CA" i="1" dirty="0" err="1"/>
              <a:t>mund</a:t>
            </a:r>
            <a:r>
              <a:rPr lang="en-CA" i="1" dirty="0"/>
              <a:t>, </a:t>
            </a:r>
            <a:r>
              <a:rPr lang="en-CA" i="1" dirty="0" err="1"/>
              <a:t>t’a</a:t>
            </a:r>
            <a:r>
              <a:rPr lang="en-CA" i="1" dirty="0"/>
              <a:t> </a:t>
            </a:r>
            <a:r>
              <a:rPr lang="en-CA" i="1" dirty="0" err="1"/>
              <a:t>dorëzoje</a:t>
            </a:r>
            <a:r>
              <a:rPr lang="en-CA" i="1" dirty="0"/>
              <a:t> </a:t>
            </a:r>
            <a:r>
              <a:rPr lang="en-CA" i="1" dirty="0" err="1"/>
              <a:t>përkohësisht</a:t>
            </a:r>
            <a:r>
              <a:rPr lang="en-CA" i="1" dirty="0"/>
              <a:t> </a:t>
            </a:r>
            <a:r>
              <a:rPr lang="en-CA" i="1" dirty="0" err="1"/>
              <a:t>Palës</a:t>
            </a:r>
            <a:r>
              <a:rPr lang="en-CA" i="1" dirty="0"/>
              <a:t> </a:t>
            </a:r>
            <a:r>
              <a:rPr lang="en-CA" i="1" dirty="0" err="1"/>
              <a:t>kërkuese</a:t>
            </a:r>
            <a:r>
              <a:rPr lang="en-CA" i="1" dirty="0"/>
              <a:t> </a:t>
            </a:r>
            <a:r>
              <a:rPr lang="en-CA" i="1" dirty="0" err="1"/>
              <a:t>individin</a:t>
            </a:r>
            <a:r>
              <a:rPr lang="en-CA" i="1" dirty="0"/>
              <a:t> e </a:t>
            </a:r>
            <a:r>
              <a:rPr lang="en-CA" i="1" dirty="0" err="1"/>
              <a:t>kërkuar</a:t>
            </a:r>
            <a:r>
              <a:rPr lang="en-CA" i="1" dirty="0"/>
              <a:t>, </a:t>
            </a:r>
            <a:r>
              <a:rPr lang="en-CA" i="1" dirty="0" err="1"/>
              <a:t>në</a:t>
            </a:r>
            <a:r>
              <a:rPr lang="en-CA" i="1" dirty="0"/>
              <a:t> </a:t>
            </a:r>
            <a:r>
              <a:rPr lang="en-CA" i="1" dirty="0" err="1"/>
              <a:t>kushte</a:t>
            </a:r>
            <a:r>
              <a:rPr lang="en-CA" i="1" dirty="0"/>
              <a:t> </a:t>
            </a:r>
            <a:r>
              <a:rPr lang="en-CA" i="1" dirty="0" err="1"/>
              <a:t>qe</a:t>
            </a:r>
            <a:r>
              <a:rPr lang="en-CA" i="1" dirty="0"/>
              <a:t> </a:t>
            </a:r>
            <a:r>
              <a:rPr lang="en-CA" i="1" dirty="0" err="1"/>
              <a:t>percaktohen</a:t>
            </a:r>
            <a:r>
              <a:rPr lang="en-CA" i="1" dirty="0"/>
              <a:t> me </a:t>
            </a:r>
            <a:r>
              <a:rPr lang="en-CA" i="1" dirty="0" err="1"/>
              <a:t>një</a:t>
            </a:r>
            <a:r>
              <a:rPr lang="en-CA" i="1" dirty="0"/>
              <a:t> </a:t>
            </a:r>
            <a:r>
              <a:rPr lang="en-CA" i="1" dirty="0" err="1"/>
              <a:t>marrëveshje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përbashkët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Palëve</a:t>
            </a:r>
            <a:r>
              <a:rPr lang="en-CA" i="1" dirty="0"/>
              <a:t>.</a:t>
            </a:r>
            <a:r>
              <a:rPr lang="en-CA" dirty="0"/>
              <a:t>” </a:t>
            </a:r>
            <a:endParaRPr lang="en-CA" dirty="0" smtClean="0"/>
          </a:p>
          <a:p>
            <a:pPr algn="just"/>
            <a:r>
              <a:rPr lang="en-CA" dirty="0" err="1" smtClean="0"/>
              <a:t>Për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konkluduar</a:t>
            </a:r>
            <a:r>
              <a:rPr lang="en-CA" dirty="0" smtClean="0"/>
              <a:t> </a:t>
            </a:r>
            <a:r>
              <a:rPr lang="en-CA" dirty="0" err="1" smtClean="0"/>
              <a:t>sipas</a:t>
            </a:r>
            <a:r>
              <a:rPr lang="en-CA" dirty="0" smtClean="0"/>
              <a:t> </a:t>
            </a:r>
            <a:r>
              <a:rPr lang="en-CA" dirty="0" err="1" smtClean="0"/>
              <a:t>nenit</a:t>
            </a:r>
            <a:r>
              <a:rPr lang="en-CA" dirty="0" smtClean="0"/>
              <a:t> 352/3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K.Pr.Penale</a:t>
            </a:r>
            <a:r>
              <a:rPr lang="en-CA" dirty="0" smtClean="0"/>
              <a:t>, </a:t>
            </a:r>
            <a:r>
              <a:rPr lang="en-CA" dirty="0" err="1" smtClean="0"/>
              <a:t>kërkohet</a:t>
            </a:r>
            <a:r>
              <a:rPr lang="en-CA" dirty="0" smtClean="0"/>
              <a:t> </a:t>
            </a:r>
            <a:r>
              <a:rPr lang="en-CA" dirty="0" err="1" smtClean="0"/>
              <a:t>fillimisht</a:t>
            </a:r>
            <a:r>
              <a:rPr lang="en-CA" dirty="0" smtClean="0"/>
              <a:t> </a:t>
            </a:r>
            <a:r>
              <a:rPr lang="en-CA" dirty="0" err="1" smtClean="0"/>
              <a:t>inicimi</a:t>
            </a:r>
            <a:r>
              <a:rPr lang="en-CA" dirty="0" smtClean="0"/>
              <a:t> </a:t>
            </a:r>
            <a:r>
              <a:rPr lang="en-CA" dirty="0" err="1" smtClean="0"/>
              <a:t>i</a:t>
            </a:r>
            <a:r>
              <a:rPr lang="en-CA" dirty="0" smtClean="0"/>
              <a:t> </a:t>
            </a:r>
            <a:r>
              <a:rPr lang="en-CA" dirty="0" err="1" smtClean="0"/>
              <a:t>procedurave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estradimit</a:t>
            </a:r>
            <a:r>
              <a:rPr lang="en-CA" dirty="0" smtClean="0"/>
              <a:t> </a:t>
            </a:r>
            <a:r>
              <a:rPr lang="en-CA" dirty="0" err="1" smtClean="0"/>
              <a:t>dhe</a:t>
            </a:r>
            <a:r>
              <a:rPr lang="en-CA" dirty="0" smtClean="0"/>
              <a:t> </a:t>
            </a:r>
            <a:r>
              <a:rPr lang="en-CA" dirty="0" err="1" smtClean="0"/>
              <a:t>vetëm</a:t>
            </a:r>
            <a:r>
              <a:rPr lang="en-CA" dirty="0" smtClean="0"/>
              <a:t> </a:t>
            </a:r>
            <a:r>
              <a:rPr lang="en-CA" dirty="0" err="1" smtClean="0"/>
              <a:t>nëse</a:t>
            </a:r>
            <a:r>
              <a:rPr lang="en-CA" dirty="0" smtClean="0"/>
              <a:t> </a:t>
            </a:r>
            <a:r>
              <a:rPr lang="en-CA" dirty="0" err="1" smtClean="0"/>
              <a:t>juridikisht</a:t>
            </a:r>
            <a:r>
              <a:rPr lang="en-CA" dirty="0" smtClean="0"/>
              <a:t> </a:t>
            </a:r>
            <a:r>
              <a:rPr lang="en-CA" dirty="0" err="1" smtClean="0"/>
              <a:t>refuzohet</a:t>
            </a:r>
            <a:r>
              <a:rPr lang="en-CA" dirty="0" smtClean="0"/>
              <a:t> </a:t>
            </a:r>
            <a:r>
              <a:rPr lang="en-CA" dirty="0" err="1" smtClean="0"/>
              <a:t>ekstradimi</a:t>
            </a:r>
            <a:r>
              <a:rPr lang="en-CA" dirty="0" smtClean="0"/>
              <a:t>, </a:t>
            </a:r>
            <a:r>
              <a:rPr lang="en-CA" dirty="0" err="1" smtClean="0"/>
              <a:t>mund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vijohet</a:t>
            </a:r>
            <a:r>
              <a:rPr lang="en-CA" dirty="0" smtClean="0"/>
              <a:t> </a:t>
            </a:r>
            <a:r>
              <a:rPr lang="en-CA" dirty="0" err="1" smtClean="0"/>
              <a:t>gjykimi</a:t>
            </a:r>
            <a:r>
              <a:rPr lang="en-CA" dirty="0" smtClean="0"/>
              <a:t> </a:t>
            </a:r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mungesë</a:t>
            </a:r>
            <a:r>
              <a:rPr lang="en-CA" dirty="0" smtClean="0"/>
              <a:t> </a:t>
            </a:r>
            <a:r>
              <a:rPr lang="en-CA" dirty="0" err="1" smtClean="0"/>
              <a:t>sipas</a:t>
            </a:r>
            <a:r>
              <a:rPr lang="en-CA" dirty="0" smtClean="0"/>
              <a:t> </a:t>
            </a:r>
            <a:r>
              <a:rPr lang="en-CA" dirty="0" err="1" smtClean="0"/>
              <a:t>këtij</a:t>
            </a:r>
            <a:r>
              <a:rPr lang="en-CA" dirty="0" smtClean="0"/>
              <a:t> </a:t>
            </a:r>
            <a:r>
              <a:rPr lang="en-CA" dirty="0" err="1" smtClean="0"/>
              <a:t>neni</a:t>
            </a:r>
            <a:r>
              <a:rPr lang="en-CA" dirty="0" smtClean="0"/>
              <a:t>.</a:t>
            </a:r>
          </a:p>
          <a:p>
            <a:pPr algn="just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320107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 err="1" smtClean="0"/>
              <a:t>Gjykimi</a:t>
            </a:r>
            <a:r>
              <a:rPr lang="en-CA" dirty="0" smtClean="0"/>
              <a:t> </a:t>
            </a:r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mungesë</a:t>
            </a:r>
            <a:r>
              <a:rPr lang="en-CA" dirty="0" smtClean="0"/>
              <a:t> </a:t>
            </a:r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seancë</a:t>
            </a:r>
            <a:r>
              <a:rPr lang="en-CA" dirty="0" smtClean="0"/>
              <a:t> </a:t>
            </a:r>
            <a:r>
              <a:rPr lang="en-CA" dirty="0" err="1" smtClean="0"/>
              <a:t>paraprake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2160589"/>
            <a:ext cx="10398497" cy="4484910"/>
          </a:xfrm>
        </p:spPr>
        <p:txBody>
          <a:bodyPr/>
          <a:lstStyle/>
          <a:p>
            <a:r>
              <a:rPr lang="en-CA" dirty="0" smtClean="0"/>
              <a:t>Para </a:t>
            </a:r>
            <a:r>
              <a:rPr lang="en-CA" dirty="0" err="1" smtClean="0"/>
              <a:t>ndryshimeve</a:t>
            </a:r>
            <a:r>
              <a:rPr lang="en-CA" dirty="0" smtClean="0"/>
              <a:t> me </a:t>
            </a:r>
            <a:r>
              <a:rPr lang="en-CA" dirty="0" err="1" smtClean="0"/>
              <a:t>ligjin</a:t>
            </a:r>
            <a:r>
              <a:rPr lang="en-CA" dirty="0" smtClean="0"/>
              <a:t> 41/2021 </a:t>
            </a:r>
            <a:r>
              <a:rPr lang="en-CA" dirty="0" err="1" smtClean="0"/>
              <a:t>neni</a:t>
            </a:r>
            <a:r>
              <a:rPr lang="en-CA" dirty="0" smtClean="0"/>
              <a:t> 332/b </a:t>
            </a:r>
            <a:r>
              <a:rPr lang="en-CA" dirty="0" err="1" smtClean="0"/>
              <a:t>i</a:t>
            </a:r>
            <a:r>
              <a:rPr lang="en-CA" dirty="0" smtClean="0"/>
              <a:t> </a:t>
            </a:r>
            <a:r>
              <a:rPr lang="en-CA" dirty="0" err="1" smtClean="0"/>
              <a:t>K.Pr.Penale</a:t>
            </a:r>
            <a:r>
              <a:rPr lang="en-CA" dirty="0" smtClean="0"/>
              <a:t> </a:t>
            </a:r>
            <a:r>
              <a:rPr lang="en-CA" dirty="0" err="1" smtClean="0"/>
              <a:t>parashikonte</a:t>
            </a:r>
            <a:r>
              <a:rPr lang="en-CA" dirty="0" smtClean="0"/>
              <a:t> se </a:t>
            </a:r>
            <a:r>
              <a:rPr lang="en-CA" dirty="0" err="1" smtClean="0"/>
              <a:t>vijimin</a:t>
            </a:r>
            <a:r>
              <a:rPr lang="en-CA" dirty="0" smtClean="0"/>
              <a:t> e </a:t>
            </a:r>
            <a:r>
              <a:rPr lang="en-CA" dirty="0" err="1" smtClean="0"/>
              <a:t>gjykimit</a:t>
            </a:r>
            <a:r>
              <a:rPr lang="en-CA" dirty="0" smtClean="0"/>
              <a:t> </a:t>
            </a:r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mungesë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pandehurit</a:t>
            </a:r>
            <a:r>
              <a:rPr lang="en-CA" dirty="0" smtClean="0"/>
              <a:t> </a:t>
            </a:r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rastet</a:t>
            </a:r>
            <a:r>
              <a:rPr lang="en-CA" dirty="0" smtClean="0"/>
              <a:t> </a:t>
            </a:r>
            <a:r>
              <a:rPr lang="en-CA" dirty="0" err="1" smtClean="0"/>
              <a:t>kur</a:t>
            </a:r>
            <a:r>
              <a:rPr lang="en-CA" dirty="0" smtClean="0"/>
              <a:t> </a:t>
            </a:r>
            <a:r>
              <a:rPr lang="en-CA" dirty="0" err="1" smtClean="0"/>
              <a:t>ky</a:t>
            </a:r>
            <a:r>
              <a:rPr lang="en-CA" dirty="0" smtClean="0"/>
              <a:t> </a:t>
            </a:r>
            <a:r>
              <a:rPr lang="en-CA" dirty="0" err="1" smtClean="0"/>
              <a:t>i</a:t>
            </a:r>
            <a:r>
              <a:rPr lang="en-CA" dirty="0" smtClean="0"/>
              <a:t> </a:t>
            </a:r>
            <a:r>
              <a:rPr lang="en-CA" dirty="0" err="1" smtClean="0"/>
              <a:t>fundit</a:t>
            </a:r>
            <a:r>
              <a:rPr lang="en-CA" dirty="0" smtClean="0"/>
              <a:t> </a:t>
            </a:r>
            <a:r>
              <a:rPr lang="en-CA" dirty="0" err="1" smtClean="0"/>
              <a:t>kishte</a:t>
            </a:r>
            <a:r>
              <a:rPr lang="en-CA" dirty="0" smtClean="0"/>
              <a:t> </a:t>
            </a:r>
            <a:r>
              <a:rPr lang="en-CA" dirty="0" err="1" smtClean="0"/>
              <a:t>dijeni</a:t>
            </a:r>
            <a:r>
              <a:rPr lang="en-CA" dirty="0" smtClean="0"/>
              <a:t> </a:t>
            </a:r>
            <a:r>
              <a:rPr lang="en-CA" dirty="0" err="1" smtClean="0"/>
              <a:t>dhe</a:t>
            </a:r>
            <a:r>
              <a:rPr lang="en-CA" dirty="0" smtClean="0"/>
              <a:t> pa </a:t>
            </a:r>
            <a:r>
              <a:rPr lang="en-CA" dirty="0" err="1" smtClean="0"/>
              <a:t>shkaqet</a:t>
            </a:r>
            <a:r>
              <a:rPr lang="en-CA" dirty="0" smtClean="0"/>
              <a:t> </a:t>
            </a:r>
            <a:r>
              <a:rPr lang="en-CA" dirty="0" err="1" smtClean="0"/>
              <a:t>te</a:t>
            </a:r>
            <a:r>
              <a:rPr lang="en-CA" dirty="0" smtClean="0"/>
              <a:t> </a:t>
            </a:r>
            <a:r>
              <a:rPr lang="en-CA" dirty="0" err="1" smtClean="0"/>
              <a:t>arsyeshme</a:t>
            </a:r>
            <a:r>
              <a:rPr lang="en-CA" dirty="0" smtClean="0"/>
              <a:t> </a:t>
            </a:r>
            <a:r>
              <a:rPr lang="en-CA" dirty="0" err="1" smtClean="0"/>
              <a:t>nuk</a:t>
            </a:r>
            <a:r>
              <a:rPr lang="en-CA" dirty="0" smtClean="0"/>
              <a:t> </a:t>
            </a:r>
            <a:r>
              <a:rPr lang="en-CA" dirty="0" err="1" smtClean="0"/>
              <a:t>ishte</a:t>
            </a:r>
            <a:r>
              <a:rPr lang="en-CA" dirty="0" smtClean="0"/>
              <a:t> </a:t>
            </a:r>
            <a:r>
              <a:rPr lang="en-CA" dirty="0" err="1" smtClean="0"/>
              <a:t>paraqitur</a:t>
            </a:r>
            <a:r>
              <a:rPr lang="en-CA" dirty="0" smtClean="0"/>
              <a:t>. </a:t>
            </a:r>
            <a:r>
              <a:rPr lang="en-CA" dirty="0" err="1" smtClean="0"/>
              <a:t>Ndërkohë</a:t>
            </a:r>
            <a:r>
              <a:rPr lang="en-CA" dirty="0" smtClean="0"/>
              <a:t> </a:t>
            </a:r>
            <a:r>
              <a:rPr lang="en-CA" dirty="0" err="1" smtClean="0"/>
              <a:t>që</a:t>
            </a:r>
            <a:r>
              <a:rPr lang="en-CA" dirty="0" smtClean="0"/>
              <a:t>,  </a:t>
            </a:r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rastet</a:t>
            </a:r>
            <a:r>
              <a:rPr lang="en-CA" dirty="0" smtClean="0"/>
              <a:t> e </a:t>
            </a:r>
            <a:r>
              <a:rPr lang="en-CA" dirty="0" err="1" smtClean="0"/>
              <a:t>tjera</a:t>
            </a:r>
            <a:r>
              <a:rPr lang="en-CA" dirty="0" smtClean="0"/>
              <a:t> </a:t>
            </a:r>
            <a:r>
              <a:rPr lang="en-CA" dirty="0" err="1" smtClean="0"/>
              <a:t>gjykata</a:t>
            </a:r>
            <a:r>
              <a:rPr lang="en-CA" dirty="0" smtClean="0"/>
              <a:t> </a:t>
            </a:r>
            <a:r>
              <a:rPr lang="en-CA" dirty="0" err="1" smtClean="0"/>
              <a:t>vijonte</a:t>
            </a:r>
            <a:r>
              <a:rPr lang="en-CA" dirty="0" smtClean="0"/>
              <a:t> </a:t>
            </a:r>
            <a:r>
              <a:rPr lang="en-CA" dirty="0" err="1" smtClean="0"/>
              <a:t>procedurën</a:t>
            </a:r>
            <a:r>
              <a:rPr lang="en-CA" dirty="0" smtClean="0"/>
              <a:t> e </a:t>
            </a:r>
            <a:r>
              <a:rPr lang="en-CA" dirty="0" err="1" smtClean="0"/>
              <a:t>e</a:t>
            </a:r>
            <a:r>
              <a:rPr lang="en-CA" dirty="0" smtClean="0"/>
              <a:t> </a:t>
            </a:r>
            <a:r>
              <a:rPr lang="en-CA" dirty="0" err="1" smtClean="0"/>
              <a:t>njoftimit</a:t>
            </a:r>
            <a:r>
              <a:rPr lang="en-CA" dirty="0" smtClean="0"/>
              <a:t> </a:t>
            </a:r>
            <a:r>
              <a:rPr lang="en-CA" dirty="0" err="1" smtClean="0"/>
              <a:t>sipas</a:t>
            </a:r>
            <a:r>
              <a:rPr lang="en-CA" dirty="0" smtClean="0"/>
              <a:t> </a:t>
            </a:r>
            <a:r>
              <a:rPr lang="en-CA" dirty="0" err="1" smtClean="0"/>
              <a:t>nenit</a:t>
            </a:r>
            <a:r>
              <a:rPr lang="en-CA" dirty="0" smtClean="0"/>
              <a:t> 139-141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K.Pr.Penale</a:t>
            </a:r>
            <a:r>
              <a:rPr lang="en-CA" dirty="0" smtClean="0"/>
              <a:t> </a:t>
            </a:r>
            <a:r>
              <a:rPr lang="en-CA" dirty="0" err="1" smtClean="0"/>
              <a:t>dhe</a:t>
            </a:r>
            <a:r>
              <a:rPr lang="en-CA" dirty="0" smtClean="0"/>
              <a:t> </a:t>
            </a:r>
            <a:r>
              <a:rPr lang="en-CA" dirty="0" err="1" smtClean="0"/>
              <a:t>pasi</a:t>
            </a:r>
            <a:r>
              <a:rPr lang="en-CA" dirty="0" smtClean="0"/>
              <a:t> </a:t>
            </a:r>
            <a:r>
              <a:rPr lang="en-CA" dirty="0" err="1" smtClean="0"/>
              <a:t>nxirrte</a:t>
            </a:r>
            <a:r>
              <a:rPr lang="en-CA" dirty="0" smtClean="0"/>
              <a:t> </a:t>
            </a:r>
            <a:r>
              <a:rPr lang="en-CA" dirty="0" err="1" smtClean="0"/>
              <a:t>vendimin</a:t>
            </a:r>
            <a:r>
              <a:rPr lang="en-CA" dirty="0" smtClean="0"/>
              <a:t> e </a:t>
            </a:r>
            <a:r>
              <a:rPr lang="en-CA" dirty="0" err="1" smtClean="0"/>
              <a:t>mosgjetjes</a:t>
            </a:r>
            <a:r>
              <a:rPr lang="en-CA" dirty="0" smtClean="0"/>
              <a:t>, </a:t>
            </a:r>
            <a:r>
              <a:rPr lang="en-CA" dirty="0" err="1" smtClean="0"/>
              <a:t>i</a:t>
            </a:r>
            <a:r>
              <a:rPr lang="en-CA" dirty="0" smtClean="0"/>
              <a:t> </a:t>
            </a:r>
            <a:r>
              <a:rPr lang="en-CA" dirty="0" err="1" smtClean="0"/>
              <a:t>komunikonte</a:t>
            </a:r>
            <a:r>
              <a:rPr lang="en-CA" dirty="0" smtClean="0"/>
              <a:t> </a:t>
            </a:r>
            <a:r>
              <a:rPr lang="en-CA" dirty="0" err="1" smtClean="0"/>
              <a:t>aktin</a:t>
            </a:r>
            <a:r>
              <a:rPr lang="en-CA" dirty="0" smtClean="0"/>
              <a:t> e </a:t>
            </a:r>
            <a:r>
              <a:rPr lang="en-CA" dirty="0" err="1" smtClean="0"/>
              <a:t>njoftimit</a:t>
            </a:r>
            <a:r>
              <a:rPr lang="en-CA" dirty="0" smtClean="0"/>
              <a:t> </a:t>
            </a:r>
            <a:r>
              <a:rPr lang="en-CA" dirty="0" err="1" smtClean="0"/>
              <a:t>mbrojtësit</a:t>
            </a:r>
            <a:r>
              <a:rPr lang="en-CA" dirty="0" smtClean="0"/>
              <a:t>.</a:t>
            </a:r>
          </a:p>
          <a:p>
            <a:r>
              <a:rPr lang="en-CA" dirty="0" err="1" smtClean="0"/>
              <a:t>Ligji</a:t>
            </a:r>
            <a:r>
              <a:rPr lang="en-CA" dirty="0" smtClean="0"/>
              <a:t> 41/2021 </a:t>
            </a:r>
            <a:r>
              <a:rPr lang="en-CA" dirty="0" err="1" smtClean="0"/>
              <a:t>ka</a:t>
            </a:r>
            <a:r>
              <a:rPr lang="en-CA" dirty="0" smtClean="0"/>
              <a:t> </a:t>
            </a:r>
            <a:r>
              <a:rPr lang="en-CA" dirty="0" err="1" smtClean="0"/>
              <a:t>sjellë</a:t>
            </a:r>
            <a:r>
              <a:rPr lang="en-CA" dirty="0" smtClean="0"/>
              <a:t> </a:t>
            </a:r>
            <a:r>
              <a:rPr lang="en-CA" dirty="0" err="1" smtClean="0"/>
              <a:t>një</a:t>
            </a:r>
            <a:r>
              <a:rPr lang="en-CA" dirty="0" smtClean="0"/>
              <a:t> </a:t>
            </a:r>
            <a:r>
              <a:rPr lang="en-CA" dirty="0" err="1" smtClean="0"/>
              <a:t>risi</a:t>
            </a:r>
            <a:r>
              <a:rPr lang="en-CA" dirty="0" smtClean="0"/>
              <a:t> </a:t>
            </a:r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lidhje</a:t>
            </a:r>
            <a:r>
              <a:rPr lang="en-CA" dirty="0" smtClean="0"/>
              <a:t> me </a:t>
            </a:r>
            <a:r>
              <a:rPr lang="en-CA" dirty="0" err="1" smtClean="0"/>
              <a:t>gjykimin</a:t>
            </a:r>
            <a:r>
              <a:rPr lang="en-CA" dirty="0" smtClean="0"/>
              <a:t> </a:t>
            </a:r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mungesë</a:t>
            </a:r>
            <a:r>
              <a:rPr lang="en-CA" dirty="0" smtClean="0"/>
              <a:t> </a:t>
            </a:r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seancë</a:t>
            </a:r>
            <a:r>
              <a:rPr lang="en-CA" dirty="0" smtClean="0"/>
              <a:t> </a:t>
            </a:r>
            <a:r>
              <a:rPr lang="en-CA" dirty="0" err="1" smtClean="0"/>
              <a:t>paraprake</a:t>
            </a:r>
            <a:r>
              <a:rPr lang="en-CA" dirty="0" smtClean="0"/>
              <a:t>. </a:t>
            </a:r>
            <a:r>
              <a:rPr lang="en-CA" dirty="0" err="1" smtClean="0"/>
              <a:t>Konkretisht</a:t>
            </a:r>
            <a:r>
              <a:rPr lang="en-CA" dirty="0" smtClean="0"/>
              <a:t> </a:t>
            </a:r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nenin</a:t>
            </a:r>
            <a:r>
              <a:rPr lang="en-CA" dirty="0" smtClean="0"/>
              <a:t> 332/a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K.Pr.Penale</a:t>
            </a:r>
            <a:r>
              <a:rPr lang="en-CA" dirty="0" smtClean="0"/>
              <a:t> </a:t>
            </a:r>
            <a:r>
              <a:rPr lang="en-CA" dirty="0" err="1" smtClean="0"/>
              <a:t>është</a:t>
            </a:r>
            <a:r>
              <a:rPr lang="en-CA" dirty="0" smtClean="0"/>
              <a:t> </a:t>
            </a:r>
            <a:r>
              <a:rPr lang="en-CA" dirty="0" err="1" smtClean="0"/>
              <a:t>shtuar</a:t>
            </a:r>
            <a:r>
              <a:rPr lang="en-CA" dirty="0" smtClean="0"/>
              <a:t> </a:t>
            </a:r>
            <a:r>
              <a:rPr lang="en-CA" dirty="0" err="1" smtClean="0"/>
              <a:t>një</a:t>
            </a:r>
            <a:r>
              <a:rPr lang="en-CA" dirty="0" smtClean="0"/>
              <a:t> paragraph me </a:t>
            </a:r>
            <a:r>
              <a:rPr lang="en-CA" dirty="0" err="1" smtClean="0"/>
              <a:t>këtë</a:t>
            </a:r>
            <a:r>
              <a:rPr lang="en-CA" dirty="0" smtClean="0"/>
              <a:t> </a:t>
            </a:r>
            <a:r>
              <a:rPr lang="en-CA" dirty="0" err="1" smtClean="0"/>
              <a:t>përmbajtje</a:t>
            </a:r>
            <a:r>
              <a:rPr lang="en-CA" dirty="0" smtClean="0"/>
              <a:t>: “</a:t>
            </a:r>
            <a:r>
              <a:rPr lang="en-CA" i="1" dirty="0"/>
              <a:t>4. Kur </a:t>
            </a:r>
            <a:r>
              <a:rPr lang="en-CA" i="1" dirty="0" err="1"/>
              <a:t>i</a:t>
            </a:r>
            <a:r>
              <a:rPr lang="en-CA" i="1" dirty="0"/>
              <a:t> </a:t>
            </a:r>
            <a:r>
              <a:rPr lang="en-CA" i="1" dirty="0" err="1"/>
              <a:t>pandehuri</a:t>
            </a:r>
            <a:r>
              <a:rPr lang="en-CA" i="1" dirty="0"/>
              <a:t> </a:t>
            </a:r>
            <a:r>
              <a:rPr lang="en-CA" i="1" dirty="0" err="1"/>
              <a:t>në</a:t>
            </a:r>
            <a:r>
              <a:rPr lang="en-CA" i="1" dirty="0"/>
              <a:t> </a:t>
            </a:r>
            <a:r>
              <a:rPr lang="en-CA" i="1" dirty="0" err="1"/>
              <a:t>gjendje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lirë</a:t>
            </a:r>
            <a:r>
              <a:rPr lang="en-CA" i="1" dirty="0"/>
              <a:t>, me </a:t>
            </a:r>
            <a:r>
              <a:rPr lang="en-CA" i="1" dirty="0" err="1"/>
              <a:t>gjithë</a:t>
            </a:r>
            <a:r>
              <a:rPr lang="en-CA" i="1" dirty="0"/>
              <a:t> </a:t>
            </a:r>
            <a:r>
              <a:rPr lang="en-CA" i="1" dirty="0" err="1"/>
              <a:t>kërkimet</a:t>
            </a:r>
            <a:r>
              <a:rPr lang="en-CA" i="1" dirty="0"/>
              <a:t>, </a:t>
            </a:r>
            <a:r>
              <a:rPr lang="en-CA" i="1" dirty="0" err="1"/>
              <a:t>sipas</a:t>
            </a:r>
            <a:r>
              <a:rPr lang="en-CA" i="1" dirty="0"/>
              <a:t> </a:t>
            </a:r>
            <a:r>
              <a:rPr lang="en-CA" i="1" dirty="0" err="1"/>
              <a:t>neneve</a:t>
            </a:r>
            <a:r>
              <a:rPr lang="en-CA" i="1" dirty="0"/>
              <a:t> 140-142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këtij</a:t>
            </a:r>
            <a:r>
              <a:rPr lang="en-CA" i="1" dirty="0"/>
              <a:t> </a:t>
            </a:r>
            <a:r>
              <a:rPr lang="en-CA" i="1" dirty="0" err="1"/>
              <a:t>Kodi</a:t>
            </a:r>
            <a:r>
              <a:rPr lang="en-CA" i="1" dirty="0"/>
              <a:t>, </a:t>
            </a:r>
            <a:r>
              <a:rPr lang="en-CA" i="1" dirty="0" err="1"/>
              <a:t>nuk</a:t>
            </a:r>
            <a:r>
              <a:rPr lang="en-CA" i="1" dirty="0"/>
              <a:t> </a:t>
            </a:r>
            <a:r>
              <a:rPr lang="en-CA" i="1" dirty="0" err="1"/>
              <a:t>paraqitet</a:t>
            </a:r>
            <a:r>
              <a:rPr lang="en-CA" i="1" dirty="0"/>
              <a:t> </a:t>
            </a:r>
            <a:r>
              <a:rPr lang="en-CA" i="1" dirty="0" err="1"/>
              <a:t>në</a:t>
            </a:r>
            <a:r>
              <a:rPr lang="en-CA" i="1" dirty="0"/>
              <a:t> </a:t>
            </a:r>
            <a:r>
              <a:rPr lang="en-CA" i="1" dirty="0" err="1"/>
              <a:t>seancën</a:t>
            </a:r>
            <a:r>
              <a:rPr lang="en-CA" i="1" dirty="0"/>
              <a:t> </a:t>
            </a:r>
            <a:r>
              <a:rPr lang="en-CA" i="1" dirty="0" err="1"/>
              <a:t>paraprake</a:t>
            </a:r>
            <a:r>
              <a:rPr lang="en-CA" i="1" dirty="0"/>
              <a:t> </a:t>
            </a:r>
            <a:r>
              <a:rPr lang="en-CA" i="1" dirty="0" err="1"/>
              <a:t>dhe</a:t>
            </a:r>
            <a:r>
              <a:rPr lang="en-CA" i="1" dirty="0"/>
              <a:t> </a:t>
            </a:r>
            <a:r>
              <a:rPr lang="en-CA" i="1" dirty="0" err="1"/>
              <a:t>rezulton</a:t>
            </a:r>
            <a:r>
              <a:rPr lang="en-CA" i="1" dirty="0"/>
              <a:t> se </a:t>
            </a:r>
            <a:r>
              <a:rPr lang="en-CA" i="1" dirty="0" err="1"/>
              <a:t>nuk</a:t>
            </a:r>
            <a:r>
              <a:rPr lang="en-CA" i="1" dirty="0"/>
              <a:t> </a:t>
            </a:r>
            <a:r>
              <a:rPr lang="en-CA" i="1" dirty="0" err="1"/>
              <a:t>ka</a:t>
            </a:r>
            <a:r>
              <a:rPr lang="en-CA" i="1" dirty="0"/>
              <a:t> </a:t>
            </a:r>
            <a:r>
              <a:rPr lang="en-CA" i="1" dirty="0" err="1"/>
              <a:t>marrë</a:t>
            </a:r>
            <a:r>
              <a:rPr lang="en-CA" i="1" dirty="0"/>
              <a:t> </a:t>
            </a:r>
            <a:r>
              <a:rPr lang="en-CA" i="1" dirty="0" err="1"/>
              <a:t>dijeni</a:t>
            </a:r>
            <a:r>
              <a:rPr lang="en-CA" i="1" dirty="0"/>
              <a:t> </a:t>
            </a:r>
            <a:r>
              <a:rPr lang="en-CA" i="1" dirty="0" err="1"/>
              <a:t>personalisht</a:t>
            </a:r>
            <a:r>
              <a:rPr lang="en-CA" i="1" dirty="0"/>
              <a:t> </a:t>
            </a:r>
            <a:r>
              <a:rPr lang="en-CA" i="1" dirty="0" err="1"/>
              <a:t>për</a:t>
            </a:r>
            <a:r>
              <a:rPr lang="en-CA" i="1" dirty="0"/>
              <a:t> </a:t>
            </a:r>
            <a:r>
              <a:rPr lang="en-CA" i="1" dirty="0" err="1"/>
              <a:t>gjykimin</a:t>
            </a:r>
            <a:r>
              <a:rPr lang="en-CA" i="1" dirty="0"/>
              <a:t>, </a:t>
            </a:r>
            <a:r>
              <a:rPr lang="en-CA" i="1" dirty="0" err="1"/>
              <a:t>gjykata</a:t>
            </a:r>
            <a:r>
              <a:rPr lang="en-CA" i="1" dirty="0"/>
              <a:t> </a:t>
            </a:r>
            <a:r>
              <a:rPr lang="en-CA" i="1" dirty="0" err="1"/>
              <a:t>vendos</a:t>
            </a:r>
            <a:r>
              <a:rPr lang="en-CA" i="1" dirty="0"/>
              <a:t> </a:t>
            </a:r>
            <a:r>
              <a:rPr lang="en-CA" i="1" dirty="0" err="1"/>
              <a:t>sipas</a:t>
            </a:r>
            <a:r>
              <a:rPr lang="en-CA" i="1" dirty="0"/>
              <a:t> </a:t>
            </a:r>
            <a:r>
              <a:rPr lang="en-CA" i="1" dirty="0" err="1"/>
              <a:t>pikave</a:t>
            </a:r>
            <a:r>
              <a:rPr lang="en-CA" i="1" dirty="0"/>
              <a:t> 1, 2, 3 </a:t>
            </a:r>
            <a:r>
              <a:rPr lang="en-CA" i="1" dirty="0" err="1"/>
              <a:t>ose</a:t>
            </a:r>
            <a:r>
              <a:rPr lang="en-CA" i="1" dirty="0"/>
              <a:t> 4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nenit</a:t>
            </a:r>
            <a:r>
              <a:rPr lang="en-CA" i="1" dirty="0"/>
              <a:t> 352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këtij</a:t>
            </a:r>
            <a:r>
              <a:rPr lang="en-CA" i="1" dirty="0"/>
              <a:t> </a:t>
            </a:r>
            <a:r>
              <a:rPr lang="en-CA" i="1" dirty="0" err="1"/>
              <a:t>Kodi</a:t>
            </a:r>
            <a:r>
              <a:rPr lang="en-CA" i="1" dirty="0" smtClean="0"/>
              <a:t>.”.</a:t>
            </a:r>
          </a:p>
          <a:p>
            <a:r>
              <a:rPr lang="en-CA" i="1" dirty="0" err="1" smtClean="0"/>
              <a:t>Në</a:t>
            </a:r>
            <a:r>
              <a:rPr lang="en-CA" i="1" dirty="0" smtClean="0"/>
              <a:t> </a:t>
            </a:r>
            <a:r>
              <a:rPr lang="en-CA" i="1" dirty="0" err="1" smtClean="0"/>
              <a:t>seancë</a:t>
            </a:r>
            <a:r>
              <a:rPr lang="en-CA" i="1" dirty="0" smtClean="0"/>
              <a:t> </a:t>
            </a:r>
            <a:r>
              <a:rPr lang="en-CA" i="1" dirty="0" err="1" smtClean="0"/>
              <a:t>paraprake</a:t>
            </a:r>
            <a:r>
              <a:rPr lang="en-CA" i="1" dirty="0" smtClean="0"/>
              <a:t>, </a:t>
            </a:r>
            <a:r>
              <a:rPr lang="en-CA" i="1" dirty="0" err="1" smtClean="0"/>
              <a:t>gjykata</a:t>
            </a:r>
            <a:r>
              <a:rPr lang="en-CA" i="1" dirty="0" smtClean="0"/>
              <a:t> </a:t>
            </a:r>
            <a:r>
              <a:rPr lang="en-CA" i="1" dirty="0" err="1" smtClean="0"/>
              <a:t>nuk</a:t>
            </a:r>
            <a:r>
              <a:rPr lang="en-CA" i="1" dirty="0" smtClean="0"/>
              <a:t> </a:t>
            </a:r>
            <a:r>
              <a:rPr lang="en-CA" i="1" dirty="0" err="1" smtClean="0"/>
              <a:t>zbaton</a:t>
            </a:r>
            <a:r>
              <a:rPr lang="en-CA" i="1" dirty="0" smtClean="0"/>
              <a:t> </a:t>
            </a:r>
            <a:r>
              <a:rPr lang="en-CA" i="1" dirty="0" err="1" smtClean="0"/>
              <a:t>nenin</a:t>
            </a:r>
            <a:r>
              <a:rPr lang="en-CA" i="1" dirty="0" smtClean="0"/>
              <a:t> 351 </a:t>
            </a:r>
            <a:r>
              <a:rPr lang="en-CA" i="1" dirty="0" err="1" smtClean="0"/>
              <a:t>të</a:t>
            </a:r>
            <a:r>
              <a:rPr lang="en-CA" i="1" dirty="0" smtClean="0"/>
              <a:t> </a:t>
            </a:r>
            <a:r>
              <a:rPr lang="en-CA" i="1" dirty="0" err="1" smtClean="0"/>
              <a:t>K.Pr.Penale</a:t>
            </a:r>
            <a:r>
              <a:rPr lang="en-CA" i="1" dirty="0" smtClean="0"/>
              <a:t> (</a:t>
            </a:r>
            <a:r>
              <a:rPr lang="en-CA" i="1" dirty="0" err="1" smtClean="0"/>
              <a:t>nuk</a:t>
            </a:r>
            <a:r>
              <a:rPr lang="en-CA" i="1" dirty="0" smtClean="0"/>
              <a:t> </a:t>
            </a:r>
            <a:r>
              <a:rPr lang="en-CA" i="1" dirty="0" err="1" smtClean="0"/>
              <a:t>urdhëron</a:t>
            </a:r>
            <a:r>
              <a:rPr lang="en-CA" i="1" dirty="0" smtClean="0"/>
              <a:t> </a:t>
            </a:r>
            <a:r>
              <a:rPr lang="en-CA" i="1" dirty="0" err="1" smtClean="0"/>
              <a:t>shoqërimin</a:t>
            </a:r>
            <a:r>
              <a:rPr lang="en-CA" i="1" dirty="0" smtClean="0"/>
              <a:t> e </a:t>
            </a:r>
            <a:r>
              <a:rPr lang="en-CA" i="1" dirty="0" err="1" smtClean="0"/>
              <a:t>detyrueshëm</a:t>
            </a:r>
            <a:r>
              <a:rPr lang="en-CA" i="1" dirty="0" smtClean="0"/>
              <a:t>), </a:t>
            </a:r>
            <a:r>
              <a:rPr lang="en-CA" i="1" dirty="0" err="1" smtClean="0"/>
              <a:t>por</a:t>
            </a:r>
            <a:r>
              <a:rPr lang="en-CA" i="1" dirty="0" smtClean="0"/>
              <a:t> </a:t>
            </a:r>
            <a:r>
              <a:rPr lang="en-CA" i="1" dirty="0" err="1" smtClean="0"/>
              <a:t>zbaton</a:t>
            </a:r>
            <a:r>
              <a:rPr lang="en-CA" i="1" dirty="0" smtClean="0"/>
              <a:t> </a:t>
            </a:r>
            <a:r>
              <a:rPr lang="en-CA" i="1" dirty="0" err="1" smtClean="0"/>
              <a:t>në</a:t>
            </a:r>
            <a:r>
              <a:rPr lang="en-CA" i="1" dirty="0" smtClean="0"/>
              <a:t> </a:t>
            </a:r>
            <a:r>
              <a:rPr lang="en-CA" i="1" dirty="0" err="1" smtClean="0"/>
              <a:t>të</a:t>
            </a:r>
            <a:r>
              <a:rPr lang="en-CA" i="1" dirty="0" smtClean="0"/>
              <a:t> </a:t>
            </a:r>
            <a:r>
              <a:rPr lang="en-CA" i="1" dirty="0" err="1" smtClean="0"/>
              <a:t>gjitha</a:t>
            </a:r>
            <a:r>
              <a:rPr lang="en-CA" i="1" dirty="0" smtClean="0"/>
              <a:t> </a:t>
            </a:r>
            <a:r>
              <a:rPr lang="en-CA" i="1" dirty="0" err="1" smtClean="0"/>
              <a:t>pikat</a:t>
            </a:r>
            <a:r>
              <a:rPr lang="en-CA" i="1" dirty="0" smtClean="0"/>
              <a:t> e </a:t>
            </a:r>
            <a:r>
              <a:rPr lang="en-CA" i="1" dirty="0" err="1" smtClean="0"/>
              <a:t>tij</a:t>
            </a:r>
            <a:r>
              <a:rPr lang="en-CA" i="1" dirty="0" smtClean="0"/>
              <a:t> </a:t>
            </a:r>
            <a:r>
              <a:rPr lang="en-CA" i="1" dirty="0" err="1" smtClean="0"/>
              <a:t>nenin</a:t>
            </a:r>
            <a:r>
              <a:rPr lang="en-CA" i="1" dirty="0" smtClean="0"/>
              <a:t> 352 </a:t>
            </a:r>
            <a:r>
              <a:rPr lang="en-CA" i="1" dirty="0" err="1" smtClean="0"/>
              <a:t>të</a:t>
            </a:r>
            <a:r>
              <a:rPr lang="en-CA" i="1" dirty="0" smtClean="0"/>
              <a:t> </a:t>
            </a:r>
            <a:r>
              <a:rPr lang="en-CA" i="1" dirty="0" err="1" smtClean="0"/>
              <a:t>K.Pr.Penale</a:t>
            </a:r>
            <a:r>
              <a:rPr lang="en-CA" i="1" dirty="0" smtClean="0"/>
              <a:t>.</a:t>
            </a:r>
            <a:endParaRPr lang="en-CA" dirty="0" smtClean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826611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 err="1"/>
              <a:t>Gjykimi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mungesë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seancë</a:t>
            </a:r>
            <a:r>
              <a:rPr lang="en-CA" dirty="0"/>
              <a:t> </a:t>
            </a:r>
            <a:r>
              <a:rPr lang="en-CA" dirty="0" err="1"/>
              <a:t>paraprake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4497788"/>
          </a:xfrm>
        </p:spPr>
        <p:txBody>
          <a:bodyPr>
            <a:normAutofit/>
          </a:bodyPr>
          <a:lstStyle/>
          <a:p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seancë</a:t>
            </a:r>
            <a:r>
              <a:rPr lang="en-CA" dirty="0" smtClean="0"/>
              <a:t> </a:t>
            </a:r>
            <a:r>
              <a:rPr lang="en-CA" dirty="0" err="1"/>
              <a:t>paraprake</a:t>
            </a:r>
            <a:r>
              <a:rPr lang="en-CA" dirty="0"/>
              <a:t>, </a:t>
            </a:r>
            <a:r>
              <a:rPr lang="en-CA" dirty="0" err="1" smtClean="0"/>
              <a:t>gjykimi</a:t>
            </a:r>
            <a:r>
              <a:rPr lang="en-CA" dirty="0" smtClean="0"/>
              <a:t> </a:t>
            </a:r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mungesë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vullnetshme</a:t>
            </a:r>
            <a:r>
              <a:rPr lang="en-CA" dirty="0" smtClean="0"/>
              <a:t> </a:t>
            </a:r>
            <a:r>
              <a:rPr lang="en-CA" dirty="0" err="1" smtClean="0"/>
              <a:t>disiplinohet</a:t>
            </a:r>
            <a:r>
              <a:rPr lang="en-CA" dirty="0" smtClean="0"/>
              <a:t> </a:t>
            </a:r>
            <a:r>
              <a:rPr lang="en-CA" dirty="0" err="1" smtClean="0"/>
              <a:t>nga</a:t>
            </a:r>
            <a:r>
              <a:rPr lang="en-CA" dirty="0" smtClean="0"/>
              <a:t> </a:t>
            </a:r>
            <a:r>
              <a:rPr lang="en-CA" dirty="0" err="1" smtClean="0"/>
              <a:t>neni</a:t>
            </a:r>
            <a:r>
              <a:rPr lang="en-CA" dirty="0" smtClean="0"/>
              <a:t> 332/b </a:t>
            </a:r>
            <a:r>
              <a:rPr lang="en-CA" dirty="0" err="1" smtClean="0"/>
              <a:t>i</a:t>
            </a:r>
            <a:r>
              <a:rPr lang="en-CA" dirty="0" smtClean="0"/>
              <a:t> </a:t>
            </a:r>
            <a:r>
              <a:rPr lang="en-CA" dirty="0" err="1" smtClean="0"/>
              <a:t>K.Pr.Penale</a:t>
            </a:r>
            <a:r>
              <a:rPr lang="en-CA" dirty="0" smtClean="0"/>
              <a:t> </a:t>
            </a:r>
            <a:r>
              <a:rPr lang="en-CA" dirty="0" err="1" smtClean="0"/>
              <a:t>i</a:t>
            </a:r>
            <a:r>
              <a:rPr lang="en-CA" dirty="0" smtClean="0"/>
              <a:t> </a:t>
            </a:r>
            <a:r>
              <a:rPr lang="en-CA" dirty="0" err="1" smtClean="0"/>
              <a:t>cili</a:t>
            </a:r>
            <a:r>
              <a:rPr lang="en-CA" dirty="0" smtClean="0"/>
              <a:t> </a:t>
            </a:r>
            <a:r>
              <a:rPr lang="en-CA" dirty="0" err="1" smtClean="0"/>
              <a:t>parashikon</a:t>
            </a:r>
            <a:r>
              <a:rPr lang="en-CA" dirty="0" smtClean="0"/>
              <a:t> </a:t>
            </a:r>
            <a:r>
              <a:rPr lang="en-CA" dirty="0" err="1" smtClean="0"/>
              <a:t>tre</a:t>
            </a:r>
            <a:r>
              <a:rPr lang="en-CA" dirty="0" smtClean="0"/>
              <a:t> </a:t>
            </a:r>
            <a:r>
              <a:rPr lang="en-CA" dirty="0" err="1" smtClean="0"/>
              <a:t>raste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gjykimit</a:t>
            </a:r>
            <a:r>
              <a:rPr lang="en-CA" dirty="0" smtClean="0"/>
              <a:t> </a:t>
            </a:r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mungesë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personit</a:t>
            </a:r>
            <a:r>
              <a:rPr lang="en-CA" dirty="0" smtClean="0"/>
              <a:t> </a:t>
            </a:r>
            <a:r>
              <a:rPr lang="en-CA" dirty="0" err="1" smtClean="0"/>
              <a:t>njoftohet</a:t>
            </a:r>
            <a:r>
              <a:rPr lang="en-CA" dirty="0" smtClean="0"/>
              <a:t> </a:t>
            </a:r>
            <a:r>
              <a:rPr lang="en-CA" dirty="0" err="1" smtClean="0"/>
              <a:t>për</a:t>
            </a:r>
            <a:r>
              <a:rPr lang="en-CA" dirty="0" smtClean="0"/>
              <a:t> </a:t>
            </a:r>
            <a:r>
              <a:rPr lang="en-CA" dirty="0" err="1" smtClean="0"/>
              <a:t>seancën</a:t>
            </a:r>
            <a:r>
              <a:rPr lang="en-CA" dirty="0" smtClean="0"/>
              <a:t> </a:t>
            </a:r>
            <a:r>
              <a:rPr lang="en-CA" dirty="0" err="1" smtClean="0"/>
              <a:t>gjyqësore</a:t>
            </a:r>
            <a:r>
              <a:rPr lang="en-CA" dirty="0" smtClean="0"/>
              <a:t>:</a:t>
            </a:r>
          </a:p>
          <a:p>
            <a:pPr lvl="1"/>
            <a:r>
              <a:rPr lang="en-CA" dirty="0" smtClean="0"/>
              <a:t>Kur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pandehuri</a:t>
            </a:r>
            <a:r>
              <a:rPr lang="en-CA" dirty="0"/>
              <a:t> </a:t>
            </a:r>
            <a:r>
              <a:rPr lang="en-CA" dirty="0" err="1"/>
              <a:t>megjithëse</a:t>
            </a:r>
            <a:r>
              <a:rPr lang="en-CA" dirty="0"/>
              <a:t> </a:t>
            </a:r>
            <a:r>
              <a:rPr lang="en-CA" dirty="0" err="1"/>
              <a:t>është</a:t>
            </a:r>
            <a:r>
              <a:rPr lang="en-CA" dirty="0"/>
              <a:t> </a:t>
            </a:r>
            <a:r>
              <a:rPr lang="en-CA" dirty="0" err="1"/>
              <a:t>njoftuar</a:t>
            </a:r>
            <a:r>
              <a:rPr lang="en-CA" dirty="0"/>
              <a:t>, </a:t>
            </a:r>
            <a:r>
              <a:rPr lang="en-CA" dirty="0" err="1"/>
              <a:t>nuk</a:t>
            </a:r>
            <a:r>
              <a:rPr lang="en-CA" dirty="0"/>
              <a:t> </a:t>
            </a:r>
            <a:r>
              <a:rPr lang="en-CA" dirty="0" err="1"/>
              <a:t>është</a:t>
            </a:r>
            <a:r>
              <a:rPr lang="en-CA" dirty="0"/>
              <a:t> </a:t>
            </a:r>
            <a:r>
              <a:rPr lang="en-CA" dirty="0" err="1"/>
              <a:t>paraqitur</a:t>
            </a:r>
            <a:r>
              <a:rPr lang="en-CA" dirty="0"/>
              <a:t>; </a:t>
            </a:r>
            <a:endParaRPr lang="en-CA" dirty="0"/>
          </a:p>
          <a:p>
            <a:pPr lvl="1"/>
            <a:r>
              <a:rPr lang="en-CA" dirty="0" smtClean="0"/>
              <a:t>Kur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pandehuri</a:t>
            </a:r>
            <a:r>
              <a:rPr lang="en-CA" dirty="0"/>
              <a:t> </a:t>
            </a:r>
            <a:r>
              <a:rPr lang="en-CA" dirty="0" err="1"/>
              <a:t>ka</a:t>
            </a:r>
            <a:r>
              <a:rPr lang="en-CA" dirty="0"/>
              <a:t> </a:t>
            </a:r>
            <a:r>
              <a:rPr lang="en-CA" dirty="0" err="1"/>
              <a:t>hequr</a:t>
            </a:r>
            <a:r>
              <a:rPr lang="en-CA" dirty="0"/>
              <a:t> </a:t>
            </a:r>
            <a:r>
              <a:rPr lang="en-CA" dirty="0" err="1"/>
              <a:t>dorë</a:t>
            </a:r>
            <a:r>
              <a:rPr lang="en-CA" dirty="0"/>
              <a:t> </a:t>
            </a:r>
            <a:r>
              <a:rPr lang="en-CA" dirty="0" err="1"/>
              <a:t>shprehimisht</a:t>
            </a:r>
            <a:r>
              <a:rPr lang="en-CA" dirty="0"/>
              <a:t> </a:t>
            </a:r>
            <a:r>
              <a:rPr lang="en-CA" dirty="0" err="1"/>
              <a:t>nga</a:t>
            </a:r>
            <a:r>
              <a:rPr lang="en-CA" dirty="0"/>
              <a:t> e </a:t>
            </a:r>
            <a:r>
              <a:rPr lang="en-CA" dirty="0" err="1"/>
              <a:t>drejta</a:t>
            </a:r>
            <a:r>
              <a:rPr lang="en-CA" dirty="0"/>
              <a:t> </a:t>
            </a:r>
            <a:r>
              <a:rPr lang="en-CA" dirty="0" err="1"/>
              <a:t>për</a:t>
            </a:r>
            <a:r>
              <a:rPr lang="en-CA" dirty="0"/>
              <a:t> </a:t>
            </a:r>
            <a:r>
              <a:rPr lang="en-CA" dirty="0" err="1"/>
              <a:t>t’u</a:t>
            </a:r>
            <a:r>
              <a:rPr lang="en-CA" dirty="0"/>
              <a:t> </a:t>
            </a:r>
            <a:r>
              <a:rPr lang="en-CA" dirty="0" err="1"/>
              <a:t>paraqitur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seancë</a:t>
            </a:r>
            <a:r>
              <a:rPr lang="en-CA" dirty="0"/>
              <a:t> </a:t>
            </a:r>
            <a:r>
              <a:rPr lang="en-CA" dirty="0" err="1"/>
              <a:t>paraprake</a:t>
            </a:r>
            <a:r>
              <a:rPr lang="en-CA" dirty="0"/>
              <a:t>, duke </a:t>
            </a:r>
            <a:r>
              <a:rPr lang="en-CA" dirty="0" err="1"/>
              <a:t>refuzuar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paraqitet</a:t>
            </a:r>
            <a:r>
              <a:rPr lang="en-CA" dirty="0"/>
              <a:t>; </a:t>
            </a:r>
            <a:endParaRPr lang="en-CA" dirty="0" smtClean="0"/>
          </a:p>
          <a:p>
            <a:pPr lvl="1"/>
            <a:r>
              <a:rPr lang="en-CA" dirty="0" smtClean="0"/>
              <a:t>Kur </a:t>
            </a:r>
            <a:r>
              <a:rPr lang="en-CA" dirty="0" err="1"/>
              <a:t>i</a:t>
            </a:r>
            <a:r>
              <a:rPr lang="en-CA" dirty="0"/>
              <a:t> </a:t>
            </a:r>
            <a:r>
              <a:rPr lang="en-CA" dirty="0" err="1"/>
              <a:t>pandehuri</a:t>
            </a:r>
            <a:r>
              <a:rPr lang="en-CA" dirty="0"/>
              <a:t> </a:t>
            </a:r>
            <a:r>
              <a:rPr lang="en-CA" dirty="0" err="1"/>
              <a:t>që</a:t>
            </a:r>
            <a:r>
              <a:rPr lang="en-CA" dirty="0"/>
              <a:t> </a:t>
            </a:r>
            <a:r>
              <a:rPr lang="en-CA" dirty="0" err="1"/>
              <a:t>është</a:t>
            </a:r>
            <a:r>
              <a:rPr lang="en-CA" dirty="0"/>
              <a:t> </a:t>
            </a:r>
            <a:r>
              <a:rPr lang="en-CA" dirty="0" err="1"/>
              <a:t>paraqitur</a:t>
            </a:r>
            <a:r>
              <a:rPr lang="en-CA" dirty="0"/>
              <a:t> </a:t>
            </a:r>
            <a:r>
              <a:rPr lang="en-CA" dirty="0" err="1"/>
              <a:t>fillimisht</a:t>
            </a:r>
            <a:r>
              <a:rPr lang="en-CA" dirty="0"/>
              <a:t> </a:t>
            </a:r>
            <a:r>
              <a:rPr lang="en-CA" dirty="0" err="1"/>
              <a:t>largohet</a:t>
            </a:r>
            <a:r>
              <a:rPr lang="en-CA" dirty="0"/>
              <a:t> </a:t>
            </a:r>
            <a:r>
              <a:rPr lang="en-CA" dirty="0" err="1"/>
              <a:t>gjatë</a:t>
            </a:r>
            <a:r>
              <a:rPr lang="en-CA" dirty="0"/>
              <a:t> </a:t>
            </a:r>
            <a:r>
              <a:rPr lang="en-CA" dirty="0" err="1"/>
              <a:t>vazhdimit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seancës</a:t>
            </a:r>
            <a:r>
              <a:rPr lang="en-CA" dirty="0"/>
              <a:t>. </a:t>
            </a:r>
            <a:endParaRPr lang="en-CA" i="1" dirty="0" smtClean="0"/>
          </a:p>
          <a:p>
            <a:r>
              <a:rPr lang="en-CA" i="1" dirty="0" err="1" smtClean="0"/>
              <a:t>Në</a:t>
            </a:r>
            <a:r>
              <a:rPr lang="en-CA" i="1" dirty="0" smtClean="0"/>
              <a:t> </a:t>
            </a:r>
            <a:r>
              <a:rPr lang="en-CA" i="1" dirty="0" err="1" smtClean="0"/>
              <a:t>seancë</a:t>
            </a:r>
            <a:r>
              <a:rPr lang="en-CA" i="1" dirty="0" smtClean="0"/>
              <a:t> </a:t>
            </a:r>
            <a:r>
              <a:rPr lang="en-CA" i="1" dirty="0" err="1"/>
              <a:t>paraprake</a:t>
            </a:r>
            <a:r>
              <a:rPr lang="en-CA" i="1" dirty="0"/>
              <a:t>, </a:t>
            </a:r>
            <a:r>
              <a:rPr lang="en-CA" i="1" dirty="0" err="1"/>
              <a:t>gjykata</a:t>
            </a:r>
            <a:r>
              <a:rPr lang="en-CA" i="1" dirty="0"/>
              <a:t> </a:t>
            </a:r>
            <a:r>
              <a:rPr lang="en-CA" i="1" dirty="0" err="1"/>
              <a:t>nuk</a:t>
            </a:r>
            <a:r>
              <a:rPr lang="en-CA" i="1" dirty="0"/>
              <a:t> </a:t>
            </a:r>
            <a:r>
              <a:rPr lang="en-CA" i="1" dirty="0" err="1"/>
              <a:t>zbaton</a:t>
            </a:r>
            <a:r>
              <a:rPr lang="en-CA" i="1" dirty="0"/>
              <a:t> </a:t>
            </a:r>
            <a:r>
              <a:rPr lang="en-CA" i="1" dirty="0" err="1"/>
              <a:t>nenin</a:t>
            </a:r>
            <a:r>
              <a:rPr lang="en-CA" i="1" dirty="0"/>
              <a:t> </a:t>
            </a:r>
            <a:r>
              <a:rPr lang="en-CA" i="1" dirty="0" smtClean="0"/>
              <a:t>351/1 </a:t>
            </a:r>
            <a:r>
              <a:rPr lang="en-CA" i="1" dirty="0" err="1" smtClean="0"/>
              <a:t>i</a:t>
            </a:r>
            <a:r>
              <a:rPr lang="en-CA" i="1" dirty="0" smtClean="0"/>
              <a:t> </a:t>
            </a:r>
            <a:r>
              <a:rPr lang="en-CA" i="1" dirty="0" err="1"/>
              <a:t>K.Pr.Penale</a:t>
            </a:r>
            <a:r>
              <a:rPr lang="en-CA" i="1" dirty="0"/>
              <a:t> </a:t>
            </a:r>
            <a:r>
              <a:rPr lang="en-CA" i="1" dirty="0" err="1" smtClean="0"/>
              <a:t>i</a:t>
            </a:r>
            <a:r>
              <a:rPr lang="en-CA" i="1" dirty="0" smtClean="0"/>
              <a:t> </a:t>
            </a:r>
            <a:r>
              <a:rPr lang="en-CA" i="1" dirty="0" err="1" smtClean="0"/>
              <a:t>cili</a:t>
            </a:r>
            <a:r>
              <a:rPr lang="en-CA" i="1" dirty="0" smtClean="0"/>
              <a:t> </a:t>
            </a:r>
            <a:r>
              <a:rPr lang="en-CA" i="1" dirty="0" err="1" smtClean="0"/>
              <a:t>parashikon</a:t>
            </a:r>
            <a:r>
              <a:rPr lang="en-CA" i="1" dirty="0" smtClean="0"/>
              <a:t> </a:t>
            </a:r>
            <a:r>
              <a:rPr lang="en-CA" i="1" dirty="0" err="1" smtClean="0"/>
              <a:t>shoqqërimin</a:t>
            </a:r>
            <a:r>
              <a:rPr lang="en-CA" i="1" dirty="0" smtClean="0"/>
              <a:t> e </a:t>
            </a:r>
            <a:r>
              <a:rPr lang="en-CA" i="1" dirty="0" err="1" smtClean="0"/>
              <a:t>detyrueshëm</a:t>
            </a:r>
            <a:r>
              <a:rPr lang="en-CA" i="1" dirty="0" smtClean="0"/>
              <a:t> </a:t>
            </a:r>
            <a:r>
              <a:rPr lang="en-CA" i="1" dirty="0" err="1" smtClean="0"/>
              <a:t>të</a:t>
            </a:r>
            <a:r>
              <a:rPr lang="en-CA" i="1" dirty="0" smtClean="0"/>
              <a:t> </a:t>
            </a:r>
            <a:r>
              <a:rPr lang="en-CA" i="1" dirty="0" err="1" smtClean="0"/>
              <a:t>personit</a:t>
            </a:r>
            <a:r>
              <a:rPr lang="en-CA" i="1" dirty="0" smtClean="0"/>
              <a:t> </a:t>
            </a:r>
            <a:r>
              <a:rPr lang="en-CA" i="1" dirty="0" err="1" smtClean="0"/>
              <a:t>që</a:t>
            </a:r>
            <a:r>
              <a:rPr lang="en-CA" i="1" dirty="0" smtClean="0"/>
              <a:t> </a:t>
            </a:r>
            <a:r>
              <a:rPr lang="en-CA" i="1" dirty="0" err="1" smtClean="0"/>
              <a:t>merr</a:t>
            </a:r>
            <a:r>
              <a:rPr lang="en-CA" i="1" dirty="0" smtClean="0"/>
              <a:t> </a:t>
            </a:r>
            <a:r>
              <a:rPr lang="en-CA" i="1" dirty="0" err="1" smtClean="0"/>
              <a:t>dijeni</a:t>
            </a:r>
            <a:r>
              <a:rPr lang="en-CA" i="1" dirty="0" smtClean="0"/>
              <a:t> </a:t>
            </a:r>
            <a:r>
              <a:rPr lang="en-CA" i="1" dirty="0" err="1" smtClean="0"/>
              <a:t>për</a:t>
            </a:r>
            <a:r>
              <a:rPr lang="en-CA" i="1" dirty="0" smtClean="0"/>
              <a:t> </a:t>
            </a:r>
            <a:r>
              <a:rPr lang="en-CA" i="1" dirty="0" err="1" smtClean="0"/>
              <a:t>seancën</a:t>
            </a:r>
            <a:r>
              <a:rPr lang="en-CA" i="1" dirty="0" smtClean="0"/>
              <a:t> </a:t>
            </a:r>
            <a:r>
              <a:rPr lang="en-CA" i="1" dirty="0" err="1" smtClean="0"/>
              <a:t>dhe</a:t>
            </a:r>
            <a:r>
              <a:rPr lang="en-CA" i="1" dirty="0" smtClean="0"/>
              <a:t> pa </a:t>
            </a:r>
            <a:r>
              <a:rPr lang="en-CA" i="1" dirty="0" err="1" smtClean="0"/>
              <a:t>shkak</a:t>
            </a:r>
            <a:r>
              <a:rPr lang="en-CA" i="1" dirty="0" smtClean="0"/>
              <a:t> </a:t>
            </a:r>
            <a:r>
              <a:rPr lang="en-CA" i="1" dirty="0" err="1" smtClean="0"/>
              <a:t>të</a:t>
            </a:r>
            <a:r>
              <a:rPr lang="en-CA" i="1" dirty="0" smtClean="0"/>
              <a:t> </a:t>
            </a:r>
            <a:r>
              <a:rPr lang="en-CA" i="1" dirty="0" err="1" smtClean="0"/>
              <a:t>arsyeshëm</a:t>
            </a:r>
            <a:r>
              <a:rPr lang="en-CA" i="1" dirty="0" smtClean="0"/>
              <a:t> </a:t>
            </a:r>
            <a:r>
              <a:rPr lang="en-CA" i="1" dirty="0" err="1" smtClean="0"/>
              <a:t>nuk</a:t>
            </a:r>
            <a:r>
              <a:rPr lang="en-CA" i="1" dirty="0" smtClean="0"/>
              <a:t> </a:t>
            </a:r>
            <a:r>
              <a:rPr lang="en-CA" i="1" dirty="0" err="1" smtClean="0"/>
              <a:t>paraqitet</a:t>
            </a:r>
            <a:r>
              <a:rPr lang="en-CA" i="1" dirty="0" smtClean="0"/>
              <a:t>.  </a:t>
            </a:r>
          </a:p>
          <a:p>
            <a:r>
              <a:rPr lang="en-CA" i="1" dirty="0" err="1" smtClean="0"/>
              <a:t>Gjyqtari</a:t>
            </a:r>
            <a:r>
              <a:rPr lang="en-CA" i="1" dirty="0" smtClean="0"/>
              <a:t> </a:t>
            </a:r>
            <a:r>
              <a:rPr lang="en-CA" i="1" dirty="0" err="1" smtClean="0"/>
              <a:t>i</a:t>
            </a:r>
            <a:r>
              <a:rPr lang="en-CA" i="1" dirty="0" smtClean="0"/>
              <a:t> </a:t>
            </a:r>
            <a:r>
              <a:rPr lang="en-CA" i="1" dirty="0" err="1" smtClean="0"/>
              <a:t>seancës</a:t>
            </a:r>
            <a:r>
              <a:rPr lang="en-CA" i="1" dirty="0" smtClean="0"/>
              <a:t> </a:t>
            </a:r>
            <a:r>
              <a:rPr lang="en-CA" i="1" dirty="0" err="1" smtClean="0"/>
              <a:t>paraprake</a:t>
            </a:r>
            <a:r>
              <a:rPr lang="en-CA" i="1" dirty="0" smtClean="0"/>
              <a:t> </a:t>
            </a:r>
            <a:r>
              <a:rPr lang="en-CA" i="1" dirty="0" err="1" smtClean="0"/>
              <a:t>zbaton</a:t>
            </a:r>
            <a:r>
              <a:rPr lang="en-CA" i="1" dirty="0" smtClean="0"/>
              <a:t> </a:t>
            </a:r>
            <a:r>
              <a:rPr lang="en-CA" i="1" dirty="0" err="1" smtClean="0"/>
              <a:t>në</a:t>
            </a:r>
            <a:r>
              <a:rPr lang="en-CA" i="1" dirty="0" smtClean="0"/>
              <a:t> </a:t>
            </a:r>
            <a:r>
              <a:rPr lang="en-CA" i="1" dirty="0" err="1" smtClean="0"/>
              <a:t>të</a:t>
            </a:r>
            <a:r>
              <a:rPr lang="en-CA" i="1" dirty="0" smtClean="0"/>
              <a:t> </a:t>
            </a:r>
            <a:r>
              <a:rPr lang="en-CA" i="1" dirty="0" err="1"/>
              <a:t>gjitha</a:t>
            </a:r>
            <a:r>
              <a:rPr lang="en-CA" i="1" dirty="0"/>
              <a:t> </a:t>
            </a:r>
            <a:r>
              <a:rPr lang="en-CA" i="1" dirty="0" err="1"/>
              <a:t>pikat</a:t>
            </a:r>
            <a:r>
              <a:rPr lang="en-CA" i="1" dirty="0"/>
              <a:t> e </a:t>
            </a:r>
            <a:r>
              <a:rPr lang="en-CA" i="1" dirty="0" err="1"/>
              <a:t>tij</a:t>
            </a:r>
            <a:r>
              <a:rPr lang="en-CA" i="1" dirty="0"/>
              <a:t> </a:t>
            </a:r>
            <a:r>
              <a:rPr lang="en-CA" i="1" dirty="0" err="1"/>
              <a:t>nenin</a:t>
            </a:r>
            <a:r>
              <a:rPr lang="en-CA" i="1" dirty="0"/>
              <a:t> 352 </a:t>
            </a:r>
            <a:r>
              <a:rPr lang="en-CA" i="1" dirty="0" err="1" smtClean="0"/>
              <a:t>të</a:t>
            </a:r>
            <a:r>
              <a:rPr lang="en-CA" i="1" dirty="0" smtClean="0"/>
              <a:t> </a:t>
            </a:r>
            <a:r>
              <a:rPr lang="en-CA" i="1" dirty="0" err="1" smtClean="0"/>
              <a:t>K.Pr.Penale</a:t>
            </a:r>
            <a:r>
              <a:rPr lang="en-CA" i="1" dirty="0" smtClean="0"/>
              <a:t>, </a:t>
            </a:r>
            <a:r>
              <a:rPr lang="en-CA" i="1" dirty="0" err="1" smtClean="0"/>
              <a:t>dispozitë</a:t>
            </a:r>
            <a:r>
              <a:rPr lang="en-CA" i="1" dirty="0" smtClean="0"/>
              <a:t> </a:t>
            </a:r>
            <a:r>
              <a:rPr lang="en-CA" i="1" dirty="0" err="1" smtClean="0"/>
              <a:t>që</a:t>
            </a:r>
            <a:r>
              <a:rPr lang="en-CA" i="1" dirty="0" smtClean="0"/>
              <a:t> </a:t>
            </a:r>
            <a:r>
              <a:rPr lang="en-CA" i="1" dirty="0" err="1" smtClean="0"/>
              <a:t>referohet</a:t>
            </a:r>
            <a:r>
              <a:rPr lang="en-CA" i="1" dirty="0" smtClean="0"/>
              <a:t> </a:t>
            </a:r>
            <a:r>
              <a:rPr lang="en-CA" i="1" dirty="0" err="1" smtClean="0"/>
              <a:t>nga</a:t>
            </a:r>
            <a:r>
              <a:rPr lang="en-CA" i="1" dirty="0" smtClean="0"/>
              <a:t> </a:t>
            </a:r>
            <a:r>
              <a:rPr lang="en-CA" i="1" dirty="0" err="1" smtClean="0"/>
              <a:t>neni</a:t>
            </a:r>
            <a:r>
              <a:rPr lang="en-CA" i="1" dirty="0" smtClean="0"/>
              <a:t> 332/a pg.4 </a:t>
            </a:r>
            <a:r>
              <a:rPr lang="en-CA" i="1" dirty="0" err="1" smtClean="0"/>
              <a:t>i</a:t>
            </a:r>
            <a:r>
              <a:rPr lang="en-CA" i="1" dirty="0" smtClean="0"/>
              <a:t> </a:t>
            </a:r>
            <a:r>
              <a:rPr lang="en-CA" i="1" dirty="0" err="1" smtClean="0"/>
              <a:t>K.Pr.P</a:t>
            </a:r>
            <a:r>
              <a:rPr lang="en-CA" i="1" dirty="0" smtClean="0"/>
              <a:t>.</a:t>
            </a:r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799706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 err="1"/>
              <a:t>Gjykimi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mungesë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seancë</a:t>
            </a:r>
            <a:r>
              <a:rPr lang="en-CA" dirty="0"/>
              <a:t> </a:t>
            </a:r>
            <a:r>
              <a:rPr lang="en-CA" dirty="0" err="1"/>
              <a:t>paraprake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930400"/>
            <a:ext cx="9612886" cy="4818129"/>
          </a:xfrm>
        </p:spPr>
        <p:txBody>
          <a:bodyPr/>
          <a:lstStyle/>
          <a:p>
            <a:pPr algn="just"/>
            <a:r>
              <a:rPr lang="en-CA" dirty="0" err="1" smtClean="0"/>
              <a:t>Deklarimi</a:t>
            </a:r>
            <a:r>
              <a:rPr lang="en-CA" dirty="0" smtClean="0"/>
              <a:t> </a:t>
            </a:r>
            <a:r>
              <a:rPr lang="en-CA" dirty="0" err="1" smtClean="0"/>
              <a:t>i</a:t>
            </a:r>
            <a:r>
              <a:rPr lang="en-CA" dirty="0" smtClean="0"/>
              <a:t> </a:t>
            </a:r>
            <a:r>
              <a:rPr lang="en-CA" dirty="0" err="1" smtClean="0"/>
              <a:t>mungesës</a:t>
            </a:r>
            <a:r>
              <a:rPr lang="en-CA" dirty="0" smtClean="0"/>
              <a:t> </a:t>
            </a:r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seancë</a:t>
            </a:r>
            <a:r>
              <a:rPr lang="en-CA" dirty="0" smtClean="0"/>
              <a:t> </a:t>
            </a:r>
            <a:r>
              <a:rPr lang="en-CA" dirty="0" err="1" smtClean="0"/>
              <a:t>paraprake</a:t>
            </a:r>
            <a:r>
              <a:rPr lang="en-CA" dirty="0" smtClean="0"/>
              <a:t> </a:t>
            </a:r>
            <a:r>
              <a:rPr lang="en-CA" dirty="0" err="1" smtClean="0"/>
              <a:t>sipas</a:t>
            </a:r>
            <a:r>
              <a:rPr lang="en-CA" dirty="0" smtClean="0"/>
              <a:t> </a:t>
            </a:r>
            <a:r>
              <a:rPr lang="en-CA" dirty="0" err="1" smtClean="0"/>
              <a:t>nenit</a:t>
            </a:r>
            <a:r>
              <a:rPr lang="en-CA" dirty="0" smtClean="0"/>
              <a:t> 352/2/3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K.Pr.Penale</a:t>
            </a:r>
            <a:r>
              <a:rPr lang="en-CA" dirty="0" smtClean="0"/>
              <a:t> </a:t>
            </a:r>
            <a:r>
              <a:rPr lang="en-CA" dirty="0" err="1" smtClean="0"/>
              <a:t>përfundon</a:t>
            </a:r>
            <a:r>
              <a:rPr lang="en-CA" dirty="0" smtClean="0"/>
              <a:t> </a:t>
            </a:r>
            <a:r>
              <a:rPr lang="en-CA" dirty="0" err="1" smtClean="0"/>
              <a:t>efektet</a:t>
            </a:r>
            <a:r>
              <a:rPr lang="en-CA" dirty="0" smtClean="0"/>
              <a:t> </a:t>
            </a:r>
            <a:r>
              <a:rPr lang="en-CA" dirty="0" err="1" smtClean="0"/>
              <a:t>kur</a:t>
            </a:r>
            <a:r>
              <a:rPr lang="en-CA" dirty="0" smtClean="0"/>
              <a:t> </a:t>
            </a:r>
            <a:r>
              <a:rPr lang="en-CA" dirty="0" err="1" smtClean="0"/>
              <a:t>çështja</a:t>
            </a:r>
            <a:r>
              <a:rPr lang="en-CA" dirty="0" smtClean="0"/>
              <a:t> </a:t>
            </a:r>
            <a:r>
              <a:rPr lang="en-CA" dirty="0" err="1" smtClean="0"/>
              <a:t>kalon</a:t>
            </a:r>
            <a:r>
              <a:rPr lang="en-CA" dirty="0" smtClean="0"/>
              <a:t> </a:t>
            </a:r>
            <a:r>
              <a:rPr lang="en-CA" dirty="0" err="1" smtClean="0"/>
              <a:t>për</a:t>
            </a:r>
            <a:r>
              <a:rPr lang="en-CA" dirty="0" smtClean="0"/>
              <a:t> </a:t>
            </a:r>
            <a:r>
              <a:rPr lang="en-CA" dirty="0" err="1" smtClean="0"/>
              <a:t>gjykim</a:t>
            </a:r>
            <a:r>
              <a:rPr lang="en-CA" dirty="0" smtClean="0"/>
              <a:t> ne </a:t>
            </a:r>
            <a:r>
              <a:rPr lang="en-CA" dirty="0" err="1" smtClean="0"/>
              <a:t>themel</a:t>
            </a:r>
            <a:r>
              <a:rPr lang="en-CA" dirty="0" smtClean="0"/>
              <a:t>.</a:t>
            </a:r>
          </a:p>
          <a:p>
            <a:pPr algn="just"/>
            <a:r>
              <a:rPr lang="en-CA" dirty="0" err="1" smtClean="0"/>
              <a:t>Gjykata</a:t>
            </a:r>
            <a:r>
              <a:rPr lang="en-CA" dirty="0" smtClean="0"/>
              <a:t> e </a:t>
            </a:r>
            <a:r>
              <a:rPr lang="en-CA" dirty="0" err="1" smtClean="0"/>
              <a:t>themelit</a:t>
            </a:r>
            <a:r>
              <a:rPr lang="en-CA" dirty="0" smtClean="0"/>
              <a:t> </a:t>
            </a:r>
            <a:r>
              <a:rPr lang="en-CA" dirty="0" err="1" smtClean="0"/>
              <a:t>ka</a:t>
            </a:r>
            <a:r>
              <a:rPr lang="en-CA" dirty="0" smtClean="0"/>
              <a:t> </a:t>
            </a:r>
            <a:r>
              <a:rPr lang="en-CA" dirty="0" err="1" smtClean="0"/>
              <a:t>detyrimin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përsërisë</a:t>
            </a:r>
            <a:r>
              <a:rPr lang="en-CA" dirty="0" smtClean="0"/>
              <a:t> </a:t>
            </a:r>
            <a:r>
              <a:rPr lang="en-CA" dirty="0" err="1" smtClean="0"/>
              <a:t>procedurën</a:t>
            </a:r>
            <a:r>
              <a:rPr lang="en-CA" dirty="0" smtClean="0"/>
              <a:t> e </a:t>
            </a:r>
            <a:r>
              <a:rPr lang="en-CA" dirty="0" err="1" smtClean="0"/>
              <a:t>njoftimit</a:t>
            </a:r>
            <a:r>
              <a:rPr lang="en-CA" dirty="0" smtClean="0"/>
              <a:t> </a:t>
            </a:r>
            <a:r>
              <a:rPr lang="en-CA" dirty="0" err="1" smtClean="0"/>
              <a:t>dhe</a:t>
            </a:r>
            <a:r>
              <a:rPr lang="en-CA" dirty="0" smtClean="0"/>
              <a:t> </a:t>
            </a:r>
            <a:r>
              <a:rPr lang="en-CA" dirty="0" err="1" smtClean="0"/>
              <a:t>nëse</a:t>
            </a:r>
            <a:r>
              <a:rPr lang="en-CA" dirty="0" smtClean="0"/>
              <a:t> </a:t>
            </a:r>
            <a:r>
              <a:rPr lang="en-CA" dirty="0" err="1" smtClean="0"/>
              <a:t>plotësohen</a:t>
            </a:r>
            <a:r>
              <a:rPr lang="en-CA" dirty="0" smtClean="0"/>
              <a:t> </a:t>
            </a:r>
            <a:r>
              <a:rPr lang="en-CA" dirty="0" err="1" smtClean="0"/>
              <a:t>kriteret</a:t>
            </a:r>
            <a:r>
              <a:rPr lang="en-CA" dirty="0" smtClean="0"/>
              <a:t> e </a:t>
            </a:r>
            <a:r>
              <a:rPr lang="en-CA" dirty="0" err="1" smtClean="0"/>
              <a:t>parashikuara</a:t>
            </a:r>
            <a:r>
              <a:rPr lang="en-CA" dirty="0" smtClean="0"/>
              <a:t> </a:t>
            </a:r>
            <a:r>
              <a:rPr lang="en-CA" dirty="0" err="1" smtClean="0"/>
              <a:t>nga</a:t>
            </a:r>
            <a:r>
              <a:rPr lang="en-CA" dirty="0" smtClean="0"/>
              <a:t> </a:t>
            </a:r>
            <a:r>
              <a:rPr lang="en-CA" dirty="0" err="1" smtClean="0"/>
              <a:t>neni</a:t>
            </a:r>
            <a:r>
              <a:rPr lang="en-CA" dirty="0" smtClean="0"/>
              <a:t> 352/1 </a:t>
            </a:r>
            <a:r>
              <a:rPr lang="en-CA" dirty="0" err="1" smtClean="0"/>
              <a:t>i</a:t>
            </a:r>
            <a:r>
              <a:rPr lang="en-CA" dirty="0" smtClean="0"/>
              <a:t> </a:t>
            </a:r>
            <a:r>
              <a:rPr lang="en-CA" dirty="0" err="1" smtClean="0"/>
              <a:t>K.Pr.P</a:t>
            </a:r>
            <a:r>
              <a:rPr lang="en-CA" dirty="0" smtClean="0"/>
              <a:t>,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pezullojë</a:t>
            </a:r>
            <a:r>
              <a:rPr lang="en-CA" dirty="0" smtClean="0"/>
              <a:t> </a:t>
            </a:r>
            <a:r>
              <a:rPr lang="en-CA" dirty="0" err="1" smtClean="0"/>
              <a:t>një</a:t>
            </a:r>
            <a:r>
              <a:rPr lang="en-CA" dirty="0" smtClean="0"/>
              <a:t> </a:t>
            </a:r>
            <a:r>
              <a:rPr lang="en-CA" dirty="0" err="1" smtClean="0"/>
              <a:t>vit</a:t>
            </a:r>
            <a:r>
              <a:rPr lang="en-CA" dirty="0" smtClean="0"/>
              <a:t> </a:t>
            </a:r>
            <a:r>
              <a:rPr lang="en-CA" dirty="0" err="1" smtClean="0"/>
              <a:t>gjykimin</a:t>
            </a:r>
            <a:r>
              <a:rPr lang="en-CA" dirty="0" smtClean="0"/>
              <a:t>.</a:t>
            </a:r>
          </a:p>
          <a:p>
            <a:pPr algn="just"/>
            <a:r>
              <a:rPr lang="en-CA" dirty="0" err="1"/>
              <a:t>Gjykimi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themel</a:t>
            </a:r>
            <a:r>
              <a:rPr lang="en-CA" dirty="0"/>
              <a:t> </a:t>
            </a:r>
            <a:r>
              <a:rPr lang="en-CA" dirty="0" err="1"/>
              <a:t>përfaqëson</a:t>
            </a:r>
            <a:r>
              <a:rPr lang="en-CA" dirty="0"/>
              <a:t> </a:t>
            </a:r>
            <a:r>
              <a:rPr lang="en-CA" dirty="0" err="1"/>
              <a:t>një</a:t>
            </a:r>
            <a:r>
              <a:rPr lang="en-CA" dirty="0"/>
              <a:t> </a:t>
            </a:r>
            <a:r>
              <a:rPr lang="en-CA" dirty="0" err="1"/>
              <a:t>fazë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re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procesit</a:t>
            </a:r>
            <a:r>
              <a:rPr lang="en-CA" dirty="0"/>
              <a:t> penal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ngarkim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një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pandehuri</a:t>
            </a:r>
            <a:r>
              <a:rPr lang="en-CA" dirty="0"/>
              <a:t>, e </a:t>
            </a:r>
            <a:r>
              <a:rPr lang="en-CA" dirty="0" err="1"/>
              <a:t>cila</a:t>
            </a:r>
            <a:r>
              <a:rPr lang="en-CA" dirty="0"/>
              <a:t> </a:t>
            </a:r>
            <a:r>
              <a:rPr lang="en-CA" dirty="0" err="1"/>
              <a:t>pavarësisht</a:t>
            </a:r>
            <a:r>
              <a:rPr lang="en-CA" dirty="0"/>
              <a:t> se </a:t>
            </a:r>
            <a:r>
              <a:rPr lang="en-CA" dirty="0" err="1"/>
              <a:t>vjen</a:t>
            </a:r>
            <a:r>
              <a:rPr lang="en-CA" dirty="0"/>
              <a:t> pas </a:t>
            </a:r>
            <a:r>
              <a:rPr lang="en-CA" dirty="0" err="1"/>
              <a:t>seancës</a:t>
            </a:r>
            <a:r>
              <a:rPr lang="en-CA" dirty="0"/>
              <a:t> </a:t>
            </a:r>
            <a:r>
              <a:rPr lang="en-CA" dirty="0" err="1"/>
              <a:t>paraprake</a:t>
            </a:r>
            <a:r>
              <a:rPr lang="en-CA" dirty="0"/>
              <a:t> </a:t>
            </a:r>
            <a:r>
              <a:rPr lang="en-CA" dirty="0" err="1"/>
              <a:t>nuk</a:t>
            </a:r>
            <a:r>
              <a:rPr lang="en-CA" dirty="0"/>
              <a:t> </a:t>
            </a:r>
            <a:r>
              <a:rPr lang="en-CA" dirty="0" err="1"/>
              <a:t>identifikohet</a:t>
            </a:r>
            <a:r>
              <a:rPr lang="en-CA" dirty="0"/>
              <a:t> me </a:t>
            </a:r>
            <a:r>
              <a:rPr lang="en-CA" dirty="0" err="1"/>
              <a:t>të</a:t>
            </a:r>
            <a:r>
              <a:rPr lang="en-CA" dirty="0"/>
              <a:t>. </a:t>
            </a:r>
            <a:r>
              <a:rPr lang="en-CA" dirty="0" err="1"/>
              <a:t>Ky</a:t>
            </a:r>
            <a:r>
              <a:rPr lang="en-CA" dirty="0"/>
              <a:t> </a:t>
            </a:r>
            <a:r>
              <a:rPr lang="en-CA" dirty="0" err="1"/>
              <a:t>fakt</a:t>
            </a:r>
            <a:r>
              <a:rPr lang="en-CA" dirty="0"/>
              <a:t> </a:t>
            </a:r>
            <a:r>
              <a:rPr lang="en-CA" dirty="0" err="1"/>
              <a:t>parashikohet</a:t>
            </a:r>
            <a:r>
              <a:rPr lang="en-CA" dirty="0"/>
              <a:t> </a:t>
            </a:r>
            <a:r>
              <a:rPr lang="en-CA" dirty="0" err="1"/>
              <a:t>shprehimisht</a:t>
            </a:r>
            <a:r>
              <a:rPr lang="en-CA" dirty="0"/>
              <a:t> </a:t>
            </a:r>
            <a:r>
              <a:rPr lang="en-CA" dirty="0" err="1"/>
              <a:t>edhe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nenin</a:t>
            </a:r>
            <a:r>
              <a:rPr lang="en-CA" dirty="0"/>
              <a:t> 332/dh </a:t>
            </a:r>
            <a:r>
              <a:rPr lang="en-CA" dirty="0" err="1"/>
              <a:t>pika</a:t>
            </a:r>
            <a:r>
              <a:rPr lang="en-CA" dirty="0"/>
              <a:t> 4 e </a:t>
            </a:r>
            <a:r>
              <a:rPr lang="en-CA" dirty="0" err="1"/>
              <a:t>K.Pr.Penale</a:t>
            </a:r>
            <a:r>
              <a:rPr lang="en-CA" dirty="0"/>
              <a:t> </a:t>
            </a:r>
            <a:r>
              <a:rPr lang="en-CA" dirty="0" err="1"/>
              <a:t>në</a:t>
            </a:r>
            <a:r>
              <a:rPr lang="en-CA" dirty="0"/>
              <a:t> </a:t>
            </a:r>
            <a:r>
              <a:rPr lang="en-CA" dirty="0" err="1"/>
              <a:t>të</a:t>
            </a:r>
            <a:r>
              <a:rPr lang="en-CA" dirty="0"/>
              <a:t> </a:t>
            </a:r>
            <a:r>
              <a:rPr lang="en-CA" dirty="0" err="1"/>
              <a:t>cilin</a:t>
            </a:r>
            <a:r>
              <a:rPr lang="en-CA" dirty="0"/>
              <a:t> </a:t>
            </a:r>
            <a:r>
              <a:rPr lang="en-CA" dirty="0" err="1"/>
              <a:t>parashikohet</a:t>
            </a:r>
            <a:r>
              <a:rPr lang="en-CA" dirty="0"/>
              <a:t> </a:t>
            </a:r>
            <a:r>
              <a:rPr lang="en-CA" dirty="0" err="1"/>
              <a:t>shprehimisht</a:t>
            </a:r>
            <a:r>
              <a:rPr lang="en-CA" dirty="0"/>
              <a:t> se: “3</a:t>
            </a:r>
            <a:r>
              <a:rPr lang="en-CA" i="1" dirty="0"/>
              <a:t>. </a:t>
            </a:r>
            <a:r>
              <a:rPr lang="en-CA" i="1" dirty="0" err="1"/>
              <a:t>Procedura</a:t>
            </a:r>
            <a:r>
              <a:rPr lang="en-CA" i="1" dirty="0"/>
              <a:t> e </a:t>
            </a:r>
            <a:r>
              <a:rPr lang="en-CA" i="1" dirty="0" err="1"/>
              <a:t>shqyrtimit</a:t>
            </a:r>
            <a:r>
              <a:rPr lang="en-CA" i="1" dirty="0"/>
              <a:t> </a:t>
            </a:r>
            <a:r>
              <a:rPr lang="en-CA" i="1" dirty="0" err="1"/>
              <a:t>në</a:t>
            </a:r>
            <a:r>
              <a:rPr lang="en-CA" i="1" dirty="0"/>
              <a:t> </a:t>
            </a:r>
            <a:r>
              <a:rPr lang="en-CA" i="1" dirty="0" err="1"/>
              <a:t>seancë</a:t>
            </a:r>
            <a:r>
              <a:rPr lang="en-CA" i="1" dirty="0"/>
              <a:t> </a:t>
            </a:r>
            <a:r>
              <a:rPr lang="en-CA" i="1" dirty="0" err="1"/>
              <a:t>paraprake</a:t>
            </a:r>
            <a:r>
              <a:rPr lang="en-CA" i="1" dirty="0"/>
              <a:t> </a:t>
            </a:r>
            <a:r>
              <a:rPr lang="en-CA" i="1" dirty="0" err="1"/>
              <a:t>nuk</a:t>
            </a:r>
            <a:r>
              <a:rPr lang="en-CA" i="1" dirty="0"/>
              <a:t> </a:t>
            </a:r>
            <a:r>
              <a:rPr lang="en-CA" i="1" dirty="0" err="1"/>
              <a:t>zëvendëson</a:t>
            </a:r>
            <a:r>
              <a:rPr lang="en-CA" i="1" dirty="0"/>
              <a:t> </a:t>
            </a:r>
            <a:r>
              <a:rPr lang="en-CA" i="1" dirty="0" err="1"/>
              <a:t>gjykimin</a:t>
            </a:r>
            <a:r>
              <a:rPr lang="en-CA" i="1" dirty="0"/>
              <a:t> e </a:t>
            </a:r>
            <a:r>
              <a:rPr lang="en-CA" i="1" dirty="0" err="1"/>
              <a:t>çështjes</a:t>
            </a:r>
            <a:r>
              <a:rPr lang="en-CA" i="1" dirty="0"/>
              <a:t> </a:t>
            </a:r>
            <a:r>
              <a:rPr lang="en-CA" i="1" dirty="0" err="1"/>
              <a:t>në</a:t>
            </a:r>
            <a:r>
              <a:rPr lang="en-CA" i="1" dirty="0"/>
              <a:t> </a:t>
            </a:r>
            <a:r>
              <a:rPr lang="en-CA" i="1" dirty="0" err="1"/>
              <a:t>themel</a:t>
            </a:r>
            <a:r>
              <a:rPr lang="en-CA" i="1" dirty="0"/>
              <a:t> </a:t>
            </a:r>
            <a:r>
              <a:rPr lang="en-CA" i="1" dirty="0" err="1"/>
              <a:t>dhe</a:t>
            </a:r>
            <a:r>
              <a:rPr lang="en-CA" i="1" dirty="0"/>
              <a:t> as </a:t>
            </a:r>
            <a:r>
              <a:rPr lang="en-CA" i="1" dirty="0" err="1"/>
              <a:t>paragjykon</a:t>
            </a:r>
            <a:r>
              <a:rPr lang="en-CA" i="1" dirty="0"/>
              <a:t> </a:t>
            </a:r>
            <a:r>
              <a:rPr lang="en-CA" i="1" dirty="0" err="1"/>
              <a:t>vendimin</a:t>
            </a:r>
            <a:r>
              <a:rPr lang="en-CA" i="1" dirty="0"/>
              <a:t> </a:t>
            </a:r>
            <a:r>
              <a:rPr lang="en-CA" i="1" dirty="0" err="1"/>
              <a:t>përfundimtar</a:t>
            </a:r>
            <a:r>
              <a:rPr lang="en-CA" i="1" dirty="0"/>
              <a:t> </a:t>
            </a:r>
            <a:r>
              <a:rPr lang="en-CA" i="1" dirty="0" err="1"/>
              <a:t>të</a:t>
            </a:r>
            <a:r>
              <a:rPr lang="en-CA" i="1" dirty="0"/>
              <a:t> </a:t>
            </a:r>
            <a:r>
              <a:rPr lang="en-CA" i="1" dirty="0" err="1"/>
              <a:t>saj</a:t>
            </a:r>
            <a:r>
              <a:rPr lang="en-CA" dirty="0" smtClean="0"/>
              <a:t>”.</a:t>
            </a:r>
          </a:p>
          <a:p>
            <a:pPr algn="just"/>
            <a:r>
              <a:rPr lang="en-CA" dirty="0" err="1" smtClean="0"/>
              <a:t>Respektimi</a:t>
            </a:r>
            <a:r>
              <a:rPr lang="en-CA" dirty="0" smtClean="0"/>
              <a:t> </a:t>
            </a:r>
            <a:r>
              <a:rPr lang="en-CA" dirty="0" err="1" smtClean="0"/>
              <a:t>i</a:t>
            </a:r>
            <a:r>
              <a:rPr lang="en-CA" dirty="0" smtClean="0"/>
              <a:t> </a:t>
            </a:r>
            <a:r>
              <a:rPr lang="en-CA" dirty="0" err="1" smtClean="0"/>
              <a:t>procedurës</a:t>
            </a:r>
            <a:r>
              <a:rPr lang="en-CA" dirty="0" smtClean="0"/>
              <a:t> </a:t>
            </a:r>
            <a:r>
              <a:rPr lang="en-CA" dirty="0" err="1" smtClean="0"/>
              <a:t>së</a:t>
            </a:r>
            <a:r>
              <a:rPr lang="en-CA" dirty="0" smtClean="0"/>
              <a:t> </a:t>
            </a:r>
            <a:r>
              <a:rPr lang="en-CA" dirty="0" err="1" smtClean="0"/>
              <a:t>njoftimit</a:t>
            </a:r>
            <a:r>
              <a:rPr lang="en-CA" dirty="0" smtClean="0"/>
              <a:t> </a:t>
            </a:r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seancë</a:t>
            </a:r>
            <a:r>
              <a:rPr lang="en-CA" dirty="0" smtClean="0"/>
              <a:t> </a:t>
            </a:r>
            <a:r>
              <a:rPr lang="en-CA" dirty="0" err="1" smtClean="0"/>
              <a:t>paraprake</a:t>
            </a:r>
            <a:r>
              <a:rPr lang="en-CA" dirty="0" smtClean="0"/>
              <a:t> </a:t>
            </a:r>
            <a:r>
              <a:rPr lang="en-CA" dirty="0" err="1" smtClean="0"/>
              <a:t>në</a:t>
            </a:r>
            <a:r>
              <a:rPr lang="en-CA" dirty="0" smtClean="0"/>
              <a:t> </a:t>
            </a:r>
            <a:r>
              <a:rPr lang="en-CA" dirty="0" err="1" smtClean="0"/>
              <a:t>raport</a:t>
            </a:r>
            <a:r>
              <a:rPr lang="en-CA" dirty="0" smtClean="0"/>
              <a:t> me </a:t>
            </a:r>
            <a:r>
              <a:rPr lang="en-CA" dirty="0" err="1" smtClean="0"/>
              <a:t>afatin</a:t>
            </a:r>
            <a:r>
              <a:rPr lang="en-CA" dirty="0" smtClean="0"/>
              <a:t> 30 </a:t>
            </a:r>
            <a:r>
              <a:rPr lang="en-CA" dirty="0" err="1" smtClean="0"/>
              <a:t>ditor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përfundimit</a:t>
            </a:r>
            <a:r>
              <a:rPr lang="en-CA" dirty="0" smtClean="0"/>
              <a:t> </a:t>
            </a:r>
            <a:r>
              <a:rPr lang="en-CA" dirty="0" err="1" smtClean="0"/>
              <a:t>të</a:t>
            </a:r>
            <a:r>
              <a:rPr lang="en-CA" dirty="0" smtClean="0"/>
              <a:t> </a:t>
            </a:r>
            <a:r>
              <a:rPr lang="en-CA" dirty="0" err="1" smtClean="0"/>
              <a:t>gjykimit</a:t>
            </a:r>
            <a:r>
              <a:rPr lang="en-CA" dirty="0" smtClean="0"/>
              <a:t>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2978375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382</TotalTime>
  <Words>6340</Words>
  <Application>Microsoft Office PowerPoint</Application>
  <PresentationFormat>Widescreen</PresentationFormat>
  <Paragraphs>220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3" baseType="lpstr">
      <vt:lpstr>Arial</vt:lpstr>
      <vt:lpstr>Times New Roman</vt:lpstr>
      <vt:lpstr>Trebuchet MS</vt:lpstr>
      <vt:lpstr>Wingdings 3</vt:lpstr>
      <vt:lpstr>Facet</vt:lpstr>
      <vt:lpstr>GJYKIMI NE MUNGESE SIPAS NENIT 352 TE K.Pr.PENALE DHE DALLIMI ME RASTET E PARASHIKUARA NGA NENI 351 I KODIT.</vt:lpstr>
      <vt:lpstr>STANDADET NDERKOMBETARE PER GJYKIMIN NE MUNGESE</vt:lpstr>
      <vt:lpstr>RASTET E GJYKIMIT NE MUNGESE SIPAS K.Pr.P</vt:lpstr>
      <vt:lpstr>GJYKIMI PA PJESËMARRJEN E TË PANDEHURIT SIPAS NENIT 351 § 1 I KPP  </vt:lpstr>
      <vt:lpstr>SHOQERIMI I DETYRUESHEM</vt:lpstr>
      <vt:lpstr>Shkaqet e arsyeshme te mosparaqitjes</vt:lpstr>
      <vt:lpstr>Forma e shprehjes së vullnetit për të mos marrë pjesë në gjykim</vt:lpstr>
      <vt:lpstr>Pamundësia e shoqërimit të detyrueshëm</vt:lpstr>
      <vt:lpstr>Gjykimi i pjesshëm pa praninë e të pandehurit</vt:lpstr>
      <vt:lpstr>Përjashtimi i të pandehurit nga seanca </vt:lpstr>
      <vt:lpstr>Gjykimi në mungesë sipas nenit 352 te K.P.P</vt:lpstr>
      <vt:lpstr>Gjykimi në mungesë i të pandehurit që nuk gjendet</vt:lpstr>
      <vt:lpstr>Gjykimi në mungesë i të pandehurit që nuk gjendet</vt:lpstr>
      <vt:lpstr>Gjykimi në mungesë i të pandehurit që nuk gjendet</vt:lpstr>
      <vt:lpstr>Gjykimi në mungesë i të pandehurit që nuk gjendet</vt:lpstr>
      <vt:lpstr>Gjykimi në mungesë i të pandehurit që nuk gjendet</vt:lpstr>
      <vt:lpstr>I pandehuri qe i fshihet drejtesise</vt:lpstr>
      <vt:lpstr>I pandehuri qe i fshihet drejtesise</vt:lpstr>
      <vt:lpstr>Dijenia e të pandehurit për procesin në ngarkim të tij</vt:lpstr>
      <vt:lpstr>Dijenia e të pandehurit për procesin në ngarkim të tij</vt:lpstr>
      <vt:lpstr>Ndaj të pandehurit ka një masë sigurimi</vt:lpstr>
      <vt:lpstr>Dijenia për masën e sigurimit</vt:lpstr>
      <vt:lpstr>Dijenia e të pandehurit për masën</vt:lpstr>
      <vt:lpstr>Dijenia e të pandehurit për masën</vt:lpstr>
      <vt:lpstr>Kryerja e kërkimeve të plota</vt:lpstr>
      <vt:lpstr>KRYERJA E KERKIMEVE TE PLOTA</vt:lpstr>
      <vt:lpstr>Shmangia e vullnetshme nga ekzekutimi i masës së sigurimit</vt:lpstr>
      <vt:lpstr>Shmangia e vullnetshme nga ekzekutimi i masës së sigurimit</vt:lpstr>
      <vt:lpstr>I pandehuri ndodhet jashtë shtetit dhe ekstradimi i tij nuk është i mundur.</vt:lpstr>
      <vt:lpstr>I pandehuri ndodhet jashtë shtetit dhe ekstradimi i tij nuk është i mundur.</vt:lpstr>
      <vt:lpstr>I pandehuri i lirë jashtë shtetit</vt:lpstr>
      <vt:lpstr>I pandehuri i cili është shpallur në kërkim ndërkombëtar</vt:lpstr>
      <vt:lpstr>Raste praktike kur ekstradimi nuk ka qënë i mundur</vt:lpstr>
      <vt:lpstr>Raste praktike kur ekstradimi nuk ka qënë i mundur</vt:lpstr>
      <vt:lpstr>Raste praktike kur ekstradimi nuk ka qënë i mundur</vt:lpstr>
      <vt:lpstr>Gjykimi në mungesë në seancë paraprake</vt:lpstr>
      <vt:lpstr>Gjykimi në mungesë në seancë paraprake</vt:lpstr>
      <vt:lpstr>Gjykimi në mungesë në seancë paraprake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GJYKIMI NE MUNGESE SIPAS NENIT 352 TE K.PR.PENALE DHE DALLIMI ME RASTET E PARASHIKUARA NGA NENI 351 I KODIT.</dc:title>
  <dc:creator>Marsela</dc:creator>
  <cp:lastModifiedBy>Marsela</cp:lastModifiedBy>
  <cp:revision>34</cp:revision>
  <dcterms:created xsi:type="dcterms:W3CDTF">2023-03-14T10:31:25Z</dcterms:created>
  <dcterms:modified xsi:type="dcterms:W3CDTF">2023-03-14T16:53:59Z</dcterms:modified>
</cp:coreProperties>
</file>