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65" r:id="rId3"/>
    <p:sldId id="266" r:id="rId4"/>
    <p:sldId id="261" r:id="rId5"/>
    <p:sldId id="267" r:id="rId6"/>
    <p:sldId id="262" r:id="rId7"/>
    <p:sldId id="257" r:id="rId8"/>
    <p:sldId id="268" r:id="rId9"/>
    <p:sldId id="269" r:id="rId10"/>
    <p:sldId id="258" r:id="rId11"/>
    <p:sldId id="270" r:id="rId12"/>
    <p:sldId id="271"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02"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8B8AE2-61A0-4593-8EE1-218DC91ECDE1}" type="datetimeFigureOut">
              <a:rPr lang="en-US" smtClean="0"/>
              <a:t>3/14/2023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E99804-630E-4C39-9C03-6E0C086A9057}" type="slidenum">
              <a:rPr lang="en-US" smtClean="0"/>
              <a:t>‹#›</a:t>
            </a:fld>
            <a:endParaRPr lang="en-US"/>
          </a:p>
        </p:txBody>
      </p:sp>
    </p:spTree>
    <p:extLst>
      <p:ext uri="{BB962C8B-B14F-4D97-AF65-F5344CB8AC3E}">
        <p14:creationId xmlns:p14="http://schemas.microsoft.com/office/powerpoint/2010/main" val="147976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E99804-630E-4C39-9C03-6E0C086A9057}" type="slidenum">
              <a:rPr lang="en-US" smtClean="0"/>
              <a:t>12</a:t>
            </a:fld>
            <a:endParaRPr lang="en-US"/>
          </a:p>
        </p:txBody>
      </p:sp>
    </p:spTree>
    <p:extLst>
      <p:ext uri="{BB962C8B-B14F-4D97-AF65-F5344CB8AC3E}">
        <p14:creationId xmlns:p14="http://schemas.microsoft.com/office/powerpoint/2010/main" val="4177716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3E99804-630E-4C39-9C03-6E0C086A9057}" type="slidenum">
              <a:rPr lang="en-US" smtClean="0"/>
              <a:t>20</a:t>
            </a:fld>
            <a:endParaRPr lang="en-US"/>
          </a:p>
        </p:txBody>
      </p:sp>
    </p:spTree>
    <p:extLst>
      <p:ext uri="{BB962C8B-B14F-4D97-AF65-F5344CB8AC3E}">
        <p14:creationId xmlns:p14="http://schemas.microsoft.com/office/powerpoint/2010/main" val="4145097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E99804-630E-4C39-9C03-6E0C086A9057}" type="slidenum">
              <a:rPr lang="en-US" smtClean="0"/>
              <a:t>34</a:t>
            </a:fld>
            <a:endParaRPr lang="en-US"/>
          </a:p>
        </p:txBody>
      </p:sp>
    </p:spTree>
    <p:extLst>
      <p:ext uri="{BB962C8B-B14F-4D97-AF65-F5344CB8AC3E}">
        <p14:creationId xmlns:p14="http://schemas.microsoft.com/office/powerpoint/2010/main" val="3771020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E99804-630E-4C39-9C03-6E0C086A9057}" type="slidenum">
              <a:rPr lang="en-US" smtClean="0"/>
              <a:t>35</a:t>
            </a:fld>
            <a:endParaRPr lang="en-US"/>
          </a:p>
        </p:txBody>
      </p:sp>
    </p:spTree>
    <p:extLst>
      <p:ext uri="{BB962C8B-B14F-4D97-AF65-F5344CB8AC3E}">
        <p14:creationId xmlns:p14="http://schemas.microsoft.com/office/powerpoint/2010/main" val="3771020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B02FB5-9B09-4CFA-B1D1-4419D96C183A}" type="datetime1">
              <a:rPr lang="en-US" smtClean="0"/>
              <a:t>3/14/2023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B0445A-7BA2-4F80-85DA-7300BF70E61B}" type="datetime1">
              <a:rPr lang="en-US" smtClean="0"/>
              <a:t>3/14/2023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FE43F1-96E8-4EB4-B07E-5F5E903D4A81}" type="datetime1">
              <a:rPr lang="en-US" smtClean="0"/>
              <a:t>3/14/2023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AECD3D-8049-46C5-941E-FFC2E6D24A65}" type="datetime1">
              <a:rPr lang="en-US" smtClean="0"/>
              <a:t>3/14/2023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EEB827-067B-460F-B44F-68B182D84272}" type="datetime1">
              <a:rPr lang="en-US" smtClean="0"/>
              <a:t>3/14/2023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6A27C2-D93C-4B7F-A003-6DCDC8E35FD2}" type="datetime1">
              <a:rPr lang="en-US" smtClean="0"/>
              <a:t>3/14/2023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DD54ED-7443-4739-B26D-CC7E5CC37C47}" type="datetime1">
              <a:rPr lang="en-US" smtClean="0"/>
              <a:t>3/14/2023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A6CB7C-29F5-43D1-9824-1683F29AB8E7}" type="datetime1">
              <a:rPr lang="en-US" smtClean="0"/>
              <a:t>3/14/2023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CC7531-70FE-4A2D-AFB7-613B35CF1B95}" type="datetime1">
              <a:rPr lang="en-US" smtClean="0"/>
              <a:t>3/14/2023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744E12-F56D-44DF-8257-AA3DD55C10B1}" type="datetime1">
              <a:rPr lang="en-US" smtClean="0"/>
              <a:t>3/14/2023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7BEBC1-3C2A-450C-9C48-CBDA4EFC1785}" type="datetime1">
              <a:rPr lang="en-US" smtClean="0"/>
              <a:t>3/14/2023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F240FF-7148-4BD5-AC73-70D012F7CC00}" type="datetime1">
              <a:rPr lang="en-US" smtClean="0"/>
              <a:t>3/14/2023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676400"/>
            <a:ext cx="8229600" cy="4449763"/>
          </a:xfrm>
        </p:spPr>
        <p:txBody>
          <a:bodyPr>
            <a:normAutofit fontScale="92500" lnSpcReduction="20000"/>
          </a:bodyPr>
          <a:lstStyle/>
          <a:p>
            <a:pPr marL="0" indent="0" algn="ctr">
              <a:buNone/>
            </a:pPr>
            <a:r>
              <a:rPr lang="en-US" dirty="0">
                <a:latin typeface="Algerian" panose="04020705040A02060702" pitchFamily="82" charset="0"/>
              </a:rPr>
              <a:t>“</a:t>
            </a:r>
            <a:r>
              <a:rPr lang="sq-AL" b="1" dirty="0">
                <a:latin typeface="Algerian" panose="04020705040A02060702" pitchFamily="82" charset="0"/>
              </a:rPr>
              <a:t>Gjykimi në mungesë. Dallimi i mungesës objektive nga mospjesëmarrja ose shmangia e gjykimit. Rëndësia e tyre në raport me rishikimin, neni 450 i Kodit të Procedurës Penale. Jurisprudenca vendase dhe e GJEDNJ-së. Rivendosja në afat e ankimit në rastin e gjykimit në mungesë.</a:t>
            </a:r>
            <a:r>
              <a:rPr lang="en-US" b="1" dirty="0">
                <a:latin typeface="Algerian" panose="04020705040A02060702" pitchFamily="82" charset="0"/>
              </a:rPr>
              <a:t>”</a:t>
            </a:r>
            <a:endParaRPr lang="en-US" dirty="0">
              <a:latin typeface="Algerian" panose="04020705040A02060702" pitchFamily="82" charset="0"/>
            </a:endParaRPr>
          </a:p>
          <a:p>
            <a:pPr marL="0" indent="0">
              <a:buNone/>
            </a:pPr>
            <a:endParaRPr lang="en-US" b="1" dirty="0" smtClean="0"/>
          </a:p>
          <a:p>
            <a:pPr marL="0" indent="0">
              <a:buNone/>
            </a:pPr>
            <a:endParaRPr lang="en-US" b="1" dirty="0"/>
          </a:p>
          <a:p>
            <a:pPr marL="0" indent="0" algn="r">
              <a:buNone/>
            </a:pPr>
            <a:r>
              <a:rPr lang="en-US" b="1" dirty="0" err="1">
                <a:latin typeface="Algerian" panose="04020705040A02060702" pitchFamily="82" charset="0"/>
              </a:rPr>
              <a:t>Punoi</a:t>
            </a:r>
            <a:r>
              <a:rPr lang="en-US" b="1" dirty="0">
                <a:latin typeface="Algerian" panose="04020705040A02060702" pitchFamily="82" charset="0"/>
              </a:rPr>
              <a:t>: </a:t>
            </a:r>
            <a:r>
              <a:rPr lang="en-US" b="1" dirty="0" err="1">
                <a:latin typeface="Algerian" panose="04020705040A02060702" pitchFamily="82" charset="0"/>
              </a:rPr>
              <a:t>Artur</a:t>
            </a:r>
            <a:r>
              <a:rPr lang="en-US" b="1" dirty="0">
                <a:latin typeface="Algerian" panose="04020705040A02060702" pitchFamily="82" charset="0"/>
              </a:rPr>
              <a:t> </a:t>
            </a:r>
            <a:r>
              <a:rPr lang="en-US" b="1" dirty="0" err="1">
                <a:latin typeface="Algerian" panose="04020705040A02060702" pitchFamily="82" charset="0"/>
              </a:rPr>
              <a:t>Prenga</a:t>
            </a:r>
            <a:endParaRPr lang="en-US" b="1" dirty="0">
              <a:latin typeface="Algerian" panose="04020705040A02060702" pitchFamily="82" charset="0"/>
            </a:endParaRPr>
          </a:p>
          <a:p>
            <a:endParaRPr lang="en-US" dirty="0"/>
          </a:p>
        </p:txBody>
      </p:sp>
      <p:pic>
        <p:nvPicPr>
          <p:cNvPr id="6" name="Picture 5"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BAFE124B-4620-4880-B406-0951656A86AB}" type="datetime1">
              <a:rPr lang="en-US" smtClean="0"/>
              <a:t>3/14/2023</a:t>
            </a:fld>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35748211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Title 1"/>
          <p:cNvSpPr>
            <a:spLocks noGrp="1"/>
          </p:cNvSpPr>
          <p:nvPr>
            <p:ph type="title"/>
          </p:nvPr>
        </p:nvSpPr>
        <p:spPr>
          <a:xfrm>
            <a:off x="457200" y="1371599"/>
            <a:ext cx="8229600" cy="685801"/>
          </a:xfrm>
        </p:spPr>
        <p:txBody>
          <a:bodyPr>
            <a:noAutofit/>
          </a:bodyPr>
          <a:lstStyle/>
          <a:p>
            <a:pPr marL="342900" indent="-342900" algn="just">
              <a:buFont typeface="Wingdings" pitchFamily="2" charset="2"/>
              <a:buChar char="Ø"/>
            </a:pPr>
            <a:r>
              <a:rPr lang="en-US" sz="2000" b="1" dirty="0"/>
              <a:t>KRITERET E GJYKIMIT NË MUNGESË NË KUDËR TË ORGANZIATËS SË KOMBËVE TË BASHKUARA. </a:t>
            </a:r>
            <a:endParaRPr lang="en-US" sz="3200" dirty="0"/>
          </a:p>
        </p:txBody>
      </p:sp>
      <p:sp>
        <p:nvSpPr>
          <p:cNvPr id="3" name="Content Placeholder 2"/>
          <p:cNvSpPr>
            <a:spLocks noGrp="1"/>
          </p:cNvSpPr>
          <p:nvPr>
            <p:ph idx="1"/>
          </p:nvPr>
        </p:nvSpPr>
        <p:spPr>
          <a:xfrm>
            <a:off x="457200" y="2209800"/>
            <a:ext cx="8382000" cy="4267200"/>
          </a:xfrm>
        </p:spPr>
        <p:txBody>
          <a:bodyPr>
            <a:normAutofit fontScale="25000" lnSpcReduction="20000"/>
          </a:bodyPr>
          <a:lstStyle/>
          <a:p>
            <a:pPr marL="0" indent="0" algn="just">
              <a:buNone/>
            </a:pPr>
            <a:r>
              <a:rPr lang="en-US" sz="7200" dirty="0" err="1"/>
              <a:t>Pakti</a:t>
            </a:r>
            <a:r>
              <a:rPr lang="en-US" sz="7200" dirty="0"/>
              <a:t> </a:t>
            </a:r>
            <a:r>
              <a:rPr lang="en-US" sz="7200" dirty="0" err="1"/>
              <a:t>Ndërkombëtar</a:t>
            </a:r>
            <a:r>
              <a:rPr lang="en-US" sz="7200" dirty="0"/>
              <a:t> </a:t>
            </a:r>
            <a:r>
              <a:rPr lang="en-US" sz="7200" dirty="0" err="1"/>
              <a:t>për</a:t>
            </a:r>
            <a:r>
              <a:rPr lang="en-US" sz="7200" dirty="0"/>
              <a:t> </a:t>
            </a:r>
            <a:r>
              <a:rPr lang="en-US" sz="7200" dirty="0" err="1"/>
              <a:t>të</a:t>
            </a:r>
            <a:r>
              <a:rPr lang="en-US" sz="7200" dirty="0"/>
              <a:t> </a:t>
            </a:r>
            <a:r>
              <a:rPr lang="en-US" sz="7200" dirty="0" err="1"/>
              <a:t>Drejtat</a:t>
            </a:r>
            <a:r>
              <a:rPr lang="en-US" sz="7200" dirty="0"/>
              <a:t> </a:t>
            </a:r>
            <a:r>
              <a:rPr lang="en-US" sz="7200" dirty="0" err="1"/>
              <a:t>Civile</a:t>
            </a:r>
            <a:r>
              <a:rPr lang="en-US" sz="7200" dirty="0"/>
              <a:t> </a:t>
            </a:r>
            <a:r>
              <a:rPr lang="en-US" sz="7200" dirty="0" err="1"/>
              <a:t>dhe</a:t>
            </a:r>
            <a:r>
              <a:rPr lang="en-US" sz="7200" dirty="0"/>
              <a:t> </a:t>
            </a:r>
            <a:r>
              <a:rPr lang="en-US" sz="7200" dirty="0" err="1"/>
              <a:t>Politike</a:t>
            </a:r>
            <a:r>
              <a:rPr lang="en-US" sz="7200" dirty="0"/>
              <a:t> (</a:t>
            </a:r>
            <a:r>
              <a:rPr lang="en-US" sz="7200" dirty="0" err="1"/>
              <a:t>Pakti</a:t>
            </a:r>
            <a:r>
              <a:rPr lang="en-US" sz="7200" dirty="0"/>
              <a:t>), </a:t>
            </a:r>
            <a:r>
              <a:rPr lang="en-US" sz="7200" dirty="0" err="1"/>
              <a:t>garanton</a:t>
            </a:r>
            <a:r>
              <a:rPr lang="en-US" sz="7200" dirty="0"/>
              <a:t> </a:t>
            </a:r>
            <a:r>
              <a:rPr lang="en-US" sz="7200" dirty="0" err="1"/>
              <a:t>të</a:t>
            </a:r>
            <a:r>
              <a:rPr lang="en-US" sz="7200" dirty="0"/>
              <a:t> </a:t>
            </a:r>
            <a:r>
              <a:rPr lang="en-US" sz="7200" dirty="0" err="1"/>
              <a:t>drejtën</a:t>
            </a:r>
            <a:r>
              <a:rPr lang="en-US" sz="7200" dirty="0"/>
              <a:t> e </a:t>
            </a:r>
            <a:r>
              <a:rPr lang="en-US" sz="7200" dirty="0" err="1"/>
              <a:t>të</a:t>
            </a:r>
            <a:r>
              <a:rPr lang="en-US" sz="7200" dirty="0"/>
              <a:t> </a:t>
            </a:r>
            <a:r>
              <a:rPr lang="en-US" sz="7200" dirty="0" err="1"/>
              <a:t>pandehurit</a:t>
            </a:r>
            <a:r>
              <a:rPr lang="en-US" sz="7200" dirty="0"/>
              <a:t> </a:t>
            </a:r>
            <a:r>
              <a:rPr lang="en-US" sz="7200" dirty="0" err="1"/>
              <a:t>për</a:t>
            </a:r>
            <a:r>
              <a:rPr lang="en-US" sz="7200" dirty="0"/>
              <a:t> </a:t>
            </a:r>
            <a:r>
              <a:rPr lang="en-US" sz="7200" dirty="0" err="1"/>
              <a:t>të</a:t>
            </a:r>
            <a:r>
              <a:rPr lang="en-US" sz="7200" dirty="0"/>
              <a:t> </a:t>
            </a:r>
            <a:r>
              <a:rPr lang="en-US" sz="7200" dirty="0" err="1"/>
              <a:t>qenë</a:t>
            </a:r>
            <a:r>
              <a:rPr lang="en-US" sz="7200" dirty="0"/>
              <a:t> i </a:t>
            </a:r>
            <a:r>
              <a:rPr lang="en-US" sz="7200" dirty="0" err="1"/>
              <a:t>pranishëm</a:t>
            </a:r>
            <a:r>
              <a:rPr lang="en-US" sz="7200" dirty="0"/>
              <a:t> </a:t>
            </a:r>
            <a:r>
              <a:rPr lang="en-US" sz="7200" dirty="0" err="1"/>
              <a:t>në</a:t>
            </a:r>
            <a:r>
              <a:rPr lang="en-US" sz="7200" dirty="0"/>
              <a:t> </a:t>
            </a:r>
            <a:r>
              <a:rPr lang="en-US" sz="7200" dirty="0" err="1"/>
              <a:t>gjykim</a:t>
            </a:r>
            <a:r>
              <a:rPr lang="en-US" sz="7200" dirty="0"/>
              <a:t>, </a:t>
            </a:r>
            <a:r>
              <a:rPr lang="en-US" sz="7200" dirty="0" err="1"/>
              <a:t>si</a:t>
            </a:r>
            <a:r>
              <a:rPr lang="en-US" sz="7200" dirty="0"/>
              <a:t> </a:t>
            </a:r>
            <a:r>
              <a:rPr lang="en-US" sz="7200" dirty="0" err="1"/>
              <a:t>një</a:t>
            </a:r>
            <a:r>
              <a:rPr lang="en-US" sz="7200" dirty="0"/>
              <a:t> </a:t>
            </a:r>
            <a:r>
              <a:rPr lang="en-US" sz="7200" dirty="0" err="1"/>
              <a:t>nga</a:t>
            </a:r>
            <a:r>
              <a:rPr lang="en-US" sz="7200" dirty="0"/>
              <a:t> </a:t>
            </a:r>
            <a:r>
              <a:rPr lang="en-US" sz="7200" dirty="0" err="1"/>
              <a:t>elementët</a:t>
            </a:r>
            <a:r>
              <a:rPr lang="en-US" sz="7200" dirty="0"/>
              <a:t> e </a:t>
            </a:r>
            <a:r>
              <a:rPr lang="en-US" sz="7200" dirty="0" err="1"/>
              <a:t>së</a:t>
            </a:r>
            <a:r>
              <a:rPr lang="en-US" sz="7200" dirty="0"/>
              <a:t> </a:t>
            </a:r>
            <a:r>
              <a:rPr lang="en-US" sz="7200" dirty="0" err="1"/>
              <a:t>drejtës</a:t>
            </a:r>
            <a:r>
              <a:rPr lang="en-US" sz="7200" dirty="0"/>
              <a:t> </a:t>
            </a:r>
            <a:r>
              <a:rPr lang="en-US" sz="7200" dirty="0" err="1"/>
              <a:t>për</a:t>
            </a:r>
            <a:r>
              <a:rPr lang="en-US" sz="7200" dirty="0"/>
              <a:t> </a:t>
            </a:r>
            <a:r>
              <a:rPr lang="en-US" sz="7200" dirty="0" err="1"/>
              <a:t>një</a:t>
            </a:r>
            <a:r>
              <a:rPr lang="en-US" sz="7200" dirty="0"/>
              <a:t> </a:t>
            </a:r>
            <a:r>
              <a:rPr lang="en-US" sz="7200" dirty="0" err="1"/>
              <a:t>proces</a:t>
            </a:r>
            <a:r>
              <a:rPr lang="en-US" sz="7200" dirty="0"/>
              <a:t> </a:t>
            </a:r>
            <a:r>
              <a:rPr lang="en-US" sz="7200" dirty="0" err="1"/>
              <a:t>të</a:t>
            </a:r>
            <a:r>
              <a:rPr lang="en-US" sz="7200" dirty="0"/>
              <a:t> </a:t>
            </a:r>
            <a:r>
              <a:rPr lang="en-US" sz="7200" dirty="0" err="1"/>
              <a:t>rregullt</a:t>
            </a:r>
            <a:r>
              <a:rPr lang="en-US" sz="7200" dirty="0"/>
              <a:t> </a:t>
            </a:r>
            <a:r>
              <a:rPr lang="en-US" sz="7200" dirty="0" err="1"/>
              <a:t>gjyqësor</a:t>
            </a:r>
            <a:r>
              <a:rPr lang="en-US" sz="7200" dirty="0"/>
              <a:t>. E </a:t>
            </a:r>
            <a:r>
              <a:rPr lang="en-US" sz="7200" dirty="0" err="1"/>
              <a:t>drejta</a:t>
            </a:r>
            <a:r>
              <a:rPr lang="en-US" sz="7200" dirty="0"/>
              <a:t> </a:t>
            </a:r>
            <a:r>
              <a:rPr lang="en-US" sz="7200" dirty="0" err="1"/>
              <a:t>për</a:t>
            </a:r>
            <a:r>
              <a:rPr lang="en-US" sz="7200" dirty="0"/>
              <a:t> </a:t>
            </a:r>
            <a:r>
              <a:rPr lang="en-US" sz="7200" dirty="0" err="1"/>
              <a:t>proces</a:t>
            </a:r>
            <a:r>
              <a:rPr lang="en-US" sz="7200" dirty="0"/>
              <a:t> </a:t>
            </a:r>
            <a:r>
              <a:rPr lang="en-US" sz="7200" dirty="0" err="1"/>
              <a:t>gjyqësor</a:t>
            </a:r>
            <a:r>
              <a:rPr lang="en-US" sz="7200" dirty="0"/>
              <a:t> </a:t>
            </a:r>
            <a:r>
              <a:rPr lang="en-US" sz="7200" dirty="0" err="1"/>
              <a:t>të</a:t>
            </a:r>
            <a:r>
              <a:rPr lang="en-US" sz="7200" dirty="0"/>
              <a:t> </a:t>
            </a:r>
            <a:r>
              <a:rPr lang="en-US" sz="7200" dirty="0" err="1"/>
              <a:t>rregullt</a:t>
            </a:r>
            <a:r>
              <a:rPr lang="en-US" sz="7200" dirty="0"/>
              <a:t> </a:t>
            </a:r>
            <a:r>
              <a:rPr lang="en-US" sz="7200" dirty="0" err="1"/>
              <a:t>parashikohet</a:t>
            </a:r>
            <a:r>
              <a:rPr lang="en-US" sz="7200" dirty="0"/>
              <a:t> </a:t>
            </a:r>
            <a:r>
              <a:rPr lang="en-US" sz="7200" dirty="0" err="1"/>
              <a:t>nga</a:t>
            </a:r>
            <a:r>
              <a:rPr lang="en-US" sz="7200" dirty="0"/>
              <a:t> </a:t>
            </a:r>
            <a:r>
              <a:rPr lang="en-US" sz="7200" dirty="0" err="1"/>
              <a:t>neni</a:t>
            </a:r>
            <a:r>
              <a:rPr lang="en-US" sz="7200" dirty="0"/>
              <a:t> 14 i </a:t>
            </a:r>
            <a:r>
              <a:rPr lang="en-US" sz="7200" dirty="0" err="1"/>
              <a:t>Paktit</a:t>
            </a:r>
            <a:r>
              <a:rPr lang="en-US" sz="7200" dirty="0"/>
              <a:t>, i </a:t>
            </a:r>
            <a:r>
              <a:rPr lang="en-US" sz="7200" dirty="0" err="1"/>
              <a:t>cili</a:t>
            </a:r>
            <a:r>
              <a:rPr lang="en-US" sz="7200" dirty="0"/>
              <a:t> </a:t>
            </a:r>
            <a:r>
              <a:rPr lang="en-US" sz="7200" dirty="0" err="1"/>
              <a:t>sanksionon</a:t>
            </a:r>
            <a:r>
              <a:rPr lang="en-US" sz="7200" dirty="0"/>
              <a:t> </a:t>
            </a:r>
            <a:r>
              <a:rPr lang="en-US" sz="7200" dirty="0" err="1"/>
              <a:t>në</a:t>
            </a:r>
            <a:r>
              <a:rPr lang="en-US" sz="7200" dirty="0"/>
              <a:t> </a:t>
            </a:r>
            <a:r>
              <a:rPr lang="en-US" sz="7200" dirty="0" err="1"/>
              <a:t>këtë</a:t>
            </a:r>
            <a:r>
              <a:rPr lang="en-US" sz="7200" dirty="0"/>
              <a:t> </a:t>
            </a:r>
            <a:r>
              <a:rPr lang="en-US" sz="7200" dirty="0" err="1"/>
              <a:t>mënyrë</a:t>
            </a:r>
            <a:r>
              <a:rPr lang="en-US" sz="7200" dirty="0"/>
              <a:t>: </a:t>
            </a:r>
            <a:endParaRPr lang="en-US" sz="7200" dirty="0" smtClean="0"/>
          </a:p>
          <a:p>
            <a:pPr marL="0" indent="0" algn="just">
              <a:buNone/>
            </a:pPr>
            <a:r>
              <a:rPr lang="en-US" sz="7200" dirty="0" smtClean="0"/>
              <a:t>“</a:t>
            </a:r>
            <a:r>
              <a:rPr lang="en-US" sz="7200" dirty="0"/>
              <a:t>1</a:t>
            </a:r>
            <a:r>
              <a:rPr lang="en-US" sz="7200" i="1" dirty="0"/>
              <a:t>. </a:t>
            </a:r>
            <a:r>
              <a:rPr lang="en-US" sz="7200" i="1" dirty="0" err="1"/>
              <a:t>Tё</a:t>
            </a:r>
            <a:r>
              <a:rPr lang="en-US" sz="7200" i="1" dirty="0"/>
              <a:t> </a:t>
            </a:r>
            <a:r>
              <a:rPr lang="en-US" sz="7200" i="1" dirty="0" err="1"/>
              <a:t>gjithё</a:t>
            </a:r>
            <a:r>
              <a:rPr lang="en-US" sz="7200" i="1" dirty="0"/>
              <a:t> </a:t>
            </a:r>
            <a:r>
              <a:rPr lang="en-US" sz="7200" i="1" dirty="0" err="1"/>
              <a:t>janё</a:t>
            </a:r>
            <a:r>
              <a:rPr lang="en-US" sz="7200" i="1" dirty="0"/>
              <a:t> </a:t>
            </a:r>
            <a:r>
              <a:rPr lang="en-US" sz="7200" i="1" dirty="0" err="1"/>
              <a:t>tё</a:t>
            </a:r>
            <a:r>
              <a:rPr lang="en-US" sz="7200" i="1" dirty="0"/>
              <a:t> </a:t>
            </a:r>
            <a:r>
              <a:rPr lang="en-US" sz="7200" i="1" dirty="0" err="1"/>
              <a:t>barabartё</a:t>
            </a:r>
            <a:r>
              <a:rPr lang="en-US" sz="7200" i="1" dirty="0"/>
              <a:t> </a:t>
            </a:r>
            <a:r>
              <a:rPr lang="en-US" sz="7200" i="1" dirty="0" err="1"/>
              <a:t>pёrpara</a:t>
            </a:r>
            <a:r>
              <a:rPr lang="en-US" sz="7200" i="1" dirty="0"/>
              <a:t> </a:t>
            </a:r>
            <a:r>
              <a:rPr lang="en-US" sz="7200" i="1" dirty="0" err="1"/>
              <a:t>gjykatave</a:t>
            </a:r>
            <a:r>
              <a:rPr lang="en-US" sz="7200" i="1" dirty="0"/>
              <a:t> </a:t>
            </a:r>
            <a:r>
              <a:rPr lang="en-US" sz="7200" i="1" dirty="0" err="1"/>
              <a:t>dhe</a:t>
            </a:r>
            <a:r>
              <a:rPr lang="en-US" sz="7200" i="1" dirty="0"/>
              <a:t> </a:t>
            </a:r>
            <a:r>
              <a:rPr lang="en-US" sz="7200" i="1" dirty="0" err="1"/>
              <a:t>organeve</a:t>
            </a:r>
            <a:r>
              <a:rPr lang="en-US" sz="7200" i="1" dirty="0"/>
              <a:t> </a:t>
            </a:r>
            <a:r>
              <a:rPr lang="en-US" sz="7200" i="1" dirty="0" err="1"/>
              <a:t>tё</a:t>
            </a:r>
            <a:r>
              <a:rPr lang="en-US" sz="7200" i="1" dirty="0"/>
              <a:t> </a:t>
            </a:r>
            <a:r>
              <a:rPr lang="en-US" sz="7200" i="1" dirty="0" err="1"/>
              <a:t>drejtёsisё</a:t>
            </a:r>
            <a:r>
              <a:rPr lang="en-US" sz="7200" i="1" dirty="0"/>
              <a:t>. </a:t>
            </a:r>
            <a:r>
              <a:rPr lang="en-US" sz="7200" i="1" dirty="0" err="1"/>
              <a:t>Çdo</a:t>
            </a:r>
            <a:r>
              <a:rPr lang="en-US" sz="7200" i="1" dirty="0"/>
              <a:t> person </a:t>
            </a:r>
            <a:r>
              <a:rPr lang="en-US" sz="7200" i="1" dirty="0" err="1"/>
              <a:t>ka</a:t>
            </a:r>
            <a:r>
              <a:rPr lang="en-US" sz="7200" i="1" dirty="0"/>
              <a:t> </a:t>
            </a:r>
            <a:r>
              <a:rPr lang="en-US" sz="7200" i="1" dirty="0" err="1"/>
              <a:t>tё</a:t>
            </a:r>
            <a:r>
              <a:rPr lang="en-US" sz="7200" i="1" dirty="0"/>
              <a:t> </a:t>
            </a:r>
            <a:r>
              <a:rPr lang="en-US" sz="7200" i="1" dirty="0" err="1"/>
              <a:t>drejtё</a:t>
            </a:r>
            <a:r>
              <a:rPr lang="en-US" sz="7200" i="1" dirty="0"/>
              <a:t> </a:t>
            </a:r>
            <a:r>
              <a:rPr lang="en-US" sz="7200" i="1" dirty="0" err="1"/>
              <a:t>qё</a:t>
            </a:r>
            <a:r>
              <a:rPr lang="en-US" sz="7200" i="1" dirty="0"/>
              <a:t> </a:t>
            </a:r>
            <a:r>
              <a:rPr lang="en-US" sz="7200" i="1" dirty="0" err="1"/>
              <a:t>çёshtja</a:t>
            </a:r>
            <a:r>
              <a:rPr lang="en-US" sz="7200" i="1" dirty="0"/>
              <a:t> e </a:t>
            </a:r>
            <a:r>
              <a:rPr lang="en-US" sz="7200" i="1" dirty="0" err="1"/>
              <a:t>tij</a:t>
            </a:r>
            <a:r>
              <a:rPr lang="en-US" sz="7200" i="1" dirty="0"/>
              <a:t> </a:t>
            </a:r>
            <a:r>
              <a:rPr lang="en-US" sz="7200" i="1" dirty="0" err="1"/>
              <a:t>tё</a:t>
            </a:r>
            <a:r>
              <a:rPr lang="en-US" sz="7200" i="1" dirty="0"/>
              <a:t> </a:t>
            </a:r>
            <a:r>
              <a:rPr lang="en-US" sz="7200" i="1" dirty="0" err="1"/>
              <a:t>trajtohet</a:t>
            </a:r>
            <a:r>
              <a:rPr lang="en-US" sz="7200" i="1" dirty="0"/>
              <a:t> me </a:t>
            </a:r>
            <a:r>
              <a:rPr lang="en-US" sz="7200" i="1" dirty="0" err="1"/>
              <a:t>paanёsi</a:t>
            </a:r>
            <a:r>
              <a:rPr lang="en-US" sz="7200" i="1" dirty="0"/>
              <a:t> </a:t>
            </a:r>
            <a:r>
              <a:rPr lang="en-US" sz="7200" i="1" dirty="0" err="1"/>
              <a:t>dhe</a:t>
            </a:r>
            <a:r>
              <a:rPr lang="en-US" sz="7200" i="1" dirty="0"/>
              <a:t> </a:t>
            </a:r>
            <a:r>
              <a:rPr lang="en-US" sz="7200" i="1" dirty="0" err="1"/>
              <a:t>publikisht</a:t>
            </a:r>
            <a:r>
              <a:rPr lang="en-US" sz="7200" i="1" dirty="0"/>
              <a:t> </a:t>
            </a:r>
            <a:r>
              <a:rPr lang="en-US" sz="7200" i="1" dirty="0" err="1"/>
              <a:t>nga</a:t>
            </a:r>
            <a:r>
              <a:rPr lang="en-US" sz="7200" i="1" dirty="0"/>
              <a:t> </a:t>
            </a:r>
            <a:r>
              <a:rPr lang="en-US" sz="7200" i="1" dirty="0" err="1"/>
              <a:t>njё</a:t>
            </a:r>
            <a:r>
              <a:rPr lang="en-US" sz="7200" i="1" dirty="0"/>
              <a:t> </a:t>
            </a:r>
            <a:r>
              <a:rPr lang="en-US" sz="7200" i="1" dirty="0" err="1"/>
              <a:t>gjykatё</a:t>
            </a:r>
            <a:r>
              <a:rPr lang="en-US" sz="7200" i="1" dirty="0"/>
              <a:t> </a:t>
            </a:r>
            <a:r>
              <a:rPr lang="en-US" sz="7200" i="1" dirty="0" err="1"/>
              <a:t>kompetente</a:t>
            </a:r>
            <a:r>
              <a:rPr lang="en-US" sz="7200" i="1" dirty="0"/>
              <a:t>, e </a:t>
            </a:r>
            <a:r>
              <a:rPr lang="en-US" sz="7200" i="1" dirty="0" err="1"/>
              <a:t>pavarur</a:t>
            </a:r>
            <a:r>
              <a:rPr lang="en-US" sz="7200" i="1" dirty="0"/>
              <a:t> </a:t>
            </a:r>
            <a:r>
              <a:rPr lang="en-US" sz="7200" i="1" dirty="0" err="1"/>
              <a:t>dhe</a:t>
            </a:r>
            <a:r>
              <a:rPr lang="en-US" sz="7200" i="1" dirty="0"/>
              <a:t> e </a:t>
            </a:r>
            <a:r>
              <a:rPr lang="en-US" sz="7200" i="1" dirty="0" err="1"/>
              <a:t>paanshme</a:t>
            </a:r>
            <a:r>
              <a:rPr lang="en-US" sz="7200" i="1" dirty="0"/>
              <a:t>, e </a:t>
            </a:r>
            <a:r>
              <a:rPr lang="en-US" sz="7200" i="1" dirty="0" err="1"/>
              <a:t>ngritur</a:t>
            </a:r>
            <a:r>
              <a:rPr lang="en-US" sz="7200" i="1" dirty="0"/>
              <a:t> </a:t>
            </a:r>
            <a:r>
              <a:rPr lang="en-US" sz="7200" i="1" dirty="0" err="1"/>
              <a:t>sipas</a:t>
            </a:r>
            <a:r>
              <a:rPr lang="en-US" sz="7200" i="1" dirty="0"/>
              <a:t> </a:t>
            </a:r>
            <a:r>
              <a:rPr lang="en-US" sz="7200" i="1" dirty="0" err="1"/>
              <a:t>ligjit</a:t>
            </a:r>
            <a:r>
              <a:rPr lang="en-US" sz="7200" i="1" dirty="0"/>
              <a:t>, </a:t>
            </a:r>
            <a:r>
              <a:rPr lang="en-US" sz="7200" i="1" dirty="0" err="1"/>
              <a:t>qё</a:t>
            </a:r>
            <a:r>
              <a:rPr lang="en-US" sz="7200" i="1" dirty="0"/>
              <a:t> do </a:t>
            </a:r>
            <a:r>
              <a:rPr lang="en-US" sz="7200" i="1" dirty="0" err="1"/>
              <a:t>tё</a:t>
            </a:r>
            <a:r>
              <a:rPr lang="en-US" sz="7200" i="1" dirty="0"/>
              <a:t> </a:t>
            </a:r>
            <a:r>
              <a:rPr lang="en-US" sz="7200" i="1" dirty="0" err="1"/>
              <a:t>vendosё</a:t>
            </a:r>
            <a:r>
              <a:rPr lang="en-US" sz="7200" i="1" dirty="0"/>
              <a:t> </a:t>
            </a:r>
            <a:r>
              <a:rPr lang="en-US" sz="7200" i="1" dirty="0" err="1"/>
              <a:t>qoftё</a:t>
            </a:r>
            <a:r>
              <a:rPr lang="en-US" sz="7200" i="1" dirty="0"/>
              <a:t> </a:t>
            </a:r>
            <a:r>
              <a:rPr lang="en-US" sz="7200" i="1" dirty="0" err="1"/>
              <a:t>pёr</a:t>
            </a:r>
            <a:r>
              <a:rPr lang="en-US" sz="7200" i="1" dirty="0"/>
              <a:t> </a:t>
            </a:r>
            <a:r>
              <a:rPr lang="en-US" sz="7200" i="1" dirty="0" err="1"/>
              <a:t>përcaktimin</a:t>
            </a:r>
            <a:r>
              <a:rPr lang="en-US" sz="7200" i="1" dirty="0"/>
              <a:t> e </a:t>
            </a:r>
            <a:r>
              <a:rPr lang="en-US" sz="7200" i="1" dirty="0" err="1"/>
              <a:t>çdo</a:t>
            </a:r>
            <a:r>
              <a:rPr lang="en-US" sz="7200" i="1" dirty="0"/>
              <a:t> </a:t>
            </a:r>
            <a:r>
              <a:rPr lang="en-US" sz="7200" i="1" dirty="0" err="1"/>
              <a:t>akuze</a:t>
            </a:r>
            <a:r>
              <a:rPr lang="en-US" sz="7200" i="1" dirty="0"/>
              <a:t> </a:t>
            </a:r>
            <a:r>
              <a:rPr lang="en-US" sz="7200" i="1" dirty="0" err="1"/>
              <a:t>tё</a:t>
            </a:r>
            <a:r>
              <a:rPr lang="en-US" sz="7200" i="1" dirty="0"/>
              <a:t> </a:t>
            </a:r>
            <a:r>
              <a:rPr lang="en-US" sz="7200" i="1" dirty="0" err="1"/>
              <a:t>karakterit</a:t>
            </a:r>
            <a:r>
              <a:rPr lang="en-US" sz="7200" i="1" dirty="0"/>
              <a:t> penal </a:t>
            </a:r>
            <a:r>
              <a:rPr lang="en-US" sz="7200" i="1" dirty="0" err="1"/>
              <a:t>qё</a:t>
            </a:r>
            <a:r>
              <a:rPr lang="en-US" sz="7200" i="1" dirty="0"/>
              <a:t> </a:t>
            </a:r>
            <a:r>
              <a:rPr lang="en-US" sz="7200" i="1" dirty="0" err="1"/>
              <a:t>drejtohet</a:t>
            </a:r>
            <a:r>
              <a:rPr lang="en-US" sz="7200" i="1" dirty="0"/>
              <a:t> </a:t>
            </a:r>
            <a:r>
              <a:rPr lang="en-US" sz="7200" i="1" dirty="0" err="1"/>
              <a:t>kundёr</a:t>
            </a:r>
            <a:r>
              <a:rPr lang="en-US" sz="7200" i="1" dirty="0"/>
              <a:t> </a:t>
            </a:r>
            <a:r>
              <a:rPr lang="en-US" sz="7200" i="1" dirty="0" err="1"/>
              <a:t>tij</a:t>
            </a:r>
            <a:r>
              <a:rPr lang="en-US" sz="7200" i="1" dirty="0"/>
              <a:t>, </a:t>
            </a:r>
            <a:r>
              <a:rPr lang="en-US" sz="7200" i="1" dirty="0" err="1"/>
              <a:t>qoftё</a:t>
            </a:r>
            <a:r>
              <a:rPr lang="en-US" sz="7200" i="1" dirty="0"/>
              <a:t> </a:t>
            </a:r>
            <a:r>
              <a:rPr lang="en-US" sz="7200" i="1" dirty="0" err="1"/>
              <a:t>pёr</a:t>
            </a:r>
            <a:r>
              <a:rPr lang="en-US" sz="7200" i="1" dirty="0"/>
              <a:t> </a:t>
            </a:r>
            <a:r>
              <a:rPr lang="en-US" sz="7200" i="1" dirty="0" err="1"/>
              <a:t>konfliktet</a:t>
            </a:r>
            <a:r>
              <a:rPr lang="en-US" sz="7200" i="1" dirty="0"/>
              <a:t> </a:t>
            </a:r>
            <a:r>
              <a:rPr lang="en-US" sz="7200" i="1" dirty="0" err="1"/>
              <a:t>lidhur</a:t>
            </a:r>
            <a:r>
              <a:rPr lang="en-US" sz="7200" i="1" dirty="0"/>
              <a:t> me </a:t>
            </a:r>
            <a:r>
              <a:rPr lang="en-US" sz="7200" i="1" dirty="0" err="1"/>
              <a:t>tё</a:t>
            </a:r>
            <a:r>
              <a:rPr lang="en-US" sz="7200" i="1" dirty="0"/>
              <a:t> </a:t>
            </a:r>
            <a:r>
              <a:rPr lang="en-US" sz="7200" i="1" dirty="0" err="1"/>
              <a:t>drejtat</a:t>
            </a:r>
            <a:r>
              <a:rPr lang="en-US" sz="7200" i="1" dirty="0"/>
              <a:t> </a:t>
            </a:r>
            <a:r>
              <a:rPr lang="en-US" sz="7200" i="1" dirty="0" err="1"/>
              <a:t>dhe</a:t>
            </a:r>
            <a:r>
              <a:rPr lang="en-US" sz="7200" i="1" dirty="0"/>
              <a:t> </a:t>
            </a:r>
            <a:r>
              <a:rPr lang="en-US" sz="7200" i="1" dirty="0" err="1"/>
              <a:t>detyrimet</a:t>
            </a:r>
            <a:r>
              <a:rPr lang="en-US" sz="7200" i="1" dirty="0"/>
              <a:t> e </a:t>
            </a:r>
            <a:r>
              <a:rPr lang="en-US" sz="7200" i="1" dirty="0" err="1"/>
              <a:t>tij</a:t>
            </a:r>
            <a:r>
              <a:rPr lang="en-US" sz="7200" i="1" dirty="0"/>
              <a:t> </a:t>
            </a:r>
            <a:r>
              <a:rPr lang="en-US" sz="7200" i="1" dirty="0" err="1"/>
              <a:t>nё</a:t>
            </a:r>
            <a:r>
              <a:rPr lang="en-US" sz="7200" i="1" dirty="0"/>
              <a:t> </a:t>
            </a:r>
            <a:r>
              <a:rPr lang="en-US" sz="7200" i="1" dirty="0" err="1"/>
              <a:t>fushёn</a:t>
            </a:r>
            <a:r>
              <a:rPr lang="en-US" sz="7200" i="1" dirty="0"/>
              <a:t> </a:t>
            </a:r>
            <a:r>
              <a:rPr lang="en-US" sz="7200" i="1" dirty="0" err="1"/>
              <a:t>civile</a:t>
            </a:r>
            <a:r>
              <a:rPr lang="en-US" sz="7200" i="1" dirty="0"/>
              <a:t>. ... </a:t>
            </a:r>
            <a:endParaRPr lang="en-US" sz="7200" i="1" dirty="0" smtClean="0"/>
          </a:p>
          <a:p>
            <a:pPr marL="0" indent="0" algn="just">
              <a:buNone/>
            </a:pPr>
            <a:r>
              <a:rPr lang="en-US" sz="7200" i="1" dirty="0" smtClean="0"/>
              <a:t>3</a:t>
            </a:r>
            <a:r>
              <a:rPr lang="en-US" sz="7200" i="1" dirty="0"/>
              <a:t>. </a:t>
            </a:r>
            <a:r>
              <a:rPr lang="en-US" sz="7200" i="1" dirty="0" err="1"/>
              <a:t>Secili</a:t>
            </a:r>
            <a:r>
              <a:rPr lang="en-US" sz="7200" i="1" dirty="0"/>
              <a:t> person i </a:t>
            </a:r>
            <a:r>
              <a:rPr lang="en-US" sz="7200" i="1" dirty="0" err="1"/>
              <a:t>akuzuar</a:t>
            </a:r>
            <a:r>
              <a:rPr lang="en-US" sz="7200" i="1" dirty="0"/>
              <a:t> </a:t>
            </a:r>
            <a:r>
              <a:rPr lang="en-US" sz="7200" i="1" dirty="0" err="1"/>
              <a:t>për</a:t>
            </a:r>
            <a:r>
              <a:rPr lang="en-US" sz="7200" i="1" dirty="0"/>
              <a:t> </a:t>
            </a:r>
            <a:r>
              <a:rPr lang="en-US" sz="7200" i="1" dirty="0" err="1"/>
              <a:t>njё</a:t>
            </a:r>
            <a:r>
              <a:rPr lang="en-US" sz="7200" i="1" dirty="0"/>
              <a:t> </a:t>
            </a:r>
            <a:r>
              <a:rPr lang="en-US" sz="7200" i="1" dirty="0" err="1"/>
              <a:t>vepёr</a:t>
            </a:r>
            <a:r>
              <a:rPr lang="en-US" sz="7200" i="1" dirty="0"/>
              <a:t> </a:t>
            </a:r>
            <a:r>
              <a:rPr lang="en-US" sz="7200" i="1" dirty="0" err="1"/>
              <a:t>penale</a:t>
            </a:r>
            <a:r>
              <a:rPr lang="en-US" sz="7200" i="1" dirty="0"/>
              <a:t> </a:t>
            </a:r>
            <a:r>
              <a:rPr lang="en-US" sz="7200" i="1" dirty="0" err="1"/>
              <a:t>ka</a:t>
            </a:r>
            <a:r>
              <a:rPr lang="en-US" sz="7200" i="1" dirty="0"/>
              <a:t> </a:t>
            </a:r>
            <a:r>
              <a:rPr lang="en-US" sz="7200" i="1" dirty="0" err="1"/>
              <a:t>tё</a:t>
            </a:r>
            <a:r>
              <a:rPr lang="en-US" sz="7200" i="1" dirty="0"/>
              <a:t> </a:t>
            </a:r>
            <a:r>
              <a:rPr lang="en-US" sz="7200" i="1" dirty="0" err="1"/>
              <a:t>drejtё</a:t>
            </a:r>
            <a:r>
              <a:rPr lang="en-US" sz="7200" i="1" dirty="0"/>
              <a:t> </a:t>
            </a:r>
            <a:r>
              <a:rPr lang="en-US" sz="7200" i="1" dirty="0" err="1"/>
              <a:t>plotësisht</a:t>
            </a:r>
            <a:r>
              <a:rPr lang="en-US" sz="7200" i="1" dirty="0"/>
              <a:t> </a:t>
            </a:r>
            <a:r>
              <a:rPr lang="en-US" sz="7200" i="1" dirty="0" err="1"/>
              <a:t>të</a:t>
            </a:r>
            <a:r>
              <a:rPr lang="en-US" sz="7200" i="1" dirty="0"/>
              <a:t> </a:t>
            </a:r>
            <a:r>
              <a:rPr lang="en-US" sz="7200" i="1" dirty="0" err="1"/>
              <a:t>barabartë</a:t>
            </a:r>
            <a:r>
              <a:rPr lang="en-US" sz="7200" i="1" dirty="0"/>
              <a:t> </a:t>
            </a:r>
            <a:r>
              <a:rPr lang="en-US" sz="7200" i="1" dirty="0" err="1"/>
              <a:t>tё</a:t>
            </a:r>
            <a:r>
              <a:rPr lang="en-US" sz="7200" i="1" dirty="0"/>
              <a:t> </a:t>
            </a:r>
            <a:r>
              <a:rPr lang="en-US" sz="7200" i="1" dirty="0" err="1"/>
              <a:t>ketё</a:t>
            </a:r>
            <a:r>
              <a:rPr lang="en-US" sz="7200" i="1" dirty="0"/>
              <a:t> </a:t>
            </a:r>
            <a:r>
              <a:rPr lang="en-US" sz="7200" i="1" dirty="0" err="1"/>
              <a:t>kёto</a:t>
            </a:r>
            <a:r>
              <a:rPr lang="en-US" sz="7200" i="1" dirty="0"/>
              <a:t> </a:t>
            </a:r>
            <a:r>
              <a:rPr lang="en-US" sz="7200" i="1" dirty="0" err="1"/>
              <a:t>garanci</a:t>
            </a:r>
            <a:r>
              <a:rPr lang="en-US" sz="7200" i="1" dirty="0"/>
              <a:t> </a:t>
            </a:r>
            <a:r>
              <a:rPr lang="en-US" sz="7200" i="1" dirty="0" err="1"/>
              <a:t>minimale</a:t>
            </a:r>
            <a:r>
              <a:rPr lang="en-US" sz="7200" i="1" dirty="0"/>
              <a:t>: </a:t>
            </a:r>
            <a:endParaRPr lang="en-US" sz="7200" i="1" dirty="0" smtClean="0"/>
          </a:p>
          <a:p>
            <a:pPr marL="0" indent="0" algn="just">
              <a:buNone/>
            </a:pPr>
            <a:r>
              <a:rPr lang="en-US" sz="7200" i="1" dirty="0" smtClean="0"/>
              <a:t>(a) </a:t>
            </a:r>
            <a:r>
              <a:rPr lang="en-US" sz="7200" i="1" dirty="0" err="1" smtClean="0"/>
              <a:t>Tё</a:t>
            </a:r>
            <a:r>
              <a:rPr lang="en-US" sz="7200" i="1" dirty="0" smtClean="0"/>
              <a:t> </a:t>
            </a:r>
            <a:r>
              <a:rPr lang="en-US" sz="7200" i="1" dirty="0" err="1"/>
              <a:t>informohet</a:t>
            </a:r>
            <a:r>
              <a:rPr lang="en-US" sz="7200" i="1" dirty="0"/>
              <a:t> </a:t>
            </a:r>
            <a:r>
              <a:rPr lang="en-US" sz="7200" i="1" dirty="0" err="1"/>
              <a:t>menjëherë</a:t>
            </a:r>
            <a:r>
              <a:rPr lang="en-US" sz="7200" i="1" dirty="0"/>
              <a:t> </a:t>
            </a:r>
            <a:r>
              <a:rPr lang="en-US" sz="7200" i="1" dirty="0" err="1"/>
              <a:t>dhe</a:t>
            </a:r>
            <a:r>
              <a:rPr lang="en-US" sz="7200" i="1" dirty="0"/>
              <a:t> </a:t>
            </a:r>
            <a:r>
              <a:rPr lang="en-US" sz="7200" i="1" dirty="0" err="1"/>
              <a:t>në</a:t>
            </a:r>
            <a:r>
              <a:rPr lang="en-US" sz="7200" i="1" dirty="0"/>
              <a:t> </a:t>
            </a:r>
            <a:r>
              <a:rPr lang="en-US" sz="7200" i="1" dirty="0" err="1"/>
              <a:t>mënyrë</a:t>
            </a:r>
            <a:r>
              <a:rPr lang="en-US" sz="7200" i="1" dirty="0"/>
              <a:t> </a:t>
            </a:r>
            <a:r>
              <a:rPr lang="en-US" sz="7200" i="1" dirty="0" err="1"/>
              <a:t>të</a:t>
            </a:r>
            <a:r>
              <a:rPr lang="en-US" sz="7200" i="1" dirty="0"/>
              <a:t> </a:t>
            </a:r>
            <a:r>
              <a:rPr lang="en-US" sz="7200" i="1" dirty="0" err="1"/>
              <a:t>hollësishme</a:t>
            </a:r>
            <a:r>
              <a:rPr lang="en-US" sz="7200" i="1" dirty="0"/>
              <a:t>, </a:t>
            </a:r>
            <a:r>
              <a:rPr lang="en-US" sz="7200" i="1" dirty="0" err="1"/>
              <a:t>në</a:t>
            </a:r>
            <a:r>
              <a:rPr lang="en-US" sz="7200" i="1" dirty="0"/>
              <a:t> </a:t>
            </a:r>
            <a:r>
              <a:rPr lang="en-US" sz="7200" i="1" dirty="0" err="1"/>
              <a:t>një</a:t>
            </a:r>
            <a:r>
              <a:rPr lang="en-US" sz="7200" i="1" dirty="0"/>
              <a:t> </a:t>
            </a:r>
            <a:r>
              <a:rPr lang="en-US" sz="7200" i="1" dirty="0" err="1"/>
              <a:t>gjuhë</a:t>
            </a:r>
            <a:r>
              <a:rPr lang="en-US" sz="7200" i="1" dirty="0"/>
              <a:t> </a:t>
            </a:r>
            <a:r>
              <a:rPr lang="en-US" sz="7200" i="1" dirty="0" err="1"/>
              <a:t>të</a:t>
            </a:r>
            <a:r>
              <a:rPr lang="en-US" sz="7200" i="1" dirty="0"/>
              <a:t> </a:t>
            </a:r>
            <a:r>
              <a:rPr lang="en-US" sz="7200" i="1" dirty="0" err="1"/>
              <a:t>cilën</a:t>
            </a:r>
            <a:r>
              <a:rPr lang="en-US" sz="7200" i="1" dirty="0"/>
              <a:t> </a:t>
            </a:r>
            <a:r>
              <a:rPr lang="en-US" sz="7200" i="1" dirty="0" err="1"/>
              <a:t>ai</a:t>
            </a:r>
            <a:r>
              <a:rPr lang="en-US" sz="7200" i="1" dirty="0"/>
              <a:t> e </a:t>
            </a:r>
            <a:r>
              <a:rPr lang="en-US" sz="7200" i="1" dirty="0" err="1"/>
              <a:t>kupton</a:t>
            </a:r>
            <a:r>
              <a:rPr lang="en-US" sz="7200" i="1" dirty="0"/>
              <a:t>, </a:t>
            </a:r>
            <a:r>
              <a:rPr lang="en-US" sz="7200" i="1" dirty="0" err="1"/>
              <a:t>lidhur</a:t>
            </a:r>
            <a:r>
              <a:rPr lang="en-US" sz="7200" i="1" dirty="0"/>
              <a:t> me </a:t>
            </a:r>
            <a:r>
              <a:rPr lang="en-US" sz="7200" i="1" dirty="0" err="1"/>
              <a:t>natyrёn</a:t>
            </a:r>
            <a:r>
              <a:rPr lang="en-US" sz="7200" i="1" dirty="0"/>
              <a:t> </a:t>
            </a:r>
            <a:r>
              <a:rPr lang="en-US" sz="7200" i="1" dirty="0" err="1"/>
              <a:t>dhe</a:t>
            </a:r>
            <a:r>
              <a:rPr lang="en-US" sz="7200" i="1" dirty="0"/>
              <a:t> </a:t>
            </a:r>
            <a:r>
              <a:rPr lang="en-US" sz="7200" i="1" dirty="0" err="1"/>
              <a:t>shkakun</a:t>
            </a:r>
            <a:r>
              <a:rPr lang="en-US" sz="7200" i="1" dirty="0"/>
              <a:t> e </a:t>
            </a:r>
            <a:r>
              <a:rPr lang="en-US" sz="7200" i="1" dirty="0" err="1"/>
              <a:t>akuzёs</a:t>
            </a:r>
            <a:r>
              <a:rPr lang="en-US" sz="7200" i="1" dirty="0"/>
              <a:t> </a:t>
            </a:r>
            <a:r>
              <a:rPr lang="en-US" sz="7200" i="1" dirty="0" err="1"/>
              <a:t>qё</a:t>
            </a:r>
            <a:r>
              <a:rPr lang="en-US" sz="7200" i="1" dirty="0"/>
              <a:t> </a:t>
            </a:r>
            <a:r>
              <a:rPr lang="en-US" sz="7200" i="1" dirty="0" err="1"/>
              <a:t>ngrihet</a:t>
            </a:r>
            <a:r>
              <a:rPr lang="en-US" sz="7200" i="1" dirty="0"/>
              <a:t> </a:t>
            </a:r>
            <a:r>
              <a:rPr lang="en-US" sz="7200" i="1" dirty="0" err="1"/>
              <a:t>kundёr</a:t>
            </a:r>
            <a:r>
              <a:rPr lang="en-US" sz="7200" i="1" dirty="0"/>
              <a:t> </a:t>
            </a:r>
            <a:r>
              <a:rPr lang="en-US" sz="7200" i="1" dirty="0" err="1"/>
              <a:t>tij</a:t>
            </a:r>
            <a:r>
              <a:rPr lang="en-US" sz="7200" i="1" dirty="0"/>
              <a:t>; </a:t>
            </a:r>
            <a:endParaRPr lang="en-US" sz="7200" i="1" dirty="0" smtClean="0"/>
          </a:p>
          <a:p>
            <a:pPr marL="0" indent="0" algn="just">
              <a:buNone/>
            </a:pPr>
            <a:r>
              <a:rPr lang="en-US" sz="7200" i="1" dirty="0" smtClean="0"/>
              <a:t>(</a:t>
            </a:r>
            <a:r>
              <a:rPr lang="en-US" sz="7200" i="1" dirty="0"/>
              <a:t>b) </a:t>
            </a:r>
            <a:r>
              <a:rPr lang="en-US" sz="7200" i="1" dirty="0" err="1"/>
              <a:t>Tё</a:t>
            </a:r>
            <a:r>
              <a:rPr lang="en-US" sz="7200" i="1" dirty="0"/>
              <a:t> </a:t>
            </a:r>
            <a:r>
              <a:rPr lang="en-US" sz="7200" i="1" dirty="0" err="1"/>
              <a:t>ketё</a:t>
            </a:r>
            <a:r>
              <a:rPr lang="en-US" sz="7200" i="1" dirty="0"/>
              <a:t> </a:t>
            </a:r>
            <a:r>
              <a:rPr lang="en-US" sz="7200" i="1" dirty="0" err="1"/>
              <a:t>kohё</a:t>
            </a:r>
            <a:r>
              <a:rPr lang="en-US" sz="7200" i="1" dirty="0"/>
              <a:t> </a:t>
            </a:r>
            <a:r>
              <a:rPr lang="en-US" sz="7200" i="1" dirty="0" err="1"/>
              <a:t>dhe</a:t>
            </a:r>
            <a:r>
              <a:rPr lang="en-US" sz="7200" i="1" dirty="0"/>
              <a:t> </a:t>
            </a:r>
            <a:r>
              <a:rPr lang="en-US" sz="7200" i="1" dirty="0" err="1"/>
              <a:t>mundёsi</a:t>
            </a:r>
            <a:r>
              <a:rPr lang="en-US" sz="7200" i="1" dirty="0"/>
              <a:t> </a:t>
            </a:r>
            <a:r>
              <a:rPr lang="en-US" sz="7200" i="1" dirty="0" err="1"/>
              <a:t>tё</a:t>
            </a:r>
            <a:r>
              <a:rPr lang="en-US" sz="7200" i="1" dirty="0"/>
              <a:t> </a:t>
            </a:r>
            <a:r>
              <a:rPr lang="en-US" sz="7200" i="1" dirty="0" err="1"/>
              <a:t>mjaftueshme</a:t>
            </a:r>
            <a:r>
              <a:rPr lang="en-US" sz="7200" i="1" dirty="0"/>
              <a:t> </a:t>
            </a:r>
            <a:r>
              <a:rPr lang="en-US" sz="7200" i="1" dirty="0" err="1"/>
              <a:t>pёr</a:t>
            </a:r>
            <a:r>
              <a:rPr lang="en-US" sz="7200" i="1" dirty="0"/>
              <a:t> </a:t>
            </a:r>
            <a:r>
              <a:rPr lang="en-US" sz="7200" i="1" dirty="0" err="1"/>
              <a:t>tё</a:t>
            </a:r>
            <a:r>
              <a:rPr lang="en-US" sz="7200" i="1" dirty="0"/>
              <a:t> </a:t>
            </a:r>
            <a:r>
              <a:rPr lang="en-US" sz="7200" i="1" dirty="0" err="1"/>
              <a:t>pёrgatitur</a:t>
            </a:r>
            <a:r>
              <a:rPr lang="en-US" sz="7200" i="1" dirty="0"/>
              <a:t> </a:t>
            </a:r>
            <a:r>
              <a:rPr lang="en-US" sz="7200" i="1" dirty="0" err="1"/>
              <a:t>mbrojtjen</a:t>
            </a:r>
            <a:r>
              <a:rPr lang="en-US" sz="7200" i="1" dirty="0"/>
              <a:t> </a:t>
            </a:r>
            <a:r>
              <a:rPr lang="en-US" sz="7200" i="1" dirty="0" err="1"/>
              <a:t>dhe</a:t>
            </a:r>
            <a:r>
              <a:rPr lang="en-US" sz="7200" i="1" dirty="0"/>
              <a:t> </a:t>
            </a:r>
            <a:r>
              <a:rPr lang="en-US" sz="7200" i="1" dirty="0" err="1"/>
              <a:t>tё</a:t>
            </a:r>
            <a:r>
              <a:rPr lang="en-US" sz="7200" i="1" dirty="0"/>
              <a:t> </a:t>
            </a:r>
            <a:r>
              <a:rPr lang="en-US" sz="7200" i="1" dirty="0" err="1"/>
              <a:t>komunikojё</a:t>
            </a:r>
            <a:r>
              <a:rPr lang="en-US" sz="7200" i="1" dirty="0"/>
              <a:t> me </a:t>
            </a:r>
            <a:r>
              <a:rPr lang="en-US" sz="7200" i="1" dirty="0" err="1"/>
              <a:t>njё</a:t>
            </a:r>
            <a:r>
              <a:rPr lang="en-US" sz="7200" i="1" dirty="0"/>
              <a:t> </a:t>
            </a:r>
            <a:r>
              <a:rPr lang="en-US" sz="7200" i="1" dirty="0" err="1"/>
              <a:t>avokat</a:t>
            </a:r>
            <a:r>
              <a:rPr lang="en-US" sz="7200" i="1" dirty="0"/>
              <a:t> </a:t>
            </a:r>
            <a:r>
              <a:rPr lang="en-US" sz="7200" i="1" dirty="0" err="1"/>
              <a:t>tё</a:t>
            </a:r>
            <a:r>
              <a:rPr lang="en-US" sz="7200" i="1" dirty="0"/>
              <a:t> </a:t>
            </a:r>
            <a:r>
              <a:rPr lang="en-US" sz="7200" i="1" dirty="0" err="1"/>
              <a:t>zgjedhur</a:t>
            </a:r>
            <a:r>
              <a:rPr lang="en-US" sz="7200" i="1" dirty="0"/>
              <a:t> </a:t>
            </a:r>
            <a:r>
              <a:rPr lang="en-US" sz="7200" i="1" dirty="0" err="1"/>
              <a:t>prej</a:t>
            </a:r>
            <a:r>
              <a:rPr lang="en-US" sz="7200" i="1" dirty="0"/>
              <a:t> </a:t>
            </a:r>
            <a:r>
              <a:rPr lang="en-US" sz="7200" i="1" dirty="0" err="1"/>
              <a:t>tij</a:t>
            </a:r>
            <a:r>
              <a:rPr lang="en-US" sz="7200" i="1" dirty="0"/>
              <a:t>; ... </a:t>
            </a:r>
            <a:endParaRPr lang="en-US" sz="7200" i="1" dirty="0" smtClean="0"/>
          </a:p>
          <a:p>
            <a:endParaRPr lang="en-US" dirty="0"/>
          </a:p>
        </p:txBody>
      </p:sp>
      <p:sp>
        <p:nvSpPr>
          <p:cNvPr id="4" name="Date Placeholder 3"/>
          <p:cNvSpPr>
            <a:spLocks noGrp="1"/>
          </p:cNvSpPr>
          <p:nvPr>
            <p:ph type="dt" sz="half" idx="10"/>
          </p:nvPr>
        </p:nvSpPr>
        <p:spPr/>
        <p:txBody>
          <a:bodyPr/>
          <a:lstStyle/>
          <a:p>
            <a:fld id="{450ED4F3-8CC5-43B0-B39F-684454FF600A}"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36023310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1676400"/>
            <a:ext cx="8458200" cy="4724400"/>
          </a:xfrm>
        </p:spPr>
        <p:txBody>
          <a:bodyPr>
            <a:normAutofit fontScale="47500" lnSpcReduction="20000"/>
          </a:bodyPr>
          <a:lstStyle/>
          <a:p>
            <a:pPr marL="0" indent="0" algn="just">
              <a:buNone/>
            </a:pPr>
            <a:r>
              <a:rPr lang="en-US" sz="3800" i="1" dirty="0"/>
              <a:t>(ç) </a:t>
            </a:r>
            <a:r>
              <a:rPr lang="en-US" sz="3800" i="1" dirty="0" err="1"/>
              <a:t>Tё</a:t>
            </a:r>
            <a:r>
              <a:rPr lang="en-US" sz="3800" i="1" dirty="0"/>
              <a:t> </a:t>
            </a:r>
            <a:r>
              <a:rPr lang="en-US" sz="3800" i="1" dirty="0" err="1"/>
              <a:t>jetё</a:t>
            </a:r>
            <a:r>
              <a:rPr lang="en-US" sz="3800" i="1" dirty="0"/>
              <a:t> i </a:t>
            </a:r>
            <a:r>
              <a:rPr lang="en-US" sz="3800" i="1" dirty="0" err="1"/>
              <a:t>pranishёm</a:t>
            </a:r>
            <a:r>
              <a:rPr lang="en-US" sz="3800" i="1" dirty="0"/>
              <a:t> </a:t>
            </a:r>
            <a:r>
              <a:rPr lang="en-US" sz="3800" i="1" dirty="0" err="1"/>
              <a:t>gjatё</a:t>
            </a:r>
            <a:r>
              <a:rPr lang="en-US" sz="3800" i="1" dirty="0"/>
              <a:t> </a:t>
            </a:r>
            <a:r>
              <a:rPr lang="en-US" sz="3800" i="1" dirty="0" err="1"/>
              <a:t>procesit</a:t>
            </a:r>
            <a:r>
              <a:rPr lang="en-US" sz="3800" i="1" dirty="0"/>
              <a:t> </a:t>
            </a:r>
            <a:r>
              <a:rPr lang="en-US" sz="3800" i="1" dirty="0" err="1"/>
              <a:t>dhe</a:t>
            </a:r>
            <a:r>
              <a:rPr lang="en-US" sz="3800" i="1" dirty="0"/>
              <a:t> </a:t>
            </a:r>
            <a:r>
              <a:rPr lang="en-US" sz="3800" i="1" dirty="0" err="1"/>
              <a:t>tё</a:t>
            </a:r>
            <a:r>
              <a:rPr lang="en-US" sz="3800" i="1" dirty="0"/>
              <a:t> </a:t>
            </a:r>
            <a:r>
              <a:rPr lang="en-US" sz="3800" i="1" dirty="0" err="1"/>
              <a:t>mbrohet</a:t>
            </a:r>
            <a:r>
              <a:rPr lang="en-US" sz="3800" i="1" dirty="0"/>
              <a:t> </a:t>
            </a:r>
            <a:r>
              <a:rPr lang="en-US" sz="3800" i="1" dirty="0" err="1"/>
              <a:t>vetё</a:t>
            </a:r>
            <a:r>
              <a:rPr lang="en-US" sz="3800" i="1" dirty="0"/>
              <a:t> </a:t>
            </a:r>
            <a:r>
              <a:rPr lang="en-US" sz="3800" i="1" dirty="0" err="1"/>
              <a:t>ose</a:t>
            </a:r>
            <a:r>
              <a:rPr lang="en-US" sz="3800" i="1" dirty="0"/>
              <a:t> </a:t>
            </a:r>
            <a:r>
              <a:rPr lang="en-US" sz="3800" i="1" dirty="0" err="1"/>
              <a:t>nëpërmjet</a:t>
            </a:r>
            <a:r>
              <a:rPr lang="en-US" sz="3800" i="1" dirty="0"/>
              <a:t> </a:t>
            </a:r>
            <a:r>
              <a:rPr lang="en-US" sz="3800" i="1" dirty="0" err="1"/>
              <a:t>njё</a:t>
            </a:r>
            <a:r>
              <a:rPr lang="en-US" sz="3800" i="1" dirty="0"/>
              <a:t> </a:t>
            </a:r>
            <a:r>
              <a:rPr lang="en-US" sz="3800" i="1" dirty="0" err="1"/>
              <a:t>mbrojtёsi</a:t>
            </a:r>
            <a:r>
              <a:rPr lang="en-US" sz="3800" i="1" dirty="0"/>
              <a:t> </a:t>
            </a:r>
            <a:r>
              <a:rPr lang="en-US" sz="3800" i="1" dirty="0" err="1"/>
              <a:t>tё</a:t>
            </a:r>
            <a:r>
              <a:rPr lang="en-US" sz="3800" i="1" dirty="0"/>
              <a:t> </a:t>
            </a:r>
            <a:r>
              <a:rPr lang="en-US" sz="3800" i="1" dirty="0" err="1"/>
              <a:t>zgjedhur</a:t>
            </a:r>
            <a:r>
              <a:rPr lang="en-US" sz="3800" i="1" dirty="0"/>
              <a:t> </a:t>
            </a:r>
            <a:r>
              <a:rPr lang="en-US" sz="3800" i="1" dirty="0" err="1"/>
              <a:t>prej</a:t>
            </a:r>
            <a:r>
              <a:rPr lang="en-US" sz="3800" i="1" dirty="0"/>
              <a:t> </a:t>
            </a:r>
            <a:r>
              <a:rPr lang="en-US" sz="3800" i="1" dirty="0" err="1"/>
              <a:t>tij</a:t>
            </a:r>
            <a:r>
              <a:rPr lang="en-US" sz="3800" i="1" dirty="0"/>
              <a:t>; </a:t>
            </a:r>
            <a:r>
              <a:rPr lang="en-US" sz="3800" i="1" dirty="0" err="1"/>
              <a:t>nё</a:t>
            </a:r>
            <a:r>
              <a:rPr lang="en-US" sz="3800" i="1" dirty="0"/>
              <a:t> </a:t>
            </a:r>
            <a:r>
              <a:rPr lang="en-US" sz="3800" i="1" dirty="0" err="1"/>
              <a:t>qoftё</a:t>
            </a:r>
            <a:r>
              <a:rPr lang="en-US" sz="3800" i="1" dirty="0"/>
              <a:t> se </a:t>
            </a:r>
            <a:r>
              <a:rPr lang="en-US" sz="3800" i="1" dirty="0" err="1"/>
              <a:t>nuk</a:t>
            </a:r>
            <a:r>
              <a:rPr lang="en-US" sz="3800" i="1" dirty="0"/>
              <a:t> </a:t>
            </a:r>
            <a:r>
              <a:rPr lang="en-US" sz="3800" i="1" dirty="0" err="1"/>
              <a:t>ka</a:t>
            </a:r>
            <a:r>
              <a:rPr lang="en-US" sz="3800" i="1" dirty="0"/>
              <a:t> </a:t>
            </a:r>
            <a:r>
              <a:rPr lang="en-US" sz="3800" i="1" dirty="0" err="1"/>
              <a:t>mbrojtje</a:t>
            </a:r>
            <a:r>
              <a:rPr lang="en-US" sz="3800" i="1" dirty="0"/>
              <a:t>, </a:t>
            </a:r>
            <a:r>
              <a:rPr lang="en-US" sz="3800" i="1" dirty="0" err="1"/>
              <a:t>duhet</a:t>
            </a:r>
            <a:r>
              <a:rPr lang="en-US" sz="3800" i="1" dirty="0"/>
              <a:t> </a:t>
            </a:r>
            <a:r>
              <a:rPr lang="en-US" sz="3800" i="1" dirty="0" err="1"/>
              <a:t>tё</a:t>
            </a:r>
            <a:r>
              <a:rPr lang="en-US" sz="3800" i="1" dirty="0"/>
              <a:t> </a:t>
            </a:r>
            <a:r>
              <a:rPr lang="en-US" sz="3800" i="1" dirty="0" err="1"/>
              <a:t>informohet</a:t>
            </a:r>
            <a:r>
              <a:rPr lang="en-US" sz="3800" i="1" dirty="0"/>
              <a:t> </a:t>
            </a:r>
            <a:r>
              <a:rPr lang="en-US" sz="3800" i="1" dirty="0" err="1"/>
              <a:t>pёr</a:t>
            </a:r>
            <a:r>
              <a:rPr lang="en-US" sz="3800" i="1" dirty="0"/>
              <a:t> </a:t>
            </a:r>
            <a:r>
              <a:rPr lang="en-US" sz="3800" i="1" dirty="0" err="1"/>
              <a:t>tё</a:t>
            </a:r>
            <a:r>
              <a:rPr lang="en-US" sz="3800" i="1" dirty="0"/>
              <a:t> </a:t>
            </a:r>
            <a:r>
              <a:rPr lang="en-US" sz="3800" i="1" dirty="0" err="1"/>
              <a:t>drejtёn</a:t>
            </a:r>
            <a:r>
              <a:rPr lang="en-US" sz="3800" i="1" dirty="0"/>
              <a:t> e </a:t>
            </a:r>
            <a:r>
              <a:rPr lang="en-US" sz="3800" i="1" dirty="0" err="1"/>
              <a:t>tij</a:t>
            </a:r>
            <a:r>
              <a:rPr lang="en-US" sz="3800" i="1" dirty="0"/>
              <a:t> </a:t>
            </a:r>
            <a:r>
              <a:rPr lang="en-US" sz="3800" i="1" dirty="0" err="1"/>
              <a:t>qё</a:t>
            </a:r>
            <a:r>
              <a:rPr lang="en-US" sz="3800" i="1" dirty="0"/>
              <a:t> </a:t>
            </a:r>
            <a:r>
              <a:rPr lang="en-US" sz="3800" i="1" dirty="0" err="1"/>
              <a:t>tё</a:t>
            </a:r>
            <a:r>
              <a:rPr lang="en-US" sz="3800" i="1" dirty="0"/>
              <a:t> </a:t>
            </a:r>
            <a:r>
              <a:rPr lang="en-US" sz="3800" i="1" dirty="0" err="1"/>
              <a:t>ketё</a:t>
            </a:r>
            <a:r>
              <a:rPr lang="en-US" sz="3800" i="1" dirty="0"/>
              <a:t> </a:t>
            </a:r>
            <a:r>
              <a:rPr lang="en-US" sz="3800" i="1" dirty="0" err="1"/>
              <a:t>njё</a:t>
            </a:r>
            <a:r>
              <a:rPr lang="en-US" sz="3800" i="1" dirty="0"/>
              <a:t> </a:t>
            </a:r>
            <a:r>
              <a:rPr lang="en-US" sz="3800" i="1" dirty="0" err="1"/>
              <a:t>tё</a:t>
            </a:r>
            <a:r>
              <a:rPr lang="en-US" sz="3800" i="1" dirty="0"/>
              <a:t> </a:t>
            </a:r>
            <a:r>
              <a:rPr lang="en-US" sz="3800" i="1" dirty="0" err="1"/>
              <a:t>tillё</a:t>
            </a:r>
            <a:r>
              <a:rPr lang="en-US" sz="3800" i="1" dirty="0"/>
              <a:t> </a:t>
            </a:r>
            <a:r>
              <a:rPr lang="en-US" sz="3800" i="1" dirty="0" err="1"/>
              <a:t>dhe</a:t>
            </a:r>
            <a:r>
              <a:rPr lang="en-US" sz="3800" i="1" dirty="0"/>
              <a:t>, </a:t>
            </a:r>
            <a:r>
              <a:rPr lang="en-US" sz="3800" i="1" dirty="0" err="1"/>
              <a:t>kurdoherё</a:t>
            </a:r>
            <a:r>
              <a:rPr lang="en-US" sz="3800" i="1" dirty="0"/>
              <a:t> </a:t>
            </a:r>
            <a:r>
              <a:rPr lang="en-US" sz="3800" i="1" dirty="0" err="1"/>
              <a:t>qё</a:t>
            </a:r>
            <a:r>
              <a:rPr lang="en-US" sz="3800" i="1" dirty="0"/>
              <a:t> e </a:t>
            </a:r>
            <a:r>
              <a:rPr lang="en-US" sz="3800" i="1" dirty="0" err="1"/>
              <a:t>kёrkon</a:t>
            </a:r>
            <a:r>
              <a:rPr lang="en-US" sz="3800" i="1" dirty="0"/>
              <a:t> </a:t>
            </a:r>
            <a:r>
              <a:rPr lang="en-US" sz="3800" i="1" dirty="0" err="1"/>
              <a:t>interesi</a:t>
            </a:r>
            <a:r>
              <a:rPr lang="en-US" sz="3800" i="1" dirty="0"/>
              <a:t> i </a:t>
            </a:r>
            <a:r>
              <a:rPr lang="en-US" sz="3800" i="1" dirty="0" err="1"/>
              <a:t>drejtёsisё</a:t>
            </a:r>
            <a:r>
              <a:rPr lang="en-US" sz="3800" i="1" dirty="0"/>
              <a:t>, </a:t>
            </a:r>
            <a:r>
              <a:rPr lang="en-US" sz="3800" i="1" dirty="0" err="1"/>
              <a:t>atij</a:t>
            </a:r>
            <a:r>
              <a:rPr lang="en-US" sz="3800" i="1" dirty="0"/>
              <a:t> </a:t>
            </a:r>
            <a:r>
              <a:rPr lang="en-US" sz="3800" i="1" dirty="0" err="1"/>
              <a:t>duhet</a:t>
            </a:r>
            <a:r>
              <a:rPr lang="en-US" sz="3800" i="1" dirty="0"/>
              <a:t> </a:t>
            </a:r>
            <a:r>
              <a:rPr lang="en-US" sz="3800" i="1" dirty="0" err="1"/>
              <a:t>t'i</a:t>
            </a:r>
            <a:r>
              <a:rPr lang="en-US" sz="3800" i="1" dirty="0"/>
              <a:t> </a:t>
            </a:r>
            <a:r>
              <a:rPr lang="en-US" sz="3800" i="1" dirty="0" err="1"/>
              <a:t>caktohet</a:t>
            </a:r>
            <a:r>
              <a:rPr lang="en-US" sz="3800" i="1" dirty="0"/>
              <a:t> </a:t>
            </a:r>
            <a:r>
              <a:rPr lang="en-US" sz="3800" i="1" dirty="0" err="1"/>
              <a:t>njё</a:t>
            </a:r>
            <a:r>
              <a:rPr lang="en-US" sz="3800" i="1" dirty="0"/>
              <a:t> </a:t>
            </a:r>
            <a:r>
              <a:rPr lang="en-US" sz="3800" i="1" dirty="0" err="1"/>
              <a:t>mbrojtje</a:t>
            </a:r>
            <a:r>
              <a:rPr lang="en-US" sz="3800" i="1" dirty="0"/>
              <a:t> </a:t>
            </a:r>
            <a:r>
              <a:rPr lang="en-US" sz="3800" i="1" dirty="0" err="1"/>
              <a:t>falas</a:t>
            </a:r>
            <a:r>
              <a:rPr lang="en-US" sz="3800" i="1" dirty="0"/>
              <a:t> </a:t>
            </a:r>
            <a:r>
              <a:rPr lang="en-US" sz="3800" i="1" dirty="0" err="1"/>
              <a:t>në</a:t>
            </a:r>
            <a:r>
              <a:rPr lang="en-US" sz="3800" i="1" dirty="0"/>
              <a:t> </a:t>
            </a:r>
            <a:r>
              <a:rPr lang="en-US" sz="3800" i="1" dirty="0" err="1"/>
              <a:t>cilindo</a:t>
            </a:r>
            <a:r>
              <a:rPr lang="en-US" sz="3800" i="1" dirty="0"/>
              <a:t> </a:t>
            </a:r>
            <a:r>
              <a:rPr lang="en-US" sz="3800" i="1" dirty="0" err="1"/>
              <a:t>rast</a:t>
            </a:r>
            <a:r>
              <a:rPr lang="en-US" sz="3800" i="1" dirty="0"/>
              <a:t> </a:t>
            </a:r>
            <a:r>
              <a:rPr lang="en-US" sz="3800" i="1" dirty="0" err="1"/>
              <a:t>të</a:t>
            </a:r>
            <a:r>
              <a:rPr lang="en-US" sz="3800" i="1" dirty="0"/>
              <a:t> </a:t>
            </a:r>
            <a:r>
              <a:rPr lang="en-US" sz="3800" i="1" dirty="0" err="1"/>
              <a:t>tillë</a:t>
            </a:r>
            <a:r>
              <a:rPr lang="en-US" sz="3800" i="1" dirty="0"/>
              <a:t> </a:t>
            </a:r>
            <a:r>
              <a:rPr lang="en-US" sz="3800" i="1" dirty="0" err="1"/>
              <a:t>nёse</a:t>
            </a:r>
            <a:r>
              <a:rPr lang="en-US" sz="3800" i="1" dirty="0"/>
              <a:t> </a:t>
            </a:r>
            <a:r>
              <a:rPr lang="en-US" sz="3800" i="1" dirty="0" err="1"/>
              <a:t>ai</a:t>
            </a:r>
            <a:r>
              <a:rPr lang="en-US" sz="3800" i="1" dirty="0"/>
              <a:t> </a:t>
            </a:r>
            <a:r>
              <a:rPr lang="en-US" sz="3800" i="1" dirty="0" err="1"/>
              <a:t>nuk</a:t>
            </a:r>
            <a:r>
              <a:rPr lang="en-US" sz="3800" i="1" dirty="0"/>
              <a:t> </a:t>
            </a:r>
            <a:r>
              <a:rPr lang="en-US" sz="3800" i="1" dirty="0" err="1"/>
              <a:t>ka</a:t>
            </a:r>
            <a:r>
              <a:rPr lang="en-US" sz="3800" i="1" dirty="0"/>
              <a:t> </a:t>
            </a:r>
            <a:r>
              <a:rPr lang="en-US" sz="3800" i="1" dirty="0" err="1"/>
              <a:t>mjete</a:t>
            </a:r>
            <a:r>
              <a:rPr lang="en-US" sz="3800" i="1" dirty="0"/>
              <a:t> </a:t>
            </a:r>
            <a:r>
              <a:rPr lang="en-US" sz="3800" i="1" dirty="0" err="1"/>
              <a:t>pёr</a:t>
            </a:r>
            <a:r>
              <a:rPr lang="en-US" sz="3800" i="1" dirty="0"/>
              <a:t> </a:t>
            </a:r>
            <a:r>
              <a:rPr lang="en-US" sz="3800" i="1" dirty="0" err="1"/>
              <a:t>tё</a:t>
            </a:r>
            <a:r>
              <a:rPr lang="en-US" sz="3800" i="1" dirty="0"/>
              <a:t> </a:t>
            </a:r>
            <a:r>
              <a:rPr lang="en-US" sz="3800" i="1" dirty="0" err="1"/>
              <a:t>paguar</a:t>
            </a:r>
            <a:r>
              <a:rPr lang="en-US" sz="3800" i="1" dirty="0"/>
              <a:t>; </a:t>
            </a:r>
          </a:p>
          <a:p>
            <a:pPr marL="0" indent="0" algn="just">
              <a:buNone/>
            </a:pPr>
            <a:r>
              <a:rPr lang="en-US" sz="3800" i="1" dirty="0"/>
              <a:t>(d) </a:t>
            </a:r>
            <a:r>
              <a:rPr lang="en-US" sz="3800" i="1" dirty="0" err="1"/>
              <a:t>Tё</a:t>
            </a:r>
            <a:r>
              <a:rPr lang="en-US" sz="3800" i="1" dirty="0"/>
              <a:t> </a:t>
            </a:r>
            <a:r>
              <a:rPr lang="en-US" sz="3800" i="1" dirty="0" err="1"/>
              <a:t>marrë</a:t>
            </a:r>
            <a:r>
              <a:rPr lang="en-US" sz="3800" i="1" dirty="0"/>
              <a:t> </a:t>
            </a:r>
            <a:r>
              <a:rPr lang="en-US" sz="3800" i="1" dirty="0" err="1"/>
              <a:t>në</a:t>
            </a:r>
            <a:r>
              <a:rPr lang="en-US" sz="3800" i="1" dirty="0"/>
              <a:t> </a:t>
            </a:r>
            <a:r>
              <a:rPr lang="en-US" sz="3800" i="1" dirty="0" err="1"/>
              <a:t>pyetje</a:t>
            </a:r>
            <a:r>
              <a:rPr lang="en-US" sz="3800" i="1" dirty="0"/>
              <a:t> </a:t>
            </a:r>
            <a:r>
              <a:rPr lang="en-US" sz="3800" i="1" dirty="0" err="1"/>
              <a:t>ose</a:t>
            </a:r>
            <a:r>
              <a:rPr lang="en-US" sz="3800" i="1" dirty="0"/>
              <a:t> </a:t>
            </a:r>
            <a:r>
              <a:rPr lang="en-US" sz="3800" i="1" dirty="0" err="1"/>
              <a:t>të</a:t>
            </a:r>
            <a:r>
              <a:rPr lang="en-US" sz="3800" i="1" dirty="0"/>
              <a:t> </a:t>
            </a:r>
            <a:r>
              <a:rPr lang="en-US" sz="3800" i="1" dirty="0" err="1"/>
              <a:t>kёrkojё</a:t>
            </a:r>
            <a:r>
              <a:rPr lang="en-US" sz="3800" i="1" dirty="0"/>
              <a:t> </a:t>
            </a:r>
            <a:r>
              <a:rPr lang="en-US" sz="3800" i="1" dirty="0" err="1"/>
              <a:t>tё</a:t>
            </a:r>
            <a:r>
              <a:rPr lang="en-US" sz="3800" i="1" dirty="0"/>
              <a:t> </a:t>
            </a:r>
            <a:r>
              <a:rPr lang="en-US" sz="3800" i="1" dirty="0" err="1"/>
              <a:t>merren</a:t>
            </a:r>
            <a:r>
              <a:rPr lang="en-US" sz="3800" i="1" dirty="0"/>
              <a:t> </a:t>
            </a:r>
            <a:r>
              <a:rPr lang="en-US" sz="3800" i="1" dirty="0" err="1"/>
              <a:t>nё</a:t>
            </a:r>
            <a:r>
              <a:rPr lang="en-US" sz="3800" i="1" dirty="0"/>
              <a:t> </a:t>
            </a:r>
            <a:r>
              <a:rPr lang="en-US" sz="3800" i="1" dirty="0" err="1"/>
              <a:t>pyetje</a:t>
            </a:r>
            <a:r>
              <a:rPr lang="en-US" sz="3800" i="1" dirty="0"/>
              <a:t> </a:t>
            </a:r>
            <a:r>
              <a:rPr lang="en-US" sz="3800" i="1" dirty="0" err="1"/>
              <a:t>dёshmitarёt</a:t>
            </a:r>
            <a:r>
              <a:rPr lang="en-US" sz="3800" i="1" dirty="0"/>
              <a:t> </a:t>
            </a:r>
            <a:r>
              <a:rPr lang="en-US" sz="3800" i="1" dirty="0" err="1"/>
              <a:t>kundër</a:t>
            </a:r>
            <a:r>
              <a:rPr lang="en-US" sz="3800" i="1" dirty="0"/>
              <a:t> </a:t>
            </a:r>
            <a:r>
              <a:rPr lang="en-US" sz="3800" i="1" dirty="0" err="1"/>
              <a:t>tij</a:t>
            </a:r>
            <a:r>
              <a:rPr lang="en-US" sz="3800" i="1" dirty="0"/>
              <a:t> </a:t>
            </a:r>
            <a:r>
              <a:rPr lang="en-US" sz="3800" i="1" dirty="0" err="1"/>
              <a:t>dhe</a:t>
            </a:r>
            <a:r>
              <a:rPr lang="en-US" sz="3800" i="1" dirty="0"/>
              <a:t> </a:t>
            </a:r>
            <a:r>
              <a:rPr lang="en-US" sz="3800" i="1" dirty="0" err="1"/>
              <a:t>tё</a:t>
            </a:r>
            <a:r>
              <a:rPr lang="en-US" sz="3800" i="1" dirty="0"/>
              <a:t> </a:t>
            </a:r>
            <a:r>
              <a:rPr lang="en-US" sz="3800" i="1" dirty="0" err="1"/>
              <a:t>sillen</a:t>
            </a:r>
            <a:r>
              <a:rPr lang="en-US" sz="3800" i="1" dirty="0"/>
              <a:t> </a:t>
            </a:r>
            <a:r>
              <a:rPr lang="en-US" sz="3800" i="1" dirty="0" err="1"/>
              <a:t>nё</a:t>
            </a:r>
            <a:r>
              <a:rPr lang="en-US" sz="3800" i="1" dirty="0"/>
              <a:t> </a:t>
            </a:r>
            <a:r>
              <a:rPr lang="en-US" sz="3800" i="1" dirty="0" err="1"/>
              <a:t>gjyq</a:t>
            </a:r>
            <a:r>
              <a:rPr lang="en-US" sz="3800" i="1" dirty="0"/>
              <a:t> e </a:t>
            </a:r>
            <a:r>
              <a:rPr lang="en-US" sz="3800" i="1" dirty="0" err="1"/>
              <a:t>tё</a:t>
            </a:r>
            <a:r>
              <a:rPr lang="en-US" sz="3800" i="1" dirty="0"/>
              <a:t> </a:t>
            </a:r>
            <a:r>
              <a:rPr lang="en-US" sz="3800" i="1" dirty="0" err="1"/>
              <a:t>merren</a:t>
            </a:r>
            <a:r>
              <a:rPr lang="en-US" sz="3800" i="1" dirty="0"/>
              <a:t> </a:t>
            </a:r>
            <a:r>
              <a:rPr lang="en-US" sz="3800" i="1" dirty="0" err="1"/>
              <a:t>në</a:t>
            </a:r>
            <a:r>
              <a:rPr lang="en-US" sz="3800" i="1" dirty="0"/>
              <a:t> </a:t>
            </a:r>
            <a:r>
              <a:rPr lang="en-US" sz="3800" i="1" dirty="0" err="1"/>
              <a:t>pyetje</a:t>
            </a:r>
            <a:r>
              <a:rPr lang="en-US" sz="3800" i="1" dirty="0"/>
              <a:t> </a:t>
            </a:r>
            <a:r>
              <a:rPr lang="en-US" sz="3800" i="1" dirty="0" err="1"/>
              <a:t>dёshmitarёt</a:t>
            </a:r>
            <a:r>
              <a:rPr lang="en-US" sz="3800" i="1" dirty="0"/>
              <a:t> e </a:t>
            </a:r>
            <a:r>
              <a:rPr lang="en-US" sz="3800" i="1" dirty="0" err="1"/>
              <a:t>mbrojtjes</a:t>
            </a:r>
            <a:r>
              <a:rPr lang="en-US" sz="3800" i="1" dirty="0"/>
              <a:t> </a:t>
            </a:r>
            <a:r>
              <a:rPr lang="en-US" sz="3800" i="1" dirty="0" err="1"/>
              <a:t>në</a:t>
            </a:r>
            <a:r>
              <a:rPr lang="en-US" sz="3800" i="1" dirty="0"/>
              <a:t> </a:t>
            </a:r>
            <a:r>
              <a:rPr lang="en-US" sz="3800" i="1" dirty="0" err="1"/>
              <a:t>emër</a:t>
            </a:r>
            <a:r>
              <a:rPr lang="en-US" sz="3800" i="1" dirty="0"/>
              <a:t> </a:t>
            </a:r>
            <a:r>
              <a:rPr lang="en-US" sz="3800" i="1" dirty="0" err="1"/>
              <a:t>të</a:t>
            </a:r>
            <a:r>
              <a:rPr lang="en-US" sz="3800" i="1" dirty="0"/>
              <a:t> </a:t>
            </a:r>
            <a:r>
              <a:rPr lang="en-US" sz="3800" i="1" dirty="0" err="1"/>
              <a:t>tij</a:t>
            </a:r>
            <a:r>
              <a:rPr lang="en-US" sz="3800" i="1" dirty="0"/>
              <a:t> </a:t>
            </a:r>
            <a:r>
              <a:rPr lang="en-US" sz="3800" i="1" dirty="0" err="1"/>
              <a:t>nё</a:t>
            </a:r>
            <a:r>
              <a:rPr lang="en-US" sz="3800" i="1" dirty="0"/>
              <a:t> </a:t>
            </a:r>
            <a:r>
              <a:rPr lang="en-US" sz="3800" i="1" dirty="0" err="1"/>
              <a:t>tё</a:t>
            </a:r>
            <a:r>
              <a:rPr lang="en-US" sz="3800" i="1" dirty="0"/>
              <a:t> </a:t>
            </a:r>
            <a:r>
              <a:rPr lang="en-US" sz="3800" i="1" dirty="0" err="1"/>
              <a:t>njёjtat</a:t>
            </a:r>
            <a:r>
              <a:rPr lang="en-US" sz="3800" i="1" dirty="0"/>
              <a:t> </a:t>
            </a:r>
            <a:r>
              <a:rPr lang="en-US" sz="3800" i="1" dirty="0" err="1"/>
              <a:t>kushte</a:t>
            </a:r>
            <a:r>
              <a:rPr lang="en-US" sz="3800" i="1" dirty="0"/>
              <a:t> </a:t>
            </a:r>
            <a:r>
              <a:rPr lang="en-US" sz="3800" i="1" dirty="0" err="1"/>
              <a:t>sikurse</a:t>
            </a:r>
            <a:r>
              <a:rPr lang="en-US" sz="3800" i="1" dirty="0"/>
              <a:t> </a:t>
            </a:r>
            <a:r>
              <a:rPr lang="en-US" sz="3800" i="1" dirty="0" err="1"/>
              <a:t>edhe</a:t>
            </a:r>
            <a:r>
              <a:rPr lang="en-US" sz="3800" i="1" dirty="0"/>
              <a:t> </a:t>
            </a:r>
            <a:r>
              <a:rPr lang="en-US" sz="3800" i="1" dirty="0" err="1"/>
              <a:t>dёshmitarёt</a:t>
            </a:r>
            <a:r>
              <a:rPr lang="en-US" sz="3800" i="1" dirty="0"/>
              <a:t> </a:t>
            </a:r>
            <a:r>
              <a:rPr lang="en-US" sz="3800" i="1" dirty="0" err="1"/>
              <a:t>kundër</a:t>
            </a:r>
            <a:r>
              <a:rPr lang="en-US" sz="3800" i="1" dirty="0"/>
              <a:t> </a:t>
            </a:r>
            <a:r>
              <a:rPr lang="en-US" sz="3800" i="1" dirty="0" err="1"/>
              <a:t>tij</a:t>
            </a:r>
            <a:r>
              <a:rPr lang="en-US" sz="3800" i="1" dirty="0"/>
              <a:t>;</a:t>
            </a:r>
            <a:r>
              <a:rPr lang="en-US" sz="3800" dirty="0"/>
              <a:t> </a:t>
            </a:r>
            <a:r>
              <a:rPr lang="en-US" sz="3800" dirty="0" smtClean="0"/>
              <a:t>...”</a:t>
            </a:r>
          </a:p>
          <a:p>
            <a:pPr algn="just"/>
            <a:endParaRPr lang="en-US" sz="3800" dirty="0"/>
          </a:p>
          <a:p>
            <a:pPr algn="just"/>
            <a:r>
              <a:rPr lang="en-US" sz="3800" dirty="0" err="1" smtClean="0"/>
              <a:t>Pakti</a:t>
            </a:r>
            <a:r>
              <a:rPr lang="en-US" sz="3800" dirty="0" smtClean="0"/>
              <a:t> </a:t>
            </a:r>
            <a:r>
              <a:rPr lang="en-US" sz="3800" dirty="0" err="1"/>
              <a:t>krijoi</a:t>
            </a:r>
            <a:r>
              <a:rPr lang="en-US" sz="3800" dirty="0"/>
              <a:t> </a:t>
            </a:r>
            <a:r>
              <a:rPr lang="en-US" sz="3800" dirty="0" err="1"/>
              <a:t>Komitetin</a:t>
            </a:r>
            <a:r>
              <a:rPr lang="en-US" sz="3800" dirty="0"/>
              <a:t> e </a:t>
            </a:r>
            <a:r>
              <a:rPr lang="en-US" sz="3800" dirty="0" err="1"/>
              <a:t>të</a:t>
            </a:r>
            <a:r>
              <a:rPr lang="en-US" sz="3800" dirty="0"/>
              <a:t> </a:t>
            </a:r>
            <a:r>
              <a:rPr lang="en-US" sz="3800" dirty="0" err="1"/>
              <a:t>Drejtave</a:t>
            </a:r>
            <a:r>
              <a:rPr lang="en-US" sz="3800" dirty="0"/>
              <a:t> </a:t>
            </a:r>
            <a:r>
              <a:rPr lang="en-US" sz="3800" dirty="0" err="1"/>
              <a:t>të</a:t>
            </a:r>
            <a:r>
              <a:rPr lang="en-US" sz="3800" dirty="0"/>
              <a:t> </a:t>
            </a:r>
            <a:r>
              <a:rPr lang="en-US" sz="3800" dirty="0" err="1"/>
              <a:t>Njeriut</a:t>
            </a:r>
            <a:r>
              <a:rPr lang="en-US" sz="3800" dirty="0"/>
              <a:t>, i </a:t>
            </a:r>
            <a:r>
              <a:rPr lang="en-US" sz="3800" dirty="0" err="1"/>
              <a:t>cili</a:t>
            </a:r>
            <a:r>
              <a:rPr lang="en-US" sz="3800" dirty="0"/>
              <a:t> </a:t>
            </a:r>
            <a:r>
              <a:rPr lang="en-US" sz="3800" dirty="0" err="1"/>
              <a:t>është</a:t>
            </a:r>
            <a:r>
              <a:rPr lang="en-US" sz="3800" dirty="0"/>
              <a:t> </a:t>
            </a:r>
            <a:r>
              <a:rPr lang="en-US" sz="3800" dirty="0" err="1"/>
              <a:t>përgjegjës</a:t>
            </a:r>
            <a:r>
              <a:rPr lang="en-US" sz="3800" dirty="0"/>
              <a:t> </a:t>
            </a:r>
            <a:r>
              <a:rPr lang="en-US" sz="3800" dirty="0" err="1"/>
              <a:t>për</a:t>
            </a:r>
            <a:r>
              <a:rPr lang="en-US" sz="3800" dirty="0"/>
              <a:t> </a:t>
            </a:r>
            <a:r>
              <a:rPr lang="en-US" sz="3800" dirty="0" err="1"/>
              <a:t>mbikëqyrjen</a:t>
            </a:r>
            <a:r>
              <a:rPr lang="en-US" sz="3800" dirty="0"/>
              <a:t> </a:t>
            </a:r>
            <a:r>
              <a:rPr lang="en-US" sz="3800" dirty="0" err="1"/>
              <a:t>zbatimit</a:t>
            </a:r>
            <a:r>
              <a:rPr lang="en-US" sz="3800" dirty="0"/>
              <a:t> </a:t>
            </a:r>
            <a:r>
              <a:rPr lang="en-US" sz="3800" dirty="0" err="1"/>
              <a:t>të</a:t>
            </a:r>
            <a:r>
              <a:rPr lang="en-US" sz="3800" dirty="0"/>
              <a:t> </a:t>
            </a:r>
            <a:r>
              <a:rPr lang="en-US" sz="3800" dirty="0" err="1"/>
              <a:t>dispozitave</a:t>
            </a:r>
            <a:r>
              <a:rPr lang="en-US" sz="3800" dirty="0"/>
              <a:t> </a:t>
            </a:r>
            <a:r>
              <a:rPr lang="en-US" sz="3800" dirty="0" err="1"/>
              <a:t>të</a:t>
            </a:r>
            <a:r>
              <a:rPr lang="en-US" sz="3800" dirty="0"/>
              <a:t> </a:t>
            </a:r>
            <a:r>
              <a:rPr lang="en-US" sz="3800" dirty="0" err="1"/>
              <a:t>tij</a:t>
            </a:r>
            <a:r>
              <a:rPr lang="en-US" sz="3800" dirty="0"/>
              <a:t> </a:t>
            </a:r>
            <a:r>
              <a:rPr lang="en-US" sz="3800" dirty="0" err="1"/>
              <a:t>prej</a:t>
            </a:r>
            <a:r>
              <a:rPr lang="en-US" sz="3800" dirty="0"/>
              <a:t> </a:t>
            </a:r>
            <a:r>
              <a:rPr lang="en-US" sz="3800" dirty="0" err="1"/>
              <a:t>shteteve</a:t>
            </a:r>
            <a:r>
              <a:rPr lang="en-US" sz="3800" dirty="0"/>
              <a:t> </a:t>
            </a:r>
            <a:r>
              <a:rPr lang="en-US" sz="3800" dirty="0" err="1"/>
              <a:t>palë</a:t>
            </a:r>
            <a:r>
              <a:rPr lang="en-US" sz="3800" dirty="0"/>
              <a:t>. </a:t>
            </a:r>
            <a:r>
              <a:rPr lang="en-US" sz="3800" dirty="0" err="1"/>
              <a:t>Ky</a:t>
            </a:r>
            <a:r>
              <a:rPr lang="en-US" sz="3800" dirty="0"/>
              <a:t> </a:t>
            </a:r>
            <a:r>
              <a:rPr lang="en-US" sz="3800" dirty="0" err="1"/>
              <a:t>komitet</a:t>
            </a:r>
            <a:r>
              <a:rPr lang="en-US" sz="3800" dirty="0"/>
              <a:t> </a:t>
            </a:r>
            <a:r>
              <a:rPr lang="en-US" sz="3800" dirty="0" err="1"/>
              <a:t>kontrollon</a:t>
            </a:r>
            <a:r>
              <a:rPr lang="en-US" sz="3800" dirty="0"/>
              <a:t> </a:t>
            </a:r>
            <a:r>
              <a:rPr lang="en-US" sz="3800" dirty="0" err="1"/>
              <a:t>respektimin</a:t>
            </a:r>
            <a:r>
              <a:rPr lang="en-US" sz="3800" dirty="0"/>
              <a:t> e </a:t>
            </a:r>
            <a:r>
              <a:rPr lang="en-US" sz="3800" dirty="0" err="1"/>
              <a:t>të</a:t>
            </a:r>
            <a:r>
              <a:rPr lang="en-US" sz="3800" dirty="0"/>
              <a:t> </a:t>
            </a:r>
            <a:r>
              <a:rPr lang="en-US" sz="3800" dirty="0" err="1"/>
              <a:t>drejtave</a:t>
            </a:r>
            <a:r>
              <a:rPr lang="en-US" sz="3800" dirty="0"/>
              <a:t> </a:t>
            </a:r>
            <a:r>
              <a:rPr lang="en-US" sz="3800" dirty="0" err="1"/>
              <a:t>të</a:t>
            </a:r>
            <a:r>
              <a:rPr lang="en-US" sz="3800" dirty="0"/>
              <a:t> </a:t>
            </a:r>
            <a:r>
              <a:rPr lang="en-US" sz="3800" dirty="0" err="1"/>
              <a:t>mbrojtura</a:t>
            </a:r>
            <a:r>
              <a:rPr lang="en-US" sz="3800" dirty="0"/>
              <a:t> </a:t>
            </a:r>
            <a:r>
              <a:rPr lang="en-US" sz="3800" dirty="0" err="1"/>
              <a:t>nga</a:t>
            </a:r>
            <a:r>
              <a:rPr lang="en-US" sz="3800" dirty="0"/>
              <a:t> </a:t>
            </a:r>
            <a:r>
              <a:rPr lang="en-US" sz="3800" dirty="0" err="1"/>
              <a:t>pakti</a:t>
            </a:r>
            <a:r>
              <a:rPr lang="en-US" sz="3800" dirty="0"/>
              <a:t> </a:t>
            </a:r>
            <a:r>
              <a:rPr lang="en-US" sz="3800" dirty="0" err="1"/>
              <a:t>nëpërmjet</a:t>
            </a:r>
            <a:r>
              <a:rPr lang="en-US" sz="3800" dirty="0"/>
              <a:t> </a:t>
            </a:r>
            <a:r>
              <a:rPr lang="en-US" sz="3800" dirty="0" err="1"/>
              <a:t>reportimit</a:t>
            </a:r>
            <a:r>
              <a:rPr lang="en-US" sz="3800" dirty="0"/>
              <a:t> </a:t>
            </a:r>
            <a:r>
              <a:rPr lang="en-US" sz="3800" dirty="0" err="1"/>
              <a:t>periodik</a:t>
            </a:r>
            <a:r>
              <a:rPr lang="en-US" sz="3800" dirty="0"/>
              <a:t> </a:t>
            </a:r>
            <a:r>
              <a:rPr lang="en-US" sz="3800" dirty="0" err="1"/>
              <a:t>nga</a:t>
            </a:r>
            <a:r>
              <a:rPr lang="en-US" sz="3800" dirty="0"/>
              <a:t> </a:t>
            </a:r>
            <a:r>
              <a:rPr lang="en-US" sz="3800" dirty="0" err="1"/>
              <a:t>shtetetpalë</a:t>
            </a:r>
            <a:r>
              <a:rPr lang="en-US" sz="3800" dirty="0"/>
              <a:t>, </a:t>
            </a:r>
            <a:r>
              <a:rPr lang="en-US" sz="3800" dirty="0" err="1"/>
              <a:t>ankesave</a:t>
            </a:r>
            <a:r>
              <a:rPr lang="en-US" sz="3800" dirty="0"/>
              <a:t> </a:t>
            </a:r>
            <a:r>
              <a:rPr lang="en-US" sz="3800" dirty="0" err="1"/>
              <a:t>të</a:t>
            </a:r>
            <a:r>
              <a:rPr lang="en-US" sz="3800" dirty="0"/>
              <a:t> </a:t>
            </a:r>
            <a:r>
              <a:rPr lang="en-US" sz="3800" dirty="0" err="1"/>
              <a:t>një</a:t>
            </a:r>
            <a:r>
              <a:rPr lang="en-US" sz="3800" dirty="0"/>
              <a:t> </a:t>
            </a:r>
            <a:r>
              <a:rPr lang="en-US" sz="3800" dirty="0" err="1"/>
              <a:t>shteti</a:t>
            </a:r>
            <a:r>
              <a:rPr lang="en-US" sz="3800" dirty="0"/>
              <a:t> </a:t>
            </a:r>
            <a:r>
              <a:rPr lang="en-US" sz="3800" dirty="0" err="1"/>
              <a:t>palë</a:t>
            </a:r>
            <a:r>
              <a:rPr lang="en-US" sz="3800" dirty="0"/>
              <a:t> </a:t>
            </a:r>
            <a:r>
              <a:rPr lang="en-US" sz="3800" dirty="0" err="1"/>
              <a:t>ndaj</a:t>
            </a:r>
            <a:r>
              <a:rPr lang="en-US" sz="3800" dirty="0"/>
              <a:t> </a:t>
            </a:r>
            <a:r>
              <a:rPr lang="en-US" sz="3800" dirty="0" err="1"/>
              <a:t>një</a:t>
            </a:r>
            <a:r>
              <a:rPr lang="en-US" sz="3800" dirty="0"/>
              <a:t> </a:t>
            </a:r>
            <a:r>
              <a:rPr lang="en-US" sz="3800" dirty="0" err="1"/>
              <a:t>shteti</a:t>
            </a:r>
            <a:r>
              <a:rPr lang="en-US" sz="3800" dirty="0"/>
              <a:t> </a:t>
            </a:r>
            <a:r>
              <a:rPr lang="en-US" sz="3800" dirty="0" err="1"/>
              <a:t>tjetër</a:t>
            </a:r>
            <a:r>
              <a:rPr lang="en-US" sz="3800" dirty="0"/>
              <a:t> </a:t>
            </a:r>
            <a:r>
              <a:rPr lang="en-US" sz="3800" dirty="0" err="1"/>
              <a:t>dhe</a:t>
            </a:r>
            <a:r>
              <a:rPr lang="en-US" sz="3800" dirty="0"/>
              <a:t> </a:t>
            </a:r>
            <a:r>
              <a:rPr lang="en-US" sz="3800" dirty="0" err="1"/>
              <a:t>ankesave</a:t>
            </a:r>
            <a:r>
              <a:rPr lang="en-US" sz="3800" dirty="0"/>
              <a:t> </a:t>
            </a:r>
            <a:r>
              <a:rPr lang="en-US" sz="3800" dirty="0" err="1"/>
              <a:t>të</a:t>
            </a:r>
            <a:r>
              <a:rPr lang="en-US" sz="3800" dirty="0"/>
              <a:t> </a:t>
            </a:r>
            <a:r>
              <a:rPr lang="en-US" sz="3800" dirty="0" err="1"/>
              <a:t>individëve</a:t>
            </a:r>
            <a:r>
              <a:rPr lang="en-US" sz="3800" dirty="0"/>
              <a:t> </a:t>
            </a:r>
            <a:r>
              <a:rPr lang="en-US" sz="3800" dirty="0" err="1"/>
              <a:t>ndaj</a:t>
            </a:r>
            <a:r>
              <a:rPr lang="en-US" sz="3800" dirty="0"/>
              <a:t> </a:t>
            </a:r>
            <a:r>
              <a:rPr lang="en-US" sz="3800" dirty="0" err="1"/>
              <a:t>një</a:t>
            </a:r>
            <a:r>
              <a:rPr lang="en-US" sz="3800" dirty="0"/>
              <a:t> </a:t>
            </a:r>
            <a:r>
              <a:rPr lang="en-US" sz="3800" dirty="0" err="1"/>
              <a:t>shteti</a:t>
            </a:r>
            <a:r>
              <a:rPr lang="en-US" sz="3800" dirty="0"/>
              <a:t> </a:t>
            </a:r>
            <a:r>
              <a:rPr lang="en-US" sz="3800" dirty="0" err="1"/>
              <a:t>palë</a:t>
            </a:r>
            <a:r>
              <a:rPr lang="en-US" sz="3800" dirty="0"/>
              <a:t>. </a:t>
            </a:r>
            <a:r>
              <a:rPr lang="en-US" sz="3800" dirty="0" err="1"/>
              <a:t>Nëpërmjet</a:t>
            </a:r>
            <a:r>
              <a:rPr lang="en-US" sz="3800" dirty="0"/>
              <a:t> </a:t>
            </a:r>
            <a:r>
              <a:rPr lang="en-US" sz="3800" dirty="0" err="1"/>
              <a:t>mbikëqyrjes</a:t>
            </a:r>
            <a:r>
              <a:rPr lang="en-US" sz="3800" dirty="0"/>
              <a:t> </a:t>
            </a:r>
            <a:r>
              <a:rPr lang="en-US" sz="3800" dirty="0" err="1"/>
              <a:t>së</a:t>
            </a:r>
            <a:r>
              <a:rPr lang="en-US" sz="3800" dirty="0"/>
              <a:t> </a:t>
            </a:r>
            <a:r>
              <a:rPr lang="en-US" sz="3800" dirty="0" err="1"/>
              <a:t>detyrimit</a:t>
            </a:r>
            <a:r>
              <a:rPr lang="en-US" sz="3800" dirty="0"/>
              <a:t> </a:t>
            </a:r>
            <a:r>
              <a:rPr lang="en-US" sz="3800" dirty="0" err="1"/>
              <a:t>të</a:t>
            </a:r>
            <a:r>
              <a:rPr lang="en-US" sz="3800" dirty="0"/>
              <a:t> </a:t>
            </a:r>
            <a:r>
              <a:rPr lang="en-US" sz="3800" dirty="0" err="1"/>
              <a:t>shteteve</a:t>
            </a:r>
            <a:r>
              <a:rPr lang="en-US" sz="3800" dirty="0"/>
              <a:t> </a:t>
            </a:r>
            <a:r>
              <a:rPr lang="en-US" sz="3800" dirty="0" err="1"/>
              <a:t>për</a:t>
            </a:r>
            <a:r>
              <a:rPr lang="en-US" sz="3800" dirty="0"/>
              <a:t> </a:t>
            </a:r>
            <a:r>
              <a:rPr lang="en-US" sz="3800" dirty="0" err="1"/>
              <a:t>të</a:t>
            </a:r>
            <a:r>
              <a:rPr lang="en-US" sz="3800" dirty="0"/>
              <a:t> </a:t>
            </a:r>
            <a:r>
              <a:rPr lang="en-US" sz="3800" dirty="0" err="1"/>
              <a:t>kontrolluar</a:t>
            </a:r>
            <a:r>
              <a:rPr lang="en-US" sz="3800" dirty="0"/>
              <a:t> </a:t>
            </a:r>
            <a:r>
              <a:rPr lang="en-US" sz="3800" dirty="0" err="1"/>
              <a:t>respektimin</a:t>
            </a:r>
            <a:r>
              <a:rPr lang="en-US" sz="3800" dirty="0"/>
              <a:t> e </a:t>
            </a:r>
            <a:r>
              <a:rPr lang="en-US" sz="3800" dirty="0" err="1"/>
              <a:t>të</a:t>
            </a:r>
            <a:r>
              <a:rPr lang="en-US" sz="3800" dirty="0"/>
              <a:t> </a:t>
            </a:r>
            <a:r>
              <a:rPr lang="en-US" sz="3800" dirty="0" err="1"/>
              <a:t>drejtave</a:t>
            </a:r>
            <a:r>
              <a:rPr lang="en-US" sz="3800" dirty="0"/>
              <a:t> </a:t>
            </a:r>
            <a:r>
              <a:rPr lang="en-US" sz="3800" dirty="0" err="1"/>
              <a:t>të</a:t>
            </a:r>
            <a:r>
              <a:rPr lang="en-US" sz="3800" dirty="0"/>
              <a:t> </a:t>
            </a:r>
            <a:r>
              <a:rPr lang="en-US" sz="3800" dirty="0" err="1"/>
              <a:t>mbrojtura</a:t>
            </a:r>
            <a:r>
              <a:rPr lang="en-US" sz="3800" dirty="0"/>
              <a:t> </a:t>
            </a:r>
            <a:r>
              <a:rPr lang="en-US" sz="3800" dirty="0" err="1"/>
              <a:t>në</a:t>
            </a:r>
            <a:r>
              <a:rPr lang="en-US" sz="3800" dirty="0"/>
              <a:t> </a:t>
            </a:r>
            <a:r>
              <a:rPr lang="en-US" sz="3800" dirty="0" err="1"/>
              <a:t>këtë</a:t>
            </a:r>
            <a:r>
              <a:rPr lang="en-US" sz="3800" dirty="0"/>
              <a:t> </a:t>
            </a:r>
            <a:r>
              <a:rPr lang="en-US" sz="3800" dirty="0" err="1"/>
              <a:t>pakt</a:t>
            </a:r>
            <a:r>
              <a:rPr lang="en-US" sz="3800" dirty="0"/>
              <a:t>, </a:t>
            </a:r>
            <a:r>
              <a:rPr lang="en-US" sz="3800" dirty="0" err="1"/>
              <a:t>ndër</a:t>
            </a:r>
            <a:r>
              <a:rPr lang="en-US" sz="3800" dirty="0"/>
              <a:t> </a:t>
            </a:r>
            <a:r>
              <a:rPr lang="en-US" sz="3800" dirty="0" err="1"/>
              <a:t>të</a:t>
            </a:r>
            <a:r>
              <a:rPr lang="en-US" sz="3800" dirty="0"/>
              <a:t> </a:t>
            </a:r>
            <a:r>
              <a:rPr lang="en-US" sz="3800" dirty="0" err="1"/>
              <a:t>tjera</a:t>
            </a:r>
            <a:r>
              <a:rPr lang="en-US" sz="3800" dirty="0"/>
              <a:t>, </a:t>
            </a:r>
            <a:r>
              <a:rPr lang="en-US" sz="3800" dirty="0" err="1"/>
              <a:t>edhe</a:t>
            </a:r>
            <a:r>
              <a:rPr lang="en-US" sz="3800" dirty="0"/>
              <a:t> </a:t>
            </a:r>
            <a:r>
              <a:rPr lang="en-US" sz="3800" dirty="0" err="1"/>
              <a:t>të</a:t>
            </a:r>
            <a:r>
              <a:rPr lang="en-US" sz="3800" dirty="0"/>
              <a:t> </a:t>
            </a:r>
            <a:r>
              <a:rPr lang="en-US" sz="3800" dirty="0" err="1"/>
              <a:t>drejtës</a:t>
            </a:r>
            <a:r>
              <a:rPr lang="en-US" sz="3800" dirty="0"/>
              <a:t> </a:t>
            </a:r>
            <a:r>
              <a:rPr lang="en-US" sz="3800" dirty="0" err="1"/>
              <a:t>së</a:t>
            </a:r>
            <a:r>
              <a:rPr lang="en-US" sz="3800" dirty="0"/>
              <a:t> </a:t>
            </a:r>
            <a:r>
              <a:rPr lang="en-US" sz="3800" dirty="0" err="1"/>
              <a:t>të</a:t>
            </a:r>
            <a:r>
              <a:rPr lang="en-US" sz="3800" dirty="0"/>
              <a:t> </a:t>
            </a:r>
            <a:r>
              <a:rPr lang="en-US" sz="3800" dirty="0" err="1"/>
              <a:t>pandehurit</a:t>
            </a:r>
            <a:r>
              <a:rPr lang="en-US" sz="3800" dirty="0"/>
              <a:t> </a:t>
            </a:r>
            <a:r>
              <a:rPr lang="en-US" sz="3800" dirty="0" err="1"/>
              <a:t>për</a:t>
            </a:r>
            <a:r>
              <a:rPr lang="en-US" sz="3800" dirty="0"/>
              <a:t> </a:t>
            </a:r>
            <a:r>
              <a:rPr lang="en-US" sz="3800" dirty="0" err="1"/>
              <a:t>të</a:t>
            </a:r>
            <a:r>
              <a:rPr lang="en-US" sz="3800" dirty="0"/>
              <a:t> </a:t>
            </a:r>
            <a:r>
              <a:rPr lang="en-US" sz="3800" dirty="0" err="1"/>
              <a:t>qenë</a:t>
            </a:r>
            <a:r>
              <a:rPr lang="en-US" sz="3800" dirty="0"/>
              <a:t> i </a:t>
            </a:r>
            <a:r>
              <a:rPr lang="en-US" sz="3800" dirty="0" err="1"/>
              <a:t>pranishëm</a:t>
            </a:r>
            <a:r>
              <a:rPr lang="en-US" sz="3800" dirty="0"/>
              <a:t> </a:t>
            </a:r>
            <a:r>
              <a:rPr lang="en-US" sz="3800" dirty="0" err="1"/>
              <a:t>në</a:t>
            </a:r>
            <a:r>
              <a:rPr lang="en-US" sz="3800" dirty="0"/>
              <a:t> </a:t>
            </a:r>
            <a:r>
              <a:rPr lang="en-US" sz="3800" dirty="0" err="1"/>
              <a:t>një</a:t>
            </a:r>
            <a:r>
              <a:rPr lang="en-US" sz="3800" dirty="0"/>
              <a:t> </a:t>
            </a:r>
            <a:r>
              <a:rPr lang="en-US" sz="3800" dirty="0" err="1"/>
              <a:t>gjykim</a:t>
            </a:r>
            <a:r>
              <a:rPr lang="en-US" sz="3800" dirty="0"/>
              <a:t> </a:t>
            </a:r>
            <a:r>
              <a:rPr lang="en-US" sz="3800" dirty="0" err="1"/>
              <a:t>që</a:t>
            </a:r>
            <a:r>
              <a:rPr lang="en-US" sz="3800" dirty="0"/>
              <a:t> </a:t>
            </a:r>
            <a:r>
              <a:rPr lang="en-US" sz="3800" dirty="0" err="1"/>
              <a:t>zhvillohet</a:t>
            </a:r>
            <a:r>
              <a:rPr lang="en-US" sz="3800" dirty="0"/>
              <a:t> </a:t>
            </a:r>
            <a:r>
              <a:rPr lang="en-US" sz="3800" dirty="0" err="1"/>
              <a:t>kundër</a:t>
            </a:r>
            <a:r>
              <a:rPr lang="en-US" sz="3800" dirty="0"/>
              <a:t> </a:t>
            </a:r>
            <a:r>
              <a:rPr lang="en-US" sz="3800" dirty="0" err="1"/>
              <a:t>tij</a:t>
            </a:r>
            <a:r>
              <a:rPr lang="en-US" sz="3800" dirty="0"/>
              <a:t>, </a:t>
            </a:r>
            <a:r>
              <a:rPr lang="en-US" sz="3800" dirty="0" err="1"/>
              <a:t>Komiteti</a:t>
            </a:r>
            <a:r>
              <a:rPr lang="en-US" sz="3800" dirty="0"/>
              <a:t> </a:t>
            </a:r>
            <a:r>
              <a:rPr lang="en-US" sz="3800" dirty="0" err="1"/>
              <a:t>ka</a:t>
            </a:r>
            <a:r>
              <a:rPr lang="en-US" sz="3800" dirty="0"/>
              <a:t> </a:t>
            </a:r>
            <a:r>
              <a:rPr lang="en-US" sz="3800" dirty="0" err="1"/>
              <a:t>zhvilluar</a:t>
            </a:r>
            <a:r>
              <a:rPr lang="en-US" sz="3800" dirty="0"/>
              <a:t> </a:t>
            </a:r>
            <a:r>
              <a:rPr lang="en-US" sz="3800" dirty="0" err="1"/>
              <a:t>një</a:t>
            </a:r>
            <a:r>
              <a:rPr lang="en-US" sz="3800" dirty="0"/>
              <a:t> </a:t>
            </a:r>
            <a:r>
              <a:rPr lang="en-US" sz="3800" dirty="0" err="1"/>
              <a:t>jurisprudencë</a:t>
            </a:r>
            <a:r>
              <a:rPr lang="en-US" sz="3800" dirty="0"/>
              <a:t> </a:t>
            </a:r>
            <a:r>
              <a:rPr lang="en-US" sz="3800" dirty="0" err="1"/>
              <a:t>të</a:t>
            </a:r>
            <a:r>
              <a:rPr lang="en-US" sz="3800" dirty="0"/>
              <a:t> </a:t>
            </a:r>
            <a:r>
              <a:rPr lang="en-US" sz="3800" dirty="0" err="1"/>
              <a:t>pasur</a:t>
            </a:r>
            <a:r>
              <a:rPr lang="en-US" sz="3800" dirty="0"/>
              <a:t>. </a:t>
            </a:r>
            <a:r>
              <a:rPr lang="en-US" sz="3800" dirty="0" err="1"/>
              <a:t>Ky</a:t>
            </a:r>
            <a:r>
              <a:rPr lang="en-US" sz="3800" dirty="0"/>
              <a:t> organ, </a:t>
            </a:r>
            <a:r>
              <a:rPr lang="en-US" sz="3800" dirty="0" err="1"/>
              <a:t>nëpërmjet</a:t>
            </a:r>
            <a:r>
              <a:rPr lang="en-US" sz="3800" dirty="0"/>
              <a:t> </a:t>
            </a:r>
            <a:r>
              <a:rPr lang="en-US" sz="3800" dirty="0" err="1"/>
              <a:t>jurisprudencës</a:t>
            </a:r>
            <a:r>
              <a:rPr lang="en-US" sz="3800" dirty="0"/>
              <a:t> </a:t>
            </a:r>
            <a:r>
              <a:rPr lang="en-US" sz="3800" dirty="0" err="1"/>
              <a:t>së</a:t>
            </a:r>
            <a:r>
              <a:rPr lang="en-US" sz="3800" dirty="0"/>
              <a:t> </a:t>
            </a:r>
            <a:r>
              <a:rPr lang="en-US" sz="3800" dirty="0" err="1"/>
              <a:t>tij</a:t>
            </a:r>
            <a:r>
              <a:rPr lang="en-US" sz="3800" dirty="0"/>
              <a:t> </a:t>
            </a:r>
            <a:r>
              <a:rPr lang="en-US" sz="3800" dirty="0" err="1"/>
              <a:t>ka</a:t>
            </a:r>
            <a:r>
              <a:rPr lang="en-US" sz="3800" dirty="0"/>
              <a:t> </a:t>
            </a:r>
            <a:r>
              <a:rPr lang="en-US" sz="3800" dirty="0" err="1"/>
              <a:t>vendosur</a:t>
            </a:r>
            <a:r>
              <a:rPr lang="en-US" sz="3800" dirty="0"/>
              <a:t> </a:t>
            </a:r>
            <a:r>
              <a:rPr lang="en-US" sz="3800" dirty="0" err="1"/>
              <a:t>standarde</a:t>
            </a:r>
            <a:r>
              <a:rPr lang="en-US" sz="3800" dirty="0"/>
              <a:t> </a:t>
            </a:r>
            <a:r>
              <a:rPr lang="en-US" sz="3800" dirty="0" err="1"/>
              <a:t>për</a:t>
            </a:r>
            <a:r>
              <a:rPr lang="en-US" sz="3800" dirty="0"/>
              <a:t> </a:t>
            </a:r>
            <a:r>
              <a:rPr lang="en-US" sz="3800" dirty="0" err="1"/>
              <a:t>interpretimin</a:t>
            </a:r>
            <a:r>
              <a:rPr lang="en-US" sz="3800" dirty="0"/>
              <a:t> e </a:t>
            </a:r>
            <a:r>
              <a:rPr lang="en-US" sz="3800" dirty="0" err="1"/>
              <a:t>të</a:t>
            </a:r>
            <a:r>
              <a:rPr lang="en-US" sz="3800" dirty="0"/>
              <a:t> </a:t>
            </a:r>
            <a:r>
              <a:rPr lang="en-US" sz="3800" dirty="0" err="1"/>
              <a:t>drejtës</a:t>
            </a:r>
            <a:r>
              <a:rPr lang="en-US" sz="3800" dirty="0"/>
              <a:t> </a:t>
            </a:r>
            <a:r>
              <a:rPr lang="en-US" sz="3800" dirty="0" err="1"/>
              <a:t>për</a:t>
            </a:r>
            <a:r>
              <a:rPr lang="en-US" sz="3800" dirty="0"/>
              <a:t> </a:t>
            </a:r>
            <a:r>
              <a:rPr lang="en-US" sz="3800" dirty="0" err="1"/>
              <a:t>të</a:t>
            </a:r>
            <a:r>
              <a:rPr lang="en-US" sz="3800" dirty="0"/>
              <a:t> </a:t>
            </a:r>
            <a:r>
              <a:rPr lang="en-US" sz="3800" dirty="0" err="1"/>
              <a:t>qenë</a:t>
            </a:r>
            <a:r>
              <a:rPr lang="en-US" sz="3800" dirty="0"/>
              <a:t> i </a:t>
            </a:r>
            <a:r>
              <a:rPr lang="en-US" sz="3800" dirty="0" err="1"/>
              <a:t>pranishëm</a:t>
            </a:r>
            <a:r>
              <a:rPr lang="en-US" sz="3800" dirty="0"/>
              <a:t> </a:t>
            </a:r>
            <a:r>
              <a:rPr lang="en-US" sz="3800" dirty="0" err="1"/>
              <a:t>në</a:t>
            </a:r>
            <a:r>
              <a:rPr lang="en-US" sz="3800" dirty="0"/>
              <a:t> </a:t>
            </a:r>
            <a:r>
              <a:rPr lang="en-US" sz="3800" dirty="0" err="1"/>
              <a:t>gjykim</a:t>
            </a:r>
            <a:r>
              <a:rPr lang="en-US" sz="3800" dirty="0"/>
              <a:t> </a:t>
            </a:r>
            <a:r>
              <a:rPr lang="en-US" sz="3800" dirty="0" err="1"/>
              <a:t>dhe</a:t>
            </a:r>
            <a:r>
              <a:rPr lang="en-US" sz="3800" dirty="0"/>
              <a:t> </a:t>
            </a:r>
            <a:r>
              <a:rPr lang="en-US" sz="3800" dirty="0" err="1"/>
              <a:t>kushteve</a:t>
            </a:r>
            <a:r>
              <a:rPr lang="en-US" sz="3800" dirty="0"/>
              <a:t> </a:t>
            </a:r>
            <a:r>
              <a:rPr lang="en-US" sz="3800" dirty="0" err="1"/>
              <a:t>dhe</a:t>
            </a:r>
            <a:r>
              <a:rPr lang="en-US" sz="3800" dirty="0"/>
              <a:t> </a:t>
            </a:r>
            <a:r>
              <a:rPr lang="en-US" sz="3800" dirty="0" err="1"/>
              <a:t>kritereve</a:t>
            </a:r>
            <a:r>
              <a:rPr lang="en-US" sz="3800" dirty="0"/>
              <a:t> </a:t>
            </a:r>
            <a:r>
              <a:rPr lang="en-US" sz="3800" dirty="0" err="1"/>
              <a:t>për</a:t>
            </a:r>
            <a:r>
              <a:rPr lang="en-US" sz="3800" dirty="0"/>
              <a:t> </a:t>
            </a:r>
            <a:r>
              <a:rPr lang="en-US" sz="3800" dirty="0" err="1"/>
              <a:t>kufizimin</a:t>
            </a:r>
            <a:r>
              <a:rPr lang="en-US" sz="3800" dirty="0"/>
              <a:t> e </a:t>
            </a:r>
            <a:r>
              <a:rPr lang="en-US" sz="3800" dirty="0" err="1"/>
              <a:t>kësaj</a:t>
            </a:r>
            <a:r>
              <a:rPr lang="en-US" sz="3800" dirty="0"/>
              <a:t> </a:t>
            </a:r>
            <a:r>
              <a:rPr lang="en-US" sz="3800" dirty="0" err="1"/>
              <a:t>të</a:t>
            </a:r>
            <a:r>
              <a:rPr lang="en-US" sz="3800" dirty="0"/>
              <a:t> </a:t>
            </a:r>
            <a:r>
              <a:rPr lang="en-US" sz="3800" dirty="0" err="1"/>
              <a:t>drejte</a:t>
            </a:r>
            <a:r>
              <a:rPr lang="en-US" sz="3800" dirty="0"/>
              <a:t>.</a:t>
            </a:r>
          </a:p>
          <a:p>
            <a:endParaRPr lang="en-US" dirty="0"/>
          </a:p>
        </p:txBody>
      </p:sp>
      <p:pic>
        <p:nvPicPr>
          <p:cNvPr id="6" name="Picture 5"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0656DEE9-ABC0-4F87-B366-E415FB829E81}" type="datetime1">
              <a:rPr lang="en-US" smtClean="0"/>
              <a:t>3/14/2023</a:t>
            </a:fld>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36023310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752600"/>
            <a:ext cx="8534400" cy="533400"/>
          </a:xfrm>
        </p:spPr>
        <p:txBody>
          <a:bodyPr>
            <a:noAutofit/>
          </a:bodyPr>
          <a:lstStyle/>
          <a:p>
            <a:pPr marL="285750" lvl="0" indent="-285750" algn="l">
              <a:buFont typeface="Wingdings" pitchFamily="2" charset="2"/>
              <a:buChar char="Ø"/>
            </a:pPr>
            <a:r>
              <a:rPr lang="en-US" sz="2000" b="1" i="1" dirty="0" err="1"/>
              <a:t>Komiteti</a:t>
            </a:r>
            <a:r>
              <a:rPr lang="en-US" sz="2000" b="1" i="1" dirty="0"/>
              <a:t> </a:t>
            </a:r>
            <a:r>
              <a:rPr lang="en-US" sz="2000" b="1" i="1" dirty="0" err="1"/>
              <a:t>për</a:t>
            </a:r>
            <a:r>
              <a:rPr lang="en-US" sz="2000" b="1" i="1" dirty="0"/>
              <a:t> </a:t>
            </a:r>
            <a:r>
              <a:rPr lang="en-US" sz="2000" b="1" i="1" dirty="0" err="1"/>
              <a:t>të</a:t>
            </a:r>
            <a:r>
              <a:rPr lang="en-US" sz="2000" b="1" i="1" dirty="0"/>
              <a:t> </a:t>
            </a:r>
            <a:r>
              <a:rPr lang="en-US" sz="2000" b="1" i="1" dirty="0" err="1"/>
              <a:t>Drejtat</a:t>
            </a:r>
            <a:r>
              <a:rPr lang="en-US" sz="2000" b="1" i="1" dirty="0"/>
              <a:t> e </a:t>
            </a:r>
            <a:r>
              <a:rPr lang="en-US" sz="2000" b="1" i="1" dirty="0" err="1"/>
              <a:t>Njeriut</a:t>
            </a:r>
            <a:r>
              <a:rPr lang="en-US" sz="2000" b="1" i="1" dirty="0"/>
              <a:t>, Ali </a:t>
            </a:r>
            <a:r>
              <a:rPr lang="en-US" sz="2000" b="1" i="1" dirty="0" err="1"/>
              <a:t>Maleki</a:t>
            </a:r>
            <a:r>
              <a:rPr lang="en-US" sz="2000" b="1" i="1" dirty="0"/>
              <a:t> </a:t>
            </a:r>
            <a:r>
              <a:rPr lang="en-US" sz="2000" b="1" i="1" dirty="0" err="1"/>
              <a:t>kundër</a:t>
            </a:r>
            <a:r>
              <a:rPr lang="en-US" sz="2000" b="1" i="1" dirty="0"/>
              <a:t> </a:t>
            </a:r>
            <a:r>
              <a:rPr lang="en-US" sz="2000" b="1" i="1" dirty="0" err="1"/>
              <a:t>Italisë</a:t>
            </a:r>
            <a:r>
              <a:rPr lang="en-US" sz="2000" b="1" i="1" dirty="0"/>
              <a:t>, </a:t>
            </a:r>
            <a:r>
              <a:rPr lang="en-US" sz="2000" b="1" i="1" dirty="0" err="1"/>
              <a:t>komunikimi</a:t>
            </a:r>
            <a:r>
              <a:rPr lang="en-US" sz="2000" b="1" i="1" dirty="0"/>
              <a:t> Nr 699/1996 </a:t>
            </a:r>
            <a:r>
              <a:rPr lang="en-US" sz="2000" b="1" i="1" dirty="0" err="1"/>
              <a:t>datë</a:t>
            </a:r>
            <a:r>
              <a:rPr lang="en-US" sz="2000" b="1" i="1" dirty="0"/>
              <a:t> 15 </a:t>
            </a:r>
            <a:r>
              <a:rPr lang="en-US" sz="2000" b="1" i="1" dirty="0" err="1"/>
              <a:t>Korrik</a:t>
            </a:r>
            <a:r>
              <a:rPr lang="en-US" sz="2000" b="1" i="1" dirty="0"/>
              <a:t> 1999 CCPR/C/66/D/699/1996. </a:t>
            </a:r>
            <a:r>
              <a:rPr lang="en-US" sz="2000" b="1" i="1" dirty="0" err="1"/>
              <a:t>Vendim</a:t>
            </a:r>
            <a:r>
              <a:rPr lang="en-US" sz="2000" b="1" i="1" dirty="0"/>
              <a:t> i </a:t>
            </a:r>
            <a:r>
              <a:rPr lang="en-US" sz="2000" b="1" i="1" dirty="0" err="1"/>
              <a:t>datës</a:t>
            </a:r>
            <a:r>
              <a:rPr lang="en-US" sz="2000" b="1" i="1" dirty="0"/>
              <a:t> 15.7.1999</a:t>
            </a:r>
            <a:r>
              <a:rPr lang="en-US" sz="2000" b="1" dirty="0"/>
              <a:t>.</a:t>
            </a:r>
            <a:br>
              <a:rPr lang="en-US" sz="2000" b="1" dirty="0"/>
            </a:br>
            <a:endParaRPr lang="en-US" sz="2000" b="1" dirty="0"/>
          </a:p>
        </p:txBody>
      </p:sp>
      <p:sp>
        <p:nvSpPr>
          <p:cNvPr id="3" name="Content Placeholder 2"/>
          <p:cNvSpPr>
            <a:spLocks noGrp="1"/>
          </p:cNvSpPr>
          <p:nvPr>
            <p:ph idx="1"/>
          </p:nvPr>
        </p:nvSpPr>
        <p:spPr>
          <a:xfrm>
            <a:off x="228600" y="2362200"/>
            <a:ext cx="8610600" cy="4343400"/>
          </a:xfrm>
        </p:spPr>
        <p:txBody>
          <a:bodyPr>
            <a:normAutofit/>
          </a:bodyPr>
          <a:lstStyle/>
          <a:p>
            <a:pPr algn="just"/>
            <a:r>
              <a:rPr lang="en-US" sz="1800" dirty="0" err="1"/>
              <a:t>Në</a:t>
            </a:r>
            <a:r>
              <a:rPr lang="en-US" sz="1800" dirty="0"/>
              <a:t> </a:t>
            </a:r>
            <a:r>
              <a:rPr lang="en-US" sz="1800" dirty="0" err="1"/>
              <a:t>çështjen</a:t>
            </a:r>
            <a:r>
              <a:rPr lang="en-US" sz="1800" dirty="0"/>
              <a:t> </a:t>
            </a:r>
            <a:r>
              <a:rPr lang="en-US" sz="1800" dirty="0" err="1"/>
              <a:t>Maleky</a:t>
            </a:r>
            <a:r>
              <a:rPr lang="en-US" sz="1800" dirty="0"/>
              <a:t> </a:t>
            </a:r>
            <a:r>
              <a:rPr lang="en-US" sz="1800" dirty="0" err="1"/>
              <a:t>kundër</a:t>
            </a:r>
            <a:r>
              <a:rPr lang="en-US" sz="1800" dirty="0"/>
              <a:t> </a:t>
            </a:r>
            <a:r>
              <a:rPr lang="en-US" sz="1800" dirty="0" err="1"/>
              <a:t>Italisë</a:t>
            </a:r>
            <a:r>
              <a:rPr lang="en-US" sz="1800" dirty="0"/>
              <a:t>, </a:t>
            </a:r>
            <a:r>
              <a:rPr lang="en-US" sz="1800" dirty="0" err="1"/>
              <a:t>ankuesi</a:t>
            </a:r>
            <a:r>
              <a:rPr lang="en-US" sz="1800" dirty="0"/>
              <a:t> </a:t>
            </a:r>
            <a:r>
              <a:rPr lang="en-US" sz="1800" dirty="0" err="1"/>
              <a:t>ishte</a:t>
            </a:r>
            <a:r>
              <a:rPr lang="en-US" sz="1800" dirty="0"/>
              <a:t> </a:t>
            </a:r>
            <a:r>
              <a:rPr lang="en-US" sz="1800" dirty="0" err="1"/>
              <a:t>viktimë</a:t>
            </a:r>
            <a:r>
              <a:rPr lang="en-US" sz="1800" dirty="0"/>
              <a:t> e </a:t>
            </a:r>
            <a:r>
              <a:rPr lang="en-US" sz="1800" dirty="0" err="1"/>
              <a:t>shkeljes</a:t>
            </a:r>
            <a:r>
              <a:rPr lang="en-US" sz="1800" dirty="0"/>
              <a:t> </a:t>
            </a:r>
            <a:r>
              <a:rPr lang="en-US" sz="1800" dirty="0" err="1"/>
              <a:t>së</a:t>
            </a:r>
            <a:r>
              <a:rPr lang="en-US" sz="1800" dirty="0"/>
              <a:t> </a:t>
            </a:r>
            <a:r>
              <a:rPr lang="en-US" sz="1800" dirty="0" err="1"/>
              <a:t>të</a:t>
            </a:r>
            <a:r>
              <a:rPr lang="en-US" sz="1800" dirty="0"/>
              <a:t> </a:t>
            </a:r>
            <a:r>
              <a:rPr lang="en-US" sz="1800" dirty="0" err="1"/>
              <a:t>drejtës</a:t>
            </a:r>
            <a:r>
              <a:rPr lang="en-US" sz="1800" dirty="0"/>
              <a:t> </a:t>
            </a:r>
            <a:r>
              <a:rPr lang="en-US" sz="1800" dirty="0" err="1"/>
              <a:t>sipas</a:t>
            </a:r>
            <a:r>
              <a:rPr lang="en-US" sz="1800" dirty="0"/>
              <a:t> </a:t>
            </a:r>
            <a:r>
              <a:rPr lang="en-US" sz="1800" dirty="0" err="1"/>
              <a:t>nenit</a:t>
            </a:r>
            <a:r>
              <a:rPr lang="en-US" sz="1800" dirty="0"/>
              <a:t> 14 § 3 (d). </a:t>
            </a:r>
            <a:r>
              <a:rPr lang="en-US" sz="1800" dirty="0" err="1"/>
              <a:t>Ky</a:t>
            </a:r>
            <a:r>
              <a:rPr lang="en-US" sz="1800" dirty="0"/>
              <a:t> i </a:t>
            </a:r>
            <a:r>
              <a:rPr lang="en-US" sz="1800" dirty="0" err="1"/>
              <a:t>fundit</a:t>
            </a:r>
            <a:r>
              <a:rPr lang="en-US" sz="1800" dirty="0"/>
              <a:t> </a:t>
            </a:r>
            <a:r>
              <a:rPr lang="en-US" sz="1800" dirty="0" err="1"/>
              <a:t>akuzohej</a:t>
            </a:r>
            <a:r>
              <a:rPr lang="en-US" sz="1800" dirty="0"/>
              <a:t> </a:t>
            </a:r>
            <a:r>
              <a:rPr lang="en-US" sz="1800" dirty="0" err="1"/>
              <a:t>për</a:t>
            </a:r>
            <a:r>
              <a:rPr lang="en-US" sz="1800" dirty="0"/>
              <a:t> </a:t>
            </a:r>
            <a:r>
              <a:rPr lang="en-US" sz="1800" dirty="0" err="1"/>
              <a:t>trafik</a:t>
            </a:r>
            <a:r>
              <a:rPr lang="en-US" sz="1800" dirty="0"/>
              <a:t> </a:t>
            </a:r>
            <a:r>
              <a:rPr lang="en-US" sz="1800" dirty="0" err="1"/>
              <a:t>narkotikësh</a:t>
            </a:r>
            <a:r>
              <a:rPr lang="en-US" sz="1800" dirty="0"/>
              <a:t>. </a:t>
            </a:r>
            <a:r>
              <a:rPr lang="en-US" sz="1800" dirty="0" err="1"/>
              <a:t>Kur</a:t>
            </a:r>
            <a:r>
              <a:rPr lang="en-US" sz="1800" dirty="0"/>
              <a:t> </a:t>
            </a:r>
            <a:r>
              <a:rPr lang="en-US" sz="1800" dirty="0" err="1"/>
              <a:t>autoritetet</a:t>
            </a:r>
            <a:r>
              <a:rPr lang="en-US" sz="1800" dirty="0"/>
              <a:t> </a:t>
            </a:r>
            <a:r>
              <a:rPr lang="en-US" sz="1800" dirty="0" err="1"/>
              <a:t>nuk</a:t>
            </a:r>
            <a:r>
              <a:rPr lang="en-US" sz="1800" dirty="0"/>
              <a:t> </a:t>
            </a:r>
            <a:r>
              <a:rPr lang="en-US" sz="1800" dirty="0" err="1"/>
              <a:t>mundën</a:t>
            </a:r>
            <a:r>
              <a:rPr lang="en-US" sz="1800" dirty="0"/>
              <a:t> </a:t>
            </a:r>
            <a:r>
              <a:rPr lang="en-US" sz="1800" dirty="0" err="1"/>
              <a:t>të</a:t>
            </a:r>
            <a:r>
              <a:rPr lang="en-US" sz="1800" dirty="0"/>
              <a:t> </a:t>
            </a:r>
            <a:r>
              <a:rPr lang="en-US" sz="1800" dirty="0" err="1"/>
              <a:t>ekzekutonin</a:t>
            </a:r>
            <a:r>
              <a:rPr lang="en-US" sz="1800" dirty="0"/>
              <a:t> </a:t>
            </a:r>
            <a:r>
              <a:rPr lang="en-US" sz="1800" dirty="0" err="1"/>
              <a:t>vendimin</a:t>
            </a:r>
            <a:r>
              <a:rPr lang="en-US" sz="1800" dirty="0"/>
              <a:t> </a:t>
            </a:r>
            <a:r>
              <a:rPr lang="en-US" sz="1800" dirty="0" err="1"/>
              <a:t>për</a:t>
            </a:r>
            <a:r>
              <a:rPr lang="en-US" sz="1800" dirty="0"/>
              <a:t> </a:t>
            </a:r>
            <a:r>
              <a:rPr lang="en-US" sz="1800" dirty="0" err="1"/>
              <a:t>arrestimin</a:t>
            </a:r>
            <a:r>
              <a:rPr lang="en-US" sz="1800" dirty="0"/>
              <a:t> e </a:t>
            </a:r>
            <a:r>
              <a:rPr lang="en-US" sz="1800" dirty="0" err="1"/>
              <a:t>tij</a:t>
            </a:r>
            <a:r>
              <a:rPr lang="en-US" sz="1800" dirty="0"/>
              <a:t>, </a:t>
            </a:r>
            <a:r>
              <a:rPr lang="en-US" sz="1800" dirty="0" err="1"/>
              <a:t>ai</a:t>
            </a:r>
            <a:r>
              <a:rPr lang="en-US" sz="1800" dirty="0"/>
              <a:t> u </a:t>
            </a:r>
            <a:r>
              <a:rPr lang="en-US" sz="1800" dirty="0" err="1"/>
              <a:t>deklarua</a:t>
            </a:r>
            <a:r>
              <a:rPr lang="en-US" sz="1800" dirty="0"/>
              <a:t> se i </a:t>
            </a:r>
            <a:r>
              <a:rPr lang="en-US" sz="1800" dirty="0" err="1"/>
              <a:t>fshihej</a:t>
            </a:r>
            <a:r>
              <a:rPr lang="en-US" sz="1800" dirty="0"/>
              <a:t> </a:t>
            </a:r>
            <a:r>
              <a:rPr lang="en-US" sz="1800" dirty="0" err="1"/>
              <a:t>drejtësisë</a:t>
            </a:r>
            <a:r>
              <a:rPr lang="en-US" sz="1800" dirty="0"/>
              <a:t> </a:t>
            </a:r>
            <a:r>
              <a:rPr lang="en-US" sz="1800" dirty="0" err="1"/>
              <a:t>dhe</a:t>
            </a:r>
            <a:r>
              <a:rPr lang="en-US" sz="1800" dirty="0"/>
              <a:t> u </a:t>
            </a:r>
            <a:r>
              <a:rPr lang="en-US" sz="1800" dirty="0" err="1"/>
              <a:t>gjykua</a:t>
            </a:r>
            <a:r>
              <a:rPr lang="en-US" sz="1800" dirty="0"/>
              <a:t> </a:t>
            </a:r>
            <a:r>
              <a:rPr lang="en-US" sz="1800" dirty="0" err="1"/>
              <a:t>në</a:t>
            </a:r>
            <a:r>
              <a:rPr lang="en-US" sz="1800" dirty="0"/>
              <a:t> </a:t>
            </a:r>
            <a:r>
              <a:rPr lang="en-US" sz="1800" dirty="0" err="1"/>
              <a:t>mungesë</a:t>
            </a:r>
            <a:r>
              <a:rPr lang="en-US" sz="1800" dirty="0"/>
              <a:t>. </a:t>
            </a:r>
            <a:r>
              <a:rPr lang="en-US" sz="1800" dirty="0" err="1"/>
              <a:t>Prokurori</a:t>
            </a:r>
            <a:r>
              <a:rPr lang="en-US" sz="1800" dirty="0"/>
              <a:t> </a:t>
            </a:r>
            <a:r>
              <a:rPr lang="en-US" sz="1800" dirty="0" err="1"/>
              <a:t>ushtroi</a:t>
            </a:r>
            <a:r>
              <a:rPr lang="en-US" sz="1800" dirty="0"/>
              <a:t> </a:t>
            </a:r>
            <a:r>
              <a:rPr lang="en-US" sz="1800" dirty="0" err="1"/>
              <a:t>ankim</a:t>
            </a:r>
            <a:r>
              <a:rPr lang="en-US" sz="1800" dirty="0"/>
              <a:t> </a:t>
            </a:r>
            <a:r>
              <a:rPr lang="en-US" sz="1800" dirty="0" err="1"/>
              <a:t>kundër</a:t>
            </a:r>
            <a:r>
              <a:rPr lang="en-US" sz="1800" dirty="0"/>
              <a:t> </a:t>
            </a:r>
            <a:r>
              <a:rPr lang="en-US" sz="1800" dirty="0" err="1"/>
              <a:t>vendimeve</a:t>
            </a:r>
            <a:r>
              <a:rPr lang="en-US" sz="1800" dirty="0"/>
              <a:t> </a:t>
            </a:r>
            <a:r>
              <a:rPr lang="en-US" sz="1800" dirty="0" err="1"/>
              <a:t>të</a:t>
            </a:r>
            <a:r>
              <a:rPr lang="en-US" sz="1800" dirty="0"/>
              <a:t> </a:t>
            </a:r>
            <a:r>
              <a:rPr lang="en-US" sz="1800" dirty="0" err="1"/>
              <a:t>dënimit</a:t>
            </a:r>
            <a:r>
              <a:rPr lang="en-US" sz="1800" dirty="0"/>
              <a:t> </a:t>
            </a:r>
            <a:r>
              <a:rPr lang="en-US" sz="1800" dirty="0" err="1"/>
              <a:t>të</a:t>
            </a:r>
            <a:r>
              <a:rPr lang="en-US" sz="1800" dirty="0"/>
              <a:t> z. </a:t>
            </a:r>
            <a:r>
              <a:rPr lang="en-US" sz="1800" dirty="0" err="1"/>
              <a:t>Maleky</a:t>
            </a:r>
            <a:r>
              <a:rPr lang="en-US" sz="1800" dirty="0"/>
              <a:t>, </a:t>
            </a:r>
            <a:r>
              <a:rPr lang="en-US" sz="1800" dirty="0" err="1"/>
              <a:t>në</a:t>
            </a:r>
            <a:r>
              <a:rPr lang="en-US" sz="1800" dirty="0"/>
              <a:t> </a:t>
            </a:r>
            <a:r>
              <a:rPr lang="en-US" sz="1800" dirty="0" err="1"/>
              <a:t>apel</a:t>
            </a:r>
            <a:r>
              <a:rPr lang="en-US" sz="1800" dirty="0"/>
              <a:t> </a:t>
            </a:r>
            <a:r>
              <a:rPr lang="en-US" sz="1800" dirty="0" err="1"/>
              <a:t>dhe</a:t>
            </a:r>
            <a:r>
              <a:rPr lang="en-US" sz="1800" dirty="0"/>
              <a:t> </a:t>
            </a:r>
            <a:r>
              <a:rPr lang="en-US" sz="1800" dirty="0" err="1"/>
              <a:t>në</a:t>
            </a:r>
            <a:r>
              <a:rPr lang="en-US" sz="1800" dirty="0"/>
              <a:t> </a:t>
            </a:r>
            <a:r>
              <a:rPr lang="en-US" sz="1800" dirty="0" err="1"/>
              <a:t>kasacion</a:t>
            </a:r>
            <a:r>
              <a:rPr lang="en-US" sz="1800" dirty="0"/>
              <a:t>, </a:t>
            </a:r>
            <a:r>
              <a:rPr lang="en-US" sz="1800" dirty="0" err="1"/>
              <a:t>dhe</a:t>
            </a:r>
            <a:r>
              <a:rPr lang="en-US" sz="1800" dirty="0"/>
              <a:t> </a:t>
            </a:r>
            <a:r>
              <a:rPr lang="en-US" sz="1800" dirty="0" err="1"/>
              <a:t>vendimi</a:t>
            </a:r>
            <a:r>
              <a:rPr lang="en-US" sz="1800" dirty="0"/>
              <a:t> u </a:t>
            </a:r>
            <a:r>
              <a:rPr lang="en-US" sz="1800" dirty="0" err="1"/>
              <a:t>kthye</a:t>
            </a:r>
            <a:r>
              <a:rPr lang="en-US" sz="1800" dirty="0"/>
              <a:t> </a:t>
            </a:r>
            <a:r>
              <a:rPr lang="en-US" sz="1800" dirty="0" err="1"/>
              <a:t>në</a:t>
            </a:r>
            <a:r>
              <a:rPr lang="en-US" sz="1800" dirty="0"/>
              <a:t> </a:t>
            </a:r>
            <a:r>
              <a:rPr lang="en-US" sz="1800" dirty="0" err="1"/>
              <a:t>gjë</a:t>
            </a:r>
            <a:r>
              <a:rPr lang="en-US" sz="1800" dirty="0"/>
              <a:t> </a:t>
            </a:r>
            <a:r>
              <a:rPr lang="en-US" sz="1800" dirty="0" err="1"/>
              <a:t>të</a:t>
            </a:r>
            <a:r>
              <a:rPr lang="en-US" sz="1800" dirty="0"/>
              <a:t> </a:t>
            </a:r>
            <a:r>
              <a:rPr lang="en-US" sz="1800" dirty="0" err="1"/>
              <a:t>gjykuar</a:t>
            </a:r>
            <a:r>
              <a:rPr lang="en-US" sz="1800" dirty="0"/>
              <a:t>. </a:t>
            </a:r>
            <a:r>
              <a:rPr lang="en-US" sz="1800" dirty="0" err="1"/>
              <a:t>Në</a:t>
            </a:r>
            <a:r>
              <a:rPr lang="en-US" sz="1800" dirty="0"/>
              <a:t> </a:t>
            </a:r>
            <a:r>
              <a:rPr lang="en-US" sz="1800" dirty="0" err="1"/>
              <a:t>këtë</a:t>
            </a:r>
            <a:r>
              <a:rPr lang="en-US" sz="1800" dirty="0"/>
              <a:t> </a:t>
            </a:r>
            <a:r>
              <a:rPr lang="en-US" sz="1800" dirty="0" err="1"/>
              <a:t>mënyrë</a:t>
            </a:r>
            <a:r>
              <a:rPr lang="en-US" sz="1800" dirty="0"/>
              <a:t>, </a:t>
            </a:r>
            <a:r>
              <a:rPr lang="en-US" sz="1800" dirty="0" err="1"/>
              <a:t>pasi</a:t>
            </a:r>
            <a:r>
              <a:rPr lang="en-US" sz="1800" dirty="0"/>
              <a:t> </a:t>
            </a:r>
            <a:r>
              <a:rPr lang="en-US" sz="1800" dirty="0" err="1"/>
              <a:t>Maleky</a:t>
            </a:r>
            <a:r>
              <a:rPr lang="en-US" sz="1800" dirty="0"/>
              <a:t> u </a:t>
            </a:r>
            <a:r>
              <a:rPr lang="en-US" sz="1800" dirty="0" err="1"/>
              <a:t>arrestua</a:t>
            </a:r>
            <a:r>
              <a:rPr lang="en-US" sz="1800" dirty="0"/>
              <a:t>, </a:t>
            </a:r>
            <a:r>
              <a:rPr lang="en-US" sz="1800" dirty="0" err="1"/>
              <a:t>ai</a:t>
            </a:r>
            <a:r>
              <a:rPr lang="en-US" sz="1800" dirty="0"/>
              <a:t> </a:t>
            </a:r>
            <a:r>
              <a:rPr lang="en-US" sz="1800" dirty="0" err="1"/>
              <a:t>nuk</a:t>
            </a:r>
            <a:r>
              <a:rPr lang="en-US" sz="1800" dirty="0"/>
              <a:t> </a:t>
            </a:r>
            <a:r>
              <a:rPr lang="en-US" sz="1800" dirty="0" err="1"/>
              <a:t>mund</a:t>
            </a:r>
            <a:r>
              <a:rPr lang="en-US" sz="1800" dirty="0"/>
              <a:t> </a:t>
            </a:r>
            <a:r>
              <a:rPr lang="en-US" sz="1800" dirty="0" err="1"/>
              <a:t>të</a:t>
            </a:r>
            <a:r>
              <a:rPr lang="en-US" sz="1800" dirty="0"/>
              <a:t> </a:t>
            </a:r>
            <a:r>
              <a:rPr lang="en-US" sz="1800" dirty="0" err="1"/>
              <a:t>ushtronte</a:t>
            </a:r>
            <a:r>
              <a:rPr lang="en-US" sz="1800" dirty="0"/>
              <a:t> </a:t>
            </a:r>
            <a:r>
              <a:rPr lang="en-US" sz="1800" dirty="0" err="1"/>
              <a:t>asnjë</a:t>
            </a:r>
            <a:r>
              <a:rPr lang="en-US" sz="1800" dirty="0"/>
              <a:t> </a:t>
            </a:r>
            <a:r>
              <a:rPr lang="en-US" sz="1800" dirty="0" err="1"/>
              <a:t>mjet</a:t>
            </a:r>
            <a:r>
              <a:rPr lang="en-US" sz="1800" dirty="0"/>
              <a:t> </a:t>
            </a:r>
            <a:r>
              <a:rPr lang="en-US" sz="1800" dirty="0" err="1"/>
              <a:t>të</a:t>
            </a:r>
            <a:r>
              <a:rPr lang="en-US" sz="1800" dirty="0"/>
              <a:t> </a:t>
            </a:r>
            <a:r>
              <a:rPr lang="en-US" sz="1800" dirty="0" err="1"/>
              <a:t>zakonshëm</a:t>
            </a:r>
            <a:r>
              <a:rPr lang="en-US" sz="1800" dirty="0"/>
              <a:t> </a:t>
            </a:r>
            <a:r>
              <a:rPr lang="en-US" sz="1800" dirty="0" err="1"/>
              <a:t>ankimor</a:t>
            </a:r>
            <a:r>
              <a:rPr lang="en-US" sz="1800" dirty="0"/>
              <a:t> </a:t>
            </a:r>
            <a:r>
              <a:rPr lang="en-US" sz="1800" dirty="0" err="1"/>
              <a:t>ndaj</a:t>
            </a:r>
            <a:r>
              <a:rPr lang="en-US" sz="1800" dirty="0"/>
              <a:t> </a:t>
            </a:r>
            <a:r>
              <a:rPr lang="en-US" sz="1800" dirty="0" err="1"/>
              <a:t>vendimit</a:t>
            </a:r>
            <a:r>
              <a:rPr lang="en-US" sz="1800" dirty="0"/>
              <a:t> </a:t>
            </a:r>
            <a:r>
              <a:rPr lang="en-US" sz="1800" dirty="0" err="1"/>
              <a:t>të</a:t>
            </a:r>
            <a:r>
              <a:rPr lang="en-US" sz="1800" dirty="0"/>
              <a:t> </a:t>
            </a:r>
            <a:r>
              <a:rPr lang="en-US" sz="1800" dirty="0" err="1"/>
              <a:t>dhënë</a:t>
            </a:r>
            <a:r>
              <a:rPr lang="en-US" sz="1800" dirty="0"/>
              <a:t> </a:t>
            </a:r>
            <a:r>
              <a:rPr lang="en-US" sz="1800" dirty="0" err="1"/>
              <a:t>në</a:t>
            </a:r>
            <a:r>
              <a:rPr lang="en-US" sz="1800" dirty="0"/>
              <a:t> </a:t>
            </a:r>
            <a:r>
              <a:rPr lang="en-US" sz="1800" dirty="0" err="1"/>
              <a:t>mungesë</a:t>
            </a:r>
            <a:r>
              <a:rPr lang="en-US" sz="1800" dirty="0"/>
              <a:t> </a:t>
            </a:r>
            <a:r>
              <a:rPr lang="en-US" sz="1800" dirty="0" err="1"/>
              <a:t>të</a:t>
            </a:r>
            <a:r>
              <a:rPr lang="en-US" sz="1800" dirty="0"/>
              <a:t> </a:t>
            </a:r>
            <a:r>
              <a:rPr lang="en-US" sz="1800" dirty="0" err="1"/>
              <a:t>tij</a:t>
            </a:r>
            <a:r>
              <a:rPr lang="en-US" sz="1800" dirty="0"/>
              <a:t>. </a:t>
            </a:r>
            <a:r>
              <a:rPr lang="en-US" sz="1800" dirty="0" err="1"/>
              <a:t>Shteti</a:t>
            </a:r>
            <a:r>
              <a:rPr lang="en-US" sz="1800" dirty="0"/>
              <a:t> </a:t>
            </a:r>
            <a:r>
              <a:rPr lang="en-US" sz="1800" dirty="0" err="1"/>
              <a:t>italian</a:t>
            </a:r>
            <a:r>
              <a:rPr lang="en-US" sz="1800" dirty="0"/>
              <a:t> </a:t>
            </a:r>
            <a:r>
              <a:rPr lang="en-US" sz="1800" dirty="0" err="1"/>
              <a:t>pretendonte</a:t>
            </a:r>
            <a:r>
              <a:rPr lang="en-US" sz="1800" dirty="0"/>
              <a:t> se z. </a:t>
            </a:r>
            <a:r>
              <a:rPr lang="en-US" sz="1800" dirty="0" err="1"/>
              <a:t>Maleky</a:t>
            </a:r>
            <a:r>
              <a:rPr lang="en-US" sz="1800" dirty="0"/>
              <a:t> </a:t>
            </a:r>
            <a:r>
              <a:rPr lang="en-US" sz="1800" dirty="0" err="1"/>
              <a:t>mund</a:t>
            </a:r>
            <a:r>
              <a:rPr lang="en-US" sz="1800" dirty="0"/>
              <a:t> </a:t>
            </a:r>
            <a:r>
              <a:rPr lang="en-US" sz="1800" dirty="0" err="1"/>
              <a:t>të</a:t>
            </a:r>
            <a:r>
              <a:rPr lang="en-US" sz="1800" dirty="0"/>
              <a:t> </a:t>
            </a:r>
            <a:r>
              <a:rPr lang="en-US" sz="1800" dirty="0" err="1"/>
              <a:t>përdorte</a:t>
            </a:r>
            <a:r>
              <a:rPr lang="en-US" sz="1800" dirty="0"/>
              <a:t> </a:t>
            </a:r>
            <a:r>
              <a:rPr lang="en-US" sz="1800" dirty="0" err="1"/>
              <a:t>mjetin</a:t>
            </a:r>
            <a:r>
              <a:rPr lang="en-US" sz="1800" dirty="0"/>
              <a:t> e </a:t>
            </a:r>
            <a:r>
              <a:rPr lang="en-US" sz="1800" dirty="0" err="1"/>
              <a:t>rishikimit</a:t>
            </a:r>
            <a:r>
              <a:rPr lang="en-US" sz="1800" dirty="0"/>
              <a:t> </a:t>
            </a:r>
            <a:r>
              <a:rPr lang="en-US" sz="1800" dirty="0" err="1"/>
              <a:t>për</a:t>
            </a:r>
            <a:r>
              <a:rPr lang="en-US" sz="1800" dirty="0"/>
              <a:t> </a:t>
            </a:r>
            <a:r>
              <a:rPr lang="en-US" sz="1800" dirty="0" err="1"/>
              <a:t>t’u</a:t>
            </a:r>
            <a:r>
              <a:rPr lang="en-US" sz="1800" dirty="0"/>
              <a:t> </a:t>
            </a:r>
            <a:r>
              <a:rPr lang="en-US" sz="1800" dirty="0" err="1"/>
              <a:t>rigjykuar</a:t>
            </a:r>
            <a:r>
              <a:rPr lang="en-US" sz="1800" dirty="0" smtClean="0"/>
              <a:t>.</a:t>
            </a:r>
          </a:p>
          <a:p>
            <a:pPr algn="just"/>
            <a:r>
              <a:rPr lang="en-US" sz="1800" dirty="0" err="1"/>
              <a:t>Komiteti</a:t>
            </a:r>
            <a:r>
              <a:rPr lang="en-US" sz="1800" dirty="0"/>
              <a:t> </a:t>
            </a:r>
            <a:r>
              <a:rPr lang="en-US" sz="1800" dirty="0" err="1"/>
              <a:t>është</a:t>
            </a:r>
            <a:r>
              <a:rPr lang="en-US" sz="1800" dirty="0"/>
              <a:t> </a:t>
            </a:r>
            <a:r>
              <a:rPr lang="en-US" sz="1800" dirty="0" err="1"/>
              <a:t>shprehur</a:t>
            </a:r>
            <a:r>
              <a:rPr lang="en-US" sz="1800" dirty="0"/>
              <a:t> se “</a:t>
            </a:r>
            <a:r>
              <a:rPr lang="en-US" sz="1800" i="1" dirty="0" err="1"/>
              <a:t>një</a:t>
            </a:r>
            <a:r>
              <a:rPr lang="en-US" sz="1800" i="1" dirty="0"/>
              <a:t> </a:t>
            </a:r>
            <a:r>
              <a:rPr lang="en-US" sz="1800" i="1" dirty="0" err="1"/>
              <a:t>gjyq</a:t>
            </a:r>
            <a:r>
              <a:rPr lang="en-US" sz="1800" i="1" dirty="0"/>
              <a:t> </a:t>
            </a:r>
            <a:r>
              <a:rPr lang="en-US" sz="1800" i="1" dirty="0" err="1"/>
              <a:t>në</a:t>
            </a:r>
            <a:r>
              <a:rPr lang="en-US" sz="1800" i="1" dirty="0"/>
              <a:t> </a:t>
            </a:r>
            <a:r>
              <a:rPr lang="en-US" sz="1800" i="1" dirty="0" err="1"/>
              <a:t>mungesë</a:t>
            </a:r>
            <a:r>
              <a:rPr lang="en-US" sz="1800" i="1" dirty="0"/>
              <a:t> </a:t>
            </a:r>
            <a:r>
              <a:rPr lang="en-US" sz="1800" i="1" dirty="0" err="1"/>
              <a:t>është</a:t>
            </a:r>
            <a:r>
              <a:rPr lang="en-US" sz="1800" i="1" dirty="0"/>
              <a:t> i </a:t>
            </a:r>
            <a:r>
              <a:rPr lang="en-US" sz="1800" i="1" dirty="0" err="1"/>
              <a:t>pajtueshëm</a:t>
            </a:r>
            <a:r>
              <a:rPr lang="en-US" sz="1800" i="1" dirty="0"/>
              <a:t> me </a:t>
            </a:r>
            <a:r>
              <a:rPr lang="en-US" sz="1800" i="1" dirty="0" err="1"/>
              <a:t>nenin</a:t>
            </a:r>
            <a:r>
              <a:rPr lang="en-US" sz="1800" i="1" dirty="0"/>
              <a:t> 14, </a:t>
            </a:r>
            <a:r>
              <a:rPr lang="en-US" sz="1800" i="1" dirty="0" err="1"/>
              <a:t>vetëm</a:t>
            </a:r>
            <a:r>
              <a:rPr lang="en-US" sz="1800" i="1" dirty="0"/>
              <a:t> </a:t>
            </a:r>
            <a:r>
              <a:rPr lang="en-US" sz="1800" i="1" dirty="0" err="1"/>
              <a:t>kur</a:t>
            </a:r>
            <a:r>
              <a:rPr lang="en-US" sz="1800" i="1" dirty="0"/>
              <a:t> i </a:t>
            </a:r>
            <a:r>
              <a:rPr lang="en-US" sz="1800" i="1" dirty="0" err="1"/>
              <a:t>akuzuari</a:t>
            </a:r>
            <a:r>
              <a:rPr lang="en-US" sz="1800" i="1" dirty="0"/>
              <a:t> </a:t>
            </a:r>
            <a:r>
              <a:rPr lang="en-US" sz="1800" i="1" dirty="0" err="1"/>
              <a:t>thirret</a:t>
            </a:r>
            <a:r>
              <a:rPr lang="en-US" sz="1800" i="1" dirty="0"/>
              <a:t> </a:t>
            </a:r>
            <a:r>
              <a:rPr lang="en-US" sz="1800" i="1" dirty="0" err="1"/>
              <a:t>në</a:t>
            </a:r>
            <a:r>
              <a:rPr lang="en-US" sz="1800" i="1" dirty="0"/>
              <a:t> </a:t>
            </a:r>
            <a:r>
              <a:rPr lang="en-US" sz="1800" i="1" dirty="0" err="1"/>
              <a:t>kohën</a:t>
            </a:r>
            <a:r>
              <a:rPr lang="en-US" sz="1800" i="1" dirty="0"/>
              <a:t> e </a:t>
            </a:r>
            <a:r>
              <a:rPr lang="en-US" sz="1800" i="1" dirty="0" err="1"/>
              <a:t>duhur</a:t>
            </a:r>
            <a:r>
              <a:rPr lang="en-US" sz="1800" i="1" dirty="0"/>
              <a:t> </a:t>
            </a:r>
            <a:r>
              <a:rPr lang="en-US" sz="1800" i="1" dirty="0" err="1"/>
              <a:t>dhe</a:t>
            </a:r>
            <a:r>
              <a:rPr lang="en-US" sz="1800" i="1" dirty="0"/>
              <a:t> </a:t>
            </a:r>
            <a:r>
              <a:rPr lang="en-US" sz="1800" i="1" dirty="0" err="1"/>
              <a:t>informohet</a:t>
            </a:r>
            <a:r>
              <a:rPr lang="en-US" sz="1800" i="1" dirty="0"/>
              <a:t> </a:t>
            </a:r>
            <a:r>
              <a:rPr lang="en-US" sz="1800" i="1" dirty="0" err="1"/>
              <a:t>për</a:t>
            </a:r>
            <a:r>
              <a:rPr lang="en-US" sz="1800" i="1" dirty="0"/>
              <a:t> </a:t>
            </a:r>
            <a:r>
              <a:rPr lang="en-US" sz="1800" i="1" dirty="0" err="1"/>
              <a:t>procedurën</a:t>
            </a:r>
            <a:r>
              <a:rPr lang="en-US" sz="1800" i="1" dirty="0"/>
              <a:t> </a:t>
            </a:r>
            <a:r>
              <a:rPr lang="en-US" sz="1800" i="1" dirty="0" err="1"/>
              <a:t>gjyqësore</a:t>
            </a:r>
            <a:r>
              <a:rPr lang="en-US" sz="1800" i="1" dirty="0"/>
              <a:t> </a:t>
            </a:r>
            <a:r>
              <a:rPr lang="en-US" sz="1800" i="1" dirty="0" err="1"/>
              <a:t>kundër</a:t>
            </a:r>
            <a:r>
              <a:rPr lang="en-US" sz="1800" i="1" dirty="0"/>
              <a:t> </a:t>
            </a:r>
            <a:r>
              <a:rPr lang="en-US" sz="1800" i="1" dirty="0" err="1"/>
              <a:t>tij</a:t>
            </a:r>
            <a:r>
              <a:rPr lang="en-US" sz="1800" i="1" dirty="0"/>
              <a:t>. </a:t>
            </a:r>
            <a:r>
              <a:rPr lang="en-US" sz="1800" i="1" dirty="0" err="1"/>
              <a:t>Në</a:t>
            </a:r>
            <a:r>
              <a:rPr lang="en-US" sz="1800" i="1" dirty="0"/>
              <a:t> </a:t>
            </a:r>
            <a:r>
              <a:rPr lang="en-US" sz="1800" i="1" dirty="0" err="1"/>
              <a:t>mënyrë</a:t>
            </a:r>
            <a:r>
              <a:rPr lang="en-US" sz="1800" i="1" dirty="0"/>
              <a:t> </a:t>
            </a:r>
            <a:r>
              <a:rPr lang="en-US" sz="1800" i="1" dirty="0" err="1"/>
              <a:t>që</a:t>
            </a:r>
            <a:r>
              <a:rPr lang="en-US" sz="1800" i="1" dirty="0"/>
              <a:t> </a:t>
            </a:r>
            <a:r>
              <a:rPr lang="en-US" sz="1800" i="1" dirty="0" err="1"/>
              <a:t>Shteti</a:t>
            </a:r>
            <a:r>
              <a:rPr lang="en-US" sz="1800" i="1" dirty="0"/>
              <a:t> </a:t>
            </a:r>
            <a:r>
              <a:rPr lang="en-US" sz="1800" i="1" dirty="0" err="1"/>
              <a:t>Palë</a:t>
            </a:r>
            <a:r>
              <a:rPr lang="en-US" sz="1800" i="1" dirty="0"/>
              <a:t> </a:t>
            </a:r>
            <a:r>
              <a:rPr lang="en-US" sz="1800" i="1" dirty="0" err="1"/>
              <a:t>të</a:t>
            </a:r>
            <a:r>
              <a:rPr lang="en-US" sz="1800" i="1" dirty="0"/>
              <a:t> </a:t>
            </a:r>
            <a:r>
              <a:rPr lang="en-US" sz="1800" i="1" dirty="0" err="1"/>
              <a:t>respektojë</a:t>
            </a:r>
            <a:r>
              <a:rPr lang="en-US" sz="1800" i="1" dirty="0"/>
              <a:t> </a:t>
            </a:r>
            <a:r>
              <a:rPr lang="en-US" sz="1800" i="1" dirty="0" err="1"/>
              <a:t>kërkesat</a:t>
            </a:r>
            <a:r>
              <a:rPr lang="en-US" sz="1800" i="1" dirty="0"/>
              <a:t> e </a:t>
            </a:r>
            <a:r>
              <a:rPr lang="en-US" sz="1800" i="1" dirty="0" err="1"/>
              <a:t>një</a:t>
            </a:r>
            <a:r>
              <a:rPr lang="en-US" sz="1800" i="1" dirty="0"/>
              <a:t> </a:t>
            </a:r>
            <a:r>
              <a:rPr lang="en-US" sz="1800" i="1" dirty="0" err="1"/>
              <a:t>gjykimi</a:t>
            </a:r>
            <a:r>
              <a:rPr lang="en-US" sz="1800" i="1" dirty="0"/>
              <a:t> </a:t>
            </a:r>
            <a:r>
              <a:rPr lang="en-US" sz="1800" i="1" dirty="0" err="1"/>
              <a:t>të</a:t>
            </a:r>
            <a:r>
              <a:rPr lang="en-US" sz="1800" i="1" dirty="0"/>
              <a:t> </a:t>
            </a:r>
            <a:r>
              <a:rPr lang="en-US" sz="1800" i="1" dirty="0" err="1"/>
              <a:t>drejtë</a:t>
            </a:r>
            <a:r>
              <a:rPr lang="en-US" sz="1800" i="1" dirty="0"/>
              <a:t> </a:t>
            </a:r>
            <a:r>
              <a:rPr lang="en-US" sz="1800" i="1" dirty="0" err="1"/>
              <a:t>kur</a:t>
            </a:r>
            <a:r>
              <a:rPr lang="en-US" sz="1800" i="1" dirty="0"/>
              <a:t> </a:t>
            </a:r>
            <a:r>
              <a:rPr lang="en-US" sz="1800" i="1" dirty="0" err="1"/>
              <a:t>gjykohet</a:t>
            </a:r>
            <a:r>
              <a:rPr lang="en-US" sz="1800" i="1" dirty="0"/>
              <a:t> </a:t>
            </a:r>
            <a:r>
              <a:rPr lang="en-US" sz="1800" i="1" dirty="0" err="1"/>
              <a:t>një</a:t>
            </a:r>
            <a:r>
              <a:rPr lang="en-US" sz="1800" i="1" dirty="0"/>
              <a:t> person </a:t>
            </a:r>
            <a:r>
              <a:rPr lang="en-US" sz="1800" i="1" dirty="0" err="1"/>
              <a:t>në</a:t>
            </a:r>
            <a:r>
              <a:rPr lang="en-US" sz="1800" i="1" dirty="0"/>
              <a:t> </a:t>
            </a:r>
            <a:r>
              <a:rPr lang="en-US" sz="1800" i="1" dirty="0" err="1"/>
              <a:t>mungesë</a:t>
            </a:r>
            <a:r>
              <a:rPr lang="en-US" sz="1800" i="1" dirty="0"/>
              <a:t> </a:t>
            </a:r>
            <a:r>
              <a:rPr lang="en-US" sz="1800" i="1" dirty="0" err="1"/>
              <a:t>ai</a:t>
            </a:r>
            <a:r>
              <a:rPr lang="en-US" sz="1800" i="1" dirty="0"/>
              <a:t> </a:t>
            </a:r>
            <a:r>
              <a:rPr lang="en-US" sz="1800" i="1" dirty="0" err="1"/>
              <a:t>duhet</a:t>
            </a:r>
            <a:r>
              <a:rPr lang="en-US" sz="1800" i="1" dirty="0"/>
              <a:t> </a:t>
            </a:r>
            <a:r>
              <a:rPr lang="en-US" sz="1800" i="1" dirty="0" err="1"/>
              <a:t>të</a:t>
            </a:r>
            <a:r>
              <a:rPr lang="en-US" sz="1800" i="1" dirty="0"/>
              <a:t> </a:t>
            </a:r>
            <a:r>
              <a:rPr lang="en-US" sz="1800" i="1" dirty="0" err="1"/>
              <a:t>tregojë</a:t>
            </a:r>
            <a:r>
              <a:rPr lang="en-US" sz="1800" i="1" dirty="0"/>
              <a:t> se </a:t>
            </a:r>
            <a:r>
              <a:rPr lang="en-US" sz="1800" i="1" dirty="0" err="1"/>
              <a:t>këto</a:t>
            </a:r>
            <a:r>
              <a:rPr lang="en-US" sz="1800" i="1" dirty="0"/>
              <a:t> </a:t>
            </a:r>
            <a:r>
              <a:rPr lang="en-US" sz="1800" i="1" dirty="0" err="1"/>
              <a:t>parime</a:t>
            </a:r>
            <a:r>
              <a:rPr lang="en-US" sz="1800" i="1" dirty="0"/>
              <a:t> </a:t>
            </a:r>
            <a:r>
              <a:rPr lang="en-US" sz="1800" i="1" dirty="0" err="1"/>
              <a:t>janë</a:t>
            </a:r>
            <a:r>
              <a:rPr lang="en-US" sz="1800" i="1" dirty="0"/>
              <a:t> </a:t>
            </a:r>
            <a:r>
              <a:rPr lang="en-US" sz="1800" i="1" dirty="0" err="1"/>
              <a:t>respektuar</a:t>
            </a:r>
            <a:r>
              <a:rPr lang="en-US" sz="1800" i="1" dirty="0"/>
              <a:t>. Pala </a:t>
            </a:r>
            <a:r>
              <a:rPr lang="en-US" sz="1800" i="1" dirty="0" err="1"/>
              <a:t>shtetërore</a:t>
            </a:r>
            <a:r>
              <a:rPr lang="en-US" sz="1800" i="1" dirty="0"/>
              <a:t> ... </a:t>
            </a:r>
            <a:r>
              <a:rPr lang="en-US" sz="1800" i="1" dirty="0" err="1"/>
              <a:t>nuk</a:t>
            </a:r>
            <a:r>
              <a:rPr lang="en-US" sz="1800" i="1" dirty="0"/>
              <a:t> </a:t>
            </a:r>
            <a:r>
              <a:rPr lang="en-US" sz="1800" i="1" dirty="0" err="1"/>
              <a:t>ka</a:t>
            </a:r>
            <a:r>
              <a:rPr lang="en-US" sz="1800" i="1" dirty="0"/>
              <a:t> </a:t>
            </a:r>
            <a:r>
              <a:rPr lang="en-US" sz="1800" i="1" dirty="0" err="1"/>
              <a:t>arritur</a:t>
            </a:r>
            <a:r>
              <a:rPr lang="en-US" sz="1800" i="1" dirty="0"/>
              <a:t> </a:t>
            </a:r>
            <a:r>
              <a:rPr lang="en-US" sz="1800" i="1" dirty="0" err="1"/>
              <a:t>të</a:t>
            </a:r>
            <a:r>
              <a:rPr lang="en-US" sz="1800" i="1" dirty="0"/>
              <a:t> </a:t>
            </a:r>
            <a:r>
              <a:rPr lang="en-US" sz="1800" i="1" dirty="0" err="1"/>
              <a:t>tregojë</a:t>
            </a:r>
            <a:r>
              <a:rPr lang="en-US" sz="1800" i="1" dirty="0"/>
              <a:t> se </a:t>
            </a:r>
            <a:r>
              <a:rPr lang="en-US" sz="1800" i="1" dirty="0" err="1"/>
              <a:t>autori</a:t>
            </a:r>
            <a:r>
              <a:rPr lang="en-US" sz="1800" i="1" dirty="0"/>
              <a:t> </a:t>
            </a:r>
            <a:r>
              <a:rPr lang="en-US" sz="1800" i="1" dirty="0" err="1"/>
              <a:t>është</a:t>
            </a:r>
            <a:r>
              <a:rPr lang="en-US" sz="1800" i="1" dirty="0"/>
              <a:t> </a:t>
            </a:r>
            <a:r>
              <a:rPr lang="en-US" sz="1800" i="1" dirty="0" err="1"/>
              <a:t>njoftuar</a:t>
            </a:r>
            <a:r>
              <a:rPr lang="en-US" sz="1800" i="1" dirty="0"/>
              <a:t> </a:t>
            </a:r>
            <a:r>
              <a:rPr lang="en-US" sz="1800" i="1" dirty="0" err="1"/>
              <a:t>në</a:t>
            </a:r>
            <a:r>
              <a:rPr lang="en-US" sz="1800" i="1" dirty="0"/>
              <a:t> </a:t>
            </a:r>
            <a:r>
              <a:rPr lang="en-US" sz="1800" i="1" dirty="0" err="1"/>
              <a:t>kohën</a:t>
            </a:r>
            <a:r>
              <a:rPr lang="en-US" sz="1800" i="1" dirty="0"/>
              <a:t> e </a:t>
            </a:r>
            <a:r>
              <a:rPr lang="en-US" sz="1800" i="1" dirty="0" err="1"/>
              <a:t>duhur</a:t>
            </a:r>
            <a:r>
              <a:rPr lang="en-US" sz="1800" i="1" dirty="0"/>
              <a:t> </a:t>
            </a:r>
            <a:r>
              <a:rPr lang="en-US" sz="1800" i="1" dirty="0" err="1"/>
              <a:t>dhe</a:t>
            </a:r>
            <a:r>
              <a:rPr lang="en-US" sz="1800" i="1" dirty="0"/>
              <a:t> se </a:t>
            </a:r>
            <a:r>
              <a:rPr lang="en-US" sz="1800" i="1" dirty="0" err="1"/>
              <a:t>ai</a:t>
            </a:r>
            <a:r>
              <a:rPr lang="en-US" sz="1800" i="1" dirty="0"/>
              <a:t> </a:t>
            </a:r>
            <a:r>
              <a:rPr lang="en-US" sz="1800" i="1" dirty="0" err="1"/>
              <a:t>ishte</a:t>
            </a:r>
            <a:r>
              <a:rPr lang="en-US" sz="1800" i="1" dirty="0"/>
              <a:t> </a:t>
            </a:r>
            <a:r>
              <a:rPr lang="en-US" sz="1800" i="1" dirty="0" err="1"/>
              <a:t>informuar</a:t>
            </a:r>
            <a:r>
              <a:rPr lang="en-US" sz="1800" i="1" dirty="0"/>
              <a:t> </a:t>
            </a:r>
            <a:r>
              <a:rPr lang="en-US" sz="1800" i="1" dirty="0" err="1"/>
              <a:t>për</a:t>
            </a:r>
            <a:r>
              <a:rPr lang="en-US" sz="1800" i="1" dirty="0"/>
              <a:t> </a:t>
            </a:r>
            <a:r>
              <a:rPr lang="en-US" sz="1800" i="1" dirty="0" err="1"/>
              <a:t>procedurat</a:t>
            </a:r>
            <a:r>
              <a:rPr lang="en-US" sz="1800" i="1" dirty="0"/>
              <a:t> </a:t>
            </a:r>
            <a:r>
              <a:rPr lang="en-US" sz="1800" i="1" dirty="0" err="1"/>
              <a:t>kundër</a:t>
            </a:r>
            <a:r>
              <a:rPr lang="en-US" sz="1800" i="1" dirty="0"/>
              <a:t> </a:t>
            </a:r>
            <a:r>
              <a:rPr lang="en-US" sz="1800" i="1" dirty="0" err="1"/>
              <a:t>tij</a:t>
            </a:r>
            <a:r>
              <a:rPr lang="en-US" sz="1800" i="1" dirty="0"/>
              <a:t>. </a:t>
            </a:r>
            <a:r>
              <a:rPr lang="en-US" sz="1800" i="1" dirty="0" err="1"/>
              <a:t>Ajo</a:t>
            </a:r>
            <a:r>
              <a:rPr lang="en-US" sz="1800" i="1" dirty="0"/>
              <a:t> </a:t>
            </a:r>
            <a:r>
              <a:rPr lang="en-US" sz="1800" i="1" dirty="0" err="1"/>
              <a:t>ka</a:t>
            </a:r>
            <a:r>
              <a:rPr lang="en-US" sz="1800" i="1" dirty="0"/>
              <a:t> </a:t>
            </a:r>
            <a:r>
              <a:rPr lang="en-US" sz="1800" i="1" dirty="0" err="1"/>
              <a:t>supozuar</a:t>
            </a:r>
            <a:r>
              <a:rPr lang="en-US" sz="1800" i="1" dirty="0"/>
              <a:t> se i </a:t>
            </a:r>
            <a:r>
              <a:rPr lang="en-US" sz="1800" i="1" dirty="0" err="1"/>
              <a:t>pandehuri</a:t>
            </a:r>
            <a:r>
              <a:rPr lang="en-US" sz="1800" i="1" dirty="0"/>
              <a:t> </a:t>
            </a:r>
            <a:r>
              <a:rPr lang="en-US" sz="1800" i="1" dirty="0" err="1"/>
              <a:t>ishte</a:t>
            </a:r>
            <a:r>
              <a:rPr lang="en-US" sz="1800" i="1" dirty="0"/>
              <a:t> </a:t>
            </a:r>
            <a:r>
              <a:rPr lang="en-US" sz="1800" i="1" dirty="0" err="1"/>
              <a:t>njoftuar</a:t>
            </a:r>
            <a:r>
              <a:rPr lang="en-US" sz="1800" i="1" dirty="0"/>
              <a:t> </a:t>
            </a:r>
            <a:r>
              <a:rPr lang="en-US" sz="1800" i="1" dirty="0" err="1"/>
              <a:t>për</a:t>
            </a:r>
            <a:r>
              <a:rPr lang="en-US" sz="1800" i="1" dirty="0"/>
              <a:t> </a:t>
            </a:r>
            <a:r>
              <a:rPr lang="en-US" sz="1800" i="1" dirty="0" err="1"/>
              <a:t>procedurat</a:t>
            </a:r>
            <a:r>
              <a:rPr lang="en-US" sz="1800" i="1" dirty="0"/>
              <a:t> </a:t>
            </a:r>
            <a:r>
              <a:rPr lang="en-US" sz="1800" i="1" dirty="0" err="1"/>
              <a:t>kundër</a:t>
            </a:r>
            <a:r>
              <a:rPr lang="en-US" sz="1800" i="1" dirty="0"/>
              <a:t> </a:t>
            </a:r>
            <a:r>
              <a:rPr lang="en-US" sz="1800" i="1" dirty="0" err="1"/>
              <a:t>tij</a:t>
            </a:r>
            <a:r>
              <a:rPr lang="en-US" sz="1800" i="1" dirty="0"/>
              <a:t> </a:t>
            </a:r>
            <a:r>
              <a:rPr lang="en-US" sz="1800" i="1" dirty="0" err="1"/>
              <a:t>nga</a:t>
            </a:r>
            <a:r>
              <a:rPr lang="en-US" sz="1800" i="1" dirty="0"/>
              <a:t> </a:t>
            </a:r>
            <a:r>
              <a:rPr lang="en-US" sz="1800" i="1" dirty="0" err="1"/>
              <a:t>avokati</a:t>
            </a:r>
            <a:r>
              <a:rPr lang="en-US" sz="1800" i="1" dirty="0"/>
              <a:t> i </a:t>
            </a:r>
            <a:r>
              <a:rPr lang="en-US" sz="1800" i="1" dirty="0" err="1"/>
              <a:t>tij</a:t>
            </a:r>
            <a:r>
              <a:rPr lang="en-US" sz="1800" i="1" dirty="0"/>
              <a:t>.</a:t>
            </a:r>
            <a:endParaRPr lang="en-US" sz="1800" dirty="0"/>
          </a:p>
          <a:p>
            <a:endParaRPr lang="en-US" dirty="0"/>
          </a:p>
        </p:txBody>
      </p:sp>
      <p:pic>
        <p:nvPicPr>
          <p:cNvPr id="7" name="Picture 6"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4" name="Date Placeholder 3"/>
          <p:cNvSpPr>
            <a:spLocks noGrp="1"/>
          </p:cNvSpPr>
          <p:nvPr>
            <p:ph type="dt" sz="half" idx="10"/>
          </p:nvPr>
        </p:nvSpPr>
        <p:spPr/>
        <p:txBody>
          <a:bodyPr/>
          <a:lstStyle/>
          <a:p>
            <a:fld id="{54B09C00-5002-40FF-92A5-E01906BFD301}"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42899668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2362200"/>
            <a:ext cx="8458200" cy="4191000"/>
          </a:xfrm>
        </p:spPr>
        <p:txBody>
          <a:bodyPr>
            <a:normAutofit fontScale="25000" lnSpcReduction="20000"/>
          </a:bodyPr>
          <a:lstStyle/>
          <a:p>
            <a:pPr marL="0" indent="0" algn="just">
              <a:buNone/>
            </a:pPr>
            <a:r>
              <a:rPr lang="en-US" sz="7200" i="1" dirty="0" err="1" smtClean="0"/>
              <a:t>Kjo</a:t>
            </a:r>
            <a:r>
              <a:rPr lang="en-US" sz="7200" i="1" dirty="0" smtClean="0"/>
              <a:t> </a:t>
            </a:r>
            <a:r>
              <a:rPr lang="en-US" sz="7200" i="1" dirty="0" err="1"/>
              <a:t>është</a:t>
            </a:r>
            <a:r>
              <a:rPr lang="en-US" sz="7200" i="1" dirty="0"/>
              <a:t> </a:t>
            </a:r>
            <a:r>
              <a:rPr lang="en-US" sz="7200" i="1" dirty="0" err="1"/>
              <a:t>qartësisht</a:t>
            </a:r>
            <a:r>
              <a:rPr lang="en-US" sz="7200" i="1" dirty="0"/>
              <a:t> e </a:t>
            </a:r>
            <a:r>
              <a:rPr lang="en-US" sz="7200" i="1" dirty="0" err="1"/>
              <a:t>pamjaftueshme</a:t>
            </a:r>
            <a:r>
              <a:rPr lang="en-US" sz="7200" i="1" dirty="0"/>
              <a:t> </a:t>
            </a:r>
            <a:r>
              <a:rPr lang="en-US" sz="7200" i="1" dirty="0" err="1"/>
              <a:t>për</a:t>
            </a:r>
            <a:r>
              <a:rPr lang="en-US" sz="7200" i="1" dirty="0"/>
              <a:t> </a:t>
            </a:r>
            <a:r>
              <a:rPr lang="en-US" sz="7200" i="1" dirty="0" err="1"/>
              <a:t>të</a:t>
            </a:r>
            <a:r>
              <a:rPr lang="en-US" sz="7200" i="1" dirty="0"/>
              <a:t> </a:t>
            </a:r>
            <a:r>
              <a:rPr lang="en-US" sz="7200" i="1" dirty="0" err="1"/>
              <a:t>hequr</a:t>
            </a:r>
            <a:r>
              <a:rPr lang="en-US" sz="7200" i="1" dirty="0"/>
              <a:t> </a:t>
            </a:r>
            <a:r>
              <a:rPr lang="en-US" sz="7200" i="1" dirty="0" err="1"/>
              <a:t>barrën</a:t>
            </a:r>
            <a:r>
              <a:rPr lang="en-US" sz="7200" i="1" dirty="0"/>
              <a:t> e </a:t>
            </a:r>
            <a:r>
              <a:rPr lang="en-US" sz="7200" i="1" dirty="0" err="1"/>
              <a:t>provës</a:t>
            </a:r>
            <a:r>
              <a:rPr lang="en-US" sz="7200" i="1" dirty="0"/>
              <a:t> </a:t>
            </a:r>
            <a:r>
              <a:rPr lang="en-US" sz="7200" i="1" dirty="0" err="1"/>
              <a:t>nga</a:t>
            </a:r>
            <a:r>
              <a:rPr lang="en-US" sz="7200" i="1" dirty="0"/>
              <a:t> </a:t>
            </a:r>
            <a:r>
              <a:rPr lang="en-US" sz="7200" i="1" dirty="0" err="1"/>
              <a:t>pala</a:t>
            </a:r>
            <a:r>
              <a:rPr lang="en-US" sz="7200" i="1" dirty="0"/>
              <a:t> </a:t>
            </a:r>
            <a:r>
              <a:rPr lang="en-US" sz="7200" i="1" dirty="0" err="1"/>
              <a:t>shtetërore</a:t>
            </a:r>
            <a:r>
              <a:rPr lang="en-US" sz="7200" i="1" dirty="0"/>
              <a:t> </a:t>
            </a:r>
            <a:r>
              <a:rPr lang="en-US" sz="7200" i="1" dirty="0" err="1"/>
              <a:t>për</a:t>
            </a:r>
            <a:r>
              <a:rPr lang="en-US" sz="7200" i="1" dirty="0"/>
              <a:t> </a:t>
            </a:r>
            <a:r>
              <a:rPr lang="en-US" sz="7200" i="1" dirty="0" err="1"/>
              <a:t>të</a:t>
            </a:r>
            <a:r>
              <a:rPr lang="en-US" sz="7200" i="1" dirty="0"/>
              <a:t> </a:t>
            </a:r>
            <a:r>
              <a:rPr lang="en-US" sz="7200" i="1" dirty="0" err="1"/>
              <a:t>justifikuar</a:t>
            </a:r>
            <a:r>
              <a:rPr lang="en-US" sz="7200" i="1" dirty="0"/>
              <a:t> </a:t>
            </a:r>
            <a:r>
              <a:rPr lang="en-US" sz="7200" i="1" dirty="0" err="1"/>
              <a:t>gjykimin</a:t>
            </a:r>
            <a:r>
              <a:rPr lang="en-US" sz="7200" i="1" dirty="0"/>
              <a:t> </a:t>
            </a:r>
            <a:r>
              <a:rPr lang="en-US" sz="7200" i="1" dirty="0" err="1"/>
              <a:t>në</a:t>
            </a:r>
            <a:r>
              <a:rPr lang="en-US" sz="7200" i="1" dirty="0"/>
              <a:t> </a:t>
            </a:r>
            <a:r>
              <a:rPr lang="en-US" sz="7200" i="1" dirty="0" err="1"/>
              <a:t>mungesë</a:t>
            </a:r>
            <a:r>
              <a:rPr lang="en-US" sz="7200" i="1" dirty="0"/>
              <a:t>. </a:t>
            </a:r>
            <a:r>
              <a:rPr lang="en-US" sz="7200" i="1" dirty="0" err="1"/>
              <a:t>Ishte</a:t>
            </a:r>
            <a:r>
              <a:rPr lang="en-US" sz="7200" i="1" dirty="0"/>
              <a:t> </a:t>
            </a:r>
            <a:r>
              <a:rPr lang="en-US" sz="7200" i="1" dirty="0" err="1"/>
              <a:t>në</a:t>
            </a:r>
            <a:r>
              <a:rPr lang="en-US" sz="7200" i="1" dirty="0"/>
              <a:t> </a:t>
            </a:r>
            <a:r>
              <a:rPr lang="en-US" sz="7200" i="1" dirty="0" err="1"/>
              <a:t>detyrë</a:t>
            </a:r>
            <a:r>
              <a:rPr lang="en-US" sz="7200" i="1" dirty="0"/>
              <a:t> e </a:t>
            </a:r>
            <a:r>
              <a:rPr lang="en-US" sz="7200" i="1" dirty="0" err="1"/>
              <a:t>gjykatës</a:t>
            </a:r>
            <a:r>
              <a:rPr lang="en-US" sz="7200" i="1" dirty="0"/>
              <a:t> </a:t>
            </a:r>
            <a:r>
              <a:rPr lang="en-US" sz="7200" i="1" dirty="0" err="1"/>
              <a:t>që</a:t>
            </a:r>
            <a:r>
              <a:rPr lang="en-US" sz="7200" i="1" dirty="0"/>
              <a:t> </a:t>
            </a:r>
            <a:r>
              <a:rPr lang="en-US" sz="7200" i="1" dirty="0" err="1"/>
              <a:t>gjykoi</a:t>
            </a:r>
            <a:r>
              <a:rPr lang="en-US" sz="7200" i="1" dirty="0"/>
              <a:t> </a:t>
            </a:r>
            <a:r>
              <a:rPr lang="en-US" sz="7200" i="1" dirty="0" err="1"/>
              <a:t>çështjen</a:t>
            </a:r>
            <a:r>
              <a:rPr lang="en-US" sz="7200" i="1" dirty="0"/>
              <a:t> </a:t>
            </a:r>
            <a:r>
              <a:rPr lang="en-US" sz="7200" i="1" dirty="0" err="1"/>
              <a:t>për</a:t>
            </a:r>
            <a:r>
              <a:rPr lang="en-US" sz="7200" i="1" dirty="0"/>
              <a:t> </a:t>
            </a:r>
            <a:r>
              <a:rPr lang="en-US" sz="7200" i="1" dirty="0" err="1"/>
              <a:t>të</a:t>
            </a:r>
            <a:r>
              <a:rPr lang="en-US" sz="7200" i="1" dirty="0"/>
              <a:t> </a:t>
            </a:r>
            <a:r>
              <a:rPr lang="en-US" sz="7200" i="1" dirty="0" err="1"/>
              <a:t>verifikuar</a:t>
            </a:r>
            <a:r>
              <a:rPr lang="en-US" sz="7200" i="1" dirty="0"/>
              <a:t> se </a:t>
            </a:r>
            <a:r>
              <a:rPr lang="en-US" sz="7200" i="1" dirty="0" err="1"/>
              <a:t>ankuesi</a:t>
            </a:r>
            <a:r>
              <a:rPr lang="en-US" sz="7200" i="1" dirty="0"/>
              <a:t> </a:t>
            </a:r>
            <a:r>
              <a:rPr lang="en-US" sz="7200" i="1" dirty="0" err="1"/>
              <a:t>ishte</a:t>
            </a:r>
            <a:r>
              <a:rPr lang="en-US" sz="7200" i="1" dirty="0"/>
              <a:t> </a:t>
            </a:r>
            <a:r>
              <a:rPr lang="en-US" sz="7200" i="1" dirty="0" err="1"/>
              <a:t>informuar</a:t>
            </a:r>
            <a:r>
              <a:rPr lang="en-US" sz="7200" i="1" dirty="0"/>
              <a:t> </a:t>
            </a:r>
            <a:r>
              <a:rPr lang="en-US" sz="7200" i="1" dirty="0" err="1"/>
              <a:t>për</a:t>
            </a:r>
            <a:r>
              <a:rPr lang="en-US" sz="7200" i="1" dirty="0"/>
              <a:t> </a:t>
            </a:r>
            <a:r>
              <a:rPr lang="en-US" sz="7200" i="1" dirty="0" err="1"/>
              <a:t>gjykimin</a:t>
            </a:r>
            <a:r>
              <a:rPr lang="en-US" sz="7200" i="1" dirty="0"/>
              <a:t> </a:t>
            </a:r>
            <a:r>
              <a:rPr lang="en-US" sz="7200" i="1" dirty="0" err="1"/>
              <a:t>kundër</a:t>
            </a:r>
            <a:r>
              <a:rPr lang="en-US" sz="7200" i="1" dirty="0"/>
              <a:t> </a:t>
            </a:r>
            <a:r>
              <a:rPr lang="en-US" sz="7200" i="1" dirty="0" err="1"/>
              <a:t>tij</a:t>
            </a:r>
            <a:r>
              <a:rPr lang="en-US" sz="7200" i="1" dirty="0"/>
              <a:t> </a:t>
            </a:r>
            <a:r>
              <a:rPr lang="en-US" sz="7200" i="1" dirty="0" err="1"/>
              <a:t>përpara</a:t>
            </a:r>
            <a:r>
              <a:rPr lang="en-US" sz="7200" i="1" dirty="0"/>
              <a:t> se </a:t>
            </a:r>
            <a:r>
              <a:rPr lang="en-US" sz="7200" i="1" dirty="0" err="1"/>
              <a:t>të</a:t>
            </a:r>
            <a:r>
              <a:rPr lang="en-US" sz="7200" i="1" dirty="0"/>
              <a:t> </a:t>
            </a:r>
            <a:r>
              <a:rPr lang="en-US" sz="7200" i="1" dirty="0" err="1"/>
              <a:t>vazhdonte</a:t>
            </a:r>
            <a:r>
              <a:rPr lang="en-US" sz="7200" i="1" dirty="0"/>
              <a:t> </a:t>
            </a:r>
            <a:r>
              <a:rPr lang="en-US" sz="7200" i="1" dirty="0" err="1"/>
              <a:t>gjykimin</a:t>
            </a:r>
            <a:r>
              <a:rPr lang="en-US" sz="7200" i="1" dirty="0"/>
              <a:t> </a:t>
            </a:r>
            <a:r>
              <a:rPr lang="en-US" sz="7200" i="1" dirty="0" err="1"/>
              <a:t>në</a:t>
            </a:r>
            <a:r>
              <a:rPr lang="en-US" sz="7200" i="1" dirty="0"/>
              <a:t> </a:t>
            </a:r>
            <a:r>
              <a:rPr lang="en-US" sz="7200" i="1" dirty="0" err="1"/>
              <a:t>mungesë</a:t>
            </a:r>
            <a:r>
              <a:rPr lang="en-US" sz="7200" i="1" dirty="0"/>
              <a:t>. </a:t>
            </a:r>
            <a:r>
              <a:rPr lang="en-US" sz="7200" i="1" dirty="0" err="1"/>
              <a:t>Komiteti</a:t>
            </a:r>
            <a:r>
              <a:rPr lang="en-US" sz="7200" i="1" dirty="0"/>
              <a:t> </a:t>
            </a:r>
            <a:r>
              <a:rPr lang="en-US" sz="7200" i="1" dirty="0" err="1"/>
              <a:t>është</a:t>
            </a:r>
            <a:r>
              <a:rPr lang="en-US" sz="7200" i="1" dirty="0"/>
              <a:t> i </a:t>
            </a:r>
            <a:r>
              <a:rPr lang="en-US" sz="7200" i="1" dirty="0" err="1"/>
              <a:t>mendimit</a:t>
            </a:r>
            <a:r>
              <a:rPr lang="en-US" sz="7200" i="1" dirty="0"/>
              <a:t> se e </a:t>
            </a:r>
            <a:r>
              <a:rPr lang="en-US" sz="7200" i="1" dirty="0" err="1"/>
              <a:t>drejta</a:t>
            </a:r>
            <a:r>
              <a:rPr lang="en-US" sz="7200" i="1" dirty="0"/>
              <a:t> e </a:t>
            </a:r>
            <a:r>
              <a:rPr lang="en-US" sz="7200" i="1" dirty="0" err="1"/>
              <a:t>ankuesit</a:t>
            </a:r>
            <a:r>
              <a:rPr lang="en-US" sz="7200" i="1" dirty="0"/>
              <a:t> </a:t>
            </a:r>
            <a:r>
              <a:rPr lang="en-US" sz="7200" i="1" dirty="0" err="1"/>
              <a:t>për</a:t>
            </a:r>
            <a:r>
              <a:rPr lang="en-US" sz="7200" i="1" dirty="0"/>
              <a:t> </a:t>
            </a:r>
            <a:r>
              <a:rPr lang="en-US" sz="7200" i="1" dirty="0" err="1"/>
              <a:t>t'u</a:t>
            </a:r>
            <a:r>
              <a:rPr lang="en-US" sz="7200" i="1" dirty="0"/>
              <a:t> </a:t>
            </a:r>
            <a:r>
              <a:rPr lang="en-US" sz="7200" i="1" dirty="0" err="1"/>
              <a:t>gjykuar</a:t>
            </a:r>
            <a:r>
              <a:rPr lang="en-US" sz="7200" i="1" dirty="0"/>
              <a:t> </a:t>
            </a:r>
            <a:r>
              <a:rPr lang="en-US" sz="7200" i="1" dirty="0" err="1"/>
              <a:t>në</a:t>
            </a:r>
            <a:r>
              <a:rPr lang="en-US" sz="7200" i="1" dirty="0"/>
              <a:t> </a:t>
            </a:r>
            <a:r>
              <a:rPr lang="en-US" sz="7200" i="1" dirty="0" err="1"/>
              <a:t>praninë</a:t>
            </a:r>
            <a:r>
              <a:rPr lang="en-US" sz="7200" i="1" dirty="0"/>
              <a:t> e </a:t>
            </a:r>
            <a:r>
              <a:rPr lang="en-US" sz="7200" i="1" dirty="0" err="1"/>
              <a:t>tij</a:t>
            </a:r>
            <a:r>
              <a:rPr lang="en-US" sz="7200" i="1" dirty="0"/>
              <a:t> </a:t>
            </a:r>
            <a:r>
              <a:rPr lang="en-US" sz="7200" i="1" dirty="0" err="1"/>
              <a:t>ishte</a:t>
            </a:r>
            <a:r>
              <a:rPr lang="en-US" sz="7200" i="1" dirty="0"/>
              <a:t> </a:t>
            </a:r>
            <a:r>
              <a:rPr lang="en-US" sz="7200" i="1" dirty="0" err="1"/>
              <a:t>shkelur</a:t>
            </a:r>
            <a:r>
              <a:rPr lang="en-US" sz="7200" i="1" dirty="0"/>
              <a:t>. </a:t>
            </a:r>
            <a:r>
              <a:rPr lang="en-US" sz="7200" i="1" dirty="0" err="1"/>
              <a:t>Në</a:t>
            </a:r>
            <a:r>
              <a:rPr lang="en-US" sz="7200" i="1" dirty="0"/>
              <a:t> </a:t>
            </a:r>
            <a:r>
              <a:rPr lang="en-US" sz="7200" i="1" dirty="0" err="1"/>
              <a:t>lidhje</a:t>
            </a:r>
            <a:r>
              <a:rPr lang="en-US" sz="7200" i="1" dirty="0"/>
              <a:t> me </a:t>
            </a:r>
            <a:r>
              <a:rPr lang="en-US" sz="7200" i="1" dirty="0" err="1"/>
              <a:t>këtë</a:t>
            </a:r>
            <a:r>
              <a:rPr lang="en-US" sz="7200" i="1" dirty="0"/>
              <a:t>, </a:t>
            </a:r>
            <a:r>
              <a:rPr lang="en-US" sz="7200" i="1" dirty="0" err="1"/>
              <a:t>Komiteti</a:t>
            </a:r>
            <a:r>
              <a:rPr lang="en-US" sz="7200" i="1" dirty="0"/>
              <a:t> </a:t>
            </a:r>
            <a:r>
              <a:rPr lang="en-US" sz="7200" i="1" dirty="0" err="1"/>
              <a:t>shton</a:t>
            </a:r>
            <a:r>
              <a:rPr lang="en-US" sz="7200" i="1" dirty="0"/>
              <a:t> se </a:t>
            </a:r>
            <a:r>
              <a:rPr lang="en-US" sz="7200" i="1" dirty="0" err="1"/>
              <a:t>shkelja</a:t>
            </a:r>
            <a:r>
              <a:rPr lang="en-US" sz="7200" i="1" dirty="0"/>
              <a:t> e </a:t>
            </a:r>
            <a:r>
              <a:rPr lang="en-US" sz="7200" i="1" dirty="0" err="1"/>
              <a:t>të</a:t>
            </a:r>
            <a:r>
              <a:rPr lang="en-US" sz="7200" i="1" dirty="0"/>
              <a:t> </a:t>
            </a:r>
            <a:r>
              <a:rPr lang="en-US" sz="7200" i="1" dirty="0" err="1"/>
              <a:t>drejtës</a:t>
            </a:r>
            <a:r>
              <a:rPr lang="en-US" sz="7200" i="1" dirty="0"/>
              <a:t> </a:t>
            </a:r>
            <a:r>
              <a:rPr lang="en-US" sz="7200" i="1" dirty="0" err="1"/>
              <a:t>së</a:t>
            </a:r>
            <a:r>
              <a:rPr lang="en-US" sz="7200" i="1" dirty="0"/>
              <a:t> </a:t>
            </a:r>
            <a:r>
              <a:rPr lang="en-US" sz="7200" i="1" dirty="0" err="1"/>
              <a:t>ankuesit</a:t>
            </a:r>
            <a:r>
              <a:rPr lang="en-US" sz="7200" i="1" dirty="0"/>
              <a:t> </a:t>
            </a:r>
            <a:r>
              <a:rPr lang="en-US" sz="7200" i="1" dirty="0" err="1"/>
              <a:t>për</a:t>
            </a:r>
            <a:r>
              <a:rPr lang="en-US" sz="7200" i="1" dirty="0"/>
              <a:t> </a:t>
            </a:r>
            <a:r>
              <a:rPr lang="en-US" sz="7200" i="1" dirty="0" err="1"/>
              <a:t>t'u</a:t>
            </a:r>
            <a:r>
              <a:rPr lang="en-US" sz="7200" i="1" dirty="0"/>
              <a:t> </a:t>
            </a:r>
            <a:r>
              <a:rPr lang="en-US" sz="7200" i="1" dirty="0" err="1"/>
              <a:t>gjykuar</a:t>
            </a:r>
            <a:r>
              <a:rPr lang="en-US" sz="7200" i="1" dirty="0"/>
              <a:t> </a:t>
            </a:r>
            <a:r>
              <a:rPr lang="en-US" sz="7200" i="1" dirty="0" err="1"/>
              <a:t>në</a:t>
            </a:r>
            <a:r>
              <a:rPr lang="en-US" sz="7200" i="1" dirty="0"/>
              <a:t> </a:t>
            </a:r>
            <a:r>
              <a:rPr lang="en-US" sz="7200" i="1" dirty="0" err="1"/>
              <a:t>praninë</a:t>
            </a:r>
            <a:r>
              <a:rPr lang="en-US" sz="7200" i="1" dirty="0"/>
              <a:t> e </a:t>
            </a:r>
            <a:r>
              <a:rPr lang="en-US" sz="7200" i="1" dirty="0" err="1"/>
              <a:t>tij</a:t>
            </a:r>
            <a:r>
              <a:rPr lang="en-US" sz="7200" i="1" dirty="0"/>
              <a:t> </a:t>
            </a:r>
            <a:r>
              <a:rPr lang="en-US" sz="7200" i="1" dirty="0" err="1"/>
              <a:t>mund</a:t>
            </a:r>
            <a:r>
              <a:rPr lang="en-US" sz="7200" i="1" dirty="0"/>
              <a:t> </a:t>
            </a:r>
            <a:r>
              <a:rPr lang="en-US" sz="7200" i="1" dirty="0" err="1"/>
              <a:t>të</a:t>
            </a:r>
            <a:r>
              <a:rPr lang="en-US" sz="7200" i="1" dirty="0"/>
              <a:t> </a:t>
            </a:r>
            <a:r>
              <a:rPr lang="en-US" sz="7200" i="1" dirty="0" err="1"/>
              <a:t>ishte</a:t>
            </a:r>
            <a:r>
              <a:rPr lang="en-US" sz="7200" i="1" dirty="0"/>
              <a:t> </a:t>
            </a:r>
            <a:r>
              <a:rPr lang="en-US" sz="7200" i="1" dirty="0" err="1"/>
              <a:t>korrigjuar</a:t>
            </a:r>
            <a:r>
              <a:rPr lang="en-US" sz="7200" i="1" dirty="0"/>
              <a:t> </a:t>
            </a:r>
            <a:r>
              <a:rPr lang="en-US" sz="7200" i="1" dirty="0" err="1"/>
              <a:t>nëse</a:t>
            </a:r>
            <a:r>
              <a:rPr lang="en-US" sz="7200" i="1" dirty="0"/>
              <a:t> </a:t>
            </a:r>
            <a:r>
              <a:rPr lang="en-US" sz="7200" i="1" dirty="0" err="1"/>
              <a:t>ai</a:t>
            </a:r>
            <a:r>
              <a:rPr lang="en-US" sz="7200" i="1" dirty="0"/>
              <a:t> </a:t>
            </a:r>
            <a:r>
              <a:rPr lang="en-US" sz="7200" i="1" dirty="0" err="1"/>
              <a:t>kishte</a:t>
            </a:r>
            <a:r>
              <a:rPr lang="en-US" sz="7200" i="1" dirty="0"/>
              <a:t> </a:t>
            </a:r>
            <a:r>
              <a:rPr lang="en-US" sz="7200" i="1" dirty="0" err="1"/>
              <a:t>kishte</a:t>
            </a:r>
            <a:r>
              <a:rPr lang="en-US" sz="7200" i="1" dirty="0"/>
              <a:t> </a:t>
            </a:r>
            <a:r>
              <a:rPr lang="en-US" sz="7200" i="1" dirty="0" err="1"/>
              <a:t>të</a:t>
            </a:r>
            <a:r>
              <a:rPr lang="en-US" sz="7200" i="1" dirty="0"/>
              <a:t> </a:t>
            </a:r>
            <a:r>
              <a:rPr lang="en-US" sz="7200" i="1" dirty="0" err="1"/>
              <a:t>drejtë</a:t>
            </a:r>
            <a:r>
              <a:rPr lang="en-US" sz="7200" i="1" dirty="0"/>
              <a:t> </a:t>
            </a:r>
            <a:r>
              <a:rPr lang="en-US" sz="7200" i="1" dirty="0" err="1"/>
              <a:t>për</a:t>
            </a:r>
            <a:r>
              <a:rPr lang="en-US" sz="7200" i="1" dirty="0"/>
              <a:t> </a:t>
            </a:r>
            <a:r>
              <a:rPr lang="en-US" sz="7200" i="1" dirty="0" err="1"/>
              <a:t>t’u</a:t>
            </a:r>
            <a:r>
              <a:rPr lang="en-US" sz="7200" i="1" dirty="0"/>
              <a:t> </a:t>
            </a:r>
            <a:r>
              <a:rPr lang="en-US" sz="7200" i="1" dirty="0" err="1"/>
              <a:t>rigjykuar</a:t>
            </a:r>
            <a:r>
              <a:rPr lang="en-US" sz="7200" i="1" dirty="0"/>
              <a:t> </a:t>
            </a:r>
            <a:r>
              <a:rPr lang="en-US" sz="7200" i="1" dirty="0" err="1"/>
              <a:t>në</a:t>
            </a:r>
            <a:r>
              <a:rPr lang="en-US" sz="7200" i="1" dirty="0"/>
              <a:t> </a:t>
            </a:r>
            <a:r>
              <a:rPr lang="en-US" sz="7200" i="1" dirty="0" err="1"/>
              <a:t>praninë</a:t>
            </a:r>
            <a:r>
              <a:rPr lang="en-US" sz="7200" i="1" dirty="0"/>
              <a:t> e </a:t>
            </a:r>
            <a:r>
              <a:rPr lang="en-US" sz="7200" i="1" dirty="0" err="1"/>
              <a:t>tij</a:t>
            </a:r>
            <a:r>
              <a:rPr lang="en-US" sz="7200" i="1" dirty="0"/>
              <a:t> </a:t>
            </a:r>
            <a:r>
              <a:rPr lang="en-US" sz="7200" i="1" dirty="0" err="1"/>
              <a:t>kur</a:t>
            </a:r>
            <a:r>
              <a:rPr lang="en-US" sz="7200" i="1" dirty="0"/>
              <a:t> </a:t>
            </a:r>
            <a:r>
              <a:rPr lang="en-US" sz="7200" i="1" dirty="0" err="1"/>
              <a:t>ai</a:t>
            </a:r>
            <a:r>
              <a:rPr lang="en-US" sz="7200" i="1" dirty="0"/>
              <a:t> u </a:t>
            </a:r>
            <a:r>
              <a:rPr lang="en-US" sz="7200" i="1" dirty="0" err="1"/>
              <a:t>arrestua</a:t>
            </a:r>
            <a:r>
              <a:rPr lang="en-US" sz="7200" i="1" dirty="0"/>
              <a:t> </a:t>
            </a:r>
            <a:r>
              <a:rPr lang="en-US" sz="7200" i="1" dirty="0" err="1"/>
              <a:t>në</a:t>
            </a:r>
            <a:r>
              <a:rPr lang="en-US" sz="7200" i="1" dirty="0"/>
              <a:t> </a:t>
            </a:r>
            <a:r>
              <a:rPr lang="en-US" sz="7200" i="1" dirty="0" err="1"/>
              <a:t>Itali</a:t>
            </a:r>
            <a:r>
              <a:rPr lang="en-US" sz="7200" i="1" dirty="0"/>
              <a:t>. </a:t>
            </a:r>
            <a:r>
              <a:rPr lang="en-US" sz="7200" i="1" dirty="0" err="1" smtClean="0"/>
              <a:t>Shteti</a:t>
            </a:r>
            <a:r>
              <a:rPr lang="en-US" sz="7200" i="1" dirty="0" smtClean="0"/>
              <a:t> </a:t>
            </a:r>
            <a:r>
              <a:rPr lang="en-US" sz="7200" i="1" dirty="0" err="1"/>
              <a:t>palë</a:t>
            </a:r>
            <a:r>
              <a:rPr lang="en-US" sz="7200" i="1" dirty="0"/>
              <a:t> </a:t>
            </a:r>
            <a:r>
              <a:rPr lang="en-US" sz="7200" i="1" dirty="0" err="1"/>
              <a:t>përshkroi</a:t>
            </a:r>
            <a:r>
              <a:rPr lang="en-US" sz="7200" i="1" dirty="0"/>
              <a:t> </a:t>
            </a:r>
            <a:r>
              <a:rPr lang="en-US" sz="7200" i="1" dirty="0" err="1"/>
              <a:t>ligjin</a:t>
            </a:r>
            <a:r>
              <a:rPr lang="en-US" sz="7200" i="1" dirty="0"/>
              <a:t> e </a:t>
            </a:r>
            <a:r>
              <a:rPr lang="en-US" sz="7200" i="1" dirty="0" err="1"/>
              <a:t>tij</a:t>
            </a:r>
            <a:r>
              <a:rPr lang="en-US" sz="7200" i="1" dirty="0"/>
              <a:t> </a:t>
            </a:r>
            <a:r>
              <a:rPr lang="en-US" sz="7200" i="1" dirty="0" err="1"/>
              <a:t>në</a:t>
            </a:r>
            <a:r>
              <a:rPr lang="en-US" sz="7200" i="1" dirty="0"/>
              <a:t> </a:t>
            </a:r>
            <a:r>
              <a:rPr lang="en-US" sz="7200" i="1" dirty="0" err="1"/>
              <a:t>lidhje</a:t>
            </a:r>
            <a:r>
              <a:rPr lang="en-US" sz="7200" i="1" dirty="0"/>
              <a:t> me </a:t>
            </a:r>
            <a:r>
              <a:rPr lang="en-US" sz="7200" i="1" dirty="0" err="1"/>
              <a:t>të</a:t>
            </a:r>
            <a:r>
              <a:rPr lang="en-US" sz="7200" i="1" dirty="0"/>
              <a:t> </a:t>
            </a:r>
            <a:r>
              <a:rPr lang="en-US" sz="7200" i="1" dirty="0" err="1"/>
              <a:t>drejtën</a:t>
            </a:r>
            <a:r>
              <a:rPr lang="en-US" sz="7200" i="1" dirty="0"/>
              <a:t> e </a:t>
            </a:r>
            <a:r>
              <a:rPr lang="en-US" sz="7200" i="1" dirty="0" err="1"/>
              <a:t>të</a:t>
            </a:r>
            <a:r>
              <a:rPr lang="en-US" sz="7200" i="1" dirty="0"/>
              <a:t> </a:t>
            </a:r>
            <a:r>
              <a:rPr lang="en-US" sz="7200" i="1" dirty="0" err="1"/>
              <a:t>gjykuarit</a:t>
            </a:r>
            <a:r>
              <a:rPr lang="en-US" sz="7200" i="1" dirty="0"/>
              <a:t> </a:t>
            </a:r>
            <a:r>
              <a:rPr lang="en-US" sz="7200" i="1" dirty="0" err="1"/>
              <a:t>për</a:t>
            </a:r>
            <a:r>
              <a:rPr lang="en-US" sz="7200" i="1" dirty="0"/>
              <a:t> </a:t>
            </a:r>
            <a:r>
              <a:rPr lang="en-US" sz="7200" i="1" dirty="0" err="1"/>
              <a:t>të</a:t>
            </a:r>
            <a:r>
              <a:rPr lang="en-US" sz="7200" i="1" dirty="0"/>
              <a:t> </a:t>
            </a:r>
            <a:r>
              <a:rPr lang="en-US" sz="7200" i="1" dirty="0" err="1"/>
              <a:t>kërkuar</a:t>
            </a:r>
            <a:r>
              <a:rPr lang="en-US" sz="7200" i="1" dirty="0"/>
              <a:t> </a:t>
            </a:r>
            <a:r>
              <a:rPr lang="en-US" sz="7200" i="1" dirty="0" err="1"/>
              <a:t>rishikimin</a:t>
            </a:r>
            <a:r>
              <a:rPr lang="en-US" sz="7200" i="1" dirty="0"/>
              <a:t> e </a:t>
            </a:r>
            <a:r>
              <a:rPr lang="en-US" sz="7200" i="1" dirty="0" err="1"/>
              <a:t>vendimit</a:t>
            </a:r>
            <a:r>
              <a:rPr lang="en-US" sz="7200" i="1" dirty="0"/>
              <a:t> </a:t>
            </a:r>
            <a:r>
              <a:rPr lang="en-US" sz="7200" i="1" dirty="0" err="1"/>
              <a:t>të</a:t>
            </a:r>
            <a:r>
              <a:rPr lang="en-US" sz="7200" i="1" dirty="0"/>
              <a:t> </a:t>
            </a:r>
            <a:r>
              <a:rPr lang="en-US" sz="7200" i="1" dirty="0" err="1"/>
              <a:t>dënimit</a:t>
            </a:r>
            <a:r>
              <a:rPr lang="en-US" sz="7200" i="1" dirty="0"/>
              <a:t>. </a:t>
            </a:r>
            <a:r>
              <a:rPr lang="en-US" sz="7200" i="1" dirty="0" err="1"/>
              <a:t>Megjithatë</a:t>
            </a:r>
            <a:r>
              <a:rPr lang="en-US" sz="7200" i="1" dirty="0"/>
              <a:t>, </a:t>
            </a:r>
            <a:r>
              <a:rPr lang="en-US" sz="7200" i="1" dirty="0" err="1"/>
              <a:t>pala</a:t>
            </a:r>
            <a:r>
              <a:rPr lang="en-US" sz="7200" i="1" dirty="0"/>
              <a:t> </a:t>
            </a:r>
            <a:r>
              <a:rPr lang="en-US" sz="7200" i="1" dirty="0" err="1"/>
              <a:t>shtetërore</a:t>
            </a:r>
            <a:r>
              <a:rPr lang="en-US" sz="7200" i="1" dirty="0"/>
              <a:t> </a:t>
            </a:r>
            <a:r>
              <a:rPr lang="en-US" sz="7200" i="1" dirty="0" err="1"/>
              <a:t>nuk</a:t>
            </a:r>
            <a:r>
              <a:rPr lang="en-US" sz="7200" i="1" dirty="0"/>
              <a:t> </a:t>
            </a:r>
            <a:r>
              <a:rPr lang="en-US" sz="7200" i="1" dirty="0" err="1"/>
              <a:t>arriti</a:t>
            </a:r>
            <a:r>
              <a:rPr lang="en-US" sz="7200" i="1" dirty="0"/>
              <a:t> </a:t>
            </a:r>
            <a:r>
              <a:rPr lang="en-US" sz="7200" i="1" dirty="0" err="1"/>
              <a:t>t’i</a:t>
            </a:r>
            <a:r>
              <a:rPr lang="en-US" sz="7200" i="1" dirty="0"/>
              <a:t> </a:t>
            </a:r>
            <a:r>
              <a:rPr lang="en-US" sz="7200" i="1" dirty="0" err="1"/>
              <a:t>përgjigjet</a:t>
            </a:r>
            <a:r>
              <a:rPr lang="en-US" sz="7200" i="1" dirty="0"/>
              <a:t> </a:t>
            </a:r>
            <a:r>
              <a:rPr lang="en-US" sz="7200" i="1" dirty="0" err="1"/>
              <a:t>opinionit</a:t>
            </a:r>
            <a:r>
              <a:rPr lang="en-US" sz="7200" i="1" dirty="0"/>
              <a:t> </a:t>
            </a:r>
            <a:r>
              <a:rPr lang="en-US" sz="7200" i="1" dirty="0" err="1"/>
              <a:t>të</a:t>
            </a:r>
            <a:r>
              <a:rPr lang="en-US" sz="7200" i="1" dirty="0"/>
              <a:t> </a:t>
            </a:r>
            <a:r>
              <a:rPr lang="en-US" sz="7200" i="1" dirty="0" err="1"/>
              <a:t>kërkuar</a:t>
            </a:r>
            <a:r>
              <a:rPr lang="en-US" sz="7200" i="1" dirty="0"/>
              <a:t> </a:t>
            </a:r>
            <a:r>
              <a:rPr lang="en-US" sz="7200" i="1" dirty="0" err="1"/>
              <a:t>nga</a:t>
            </a:r>
            <a:r>
              <a:rPr lang="en-US" sz="7200" i="1" dirty="0"/>
              <a:t> </a:t>
            </a:r>
            <a:r>
              <a:rPr lang="en-US" sz="7200" i="1" dirty="0" err="1"/>
              <a:t>një</a:t>
            </a:r>
            <a:r>
              <a:rPr lang="en-US" sz="7200" i="1" dirty="0"/>
              <a:t> </a:t>
            </a:r>
            <a:r>
              <a:rPr lang="en-US" sz="7200" i="1" dirty="0" err="1"/>
              <a:t>avokat</a:t>
            </a:r>
            <a:r>
              <a:rPr lang="en-US" sz="7200" i="1" dirty="0"/>
              <a:t> </a:t>
            </a:r>
            <a:r>
              <a:rPr lang="en-US" sz="7200" i="1" dirty="0" err="1"/>
              <a:t>italian</a:t>
            </a:r>
            <a:r>
              <a:rPr lang="en-US" sz="7200" i="1" dirty="0"/>
              <a:t>, </a:t>
            </a:r>
            <a:r>
              <a:rPr lang="en-US" sz="7200" i="1" dirty="0" err="1"/>
              <a:t>paraqitur</a:t>
            </a:r>
            <a:r>
              <a:rPr lang="en-US" sz="7200" i="1" dirty="0"/>
              <a:t> </a:t>
            </a:r>
            <a:r>
              <a:rPr lang="en-US" sz="7200" i="1" dirty="0" err="1"/>
              <a:t>nga</a:t>
            </a:r>
            <a:r>
              <a:rPr lang="en-US" sz="7200" i="1" dirty="0"/>
              <a:t> </a:t>
            </a:r>
            <a:r>
              <a:rPr lang="en-US" sz="7200" i="1" dirty="0" err="1"/>
              <a:t>ankuesi</a:t>
            </a:r>
            <a:r>
              <a:rPr lang="en-US" sz="7200" i="1" dirty="0"/>
              <a:t>, </a:t>
            </a:r>
            <a:r>
              <a:rPr lang="en-US" sz="7200" i="1" dirty="0" err="1"/>
              <a:t>sipas</a:t>
            </a:r>
            <a:r>
              <a:rPr lang="en-US" sz="7200" i="1" dirty="0"/>
              <a:t> </a:t>
            </a:r>
            <a:r>
              <a:rPr lang="en-US" sz="7200" i="1" dirty="0" err="1"/>
              <a:t>të</a:t>
            </a:r>
            <a:r>
              <a:rPr lang="en-US" sz="7200" i="1" dirty="0"/>
              <a:t> </a:t>
            </a:r>
            <a:r>
              <a:rPr lang="en-US" sz="7200" i="1" dirty="0" err="1"/>
              <a:t>cilit</a:t>
            </a:r>
            <a:r>
              <a:rPr lang="en-US" sz="7200" i="1" dirty="0"/>
              <a:t> </a:t>
            </a:r>
            <a:r>
              <a:rPr lang="en-US" sz="7200" i="1" dirty="0" err="1"/>
              <a:t>në</a:t>
            </a:r>
            <a:r>
              <a:rPr lang="en-US" sz="7200" i="1" dirty="0"/>
              <a:t> </a:t>
            </a:r>
            <a:r>
              <a:rPr lang="en-US" sz="7200" i="1" dirty="0" err="1"/>
              <a:t>rrethanat</a:t>
            </a:r>
            <a:r>
              <a:rPr lang="en-US" sz="7200" i="1" dirty="0"/>
              <a:t> e </a:t>
            </a:r>
            <a:r>
              <a:rPr lang="en-US" sz="7200" i="1" dirty="0" err="1"/>
              <a:t>rastit</a:t>
            </a:r>
            <a:r>
              <a:rPr lang="en-US" sz="7200" i="1" dirty="0"/>
              <a:t> </a:t>
            </a:r>
            <a:r>
              <a:rPr lang="en-US" sz="7200" i="1" dirty="0" err="1"/>
              <a:t>në</a:t>
            </a:r>
            <a:r>
              <a:rPr lang="en-US" sz="7200" i="1" dirty="0"/>
              <a:t> </a:t>
            </a:r>
            <a:r>
              <a:rPr lang="en-US" sz="7200" i="1" dirty="0" err="1"/>
              <a:t>fjalë</a:t>
            </a:r>
            <a:r>
              <a:rPr lang="en-US" sz="7200" i="1" dirty="0"/>
              <a:t> </a:t>
            </a:r>
            <a:r>
              <a:rPr lang="en-US" sz="7200" i="1" dirty="0" err="1"/>
              <a:t>autori</a:t>
            </a:r>
            <a:r>
              <a:rPr lang="en-US" sz="7200" i="1" dirty="0"/>
              <a:t> </a:t>
            </a:r>
            <a:r>
              <a:rPr lang="en-US" sz="7200" i="1" dirty="0" err="1"/>
              <a:t>nuk</a:t>
            </a:r>
            <a:r>
              <a:rPr lang="en-US" sz="7200" i="1" dirty="0"/>
              <a:t> </a:t>
            </a:r>
            <a:r>
              <a:rPr lang="en-US" sz="7200" i="1" dirty="0" err="1"/>
              <a:t>kishte</a:t>
            </a:r>
            <a:r>
              <a:rPr lang="en-US" sz="7200" i="1" dirty="0"/>
              <a:t> </a:t>
            </a:r>
            <a:r>
              <a:rPr lang="en-US" sz="7200" i="1" dirty="0" err="1"/>
              <a:t>të</a:t>
            </a:r>
            <a:r>
              <a:rPr lang="en-US" sz="7200" i="1" dirty="0"/>
              <a:t> </a:t>
            </a:r>
            <a:r>
              <a:rPr lang="en-US" sz="7200" i="1" dirty="0" err="1"/>
              <a:t>drejtë</a:t>
            </a:r>
            <a:r>
              <a:rPr lang="en-US" sz="7200" i="1" dirty="0"/>
              <a:t> </a:t>
            </a:r>
            <a:r>
              <a:rPr lang="en-US" sz="7200" i="1" dirty="0" err="1"/>
              <a:t>për</a:t>
            </a:r>
            <a:r>
              <a:rPr lang="en-US" sz="7200" i="1" dirty="0"/>
              <a:t> </a:t>
            </a:r>
            <a:r>
              <a:rPr lang="en-US" sz="7200" i="1" dirty="0" err="1"/>
              <a:t>rigjykim</a:t>
            </a:r>
            <a:r>
              <a:rPr lang="en-US" sz="7200" i="1" dirty="0"/>
              <a:t>. </a:t>
            </a:r>
            <a:r>
              <a:rPr lang="en-US" sz="7200" i="1" dirty="0" err="1"/>
              <a:t>Për</a:t>
            </a:r>
            <a:r>
              <a:rPr lang="en-US" sz="7200" i="1" dirty="0"/>
              <a:t> </a:t>
            </a:r>
            <a:r>
              <a:rPr lang="en-US" sz="7200" i="1" dirty="0" err="1"/>
              <a:t>këtë</a:t>
            </a:r>
            <a:r>
              <a:rPr lang="en-US" sz="7200" i="1" dirty="0"/>
              <a:t> </a:t>
            </a:r>
            <a:r>
              <a:rPr lang="en-US" sz="7200" i="1" dirty="0" err="1"/>
              <a:t>arsye</a:t>
            </a:r>
            <a:r>
              <a:rPr lang="en-US" sz="7200" i="1" dirty="0"/>
              <a:t>, </a:t>
            </a:r>
            <a:r>
              <a:rPr lang="en-US" sz="7200" i="1" dirty="0" err="1"/>
              <a:t>opinionit</a:t>
            </a:r>
            <a:r>
              <a:rPr lang="en-US" sz="7200" i="1" dirty="0"/>
              <a:t> </a:t>
            </a:r>
            <a:r>
              <a:rPr lang="en-US" sz="7200" i="1" dirty="0" err="1"/>
              <a:t>ligjor</a:t>
            </a:r>
            <a:r>
              <a:rPr lang="en-US" sz="7200" i="1" dirty="0"/>
              <a:t> </a:t>
            </a:r>
            <a:r>
              <a:rPr lang="en-US" sz="7200" i="1" dirty="0" err="1"/>
              <a:t>të</a:t>
            </a:r>
            <a:r>
              <a:rPr lang="en-US" sz="7200" i="1" dirty="0"/>
              <a:t> </a:t>
            </a:r>
            <a:r>
              <a:rPr lang="en-US" sz="7200" i="1" dirty="0" err="1"/>
              <a:t>paraqitur</a:t>
            </a:r>
            <a:r>
              <a:rPr lang="en-US" sz="7200" i="1" dirty="0"/>
              <a:t> </a:t>
            </a:r>
            <a:r>
              <a:rPr lang="en-US" sz="7200" i="1" dirty="0" err="1"/>
              <a:t>në</a:t>
            </a:r>
            <a:r>
              <a:rPr lang="en-US" sz="7200" i="1" dirty="0"/>
              <a:t> </a:t>
            </a:r>
            <a:r>
              <a:rPr lang="en-US" sz="7200" i="1" dirty="0" err="1"/>
              <a:t>atë</a:t>
            </a:r>
            <a:r>
              <a:rPr lang="en-US" sz="7200" i="1" dirty="0"/>
              <a:t> </a:t>
            </a:r>
            <a:r>
              <a:rPr lang="en-US" sz="7200" i="1" dirty="0" err="1"/>
              <a:t>letër</a:t>
            </a:r>
            <a:r>
              <a:rPr lang="en-US" sz="7200" i="1" dirty="0"/>
              <a:t> </a:t>
            </a:r>
            <a:r>
              <a:rPr lang="en-US" sz="7200" i="1" dirty="0" err="1"/>
              <a:t>duhet</a:t>
            </a:r>
            <a:r>
              <a:rPr lang="en-US" sz="7200" i="1" dirty="0"/>
              <a:t> </a:t>
            </a:r>
            <a:r>
              <a:rPr lang="en-US" sz="7200" i="1" dirty="0" err="1"/>
              <a:t>të</a:t>
            </a:r>
            <a:r>
              <a:rPr lang="en-US" sz="7200" i="1" dirty="0"/>
              <a:t> </a:t>
            </a:r>
            <a:r>
              <a:rPr lang="en-US" sz="7200" i="1" dirty="0" err="1"/>
              <a:t>jepet</a:t>
            </a:r>
            <a:r>
              <a:rPr lang="en-US" sz="7200" i="1" dirty="0"/>
              <a:t> </a:t>
            </a:r>
            <a:r>
              <a:rPr lang="en-US" sz="7200" i="1" dirty="0" err="1"/>
              <a:t>pesha</a:t>
            </a:r>
            <a:r>
              <a:rPr lang="en-US" sz="7200" i="1" dirty="0"/>
              <a:t> e </a:t>
            </a:r>
            <a:r>
              <a:rPr lang="en-US" sz="7200" i="1" dirty="0" err="1"/>
              <a:t>duhur</a:t>
            </a:r>
            <a:r>
              <a:rPr lang="en-US" sz="7200" i="1" dirty="0"/>
              <a:t>. </a:t>
            </a:r>
            <a:r>
              <a:rPr lang="en-US" sz="7200" i="1" dirty="0" err="1"/>
              <a:t>Ekzistenca</a:t>
            </a:r>
            <a:r>
              <a:rPr lang="en-US" sz="7200" i="1" dirty="0"/>
              <a:t>, </a:t>
            </a:r>
            <a:r>
              <a:rPr lang="en-US" sz="7200" i="1" dirty="0" err="1"/>
              <a:t>në</a:t>
            </a:r>
            <a:r>
              <a:rPr lang="en-US" sz="7200" i="1" dirty="0"/>
              <a:t> </a:t>
            </a:r>
            <a:r>
              <a:rPr lang="en-US" sz="7200" i="1" dirty="0" err="1"/>
              <a:t>parim</a:t>
            </a:r>
            <a:r>
              <a:rPr lang="en-US" sz="7200" i="1" dirty="0"/>
              <a:t>, e </a:t>
            </a:r>
            <a:r>
              <a:rPr lang="en-US" sz="7200" i="1" dirty="0" err="1"/>
              <a:t>dispozitave</a:t>
            </a:r>
            <a:r>
              <a:rPr lang="en-US" sz="7200" i="1" dirty="0"/>
              <a:t> </a:t>
            </a:r>
            <a:r>
              <a:rPr lang="en-US" sz="7200" i="1" dirty="0" err="1"/>
              <a:t>në</a:t>
            </a:r>
            <a:r>
              <a:rPr lang="en-US" sz="7200" i="1" dirty="0"/>
              <a:t> </a:t>
            </a:r>
            <a:r>
              <a:rPr lang="en-US" sz="7200" i="1" dirty="0" err="1"/>
              <a:t>lidhje</a:t>
            </a:r>
            <a:r>
              <a:rPr lang="en-US" sz="7200" i="1" dirty="0"/>
              <a:t> me </a:t>
            </a:r>
            <a:r>
              <a:rPr lang="en-US" sz="7200" i="1" dirty="0" err="1"/>
              <a:t>të</a:t>
            </a:r>
            <a:r>
              <a:rPr lang="en-US" sz="7200" i="1" dirty="0"/>
              <a:t> </a:t>
            </a:r>
            <a:r>
              <a:rPr lang="en-US" sz="7200" i="1" dirty="0" err="1"/>
              <a:t>drejtën</a:t>
            </a:r>
            <a:r>
              <a:rPr lang="en-US" sz="7200" i="1" dirty="0"/>
              <a:t> </a:t>
            </a:r>
            <a:r>
              <a:rPr lang="en-US" sz="7200" i="1" dirty="0" err="1"/>
              <a:t>për</a:t>
            </a:r>
            <a:r>
              <a:rPr lang="en-US" sz="7200" i="1" dirty="0"/>
              <a:t> </a:t>
            </a:r>
            <a:r>
              <a:rPr lang="en-US" sz="7200" i="1" dirty="0" err="1"/>
              <a:t>rigjykim</a:t>
            </a:r>
            <a:r>
              <a:rPr lang="en-US" sz="7200" i="1" dirty="0"/>
              <a:t>, </a:t>
            </a:r>
            <a:r>
              <a:rPr lang="en-US" sz="7200" i="1" dirty="0" err="1"/>
              <a:t>nuk</a:t>
            </a:r>
            <a:r>
              <a:rPr lang="en-US" sz="7200" i="1" dirty="0"/>
              <a:t> </a:t>
            </a:r>
            <a:r>
              <a:rPr lang="en-US" sz="7200" i="1" dirty="0" err="1"/>
              <a:t>mund</a:t>
            </a:r>
            <a:r>
              <a:rPr lang="en-US" sz="7200" i="1" dirty="0"/>
              <a:t> </a:t>
            </a:r>
            <a:r>
              <a:rPr lang="en-US" sz="7200" i="1" dirty="0" err="1"/>
              <a:t>të</a:t>
            </a:r>
            <a:r>
              <a:rPr lang="en-US" sz="7200" i="1" dirty="0"/>
              <a:t> </a:t>
            </a:r>
            <a:r>
              <a:rPr lang="en-US" sz="7200" i="1" dirty="0" err="1"/>
              <a:t>konsiderohet</a:t>
            </a:r>
            <a:r>
              <a:rPr lang="en-US" sz="7200" i="1" dirty="0"/>
              <a:t> se i </a:t>
            </a:r>
            <a:r>
              <a:rPr lang="en-US" sz="7200" i="1" dirty="0" err="1"/>
              <a:t>ka</a:t>
            </a:r>
            <a:r>
              <a:rPr lang="en-US" sz="7200" i="1" dirty="0"/>
              <a:t> </a:t>
            </a:r>
            <a:r>
              <a:rPr lang="en-US" sz="7200" i="1" dirty="0" err="1"/>
              <a:t>siguruar</a:t>
            </a:r>
            <a:r>
              <a:rPr lang="en-US" sz="7200" i="1" dirty="0"/>
              <a:t> </a:t>
            </a:r>
            <a:r>
              <a:rPr lang="en-US" sz="7200" i="1" dirty="0" err="1"/>
              <a:t>autorit</a:t>
            </a:r>
            <a:r>
              <a:rPr lang="en-US" sz="7200" i="1" dirty="0"/>
              <a:t> </a:t>
            </a:r>
            <a:r>
              <a:rPr lang="en-US" sz="7200" i="1" dirty="0" err="1"/>
              <a:t>një</a:t>
            </a:r>
            <a:r>
              <a:rPr lang="en-US" sz="7200" i="1" dirty="0"/>
              <a:t> </a:t>
            </a:r>
            <a:r>
              <a:rPr lang="en-US" sz="7200" i="1" dirty="0" err="1"/>
              <a:t>mjet</a:t>
            </a:r>
            <a:r>
              <a:rPr lang="en-US" sz="7200" i="1" dirty="0"/>
              <a:t> </a:t>
            </a:r>
            <a:r>
              <a:rPr lang="en-US" sz="7200" i="1" dirty="0" err="1"/>
              <a:t>potencial</a:t>
            </a:r>
            <a:r>
              <a:rPr lang="en-US" sz="7200" i="1" dirty="0"/>
              <a:t> </a:t>
            </a:r>
            <a:r>
              <a:rPr lang="en-US" sz="7200" i="1" dirty="0" err="1"/>
              <a:t>rikuperues</a:t>
            </a:r>
            <a:r>
              <a:rPr lang="en-US" sz="7200" i="1" dirty="0"/>
              <a:t> </a:t>
            </a:r>
            <a:r>
              <a:rPr lang="en-US" sz="7200" i="1" dirty="0" err="1"/>
              <a:t>për</a:t>
            </a:r>
            <a:r>
              <a:rPr lang="en-US" sz="7200" i="1" dirty="0"/>
              <a:t> </a:t>
            </a:r>
            <a:r>
              <a:rPr lang="en-US" sz="7200" i="1" dirty="0" err="1"/>
              <a:t>të</a:t>
            </a:r>
            <a:r>
              <a:rPr lang="en-US" sz="7200" i="1" dirty="0"/>
              <a:t> </a:t>
            </a:r>
            <a:r>
              <a:rPr lang="en-US" sz="7200" i="1" dirty="0" err="1"/>
              <a:t>drejtat</a:t>
            </a:r>
            <a:r>
              <a:rPr lang="en-US" sz="7200" i="1" dirty="0"/>
              <a:t> e </a:t>
            </a:r>
            <a:r>
              <a:rPr lang="en-US" sz="7200" i="1" dirty="0" err="1"/>
              <a:t>tij</a:t>
            </a:r>
            <a:r>
              <a:rPr lang="en-US" sz="7200" i="1" dirty="0"/>
              <a:t>, duke </a:t>
            </a:r>
            <a:r>
              <a:rPr lang="en-US" sz="7200" i="1" dirty="0" err="1"/>
              <a:t>qenë</a:t>
            </a:r>
            <a:r>
              <a:rPr lang="en-US" sz="7200" i="1" dirty="0"/>
              <a:t> se </a:t>
            </a:r>
            <a:r>
              <a:rPr lang="en-US" sz="7200" i="1" dirty="0" err="1"/>
              <a:t>këto</a:t>
            </a:r>
            <a:r>
              <a:rPr lang="en-US" sz="7200" i="1" dirty="0"/>
              <a:t> </a:t>
            </a:r>
            <a:r>
              <a:rPr lang="en-US" sz="7200" i="1" dirty="0" err="1"/>
              <a:t>dispozita</a:t>
            </a:r>
            <a:r>
              <a:rPr lang="en-US" sz="7200" i="1" dirty="0"/>
              <a:t> </a:t>
            </a:r>
            <a:r>
              <a:rPr lang="en-US" sz="7200" i="1" dirty="0" err="1"/>
              <a:t>nuk</a:t>
            </a:r>
            <a:r>
              <a:rPr lang="en-US" sz="7200" i="1" dirty="0"/>
              <a:t> </a:t>
            </a:r>
            <a:r>
              <a:rPr lang="en-US" sz="7200" i="1" dirty="0" err="1"/>
              <a:t>zbatohen</a:t>
            </a:r>
            <a:r>
              <a:rPr lang="en-US" sz="7200" i="1" dirty="0"/>
              <a:t> </a:t>
            </a:r>
            <a:r>
              <a:rPr lang="en-US" sz="7200" i="1" dirty="0" err="1"/>
              <a:t>për</a:t>
            </a:r>
            <a:r>
              <a:rPr lang="en-US" sz="7200" i="1" dirty="0"/>
              <a:t> </a:t>
            </a:r>
            <a:r>
              <a:rPr lang="en-US" sz="7200" i="1" dirty="0" err="1"/>
              <a:t>rastin</a:t>
            </a:r>
            <a:r>
              <a:rPr lang="en-US" sz="7200" i="1" dirty="0"/>
              <a:t> e </a:t>
            </a:r>
            <a:r>
              <a:rPr lang="en-US" sz="7200" i="1" dirty="0" err="1"/>
              <a:t>tij</a:t>
            </a:r>
            <a:r>
              <a:rPr lang="en-US" sz="7200" i="1" dirty="0"/>
              <a:t>. </a:t>
            </a:r>
            <a:r>
              <a:rPr lang="en-US" sz="7200" i="1" dirty="0" err="1"/>
              <a:t>Komiteti</a:t>
            </a:r>
            <a:r>
              <a:rPr lang="en-US" sz="7200" i="1" dirty="0"/>
              <a:t> </a:t>
            </a:r>
            <a:r>
              <a:rPr lang="en-US" sz="7200" i="1" dirty="0" err="1"/>
              <a:t>për</a:t>
            </a:r>
            <a:r>
              <a:rPr lang="en-US" sz="7200" i="1" dirty="0"/>
              <a:t> </a:t>
            </a:r>
            <a:r>
              <a:rPr lang="en-US" sz="7200" i="1" dirty="0" err="1"/>
              <a:t>të</a:t>
            </a:r>
            <a:r>
              <a:rPr lang="en-US" sz="7200" i="1" dirty="0"/>
              <a:t> </a:t>
            </a:r>
            <a:r>
              <a:rPr lang="en-US" sz="7200" i="1" dirty="0" err="1"/>
              <a:t>Drejtat</a:t>
            </a:r>
            <a:r>
              <a:rPr lang="en-US" sz="7200" i="1" dirty="0"/>
              <a:t> e </a:t>
            </a:r>
            <a:r>
              <a:rPr lang="en-US" sz="7200" i="1" dirty="0" err="1"/>
              <a:t>Njeriut</a:t>
            </a:r>
            <a:r>
              <a:rPr lang="en-US" sz="7200" i="1" dirty="0"/>
              <a:t>,... </a:t>
            </a:r>
            <a:r>
              <a:rPr lang="en-US" sz="7200" i="1" dirty="0" err="1"/>
              <a:t>është</a:t>
            </a:r>
            <a:r>
              <a:rPr lang="en-US" sz="7200" i="1" dirty="0"/>
              <a:t> i </a:t>
            </a:r>
            <a:r>
              <a:rPr lang="en-US" sz="7200" i="1" dirty="0" err="1"/>
              <a:t>mendimit</a:t>
            </a:r>
            <a:r>
              <a:rPr lang="en-US" sz="7200" i="1" dirty="0"/>
              <a:t> se </a:t>
            </a:r>
            <a:r>
              <a:rPr lang="en-US" sz="7200" i="1" dirty="0" err="1"/>
              <a:t>faktet</a:t>
            </a:r>
            <a:r>
              <a:rPr lang="en-US" sz="7200" i="1" dirty="0"/>
              <a:t> e </a:t>
            </a:r>
            <a:r>
              <a:rPr lang="en-US" sz="7200" i="1" dirty="0" err="1"/>
              <a:t>paraqitura</a:t>
            </a:r>
            <a:r>
              <a:rPr lang="en-US" sz="7200" i="1" dirty="0"/>
              <a:t> </a:t>
            </a:r>
            <a:r>
              <a:rPr lang="en-US" sz="7200" i="1" dirty="0" err="1"/>
              <a:t>përbëjnë</a:t>
            </a:r>
            <a:r>
              <a:rPr lang="en-US" sz="7200" i="1" dirty="0"/>
              <a:t> </a:t>
            </a:r>
            <a:r>
              <a:rPr lang="en-US" sz="7200" i="1" dirty="0" err="1"/>
              <a:t>një</a:t>
            </a:r>
            <a:r>
              <a:rPr lang="en-US" sz="7200" i="1" dirty="0"/>
              <a:t> </a:t>
            </a:r>
            <a:r>
              <a:rPr lang="en-US" sz="7200" i="1" dirty="0" err="1"/>
              <a:t>shkelje</a:t>
            </a:r>
            <a:r>
              <a:rPr lang="en-US" sz="7200" i="1" dirty="0"/>
              <a:t> </a:t>
            </a:r>
            <a:r>
              <a:rPr lang="en-US" sz="7200" i="1" dirty="0" err="1"/>
              <a:t>të</a:t>
            </a:r>
            <a:r>
              <a:rPr lang="en-US" sz="7200" i="1" dirty="0"/>
              <a:t> </a:t>
            </a:r>
            <a:r>
              <a:rPr lang="en-US" sz="7200" i="1" dirty="0" err="1"/>
              <a:t>nenit</a:t>
            </a:r>
            <a:r>
              <a:rPr lang="en-US" sz="7200" i="1" dirty="0"/>
              <a:t> 14, </a:t>
            </a:r>
            <a:r>
              <a:rPr lang="en-US" sz="7200" i="1" dirty="0" err="1"/>
              <a:t>paragrafi</a:t>
            </a:r>
            <a:r>
              <a:rPr lang="en-US" sz="7200" i="1" dirty="0"/>
              <a:t> 1 i </a:t>
            </a:r>
            <a:r>
              <a:rPr lang="en-US" sz="7200" i="1" dirty="0" err="1"/>
              <a:t>Paktit</a:t>
            </a:r>
            <a:r>
              <a:rPr lang="en-US" sz="7200" i="1" dirty="0"/>
              <a:t>. ... </a:t>
            </a:r>
            <a:r>
              <a:rPr lang="en-US" sz="7200" i="1" dirty="0" err="1"/>
              <a:t>Shteti</a:t>
            </a:r>
            <a:r>
              <a:rPr lang="en-US" sz="7200" i="1" dirty="0"/>
              <a:t> </a:t>
            </a:r>
            <a:r>
              <a:rPr lang="en-US" sz="7200" i="1" dirty="0" err="1"/>
              <a:t>palë</a:t>
            </a:r>
            <a:r>
              <a:rPr lang="en-US" sz="7200" i="1" dirty="0"/>
              <a:t> </a:t>
            </a:r>
            <a:r>
              <a:rPr lang="en-US" sz="7200" i="1" dirty="0" err="1"/>
              <a:t>është</a:t>
            </a:r>
            <a:r>
              <a:rPr lang="en-US" sz="7200" i="1" dirty="0"/>
              <a:t> i </a:t>
            </a:r>
            <a:r>
              <a:rPr lang="en-US" sz="7200" i="1" dirty="0" err="1"/>
              <a:t>detyruar</a:t>
            </a:r>
            <a:r>
              <a:rPr lang="en-US" sz="7200" i="1" dirty="0"/>
              <a:t> </a:t>
            </a:r>
            <a:r>
              <a:rPr lang="en-US" sz="7200" i="1" dirty="0" err="1"/>
              <a:t>t'i</a:t>
            </a:r>
            <a:r>
              <a:rPr lang="en-US" sz="7200" i="1" dirty="0"/>
              <a:t> </a:t>
            </a:r>
            <a:r>
              <a:rPr lang="en-US" sz="7200" i="1" dirty="0" err="1"/>
              <a:t>sigurojë</a:t>
            </a:r>
            <a:r>
              <a:rPr lang="en-US" sz="7200" i="1" dirty="0"/>
              <a:t> </a:t>
            </a:r>
            <a:r>
              <a:rPr lang="en-US" sz="7200" i="1" dirty="0" err="1"/>
              <a:t>zotit</a:t>
            </a:r>
            <a:r>
              <a:rPr lang="en-US" sz="7200" i="1" dirty="0"/>
              <a:t> </a:t>
            </a:r>
            <a:r>
              <a:rPr lang="en-US" sz="7200" i="1" dirty="0" err="1"/>
              <a:t>Maleki</a:t>
            </a:r>
            <a:r>
              <a:rPr lang="en-US" sz="7200" i="1" dirty="0"/>
              <a:t> </a:t>
            </a:r>
            <a:r>
              <a:rPr lang="en-US" sz="7200" i="1" dirty="0" err="1"/>
              <a:t>një</a:t>
            </a:r>
            <a:r>
              <a:rPr lang="en-US" sz="7200" i="1" dirty="0"/>
              <a:t> </a:t>
            </a:r>
            <a:r>
              <a:rPr lang="en-US" sz="7200" i="1" dirty="0" err="1"/>
              <a:t>mjet</a:t>
            </a:r>
            <a:r>
              <a:rPr lang="en-US" sz="7200" i="1" dirty="0"/>
              <a:t> </a:t>
            </a:r>
            <a:r>
              <a:rPr lang="en-US" sz="7200" i="1" dirty="0" err="1"/>
              <a:t>efektiv</a:t>
            </a:r>
            <a:r>
              <a:rPr lang="en-US" sz="7200" i="1" dirty="0"/>
              <a:t> </a:t>
            </a:r>
            <a:r>
              <a:rPr lang="en-US" sz="7200" i="1" dirty="0" err="1"/>
              <a:t>juridik</a:t>
            </a:r>
            <a:r>
              <a:rPr lang="en-US" sz="7200" i="1" dirty="0"/>
              <a:t>, i </a:t>
            </a:r>
            <a:r>
              <a:rPr lang="en-US" sz="7200" i="1" dirty="0" err="1"/>
              <a:t>cili</a:t>
            </a:r>
            <a:r>
              <a:rPr lang="en-US" sz="7200" i="1" dirty="0"/>
              <a:t> </a:t>
            </a:r>
            <a:r>
              <a:rPr lang="en-US" sz="7200" i="1" dirty="0" err="1"/>
              <a:t>duhet</a:t>
            </a:r>
            <a:r>
              <a:rPr lang="en-US" sz="7200" i="1" dirty="0"/>
              <a:t> </a:t>
            </a:r>
            <a:r>
              <a:rPr lang="en-US" sz="7200" i="1" dirty="0" err="1"/>
              <a:t>të</a:t>
            </a:r>
            <a:r>
              <a:rPr lang="en-US" sz="7200" i="1" dirty="0"/>
              <a:t> </a:t>
            </a:r>
            <a:r>
              <a:rPr lang="en-US" sz="7200" i="1" dirty="0" err="1"/>
              <a:t>sjellë</a:t>
            </a:r>
            <a:r>
              <a:rPr lang="en-US" sz="7200" i="1" dirty="0"/>
              <a:t> </a:t>
            </a:r>
            <a:r>
              <a:rPr lang="en-US" sz="7200" i="1" dirty="0" err="1"/>
              <a:t>lirimin</a:t>
            </a:r>
            <a:r>
              <a:rPr lang="en-US" sz="7200" i="1" dirty="0"/>
              <a:t> e </a:t>
            </a:r>
            <a:r>
              <a:rPr lang="en-US" sz="7200" i="1" dirty="0" err="1"/>
              <a:t>menjëhershëm</a:t>
            </a:r>
            <a:r>
              <a:rPr lang="en-US" sz="7200" i="1" dirty="0"/>
              <a:t> </a:t>
            </a:r>
            <a:r>
              <a:rPr lang="en-US" sz="7200" i="1" dirty="0" err="1"/>
              <a:t>ose</a:t>
            </a:r>
            <a:r>
              <a:rPr lang="en-US" sz="7200" i="1" dirty="0"/>
              <a:t> </a:t>
            </a:r>
            <a:r>
              <a:rPr lang="en-US" sz="7200" i="1" dirty="0" err="1"/>
              <a:t>rigjykimin</a:t>
            </a:r>
            <a:r>
              <a:rPr lang="en-US" sz="7200" i="1" dirty="0"/>
              <a:t> </a:t>
            </a:r>
            <a:r>
              <a:rPr lang="en-US" sz="7200" i="1" dirty="0" err="1"/>
              <a:t>në</a:t>
            </a:r>
            <a:r>
              <a:rPr lang="en-US" sz="7200" i="1" dirty="0"/>
              <a:t> </a:t>
            </a:r>
            <a:r>
              <a:rPr lang="en-US" sz="7200" i="1" dirty="0" err="1"/>
              <a:t>praninë</a:t>
            </a:r>
            <a:r>
              <a:rPr lang="en-US" sz="7200" i="1" dirty="0"/>
              <a:t> e </a:t>
            </a:r>
            <a:r>
              <a:rPr lang="en-US" sz="7200" i="1" dirty="0" err="1"/>
              <a:t>tij</a:t>
            </a:r>
            <a:r>
              <a:rPr lang="en-US" sz="7200" dirty="0"/>
              <a:t>.”</a:t>
            </a:r>
          </a:p>
          <a:p>
            <a:pPr algn="just"/>
            <a:endParaRPr lang="en-US" dirty="0"/>
          </a:p>
        </p:txBody>
      </p:sp>
      <p:pic>
        <p:nvPicPr>
          <p:cNvPr id="6" name="Picture 5"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4" name="Title 1"/>
          <p:cNvSpPr>
            <a:spLocks noGrp="1"/>
          </p:cNvSpPr>
          <p:nvPr>
            <p:ph type="title"/>
          </p:nvPr>
        </p:nvSpPr>
        <p:spPr>
          <a:xfrm>
            <a:off x="152400" y="1752600"/>
            <a:ext cx="8534400" cy="533400"/>
          </a:xfrm>
        </p:spPr>
        <p:txBody>
          <a:bodyPr>
            <a:noAutofit/>
          </a:bodyPr>
          <a:lstStyle/>
          <a:p>
            <a:pPr marL="285750" lvl="0" indent="-285750" algn="l">
              <a:buFont typeface="Wingdings" pitchFamily="2" charset="2"/>
              <a:buChar char="Ø"/>
            </a:pPr>
            <a:r>
              <a:rPr lang="en-US" sz="2000" b="1" i="1" dirty="0" err="1"/>
              <a:t>Komiteti</a:t>
            </a:r>
            <a:r>
              <a:rPr lang="en-US" sz="2000" b="1" i="1" dirty="0"/>
              <a:t> </a:t>
            </a:r>
            <a:r>
              <a:rPr lang="en-US" sz="2000" b="1" i="1" dirty="0" err="1"/>
              <a:t>për</a:t>
            </a:r>
            <a:r>
              <a:rPr lang="en-US" sz="2000" b="1" i="1" dirty="0"/>
              <a:t> </a:t>
            </a:r>
            <a:r>
              <a:rPr lang="en-US" sz="2000" b="1" i="1" dirty="0" err="1"/>
              <a:t>të</a:t>
            </a:r>
            <a:r>
              <a:rPr lang="en-US" sz="2000" b="1" i="1" dirty="0"/>
              <a:t> </a:t>
            </a:r>
            <a:r>
              <a:rPr lang="en-US" sz="2000" b="1" i="1" dirty="0" err="1"/>
              <a:t>Drejtat</a:t>
            </a:r>
            <a:r>
              <a:rPr lang="en-US" sz="2000" b="1" i="1" dirty="0"/>
              <a:t> e </a:t>
            </a:r>
            <a:r>
              <a:rPr lang="en-US" sz="2000" b="1" i="1" dirty="0" err="1"/>
              <a:t>Njeriut</a:t>
            </a:r>
            <a:r>
              <a:rPr lang="en-US" sz="2000" b="1" i="1" dirty="0"/>
              <a:t>, Ali </a:t>
            </a:r>
            <a:r>
              <a:rPr lang="en-US" sz="2000" b="1" i="1" dirty="0" err="1"/>
              <a:t>Maleki</a:t>
            </a:r>
            <a:r>
              <a:rPr lang="en-US" sz="2000" b="1" i="1" dirty="0"/>
              <a:t> </a:t>
            </a:r>
            <a:r>
              <a:rPr lang="en-US" sz="2000" b="1" i="1" dirty="0" err="1"/>
              <a:t>kundër</a:t>
            </a:r>
            <a:r>
              <a:rPr lang="en-US" sz="2000" b="1" i="1" dirty="0"/>
              <a:t> </a:t>
            </a:r>
            <a:r>
              <a:rPr lang="en-US" sz="2000" b="1" i="1" dirty="0" err="1"/>
              <a:t>Italisë</a:t>
            </a:r>
            <a:r>
              <a:rPr lang="en-US" sz="2000" b="1" i="1" dirty="0"/>
              <a:t>, </a:t>
            </a:r>
            <a:r>
              <a:rPr lang="en-US" sz="2000" b="1" i="1" dirty="0" err="1"/>
              <a:t>komunikimi</a:t>
            </a:r>
            <a:r>
              <a:rPr lang="en-US" sz="2000" b="1" i="1" dirty="0"/>
              <a:t> Nr 699/1996 </a:t>
            </a:r>
            <a:r>
              <a:rPr lang="en-US" sz="2000" b="1" i="1" dirty="0" err="1"/>
              <a:t>datë</a:t>
            </a:r>
            <a:r>
              <a:rPr lang="en-US" sz="2000" b="1" i="1" dirty="0"/>
              <a:t> 15 </a:t>
            </a:r>
            <a:r>
              <a:rPr lang="en-US" sz="2000" b="1" i="1" dirty="0" err="1"/>
              <a:t>Korrik</a:t>
            </a:r>
            <a:r>
              <a:rPr lang="en-US" sz="2000" b="1" i="1" dirty="0"/>
              <a:t> 1999 CCPR/C/66/D/699/1996. </a:t>
            </a:r>
            <a:r>
              <a:rPr lang="en-US" sz="2000" b="1" i="1" dirty="0" err="1"/>
              <a:t>Vendim</a:t>
            </a:r>
            <a:r>
              <a:rPr lang="en-US" sz="2000" b="1" i="1" dirty="0"/>
              <a:t> i </a:t>
            </a:r>
            <a:r>
              <a:rPr lang="en-US" sz="2000" b="1" i="1" dirty="0" err="1"/>
              <a:t>datës</a:t>
            </a:r>
            <a:r>
              <a:rPr lang="en-US" sz="2000" b="1" i="1" dirty="0"/>
              <a:t> 15.7.1999</a:t>
            </a:r>
            <a:r>
              <a:rPr lang="en-US" sz="2000" b="1" dirty="0" smtClean="0"/>
              <a:t>. </a:t>
            </a:r>
            <a:r>
              <a:rPr lang="en-US" sz="2000" b="1" i="1" dirty="0" smtClean="0"/>
              <a:t>(</a:t>
            </a:r>
            <a:r>
              <a:rPr lang="en-US" sz="2000" b="1" i="1" dirty="0" err="1" smtClean="0"/>
              <a:t>Vazhdim</a:t>
            </a:r>
            <a:r>
              <a:rPr lang="en-US" sz="2000" b="1" i="1" dirty="0"/>
              <a:t>)</a:t>
            </a:r>
            <a:r>
              <a:rPr lang="en-US" sz="2000" b="1" dirty="0"/>
              <a:t/>
            </a:r>
            <a:br>
              <a:rPr lang="en-US" sz="2000" b="1" dirty="0"/>
            </a:br>
            <a:endParaRPr lang="en-US" sz="2000" b="1" dirty="0"/>
          </a:p>
        </p:txBody>
      </p:sp>
      <p:sp>
        <p:nvSpPr>
          <p:cNvPr id="2" name="Date Placeholder 1"/>
          <p:cNvSpPr>
            <a:spLocks noGrp="1"/>
          </p:cNvSpPr>
          <p:nvPr>
            <p:ph type="dt" sz="half" idx="10"/>
          </p:nvPr>
        </p:nvSpPr>
        <p:spPr/>
        <p:txBody>
          <a:bodyPr/>
          <a:lstStyle/>
          <a:p>
            <a:fld id="{041301FB-113D-4CC2-991B-B3BAAE71A48A}" type="datetime1">
              <a:rPr lang="en-US" smtClean="0"/>
              <a:t>3/14/2023</a:t>
            </a:fld>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36023310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600200"/>
            <a:ext cx="8229600" cy="4525963"/>
          </a:xfrm>
        </p:spPr>
        <p:txBody>
          <a:bodyPr>
            <a:normAutofit/>
          </a:bodyPr>
          <a:lstStyle/>
          <a:p>
            <a:pPr algn="just"/>
            <a:r>
              <a:rPr lang="en-US" sz="1900" dirty="0" err="1"/>
              <a:t>Ky</a:t>
            </a:r>
            <a:r>
              <a:rPr lang="en-US" sz="1900" dirty="0"/>
              <a:t> </a:t>
            </a:r>
            <a:r>
              <a:rPr lang="en-US" sz="1900" dirty="0" err="1"/>
              <a:t>vendim</a:t>
            </a:r>
            <a:r>
              <a:rPr lang="en-US" sz="1900" dirty="0"/>
              <a:t> i </a:t>
            </a:r>
            <a:r>
              <a:rPr lang="en-US" sz="1900" dirty="0" err="1"/>
              <a:t>Komitetit</a:t>
            </a:r>
            <a:r>
              <a:rPr lang="en-US" sz="1900" dirty="0"/>
              <a:t> </a:t>
            </a:r>
            <a:r>
              <a:rPr lang="en-US" sz="1900" dirty="0" err="1"/>
              <a:t>për</a:t>
            </a:r>
            <a:r>
              <a:rPr lang="en-US" sz="1900" dirty="0"/>
              <a:t> </a:t>
            </a:r>
            <a:r>
              <a:rPr lang="en-US" sz="1900" dirty="0" err="1"/>
              <a:t>të</a:t>
            </a:r>
            <a:r>
              <a:rPr lang="en-US" sz="1900" dirty="0"/>
              <a:t> </a:t>
            </a:r>
            <a:r>
              <a:rPr lang="en-US" sz="1900" dirty="0" err="1"/>
              <a:t>Drejtat</a:t>
            </a:r>
            <a:r>
              <a:rPr lang="en-US" sz="1900" dirty="0"/>
              <a:t> e </a:t>
            </a:r>
            <a:r>
              <a:rPr lang="en-US" sz="1900" dirty="0" err="1"/>
              <a:t>Njeriut</a:t>
            </a:r>
            <a:r>
              <a:rPr lang="en-US" sz="1900" dirty="0"/>
              <a:t> </a:t>
            </a:r>
            <a:r>
              <a:rPr lang="en-US" sz="1900" dirty="0" err="1"/>
              <a:t>ndërton</a:t>
            </a:r>
            <a:r>
              <a:rPr lang="en-US" sz="1900" dirty="0"/>
              <a:t> </a:t>
            </a:r>
            <a:r>
              <a:rPr lang="en-US" sz="1900" dirty="0" err="1"/>
              <a:t>në</a:t>
            </a:r>
            <a:r>
              <a:rPr lang="en-US" sz="1900" dirty="0"/>
              <a:t> </a:t>
            </a:r>
            <a:r>
              <a:rPr lang="en-US" sz="1900" dirty="0" err="1"/>
              <a:t>nivel</a:t>
            </a:r>
            <a:r>
              <a:rPr lang="en-US" sz="1900" dirty="0"/>
              <a:t> </a:t>
            </a:r>
            <a:r>
              <a:rPr lang="en-US" sz="1900" dirty="0" err="1"/>
              <a:t>ndërkombëtar</a:t>
            </a:r>
            <a:r>
              <a:rPr lang="en-US" sz="1900" dirty="0"/>
              <a:t>, </a:t>
            </a:r>
            <a:r>
              <a:rPr lang="en-US" sz="1900" b="1" dirty="0" err="1"/>
              <a:t>disa</a:t>
            </a:r>
            <a:r>
              <a:rPr lang="en-US" sz="1900" b="1" dirty="0"/>
              <a:t> </a:t>
            </a:r>
            <a:r>
              <a:rPr lang="en-US" sz="1900" b="1" dirty="0" err="1"/>
              <a:t>standarde</a:t>
            </a:r>
            <a:r>
              <a:rPr lang="en-US" sz="1900" b="1" dirty="0"/>
              <a:t> </a:t>
            </a:r>
            <a:r>
              <a:rPr lang="en-US" sz="1900" b="1" dirty="0" err="1"/>
              <a:t>lidhur</a:t>
            </a:r>
            <a:r>
              <a:rPr lang="en-US" sz="1900" b="1" dirty="0"/>
              <a:t> me </a:t>
            </a:r>
            <a:r>
              <a:rPr lang="en-US" sz="1900" b="1" dirty="0" err="1"/>
              <a:t>të</a:t>
            </a:r>
            <a:r>
              <a:rPr lang="en-US" sz="1900" b="1" dirty="0"/>
              <a:t> </a:t>
            </a:r>
            <a:r>
              <a:rPr lang="en-US" sz="1900" b="1" dirty="0" err="1"/>
              <a:t>drejtën</a:t>
            </a:r>
            <a:r>
              <a:rPr lang="en-US" sz="1900" b="1" dirty="0"/>
              <a:t> </a:t>
            </a:r>
            <a:r>
              <a:rPr lang="en-US" sz="1900" b="1" dirty="0" err="1"/>
              <a:t>për</a:t>
            </a:r>
            <a:r>
              <a:rPr lang="en-US" sz="1900" b="1" dirty="0"/>
              <a:t> </a:t>
            </a:r>
            <a:r>
              <a:rPr lang="en-US" sz="1900" b="1" dirty="0" err="1"/>
              <a:t>praninë</a:t>
            </a:r>
            <a:r>
              <a:rPr lang="en-US" sz="1900" b="1" dirty="0"/>
              <a:t> </a:t>
            </a:r>
            <a:r>
              <a:rPr lang="en-US" sz="1900" b="1" dirty="0" err="1"/>
              <a:t>në</a:t>
            </a:r>
            <a:r>
              <a:rPr lang="en-US" sz="1900" b="1" dirty="0"/>
              <a:t> </a:t>
            </a:r>
            <a:r>
              <a:rPr lang="en-US" sz="1900" b="1" dirty="0" err="1"/>
              <a:t>gjykim</a:t>
            </a:r>
            <a:r>
              <a:rPr lang="en-US" sz="1900" b="1" dirty="0"/>
              <a:t> </a:t>
            </a:r>
            <a:r>
              <a:rPr lang="en-US" sz="1900" b="1" dirty="0" err="1"/>
              <a:t>dhe</a:t>
            </a:r>
            <a:r>
              <a:rPr lang="en-US" sz="1900" b="1" dirty="0"/>
              <a:t> </a:t>
            </a:r>
            <a:r>
              <a:rPr lang="en-US" sz="1900" b="1" dirty="0" err="1"/>
              <a:t>gjykimin</a:t>
            </a:r>
            <a:r>
              <a:rPr lang="en-US" sz="1900" b="1" dirty="0"/>
              <a:t> </a:t>
            </a:r>
            <a:r>
              <a:rPr lang="en-US" sz="1900" b="1" dirty="0" err="1"/>
              <a:t>në</a:t>
            </a:r>
            <a:r>
              <a:rPr lang="en-US" sz="1900" b="1" dirty="0"/>
              <a:t> </a:t>
            </a:r>
            <a:r>
              <a:rPr lang="en-US" sz="1900" b="1" dirty="0" err="1"/>
              <a:t>mungesë</a:t>
            </a:r>
            <a:r>
              <a:rPr lang="en-US" sz="1900" b="1" dirty="0"/>
              <a:t>. </a:t>
            </a:r>
            <a:endParaRPr lang="en-US" sz="1900" b="1" dirty="0" smtClean="0"/>
          </a:p>
          <a:p>
            <a:pPr marL="0" indent="0" algn="just">
              <a:buNone/>
            </a:pPr>
            <a:endParaRPr lang="en-US" sz="1900" dirty="0"/>
          </a:p>
          <a:p>
            <a:pPr marL="457200" indent="-457200" algn="just">
              <a:buFont typeface="+mj-lt"/>
              <a:buAutoNum type="arabicPeriod"/>
            </a:pPr>
            <a:r>
              <a:rPr lang="en-US" sz="1900" i="1" dirty="0" err="1" smtClean="0"/>
              <a:t>Gjykimi</a:t>
            </a:r>
            <a:r>
              <a:rPr lang="en-US" sz="1900" i="1" dirty="0" smtClean="0"/>
              <a:t> </a:t>
            </a:r>
            <a:r>
              <a:rPr lang="en-US" sz="1900" i="1" dirty="0" err="1"/>
              <a:t>në</a:t>
            </a:r>
            <a:r>
              <a:rPr lang="en-US" sz="1900" i="1" dirty="0"/>
              <a:t> </a:t>
            </a:r>
            <a:r>
              <a:rPr lang="en-US" sz="1900" i="1" dirty="0" err="1"/>
              <a:t>mungesë</a:t>
            </a:r>
            <a:r>
              <a:rPr lang="en-US" sz="1900" i="1" dirty="0"/>
              <a:t> i </a:t>
            </a:r>
            <a:r>
              <a:rPr lang="en-US" sz="1900" i="1" dirty="0" err="1"/>
              <a:t>pandehurit</a:t>
            </a:r>
            <a:r>
              <a:rPr lang="en-US" sz="1900" i="1" dirty="0"/>
              <a:t> </a:t>
            </a:r>
            <a:r>
              <a:rPr lang="en-US" sz="1900" i="1" dirty="0" err="1"/>
              <a:t>mund</a:t>
            </a:r>
            <a:r>
              <a:rPr lang="en-US" sz="1900" i="1" dirty="0"/>
              <a:t> </a:t>
            </a:r>
            <a:r>
              <a:rPr lang="en-US" sz="1900" i="1" dirty="0" err="1"/>
              <a:t>të</a:t>
            </a:r>
            <a:r>
              <a:rPr lang="en-US" sz="1900" i="1" dirty="0"/>
              <a:t> </a:t>
            </a:r>
            <a:r>
              <a:rPr lang="en-US" sz="1900" i="1" dirty="0" err="1"/>
              <a:t>jetë</a:t>
            </a:r>
            <a:r>
              <a:rPr lang="en-US" sz="1900" i="1" dirty="0"/>
              <a:t> i </a:t>
            </a:r>
            <a:r>
              <a:rPr lang="en-US" sz="1900" i="1" dirty="0" err="1"/>
              <a:t>lejueshëm</a:t>
            </a:r>
            <a:r>
              <a:rPr lang="en-US" sz="1900" i="1" dirty="0"/>
              <a:t> </a:t>
            </a:r>
            <a:r>
              <a:rPr lang="en-US" sz="1900" i="1" dirty="0" err="1"/>
              <a:t>në</a:t>
            </a:r>
            <a:r>
              <a:rPr lang="en-US" sz="1900" i="1" dirty="0"/>
              <a:t> </a:t>
            </a:r>
            <a:r>
              <a:rPr lang="en-US" sz="1900" i="1" dirty="0" err="1"/>
              <a:t>disa</a:t>
            </a:r>
            <a:r>
              <a:rPr lang="en-US" sz="1900" i="1" dirty="0"/>
              <a:t> </a:t>
            </a:r>
            <a:r>
              <a:rPr lang="en-US" sz="1900" i="1" dirty="0" err="1"/>
              <a:t>rrethana</a:t>
            </a:r>
            <a:r>
              <a:rPr lang="en-US" sz="1900" i="1" dirty="0"/>
              <a:t>, </a:t>
            </a:r>
            <a:r>
              <a:rPr lang="en-US" sz="1900" i="1" dirty="0" err="1"/>
              <a:t>në</a:t>
            </a:r>
            <a:r>
              <a:rPr lang="en-US" sz="1900" i="1" dirty="0"/>
              <a:t> </a:t>
            </a:r>
            <a:r>
              <a:rPr lang="en-US" sz="1900" i="1" dirty="0" err="1"/>
              <a:t>interes</a:t>
            </a:r>
            <a:r>
              <a:rPr lang="en-US" sz="1900" i="1" dirty="0"/>
              <a:t> </a:t>
            </a:r>
            <a:r>
              <a:rPr lang="en-US" sz="1900" i="1" dirty="0" err="1"/>
              <a:t>të</a:t>
            </a:r>
            <a:r>
              <a:rPr lang="en-US" sz="1900" i="1" dirty="0"/>
              <a:t> </a:t>
            </a:r>
            <a:r>
              <a:rPr lang="en-US" sz="1900" i="1" dirty="0" err="1"/>
              <a:t>administrimit</a:t>
            </a:r>
            <a:r>
              <a:rPr lang="en-US" sz="1900" i="1" dirty="0"/>
              <a:t> </a:t>
            </a:r>
            <a:r>
              <a:rPr lang="en-US" sz="1900" i="1" dirty="0" err="1"/>
              <a:t>të</a:t>
            </a:r>
            <a:r>
              <a:rPr lang="en-US" sz="1900" i="1" dirty="0"/>
              <a:t> </a:t>
            </a:r>
            <a:r>
              <a:rPr lang="en-US" sz="1900" i="1" dirty="0" err="1"/>
              <a:t>duhur</a:t>
            </a:r>
            <a:r>
              <a:rPr lang="en-US" sz="1900" i="1" dirty="0"/>
              <a:t> </a:t>
            </a:r>
            <a:r>
              <a:rPr lang="en-US" sz="1900" i="1" dirty="0" err="1"/>
              <a:t>të</a:t>
            </a:r>
            <a:r>
              <a:rPr lang="en-US" sz="1900" i="1" dirty="0"/>
              <a:t> </a:t>
            </a:r>
            <a:r>
              <a:rPr lang="en-US" sz="1900" i="1" dirty="0" err="1"/>
              <a:t>drejtësisë</a:t>
            </a:r>
            <a:r>
              <a:rPr lang="en-US" sz="1900" i="1" dirty="0"/>
              <a:t>. </a:t>
            </a:r>
            <a:r>
              <a:rPr lang="en-US" sz="1900" i="1" dirty="0" err="1"/>
              <a:t>Këtu</a:t>
            </a:r>
            <a:r>
              <a:rPr lang="en-US" sz="1900" i="1" dirty="0"/>
              <a:t> </a:t>
            </a:r>
            <a:r>
              <a:rPr lang="en-US" sz="1900" i="1" dirty="0" err="1"/>
              <a:t>përfshihet</a:t>
            </a:r>
            <a:r>
              <a:rPr lang="en-US" sz="1900" i="1" dirty="0"/>
              <a:t> </a:t>
            </a:r>
            <a:r>
              <a:rPr lang="en-US" sz="1900" i="1" dirty="0" err="1"/>
              <a:t>rasti</a:t>
            </a:r>
            <a:r>
              <a:rPr lang="en-US" sz="1900" i="1" dirty="0"/>
              <a:t> </a:t>
            </a:r>
            <a:r>
              <a:rPr lang="en-US" sz="1900" i="1" dirty="0" err="1"/>
              <a:t>kur</a:t>
            </a:r>
            <a:r>
              <a:rPr lang="en-US" sz="1900" i="1" dirty="0"/>
              <a:t> i </a:t>
            </a:r>
            <a:r>
              <a:rPr lang="en-US" sz="1900" i="1" dirty="0" err="1"/>
              <a:t>pandehuri</a:t>
            </a:r>
            <a:r>
              <a:rPr lang="en-US" sz="1900" i="1" dirty="0"/>
              <a:t>, </a:t>
            </a:r>
            <a:r>
              <a:rPr lang="en-US" sz="1900" i="1" dirty="0" err="1"/>
              <a:t>refuzon</a:t>
            </a:r>
            <a:r>
              <a:rPr lang="en-US" sz="1900" i="1" dirty="0"/>
              <a:t> </a:t>
            </a:r>
            <a:r>
              <a:rPr lang="en-US" sz="1900" i="1" dirty="0" err="1"/>
              <a:t>të</a:t>
            </a:r>
            <a:r>
              <a:rPr lang="en-US" sz="1900" i="1" dirty="0"/>
              <a:t> </a:t>
            </a:r>
            <a:r>
              <a:rPr lang="en-US" sz="1900" i="1" dirty="0" err="1"/>
              <a:t>ushtrojnë</a:t>
            </a:r>
            <a:r>
              <a:rPr lang="en-US" sz="1900" i="1" dirty="0"/>
              <a:t> </a:t>
            </a:r>
            <a:r>
              <a:rPr lang="en-US" sz="1900" i="1" dirty="0" err="1"/>
              <a:t>të</a:t>
            </a:r>
            <a:r>
              <a:rPr lang="en-US" sz="1900" i="1" dirty="0"/>
              <a:t> </a:t>
            </a:r>
            <a:r>
              <a:rPr lang="en-US" sz="1900" i="1" dirty="0" err="1"/>
              <a:t>drejtën</a:t>
            </a:r>
            <a:r>
              <a:rPr lang="en-US" sz="1900" i="1" dirty="0"/>
              <a:t> e </a:t>
            </a:r>
            <a:r>
              <a:rPr lang="en-US" sz="1900" i="1" dirty="0" err="1"/>
              <a:t>tij</a:t>
            </a:r>
            <a:r>
              <a:rPr lang="en-US" sz="1900" i="1" dirty="0"/>
              <a:t> </a:t>
            </a:r>
            <a:r>
              <a:rPr lang="en-US" sz="1900" i="1" dirty="0" err="1"/>
              <a:t>për</a:t>
            </a:r>
            <a:r>
              <a:rPr lang="en-US" sz="1900" i="1" dirty="0"/>
              <a:t> </a:t>
            </a:r>
            <a:r>
              <a:rPr lang="en-US" sz="1900" i="1" dirty="0" err="1"/>
              <a:t>të</a:t>
            </a:r>
            <a:r>
              <a:rPr lang="en-US" sz="1900" i="1" dirty="0"/>
              <a:t> </a:t>
            </a:r>
            <a:r>
              <a:rPr lang="en-US" sz="1900" i="1" dirty="0" err="1"/>
              <a:t>qenë</a:t>
            </a:r>
            <a:r>
              <a:rPr lang="en-US" sz="1900" i="1" dirty="0"/>
              <a:t> </a:t>
            </a:r>
            <a:r>
              <a:rPr lang="en-US" sz="1900" i="1" dirty="0" err="1"/>
              <a:t>të</a:t>
            </a:r>
            <a:r>
              <a:rPr lang="en-US" sz="1900" i="1" dirty="0"/>
              <a:t> </a:t>
            </a:r>
            <a:r>
              <a:rPr lang="en-US" sz="1900" i="1" dirty="0" err="1"/>
              <a:t>pranishëm</a:t>
            </a:r>
            <a:r>
              <a:rPr lang="en-US" sz="1900" i="1" dirty="0"/>
              <a:t> </a:t>
            </a:r>
            <a:r>
              <a:rPr lang="en-US" sz="1900" i="1" dirty="0" err="1"/>
              <a:t>në</a:t>
            </a:r>
            <a:r>
              <a:rPr lang="en-US" sz="1900" i="1" dirty="0"/>
              <a:t> </a:t>
            </a:r>
            <a:r>
              <a:rPr lang="en-US" sz="1900" i="1" dirty="0" err="1" smtClean="0"/>
              <a:t>gjykim</a:t>
            </a:r>
            <a:r>
              <a:rPr lang="en-US" sz="1900" i="1" dirty="0" smtClean="0"/>
              <a:t>.</a:t>
            </a:r>
            <a:endParaRPr lang="en-US" sz="1900" dirty="0"/>
          </a:p>
          <a:p>
            <a:pPr marL="457200" indent="-457200" algn="just">
              <a:buFont typeface="+mj-lt"/>
              <a:buAutoNum type="arabicPeriod"/>
            </a:pPr>
            <a:r>
              <a:rPr lang="en-US" sz="1900" i="1" dirty="0" err="1" smtClean="0"/>
              <a:t>Gjykimi</a:t>
            </a:r>
            <a:r>
              <a:rPr lang="en-US" sz="1900" i="1" dirty="0" smtClean="0"/>
              <a:t> </a:t>
            </a:r>
            <a:r>
              <a:rPr lang="en-US" sz="1900" i="1" dirty="0" err="1"/>
              <a:t>në</a:t>
            </a:r>
            <a:r>
              <a:rPr lang="en-US" sz="1900" i="1" dirty="0"/>
              <a:t> </a:t>
            </a:r>
            <a:r>
              <a:rPr lang="en-US" sz="1900" i="1" dirty="0" err="1"/>
              <a:t>mungesë</a:t>
            </a:r>
            <a:r>
              <a:rPr lang="en-US" sz="1900" i="1" dirty="0"/>
              <a:t> i </a:t>
            </a:r>
            <a:r>
              <a:rPr lang="en-US" sz="1900" i="1" dirty="0" err="1"/>
              <a:t>të</a:t>
            </a:r>
            <a:r>
              <a:rPr lang="en-US" sz="1900" i="1" dirty="0"/>
              <a:t> </a:t>
            </a:r>
            <a:r>
              <a:rPr lang="en-US" sz="1900" i="1" dirty="0" err="1"/>
              <a:t>pandehurit</a:t>
            </a:r>
            <a:r>
              <a:rPr lang="en-US" sz="1900" i="1" dirty="0"/>
              <a:t> </a:t>
            </a:r>
            <a:r>
              <a:rPr lang="en-US" sz="1900" i="1" dirty="0" err="1"/>
              <a:t>është</a:t>
            </a:r>
            <a:r>
              <a:rPr lang="en-US" sz="1900" i="1" dirty="0"/>
              <a:t> i </a:t>
            </a:r>
            <a:r>
              <a:rPr lang="en-US" sz="1900" i="1" dirty="0" err="1"/>
              <a:t>lejueshëm</a:t>
            </a:r>
            <a:r>
              <a:rPr lang="en-US" sz="1900" i="1" dirty="0"/>
              <a:t> </a:t>
            </a:r>
            <a:r>
              <a:rPr lang="en-US" sz="1900" i="1" dirty="0" err="1"/>
              <a:t>nëse</a:t>
            </a:r>
            <a:r>
              <a:rPr lang="en-US" sz="1900" i="1" dirty="0"/>
              <a:t> </a:t>
            </a:r>
            <a:r>
              <a:rPr lang="en-US" sz="1900" i="1" dirty="0" err="1"/>
              <a:t>janë</a:t>
            </a:r>
            <a:r>
              <a:rPr lang="en-US" sz="1900" i="1" dirty="0"/>
              <a:t> </a:t>
            </a:r>
            <a:r>
              <a:rPr lang="en-US" sz="1900" i="1" dirty="0" err="1"/>
              <a:t>marrë</a:t>
            </a:r>
            <a:r>
              <a:rPr lang="en-US" sz="1900" i="1" dirty="0"/>
              <a:t> </a:t>
            </a:r>
            <a:r>
              <a:rPr lang="en-US" sz="1900" i="1" dirty="0" err="1"/>
              <a:t>hapa</a:t>
            </a:r>
            <a:r>
              <a:rPr lang="en-US" sz="1900" i="1" dirty="0"/>
              <a:t> </a:t>
            </a:r>
            <a:r>
              <a:rPr lang="en-US" sz="1900" i="1" dirty="0" err="1"/>
              <a:t>të</a:t>
            </a:r>
            <a:r>
              <a:rPr lang="en-US" sz="1900" i="1" dirty="0"/>
              <a:t> </a:t>
            </a:r>
            <a:r>
              <a:rPr lang="en-US" sz="1900" i="1" dirty="0" err="1"/>
              <a:t>mjaftueshëm</a:t>
            </a:r>
            <a:r>
              <a:rPr lang="en-US" sz="1900" i="1" dirty="0"/>
              <a:t> </a:t>
            </a:r>
            <a:r>
              <a:rPr lang="en-US" sz="1900" i="1" dirty="0" err="1"/>
              <a:t>për</a:t>
            </a:r>
            <a:r>
              <a:rPr lang="en-US" sz="1900" i="1" dirty="0"/>
              <a:t> </a:t>
            </a:r>
            <a:r>
              <a:rPr lang="en-US" sz="1900" i="1" dirty="0" err="1"/>
              <a:t>t’a</a:t>
            </a:r>
            <a:r>
              <a:rPr lang="en-US" sz="1900" i="1" dirty="0"/>
              <a:t> </a:t>
            </a:r>
            <a:r>
              <a:rPr lang="en-US" sz="1900" i="1" dirty="0" err="1"/>
              <a:t>njoftuar</a:t>
            </a:r>
            <a:r>
              <a:rPr lang="en-US" sz="1900" i="1" dirty="0"/>
              <a:t> </a:t>
            </a:r>
            <a:r>
              <a:rPr lang="en-US" sz="1900" i="1" dirty="0" err="1"/>
              <a:t>të</a:t>
            </a:r>
            <a:r>
              <a:rPr lang="en-US" sz="1900" i="1" dirty="0"/>
              <a:t> </a:t>
            </a:r>
            <a:r>
              <a:rPr lang="en-US" sz="1900" i="1" dirty="0" err="1"/>
              <a:t>pandehurin</a:t>
            </a:r>
            <a:r>
              <a:rPr lang="en-US" sz="1900" i="1" dirty="0"/>
              <a:t> </a:t>
            </a:r>
            <a:r>
              <a:rPr lang="en-US" sz="1900" i="1" dirty="0" err="1"/>
              <a:t>në</a:t>
            </a:r>
            <a:r>
              <a:rPr lang="en-US" sz="1900" i="1" dirty="0"/>
              <a:t> </a:t>
            </a:r>
            <a:r>
              <a:rPr lang="en-US" sz="1900" i="1" dirty="0" err="1"/>
              <a:t>kohë</a:t>
            </a:r>
            <a:r>
              <a:rPr lang="en-US" sz="1900" i="1" dirty="0"/>
              <a:t> </a:t>
            </a:r>
            <a:r>
              <a:rPr lang="en-US" sz="1900" i="1" dirty="0" err="1"/>
              <a:t>për</a:t>
            </a:r>
            <a:r>
              <a:rPr lang="en-US" sz="1900" i="1" dirty="0"/>
              <a:t> </a:t>
            </a:r>
            <a:r>
              <a:rPr lang="en-US" sz="1900" i="1" dirty="0" err="1"/>
              <a:t>datën</a:t>
            </a:r>
            <a:r>
              <a:rPr lang="en-US" sz="1900" i="1" dirty="0"/>
              <a:t> </a:t>
            </a:r>
            <a:r>
              <a:rPr lang="en-US" sz="1900" i="1" dirty="0" err="1"/>
              <a:t>dhe</a:t>
            </a:r>
            <a:r>
              <a:rPr lang="en-US" sz="1900" i="1" dirty="0"/>
              <a:t> </a:t>
            </a:r>
            <a:r>
              <a:rPr lang="en-US" sz="1900" i="1" dirty="0" err="1"/>
              <a:t>vendin</a:t>
            </a:r>
            <a:r>
              <a:rPr lang="en-US" sz="1900" i="1" dirty="0"/>
              <a:t> e </a:t>
            </a:r>
            <a:r>
              <a:rPr lang="en-US" sz="1900" i="1" dirty="0" err="1"/>
              <a:t>gjykimit</a:t>
            </a:r>
            <a:r>
              <a:rPr lang="en-US" sz="1900" i="1" dirty="0"/>
              <a:t> </a:t>
            </a:r>
            <a:r>
              <a:rPr lang="en-US" sz="1900" i="1" dirty="0" err="1"/>
              <a:t>dhe</a:t>
            </a:r>
            <a:r>
              <a:rPr lang="en-US" sz="1900" i="1" dirty="0"/>
              <a:t> </a:t>
            </a:r>
            <a:r>
              <a:rPr lang="en-US" sz="1900" i="1" dirty="0" err="1"/>
              <a:t>për</a:t>
            </a:r>
            <a:r>
              <a:rPr lang="en-US" sz="1900" i="1" dirty="0"/>
              <a:t> </a:t>
            </a:r>
            <a:r>
              <a:rPr lang="en-US" sz="1900" i="1" dirty="0" err="1"/>
              <a:t>t’i</a:t>
            </a:r>
            <a:r>
              <a:rPr lang="en-US" sz="1900" i="1" dirty="0"/>
              <a:t> </a:t>
            </a:r>
            <a:r>
              <a:rPr lang="en-US" sz="1900" i="1" dirty="0" err="1"/>
              <a:t>komunikuar</a:t>
            </a:r>
            <a:r>
              <a:rPr lang="en-US" sz="1900" i="1" dirty="0"/>
              <a:t> se </a:t>
            </a:r>
            <a:r>
              <a:rPr lang="en-US" sz="1900" i="1" dirty="0" err="1"/>
              <a:t>prania</a:t>
            </a:r>
            <a:r>
              <a:rPr lang="en-US" sz="1900" i="1" dirty="0"/>
              <a:t> e </a:t>
            </a:r>
            <a:r>
              <a:rPr lang="en-US" sz="1900" i="1" dirty="0" err="1"/>
              <a:t>tij</a:t>
            </a:r>
            <a:r>
              <a:rPr lang="en-US" sz="1900" i="1" dirty="0"/>
              <a:t> </a:t>
            </a:r>
            <a:r>
              <a:rPr lang="en-US" sz="1900" i="1" dirty="0" err="1"/>
              <a:t>është</a:t>
            </a:r>
            <a:r>
              <a:rPr lang="en-US" sz="1900" i="1" dirty="0"/>
              <a:t> e </a:t>
            </a:r>
            <a:r>
              <a:rPr lang="en-US" sz="1900" i="1" dirty="0" err="1" smtClean="0"/>
              <a:t>nevojshme</a:t>
            </a:r>
            <a:r>
              <a:rPr lang="en-US" sz="1900" i="1" dirty="0" smtClean="0"/>
              <a:t>.</a:t>
            </a:r>
            <a:endParaRPr lang="en-US" sz="1900" dirty="0"/>
          </a:p>
          <a:p>
            <a:pPr marL="457200" indent="-457200" algn="just">
              <a:buFont typeface="+mj-lt"/>
              <a:buAutoNum type="arabicPeriod"/>
            </a:pPr>
            <a:r>
              <a:rPr lang="en-US" sz="1900" i="1" dirty="0" err="1" smtClean="0"/>
              <a:t>Shkelja</a:t>
            </a:r>
            <a:r>
              <a:rPr lang="en-US" sz="1900" i="1" dirty="0" smtClean="0"/>
              <a:t> </a:t>
            </a:r>
            <a:r>
              <a:rPr lang="en-US" sz="1900" i="1" dirty="0"/>
              <a:t>e </a:t>
            </a:r>
            <a:r>
              <a:rPr lang="en-US" sz="1900" i="1" dirty="0" err="1"/>
              <a:t>së</a:t>
            </a:r>
            <a:r>
              <a:rPr lang="en-US" sz="1900" i="1" dirty="0"/>
              <a:t> </a:t>
            </a:r>
            <a:r>
              <a:rPr lang="en-US" sz="1900" i="1" dirty="0" err="1"/>
              <a:t>drejtës</a:t>
            </a:r>
            <a:r>
              <a:rPr lang="en-US" sz="1900" i="1" dirty="0"/>
              <a:t> </a:t>
            </a:r>
            <a:r>
              <a:rPr lang="en-US" sz="1900" i="1" dirty="0" err="1"/>
              <a:t>së</a:t>
            </a:r>
            <a:r>
              <a:rPr lang="en-US" sz="1900" i="1" dirty="0"/>
              <a:t> </a:t>
            </a:r>
            <a:r>
              <a:rPr lang="en-US" sz="1900" i="1" dirty="0" err="1"/>
              <a:t>të</a:t>
            </a:r>
            <a:r>
              <a:rPr lang="en-US" sz="1900" i="1" dirty="0"/>
              <a:t> </a:t>
            </a:r>
            <a:r>
              <a:rPr lang="en-US" sz="1900" i="1" dirty="0" err="1"/>
              <a:t>pandehurit</a:t>
            </a:r>
            <a:r>
              <a:rPr lang="en-US" sz="1900" i="1" dirty="0"/>
              <a:t> </a:t>
            </a:r>
            <a:r>
              <a:rPr lang="en-US" sz="1900" i="1" dirty="0" err="1"/>
              <a:t>për</a:t>
            </a:r>
            <a:r>
              <a:rPr lang="en-US" sz="1900" i="1" dirty="0"/>
              <a:t> </a:t>
            </a:r>
            <a:r>
              <a:rPr lang="en-US" sz="1900" i="1" dirty="0" err="1"/>
              <a:t>t'u</a:t>
            </a:r>
            <a:r>
              <a:rPr lang="en-US" sz="1900" i="1" dirty="0"/>
              <a:t> </a:t>
            </a:r>
            <a:r>
              <a:rPr lang="en-US" sz="1900" i="1" dirty="0" err="1"/>
              <a:t>gjykuar</a:t>
            </a:r>
            <a:r>
              <a:rPr lang="en-US" sz="1900" i="1" dirty="0"/>
              <a:t> </a:t>
            </a:r>
            <a:r>
              <a:rPr lang="en-US" sz="1900" i="1" dirty="0" err="1"/>
              <a:t>në</a:t>
            </a:r>
            <a:r>
              <a:rPr lang="en-US" sz="1900" i="1" dirty="0"/>
              <a:t> </a:t>
            </a:r>
            <a:r>
              <a:rPr lang="en-US" sz="1900" i="1" dirty="0" err="1"/>
              <a:t>praninë</a:t>
            </a:r>
            <a:r>
              <a:rPr lang="en-US" sz="1900" i="1" dirty="0"/>
              <a:t> e </a:t>
            </a:r>
            <a:r>
              <a:rPr lang="en-US" sz="1900" i="1" dirty="0" err="1"/>
              <a:t>tij</a:t>
            </a:r>
            <a:r>
              <a:rPr lang="en-US" sz="1900" i="1" dirty="0"/>
              <a:t> </a:t>
            </a:r>
            <a:r>
              <a:rPr lang="en-US" sz="1900" i="1" dirty="0" err="1"/>
              <a:t>mund</a:t>
            </a:r>
            <a:r>
              <a:rPr lang="en-US" sz="1900" i="1" dirty="0"/>
              <a:t> </a:t>
            </a:r>
            <a:r>
              <a:rPr lang="en-US" sz="1900" i="1" dirty="0" err="1"/>
              <a:t>korrigjohet</a:t>
            </a:r>
            <a:r>
              <a:rPr lang="en-US" sz="1900" i="1" dirty="0"/>
              <a:t> </a:t>
            </a:r>
            <a:r>
              <a:rPr lang="en-US" sz="1900" i="1" dirty="0" err="1"/>
              <a:t>nëse</a:t>
            </a:r>
            <a:r>
              <a:rPr lang="en-US" sz="1900" i="1" dirty="0"/>
              <a:t> </a:t>
            </a:r>
            <a:r>
              <a:rPr lang="en-US" sz="1900" i="1" dirty="0" err="1"/>
              <a:t>ai</a:t>
            </a:r>
            <a:r>
              <a:rPr lang="en-US" sz="1900" i="1" dirty="0"/>
              <a:t> </a:t>
            </a:r>
            <a:r>
              <a:rPr lang="en-US" sz="1900" i="1" dirty="0" err="1"/>
              <a:t>ka</a:t>
            </a:r>
            <a:r>
              <a:rPr lang="en-US" sz="1900" i="1" dirty="0"/>
              <a:t> </a:t>
            </a:r>
            <a:r>
              <a:rPr lang="en-US" sz="1900" i="1" dirty="0" err="1"/>
              <a:t>të</a:t>
            </a:r>
            <a:r>
              <a:rPr lang="en-US" sz="1900" i="1" dirty="0"/>
              <a:t> </a:t>
            </a:r>
            <a:r>
              <a:rPr lang="en-US" sz="1900" i="1" dirty="0" err="1"/>
              <a:t>drejtë</a:t>
            </a:r>
            <a:r>
              <a:rPr lang="en-US" sz="1900" i="1" dirty="0"/>
              <a:t> </a:t>
            </a:r>
            <a:r>
              <a:rPr lang="en-US" sz="1900" i="1" dirty="0" err="1"/>
              <a:t>të</a:t>
            </a:r>
            <a:r>
              <a:rPr lang="en-US" sz="1900" i="1" dirty="0"/>
              <a:t> </a:t>
            </a:r>
            <a:r>
              <a:rPr lang="en-US" sz="1900" i="1" dirty="0" err="1"/>
              <a:t>rigjykohet</a:t>
            </a:r>
            <a:r>
              <a:rPr lang="en-US" sz="1900" i="1" dirty="0"/>
              <a:t> </a:t>
            </a:r>
            <a:r>
              <a:rPr lang="en-US" sz="1900" i="1" dirty="0" err="1"/>
              <a:t>në</a:t>
            </a:r>
            <a:r>
              <a:rPr lang="en-US" sz="1900" i="1" dirty="0"/>
              <a:t> </a:t>
            </a:r>
            <a:r>
              <a:rPr lang="en-US" sz="1900" i="1" dirty="0" err="1"/>
              <a:t>praninë</a:t>
            </a:r>
            <a:r>
              <a:rPr lang="en-US" sz="1900" i="1" dirty="0"/>
              <a:t> e </a:t>
            </a:r>
            <a:r>
              <a:rPr lang="en-US" sz="1900" i="1" dirty="0" err="1"/>
              <a:t>tij</a:t>
            </a:r>
            <a:r>
              <a:rPr lang="en-US" sz="1900" i="1" dirty="0"/>
              <a:t>.</a:t>
            </a:r>
            <a:endParaRPr lang="en-US" sz="1900" dirty="0"/>
          </a:p>
          <a:p>
            <a:endParaRPr lang="en-US"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4A6A268F-2B5D-4DA8-8286-3DCD98784613}" type="datetime1">
              <a:rPr lang="en-US" smtClean="0"/>
              <a:t>3/14/2023</a:t>
            </a:fld>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42811884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752600"/>
            <a:ext cx="8458200" cy="533400"/>
          </a:xfrm>
        </p:spPr>
        <p:txBody>
          <a:bodyPr>
            <a:noAutofit/>
          </a:bodyPr>
          <a:lstStyle/>
          <a:p>
            <a:pPr marL="342900" indent="-342900" algn="l">
              <a:buFont typeface="Wingdings" pitchFamily="2" charset="2"/>
              <a:buChar char="Ø"/>
            </a:pPr>
            <a:r>
              <a:rPr lang="en-US" sz="2000" b="1" i="1" dirty="0" err="1"/>
              <a:t>Kriteret</a:t>
            </a:r>
            <a:r>
              <a:rPr lang="en-US" sz="2000" b="1" i="1" dirty="0"/>
              <a:t> </a:t>
            </a:r>
            <a:r>
              <a:rPr lang="en-US" sz="2000" b="1" i="1" dirty="0" err="1"/>
              <a:t>për</a:t>
            </a:r>
            <a:r>
              <a:rPr lang="en-US" sz="2000" b="1" i="1" dirty="0"/>
              <a:t> </a:t>
            </a:r>
            <a:r>
              <a:rPr lang="en-US" sz="2000" b="1" i="1" dirty="0" err="1"/>
              <a:t>Gjykimin</a:t>
            </a:r>
            <a:r>
              <a:rPr lang="en-US" sz="2000" b="1" i="1" dirty="0"/>
              <a:t> </a:t>
            </a:r>
            <a:r>
              <a:rPr lang="en-US" sz="2000" b="1" i="1" dirty="0" err="1"/>
              <a:t>në</a:t>
            </a:r>
            <a:r>
              <a:rPr lang="en-US" sz="2000" b="1" i="1" dirty="0"/>
              <a:t> </a:t>
            </a:r>
            <a:r>
              <a:rPr lang="en-US" sz="2000" b="1" i="1" dirty="0" err="1"/>
              <a:t>Mungesë</a:t>
            </a:r>
            <a:r>
              <a:rPr lang="en-US" sz="2000" b="1" i="1" dirty="0"/>
              <a:t> </a:t>
            </a:r>
            <a:r>
              <a:rPr lang="en-US" sz="2000" b="1" i="1" dirty="0" err="1"/>
              <a:t>sipas</a:t>
            </a:r>
            <a:r>
              <a:rPr lang="en-US" sz="2000" b="1" i="1" dirty="0"/>
              <a:t> </a:t>
            </a:r>
            <a:r>
              <a:rPr lang="en-US" sz="2000" b="1" i="1" dirty="0" err="1"/>
              <a:t>Rekomandimit</a:t>
            </a:r>
            <a:r>
              <a:rPr lang="en-US" sz="2000" b="1" i="1" dirty="0"/>
              <a:t> (75) 11 </a:t>
            </a:r>
            <a:r>
              <a:rPr lang="en-US" sz="2000" b="1" i="1" dirty="0" err="1"/>
              <a:t>të</a:t>
            </a:r>
            <a:r>
              <a:rPr lang="en-US" sz="2000" b="1" i="1" dirty="0"/>
              <a:t> </a:t>
            </a:r>
            <a:r>
              <a:rPr lang="en-US" sz="2000" b="1" i="1" dirty="0" err="1"/>
              <a:t>Komitetit</a:t>
            </a:r>
            <a:r>
              <a:rPr lang="en-US" sz="2000" b="1" i="1" dirty="0"/>
              <a:t> </a:t>
            </a:r>
            <a:r>
              <a:rPr lang="en-US" sz="2000" b="1" i="1" dirty="0" err="1"/>
              <a:t>të</a:t>
            </a:r>
            <a:r>
              <a:rPr lang="en-US" sz="2000" b="1" i="1" dirty="0"/>
              <a:t> </a:t>
            </a:r>
            <a:r>
              <a:rPr lang="en-US" sz="2000" b="1" i="1" dirty="0" err="1"/>
              <a:t>Ministrave</a:t>
            </a:r>
            <a:r>
              <a:rPr lang="en-US" sz="2000" b="1" i="1" dirty="0"/>
              <a:t> </a:t>
            </a:r>
            <a:r>
              <a:rPr lang="en-US" sz="2000" b="1" i="1" dirty="0" err="1"/>
              <a:t>të</a:t>
            </a:r>
            <a:r>
              <a:rPr lang="en-US" sz="2000" b="1" i="1" dirty="0"/>
              <a:t> </a:t>
            </a:r>
            <a:r>
              <a:rPr lang="en-US" sz="2000" b="1" i="1" dirty="0" err="1"/>
              <a:t>Këshillit</a:t>
            </a:r>
            <a:r>
              <a:rPr lang="en-US" sz="2000" b="1" i="1" dirty="0"/>
              <a:t> </a:t>
            </a:r>
            <a:r>
              <a:rPr lang="en-US" sz="2000" b="1" i="1" dirty="0" err="1"/>
              <a:t>të</a:t>
            </a:r>
            <a:r>
              <a:rPr lang="en-US" sz="2000" b="1" i="1" dirty="0"/>
              <a:t> </a:t>
            </a:r>
            <a:r>
              <a:rPr lang="en-US" sz="2000" b="1" i="1" dirty="0" err="1"/>
              <a:t>Evropës</a:t>
            </a:r>
            <a:r>
              <a:rPr lang="en-US" sz="2400" dirty="0"/>
              <a:t/>
            </a:r>
            <a:br>
              <a:rPr lang="en-US" sz="2400" dirty="0"/>
            </a:br>
            <a:endParaRPr lang="en-US" sz="2400" dirty="0"/>
          </a:p>
        </p:txBody>
      </p:sp>
      <p:sp>
        <p:nvSpPr>
          <p:cNvPr id="3" name="Content Placeholder 2"/>
          <p:cNvSpPr>
            <a:spLocks noGrp="1"/>
          </p:cNvSpPr>
          <p:nvPr>
            <p:ph idx="1"/>
          </p:nvPr>
        </p:nvSpPr>
        <p:spPr>
          <a:xfrm>
            <a:off x="304800" y="2362200"/>
            <a:ext cx="8382000" cy="4267200"/>
          </a:xfrm>
        </p:spPr>
        <p:txBody>
          <a:bodyPr>
            <a:noAutofit/>
          </a:bodyPr>
          <a:lstStyle/>
          <a:p>
            <a:pPr marL="0" indent="0" algn="just">
              <a:buNone/>
            </a:pPr>
            <a:r>
              <a:rPr lang="en-US" sz="1800" dirty="0" err="1"/>
              <a:t>Komiteti</a:t>
            </a:r>
            <a:r>
              <a:rPr lang="en-US" sz="1800" dirty="0"/>
              <a:t> i </a:t>
            </a:r>
            <a:r>
              <a:rPr lang="en-US" sz="1800" dirty="0" err="1"/>
              <a:t>Ministrave</a:t>
            </a:r>
            <a:r>
              <a:rPr lang="en-US" sz="1800" dirty="0"/>
              <a:t> i </a:t>
            </a:r>
            <a:r>
              <a:rPr lang="en-US" sz="1800" dirty="0" err="1"/>
              <a:t>Këshillit</a:t>
            </a:r>
            <a:r>
              <a:rPr lang="en-US" sz="1800" dirty="0"/>
              <a:t> </a:t>
            </a:r>
            <a:r>
              <a:rPr lang="en-US" sz="1800" dirty="0" err="1"/>
              <a:t>të</a:t>
            </a:r>
            <a:r>
              <a:rPr lang="en-US" sz="1800" dirty="0"/>
              <a:t> </a:t>
            </a:r>
            <a:r>
              <a:rPr lang="en-US" sz="1800" dirty="0" err="1"/>
              <a:t>Europës</a:t>
            </a:r>
            <a:r>
              <a:rPr lang="en-US" sz="1800" dirty="0"/>
              <a:t> </a:t>
            </a:r>
            <a:r>
              <a:rPr lang="en-US" sz="1800" dirty="0" err="1"/>
              <a:t>në</a:t>
            </a:r>
            <a:r>
              <a:rPr lang="en-US" sz="1800" dirty="0"/>
              <a:t> </a:t>
            </a:r>
            <a:r>
              <a:rPr lang="en-US" sz="1800" dirty="0" err="1"/>
              <a:t>datë</a:t>
            </a:r>
            <a:r>
              <a:rPr lang="en-US" sz="1800" dirty="0"/>
              <a:t> 21 </a:t>
            </a:r>
            <a:r>
              <a:rPr lang="en-US" sz="1800" dirty="0" err="1"/>
              <a:t>Maj</a:t>
            </a:r>
            <a:r>
              <a:rPr lang="en-US" sz="1800" dirty="0"/>
              <a:t> 1975 </a:t>
            </a:r>
            <a:r>
              <a:rPr lang="en-US" sz="1800" dirty="0" err="1"/>
              <a:t>miratoi</a:t>
            </a:r>
            <a:r>
              <a:rPr lang="en-US" sz="1800" dirty="0"/>
              <a:t> </a:t>
            </a:r>
            <a:r>
              <a:rPr lang="en-US" sz="1800" dirty="0" err="1"/>
              <a:t>Rekomandimin</a:t>
            </a:r>
            <a:r>
              <a:rPr lang="en-US" sz="1800" dirty="0"/>
              <a:t> “</a:t>
            </a:r>
            <a:r>
              <a:rPr lang="en-US" sz="1800" i="1" dirty="0" err="1"/>
              <a:t>Për</a:t>
            </a:r>
            <a:r>
              <a:rPr lang="en-US" sz="1800" i="1" dirty="0"/>
              <a:t> </a:t>
            </a:r>
            <a:r>
              <a:rPr lang="en-US" sz="1800" i="1" dirty="0" err="1"/>
              <a:t>kriteret</a:t>
            </a:r>
            <a:r>
              <a:rPr lang="en-US" sz="1800" i="1" dirty="0"/>
              <a:t> </a:t>
            </a:r>
            <a:r>
              <a:rPr lang="en-US" sz="1800" i="1" dirty="0" err="1"/>
              <a:t>që</a:t>
            </a:r>
            <a:r>
              <a:rPr lang="en-US" sz="1800" i="1" dirty="0"/>
              <a:t> </a:t>
            </a:r>
            <a:r>
              <a:rPr lang="en-US" sz="1800" i="1" dirty="0" err="1"/>
              <a:t>rregullojnë</a:t>
            </a:r>
            <a:r>
              <a:rPr lang="en-US" sz="1800" i="1" dirty="0"/>
              <a:t> </a:t>
            </a:r>
            <a:r>
              <a:rPr lang="en-US" sz="1800" i="1" dirty="0" err="1"/>
              <a:t>proceset</a:t>
            </a:r>
            <a:r>
              <a:rPr lang="en-US" sz="1800" i="1" dirty="0"/>
              <a:t> e </a:t>
            </a:r>
            <a:r>
              <a:rPr lang="en-US" sz="1800" i="1" dirty="0" err="1"/>
              <a:t>zhvilluara</a:t>
            </a:r>
            <a:r>
              <a:rPr lang="en-US" sz="1800" i="1" dirty="0"/>
              <a:t> </a:t>
            </a:r>
            <a:r>
              <a:rPr lang="en-US" sz="1800" i="1" dirty="0" err="1"/>
              <a:t>në</a:t>
            </a:r>
            <a:r>
              <a:rPr lang="en-US" sz="1800" i="1" dirty="0"/>
              <a:t> </a:t>
            </a:r>
            <a:r>
              <a:rPr lang="en-US" sz="1800" i="1" dirty="0" err="1"/>
              <a:t>mungesë</a:t>
            </a:r>
            <a:r>
              <a:rPr lang="en-US" sz="1800" i="1" dirty="0"/>
              <a:t> </a:t>
            </a:r>
            <a:r>
              <a:rPr lang="en-US" sz="1800" i="1" dirty="0" err="1"/>
              <a:t>të</a:t>
            </a:r>
            <a:r>
              <a:rPr lang="en-US" sz="1800" i="1" dirty="0"/>
              <a:t> </a:t>
            </a:r>
            <a:r>
              <a:rPr lang="en-US" sz="1800" i="1" dirty="0" err="1"/>
              <a:t>të</a:t>
            </a:r>
            <a:r>
              <a:rPr lang="en-US" sz="1800" i="1" dirty="0"/>
              <a:t> </a:t>
            </a:r>
            <a:r>
              <a:rPr lang="en-US" sz="1800" i="1" dirty="0" err="1"/>
              <a:t>pandehurit</a:t>
            </a:r>
            <a:r>
              <a:rPr lang="en-US" sz="1800" dirty="0"/>
              <a:t>”. </a:t>
            </a:r>
            <a:r>
              <a:rPr lang="en-US" sz="1800" dirty="0" err="1"/>
              <a:t>Sipas</a:t>
            </a:r>
            <a:r>
              <a:rPr lang="en-US" sz="1800" dirty="0"/>
              <a:t> </a:t>
            </a:r>
            <a:r>
              <a:rPr lang="en-US" sz="1800" dirty="0" err="1"/>
              <a:t>kësaj</a:t>
            </a:r>
            <a:r>
              <a:rPr lang="en-US" sz="1800" dirty="0"/>
              <a:t> </a:t>
            </a:r>
            <a:r>
              <a:rPr lang="en-US" sz="1800" dirty="0" err="1"/>
              <a:t>rezolute</a:t>
            </a:r>
            <a:r>
              <a:rPr lang="en-US" sz="1800" dirty="0"/>
              <a:t> </a:t>
            </a:r>
            <a:r>
              <a:rPr lang="en-US" sz="1800" dirty="0" err="1"/>
              <a:t>rekomandohen</a:t>
            </a:r>
            <a:r>
              <a:rPr lang="en-US" sz="1800" dirty="0"/>
              <a:t> </a:t>
            </a:r>
            <a:r>
              <a:rPr lang="en-US" sz="1800" dirty="0" err="1"/>
              <a:t>shtetet</a:t>
            </a:r>
            <a:r>
              <a:rPr lang="en-US" sz="1800" dirty="0"/>
              <a:t> </a:t>
            </a:r>
            <a:r>
              <a:rPr lang="en-US" sz="1800" dirty="0" err="1"/>
              <a:t>anëtarë</a:t>
            </a:r>
            <a:r>
              <a:rPr lang="en-US" sz="1800" dirty="0"/>
              <a:t> </a:t>
            </a:r>
            <a:r>
              <a:rPr lang="en-US" sz="1800" dirty="0" err="1"/>
              <a:t>të</a:t>
            </a:r>
            <a:r>
              <a:rPr lang="en-US" sz="1800" dirty="0"/>
              <a:t> </a:t>
            </a:r>
            <a:r>
              <a:rPr lang="en-US" sz="1800" dirty="0" err="1"/>
              <a:t>Këshillit</a:t>
            </a:r>
            <a:r>
              <a:rPr lang="en-US" sz="1800" dirty="0"/>
              <a:t> </a:t>
            </a:r>
            <a:r>
              <a:rPr lang="en-US" sz="1800" dirty="0" err="1"/>
              <a:t>të</a:t>
            </a:r>
            <a:r>
              <a:rPr lang="en-US" sz="1800" dirty="0"/>
              <a:t> </a:t>
            </a:r>
            <a:r>
              <a:rPr lang="en-US" sz="1800" dirty="0" err="1"/>
              <a:t>Evropës</a:t>
            </a:r>
            <a:r>
              <a:rPr lang="en-US" sz="1800" dirty="0"/>
              <a:t> </a:t>
            </a:r>
            <a:r>
              <a:rPr lang="en-US" sz="1800" dirty="0" err="1"/>
              <a:t>për</a:t>
            </a:r>
            <a:r>
              <a:rPr lang="en-US" sz="1800" dirty="0"/>
              <a:t> </a:t>
            </a:r>
            <a:r>
              <a:rPr lang="en-US" sz="1800" dirty="0" err="1"/>
              <a:t>të</a:t>
            </a:r>
            <a:r>
              <a:rPr lang="en-US" sz="1800" dirty="0"/>
              <a:t> </a:t>
            </a:r>
            <a:r>
              <a:rPr lang="en-US" sz="1800" dirty="0" err="1"/>
              <a:t>ndjekur</a:t>
            </a:r>
            <a:r>
              <a:rPr lang="en-US" sz="1800" dirty="0"/>
              <a:t> </a:t>
            </a:r>
            <a:r>
              <a:rPr lang="en-US" sz="1800" dirty="0" err="1"/>
              <a:t>rregullat</a:t>
            </a:r>
            <a:r>
              <a:rPr lang="en-US" sz="1800" dirty="0"/>
              <a:t> e </a:t>
            </a:r>
            <a:r>
              <a:rPr lang="en-US" sz="1800" dirty="0" err="1"/>
              <a:t>mëposhme</a:t>
            </a:r>
            <a:r>
              <a:rPr lang="en-US" sz="1800" dirty="0"/>
              <a:t>: </a:t>
            </a:r>
          </a:p>
          <a:p>
            <a:pPr algn="just">
              <a:buFont typeface="+mj-lt"/>
              <a:buAutoNum type="arabicPeriod"/>
            </a:pPr>
            <a:r>
              <a:rPr lang="en-US" sz="1800" i="1" dirty="0" err="1" smtClean="0"/>
              <a:t>Askush</a:t>
            </a:r>
            <a:r>
              <a:rPr lang="en-US" sz="1800" i="1" dirty="0" smtClean="0"/>
              <a:t> </a:t>
            </a:r>
            <a:r>
              <a:rPr lang="en-US" sz="1800" i="1" dirty="0" err="1"/>
              <a:t>nuk</a:t>
            </a:r>
            <a:r>
              <a:rPr lang="en-US" sz="1800" i="1" dirty="0"/>
              <a:t> </a:t>
            </a:r>
            <a:r>
              <a:rPr lang="en-US" sz="1800" i="1" dirty="0" err="1"/>
              <a:t>mund</a:t>
            </a:r>
            <a:r>
              <a:rPr lang="en-US" sz="1800" i="1" dirty="0"/>
              <a:t> </a:t>
            </a:r>
            <a:r>
              <a:rPr lang="en-US" sz="1800" i="1" dirty="0" err="1"/>
              <a:t>të</a:t>
            </a:r>
            <a:r>
              <a:rPr lang="en-US" sz="1800" i="1" dirty="0"/>
              <a:t> </a:t>
            </a:r>
            <a:r>
              <a:rPr lang="en-US" sz="1800" i="1" dirty="0" err="1"/>
              <a:t>gjykohet</a:t>
            </a:r>
            <a:r>
              <a:rPr lang="en-US" sz="1800" i="1" dirty="0"/>
              <a:t> pa </a:t>
            </a:r>
            <a:r>
              <a:rPr lang="en-US" sz="1800" i="1" dirty="0" err="1"/>
              <a:t>iu</a:t>
            </a:r>
            <a:r>
              <a:rPr lang="en-US" sz="1800" i="1" dirty="0"/>
              <a:t> </a:t>
            </a:r>
            <a:r>
              <a:rPr lang="en-US" sz="1800" i="1" dirty="0" err="1"/>
              <a:t>dorëzuar</a:t>
            </a:r>
            <a:r>
              <a:rPr lang="en-US" sz="1800" i="1" dirty="0"/>
              <a:t> </a:t>
            </a:r>
            <a:r>
              <a:rPr lang="en-US" sz="1800" i="1" dirty="0" err="1"/>
              <a:t>efektivisht</a:t>
            </a:r>
            <a:r>
              <a:rPr lang="en-US" sz="1800" i="1" dirty="0"/>
              <a:t> </a:t>
            </a:r>
            <a:r>
              <a:rPr lang="en-US" sz="1800" i="1" dirty="0" err="1"/>
              <a:t>thirrja</a:t>
            </a:r>
            <a:r>
              <a:rPr lang="en-US" sz="1800" i="1" dirty="0"/>
              <a:t> </a:t>
            </a:r>
            <a:r>
              <a:rPr lang="en-US" sz="1800" i="1" dirty="0" err="1"/>
              <a:t>në</a:t>
            </a:r>
            <a:r>
              <a:rPr lang="en-US" sz="1800" i="1" dirty="0"/>
              <a:t> </a:t>
            </a:r>
            <a:r>
              <a:rPr lang="en-US" sz="1800" i="1" dirty="0" err="1"/>
              <a:t>gjyq</a:t>
            </a:r>
            <a:r>
              <a:rPr lang="en-US" sz="1800" i="1" dirty="0"/>
              <a:t> </a:t>
            </a:r>
            <a:r>
              <a:rPr lang="en-US" sz="1800" i="1" dirty="0" err="1"/>
              <a:t>në</a:t>
            </a:r>
            <a:r>
              <a:rPr lang="en-US" sz="1800" i="1" dirty="0"/>
              <a:t> </a:t>
            </a:r>
            <a:r>
              <a:rPr lang="en-US" sz="1800" i="1" dirty="0" err="1"/>
              <a:t>kohë</a:t>
            </a:r>
            <a:r>
              <a:rPr lang="en-US" sz="1800" i="1" dirty="0"/>
              <a:t> </a:t>
            </a:r>
            <a:r>
              <a:rPr lang="en-US" sz="1800" i="1" dirty="0" err="1"/>
              <a:t>për</a:t>
            </a:r>
            <a:r>
              <a:rPr lang="en-US" sz="1800" i="1" dirty="0"/>
              <a:t> </a:t>
            </a:r>
            <a:r>
              <a:rPr lang="en-US" sz="1800" i="1" dirty="0" err="1"/>
              <a:t>t’i</a:t>
            </a:r>
            <a:r>
              <a:rPr lang="en-US" sz="1800" i="1" dirty="0"/>
              <a:t> </a:t>
            </a:r>
            <a:r>
              <a:rPr lang="en-US" sz="1800" i="1" dirty="0" err="1"/>
              <a:t>mundësuar</a:t>
            </a:r>
            <a:r>
              <a:rPr lang="en-US" sz="1800" i="1" dirty="0"/>
              <a:t> </a:t>
            </a:r>
            <a:r>
              <a:rPr lang="en-US" sz="1800" i="1" dirty="0" err="1"/>
              <a:t>atij</a:t>
            </a:r>
            <a:r>
              <a:rPr lang="en-US" sz="1800" i="1" dirty="0"/>
              <a:t> </a:t>
            </a:r>
            <a:r>
              <a:rPr lang="en-US" sz="1800" i="1" dirty="0" err="1"/>
              <a:t>të</a:t>
            </a:r>
            <a:r>
              <a:rPr lang="en-US" sz="1800" i="1" dirty="0"/>
              <a:t> </a:t>
            </a:r>
            <a:r>
              <a:rPr lang="en-US" sz="1800" i="1" dirty="0" err="1"/>
              <a:t>paraqitet</a:t>
            </a:r>
            <a:r>
              <a:rPr lang="en-US" sz="1800" i="1" dirty="0"/>
              <a:t> </a:t>
            </a:r>
            <a:r>
              <a:rPr lang="en-US" sz="1800" i="1" dirty="0" err="1"/>
              <a:t>dhe</a:t>
            </a:r>
            <a:r>
              <a:rPr lang="en-US" sz="1800" i="1" dirty="0"/>
              <a:t> </a:t>
            </a:r>
            <a:r>
              <a:rPr lang="en-US" sz="1800" i="1" dirty="0" err="1"/>
              <a:t>të</a:t>
            </a:r>
            <a:r>
              <a:rPr lang="en-US" sz="1800" i="1" dirty="0"/>
              <a:t> </a:t>
            </a:r>
            <a:r>
              <a:rPr lang="en-US" sz="1800" i="1" dirty="0" err="1"/>
              <a:t>përgatisë</a:t>
            </a:r>
            <a:r>
              <a:rPr lang="en-US" sz="1800" i="1" dirty="0"/>
              <a:t> </a:t>
            </a:r>
            <a:r>
              <a:rPr lang="en-US" sz="1800" i="1" dirty="0" err="1"/>
              <a:t>mbrojtjen</a:t>
            </a:r>
            <a:r>
              <a:rPr lang="en-US" sz="1800" i="1" dirty="0"/>
              <a:t>, </a:t>
            </a:r>
            <a:r>
              <a:rPr lang="en-US" sz="1800" i="1" dirty="0" err="1"/>
              <a:t>përveçse</a:t>
            </a:r>
            <a:r>
              <a:rPr lang="en-US" sz="1800" i="1" dirty="0"/>
              <a:t> </a:t>
            </a:r>
            <a:r>
              <a:rPr lang="en-US" sz="1800" i="1" dirty="0" err="1"/>
              <a:t>kur</a:t>
            </a:r>
            <a:r>
              <a:rPr lang="en-US" sz="1800" i="1" dirty="0"/>
              <a:t> </a:t>
            </a:r>
            <a:r>
              <a:rPr lang="en-US" sz="1800" i="1" dirty="0" err="1"/>
              <a:t>ai</a:t>
            </a:r>
            <a:r>
              <a:rPr lang="en-US" sz="1800" i="1" dirty="0"/>
              <a:t> </a:t>
            </a:r>
            <a:r>
              <a:rPr lang="en-US" sz="1800" i="1" dirty="0" err="1"/>
              <a:t>kërkon</a:t>
            </a:r>
            <a:r>
              <a:rPr lang="en-US" sz="1800" i="1" dirty="0"/>
              <a:t> </a:t>
            </a:r>
            <a:r>
              <a:rPr lang="en-US" sz="1800" i="1" dirty="0" err="1"/>
              <a:t>qëllimisht</a:t>
            </a:r>
            <a:r>
              <a:rPr lang="en-US" sz="1800" i="1" dirty="0"/>
              <a:t> </a:t>
            </a:r>
            <a:r>
              <a:rPr lang="en-US" sz="1800" i="1" dirty="0" err="1"/>
              <a:t>t’i</a:t>
            </a:r>
            <a:r>
              <a:rPr lang="en-US" sz="1800" i="1" dirty="0"/>
              <a:t> </a:t>
            </a:r>
            <a:r>
              <a:rPr lang="en-US" sz="1800" i="1" dirty="0" err="1"/>
              <a:t>fshihet</a:t>
            </a:r>
            <a:r>
              <a:rPr lang="en-US" sz="1800" i="1" dirty="0"/>
              <a:t> </a:t>
            </a:r>
            <a:r>
              <a:rPr lang="en-US" sz="1800" i="1" dirty="0" err="1"/>
              <a:t>drejtësisë</a:t>
            </a:r>
            <a:r>
              <a:rPr lang="en-US" sz="1800" i="1" dirty="0"/>
              <a:t>. </a:t>
            </a:r>
            <a:endParaRPr lang="en-US" sz="1800" dirty="0"/>
          </a:p>
          <a:p>
            <a:pPr algn="just">
              <a:buFont typeface="+mj-lt"/>
              <a:buAutoNum type="arabicPeriod"/>
            </a:pPr>
            <a:r>
              <a:rPr lang="en-US" sz="1800" i="1" dirty="0" err="1" smtClean="0"/>
              <a:t>Thirrja</a:t>
            </a:r>
            <a:r>
              <a:rPr lang="en-US" sz="1800" i="1" dirty="0" smtClean="0"/>
              <a:t> </a:t>
            </a:r>
            <a:r>
              <a:rPr lang="en-US" sz="1800" i="1" dirty="0" err="1"/>
              <a:t>për</a:t>
            </a:r>
            <a:r>
              <a:rPr lang="en-US" sz="1800" i="1" dirty="0"/>
              <a:t> </a:t>
            </a:r>
            <a:r>
              <a:rPr lang="en-US" sz="1800" i="1" dirty="0" err="1"/>
              <a:t>në</a:t>
            </a:r>
            <a:r>
              <a:rPr lang="en-US" sz="1800" i="1" dirty="0"/>
              <a:t> </a:t>
            </a:r>
            <a:r>
              <a:rPr lang="en-US" sz="1800" i="1" dirty="0" err="1"/>
              <a:t>gjyq</a:t>
            </a:r>
            <a:r>
              <a:rPr lang="en-US" sz="1800" i="1" dirty="0"/>
              <a:t> </a:t>
            </a:r>
            <a:r>
              <a:rPr lang="en-US" sz="1800" i="1" dirty="0" err="1"/>
              <a:t>duhet</a:t>
            </a:r>
            <a:r>
              <a:rPr lang="en-US" sz="1800" i="1" dirty="0"/>
              <a:t> </a:t>
            </a:r>
            <a:r>
              <a:rPr lang="en-US" sz="1800" i="1" dirty="0" err="1"/>
              <a:t>të</a:t>
            </a:r>
            <a:r>
              <a:rPr lang="en-US" sz="1800" i="1" dirty="0"/>
              <a:t> </a:t>
            </a:r>
            <a:r>
              <a:rPr lang="en-US" sz="1800" i="1" dirty="0" err="1"/>
              <a:t>shpjegojë</a:t>
            </a:r>
            <a:r>
              <a:rPr lang="en-US" sz="1800" i="1" dirty="0"/>
              <a:t> </a:t>
            </a:r>
            <a:r>
              <a:rPr lang="en-US" sz="1800" i="1" dirty="0" err="1"/>
              <a:t>edhe</a:t>
            </a:r>
            <a:r>
              <a:rPr lang="en-US" sz="1800" i="1" dirty="0"/>
              <a:t> </a:t>
            </a:r>
            <a:r>
              <a:rPr lang="en-US" sz="1800" i="1" dirty="0" err="1"/>
              <a:t>pasojat</a:t>
            </a:r>
            <a:r>
              <a:rPr lang="en-US" sz="1800" i="1" dirty="0"/>
              <a:t> e </a:t>
            </a:r>
            <a:r>
              <a:rPr lang="en-US" sz="1800" i="1" dirty="0" err="1"/>
              <a:t>mosparaqitjes</a:t>
            </a:r>
            <a:r>
              <a:rPr lang="en-US" sz="1800" i="1" dirty="0"/>
              <a:t> </a:t>
            </a:r>
            <a:r>
              <a:rPr lang="en-US" sz="1800" i="1" dirty="0" err="1"/>
              <a:t>për</a:t>
            </a:r>
            <a:r>
              <a:rPr lang="en-US" sz="1800" i="1" dirty="0"/>
              <a:t> </a:t>
            </a:r>
            <a:r>
              <a:rPr lang="en-US" sz="1800" i="1" dirty="0" err="1"/>
              <a:t>të</a:t>
            </a:r>
            <a:r>
              <a:rPr lang="en-US" sz="1800" i="1" dirty="0"/>
              <a:t> </a:t>
            </a:r>
            <a:r>
              <a:rPr lang="en-US" sz="1800" i="1" dirty="0" err="1"/>
              <a:t>pandehurin</a:t>
            </a:r>
            <a:r>
              <a:rPr lang="en-US" sz="1800" i="1" dirty="0"/>
              <a:t>. </a:t>
            </a:r>
            <a:endParaRPr lang="en-US" sz="1800" dirty="0"/>
          </a:p>
          <a:p>
            <a:pPr algn="just">
              <a:buFont typeface="+mj-lt"/>
              <a:buAutoNum type="arabicPeriod"/>
            </a:pPr>
            <a:r>
              <a:rPr lang="en-US" sz="1800" i="1" dirty="0" err="1" smtClean="0"/>
              <a:t>Kur</a:t>
            </a:r>
            <a:r>
              <a:rPr lang="en-US" sz="1800" i="1" dirty="0" smtClean="0"/>
              <a:t> </a:t>
            </a:r>
            <a:r>
              <a:rPr lang="en-US" sz="1800" i="1" dirty="0" err="1"/>
              <a:t>gjykata</a:t>
            </a:r>
            <a:r>
              <a:rPr lang="en-US" sz="1800" i="1" dirty="0"/>
              <a:t> </a:t>
            </a:r>
            <a:r>
              <a:rPr lang="en-US" sz="1800" i="1" dirty="0" err="1"/>
              <a:t>konstaton</a:t>
            </a:r>
            <a:r>
              <a:rPr lang="en-US" sz="1800" i="1" dirty="0"/>
              <a:t> se </a:t>
            </a:r>
            <a:r>
              <a:rPr lang="en-US" sz="1800" i="1" dirty="0" err="1"/>
              <a:t>një</a:t>
            </a:r>
            <a:r>
              <a:rPr lang="en-US" sz="1800" i="1" dirty="0"/>
              <a:t> i </a:t>
            </a:r>
            <a:r>
              <a:rPr lang="en-US" sz="1800" i="1" dirty="0" err="1"/>
              <a:t>pandehur</a:t>
            </a:r>
            <a:r>
              <a:rPr lang="en-US" sz="1800" i="1" dirty="0"/>
              <a:t> </a:t>
            </a:r>
            <a:r>
              <a:rPr lang="en-US" sz="1800" i="1" dirty="0" err="1"/>
              <a:t>që</a:t>
            </a:r>
            <a:r>
              <a:rPr lang="en-US" sz="1800" i="1" dirty="0"/>
              <a:t> </a:t>
            </a:r>
            <a:r>
              <a:rPr lang="en-US" sz="1800" i="1" dirty="0" err="1"/>
              <a:t>nuk</a:t>
            </a:r>
            <a:r>
              <a:rPr lang="en-US" sz="1800" i="1" dirty="0"/>
              <a:t> </a:t>
            </a:r>
            <a:r>
              <a:rPr lang="en-US" sz="1800" i="1" dirty="0" err="1"/>
              <a:t>paraqitet</a:t>
            </a:r>
            <a:r>
              <a:rPr lang="en-US" sz="1800" i="1" dirty="0"/>
              <a:t> </a:t>
            </a:r>
            <a:r>
              <a:rPr lang="en-US" sz="1800" i="1" dirty="0" err="1"/>
              <a:t>në</a:t>
            </a:r>
            <a:r>
              <a:rPr lang="en-US" sz="1800" i="1" dirty="0"/>
              <a:t> </a:t>
            </a:r>
            <a:r>
              <a:rPr lang="en-US" sz="1800" i="1" dirty="0" err="1"/>
              <a:t>gjykim</a:t>
            </a:r>
            <a:r>
              <a:rPr lang="en-US" sz="1800" i="1" dirty="0"/>
              <a:t> </a:t>
            </a:r>
            <a:r>
              <a:rPr lang="en-US" sz="1800" i="1" dirty="0" err="1"/>
              <a:t>ëshë</a:t>
            </a:r>
            <a:r>
              <a:rPr lang="en-US" sz="1800" i="1" dirty="0"/>
              <a:t> </a:t>
            </a:r>
            <a:r>
              <a:rPr lang="en-US" sz="1800" i="1" dirty="0" err="1"/>
              <a:t>njohur</a:t>
            </a:r>
            <a:r>
              <a:rPr lang="en-US" sz="1800" i="1" dirty="0"/>
              <a:t> me </a:t>
            </a:r>
            <a:r>
              <a:rPr lang="en-US" sz="1800" i="1" dirty="0" err="1"/>
              <a:t>thirrjen</a:t>
            </a:r>
            <a:r>
              <a:rPr lang="en-US" sz="1800" i="1" dirty="0"/>
              <a:t> </a:t>
            </a:r>
            <a:r>
              <a:rPr lang="en-US" sz="1800" i="1" dirty="0" err="1"/>
              <a:t>për</a:t>
            </a:r>
            <a:r>
              <a:rPr lang="en-US" sz="1800" i="1" dirty="0"/>
              <a:t> </a:t>
            </a:r>
            <a:r>
              <a:rPr lang="en-US" sz="1800" i="1" dirty="0" err="1"/>
              <a:t>në</a:t>
            </a:r>
            <a:r>
              <a:rPr lang="en-US" sz="1800" i="1" dirty="0"/>
              <a:t> </a:t>
            </a:r>
            <a:r>
              <a:rPr lang="en-US" sz="1800" i="1" dirty="0" err="1"/>
              <a:t>gjyq</a:t>
            </a:r>
            <a:r>
              <a:rPr lang="en-US" sz="1800" i="1" dirty="0"/>
              <a:t>, </a:t>
            </a:r>
            <a:r>
              <a:rPr lang="en-US" sz="1800" i="1" dirty="0" err="1"/>
              <a:t>ajo</a:t>
            </a:r>
            <a:r>
              <a:rPr lang="en-US" sz="1800" i="1" dirty="0"/>
              <a:t> (</a:t>
            </a:r>
            <a:r>
              <a:rPr lang="en-US" sz="1800" i="1" dirty="0" err="1"/>
              <a:t>gjykata</a:t>
            </a:r>
            <a:r>
              <a:rPr lang="en-US" sz="1800" i="1" dirty="0"/>
              <a:t>) </a:t>
            </a:r>
            <a:r>
              <a:rPr lang="en-US" sz="1800" i="1" dirty="0" err="1"/>
              <a:t>duhet</a:t>
            </a:r>
            <a:r>
              <a:rPr lang="en-US" sz="1800" i="1" dirty="0"/>
              <a:t> </a:t>
            </a:r>
            <a:r>
              <a:rPr lang="en-US" sz="1800" i="1" dirty="0" err="1"/>
              <a:t>të</a:t>
            </a:r>
            <a:r>
              <a:rPr lang="en-US" sz="1800" i="1" dirty="0"/>
              <a:t> </a:t>
            </a:r>
            <a:r>
              <a:rPr lang="en-US" sz="1800" i="1" dirty="0" err="1"/>
              <a:t>vendosë</a:t>
            </a:r>
            <a:r>
              <a:rPr lang="en-US" sz="1800" i="1" dirty="0"/>
              <a:t> </a:t>
            </a:r>
            <a:r>
              <a:rPr lang="en-US" sz="1800" i="1" dirty="0" err="1"/>
              <a:t>një</a:t>
            </a:r>
            <a:r>
              <a:rPr lang="en-US" sz="1800" i="1" dirty="0"/>
              <a:t> </a:t>
            </a:r>
            <a:r>
              <a:rPr lang="en-US" sz="1800" i="1" dirty="0" err="1"/>
              <a:t>seancë</a:t>
            </a:r>
            <a:r>
              <a:rPr lang="en-US" sz="1800" i="1" dirty="0"/>
              <a:t> </a:t>
            </a:r>
            <a:r>
              <a:rPr lang="en-US" sz="1800" i="1" dirty="0" err="1"/>
              <a:t>tjetër</a:t>
            </a:r>
            <a:r>
              <a:rPr lang="en-US" sz="1800" i="1" dirty="0"/>
              <a:t> </a:t>
            </a:r>
            <a:r>
              <a:rPr lang="en-US" sz="1800" i="1" dirty="0" err="1"/>
              <a:t>nëse</a:t>
            </a:r>
            <a:r>
              <a:rPr lang="en-US" sz="1800" i="1" dirty="0"/>
              <a:t> </a:t>
            </a:r>
            <a:r>
              <a:rPr lang="en-US" sz="1800" i="1" dirty="0" err="1"/>
              <a:t>konsideron</a:t>
            </a:r>
            <a:r>
              <a:rPr lang="en-US" sz="1800" i="1" dirty="0"/>
              <a:t> </a:t>
            </a:r>
            <a:r>
              <a:rPr lang="en-US" sz="1800" i="1" dirty="0" err="1"/>
              <a:t>separaqitja</a:t>
            </a:r>
            <a:r>
              <a:rPr lang="en-US" sz="1800" i="1" dirty="0"/>
              <a:t> </a:t>
            </a:r>
            <a:r>
              <a:rPr lang="en-US" sz="1800" i="1" dirty="0" err="1"/>
              <a:t>personale</a:t>
            </a:r>
            <a:r>
              <a:rPr lang="en-US" sz="1800" i="1" dirty="0"/>
              <a:t> e </a:t>
            </a:r>
            <a:r>
              <a:rPr lang="en-US" sz="1800" i="1" dirty="0" err="1"/>
              <a:t>të</a:t>
            </a:r>
            <a:r>
              <a:rPr lang="en-US" sz="1800" i="1" dirty="0"/>
              <a:t> </a:t>
            </a:r>
            <a:r>
              <a:rPr lang="en-US" sz="1800" i="1" dirty="0" err="1"/>
              <a:t>pandehurit</a:t>
            </a:r>
            <a:r>
              <a:rPr lang="en-US" sz="1800" i="1" dirty="0"/>
              <a:t> </a:t>
            </a:r>
            <a:r>
              <a:rPr lang="en-US" sz="1800" i="1" dirty="0" err="1"/>
              <a:t>është</a:t>
            </a:r>
            <a:r>
              <a:rPr lang="en-US" sz="1800" i="1" dirty="0"/>
              <a:t> e </a:t>
            </a:r>
            <a:r>
              <a:rPr lang="en-US" sz="1800" i="1" dirty="0" err="1"/>
              <a:t>domosdoshme</a:t>
            </a:r>
            <a:r>
              <a:rPr lang="en-US" sz="1800" i="1" dirty="0"/>
              <a:t> </a:t>
            </a:r>
            <a:r>
              <a:rPr lang="en-US" sz="1800" i="1" dirty="0" err="1"/>
              <a:t>apo</a:t>
            </a:r>
            <a:r>
              <a:rPr lang="en-US" sz="1800" i="1" dirty="0"/>
              <a:t> </a:t>
            </a:r>
            <a:r>
              <a:rPr lang="en-US" sz="1800" i="1" dirty="0" err="1"/>
              <a:t>nëse</a:t>
            </a:r>
            <a:r>
              <a:rPr lang="en-US" sz="1800" i="1" dirty="0"/>
              <a:t> </a:t>
            </a:r>
            <a:r>
              <a:rPr lang="en-US" sz="1800" i="1" dirty="0" err="1"/>
              <a:t>ka</a:t>
            </a:r>
            <a:r>
              <a:rPr lang="en-US" sz="1800" i="1" dirty="0"/>
              <a:t> </a:t>
            </a:r>
            <a:r>
              <a:rPr lang="en-US" sz="1800" i="1" dirty="0" err="1"/>
              <a:t>arsye</a:t>
            </a:r>
            <a:r>
              <a:rPr lang="en-US" sz="1800" i="1" dirty="0"/>
              <a:t> </a:t>
            </a:r>
            <a:r>
              <a:rPr lang="en-US" sz="1800" i="1" dirty="0" err="1"/>
              <a:t>që</a:t>
            </a:r>
            <a:r>
              <a:rPr lang="en-US" sz="1800" i="1" dirty="0"/>
              <a:t> </a:t>
            </a:r>
            <a:r>
              <a:rPr lang="en-US" sz="1800" i="1" dirty="0" err="1"/>
              <a:t>të</a:t>
            </a:r>
            <a:r>
              <a:rPr lang="en-US" sz="1800" i="1" dirty="0"/>
              <a:t> </a:t>
            </a:r>
            <a:r>
              <a:rPr lang="en-US" sz="1800" i="1" dirty="0" err="1"/>
              <a:t>besohet</a:t>
            </a:r>
            <a:r>
              <a:rPr lang="en-US" sz="1800" i="1" dirty="0"/>
              <a:t> se </a:t>
            </a:r>
            <a:r>
              <a:rPr lang="en-US" sz="1800" i="1" dirty="0" err="1"/>
              <a:t>ai</a:t>
            </a:r>
            <a:r>
              <a:rPr lang="en-US" sz="1800" i="1" dirty="0"/>
              <a:t> </a:t>
            </a:r>
            <a:r>
              <a:rPr lang="en-US" sz="1800" i="1" dirty="0" err="1"/>
              <a:t>është</a:t>
            </a:r>
            <a:r>
              <a:rPr lang="en-US" sz="1800" i="1" dirty="0"/>
              <a:t> </a:t>
            </a:r>
            <a:r>
              <a:rPr lang="en-US" sz="1800" i="1" dirty="0" err="1"/>
              <a:t>penguar</a:t>
            </a:r>
            <a:r>
              <a:rPr lang="en-US" sz="1800" i="1" dirty="0"/>
              <a:t> </a:t>
            </a:r>
            <a:r>
              <a:rPr lang="en-US" sz="1800" i="1" dirty="0" err="1"/>
              <a:t>për</a:t>
            </a:r>
            <a:r>
              <a:rPr lang="en-US" sz="1800" i="1" dirty="0"/>
              <a:t> </a:t>
            </a:r>
            <a:r>
              <a:rPr lang="en-US" sz="1800" i="1" dirty="0" err="1"/>
              <a:t>t’u</a:t>
            </a:r>
            <a:r>
              <a:rPr lang="en-US" sz="1800" i="1" dirty="0"/>
              <a:t> </a:t>
            </a:r>
            <a:r>
              <a:rPr lang="en-US" sz="1800" i="1" dirty="0" err="1"/>
              <a:t>paraqitur</a:t>
            </a:r>
            <a:r>
              <a:rPr lang="en-US" sz="1800" i="1" dirty="0"/>
              <a:t>. </a:t>
            </a:r>
          </a:p>
          <a:p>
            <a:pPr algn="just">
              <a:buFont typeface="+mj-lt"/>
              <a:buAutoNum type="arabicPeriod"/>
            </a:pPr>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5" name="Date Placeholder 4"/>
          <p:cNvSpPr>
            <a:spLocks noGrp="1"/>
          </p:cNvSpPr>
          <p:nvPr>
            <p:ph type="dt" sz="half" idx="10"/>
          </p:nvPr>
        </p:nvSpPr>
        <p:spPr/>
        <p:txBody>
          <a:bodyPr/>
          <a:lstStyle/>
          <a:p>
            <a:fld id="{91ED9D99-C05B-4B8A-AE37-40BAA3C4007D}" type="datetime1">
              <a:rPr lang="en-US" smtClean="0"/>
              <a:t>3/14/2023</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33550156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62200"/>
            <a:ext cx="8229600" cy="4267200"/>
          </a:xfrm>
        </p:spPr>
        <p:txBody>
          <a:bodyPr>
            <a:normAutofit fontScale="55000" lnSpcReduction="20000"/>
          </a:bodyPr>
          <a:lstStyle/>
          <a:p>
            <a:pPr marL="0" indent="0" algn="just">
              <a:buNone/>
            </a:pPr>
            <a:r>
              <a:rPr lang="en-US" i="1" dirty="0" smtClean="0"/>
              <a:t>4. I </a:t>
            </a:r>
            <a:r>
              <a:rPr lang="en-US" i="1" dirty="0" err="1"/>
              <a:t>pandehuri</a:t>
            </a:r>
            <a:r>
              <a:rPr lang="en-US" i="1" dirty="0"/>
              <a:t> </a:t>
            </a:r>
            <a:r>
              <a:rPr lang="en-US" i="1" dirty="0" err="1"/>
              <a:t>nuk</a:t>
            </a:r>
            <a:r>
              <a:rPr lang="en-US" i="1" dirty="0"/>
              <a:t> </a:t>
            </a:r>
            <a:r>
              <a:rPr lang="en-US" i="1" dirty="0" err="1"/>
              <a:t>duhet</a:t>
            </a:r>
            <a:r>
              <a:rPr lang="en-US" i="1" dirty="0"/>
              <a:t> </a:t>
            </a:r>
            <a:r>
              <a:rPr lang="en-US" i="1" dirty="0" err="1"/>
              <a:t>të</a:t>
            </a:r>
            <a:r>
              <a:rPr lang="en-US" i="1" dirty="0"/>
              <a:t> </a:t>
            </a:r>
            <a:r>
              <a:rPr lang="en-US" i="1" dirty="0" err="1"/>
              <a:t>gjykohet</a:t>
            </a:r>
            <a:r>
              <a:rPr lang="en-US" i="1" dirty="0"/>
              <a:t> </a:t>
            </a:r>
            <a:r>
              <a:rPr lang="en-US" i="1" dirty="0" err="1"/>
              <a:t>në</a:t>
            </a:r>
            <a:r>
              <a:rPr lang="en-US" i="1" dirty="0"/>
              <a:t> </a:t>
            </a:r>
            <a:r>
              <a:rPr lang="en-US" i="1" dirty="0" err="1"/>
              <a:t>mungesë</a:t>
            </a:r>
            <a:r>
              <a:rPr lang="en-US" i="1" dirty="0"/>
              <a:t> </a:t>
            </a:r>
            <a:r>
              <a:rPr lang="en-US" i="1" dirty="0" err="1"/>
              <a:t>nëse</a:t>
            </a:r>
            <a:r>
              <a:rPr lang="en-US" i="1" dirty="0"/>
              <a:t> </a:t>
            </a:r>
            <a:r>
              <a:rPr lang="en-US" i="1" dirty="0" err="1"/>
              <a:t>është</a:t>
            </a:r>
            <a:r>
              <a:rPr lang="en-US" i="1" dirty="0"/>
              <a:t> e </a:t>
            </a:r>
            <a:r>
              <a:rPr lang="en-US" i="1" dirty="0" err="1"/>
              <a:t>mundur</a:t>
            </a:r>
            <a:r>
              <a:rPr lang="en-US" i="1" dirty="0"/>
              <a:t> </a:t>
            </a:r>
            <a:r>
              <a:rPr lang="en-US" i="1" dirty="0" err="1"/>
              <a:t>dhe</a:t>
            </a:r>
            <a:r>
              <a:rPr lang="en-US" i="1" dirty="0"/>
              <a:t> e </a:t>
            </a:r>
            <a:r>
              <a:rPr lang="en-US" i="1" dirty="0" err="1"/>
              <a:t>dëshirueshme</a:t>
            </a:r>
            <a:r>
              <a:rPr lang="en-US" i="1" dirty="0"/>
              <a:t> </a:t>
            </a:r>
            <a:r>
              <a:rPr lang="en-US" i="1" dirty="0" err="1"/>
              <a:t>nga</a:t>
            </a:r>
            <a:r>
              <a:rPr lang="en-US" i="1" dirty="0"/>
              <a:t> </a:t>
            </a:r>
            <a:r>
              <a:rPr lang="en-US" i="1" dirty="0" err="1"/>
              <a:t>shteti</a:t>
            </a:r>
            <a:r>
              <a:rPr lang="en-US" i="1" dirty="0"/>
              <a:t> </a:t>
            </a:r>
            <a:r>
              <a:rPr lang="en-US" i="1" dirty="0" err="1"/>
              <a:t>procedues</a:t>
            </a:r>
            <a:r>
              <a:rPr lang="en-US" i="1" dirty="0"/>
              <a:t> </a:t>
            </a:r>
            <a:r>
              <a:rPr lang="en-US" i="1" dirty="0" err="1"/>
              <a:t>që</a:t>
            </a:r>
            <a:r>
              <a:rPr lang="en-US" i="1" dirty="0"/>
              <a:t> </a:t>
            </a:r>
            <a:r>
              <a:rPr lang="en-US" i="1" dirty="0" err="1"/>
              <a:t>të</a:t>
            </a:r>
            <a:r>
              <a:rPr lang="en-US" i="1" dirty="0"/>
              <a:t> </a:t>
            </a:r>
            <a:r>
              <a:rPr lang="en-US" i="1" dirty="0" err="1"/>
              <a:t>transferojë</a:t>
            </a:r>
            <a:r>
              <a:rPr lang="en-US" i="1" dirty="0"/>
              <a:t> </a:t>
            </a:r>
            <a:r>
              <a:rPr lang="en-US" i="1" dirty="0" err="1"/>
              <a:t>procedimin</a:t>
            </a:r>
            <a:r>
              <a:rPr lang="en-US" i="1" dirty="0"/>
              <a:t> </a:t>
            </a:r>
            <a:r>
              <a:rPr lang="en-US" i="1" dirty="0" err="1"/>
              <a:t>në</a:t>
            </a:r>
            <a:r>
              <a:rPr lang="en-US" i="1" dirty="0"/>
              <a:t> </a:t>
            </a:r>
            <a:r>
              <a:rPr lang="en-US" i="1" dirty="0" err="1"/>
              <a:t>një</a:t>
            </a:r>
            <a:r>
              <a:rPr lang="en-US" i="1" dirty="0"/>
              <a:t> </a:t>
            </a:r>
            <a:r>
              <a:rPr lang="en-US" i="1" dirty="0" err="1"/>
              <a:t>shtet</a:t>
            </a:r>
            <a:r>
              <a:rPr lang="en-US" i="1" dirty="0"/>
              <a:t> </a:t>
            </a:r>
            <a:r>
              <a:rPr lang="en-US" i="1" dirty="0" err="1"/>
              <a:t>tjerër</a:t>
            </a:r>
            <a:r>
              <a:rPr lang="en-US" i="1" dirty="0"/>
              <a:t> </a:t>
            </a:r>
            <a:r>
              <a:rPr lang="en-US" i="1" dirty="0" err="1"/>
              <a:t>ose</a:t>
            </a:r>
            <a:r>
              <a:rPr lang="en-US" i="1" dirty="0"/>
              <a:t> </a:t>
            </a:r>
            <a:r>
              <a:rPr lang="en-US" i="1" dirty="0" err="1"/>
              <a:t>të</a:t>
            </a:r>
            <a:r>
              <a:rPr lang="en-US" i="1" dirty="0"/>
              <a:t> </a:t>
            </a:r>
            <a:r>
              <a:rPr lang="en-US" i="1" dirty="0" err="1"/>
              <a:t>aplikojë</a:t>
            </a:r>
            <a:r>
              <a:rPr lang="en-US" i="1" dirty="0"/>
              <a:t> </a:t>
            </a:r>
            <a:r>
              <a:rPr lang="en-US" i="1" dirty="0" err="1"/>
              <a:t>ekstradimin</a:t>
            </a:r>
            <a:r>
              <a:rPr lang="en-US" i="1" dirty="0"/>
              <a:t>. </a:t>
            </a:r>
          </a:p>
          <a:p>
            <a:pPr marL="0" indent="0" algn="just">
              <a:buNone/>
            </a:pPr>
            <a:r>
              <a:rPr lang="en-US" i="1" dirty="0"/>
              <a:t>5. </a:t>
            </a:r>
            <a:r>
              <a:rPr lang="en-US" i="1" dirty="0" err="1"/>
              <a:t>Në</a:t>
            </a:r>
            <a:r>
              <a:rPr lang="en-US" i="1" dirty="0"/>
              <a:t> </a:t>
            </a:r>
            <a:r>
              <a:rPr lang="en-US" i="1" dirty="0" err="1"/>
              <a:t>rastet</a:t>
            </a:r>
            <a:r>
              <a:rPr lang="en-US" i="1" dirty="0"/>
              <a:t> </a:t>
            </a:r>
            <a:r>
              <a:rPr lang="en-US" i="1" dirty="0" err="1"/>
              <a:t>kur</a:t>
            </a:r>
            <a:r>
              <a:rPr lang="en-US" i="1" dirty="0"/>
              <a:t> i </a:t>
            </a:r>
            <a:r>
              <a:rPr lang="en-US" i="1" dirty="0" err="1"/>
              <a:t>pandehuri</a:t>
            </a:r>
            <a:r>
              <a:rPr lang="en-US" i="1" dirty="0"/>
              <a:t> </a:t>
            </a:r>
            <a:r>
              <a:rPr lang="en-US" i="1" dirty="0" err="1"/>
              <a:t>gjykohet</a:t>
            </a:r>
            <a:r>
              <a:rPr lang="en-US" i="1" dirty="0"/>
              <a:t> </a:t>
            </a:r>
            <a:r>
              <a:rPr lang="en-US" i="1" dirty="0" err="1"/>
              <a:t>në</a:t>
            </a:r>
            <a:r>
              <a:rPr lang="en-US" i="1" dirty="0"/>
              <a:t> </a:t>
            </a:r>
            <a:r>
              <a:rPr lang="en-US" i="1" dirty="0" err="1"/>
              <a:t>mungesë</a:t>
            </a:r>
            <a:r>
              <a:rPr lang="en-US" i="1" dirty="0"/>
              <a:t>, </a:t>
            </a:r>
            <a:r>
              <a:rPr lang="en-US" i="1" dirty="0" err="1"/>
              <a:t>provat</a:t>
            </a:r>
            <a:r>
              <a:rPr lang="en-US" i="1" dirty="0"/>
              <a:t> </a:t>
            </a:r>
            <a:r>
              <a:rPr lang="en-US" i="1" dirty="0" err="1"/>
              <a:t>duhet</a:t>
            </a:r>
            <a:r>
              <a:rPr lang="en-US" i="1" dirty="0"/>
              <a:t> </a:t>
            </a:r>
            <a:r>
              <a:rPr lang="en-US" i="1" dirty="0" err="1"/>
              <a:t>të</a:t>
            </a:r>
            <a:r>
              <a:rPr lang="en-US" i="1" dirty="0"/>
              <a:t> </a:t>
            </a:r>
            <a:r>
              <a:rPr lang="en-US" i="1" dirty="0" err="1"/>
              <a:t>merren</a:t>
            </a:r>
            <a:r>
              <a:rPr lang="en-US" i="1" dirty="0"/>
              <a:t> </a:t>
            </a:r>
            <a:r>
              <a:rPr lang="en-US" i="1" dirty="0" err="1"/>
              <a:t>në</a:t>
            </a:r>
            <a:r>
              <a:rPr lang="en-US" i="1" dirty="0"/>
              <a:t> </a:t>
            </a:r>
            <a:r>
              <a:rPr lang="en-US" i="1" dirty="0" err="1"/>
              <a:t>mënyrat</a:t>
            </a:r>
            <a:r>
              <a:rPr lang="en-US" i="1" dirty="0"/>
              <a:t> e </a:t>
            </a:r>
            <a:r>
              <a:rPr lang="en-US" i="1" dirty="0" err="1"/>
              <a:t>zakonshme</a:t>
            </a:r>
            <a:r>
              <a:rPr lang="en-US" i="1" dirty="0"/>
              <a:t> </a:t>
            </a:r>
            <a:r>
              <a:rPr lang="en-US" i="1" dirty="0" err="1"/>
              <a:t>dhe</a:t>
            </a:r>
            <a:r>
              <a:rPr lang="en-US" i="1" dirty="0"/>
              <a:t> </a:t>
            </a:r>
            <a:r>
              <a:rPr lang="en-US" i="1" dirty="0" err="1"/>
              <a:t>mbrojtja</a:t>
            </a:r>
            <a:r>
              <a:rPr lang="en-US" i="1" dirty="0"/>
              <a:t> </a:t>
            </a:r>
            <a:r>
              <a:rPr lang="en-US" i="1" dirty="0" err="1"/>
              <a:t>duhet</a:t>
            </a:r>
            <a:r>
              <a:rPr lang="en-US" i="1" dirty="0"/>
              <a:t> </a:t>
            </a:r>
            <a:r>
              <a:rPr lang="en-US" i="1" dirty="0" err="1"/>
              <a:t>të</a:t>
            </a:r>
            <a:r>
              <a:rPr lang="en-US" i="1" dirty="0"/>
              <a:t> </a:t>
            </a:r>
            <a:r>
              <a:rPr lang="en-US" i="1" dirty="0" err="1"/>
              <a:t>ketë</a:t>
            </a:r>
            <a:r>
              <a:rPr lang="en-US" i="1" dirty="0"/>
              <a:t> </a:t>
            </a:r>
            <a:r>
              <a:rPr lang="en-US" i="1" dirty="0" err="1"/>
              <a:t>të</a:t>
            </a:r>
            <a:r>
              <a:rPr lang="en-US" i="1" dirty="0"/>
              <a:t> </a:t>
            </a:r>
            <a:r>
              <a:rPr lang="en-US" i="1" dirty="0" err="1"/>
              <a:t>drejtën</a:t>
            </a:r>
            <a:r>
              <a:rPr lang="en-US" i="1" dirty="0"/>
              <a:t> </a:t>
            </a:r>
            <a:r>
              <a:rPr lang="en-US" i="1" dirty="0" err="1"/>
              <a:t>për</a:t>
            </a:r>
            <a:r>
              <a:rPr lang="en-US" i="1" dirty="0"/>
              <a:t> </a:t>
            </a:r>
            <a:r>
              <a:rPr lang="en-US" i="1" dirty="0" err="1"/>
              <a:t>të</a:t>
            </a:r>
            <a:r>
              <a:rPr lang="en-US" i="1" dirty="0"/>
              <a:t> </a:t>
            </a:r>
            <a:r>
              <a:rPr lang="en-US" i="1" dirty="0" err="1"/>
              <a:t>ndërhyrë</a:t>
            </a:r>
            <a:r>
              <a:rPr lang="en-US" i="1" dirty="0"/>
              <a:t>. 6. </a:t>
            </a:r>
            <a:r>
              <a:rPr lang="en-US" i="1" dirty="0" err="1"/>
              <a:t>Vendimi</a:t>
            </a:r>
            <a:r>
              <a:rPr lang="en-US" i="1" dirty="0"/>
              <a:t> i </a:t>
            </a:r>
            <a:r>
              <a:rPr lang="en-US" i="1" dirty="0" err="1"/>
              <a:t>dhënë</a:t>
            </a:r>
            <a:r>
              <a:rPr lang="en-US" i="1" dirty="0"/>
              <a:t> </a:t>
            </a:r>
            <a:r>
              <a:rPr lang="en-US" i="1" dirty="0" err="1"/>
              <a:t>mbas</a:t>
            </a:r>
            <a:r>
              <a:rPr lang="en-US" i="1" dirty="0"/>
              <a:t> </a:t>
            </a:r>
            <a:r>
              <a:rPr lang="en-US" i="1" dirty="0" err="1"/>
              <a:t>një</a:t>
            </a:r>
            <a:r>
              <a:rPr lang="en-US" i="1" dirty="0"/>
              <a:t> </a:t>
            </a:r>
            <a:r>
              <a:rPr lang="en-US" i="1" dirty="0" err="1"/>
              <a:t>gjykimi</a:t>
            </a:r>
            <a:r>
              <a:rPr lang="en-US" i="1" dirty="0"/>
              <a:t> </a:t>
            </a:r>
            <a:r>
              <a:rPr lang="en-US" i="1" dirty="0" err="1"/>
              <a:t>në</a:t>
            </a:r>
            <a:r>
              <a:rPr lang="en-US" i="1" dirty="0"/>
              <a:t> </a:t>
            </a:r>
            <a:r>
              <a:rPr lang="en-US" i="1" dirty="0" err="1"/>
              <a:t>mungesë</a:t>
            </a:r>
            <a:r>
              <a:rPr lang="en-US" i="1" dirty="0"/>
              <a:t> </a:t>
            </a:r>
            <a:r>
              <a:rPr lang="en-US" i="1" dirty="0" err="1"/>
              <a:t>të</a:t>
            </a:r>
            <a:r>
              <a:rPr lang="en-US" i="1" dirty="0"/>
              <a:t> </a:t>
            </a:r>
            <a:r>
              <a:rPr lang="en-US" i="1" dirty="0" err="1"/>
              <a:t>të</a:t>
            </a:r>
            <a:r>
              <a:rPr lang="en-US" i="1" dirty="0"/>
              <a:t> </a:t>
            </a:r>
            <a:r>
              <a:rPr lang="en-US" i="1" dirty="0" err="1"/>
              <a:t>pandehurit</a:t>
            </a:r>
            <a:r>
              <a:rPr lang="en-US" i="1" dirty="0"/>
              <a:t> </a:t>
            </a:r>
            <a:r>
              <a:rPr lang="en-US" i="1" dirty="0" err="1"/>
              <a:t>duhet</a:t>
            </a:r>
            <a:r>
              <a:rPr lang="en-US" i="1" dirty="0"/>
              <a:t> </a:t>
            </a:r>
            <a:r>
              <a:rPr lang="en-US" i="1" dirty="0" err="1"/>
              <a:t>t’i</a:t>
            </a:r>
            <a:r>
              <a:rPr lang="en-US" i="1" dirty="0"/>
              <a:t> </a:t>
            </a:r>
            <a:r>
              <a:rPr lang="en-US" i="1" dirty="0" err="1"/>
              <a:t>njoftohet</a:t>
            </a:r>
            <a:r>
              <a:rPr lang="en-US" i="1" dirty="0"/>
              <a:t> </a:t>
            </a:r>
            <a:r>
              <a:rPr lang="en-US" i="1" dirty="0" err="1"/>
              <a:t>atij</a:t>
            </a:r>
            <a:r>
              <a:rPr lang="en-US" i="1" dirty="0"/>
              <a:t> </a:t>
            </a:r>
            <a:r>
              <a:rPr lang="en-US" i="1" dirty="0" err="1"/>
              <a:t>sipas</a:t>
            </a:r>
            <a:r>
              <a:rPr lang="en-US" i="1" dirty="0"/>
              <a:t> </a:t>
            </a:r>
            <a:r>
              <a:rPr lang="en-US" i="1" dirty="0" err="1"/>
              <a:t>rregullave</a:t>
            </a:r>
            <a:r>
              <a:rPr lang="en-US" i="1" dirty="0"/>
              <a:t> </a:t>
            </a:r>
            <a:r>
              <a:rPr lang="en-US" i="1" dirty="0" err="1"/>
              <a:t>për</a:t>
            </a:r>
            <a:r>
              <a:rPr lang="en-US" i="1" dirty="0"/>
              <a:t> </a:t>
            </a:r>
            <a:r>
              <a:rPr lang="en-US" i="1" dirty="0" err="1"/>
              <a:t>njoftimin</a:t>
            </a:r>
            <a:r>
              <a:rPr lang="en-US" i="1" dirty="0"/>
              <a:t> e </a:t>
            </a:r>
            <a:r>
              <a:rPr lang="en-US" i="1" dirty="0" err="1"/>
              <a:t>thirrjes</a:t>
            </a:r>
            <a:r>
              <a:rPr lang="en-US" i="1" dirty="0"/>
              <a:t> </a:t>
            </a:r>
            <a:r>
              <a:rPr lang="en-US" i="1" dirty="0" err="1"/>
              <a:t>në</a:t>
            </a:r>
            <a:r>
              <a:rPr lang="en-US" i="1" dirty="0"/>
              <a:t> </a:t>
            </a:r>
            <a:r>
              <a:rPr lang="en-US" i="1" dirty="0" err="1"/>
              <a:t>gjyq</a:t>
            </a:r>
            <a:r>
              <a:rPr lang="en-US" i="1" dirty="0"/>
              <a:t> </a:t>
            </a:r>
            <a:r>
              <a:rPr lang="en-US" i="1" dirty="0" err="1"/>
              <a:t>dhe</a:t>
            </a:r>
            <a:r>
              <a:rPr lang="en-US" i="1" dirty="0"/>
              <a:t> </a:t>
            </a:r>
            <a:r>
              <a:rPr lang="en-US" i="1" dirty="0" err="1"/>
              <a:t>afati</a:t>
            </a:r>
            <a:r>
              <a:rPr lang="en-US" i="1" dirty="0"/>
              <a:t> </a:t>
            </a:r>
            <a:r>
              <a:rPr lang="en-US" i="1" dirty="0" err="1"/>
              <a:t>për</a:t>
            </a:r>
            <a:r>
              <a:rPr lang="en-US" i="1" dirty="0"/>
              <a:t> </a:t>
            </a:r>
            <a:r>
              <a:rPr lang="en-US" i="1" dirty="0" err="1"/>
              <a:t>të</a:t>
            </a:r>
            <a:r>
              <a:rPr lang="en-US" i="1" dirty="0"/>
              <a:t> </a:t>
            </a:r>
            <a:r>
              <a:rPr lang="en-US" i="1" dirty="0" err="1"/>
              <a:t>depozituar</a:t>
            </a:r>
            <a:r>
              <a:rPr lang="en-US" i="1" dirty="0"/>
              <a:t> </a:t>
            </a:r>
            <a:r>
              <a:rPr lang="en-US" i="1" dirty="0" err="1"/>
              <a:t>ankimin</a:t>
            </a:r>
            <a:r>
              <a:rPr lang="en-US" i="1" dirty="0"/>
              <a:t> </a:t>
            </a:r>
            <a:r>
              <a:rPr lang="en-US" i="1" dirty="0" err="1"/>
              <a:t>nuk</a:t>
            </a:r>
            <a:r>
              <a:rPr lang="en-US" i="1" dirty="0"/>
              <a:t> </a:t>
            </a:r>
            <a:r>
              <a:rPr lang="en-US" i="1" dirty="0" err="1"/>
              <a:t>duhet</a:t>
            </a:r>
            <a:r>
              <a:rPr lang="en-US" i="1" dirty="0"/>
              <a:t> </a:t>
            </a:r>
            <a:r>
              <a:rPr lang="en-US" i="1" dirty="0" err="1"/>
              <a:t>të</a:t>
            </a:r>
            <a:r>
              <a:rPr lang="en-US" i="1" dirty="0"/>
              <a:t> </a:t>
            </a:r>
            <a:r>
              <a:rPr lang="en-US" i="1" dirty="0" err="1"/>
              <a:t>fillojë</a:t>
            </a:r>
            <a:r>
              <a:rPr lang="en-US" i="1" dirty="0"/>
              <a:t>. </a:t>
            </a:r>
            <a:endParaRPr lang="en-US" dirty="0"/>
          </a:p>
          <a:p>
            <a:pPr marL="0" indent="0">
              <a:buNone/>
            </a:pPr>
            <a:r>
              <a:rPr lang="en-US" i="1" dirty="0"/>
              <a:t>7. </a:t>
            </a:r>
            <a:r>
              <a:rPr lang="en-US" i="1" dirty="0" err="1"/>
              <a:t>Çdo</a:t>
            </a:r>
            <a:r>
              <a:rPr lang="en-US" i="1" dirty="0"/>
              <a:t> person i </a:t>
            </a:r>
            <a:r>
              <a:rPr lang="en-US" i="1" dirty="0" err="1"/>
              <a:t>gjykuar</a:t>
            </a:r>
            <a:r>
              <a:rPr lang="en-US" i="1" dirty="0"/>
              <a:t> </a:t>
            </a:r>
            <a:r>
              <a:rPr lang="en-US" i="1" dirty="0" err="1"/>
              <a:t>në</a:t>
            </a:r>
            <a:r>
              <a:rPr lang="en-US" i="1" dirty="0"/>
              <a:t> </a:t>
            </a:r>
            <a:r>
              <a:rPr lang="en-US" i="1" dirty="0" err="1"/>
              <a:t>mungesë</a:t>
            </a:r>
            <a:r>
              <a:rPr lang="en-US" i="1" dirty="0"/>
              <a:t> </a:t>
            </a:r>
            <a:r>
              <a:rPr lang="en-US" i="1" dirty="0" err="1"/>
              <a:t>duhet</a:t>
            </a:r>
            <a:r>
              <a:rPr lang="en-US" i="1" dirty="0"/>
              <a:t> </a:t>
            </a:r>
            <a:r>
              <a:rPr lang="en-US" i="1" dirty="0" err="1"/>
              <a:t>të</a:t>
            </a:r>
            <a:r>
              <a:rPr lang="en-US" i="1" dirty="0"/>
              <a:t> </a:t>
            </a:r>
            <a:r>
              <a:rPr lang="en-US" i="1" dirty="0" err="1"/>
              <a:t>ketë</a:t>
            </a:r>
            <a:r>
              <a:rPr lang="en-US" i="1" dirty="0"/>
              <a:t> </a:t>
            </a:r>
            <a:r>
              <a:rPr lang="en-US" i="1" dirty="0" err="1"/>
              <a:t>të</a:t>
            </a:r>
            <a:r>
              <a:rPr lang="en-US" i="1" dirty="0"/>
              <a:t> </a:t>
            </a:r>
            <a:r>
              <a:rPr lang="en-US" i="1" dirty="0" err="1"/>
              <a:t>mundur</a:t>
            </a:r>
            <a:r>
              <a:rPr lang="en-US" i="1" dirty="0"/>
              <a:t> </a:t>
            </a:r>
            <a:r>
              <a:rPr lang="en-US" i="1" dirty="0" err="1"/>
              <a:t>të</a:t>
            </a:r>
            <a:r>
              <a:rPr lang="en-US" i="1" dirty="0"/>
              <a:t> </a:t>
            </a:r>
            <a:r>
              <a:rPr lang="en-US" i="1" dirty="0" err="1"/>
              <a:t>apelojë</a:t>
            </a:r>
            <a:r>
              <a:rPr lang="en-US" i="1" dirty="0"/>
              <a:t> </a:t>
            </a:r>
            <a:r>
              <a:rPr lang="en-US" i="1" dirty="0" err="1"/>
              <a:t>kundër</a:t>
            </a:r>
            <a:r>
              <a:rPr lang="en-US" i="1" dirty="0"/>
              <a:t> </a:t>
            </a:r>
            <a:r>
              <a:rPr lang="en-US" i="1" dirty="0" err="1"/>
              <a:t>vendimit</a:t>
            </a:r>
            <a:r>
              <a:rPr lang="en-US" i="1" dirty="0"/>
              <a:t> </a:t>
            </a:r>
            <a:r>
              <a:rPr lang="en-US" i="1" dirty="0" err="1"/>
              <a:t>gjyqësor</a:t>
            </a:r>
            <a:r>
              <a:rPr lang="en-US" i="1" dirty="0"/>
              <a:t> me </a:t>
            </a:r>
            <a:r>
              <a:rPr lang="en-US" i="1" dirty="0" err="1"/>
              <a:t>çdo</a:t>
            </a:r>
            <a:r>
              <a:rPr lang="en-US" i="1" dirty="0"/>
              <a:t> </a:t>
            </a:r>
            <a:r>
              <a:rPr lang="en-US" i="1" dirty="0" err="1"/>
              <a:t>mjet</a:t>
            </a:r>
            <a:r>
              <a:rPr lang="en-US" i="1" dirty="0"/>
              <a:t> </a:t>
            </a:r>
            <a:r>
              <a:rPr lang="en-US" i="1" dirty="0" err="1"/>
              <a:t>që</a:t>
            </a:r>
            <a:r>
              <a:rPr lang="en-US" i="1" dirty="0"/>
              <a:t> </a:t>
            </a:r>
            <a:r>
              <a:rPr lang="en-US" i="1" dirty="0" err="1"/>
              <a:t>mund</a:t>
            </a:r>
            <a:r>
              <a:rPr lang="en-US" i="1" dirty="0"/>
              <a:t> </a:t>
            </a:r>
            <a:r>
              <a:rPr lang="en-US" i="1" dirty="0" err="1"/>
              <a:t>të</a:t>
            </a:r>
            <a:r>
              <a:rPr lang="en-US" i="1" dirty="0"/>
              <a:t> </a:t>
            </a:r>
            <a:r>
              <a:rPr lang="en-US" i="1" dirty="0" err="1"/>
              <a:t>përdorte</a:t>
            </a:r>
            <a:r>
              <a:rPr lang="en-US" i="1" dirty="0"/>
              <a:t> </a:t>
            </a:r>
            <a:r>
              <a:rPr lang="en-US" i="1" dirty="0" err="1"/>
              <a:t>edhe</a:t>
            </a:r>
            <a:r>
              <a:rPr lang="en-US" i="1" dirty="0"/>
              <a:t> </a:t>
            </a:r>
            <a:r>
              <a:rPr lang="en-US" i="1" dirty="0" err="1"/>
              <a:t>sikur</a:t>
            </a:r>
            <a:r>
              <a:rPr lang="en-US" i="1" dirty="0"/>
              <a:t> </a:t>
            </a:r>
            <a:r>
              <a:rPr lang="en-US" i="1" dirty="0" err="1"/>
              <a:t>të</a:t>
            </a:r>
            <a:r>
              <a:rPr lang="en-US" i="1" dirty="0"/>
              <a:t> </a:t>
            </a:r>
            <a:r>
              <a:rPr lang="en-US" i="1" dirty="0" err="1"/>
              <a:t>kishte</a:t>
            </a:r>
            <a:r>
              <a:rPr lang="en-US" i="1" dirty="0"/>
              <a:t> </a:t>
            </a:r>
            <a:r>
              <a:rPr lang="en-US" i="1" dirty="0" err="1"/>
              <a:t>qenë</a:t>
            </a:r>
            <a:r>
              <a:rPr lang="en-US" i="1" dirty="0"/>
              <a:t> i </a:t>
            </a:r>
            <a:r>
              <a:rPr lang="en-US" i="1" dirty="0" err="1"/>
              <a:t>pranishëm</a:t>
            </a:r>
            <a:r>
              <a:rPr lang="en-US" i="1" dirty="0"/>
              <a:t> </a:t>
            </a:r>
            <a:r>
              <a:rPr lang="en-US" i="1" dirty="0" err="1"/>
              <a:t>në</a:t>
            </a:r>
            <a:r>
              <a:rPr lang="en-US" i="1" dirty="0"/>
              <a:t> </a:t>
            </a:r>
            <a:r>
              <a:rPr lang="en-US" i="1" dirty="0" err="1"/>
              <a:t>gjykim</a:t>
            </a:r>
            <a:r>
              <a:rPr lang="en-US" i="1" dirty="0"/>
              <a:t>. </a:t>
            </a:r>
            <a:endParaRPr lang="en-US" dirty="0"/>
          </a:p>
          <a:p>
            <a:pPr marL="0" indent="0">
              <a:buNone/>
            </a:pPr>
            <a:r>
              <a:rPr lang="en-US" i="1" dirty="0"/>
              <a:t>8. </a:t>
            </a:r>
            <a:r>
              <a:rPr lang="en-US" i="1" dirty="0" err="1"/>
              <a:t>Një</a:t>
            </a:r>
            <a:r>
              <a:rPr lang="en-US" i="1" dirty="0"/>
              <a:t> person i </a:t>
            </a:r>
            <a:r>
              <a:rPr lang="en-US" i="1" dirty="0" err="1"/>
              <a:t>gjykuar</a:t>
            </a:r>
            <a:r>
              <a:rPr lang="en-US" i="1" dirty="0"/>
              <a:t> </a:t>
            </a:r>
            <a:r>
              <a:rPr lang="en-US" i="1" dirty="0" err="1"/>
              <a:t>në</a:t>
            </a:r>
            <a:r>
              <a:rPr lang="en-US" i="1" dirty="0"/>
              <a:t> </a:t>
            </a:r>
            <a:r>
              <a:rPr lang="en-US" i="1" dirty="0" err="1"/>
              <a:t>mungesë</a:t>
            </a:r>
            <a:r>
              <a:rPr lang="en-US" i="1" dirty="0"/>
              <a:t> </a:t>
            </a:r>
            <a:r>
              <a:rPr lang="en-US" i="1" dirty="0" err="1"/>
              <a:t>dhe</a:t>
            </a:r>
            <a:r>
              <a:rPr lang="en-US" i="1" dirty="0"/>
              <a:t> </a:t>
            </a:r>
            <a:r>
              <a:rPr lang="en-US" i="1" dirty="0" err="1"/>
              <a:t>të</a:t>
            </a:r>
            <a:r>
              <a:rPr lang="en-US" i="1" dirty="0"/>
              <a:t> </a:t>
            </a:r>
            <a:r>
              <a:rPr lang="en-US" i="1" dirty="0" err="1"/>
              <a:t>cilit</a:t>
            </a:r>
            <a:r>
              <a:rPr lang="en-US" i="1" dirty="0"/>
              <a:t> </a:t>
            </a:r>
            <a:r>
              <a:rPr lang="en-US" i="1" dirty="0" err="1"/>
              <a:t>nuk</a:t>
            </a:r>
            <a:r>
              <a:rPr lang="en-US" i="1" dirty="0"/>
              <a:t> i </a:t>
            </a:r>
            <a:r>
              <a:rPr lang="en-US" i="1" dirty="0" err="1"/>
              <a:t>janë</a:t>
            </a:r>
            <a:r>
              <a:rPr lang="en-US" i="1" dirty="0"/>
              <a:t> </a:t>
            </a:r>
            <a:r>
              <a:rPr lang="en-US" i="1" dirty="0" err="1"/>
              <a:t>kryer</a:t>
            </a:r>
            <a:r>
              <a:rPr lang="en-US" i="1" dirty="0"/>
              <a:t> </a:t>
            </a:r>
            <a:r>
              <a:rPr lang="en-US" i="1" dirty="0" err="1"/>
              <a:t>njoftimet</a:t>
            </a:r>
            <a:r>
              <a:rPr lang="en-US" i="1" dirty="0"/>
              <a:t> </a:t>
            </a:r>
            <a:r>
              <a:rPr lang="en-US" i="1" dirty="0" err="1"/>
              <a:t>për</a:t>
            </a:r>
            <a:r>
              <a:rPr lang="en-US" i="1" dirty="0"/>
              <a:t> </a:t>
            </a:r>
            <a:r>
              <a:rPr lang="en-US" i="1" dirty="0" err="1"/>
              <a:t>gjyq</a:t>
            </a:r>
            <a:r>
              <a:rPr lang="en-US" i="1" dirty="0"/>
              <a:t> </a:t>
            </a:r>
            <a:r>
              <a:rPr lang="en-US" i="1" dirty="0" err="1"/>
              <a:t>në</a:t>
            </a:r>
            <a:r>
              <a:rPr lang="en-US" i="1" dirty="0"/>
              <a:t> </a:t>
            </a:r>
            <a:r>
              <a:rPr lang="en-US" i="1" dirty="0" err="1"/>
              <a:t>mënyrën</a:t>
            </a:r>
            <a:r>
              <a:rPr lang="en-US" i="1" dirty="0"/>
              <a:t> e </a:t>
            </a:r>
            <a:r>
              <a:rPr lang="en-US" i="1" dirty="0" err="1"/>
              <a:t>duhur</a:t>
            </a:r>
            <a:r>
              <a:rPr lang="en-US" i="1" dirty="0"/>
              <a:t> </a:t>
            </a:r>
            <a:r>
              <a:rPr lang="en-US" i="1" dirty="0" err="1"/>
              <a:t>duhet</a:t>
            </a:r>
            <a:r>
              <a:rPr lang="en-US" i="1" dirty="0"/>
              <a:t> </a:t>
            </a:r>
            <a:r>
              <a:rPr lang="en-US" i="1" dirty="0" err="1"/>
              <a:t>të</a:t>
            </a:r>
            <a:r>
              <a:rPr lang="en-US" i="1" dirty="0"/>
              <a:t> </a:t>
            </a:r>
            <a:r>
              <a:rPr lang="en-US" i="1" dirty="0" err="1"/>
              <a:t>ketë</a:t>
            </a:r>
            <a:r>
              <a:rPr lang="en-US" i="1" dirty="0"/>
              <a:t> </a:t>
            </a:r>
            <a:r>
              <a:rPr lang="en-US" i="1" dirty="0" err="1"/>
              <a:t>një</a:t>
            </a:r>
            <a:r>
              <a:rPr lang="en-US" i="1" dirty="0"/>
              <a:t> </a:t>
            </a:r>
            <a:r>
              <a:rPr lang="en-US" i="1" dirty="0" err="1"/>
              <a:t>mjet</a:t>
            </a:r>
            <a:r>
              <a:rPr lang="en-US" i="1" dirty="0"/>
              <a:t> </a:t>
            </a:r>
            <a:r>
              <a:rPr lang="en-US" i="1" dirty="0" err="1"/>
              <a:t>që</a:t>
            </a:r>
            <a:r>
              <a:rPr lang="en-US" i="1" dirty="0"/>
              <a:t> i </a:t>
            </a:r>
            <a:r>
              <a:rPr lang="en-US" i="1" dirty="0" err="1"/>
              <a:t>mundëson</a:t>
            </a:r>
            <a:r>
              <a:rPr lang="en-US" i="1" dirty="0"/>
              <a:t> </a:t>
            </a:r>
            <a:r>
              <a:rPr lang="en-US" i="1" dirty="0" err="1"/>
              <a:t>anullimin</a:t>
            </a:r>
            <a:r>
              <a:rPr lang="en-US" i="1" dirty="0"/>
              <a:t> e </a:t>
            </a:r>
            <a:r>
              <a:rPr lang="en-US" i="1" dirty="0" err="1"/>
              <a:t>vendimit</a:t>
            </a:r>
            <a:r>
              <a:rPr lang="en-US" i="1" dirty="0"/>
              <a:t> </a:t>
            </a:r>
            <a:r>
              <a:rPr lang="en-US" i="1" dirty="0" err="1"/>
              <a:t>gjyqësor</a:t>
            </a:r>
            <a:r>
              <a:rPr lang="en-US" i="1" dirty="0"/>
              <a:t> </a:t>
            </a:r>
            <a:r>
              <a:rPr lang="en-US" i="1" dirty="0" err="1"/>
              <a:t>të</a:t>
            </a:r>
            <a:r>
              <a:rPr lang="en-US" i="1" dirty="0"/>
              <a:t> </a:t>
            </a:r>
            <a:r>
              <a:rPr lang="en-US" i="1" dirty="0" err="1"/>
              <a:t>dhënë</a:t>
            </a:r>
            <a:r>
              <a:rPr lang="en-US" i="1" dirty="0"/>
              <a:t> </a:t>
            </a:r>
            <a:r>
              <a:rPr lang="en-US" i="1" dirty="0" err="1"/>
              <a:t>në</a:t>
            </a:r>
            <a:r>
              <a:rPr lang="en-US" i="1" dirty="0"/>
              <a:t> </a:t>
            </a:r>
            <a:r>
              <a:rPr lang="en-US" i="1" dirty="0" err="1"/>
              <a:t>mungesë</a:t>
            </a:r>
            <a:r>
              <a:rPr lang="en-US" i="1" dirty="0"/>
              <a:t>. </a:t>
            </a:r>
            <a:endParaRPr lang="en-US" dirty="0"/>
          </a:p>
          <a:p>
            <a:pPr marL="0" indent="0">
              <a:buNone/>
            </a:pPr>
            <a:r>
              <a:rPr lang="en-US" i="1" dirty="0"/>
              <a:t>9. </a:t>
            </a:r>
            <a:r>
              <a:rPr lang="en-US" i="1" dirty="0" err="1"/>
              <a:t>Një</a:t>
            </a:r>
            <a:r>
              <a:rPr lang="en-US" i="1" dirty="0"/>
              <a:t> person i </a:t>
            </a:r>
            <a:r>
              <a:rPr lang="en-US" i="1" dirty="0" err="1"/>
              <a:t>gjykuar</a:t>
            </a:r>
            <a:r>
              <a:rPr lang="en-US" i="1" dirty="0"/>
              <a:t> </a:t>
            </a:r>
            <a:r>
              <a:rPr lang="en-US" i="1" dirty="0" err="1"/>
              <a:t>në</a:t>
            </a:r>
            <a:r>
              <a:rPr lang="en-US" i="1" dirty="0"/>
              <a:t> </a:t>
            </a:r>
            <a:r>
              <a:rPr lang="en-US" i="1" dirty="0" err="1"/>
              <a:t>mungesë</a:t>
            </a:r>
            <a:r>
              <a:rPr lang="en-US" i="1" dirty="0"/>
              <a:t> i </a:t>
            </a:r>
            <a:r>
              <a:rPr lang="en-US" i="1" dirty="0" err="1"/>
              <a:t>cili</a:t>
            </a:r>
            <a:r>
              <a:rPr lang="en-US" i="1" dirty="0"/>
              <a:t> </a:t>
            </a:r>
            <a:r>
              <a:rPr lang="en-US" i="1" dirty="0" err="1"/>
              <a:t>është</a:t>
            </a:r>
            <a:r>
              <a:rPr lang="en-US" i="1" dirty="0"/>
              <a:t> </a:t>
            </a:r>
            <a:r>
              <a:rPr lang="en-US" i="1" dirty="0" err="1"/>
              <a:t>njoftuar</a:t>
            </a:r>
            <a:r>
              <a:rPr lang="en-US" i="1" dirty="0"/>
              <a:t> </a:t>
            </a:r>
            <a:r>
              <a:rPr lang="en-US" i="1" dirty="0" err="1"/>
              <a:t>rregullisht</a:t>
            </a:r>
            <a:r>
              <a:rPr lang="en-US" i="1" dirty="0"/>
              <a:t> </a:t>
            </a:r>
            <a:r>
              <a:rPr lang="en-US" i="1" dirty="0" err="1"/>
              <a:t>për</a:t>
            </a:r>
            <a:r>
              <a:rPr lang="en-US" i="1" dirty="0"/>
              <a:t> </a:t>
            </a:r>
            <a:r>
              <a:rPr lang="en-US" i="1" dirty="0" err="1"/>
              <a:t>gjykimin</a:t>
            </a:r>
            <a:r>
              <a:rPr lang="en-US" i="1" dirty="0"/>
              <a:t> </a:t>
            </a:r>
            <a:r>
              <a:rPr lang="en-US" i="1" dirty="0" err="1"/>
              <a:t>ka</a:t>
            </a:r>
            <a:r>
              <a:rPr lang="en-US" i="1" dirty="0"/>
              <a:t> </a:t>
            </a:r>
            <a:r>
              <a:rPr lang="en-US" i="1" dirty="0" err="1"/>
              <a:t>të</a:t>
            </a:r>
            <a:r>
              <a:rPr lang="en-US" i="1" dirty="0"/>
              <a:t> </a:t>
            </a:r>
            <a:r>
              <a:rPr lang="en-US" i="1" dirty="0" err="1"/>
              <a:t>drejtë</a:t>
            </a:r>
            <a:r>
              <a:rPr lang="en-US" i="1" dirty="0"/>
              <a:t> </a:t>
            </a:r>
            <a:r>
              <a:rPr lang="en-US" i="1" dirty="0" err="1"/>
              <a:t>të</a:t>
            </a:r>
            <a:r>
              <a:rPr lang="en-US" i="1" dirty="0"/>
              <a:t> </a:t>
            </a:r>
            <a:r>
              <a:rPr lang="en-US" i="1" dirty="0" err="1"/>
              <a:t>rigjykohet</a:t>
            </a:r>
            <a:r>
              <a:rPr lang="en-US" i="1" dirty="0"/>
              <a:t> </a:t>
            </a:r>
            <a:r>
              <a:rPr lang="en-US" i="1" dirty="0" err="1"/>
              <a:t>në</a:t>
            </a:r>
            <a:r>
              <a:rPr lang="en-US" i="1" dirty="0"/>
              <a:t> </a:t>
            </a:r>
            <a:r>
              <a:rPr lang="en-US" i="1" dirty="0" err="1"/>
              <a:t>mënyrat</a:t>
            </a:r>
            <a:r>
              <a:rPr lang="en-US" i="1" dirty="0"/>
              <a:t> e </a:t>
            </a:r>
            <a:r>
              <a:rPr lang="en-US" i="1" dirty="0" err="1"/>
              <a:t>zakonshme</a:t>
            </a:r>
            <a:r>
              <a:rPr lang="en-US" i="1" dirty="0"/>
              <a:t>, </a:t>
            </a:r>
            <a:r>
              <a:rPr lang="en-US" i="1" dirty="0" err="1"/>
              <a:t>nëse</a:t>
            </a:r>
            <a:r>
              <a:rPr lang="en-US" i="1" dirty="0"/>
              <a:t> </a:t>
            </a:r>
            <a:r>
              <a:rPr lang="en-US" i="1" dirty="0" err="1"/>
              <a:t>ai</a:t>
            </a:r>
            <a:r>
              <a:rPr lang="en-US" i="1" dirty="0"/>
              <a:t> </a:t>
            </a:r>
            <a:r>
              <a:rPr lang="en-US" i="1" dirty="0" err="1"/>
              <a:t>mund</a:t>
            </a:r>
            <a:r>
              <a:rPr lang="en-US" i="1" dirty="0"/>
              <a:t> </a:t>
            </a:r>
            <a:r>
              <a:rPr lang="en-US" i="1" dirty="0" err="1"/>
              <a:t>të</a:t>
            </a:r>
            <a:r>
              <a:rPr lang="en-US" i="1" dirty="0"/>
              <a:t> </a:t>
            </a:r>
            <a:r>
              <a:rPr lang="en-US" i="1" dirty="0" err="1"/>
              <a:t>vërtetojë</a:t>
            </a:r>
            <a:r>
              <a:rPr lang="en-US" i="1" dirty="0"/>
              <a:t> </a:t>
            </a:r>
            <a:r>
              <a:rPr lang="en-US" i="1" dirty="0" err="1"/>
              <a:t>që</a:t>
            </a:r>
            <a:r>
              <a:rPr lang="en-US" i="1" dirty="0"/>
              <a:t> </a:t>
            </a:r>
            <a:r>
              <a:rPr lang="en-US" i="1" dirty="0" err="1"/>
              <a:t>mungesa</a:t>
            </a:r>
            <a:r>
              <a:rPr lang="en-US" i="1" dirty="0"/>
              <a:t> e </a:t>
            </a:r>
            <a:r>
              <a:rPr lang="en-US" i="1" dirty="0" err="1"/>
              <a:t>tij</a:t>
            </a:r>
            <a:r>
              <a:rPr lang="en-US" i="1" dirty="0"/>
              <a:t> </a:t>
            </a:r>
            <a:r>
              <a:rPr lang="en-US" i="1" dirty="0" err="1"/>
              <a:t>dhe</a:t>
            </a:r>
            <a:r>
              <a:rPr lang="en-US" i="1" dirty="0"/>
              <a:t> </a:t>
            </a:r>
            <a:r>
              <a:rPr lang="en-US" i="1" dirty="0" err="1"/>
              <a:t>fakti</a:t>
            </a:r>
            <a:r>
              <a:rPr lang="en-US" i="1" dirty="0"/>
              <a:t> </a:t>
            </a:r>
            <a:r>
              <a:rPr lang="en-US" i="1" dirty="0" err="1"/>
              <a:t>që</a:t>
            </a:r>
            <a:r>
              <a:rPr lang="en-US" i="1" dirty="0"/>
              <a:t> </a:t>
            </a:r>
            <a:r>
              <a:rPr lang="en-US" i="1" dirty="0" err="1"/>
              <a:t>ai</a:t>
            </a:r>
            <a:r>
              <a:rPr lang="en-US" i="1" dirty="0"/>
              <a:t> </a:t>
            </a:r>
            <a:r>
              <a:rPr lang="en-US" i="1" dirty="0" err="1"/>
              <a:t>nuk</a:t>
            </a:r>
            <a:r>
              <a:rPr lang="en-US" i="1" dirty="0"/>
              <a:t> </a:t>
            </a:r>
            <a:r>
              <a:rPr lang="en-US" i="1" dirty="0" err="1"/>
              <a:t>mund</a:t>
            </a:r>
            <a:r>
              <a:rPr lang="en-US" i="1" dirty="0"/>
              <a:t> </a:t>
            </a:r>
            <a:r>
              <a:rPr lang="en-US" i="1" dirty="0" err="1"/>
              <a:t>të</a:t>
            </a:r>
            <a:r>
              <a:rPr lang="en-US" i="1" dirty="0"/>
              <a:t> </a:t>
            </a:r>
            <a:r>
              <a:rPr lang="en-US" i="1" dirty="0" err="1"/>
              <a:t>informonte</a:t>
            </a:r>
            <a:r>
              <a:rPr lang="en-US" i="1" dirty="0"/>
              <a:t> </a:t>
            </a:r>
            <a:r>
              <a:rPr lang="en-US" i="1" dirty="0" err="1"/>
              <a:t>gjykatën</a:t>
            </a:r>
            <a:r>
              <a:rPr lang="en-US" i="1" dirty="0"/>
              <a:t> </a:t>
            </a:r>
            <a:r>
              <a:rPr lang="en-US" i="1" dirty="0" err="1"/>
              <a:t>vinin</a:t>
            </a:r>
            <a:r>
              <a:rPr lang="en-US" i="1" dirty="0"/>
              <a:t> </a:t>
            </a:r>
            <a:r>
              <a:rPr lang="en-US" i="1" dirty="0" err="1"/>
              <a:t>nga</a:t>
            </a:r>
            <a:r>
              <a:rPr lang="en-US" i="1" dirty="0"/>
              <a:t> </a:t>
            </a:r>
            <a:r>
              <a:rPr lang="en-US" i="1" dirty="0" err="1"/>
              <a:t>shkaqe</a:t>
            </a:r>
            <a:r>
              <a:rPr lang="en-US" i="1" dirty="0"/>
              <a:t> </a:t>
            </a:r>
            <a:r>
              <a:rPr lang="en-US" i="1" dirty="0" err="1"/>
              <a:t>të</a:t>
            </a:r>
            <a:r>
              <a:rPr lang="en-US" i="1" dirty="0"/>
              <a:t> </a:t>
            </a:r>
            <a:r>
              <a:rPr lang="en-US" i="1" dirty="0" err="1"/>
              <a:t>pavarura</a:t>
            </a:r>
            <a:r>
              <a:rPr lang="en-US" i="1" dirty="0"/>
              <a:t> </a:t>
            </a:r>
            <a:r>
              <a:rPr lang="en-US" i="1" dirty="0" err="1"/>
              <a:t>nga</a:t>
            </a:r>
            <a:r>
              <a:rPr lang="en-US" i="1" dirty="0"/>
              <a:t> </a:t>
            </a:r>
            <a:r>
              <a:rPr lang="en-US" i="1" dirty="0" err="1"/>
              <a:t>kontrolli</a:t>
            </a:r>
            <a:r>
              <a:rPr lang="en-US" i="1" dirty="0"/>
              <a:t> i </a:t>
            </a:r>
            <a:r>
              <a:rPr lang="en-US" i="1" dirty="0" err="1"/>
              <a:t>tij</a:t>
            </a:r>
            <a:r>
              <a:rPr lang="en-US" dirty="0"/>
              <a:t>.”</a:t>
            </a:r>
          </a:p>
          <a:p>
            <a:pPr marL="0" indent="0">
              <a:buNone/>
            </a:pPr>
            <a:endParaRPr lang="en-US"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6" name="Title 1"/>
          <p:cNvSpPr>
            <a:spLocks noGrp="1"/>
          </p:cNvSpPr>
          <p:nvPr>
            <p:ph type="title"/>
          </p:nvPr>
        </p:nvSpPr>
        <p:spPr>
          <a:xfrm>
            <a:off x="342900" y="1676400"/>
            <a:ext cx="8458200" cy="533400"/>
          </a:xfrm>
        </p:spPr>
        <p:txBody>
          <a:bodyPr>
            <a:noAutofit/>
          </a:bodyPr>
          <a:lstStyle/>
          <a:p>
            <a:pPr marL="342900" indent="-342900" algn="l">
              <a:buFont typeface="Wingdings" pitchFamily="2" charset="2"/>
              <a:buChar char="Ø"/>
            </a:pPr>
            <a:r>
              <a:rPr lang="en-US" sz="2000" b="1" i="1" dirty="0" err="1"/>
              <a:t>Kriteret</a:t>
            </a:r>
            <a:r>
              <a:rPr lang="en-US" sz="2000" b="1" i="1" dirty="0"/>
              <a:t> </a:t>
            </a:r>
            <a:r>
              <a:rPr lang="en-US" sz="2000" b="1" i="1" dirty="0" err="1"/>
              <a:t>për</a:t>
            </a:r>
            <a:r>
              <a:rPr lang="en-US" sz="2000" b="1" i="1" dirty="0"/>
              <a:t> </a:t>
            </a:r>
            <a:r>
              <a:rPr lang="en-US" sz="2000" b="1" i="1" dirty="0" err="1"/>
              <a:t>Gjykimin</a:t>
            </a:r>
            <a:r>
              <a:rPr lang="en-US" sz="2000" b="1" i="1" dirty="0"/>
              <a:t> </a:t>
            </a:r>
            <a:r>
              <a:rPr lang="en-US" sz="2000" b="1" i="1" dirty="0" err="1"/>
              <a:t>në</a:t>
            </a:r>
            <a:r>
              <a:rPr lang="en-US" sz="2000" b="1" i="1" dirty="0"/>
              <a:t> </a:t>
            </a:r>
            <a:r>
              <a:rPr lang="en-US" sz="2000" b="1" i="1" dirty="0" err="1"/>
              <a:t>Mungesë</a:t>
            </a:r>
            <a:r>
              <a:rPr lang="en-US" sz="2000" b="1" i="1" dirty="0"/>
              <a:t> </a:t>
            </a:r>
            <a:r>
              <a:rPr lang="en-US" sz="2000" b="1" i="1" dirty="0" err="1"/>
              <a:t>sipas</a:t>
            </a:r>
            <a:r>
              <a:rPr lang="en-US" sz="2000" b="1" i="1" dirty="0"/>
              <a:t> </a:t>
            </a:r>
            <a:r>
              <a:rPr lang="en-US" sz="2000" b="1" i="1" dirty="0" err="1"/>
              <a:t>Rekomandimit</a:t>
            </a:r>
            <a:r>
              <a:rPr lang="en-US" sz="2000" b="1" i="1" dirty="0"/>
              <a:t> (75) 11 </a:t>
            </a:r>
            <a:r>
              <a:rPr lang="en-US" sz="2000" b="1" i="1" dirty="0" err="1"/>
              <a:t>të</a:t>
            </a:r>
            <a:r>
              <a:rPr lang="en-US" sz="2000" b="1" i="1" dirty="0"/>
              <a:t> </a:t>
            </a:r>
            <a:r>
              <a:rPr lang="en-US" sz="2000" b="1" i="1" dirty="0" err="1"/>
              <a:t>Komitetit</a:t>
            </a:r>
            <a:r>
              <a:rPr lang="en-US" sz="2000" b="1" i="1" dirty="0"/>
              <a:t> </a:t>
            </a:r>
            <a:r>
              <a:rPr lang="en-US" sz="2000" b="1" i="1" dirty="0" err="1"/>
              <a:t>të</a:t>
            </a:r>
            <a:r>
              <a:rPr lang="en-US" sz="2000" b="1" i="1" dirty="0"/>
              <a:t> </a:t>
            </a:r>
            <a:r>
              <a:rPr lang="en-US" sz="2000" b="1" i="1" dirty="0" err="1"/>
              <a:t>Ministrave</a:t>
            </a:r>
            <a:r>
              <a:rPr lang="en-US" sz="2000" b="1" i="1" dirty="0"/>
              <a:t> </a:t>
            </a:r>
            <a:r>
              <a:rPr lang="en-US" sz="2000" b="1" i="1" dirty="0" err="1"/>
              <a:t>të</a:t>
            </a:r>
            <a:r>
              <a:rPr lang="en-US" sz="2000" b="1" i="1" dirty="0"/>
              <a:t> </a:t>
            </a:r>
            <a:r>
              <a:rPr lang="en-US" sz="2000" b="1" i="1" dirty="0" err="1"/>
              <a:t>Këshillit</a:t>
            </a:r>
            <a:r>
              <a:rPr lang="en-US" sz="2000" b="1" i="1" dirty="0"/>
              <a:t> </a:t>
            </a:r>
            <a:r>
              <a:rPr lang="en-US" sz="2000" b="1" i="1" dirty="0" err="1"/>
              <a:t>të</a:t>
            </a:r>
            <a:r>
              <a:rPr lang="en-US" sz="2000" b="1" i="1" dirty="0"/>
              <a:t> </a:t>
            </a:r>
            <a:r>
              <a:rPr lang="en-US" sz="2000" b="1" i="1" dirty="0" err="1" smtClean="0"/>
              <a:t>Evropës</a:t>
            </a:r>
            <a:r>
              <a:rPr lang="en-US" sz="2000" b="1" i="1" dirty="0" smtClean="0"/>
              <a:t>  (</a:t>
            </a:r>
            <a:r>
              <a:rPr lang="en-US" sz="2000" b="1" i="1" dirty="0" err="1" smtClean="0"/>
              <a:t>vazhdim</a:t>
            </a:r>
            <a:r>
              <a:rPr lang="en-US" sz="2000" b="1" i="1" dirty="0" smtClean="0"/>
              <a:t>)</a:t>
            </a:r>
            <a:r>
              <a:rPr lang="en-US" sz="2400" dirty="0"/>
              <a:t/>
            </a:r>
            <a:br>
              <a:rPr lang="en-US" sz="2400" dirty="0"/>
            </a:br>
            <a:endParaRPr lang="en-US" sz="2400" dirty="0"/>
          </a:p>
        </p:txBody>
      </p:sp>
      <p:sp>
        <p:nvSpPr>
          <p:cNvPr id="2" name="Date Placeholder 1"/>
          <p:cNvSpPr>
            <a:spLocks noGrp="1"/>
          </p:cNvSpPr>
          <p:nvPr>
            <p:ph type="dt" sz="half" idx="10"/>
          </p:nvPr>
        </p:nvSpPr>
        <p:spPr/>
        <p:txBody>
          <a:bodyPr/>
          <a:lstStyle/>
          <a:p>
            <a:fld id="{D454B4F7-9C5E-4266-B886-87770FD028BF}"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30373567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2600"/>
            <a:ext cx="8229600" cy="533400"/>
          </a:xfrm>
        </p:spPr>
        <p:txBody>
          <a:bodyPr>
            <a:noAutofit/>
          </a:bodyPr>
          <a:lstStyle/>
          <a:p>
            <a:pPr marL="342900" indent="-342900" algn="l">
              <a:buFont typeface="Wingdings" pitchFamily="2" charset="2"/>
              <a:buChar char="Ø"/>
            </a:pPr>
            <a:r>
              <a:rPr lang="en-US" sz="2200" b="1" i="1" dirty="0" err="1"/>
              <a:t>Vendimi</a:t>
            </a:r>
            <a:r>
              <a:rPr lang="en-US" sz="2200" b="1" i="1" dirty="0"/>
              <a:t> Nr. 94 </a:t>
            </a:r>
            <a:r>
              <a:rPr lang="en-US" sz="2200" b="1" i="1" dirty="0" err="1"/>
              <a:t>datë</a:t>
            </a:r>
            <a:r>
              <a:rPr lang="en-US" sz="2200" b="1" i="1" dirty="0"/>
              <a:t> 21.06.2017, i </a:t>
            </a:r>
            <a:r>
              <a:rPr lang="en-US" sz="2200" b="1" i="1" dirty="0" err="1"/>
              <a:t>Gjykatës</a:t>
            </a:r>
            <a:r>
              <a:rPr lang="en-US" sz="2200" b="1" i="1" dirty="0"/>
              <a:t> </a:t>
            </a:r>
            <a:r>
              <a:rPr lang="en-US" sz="2200" b="1" i="1" dirty="0" err="1"/>
              <a:t>së</a:t>
            </a:r>
            <a:r>
              <a:rPr lang="en-US" sz="2200" b="1" i="1" dirty="0"/>
              <a:t> </a:t>
            </a:r>
            <a:r>
              <a:rPr lang="en-US" sz="2200" b="1" i="1" dirty="0" err="1"/>
              <a:t>Lartë</a:t>
            </a:r>
            <a:r>
              <a:rPr lang="en-US" sz="2200" b="1" i="1" dirty="0" smtClean="0"/>
              <a:t>.</a:t>
            </a:r>
            <a:r>
              <a:rPr lang="en-US" sz="2400" dirty="0"/>
              <a:t/>
            </a:r>
            <a:br>
              <a:rPr lang="en-US" sz="2400" dirty="0"/>
            </a:br>
            <a:endParaRPr lang="en-US" sz="2400" dirty="0"/>
          </a:p>
        </p:txBody>
      </p:sp>
      <p:sp>
        <p:nvSpPr>
          <p:cNvPr id="3" name="Content Placeholder 2"/>
          <p:cNvSpPr>
            <a:spLocks noGrp="1"/>
          </p:cNvSpPr>
          <p:nvPr>
            <p:ph idx="1"/>
          </p:nvPr>
        </p:nvSpPr>
        <p:spPr>
          <a:xfrm>
            <a:off x="457200" y="2362200"/>
            <a:ext cx="8229600" cy="4267200"/>
          </a:xfrm>
        </p:spPr>
        <p:txBody>
          <a:bodyPr>
            <a:noAutofit/>
          </a:bodyPr>
          <a:lstStyle/>
          <a:p>
            <a:pPr marL="0" indent="0">
              <a:buNone/>
            </a:pPr>
            <a:r>
              <a:rPr lang="en-US" sz="1800" b="1" u="sng" dirty="0" err="1"/>
              <a:t>Faktet</a:t>
            </a:r>
            <a:r>
              <a:rPr lang="en-US" sz="1800" b="1" u="sng" dirty="0" smtClean="0"/>
              <a:t>:</a:t>
            </a:r>
          </a:p>
          <a:p>
            <a:pPr marL="0" indent="0">
              <a:buNone/>
            </a:pPr>
            <a:endParaRPr lang="en-US" sz="1800" dirty="0"/>
          </a:p>
          <a:p>
            <a:r>
              <a:rPr lang="en-US" sz="1800" dirty="0"/>
              <a:t>I </a:t>
            </a:r>
            <a:r>
              <a:rPr lang="en-US" sz="1800" dirty="0" err="1"/>
              <a:t>dënuari</a:t>
            </a:r>
            <a:r>
              <a:rPr lang="en-US" sz="1800" dirty="0"/>
              <a:t> V R </a:t>
            </a:r>
            <a:r>
              <a:rPr lang="en-US" sz="1800" dirty="0" err="1"/>
              <a:t>është</a:t>
            </a:r>
            <a:r>
              <a:rPr lang="en-US" sz="1800" dirty="0"/>
              <a:t> </a:t>
            </a:r>
            <a:r>
              <a:rPr lang="en-US" sz="1800" dirty="0" err="1"/>
              <a:t>gjykuar</a:t>
            </a:r>
            <a:r>
              <a:rPr lang="en-US" sz="1800" dirty="0"/>
              <a:t> </a:t>
            </a:r>
            <a:r>
              <a:rPr lang="en-US" sz="1800" dirty="0" err="1"/>
              <a:t>dhe</a:t>
            </a:r>
            <a:r>
              <a:rPr lang="en-US" sz="1800" dirty="0"/>
              <a:t> </a:t>
            </a:r>
            <a:r>
              <a:rPr lang="en-US" sz="1800" dirty="0" err="1"/>
              <a:t>deklaruar</a:t>
            </a:r>
            <a:r>
              <a:rPr lang="en-US" sz="1800" dirty="0"/>
              <a:t> </a:t>
            </a:r>
            <a:r>
              <a:rPr lang="en-US" sz="1800" dirty="0" err="1"/>
              <a:t>fajtor</a:t>
            </a:r>
            <a:r>
              <a:rPr lang="en-US" sz="1800" dirty="0"/>
              <a:t> </a:t>
            </a:r>
            <a:r>
              <a:rPr lang="en-US" sz="1800" dirty="0" err="1"/>
              <a:t>për</a:t>
            </a:r>
            <a:r>
              <a:rPr lang="en-US" sz="1800" dirty="0"/>
              <a:t> </a:t>
            </a:r>
            <a:r>
              <a:rPr lang="en-US" sz="1800" dirty="0" err="1"/>
              <a:t>veprën</a:t>
            </a:r>
            <a:r>
              <a:rPr lang="en-US" sz="1800" dirty="0"/>
              <a:t> </a:t>
            </a:r>
            <a:r>
              <a:rPr lang="en-US" sz="1800" dirty="0" err="1"/>
              <a:t>penale</a:t>
            </a:r>
            <a:r>
              <a:rPr lang="en-US" sz="1800" dirty="0"/>
              <a:t> </a:t>
            </a:r>
            <a:r>
              <a:rPr lang="en-US" sz="1800" dirty="0" err="1"/>
              <a:t>të</a:t>
            </a:r>
            <a:r>
              <a:rPr lang="en-US" sz="1800" dirty="0"/>
              <a:t> </a:t>
            </a:r>
            <a:r>
              <a:rPr lang="en-US" sz="1800" dirty="0" err="1"/>
              <a:t>parashikuar</a:t>
            </a:r>
            <a:r>
              <a:rPr lang="en-US" sz="1800" dirty="0"/>
              <a:t> </a:t>
            </a:r>
            <a:r>
              <a:rPr lang="en-US" sz="1800" dirty="0" err="1"/>
              <a:t>nga</a:t>
            </a:r>
            <a:r>
              <a:rPr lang="en-US" sz="1800" dirty="0"/>
              <a:t> </a:t>
            </a:r>
            <a:r>
              <a:rPr lang="en-US" sz="1800" dirty="0" err="1"/>
              <a:t>neni</a:t>
            </a:r>
            <a:r>
              <a:rPr lang="en-US" sz="1800" dirty="0"/>
              <a:t> 298/3 </a:t>
            </a:r>
            <a:r>
              <a:rPr lang="en-US" sz="1800" dirty="0" err="1"/>
              <a:t>te</a:t>
            </a:r>
            <a:r>
              <a:rPr lang="en-US" sz="1800" dirty="0"/>
              <a:t> </a:t>
            </a:r>
            <a:r>
              <a:rPr lang="en-US" sz="1800" dirty="0" err="1"/>
              <a:t>Kodit</a:t>
            </a:r>
            <a:r>
              <a:rPr lang="en-US" sz="1800" dirty="0"/>
              <a:t> Penal </a:t>
            </a:r>
            <a:r>
              <a:rPr lang="en-US" sz="1800" dirty="0" err="1"/>
              <a:t>është</a:t>
            </a:r>
            <a:r>
              <a:rPr lang="en-US" sz="1800" dirty="0"/>
              <a:t> </a:t>
            </a:r>
            <a:r>
              <a:rPr lang="en-US" sz="1800" dirty="0" err="1"/>
              <a:t>dënuar</a:t>
            </a:r>
            <a:r>
              <a:rPr lang="en-US" sz="1800" dirty="0"/>
              <a:t> </a:t>
            </a:r>
            <a:r>
              <a:rPr lang="en-US" sz="1800" dirty="0" err="1"/>
              <a:t>përfundimisht</a:t>
            </a:r>
            <a:r>
              <a:rPr lang="en-US" sz="1800" dirty="0"/>
              <a:t> me 20 (</a:t>
            </a:r>
            <a:r>
              <a:rPr lang="en-US" sz="1800" dirty="0" err="1"/>
              <a:t>njëzet</a:t>
            </a:r>
            <a:r>
              <a:rPr lang="en-US" sz="1800" dirty="0"/>
              <a:t>) </a:t>
            </a:r>
            <a:r>
              <a:rPr lang="en-US" sz="1800" dirty="0" err="1"/>
              <a:t>vjet</a:t>
            </a:r>
            <a:r>
              <a:rPr lang="en-US" sz="1800" dirty="0"/>
              <a:t> </a:t>
            </a:r>
            <a:r>
              <a:rPr lang="en-US" sz="1800" dirty="0" err="1"/>
              <a:t>burgim</a:t>
            </a:r>
            <a:r>
              <a:rPr lang="en-US" sz="1800" dirty="0"/>
              <a:t>. </a:t>
            </a:r>
            <a:r>
              <a:rPr lang="en-US" sz="1800" dirty="0" err="1"/>
              <a:t>Gjithashtu</a:t>
            </a:r>
            <a:r>
              <a:rPr lang="en-US" sz="1800" dirty="0"/>
              <a:t> </a:t>
            </a:r>
            <a:r>
              <a:rPr lang="en-US" sz="1800" dirty="0" err="1"/>
              <a:t>provohet</a:t>
            </a:r>
            <a:r>
              <a:rPr lang="en-US" sz="1800" dirty="0"/>
              <a:t> se i </a:t>
            </a:r>
            <a:r>
              <a:rPr lang="en-US" sz="1800" dirty="0" err="1"/>
              <a:t>dënuari</a:t>
            </a:r>
            <a:r>
              <a:rPr lang="en-US" sz="1800" dirty="0"/>
              <a:t> </a:t>
            </a:r>
            <a:r>
              <a:rPr lang="en-US" sz="1800" dirty="0" err="1"/>
              <a:t>ka</a:t>
            </a:r>
            <a:r>
              <a:rPr lang="en-US" sz="1800" dirty="0"/>
              <a:t> </a:t>
            </a:r>
            <a:r>
              <a:rPr lang="en-US" sz="1800" dirty="0" err="1"/>
              <a:t>shteruar</a:t>
            </a:r>
            <a:r>
              <a:rPr lang="en-US" sz="1800" dirty="0"/>
              <a:t> </a:t>
            </a:r>
            <a:r>
              <a:rPr lang="en-US" sz="1800" dirty="0" err="1"/>
              <a:t>mundësitë</a:t>
            </a:r>
            <a:r>
              <a:rPr lang="en-US" sz="1800" dirty="0"/>
              <a:t> </a:t>
            </a:r>
            <a:r>
              <a:rPr lang="en-US" sz="1800" dirty="0" err="1"/>
              <a:t>ligjore</a:t>
            </a:r>
            <a:r>
              <a:rPr lang="en-US" sz="1800" dirty="0"/>
              <a:t> </a:t>
            </a:r>
            <a:r>
              <a:rPr lang="en-US" sz="1800" dirty="0" err="1"/>
              <a:t>për</a:t>
            </a:r>
            <a:r>
              <a:rPr lang="en-US" sz="1800" dirty="0"/>
              <a:t> </a:t>
            </a:r>
            <a:r>
              <a:rPr lang="en-US" sz="1800" dirty="0" err="1"/>
              <a:t>t’u</a:t>
            </a:r>
            <a:r>
              <a:rPr lang="en-US" sz="1800" dirty="0"/>
              <a:t> </a:t>
            </a:r>
            <a:r>
              <a:rPr lang="en-US" sz="1800" dirty="0" err="1"/>
              <a:t>ankimuar</a:t>
            </a:r>
            <a:r>
              <a:rPr lang="en-US" sz="1800" dirty="0"/>
              <a:t> </a:t>
            </a:r>
            <a:r>
              <a:rPr lang="en-US" sz="1800" dirty="0" err="1"/>
              <a:t>kundër</a:t>
            </a:r>
            <a:r>
              <a:rPr lang="en-US" sz="1800" dirty="0"/>
              <a:t> </a:t>
            </a:r>
            <a:r>
              <a:rPr lang="en-US" sz="1800" dirty="0" err="1"/>
              <a:t>vendimit</a:t>
            </a:r>
            <a:r>
              <a:rPr lang="en-US" sz="1800" dirty="0"/>
              <a:t> </a:t>
            </a:r>
            <a:r>
              <a:rPr lang="en-US" sz="1800" dirty="0" err="1"/>
              <a:t>të</a:t>
            </a:r>
            <a:r>
              <a:rPr lang="en-US" sz="1800" dirty="0"/>
              <a:t> </a:t>
            </a:r>
            <a:r>
              <a:rPr lang="en-US" sz="1800" dirty="0" err="1"/>
              <a:t>dënimit</a:t>
            </a:r>
            <a:r>
              <a:rPr lang="en-US" sz="1800" dirty="0"/>
              <a:t>. </a:t>
            </a:r>
          </a:p>
          <a:p>
            <a:r>
              <a:rPr lang="en-US" sz="1800" dirty="0" err="1"/>
              <a:t>Në</a:t>
            </a:r>
            <a:r>
              <a:rPr lang="en-US" sz="1800" dirty="0"/>
              <a:t> </a:t>
            </a:r>
            <a:r>
              <a:rPr lang="en-US" sz="1800" dirty="0" err="1"/>
              <a:t>bazë</a:t>
            </a:r>
            <a:r>
              <a:rPr lang="en-US" sz="1800" dirty="0"/>
              <a:t> </a:t>
            </a:r>
            <a:r>
              <a:rPr lang="en-US" sz="1800" dirty="0" err="1"/>
              <a:t>të</a:t>
            </a:r>
            <a:r>
              <a:rPr lang="en-US" sz="1800" dirty="0"/>
              <a:t> </a:t>
            </a:r>
            <a:r>
              <a:rPr lang="en-US" sz="1800" dirty="0" err="1"/>
              <a:t>akteve</a:t>
            </a:r>
            <a:r>
              <a:rPr lang="en-US" sz="1800" dirty="0"/>
              <a:t> </a:t>
            </a:r>
            <a:r>
              <a:rPr lang="en-US" sz="1800" dirty="0" err="1"/>
              <a:t>rezulton</a:t>
            </a:r>
            <a:r>
              <a:rPr lang="en-US" sz="1800" dirty="0"/>
              <a:t> se </a:t>
            </a:r>
            <a:r>
              <a:rPr lang="en-US" sz="1800" dirty="0" err="1"/>
              <a:t>ai</a:t>
            </a:r>
            <a:r>
              <a:rPr lang="en-US" sz="1800" dirty="0"/>
              <a:t> </a:t>
            </a:r>
            <a:r>
              <a:rPr lang="en-US" sz="1800" dirty="0" err="1"/>
              <a:t>është</a:t>
            </a:r>
            <a:r>
              <a:rPr lang="en-US" sz="1800" dirty="0"/>
              <a:t> </a:t>
            </a:r>
            <a:r>
              <a:rPr lang="en-US" sz="1800" dirty="0" err="1"/>
              <a:t>hetuar</a:t>
            </a:r>
            <a:r>
              <a:rPr lang="en-US" sz="1800" dirty="0"/>
              <a:t> </a:t>
            </a:r>
            <a:r>
              <a:rPr lang="en-US" sz="1800" dirty="0" err="1"/>
              <a:t>dhe</a:t>
            </a:r>
            <a:r>
              <a:rPr lang="en-US" sz="1800" dirty="0"/>
              <a:t> </a:t>
            </a:r>
            <a:r>
              <a:rPr lang="en-US" sz="1800" dirty="0" err="1"/>
              <a:t>gjykuar</a:t>
            </a:r>
            <a:r>
              <a:rPr lang="en-US" sz="1800" dirty="0"/>
              <a:t> </a:t>
            </a:r>
            <a:r>
              <a:rPr lang="en-US" sz="1800" dirty="0" err="1"/>
              <a:t>në</a:t>
            </a:r>
            <a:r>
              <a:rPr lang="en-US" sz="1800" dirty="0"/>
              <a:t> </a:t>
            </a:r>
            <a:r>
              <a:rPr lang="en-US" sz="1800" dirty="0" err="1"/>
              <a:t>mungesë</a:t>
            </a:r>
            <a:r>
              <a:rPr lang="en-US" sz="1800" dirty="0"/>
              <a:t> </a:t>
            </a:r>
            <a:r>
              <a:rPr lang="en-US" sz="1800" dirty="0" err="1"/>
              <a:t>në</a:t>
            </a:r>
            <a:r>
              <a:rPr lang="en-US" sz="1800" dirty="0"/>
              <a:t> </a:t>
            </a:r>
            <a:r>
              <a:rPr lang="en-US" sz="1800" dirty="0" err="1"/>
              <a:t>të</a:t>
            </a:r>
            <a:r>
              <a:rPr lang="en-US" sz="1800" dirty="0"/>
              <a:t> </a:t>
            </a:r>
            <a:r>
              <a:rPr lang="en-US" sz="1800" dirty="0" err="1"/>
              <a:t>tre</a:t>
            </a:r>
            <a:r>
              <a:rPr lang="en-US" sz="1800" dirty="0"/>
              <a:t> </a:t>
            </a:r>
            <a:r>
              <a:rPr lang="en-US" sz="1800" dirty="0" err="1"/>
              <a:t>shkallët</a:t>
            </a:r>
            <a:r>
              <a:rPr lang="en-US" sz="1800" dirty="0"/>
              <a:t> e </a:t>
            </a:r>
            <a:r>
              <a:rPr lang="en-US" sz="1800" dirty="0" err="1"/>
              <a:t>gjykimit</a:t>
            </a:r>
            <a:r>
              <a:rPr lang="en-US" sz="1800" dirty="0"/>
              <a:t>. </a:t>
            </a:r>
            <a:r>
              <a:rPr lang="en-US" sz="1800" dirty="0" err="1"/>
              <a:t>Të</a:t>
            </a:r>
            <a:r>
              <a:rPr lang="en-US" sz="1800" dirty="0"/>
              <a:t> </a:t>
            </a:r>
            <a:r>
              <a:rPr lang="en-US" sz="1800" dirty="0" err="1"/>
              <a:t>drejtat</a:t>
            </a:r>
            <a:r>
              <a:rPr lang="en-US" sz="1800" dirty="0"/>
              <a:t> e </a:t>
            </a:r>
            <a:r>
              <a:rPr lang="en-US" sz="1800" dirty="0" err="1"/>
              <a:t>tij</a:t>
            </a:r>
            <a:r>
              <a:rPr lang="en-US" sz="1800" dirty="0"/>
              <a:t> </a:t>
            </a:r>
            <a:r>
              <a:rPr lang="en-US" sz="1800" dirty="0" err="1"/>
              <a:t>janë</a:t>
            </a:r>
            <a:r>
              <a:rPr lang="en-US" sz="1800" dirty="0"/>
              <a:t> </a:t>
            </a:r>
            <a:r>
              <a:rPr lang="en-US" sz="1800" dirty="0" err="1"/>
              <a:t>garantuar</a:t>
            </a:r>
            <a:r>
              <a:rPr lang="en-US" sz="1800" dirty="0"/>
              <a:t> </a:t>
            </a:r>
            <a:r>
              <a:rPr lang="en-US" sz="1800" dirty="0" err="1"/>
              <a:t>nëpërmjet</a:t>
            </a:r>
            <a:r>
              <a:rPr lang="en-US" sz="1800" dirty="0"/>
              <a:t> </a:t>
            </a:r>
            <a:r>
              <a:rPr lang="en-US" sz="1800" dirty="0" err="1"/>
              <a:t>një</a:t>
            </a:r>
            <a:r>
              <a:rPr lang="en-US" sz="1800" dirty="0"/>
              <a:t> </a:t>
            </a:r>
            <a:r>
              <a:rPr lang="en-US" sz="1800" dirty="0" err="1"/>
              <a:t>avokati</a:t>
            </a:r>
            <a:r>
              <a:rPr lang="en-US" sz="1800" dirty="0"/>
              <a:t> </a:t>
            </a:r>
            <a:r>
              <a:rPr lang="en-US" sz="1800" dirty="0" err="1"/>
              <a:t>të</a:t>
            </a:r>
            <a:r>
              <a:rPr lang="en-US" sz="1800" dirty="0"/>
              <a:t> </a:t>
            </a:r>
            <a:r>
              <a:rPr lang="en-US" sz="1800" dirty="0" err="1"/>
              <a:t>caktuar</a:t>
            </a:r>
            <a:r>
              <a:rPr lang="en-US" sz="1800" dirty="0"/>
              <a:t> </a:t>
            </a:r>
            <a:r>
              <a:rPr lang="en-US" sz="1800" dirty="0" err="1"/>
              <a:t>nga</a:t>
            </a:r>
            <a:r>
              <a:rPr lang="en-US" sz="1800" dirty="0"/>
              <a:t> </a:t>
            </a:r>
            <a:r>
              <a:rPr lang="en-US" sz="1800" dirty="0" err="1"/>
              <a:t>familjaret</a:t>
            </a:r>
            <a:r>
              <a:rPr lang="en-US" sz="1800" dirty="0"/>
              <a:t>. </a:t>
            </a:r>
            <a:r>
              <a:rPr lang="en-US" sz="1800" dirty="0" err="1"/>
              <a:t>Në</a:t>
            </a:r>
            <a:r>
              <a:rPr lang="en-US" sz="1800" dirty="0"/>
              <a:t> </a:t>
            </a:r>
            <a:r>
              <a:rPr lang="en-US" sz="1800" dirty="0" err="1"/>
              <a:t>këto</a:t>
            </a:r>
            <a:r>
              <a:rPr lang="en-US" sz="1800" dirty="0"/>
              <a:t> </a:t>
            </a:r>
            <a:r>
              <a:rPr lang="en-US" sz="1800" dirty="0" err="1"/>
              <a:t>kushte</a:t>
            </a:r>
            <a:r>
              <a:rPr lang="en-US" sz="1800" dirty="0"/>
              <a:t> </a:t>
            </a:r>
            <a:r>
              <a:rPr lang="en-US" sz="1800" dirty="0" err="1"/>
              <a:t>kur</a:t>
            </a:r>
            <a:r>
              <a:rPr lang="en-US" sz="1800" dirty="0"/>
              <a:t> </a:t>
            </a:r>
            <a:r>
              <a:rPr lang="en-US" sz="1800" dirty="0" err="1"/>
              <a:t>janë</a:t>
            </a:r>
            <a:r>
              <a:rPr lang="en-US" sz="1800" dirty="0"/>
              <a:t> </a:t>
            </a:r>
            <a:r>
              <a:rPr lang="en-US" sz="1800" dirty="0" err="1"/>
              <a:t>shterur</a:t>
            </a:r>
            <a:r>
              <a:rPr lang="en-US" sz="1800" dirty="0"/>
              <a:t> </a:t>
            </a:r>
            <a:r>
              <a:rPr lang="en-US" sz="1800" dirty="0" err="1"/>
              <a:t>mjetet</a:t>
            </a:r>
            <a:r>
              <a:rPr lang="en-US" sz="1800" dirty="0"/>
              <a:t> e </a:t>
            </a:r>
            <a:r>
              <a:rPr lang="en-US" sz="1800" dirty="0" err="1"/>
              <a:t>zakonshme</a:t>
            </a:r>
            <a:r>
              <a:rPr lang="en-US" sz="1800" dirty="0"/>
              <a:t> </a:t>
            </a:r>
            <a:r>
              <a:rPr lang="en-US" sz="1800" dirty="0" err="1"/>
              <a:t>të</a:t>
            </a:r>
            <a:r>
              <a:rPr lang="en-US" sz="1800" dirty="0"/>
              <a:t> </a:t>
            </a:r>
            <a:r>
              <a:rPr lang="en-US" sz="1800" dirty="0" err="1"/>
              <a:t>ankimit</a:t>
            </a:r>
            <a:r>
              <a:rPr lang="en-US" sz="1800" dirty="0"/>
              <a:t>, </a:t>
            </a:r>
            <a:r>
              <a:rPr lang="en-US" sz="1800" dirty="0" err="1"/>
              <a:t>vendimi</a:t>
            </a:r>
            <a:r>
              <a:rPr lang="en-US" sz="1800" dirty="0"/>
              <a:t> </a:t>
            </a:r>
            <a:r>
              <a:rPr lang="en-US" sz="1800" dirty="0" err="1"/>
              <a:t>është</a:t>
            </a:r>
            <a:r>
              <a:rPr lang="en-US" sz="1800" dirty="0"/>
              <a:t> i </a:t>
            </a:r>
            <a:r>
              <a:rPr lang="en-US" sz="1800" dirty="0" err="1"/>
              <a:t>formës</a:t>
            </a:r>
            <a:r>
              <a:rPr lang="en-US" sz="1800" dirty="0"/>
              <a:t> </a:t>
            </a:r>
            <a:r>
              <a:rPr lang="en-US" sz="1800" dirty="0" err="1"/>
              <a:t>së</a:t>
            </a:r>
            <a:r>
              <a:rPr lang="en-US" sz="1800" dirty="0"/>
              <a:t> </a:t>
            </a:r>
            <a:r>
              <a:rPr lang="en-US" sz="1800" dirty="0" err="1"/>
              <a:t>prerë</a:t>
            </a:r>
            <a:r>
              <a:rPr lang="en-US" sz="1800" dirty="0"/>
              <a:t> </a:t>
            </a:r>
            <a:r>
              <a:rPr lang="en-US" sz="1800" dirty="0" err="1"/>
              <a:t>dhe</a:t>
            </a:r>
            <a:r>
              <a:rPr lang="en-US" sz="1800" dirty="0"/>
              <a:t> </a:t>
            </a:r>
            <a:r>
              <a:rPr lang="en-US" sz="1800" dirty="0" err="1"/>
              <a:t>çështja</a:t>
            </a:r>
            <a:r>
              <a:rPr lang="en-US" sz="1800" dirty="0"/>
              <a:t> </a:t>
            </a:r>
            <a:r>
              <a:rPr lang="en-US" sz="1800" dirty="0" err="1"/>
              <a:t>konsiderohet</a:t>
            </a:r>
            <a:r>
              <a:rPr lang="en-US" sz="1800" dirty="0"/>
              <a:t> e </a:t>
            </a:r>
            <a:r>
              <a:rPr lang="en-US" sz="1800" dirty="0" err="1"/>
              <a:t>mbyllur</a:t>
            </a:r>
            <a:r>
              <a:rPr lang="en-US" sz="1800" dirty="0"/>
              <a:t>, </a:t>
            </a:r>
            <a:r>
              <a:rPr lang="en-US" sz="1800" dirty="0" err="1"/>
              <a:t>në</a:t>
            </a:r>
            <a:r>
              <a:rPr lang="en-US" sz="1800" dirty="0"/>
              <a:t> </a:t>
            </a:r>
            <a:r>
              <a:rPr lang="en-US" sz="1800" dirty="0" err="1"/>
              <a:t>bazë</a:t>
            </a:r>
            <a:r>
              <a:rPr lang="en-US" sz="1800" dirty="0"/>
              <a:t> </a:t>
            </a:r>
            <a:r>
              <a:rPr lang="en-US" sz="1800" dirty="0" err="1"/>
              <a:t>të</a:t>
            </a:r>
            <a:r>
              <a:rPr lang="en-US" sz="1800" dirty="0"/>
              <a:t> </a:t>
            </a:r>
            <a:r>
              <a:rPr lang="en-US" sz="1800" dirty="0" err="1"/>
              <a:t>parimit</a:t>
            </a:r>
            <a:r>
              <a:rPr lang="en-US" sz="1800" dirty="0"/>
              <a:t> </a:t>
            </a:r>
            <a:r>
              <a:rPr lang="en-US" sz="1800" dirty="0" err="1"/>
              <a:t>të</a:t>
            </a:r>
            <a:r>
              <a:rPr lang="en-US" sz="1800" dirty="0"/>
              <a:t> </a:t>
            </a:r>
            <a:r>
              <a:rPr lang="en-US" sz="1800" dirty="0" err="1"/>
              <a:t>gjësë</a:t>
            </a:r>
            <a:r>
              <a:rPr lang="en-US" sz="1800" dirty="0"/>
              <a:t> </a:t>
            </a:r>
            <a:r>
              <a:rPr lang="en-US" sz="1800" dirty="0" err="1"/>
              <a:t>së</a:t>
            </a:r>
            <a:r>
              <a:rPr lang="en-US" sz="1800" dirty="0"/>
              <a:t> </a:t>
            </a:r>
            <a:r>
              <a:rPr lang="en-US" sz="1800" dirty="0" err="1"/>
              <a:t>gjykuar</a:t>
            </a:r>
            <a:r>
              <a:rPr lang="en-US" sz="1800" dirty="0"/>
              <a:t> (</a:t>
            </a:r>
            <a:r>
              <a:rPr lang="en-US" sz="1800" i="1" dirty="0"/>
              <a:t>res judicata</a:t>
            </a:r>
            <a:r>
              <a:rPr lang="en-US" sz="1800" dirty="0"/>
              <a:t>). </a:t>
            </a:r>
            <a:r>
              <a:rPr lang="en-US" sz="1800" dirty="0" err="1"/>
              <a:t>Kërkuesi</a:t>
            </a:r>
            <a:r>
              <a:rPr lang="en-US" sz="1800" dirty="0"/>
              <a:t> </a:t>
            </a:r>
            <a:r>
              <a:rPr lang="en-US" sz="1800" dirty="0" err="1"/>
              <a:t>ka</a:t>
            </a:r>
            <a:r>
              <a:rPr lang="en-US" sz="1800" dirty="0"/>
              <a:t> </a:t>
            </a:r>
            <a:r>
              <a:rPr lang="en-US" sz="1800" dirty="0" err="1"/>
              <a:t>paraqitur</a:t>
            </a:r>
            <a:r>
              <a:rPr lang="en-US" sz="1800" dirty="0"/>
              <a:t> </a:t>
            </a:r>
            <a:r>
              <a:rPr lang="en-US" sz="1800" dirty="0" err="1"/>
              <a:t>kërkesë</a:t>
            </a:r>
            <a:r>
              <a:rPr lang="en-US" sz="1800" dirty="0"/>
              <a:t> </a:t>
            </a:r>
            <a:r>
              <a:rPr lang="en-US" sz="1800" dirty="0" err="1"/>
              <a:t>për</a:t>
            </a:r>
            <a:r>
              <a:rPr lang="en-US" sz="1800" dirty="0"/>
              <a:t> </a:t>
            </a:r>
            <a:r>
              <a:rPr lang="en-US" sz="1800" dirty="0" err="1"/>
              <a:t>rishikimin</a:t>
            </a:r>
            <a:r>
              <a:rPr lang="en-US" sz="1800" dirty="0"/>
              <a:t> e </a:t>
            </a:r>
            <a:r>
              <a:rPr lang="en-US" sz="1800" dirty="0" err="1"/>
              <a:t>vendimit</a:t>
            </a:r>
            <a:r>
              <a:rPr lang="en-US" sz="1800" dirty="0"/>
              <a:t>.</a:t>
            </a:r>
          </a:p>
          <a:p>
            <a:pPr algn="just">
              <a:buFont typeface="+mj-lt"/>
              <a:buAutoNum type="arabicPeriod"/>
            </a:pPr>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5" name="Date Placeholder 4"/>
          <p:cNvSpPr>
            <a:spLocks noGrp="1"/>
          </p:cNvSpPr>
          <p:nvPr>
            <p:ph type="dt" sz="half" idx="10"/>
          </p:nvPr>
        </p:nvSpPr>
        <p:spPr/>
        <p:txBody>
          <a:bodyPr/>
          <a:lstStyle/>
          <a:p>
            <a:fld id="{17EA4530-0BD1-47C5-AC27-E2CCD81BCF31}" type="datetime1">
              <a:rPr lang="en-US" smtClean="0"/>
              <a:t>3/14/2023</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30503921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fontScale="32500" lnSpcReduction="20000"/>
          </a:bodyPr>
          <a:lstStyle/>
          <a:p>
            <a:pPr>
              <a:buFont typeface="Wingdings" pitchFamily="2" charset="2"/>
              <a:buChar char="Ø"/>
            </a:pPr>
            <a:r>
              <a:rPr lang="en-US" sz="5600" b="1" i="1" u="sng" dirty="0" err="1"/>
              <a:t>Qëndrimi</a:t>
            </a:r>
            <a:r>
              <a:rPr lang="en-US" sz="5600" b="1" i="1" u="sng" dirty="0"/>
              <a:t> i </a:t>
            </a:r>
            <a:r>
              <a:rPr lang="en-US" sz="5600" b="1" i="1" u="sng" dirty="0" err="1"/>
              <a:t>Gjykatës</a:t>
            </a:r>
            <a:r>
              <a:rPr lang="en-US" sz="5600" b="1" i="1" u="sng" dirty="0"/>
              <a:t> </a:t>
            </a:r>
            <a:r>
              <a:rPr lang="en-US" sz="5600" b="1" i="1" u="sng" dirty="0" err="1"/>
              <a:t>së</a:t>
            </a:r>
            <a:r>
              <a:rPr lang="en-US" sz="5600" b="1" i="1" u="sng" dirty="0"/>
              <a:t> </a:t>
            </a:r>
            <a:r>
              <a:rPr lang="en-US" sz="5600" b="1" i="1" u="sng" dirty="0" err="1"/>
              <a:t>Lartë</a:t>
            </a:r>
            <a:r>
              <a:rPr lang="en-US" sz="5600" b="1" i="1" u="sng" dirty="0"/>
              <a:t> </a:t>
            </a:r>
            <a:r>
              <a:rPr lang="en-US" sz="5600" b="1" i="1" u="sng" dirty="0" err="1"/>
              <a:t>dhe</a:t>
            </a:r>
            <a:r>
              <a:rPr lang="en-US" sz="5600" b="1" i="1" u="sng" dirty="0"/>
              <a:t> </a:t>
            </a:r>
            <a:r>
              <a:rPr lang="en-US" sz="5600" b="1" i="1" u="sng" dirty="0" err="1"/>
              <a:t>referimi</a:t>
            </a:r>
            <a:r>
              <a:rPr lang="en-US" sz="5600" b="1" i="1" u="sng" dirty="0"/>
              <a:t> </a:t>
            </a:r>
            <a:r>
              <a:rPr lang="en-US" sz="5600" b="1" i="1" u="sng" dirty="0" err="1"/>
              <a:t>tek</a:t>
            </a:r>
            <a:r>
              <a:rPr lang="en-US" sz="5600" b="1" i="1" u="sng" dirty="0"/>
              <a:t> </a:t>
            </a:r>
            <a:r>
              <a:rPr lang="en-US" sz="5600" b="1" i="1" u="sng" dirty="0" err="1"/>
              <a:t>Rezoluta</a:t>
            </a:r>
            <a:r>
              <a:rPr lang="en-US" sz="5600" b="1" i="1" u="sng" dirty="0"/>
              <a:t> (75) 11</a:t>
            </a:r>
            <a:r>
              <a:rPr lang="en-US" sz="5600" b="1" i="1" dirty="0" smtClean="0"/>
              <a:t>:</a:t>
            </a:r>
          </a:p>
          <a:p>
            <a:pPr marL="0" indent="0">
              <a:buNone/>
            </a:pPr>
            <a:endParaRPr lang="en-US" sz="5600" dirty="0"/>
          </a:p>
          <a:p>
            <a:pPr marL="0" indent="0" algn="just">
              <a:buNone/>
            </a:pPr>
            <a:r>
              <a:rPr lang="en-US" sz="5600" i="1" dirty="0" err="1"/>
              <a:t>Komiteti</a:t>
            </a:r>
            <a:r>
              <a:rPr lang="en-US" sz="5600" i="1" dirty="0"/>
              <a:t> i </a:t>
            </a:r>
            <a:r>
              <a:rPr lang="en-US" sz="5600" i="1" dirty="0" err="1"/>
              <a:t>Ministrave</a:t>
            </a:r>
            <a:r>
              <a:rPr lang="en-US" sz="5600" i="1" dirty="0"/>
              <a:t> </a:t>
            </a:r>
            <a:r>
              <a:rPr lang="en-US" sz="5600" i="1" dirty="0" err="1"/>
              <a:t>të</a:t>
            </a:r>
            <a:r>
              <a:rPr lang="en-US" sz="5600" i="1" dirty="0"/>
              <a:t> </a:t>
            </a:r>
            <a:r>
              <a:rPr lang="en-US" sz="5600" i="1" dirty="0" err="1"/>
              <a:t>Këshillit</a:t>
            </a:r>
            <a:r>
              <a:rPr lang="en-US" sz="5600" i="1" dirty="0"/>
              <a:t> </a:t>
            </a:r>
            <a:r>
              <a:rPr lang="en-US" sz="5600" i="1" dirty="0" err="1"/>
              <a:t>të</a:t>
            </a:r>
            <a:r>
              <a:rPr lang="en-US" sz="5600" i="1" dirty="0"/>
              <a:t> </a:t>
            </a:r>
            <a:r>
              <a:rPr lang="en-US" sz="5600" i="1" dirty="0" err="1"/>
              <a:t>Evropës</a:t>
            </a:r>
            <a:r>
              <a:rPr lang="en-US" sz="5600" i="1" dirty="0"/>
              <a:t> </a:t>
            </a:r>
            <a:r>
              <a:rPr lang="en-US" sz="5600" i="1" dirty="0" err="1"/>
              <a:t>ka</a:t>
            </a:r>
            <a:r>
              <a:rPr lang="en-US" sz="5600" i="1" dirty="0"/>
              <a:t> </a:t>
            </a:r>
            <a:r>
              <a:rPr lang="en-US" sz="5600" i="1" dirty="0" err="1"/>
              <a:t>miratuar</a:t>
            </a:r>
            <a:r>
              <a:rPr lang="en-US" sz="5600" i="1" dirty="0"/>
              <a:t> </a:t>
            </a:r>
            <a:r>
              <a:rPr lang="en-US" sz="5600" i="1" dirty="0" err="1"/>
              <a:t>Rezolutën</a:t>
            </a:r>
            <a:r>
              <a:rPr lang="en-US" sz="5600" i="1" dirty="0"/>
              <a:t> (75) 11 “</a:t>
            </a:r>
            <a:r>
              <a:rPr lang="en-US" sz="5600" i="1" dirty="0" err="1"/>
              <a:t>Për</a:t>
            </a:r>
            <a:r>
              <a:rPr lang="en-US" sz="5600" i="1" dirty="0"/>
              <a:t> </a:t>
            </a:r>
            <a:r>
              <a:rPr lang="en-US" sz="5600" i="1" dirty="0" err="1"/>
              <a:t>kriteret</a:t>
            </a:r>
            <a:r>
              <a:rPr lang="en-US" sz="5600" i="1" dirty="0"/>
              <a:t> e </a:t>
            </a:r>
            <a:r>
              <a:rPr lang="en-US" sz="5600" i="1" dirty="0" err="1"/>
              <a:t>gjykimit</a:t>
            </a:r>
            <a:r>
              <a:rPr lang="en-US" sz="5600" i="1" dirty="0"/>
              <a:t> </a:t>
            </a:r>
            <a:r>
              <a:rPr lang="en-US" sz="5600" i="1" dirty="0" err="1"/>
              <a:t>në</a:t>
            </a:r>
            <a:r>
              <a:rPr lang="en-US" sz="5600" i="1" dirty="0"/>
              <a:t> </a:t>
            </a:r>
            <a:r>
              <a:rPr lang="en-US" sz="5600" i="1" dirty="0" err="1"/>
              <a:t>mungesë</a:t>
            </a:r>
            <a:r>
              <a:rPr lang="en-US" sz="5600" i="1" dirty="0"/>
              <a:t> </a:t>
            </a:r>
            <a:r>
              <a:rPr lang="en-US" sz="5600" i="1" dirty="0" err="1"/>
              <a:t>të</a:t>
            </a:r>
            <a:r>
              <a:rPr lang="en-US" sz="5600" i="1" dirty="0"/>
              <a:t> </a:t>
            </a:r>
            <a:r>
              <a:rPr lang="en-US" sz="5600" i="1" dirty="0" err="1"/>
              <a:t>të</a:t>
            </a:r>
            <a:r>
              <a:rPr lang="en-US" sz="5600" i="1" dirty="0"/>
              <a:t> </a:t>
            </a:r>
            <a:r>
              <a:rPr lang="en-US" sz="5600" i="1" dirty="0" err="1"/>
              <a:t>akuzuarit</a:t>
            </a:r>
            <a:r>
              <a:rPr lang="en-US" sz="5600" i="1" dirty="0"/>
              <a:t>”, duke u </a:t>
            </a:r>
            <a:r>
              <a:rPr lang="en-US" sz="5600" i="1" dirty="0" err="1"/>
              <a:t>rekomanduar</a:t>
            </a:r>
            <a:r>
              <a:rPr lang="en-US" sz="5600" i="1" dirty="0"/>
              <a:t> </a:t>
            </a:r>
            <a:r>
              <a:rPr lang="en-US" sz="5600" i="1" dirty="0" err="1"/>
              <a:t>shteteve</a:t>
            </a:r>
            <a:r>
              <a:rPr lang="en-US" sz="5600" i="1" dirty="0"/>
              <a:t> </a:t>
            </a:r>
            <a:r>
              <a:rPr lang="en-US" sz="5600" i="1" dirty="0" err="1"/>
              <a:t>anëtare</a:t>
            </a:r>
            <a:r>
              <a:rPr lang="en-US" sz="5600" i="1" dirty="0"/>
              <a:t> </a:t>
            </a:r>
            <a:r>
              <a:rPr lang="en-US" sz="5600" i="1" dirty="0" err="1"/>
              <a:t>që</a:t>
            </a:r>
            <a:r>
              <a:rPr lang="en-US" sz="5600" i="1" dirty="0"/>
              <a:t> </a:t>
            </a:r>
            <a:r>
              <a:rPr lang="en-US" sz="5600" i="1" dirty="0" err="1"/>
              <a:t>të</a:t>
            </a:r>
            <a:r>
              <a:rPr lang="en-US" sz="5600" i="1" dirty="0"/>
              <a:t> </a:t>
            </a:r>
            <a:r>
              <a:rPr lang="en-US" sz="5600" i="1" dirty="0" err="1"/>
              <a:t>mbajnë</a:t>
            </a:r>
            <a:r>
              <a:rPr lang="en-US" sz="5600" i="1" dirty="0"/>
              <a:t> </a:t>
            </a:r>
            <a:r>
              <a:rPr lang="en-US" sz="5600" i="1" dirty="0" err="1"/>
              <a:t>parasysh</a:t>
            </a:r>
            <a:r>
              <a:rPr lang="en-US" sz="5600" i="1" dirty="0"/>
              <a:t> 9 </a:t>
            </a:r>
            <a:r>
              <a:rPr lang="en-US" sz="5600" i="1" dirty="0" err="1"/>
              <a:t>rregulla</a:t>
            </a:r>
            <a:r>
              <a:rPr lang="en-US" sz="5600" i="1" dirty="0"/>
              <a:t> </a:t>
            </a:r>
            <a:r>
              <a:rPr lang="en-US" sz="5600" i="1" dirty="0" err="1"/>
              <a:t>minimale</a:t>
            </a:r>
            <a:r>
              <a:rPr lang="en-US" sz="5600" i="1" dirty="0"/>
              <a:t>: </a:t>
            </a:r>
            <a:endParaRPr lang="en-US" sz="5600" i="1" dirty="0" smtClean="0"/>
          </a:p>
          <a:p>
            <a:pPr marL="0" indent="0" algn="just">
              <a:buNone/>
            </a:pPr>
            <a:endParaRPr lang="en-US" sz="5600" dirty="0"/>
          </a:p>
          <a:p>
            <a:pPr lvl="0" algn="just"/>
            <a:r>
              <a:rPr lang="en-US" sz="5600" i="1" dirty="0" err="1"/>
              <a:t>askush</a:t>
            </a:r>
            <a:r>
              <a:rPr lang="en-US" sz="5600" i="1" dirty="0"/>
              <a:t> </a:t>
            </a:r>
            <a:r>
              <a:rPr lang="en-US" sz="5600" i="1" dirty="0" err="1"/>
              <a:t>nuk</a:t>
            </a:r>
            <a:r>
              <a:rPr lang="en-US" sz="5600" i="1" dirty="0"/>
              <a:t> </a:t>
            </a:r>
            <a:r>
              <a:rPr lang="en-US" sz="5600" i="1" dirty="0" err="1"/>
              <a:t>duhet</a:t>
            </a:r>
            <a:r>
              <a:rPr lang="en-US" sz="5600" i="1" dirty="0"/>
              <a:t> </a:t>
            </a:r>
            <a:r>
              <a:rPr lang="en-US" sz="5600" i="1" dirty="0" err="1"/>
              <a:t>të</a:t>
            </a:r>
            <a:r>
              <a:rPr lang="en-US" sz="5600" i="1" dirty="0"/>
              <a:t> </a:t>
            </a:r>
            <a:r>
              <a:rPr lang="en-US" sz="5600" i="1" dirty="0" err="1"/>
              <a:t>gjykohet</a:t>
            </a:r>
            <a:r>
              <a:rPr lang="en-US" sz="5600" i="1" dirty="0"/>
              <a:t> pa </a:t>
            </a:r>
            <a:r>
              <a:rPr lang="en-US" sz="5600" i="1" dirty="0" err="1"/>
              <a:t>pasur</a:t>
            </a:r>
            <a:r>
              <a:rPr lang="en-US" sz="5600" i="1" dirty="0"/>
              <a:t> </a:t>
            </a:r>
            <a:r>
              <a:rPr lang="en-US" sz="5600" i="1" dirty="0" err="1"/>
              <a:t>një</a:t>
            </a:r>
            <a:r>
              <a:rPr lang="en-US" sz="5600" i="1" dirty="0"/>
              <a:t> </a:t>
            </a:r>
            <a:r>
              <a:rPr lang="en-US" sz="5600" i="1" dirty="0" err="1"/>
              <a:t>thirrje</a:t>
            </a:r>
            <a:r>
              <a:rPr lang="en-US" sz="5600" i="1" dirty="0"/>
              <a:t> </a:t>
            </a:r>
            <a:r>
              <a:rPr lang="en-US" sz="5600" i="1" dirty="0" err="1"/>
              <a:t>për</a:t>
            </a:r>
            <a:r>
              <a:rPr lang="en-US" sz="5600" i="1" dirty="0"/>
              <a:t> </a:t>
            </a:r>
            <a:r>
              <a:rPr lang="en-US" sz="5600" i="1" dirty="0" err="1"/>
              <a:t>gjyq</a:t>
            </a:r>
            <a:r>
              <a:rPr lang="en-US" sz="5600" i="1" dirty="0"/>
              <a:t> </a:t>
            </a:r>
            <a:r>
              <a:rPr lang="en-US" sz="5600" i="1" dirty="0" err="1"/>
              <a:t>në</a:t>
            </a:r>
            <a:r>
              <a:rPr lang="en-US" sz="5600" i="1" dirty="0"/>
              <a:t> </a:t>
            </a:r>
            <a:r>
              <a:rPr lang="en-US" sz="5600" i="1" dirty="0" err="1"/>
              <a:t>kohë</a:t>
            </a:r>
            <a:r>
              <a:rPr lang="en-US" sz="5600" i="1" dirty="0"/>
              <a:t>; </a:t>
            </a:r>
            <a:endParaRPr lang="en-US" sz="5600" dirty="0"/>
          </a:p>
          <a:p>
            <a:pPr lvl="0" algn="just"/>
            <a:r>
              <a:rPr lang="en-US" sz="5600" i="1" dirty="0" err="1"/>
              <a:t>kjo</a:t>
            </a:r>
            <a:r>
              <a:rPr lang="en-US" sz="5600" i="1" dirty="0"/>
              <a:t> </a:t>
            </a:r>
            <a:r>
              <a:rPr lang="en-US" sz="5600" i="1" dirty="0" err="1"/>
              <a:t>thirrje</a:t>
            </a:r>
            <a:r>
              <a:rPr lang="en-US" sz="5600" i="1" dirty="0"/>
              <a:t> </a:t>
            </a:r>
            <a:r>
              <a:rPr lang="en-US" sz="5600" i="1" dirty="0" err="1"/>
              <a:t>për</a:t>
            </a:r>
            <a:r>
              <a:rPr lang="en-US" sz="5600" i="1" dirty="0"/>
              <a:t> </a:t>
            </a:r>
            <a:r>
              <a:rPr lang="en-US" sz="5600" i="1" dirty="0" err="1"/>
              <a:t>gjyq</a:t>
            </a:r>
            <a:r>
              <a:rPr lang="en-US" sz="5600" i="1" dirty="0"/>
              <a:t> </a:t>
            </a:r>
            <a:r>
              <a:rPr lang="en-US" sz="5600" i="1" dirty="0" err="1"/>
              <a:t>duhet</a:t>
            </a:r>
            <a:r>
              <a:rPr lang="en-US" sz="5600" i="1" dirty="0"/>
              <a:t> </a:t>
            </a:r>
            <a:r>
              <a:rPr lang="en-US" sz="5600" i="1" dirty="0" err="1"/>
              <a:t>të</a:t>
            </a:r>
            <a:r>
              <a:rPr lang="en-US" sz="5600" i="1" dirty="0"/>
              <a:t> </a:t>
            </a:r>
            <a:r>
              <a:rPr lang="en-US" sz="5600" i="1" dirty="0" err="1"/>
              <a:t>ketë</a:t>
            </a:r>
            <a:r>
              <a:rPr lang="en-US" sz="5600" i="1" dirty="0"/>
              <a:t> </a:t>
            </a:r>
            <a:r>
              <a:rPr lang="en-US" sz="5600" i="1" dirty="0" err="1"/>
              <a:t>të</a:t>
            </a:r>
            <a:r>
              <a:rPr lang="en-US" sz="5600" i="1" dirty="0"/>
              <a:t> </a:t>
            </a:r>
            <a:r>
              <a:rPr lang="en-US" sz="5600" i="1" dirty="0" err="1"/>
              <a:t>sanksionuara</a:t>
            </a:r>
            <a:r>
              <a:rPr lang="en-US" sz="5600" i="1" dirty="0"/>
              <a:t> </a:t>
            </a:r>
            <a:r>
              <a:rPr lang="en-US" sz="5600" i="1" dirty="0" err="1"/>
              <a:t>edhe</a:t>
            </a:r>
            <a:r>
              <a:rPr lang="en-US" sz="5600" i="1" dirty="0"/>
              <a:t> </a:t>
            </a:r>
            <a:r>
              <a:rPr lang="en-US" sz="5600" i="1" dirty="0" err="1"/>
              <a:t>pasojat</a:t>
            </a:r>
            <a:r>
              <a:rPr lang="en-US" sz="5600" i="1" dirty="0"/>
              <a:t> </a:t>
            </a:r>
            <a:r>
              <a:rPr lang="en-US" sz="5600" i="1" dirty="0" err="1"/>
              <a:t>nëse</a:t>
            </a:r>
            <a:r>
              <a:rPr lang="en-US" sz="5600" i="1" dirty="0"/>
              <a:t> i </a:t>
            </a:r>
            <a:r>
              <a:rPr lang="en-US" sz="5600" i="1" dirty="0" err="1"/>
              <a:t>akuzuari</a:t>
            </a:r>
            <a:r>
              <a:rPr lang="en-US" sz="5600" i="1" dirty="0"/>
              <a:t> </a:t>
            </a:r>
            <a:r>
              <a:rPr lang="en-US" sz="5600" i="1" dirty="0" err="1"/>
              <a:t>nuk</a:t>
            </a:r>
            <a:r>
              <a:rPr lang="en-US" sz="5600" i="1" dirty="0"/>
              <a:t> </a:t>
            </a:r>
            <a:r>
              <a:rPr lang="en-US" sz="5600" i="1" dirty="0" err="1"/>
              <a:t>vjen</a:t>
            </a:r>
            <a:r>
              <a:rPr lang="en-US" sz="5600" i="1" dirty="0"/>
              <a:t> </a:t>
            </a:r>
            <a:r>
              <a:rPr lang="en-US" sz="5600" i="1" dirty="0" err="1"/>
              <a:t>në</a:t>
            </a:r>
            <a:r>
              <a:rPr lang="en-US" sz="5600" i="1" dirty="0"/>
              <a:t> </a:t>
            </a:r>
            <a:r>
              <a:rPr lang="en-US" sz="5600" i="1" dirty="0" err="1"/>
              <a:t>gjykim</a:t>
            </a:r>
            <a:r>
              <a:rPr lang="en-US" sz="5600" i="1" dirty="0"/>
              <a:t>; </a:t>
            </a:r>
            <a:endParaRPr lang="en-US" sz="5600" dirty="0"/>
          </a:p>
          <a:p>
            <a:pPr lvl="0" algn="just"/>
            <a:r>
              <a:rPr lang="en-US" sz="5600" i="1" dirty="0" err="1"/>
              <a:t>kur</a:t>
            </a:r>
            <a:r>
              <a:rPr lang="en-US" sz="5600" i="1" dirty="0"/>
              <a:t> </a:t>
            </a:r>
            <a:r>
              <a:rPr lang="en-US" sz="5600" i="1" dirty="0" err="1"/>
              <a:t>gjykata</a:t>
            </a:r>
            <a:r>
              <a:rPr lang="en-US" sz="5600" i="1" dirty="0"/>
              <a:t> </a:t>
            </a:r>
            <a:r>
              <a:rPr lang="en-US" sz="5600" i="1" dirty="0" err="1"/>
              <a:t>vëren</a:t>
            </a:r>
            <a:r>
              <a:rPr lang="en-US" sz="5600" i="1" dirty="0"/>
              <a:t> se </a:t>
            </a:r>
            <a:r>
              <a:rPr lang="en-US" sz="5600" i="1" dirty="0" err="1"/>
              <a:t>edhe</a:t>
            </a:r>
            <a:r>
              <a:rPr lang="en-US" sz="5600" i="1" dirty="0"/>
              <a:t> </a:t>
            </a:r>
            <a:r>
              <a:rPr lang="en-US" sz="5600" i="1" dirty="0" err="1"/>
              <a:t>pse</a:t>
            </a:r>
            <a:r>
              <a:rPr lang="en-US" sz="5600" i="1" dirty="0"/>
              <a:t> i </a:t>
            </a:r>
            <a:r>
              <a:rPr lang="en-US" sz="5600" i="1" dirty="0" err="1"/>
              <a:t>akuzuari</a:t>
            </a:r>
            <a:r>
              <a:rPr lang="en-US" sz="5600" i="1" dirty="0"/>
              <a:t> </a:t>
            </a:r>
            <a:r>
              <a:rPr lang="en-US" sz="5600" i="1" dirty="0" err="1"/>
              <a:t>është</a:t>
            </a:r>
            <a:r>
              <a:rPr lang="en-US" sz="5600" i="1" dirty="0"/>
              <a:t> </a:t>
            </a:r>
            <a:r>
              <a:rPr lang="en-US" sz="5600" i="1" dirty="0" err="1"/>
              <a:t>njoftuar</a:t>
            </a:r>
            <a:r>
              <a:rPr lang="en-US" sz="5600" i="1" dirty="0"/>
              <a:t> </a:t>
            </a:r>
            <a:r>
              <a:rPr lang="en-US" sz="5600" i="1" dirty="0" err="1"/>
              <a:t>dhe</a:t>
            </a:r>
            <a:r>
              <a:rPr lang="en-US" sz="5600" i="1" dirty="0"/>
              <a:t> </a:t>
            </a:r>
            <a:r>
              <a:rPr lang="en-US" sz="5600" i="1" dirty="0" err="1"/>
              <a:t>nuk</a:t>
            </a:r>
            <a:r>
              <a:rPr lang="en-US" sz="5600" i="1" dirty="0"/>
              <a:t> </a:t>
            </a:r>
            <a:r>
              <a:rPr lang="en-US" sz="5600" i="1" dirty="0" err="1"/>
              <a:t>është</a:t>
            </a:r>
            <a:r>
              <a:rPr lang="en-US" sz="5600" i="1" dirty="0"/>
              <a:t> </a:t>
            </a:r>
            <a:r>
              <a:rPr lang="en-US" sz="5600" i="1" dirty="0" err="1"/>
              <a:t>paraqitur</a:t>
            </a:r>
            <a:r>
              <a:rPr lang="en-US" sz="5600" i="1" dirty="0"/>
              <a:t>, </a:t>
            </a:r>
            <a:r>
              <a:rPr lang="en-US" sz="5600" i="1" dirty="0" err="1"/>
              <a:t>ajo</a:t>
            </a:r>
            <a:r>
              <a:rPr lang="en-US" sz="5600" i="1" dirty="0"/>
              <a:t>, </a:t>
            </a:r>
            <a:r>
              <a:rPr lang="en-US" sz="5600" i="1" dirty="0" err="1"/>
              <a:t>nëse</a:t>
            </a:r>
            <a:r>
              <a:rPr lang="en-US" sz="5600" i="1" dirty="0"/>
              <a:t> </a:t>
            </a:r>
            <a:r>
              <a:rPr lang="en-US" sz="5600" i="1" dirty="0" err="1"/>
              <a:t>çmon</a:t>
            </a:r>
            <a:r>
              <a:rPr lang="en-US" sz="5600" i="1" dirty="0"/>
              <a:t> se </a:t>
            </a:r>
            <a:r>
              <a:rPr lang="en-US" sz="5600" i="1" dirty="0" err="1"/>
              <a:t>prania</a:t>
            </a:r>
            <a:r>
              <a:rPr lang="en-US" sz="5600" i="1" dirty="0"/>
              <a:t> e </a:t>
            </a:r>
            <a:r>
              <a:rPr lang="en-US" sz="5600" i="1" dirty="0" err="1"/>
              <a:t>tij</a:t>
            </a:r>
            <a:r>
              <a:rPr lang="en-US" sz="5600" i="1" dirty="0"/>
              <a:t> </a:t>
            </a:r>
            <a:r>
              <a:rPr lang="en-US" sz="5600" i="1" dirty="0" err="1"/>
              <a:t>në</a:t>
            </a:r>
            <a:r>
              <a:rPr lang="en-US" sz="5600" i="1" dirty="0"/>
              <a:t> </a:t>
            </a:r>
            <a:r>
              <a:rPr lang="en-US" sz="5600" i="1" dirty="0" err="1"/>
              <a:t>proces</a:t>
            </a:r>
            <a:r>
              <a:rPr lang="en-US" sz="5600" i="1" dirty="0"/>
              <a:t> </a:t>
            </a:r>
            <a:r>
              <a:rPr lang="en-US" sz="5600" i="1" dirty="0" err="1"/>
              <a:t>është</a:t>
            </a:r>
            <a:r>
              <a:rPr lang="en-US" sz="5600" i="1" dirty="0"/>
              <a:t> e </a:t>
            </a:r>
            <a:r>
              <a:rPr lang="en-US" sz="5600" i="1" dirty="0" err="1"/>
              <a:t>pazëvendësueshme</a:t>
            </a:r>
            <a:r>
              <a:rPr lang="en-US" sz="5600" i="1" dirty="0"/>
              <a:t> </a:t>
            </a:r>
            <a:r>
              <a:rPr lang="en-US" sz="5600" i="1" dirty="0" err="1"/>
              <a:t>ose</a:t>
            </a:r>
            <a:r>
              <a:rPr lang="en-US" sz="5600" i="1" dirty="0"/>
              <a:t> </a:t>
            </a:r>
            <a:r>
              <a:rPr lang="en-US" sz="5600" i="1" dirty="0" err="1"/>
              <a:t>beson</a:t>
            </a:r>
            <a:r>
              <a:rPr lang="en-US" sz="5600" i="1" dirty="0"/>
              <a:t> se i </a:t>
            </a:r>
            <a:r>
              <a:rPr lang="en-US" sz="5600" i="1" dirty="0" err="1"/>
              <a:t>akuzuari</a:t>
            </a:r>
            <a:r>
              <a:rPr lang="en-US" sz="5600" i="1" dirty="0"/>
              <a:t> </a:t>
            </a:r>
            <a:r>
              <a:rPr lang="en-US" sz="5600" i="1" dirty="0" err="1"/>
              <a:t>është</a:t>
            </a:r>
            <a:r>
              <a:rPr lang="en-US" sz="5600" i="1" dirty="0"/>
              <a:t> </a:t>
            </a:r>
            <a:r>
              <a:rPr lang="en-US" sz="5600" i="1" dirty="0" err="1"/>
              <a:t>penguar</a:t>
            </a:r>
            <a:r>
              <a:rPr lang="en-US" sz="5600" i="1" dirty="0"/>
              <a:t> </a:t>
            </a:r>
            <a:r>
              <a:rPr lang="en-US" sz="5600" i="1" dirty="0" err="1"/>
              <a:t>të</a:t>
            </a:r>
            <a:r>
              <a:rPr lang="en-US" sz="5600" i="1" dirty="0"/>
              <a:t> </a:t>
            </a:r>
            <a:r>
              <a:rPr lang="en-US" sz="5600" i="1" dirty="0" err="1"/>
              <a:t>paraqitet</a:t>
            </a:r>
            <a:r>
              <a:rPr lang="en-US" sz="5600" i="1" dirty="0"/>
              <a:t>, </a:t>
            </a:r>
            <a:r>
              <a:rPr lang="en-US" sz="5600" i="1" dirty="0" err="1"/>
              <a:t>duhet</a:t>
            </a:r>
            <a:r>
              <a:rPr lang="en-US" sz="5600" i="1" dirty="0"/>
              <a:t> </a:t>
            </a:r>
            <a:r>
              <a:rPr lang="en-US" sz="5600" i="1" dirty="0" err="1"/>
              <a:t>të</a:t>
            </a:r>
            <a:r>
              <a:rPr lang="en-US" sz="5600" i="1" dirty="0"/>
              <a:t> </a:t>
            </a:r>
            <a:r>
              <a:rPr lang="en-US" sz="5600" i="1" dirty="0" err="1"/>
              <a:t>vendosë</a:t>
            </a:r>
            <a:r>
              <a:rPr lang="en-US" sz="5600" i="1" dirty="0"/>
              <a:t> </a:t>
            </a:r>
            <a:r>
              <a:rPr lang="en-US" sz="5600" i="1" dirty="0" err="1"/>
              <a:t>shtyrjen</a:t>
            </a:r>
            <a:r>
              <a:rPr lang="en-US" sz="5600" i="1" dirty="0"/>
              <a:t> e </a:t>
            </a:r>
            <a:r>
              <a:rPr lang="en-US" sz="5600" i="1" dirty="0" err="1"/>
              <a:t>procesit</a:t>
            </a:r>
            <a:r>
              <a:rPr lang="en-US" sz="5600" i="1" dirty="0"/>
              <a:t>; </a:t>
            </a:r>
            <a:endParaRPr lang="en-US" sz="5600" dirty="0"/>
          </a:p>
          <a:p>
            <a:pPr lvl="0" algn="just"/>
            <a:r>
              <a:rPr lang="en-US" sz="5600" i="1" dirty="0"/>
              <a:t>i </a:t>
            </a:r>
            <a:r>
              <a:rPr lang="en-US" sz="5600" i="1" dirty="0" err="1"/>
              <a:t>akuzuari</a:t>
            </a:r>
            <a:r>
              <a:rPr lang="en-US" sz="5600" i="1" dirty="0"/>
              <a:t> </a:t>
            </a:r>
            <a:r>
              <a:rPr lang="en-US" sz="5600" i="1" dirty="0" err="1"/>
              <a:t>nuk</a:t>
            </a:r>
            <a:r>
              <a:rPr lang="en-US" sz="5600" i="1" dirty="0"/>
              <a:t> </a:t>
            </a:r>
            <a:r>
              <a:rPr lang="en-US" sz="5600" i="1" dirty="0" err="1"/>
              <a:t>duhet</a:t>
            </a:r>
            <a:r>
              <a:rPr lang="en-US" sz="5600" i="1" dirty="0"/>
              <a:t> </a:t>
            </a:r>
            <a:r>
              <a:rPr lang="en-US" sz="5600" i="1" dirty="0" err="1"/>
              <a:t>të</a:t>
            </a:r>
            <a:r>
              <a:rPr lang="en-US" sz="5600" i="1" dirty="0"/>
              <a:t> </a:t>
            </a:r>
            <a:r>
              <a:rPr lang="en-US" sz="5600" i="1" dirty="0" err="1"/>
              <a:t>gjykohet</a:t>
            </a:r>
            <a:r>
              <a:rPr lang="en-US" sz="5600" i="1" dirty="0"/>
              <a:t> </a:t>
            </a:r>
            <a:r>
              <a:rPr lang="en-US" sz="5600" i="1" dirty="0" err="1"/>
              <a:t>në</a:t>
            </a:r>
            <a:r>
              <a:rPr lang="en-US" sz="5600" i="1" dirty="0"/>
              <a:t> </a:t>
            </a:r>
            <a:r>
              <a:rPr lang="en-US" sz="5600" i="1" dirty="0" err="1"/>
              <a:t>mungesë</a:t>
            </a:r>
            <a:r>
              <a:rPr lang="en-US" sz="5600" i="1" dirty="0"/>
              <a:t>, </a:t>
            </a:r>
            <a:r>
              <a:rPr lang="en-US" sz="5600" i="1" dirty="0" err="1"/>
              <a:t>nëse</a:t>
            </a:r>
            <a:r>
              <a:rPr lang="en-US" sz="5600" i="1" dirty="0"/>
              <a:t> </a:t>
            </a:r>
            <a:r>
              <a:rPr lang="en-US" sz="5600" i="1" dirty="0" err="1"/>
              <a:t>është</a:t>
            </a:r>
            <a:r>
              <a:rPr lang="en-US" sz="5600" i="1" dirty="0"/>
              <a:t> e </a:t>
            </a:r>
            <a:r>
              <a:rPr lang="en-US" sz="5600" i="1" dirty="0" err="1"/>
              <a:t>mundur</a:t>
            </a:r>
            <a:r>
              <a:rPr lang="en-US" sz="5600" i="1" dirty="0"/>
              <a:t> </a:t>
            </a:r>
            <a:r>
              <a:rPr lang="en-US" sz="5600" i="1" dirty="0" err="1"/>
              <a:t>të</a:t>
            </a:r>
            <a:r>
              <a:rPr lang="en-US" sz="5600" i="1" dirty="0"/>
              <a:t> </a:t>
            </a:r>
            <a:r>
              <a:rPr lang="en-US" sz="5600" i="1" dirty="0" err="1"/>
              <a:t>transferohen</a:t>
            </a:r>
            <a:r>
              <a:rPr lang="en-US" sz="5600" i="1" dirty="0"/>
              <a:t> </a:t>
            </a:r>
            <a:r>
              <a:rPr lang="en-US" sz="5600" i="1" dirty="0" err="1"/>
              <a:t>procedimet</a:t>
            </a:r>
            <a:r>
              <a:rPr lang="en-US" sz="5600" i="1" dirty="0"/>
              <a:t> </a:t>
            </a:r>
            <a:r>
              <a:rPr lang="en-US" sz="5600" i="1" dirty="0" err="1"/>
              <a:t>te</a:t>
            </a:r>
            <a:r>
              <a:rPr lang="en-US" sz="5600" i="1" dirty="0"/>
              <a:t> </a:t>
            </a:r>
            <a:r>
              <a:rPr lang="en-US" sz="5600" i="1" dirty="0" err="1"/>
              <a:t>një</a:t>
            </a:r>
            <a:r>
              <a:rPr lang="en-US" sz="5600" i="1" dirty="0"/>
              <a:t> </a:t>
            </a:r>
            <a:r>
              <a:rPr lang="en-US" sz="5600" i="1" dirty="0" err="1"/>
              <a:t>shtet</a:t>
            </a:r>
            <a:r>
              <a:rPr lang="en-US" sz="5600" i="1" dirty="0"/>
              <a:t> </a:t>
            </a:r>
            <a:r>
              <a:rPr lang="en-US" sz="5600" i="1" dirty="0" err="1"/>
              <a:t>tjetër</a:t>
            </a:r>
            <a:r>
              <a:rPr lang="en-US" sz="5600" i="1" dirty="0"/>
              <a:t> </a:t>
            </a:r>
            <a:r>
              <a:rPr lang="en-US" sz="5600" i="1" dirty="0" err="1"/>
              <a:t>ose</a:t>
            </a:r>
            <a:r>
              <a:rPr lang="en-US" sz="5600" i="1" dirty="0"/>
              <a:t> </a:t>
            </a:r>
            <a:r>
              <a:rPr lang="en-US" sz="5600" i="1" dirty="0" err="1"/>
              <a:t>të</a:t>
            </a:r>
            <a:r>
              <a:rPr lang="en-US" sz="5600" i="1" dirty="0"/>
              <a:t> </a:t>
            </a:r>
            <a:r>
              <a:rPr lang="en-US" sz="5600" i="1" dirty="0" err="1"/>
              <a:t>aplikohet</a:t>
            </a:r>
            <a:r>
              <a:rPr lang="en-US" sz="5600" i="1" dirty="0"/>
              <a:t> </a:t>
            </a:r>
            <a:r>
              <a:rPr lang="en-US" sz="5600" i="1" dirty="0" err="1"/>
              <a:t>për</a:t>
            </a:r>
            <a:r>
              <a:rPr lang="en-US" sz="5600" i="1" dirty="0"/>
              <a:t> </a:t>
            </a:r>
            <a:r>
              <a:rPr lang="en-US" sz="5600" i="1" dirty="0" err="1"/>
              <a:t>ekstradim</a:t>
            </a:r>
            <a:r>
              <a:rPr lang="en-US" sz="5600" i="1" dirty="0"/>
              <a:t>; </a:t>
            </a:r>
            <a:endParaRPr lang="en-US" sz="5600" dirty="0"/>
          </a:p>
          <a:p>
            <a:pPr lvl="0" algn="just"/>
            <a:r>
              <a:rPr lang="en-US" sz="5600" i="1" dirty="0" err="1"/>
              <a:t>kur</a:t>
            </a:r>
            <a:r>
              <a:rPr lang="en-US" sz="5600" i="1" dirty="0"/>
              <a:t> i </a:t>
            </a:r>
            <a:r>
              <a:rPr lang="en-US" sz="5600" i="1" dirty="0" err="1"/>
              <a:t>akuzuari</a:t>
            </a:r>
            <a:r>
              <a:rPr lang="en-US" sz="5600" i="1" dirty="0"/>
              <a:t> </a:t>
            </a:r>
            <a:r>
              <a:rPr lang="en-US" sz="5600" i="1" dirty="0" err="1"/>
              <a:t>gjykohet</a:t>
            </a:r>
            <a:r>
              <a:rPr lang="en-US" sz="5600" i="1" dirty="0"/>
              <a:t> </a:t>
            </a:r>
            <a:r>
              <a:rPr lang="en-US" sz="5600" i="1" dirty="0" err="1"/>
              <a:t>në</a:t>
            </a:r>
            <a:r>
              <a:rPr lang="en-US" sz="5600" i="1" dirty="0"/>
              <a:t> </a:t>
            </a:r>
            <a:r>
              <a:rPr lang="en-US" sz="5600" i="1" dirty="0" err="1"/>
              <a:t>mungesë</a:t>
            </a:r>
            <a:r>
              <a:rPr lang="en-US" sz="5600" i="1" dirty="0"/>
              <a:t>, </a:t>
            </a:r>
            <a:r>
              <a:rPr lang="en-US" sz="5600" i="1" dirty="0" err="1"/>
              <a:t>provat</a:t>
            </a:r>
            <a:r>
              <a:rPr lang="en-US" sz="5600" i="1" dirty="0"/>
              <a:t> </a:t>
            </a:r>
            <a:r>
              <a:rPr lang="en-US" sz="5600" i="1" dirty="0" err="1"/>
              <a:t>duhet</a:t>
            </a:r>
            <a:r>
              <a:rPr lang="en-US" sz="5600" i="1" dirty="0"/>
              <a:t> </a:t>
            </a:r>
            <a:r>
              <a:rPr lang="en-US" sz="5600" i="1" dirty="0" err="1"/>
              <a:t>të</a:t>
            </a:r>
            <a:r>
              <a:rPr lang="en-US" sz="5600" i="1" dirty="0"/>
              <a:t> </a:t>
            </a:r>
            <a:r>
              <a:rPr lang="en-US" sz="5600" i="1" dirty="0" err="1"/>
              <a:t>merren</a:t>
            </a:r>
            <a:r>
              <a:rPr lang="en-US" sz="5600" i="1" dirty="0"/>
              <a:t> </a:t>
            </a:r>
            <a:r>
              <a:rPr lang="en-US" sz="5600" i="1" dirty="0" err="1"/>
              <a:t>në</a:t>
            </a:r>
            <a:r>
              <a:rPr lang="en-US" sz="5600" i="1" dirty="0"/>
              <a:t> </a:t>
            </a:r>
            <a:r>
              <a:rPr lang="en-US" sz="5600" i="1" dirty="0" err="1"/>
              <a:t>mënyrë</a:t>
            </a:r>
            <a:r>
              <a:rPr lang="en-US" sz="5600" i="1" dirty="0"/>
              <a:t> </a:t>
            </a:r>
            <a:r>
              <a:rPr lang="en-US" sz="5600" i="1" dirty="0" err="1"/>
              <a:t>të</a:t>
            </a:r>
            <a:r>
              <a:rPr lang="en-US" sz="5600" i="1" dirty="0"/>
              <a:t> </a:t>
            </a:r>
            <a:r>
              <a:rPr lang="en-US" sz="5600" i="1" dirty="0" err="1"/>
              <a:t>zakonshme</a:t>
            </a:r>
            <a:r>
              <a:rPr lang="en-US" sz="5600" i="1" dirty="0"/>
              <a:t> </a:t>
            </a:r>
            <a:r>
              <a:rPr lang="en-US" sz="5600" i="1" dirty="0" err="1"/>
              <a:t>dhe</a:t>
            </a:r>
            <a:r>
              <a:rPr lang="en-US" sz="5600" i="1" dirty="0"/>
              <a:t> </a:t>
            </a:r>
            <a:r>
              <a:rPr lang="en-US" sz="5600" i="1" dirty="0" err="1"/>
              <a:t>mbrojtja</a:t>
            </a:r>
            <a:r>
              <a:rPr lang="en-US" sz="5600" i="1" dirty="0"/>
              <a:t> </a:t>
            </a:r>
            <a:r>
              <a:rPr lang="en-US" sz="5600" i="1" dirty="0" err="1"/>
              <a:t>duhet</a:t>
            </a:r>
            <a:r>
              <a:rPr lang="en-US" sz="5600" i="1" dirty="0"/>
              <a:t> </a:t>
            </a:r>
            <a:r>
              <a:rPr lang="en-US" sz="5600" i="1" dirty="0" err="1"/>
              <a:t>të</a:t>
            </a:r>
            <a:r>
              <a:rPr lang="en-US" sz="5600" i="1" dirty="0"/>
              <a:t> </a:t>
            </a:r>
            <a:r>
              <a:rPr lang="en-US" sz="5600" i="1" dirty="0" err="1"/>
              <a:t>ketë</a:t>
            </a:r>
            <a:r>
              <a:rPr lang="en-US" sz="5600" i="1" dirty="0"/>
              <a:t> </a:t>
            </a:r>
            <a:r>
              <a:rPr lang="en-US" sz="5600" i="1" dirty="0" err="1"/>
              <a:t>të</a:t>
            </a:r>
            <a:r>
              <a:rPr lang="en-US" sz="5600" i="1" dirty="0"/>
              <a:t> </a:t>
            </a:r>
            <a:r>
              <a:rPr lang="en-US" sz="5600" i="1" dirty="0" err="1"/>
              <a:t>drejtë</a:t>
            </a:r>
            <a:r>
              <a:rPr lang="en-US" sz="5600" i="1" dirty="0"/>
              <a:t> </a:t>
            </a:r>
            <a:r>
              <a:rPr lang="en-US" sz="5600" i="1" dirty="0" err="1"/>
              <a:t>të</a:t>
            </a:r>
            <a:r>
              <a:rPr lang="en-US" sz="5600" i="1" dirty="0"/>
              <a:t> </a:t>
            </a:r>
            <a:r>
              <a:rPr lang="en-US" sz="5600" i="1" dirty="0" err="1"/>
              <a:t>ndërhyjë</a:t>
            </a:r>
            <a:r>
              <a:rPr lang="en-US" sz="5600" i="1" dirty="0"/>
              <a:t>; </a:t>
            </a:r>
            <a:endParaRPr lang="en-US" sz="5600" dirty="0"/>
          </a:p>
          <a:p>
            <a:pPr lvl="0" algn="just"/>
            <a:r>
              <a:rPr lang="en-US" sz="5600" i="1" dirty="0" err="1" smtClean="0"/>
              <a:t>një</a:t>
            </a:r>
            <a:r>
              <a:rPr lang="en-US" sz="5600" i="1" dirty="0" smtClean="0"/>
              <a:t> </a:t>
            </a:r>
            <a:r>
              <a:rPr lang="en-US" sz="5600" i="1" dirty="0" err="1" smtClean="0"/>
              <a:t>vendim</a:t>
            </a:r>
            <a:r>
              <a:rPr lang="en-US" sz="5600" i="1" dirty="0" smtClean="0"/>
              <a:t> </a:t>
            </a:r>
            <a:r>
              <a:rPr lang="en-US" sz="5600" i="1" dirty="0" err="1" smtClean="0"/>
              <a:t>gjykate</a:t>
            </a:r>
            <a:r>
              <a:rPr lang="en-US" sz="5600" i="1" dirty="0" smtClean="0"/>
              <a:t>, i </a:t>
            </a:r>
            <a:r>
              <a:rPr lang="en-US" sz="5600" i="1" dirty="0" err="1" smtClean="0"/>
              <a:t>dhënë</a:t>
            </a:r>
            <a:r>
              <a:rPr lang="en-US" sz="5600" i="1" dirty="0" smtClean="0"/>
              <a:t> </a:t>
            </a:r>
            <a:r>
              <a:rPr lang="en-US" sz="5600" i="1" dirty="0" err="1" smtClean="0"/>
              <a:t>në</a:t>
            </a:r>
            <a:r>
              <a:rPr lang="en-US" sz="5600" i="1" dirty="0" smtClean="0"/>
              <a:t> </a:t>
            </a:r>
            <a:r>
              <a:rPr lang="en-US" sz="5600" i="1" dirty="0" err="1" smtClean="0"/>
              <a:t>mungesë</a:t>
            </a:r>
            <a:r>
              <a:rPr lang="en-US" sz="5600" i="1" dirty="0" smtClean="0"/>
              <a:t>, </a:t>
            </a:r>
            <a:r>
              <a:rPr lang="en-US" sz="5600" i="1" dirty="0" err="1" smtClean="0"/>
              <a:t>duhet</a:t>
            </a:r>
            <a:r>
              <a:rPr lang="en-US" sz="5600" i="1" dirty="0" smtClean="0"/>
              <a:t> </a:t>
            </a:r>
            <a:r>
              <a:rPr lang="en-US" sz="5600" i="1" dirty="0" err="1" smtClean="0"/>
              <a:t>t’i</a:t>
            </a:r>
            <a:r>
              <a:rPr lang="en-US" sz="5600" i="1" dirty="0" smtClean="0"/>
              <a:t> </a:t>
            </a:r>
            <a:r>
              <a:rPr lang="en-US" sz="5600" i="1" dirty="0" err="1" smtClean="0"/>
              <a:t>njoftohet</a:t>
            </a:r>
            <a:r>
              <a:rPr lang="en-US" sz="5600" i="1" dirty="0" smtClean="0"/>
              <a:t> </a:t>
            </a:r>
            <a:r>
              <a:rPr lang="en-US" sz="5600" i="1" dirty="0" err="1" smtClean="0"/>
              <a:t>personit</a:t>
            </a:r>
            <a:r>
              <a:rPr lang="en-US" sz="5600" i="1" dirty="0" smtClean="0"/>
              <a:t> </a:t>
            </a:r>
            <a:r>
              <a:rPr lang="en-US" sz="5600" i="1" dirty="0" err="1" smtClean="0"/>
              <a:t>sipas</a:t>
            </a:r>
            <a:r>
              <a:rPr lang="en-US" sz="5600" i="1" dirty="0" smtClean="0"/>
              <a:t> </a:t>
            </a:r>
            <a:r>
              <a:rPr lang="en-US" sz="5600" i="1" dirty="0" err="1" smtClean="0"/>
              <a:t>rregullave</a:t>
            </a:r>
            <a:r>
              <a:rPr lang="en-US" sz="5600" i="1" dirty="0" smtClean="0"/>
              <a:t> </a:t>
            </a:r>
            <a:r>
              <a:rPr lang="en-US" sz="5600" i="1" dirty="0" err="1" smtClean="0"/>
              <a:t>për</a:t>
            </a:r>
            <a:r>
              <a:rPr lang="en-US" sz="5600" i="1" dirty="0" smtClean="0"/>
              <a:t> </a:t>
            </a:r>
            <a:r>
              <a:rPr lang="en-US" sz="5600" i="1" dirty="0" err="1" smtClean="0"/>
              <a:t>njoftimet</a:t>
            </a:r>
            <a:r>
              <a:rPr lang="en-US" sz="5600" i="1" dirty="0" smtClean="0"/>
              <a:t> </a:t>
            </a:r>
            <a:r>
              <a:rPr lang="en-US" sz="5600" i="1" dirty="0" err="1" smtClean="0"/>
              <a:t>dhe</a:t>
            </a:r>
            <a:r>
              <a:rPr lang="en-US" sz="5600" i="1" dirty="0" smtClean="0"/>
              <a:t> </a:t>
            </a:r>
            <a:r>
              <a:rPr lang="en-US" sz="5600" i="1" dirty="0" err="1" smtClean="0"/>
              <a:t>marrjes</a:t>
            </a:r>
            <a:r>
              <a:rPr lang="en-US" sz="5600" i="1" dirty="0" smtClean="0"/>
              <a:t> </a:t>
            </a:r>
            <a:r>
              <a:rPr lang="en-US" sz="5600" i="1" dirty="0" err="1" smtClean="0"/>
              <a:t>dijeni</a:t>
            </a:r>
            <a:r>
              <a:rPr lang="en-US" sz="5600" i="1" dirty="0" smtClean="0"/>
              <a:t> </a:t>
            </a:r>
            <a:r>
              <a:rPr lang="en-US" sz="5600" i="1" dirty="0" err="1" smtClean="0"/>
              <a:t>brenda</a:t>
            </a:r>
            <a:r>
              <a:rPr lang="en-US" sz="5600" i="1" dirty="0" smtClean="0"/>
              <a:t> </a:t>
            </a:r>
            <a:r>
              <a:rPr lang="en-US" sz="5600" i="1" dirty="0" err="1" smtClean="0"/>
              <a:t>afatit</a:t>
            </a:r>
            <a:r>
              <a:rPr lang="en-US" sz="5600" i="1" dirty="0" smtClean="0"/>
              <a:t> </a:t>
            </a:r>
            <a:r>
              <a:rPr lang="en-US" sz="5600" i="1" dirty="0" err="1" smtClean="0"/>
              <a:t>të</a:t>
            </a:r>
            <a:r>
              <a:rPr lang="en-US" sz="5600" i="1" dirty="0" smtClean="0"/>
              <a:t> </a:t>
            </a:r>
            <a:r>
              <a:rPr lang="en-US" sz="5600" i="1" dirty="0" err="1" smtClean="0"/>
              <a:t>parashikuar</a:t>
            </a:r>
            <a:r>
              <a:rPr lang="en-US" sz="5600" i="1" dirty="0" smtClean="0"/>
              <a:t> </a:t>
            </a:r>
            <a:r>
              <a:rPr lang="en-US" sz="5600" i="1" dirty="0" err="1" smtClean="0"/>
              <a:t>për</a:t>
            </a:r>
            <a:r>
              <a:rPr lang="en-US" sz="5600" i="1" dirty="0" smtClean="0"/>
              <a:t> </a:t>
            </a:r>
            <a:r>
              <a:rPr lang="en-US" sz="5600" i="1" dirty="0" err="1" smtClean="0"/>
              <a:t>apelim</a:t>
            </a:r>
            <a:r>
              <a:rPr lang="en-US" sz="5600" i="1" dirty="0" smtClean="0"/>
              <a:t>. </a:t>
            </a:r>
            <a:r>
              <a:rPr lang="en-US" sz="5600" i="1" dirty="0" err="1" smtClean="0"/>
              <a:t>Ky</a:t>
            </a:r>
            <a:r>
              <a:rPr lang="en-US" sz="5600" i="1" dirty="0" smtClean="0"/>
              <a:t> </a:t>
            </a:r>
            <a:r>
              <a:rPr lang="en-US" sz="5600" i="1" dirty="0" err="1" smtClean="0"/>
              <a:t>afat</a:t>
            </a:r>
            <a:r>
              <a:rPr lang="en-US" sz="5600" i="1" dirty="0" smtClean="0"/>
              <a:t> </a:t>
            </a:r>
            <a:r>
              <a:rPr lang="en-US" sz="5600" i="1" dirty="0" err="1" smtClean="0"/>
              <a:t>duhet</a:t>
            </a:r>
            <a:r>
              <a:rPr lang="en-US" sz="5600" i="1" dirty="0" smtClean="0"/>
              <a:t> </a:t>
            </a:r>
            <a:r>
              <a:rPr lang="en-US" sz="5600" i="1" dirty="0" err="1" smtClean="0"/>
              <a:t>të</a:t>
            </a:r>
            <a:r>
              <a:rPr lang="en-US" sz="5600" i="1" dirty="0" smtClean="0"/>
              <a:t> </a:t>
            </a:r>
            <a:r>
              <a:rPr lang="en-US" sz="5600" i="1" dirty="0" err="1" smtClean="0"/>
              <a:t>fillojë</a:t>
            </a:r>
            <a:r>
              <a:rPr lang="en-US" sz="5600" i="1" dirty="0" smtClean="0"/>
              <a:t> </a:t>
            </a:r>
            <a:r>
              <a:rPr lang="en-US" sz="5600" i="1" dirty="0" err="1" smtClean="0"/>
              <a:t>që</a:t>
            </a:r>
            <a:r>
              <a:rPr lang="en-US" sz="5600" i="1" dirty="0" smtClean="0"/>
              <a:t> </a:t>
            </a:r>
            <a:r>
              <a:rPr lang="en-US" sz="5600" i="1" dirty="0" err="1" smtClean="0"/>
              <a:t>nga</a:t>
            </a:r>
            <a:r>
              <a:rPr lang="en-US" sz="5600" i="1" dirty="0" smtClean="0"/>
              <a:t> </a:t>
            </a:r>
            <a:r>
              <a:rPr lang="en-US" sz="5600" i="1" dirty="0" err="1" smtClean="0"/>
              <a:t>dita</a:t>
            </a:r>
            <a:r>
              <a:rPr lang="en-US" sz="5600" i="1" dirty="0" smtClean="0"/>
              <a:t> e </a:t>
            </a:r>
            <a:r>
              <a:rPr lang="en-US" sz="5600" i="1" dirty="0" err="1" smtClean="0"/>
              <a:t>marrjes</a:t>
            </a:r>
            <a:r>
              <a:rPr lang="en-US" sz="5600" i="1" dirty="0" smtClean="0"/>
              <a:t> </a:t>
            </a:r>
            <a:r>
              <a:rPr lang="en-US" sz="5600" i="1" dirty="0" err="1" smtClean="0"/>
              <a:t>dijeni</a:t>
            </a:r>
            <a:r>
              <a:rPr lang="en-US" sz="5600" i="1" dirty="0" smtClean="0"/>
              <a:t> </a:t>
            </a:r>
            <a:r>
              <a:rPr lang="en-US" sz="5600" i="1" dirty="0" err="1" smtClean="0"/>
              <a:t>efektivisht</a:t>
            </a:r>
            <a:r>
              <a:rPr lang="en-US" sz="5600" i="1" dirty="0" smtClean="0"/>
              <a:t> </a:t>
            </a:r>
            <a:r>
              <a:rPr lang="en-US" sz="5600" i="1" dirty="0" err="1" smtClean="0"/>
              <a:t>të</a:t>
            </a:r>
            <a:r>
              <a:rPr lang="en-US" sz="5600" i="1" dirty="0" smtClean="0"/>
              <a:t> </a:t>
            </a:r>
            <a:r>
              <a:rPr lang="en-US" sz="5600" i="1" dirty="0" err="1" smtClean="0"/>
              <a:t>personit</a:t>
            </a:r>
            <a:r>
              <a:rPr lang="en-US" sz="5600" i="1" dirty="0" smtClean="0"/>
              <a:t>, </a:t>
            </a:r>
            <a:r>
              <a:rPr lang="en-US" sz="5600" i="1" dirty="0" err="1" smtClean="0"/>
              <a:t>përveçse</a:t>
            </a:r>
            <a:r>
              <a:rPr lang="en-US" sz="5600" i="1" dirty="0" smtClean="0"/>
              <a:t> </a:t>
            </a:r>
            <a:r>
              <a:rPr lang="en-US" sz="5600" i="1" dirty="0" err="1" smtClean="0"/>
              <a:t>kur</a:t>
            </a:r>
            <a:r>
              <a:rPr lang="en-US" sz="5600" i="1" dirty="0" smtClean="0"/>
              <a:t> </a:t>
            </a:r>
            <a:r>
              <a:rPr lang="en-US" sz="5600" i="1" dirty="0" err="1" smtClean="0"/>
              <a:t>ai</a:t>
            </a:r>
            <a:r>
              <a:rPr lang="en-US" sz="5600" i="1" dirty="0" smtClean="0"/>
              <a:t> </a:t>
            </a:r>
            <a:r>
              <a:rPr lang="en-US" sz="5600" i="1" dirty="0" err="1" smtClean="0"/>
              <a:t>qëllimisht</a:t>
            </a:r>
            <a:r>
              <a:rPr lang="en-US" sz="5600" i="1" dirty="0" smtClean="0"/>
              <a:t> i </a:t>
            </a:r>
            <a:r>
              <a:rPr lang="en-US" sz="5600" i="1" dirty="0" err="1" smtClean="0"/>
              <a:t>fshihet</a:t>
            </a:r>
            <a:r>
              <a:rPr lang="en-US" sz="5600" i="1" dirty="0" smtClean="0"/>
              <a:t> </a:t>
            </a:r>
            <a:r>
              <a:rPr lang="en-US" sz="5600" i="1" dirty="0" err="1" smtClean="0"/>
              <a:t>drejtësisë</a:t>
            </a:r>
            <a:r>
              <a:rPr lang="en-US" sz="5600" i="1" dirty="0" smtClean="0"/>
              <a:t>; </a:t>
            </a:r>
            <a:endParaRPr lang="en-US" sz="5600" dirty="0" smtClean="0"/>
          </a:p>
          <a:p>
            <a:endParaRPr lang="en-US"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5D7FAFCB-5DC6-4124-8186-275242AE39E5}"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5115598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fontScale="47500" lnSpcReduction="20000"/>
          </a:bodyPr>
          <a:lstStyle/>
          <a:p>
            <a:pPr lvl="0" algn="just"/>
            <a:r>
              <a:rPr lang="en-US" sz="3800" i="1" dirty="0" err="1" smtClean="0"/>
              <a:t>çdo</a:t>
            </a:r>
            <a:r>
              <a:rPr lang="en-US" sz="3800" i="1" dirty="0" smtClean="0"/>
              <a:t> </a:t>
            </a:r>
            <a:r>
              <a:rPr lang="en-US" sz="3800" i="1" dirty="0" err="1"/>
              <a:t>personi</a:t>
            </a:r>
            <a:r>
              <a:rPr lang="en-US" sz="3800" i="1" dirty="0"/>
              <a:t> </a:t>
            </a:r>
            <a:r>
              <a:rPr lang="en-US" sz="3800" i="1" dirty="0" err="1"/>
              <a:t>të</a:t>
            </a:r>
            <a:r>
              <a:rPr lang="en-US" sz="3800" i="1" dirty="0"/>
              <a:t> </a:t>
            </a:r>
            <a:r>
              <a:rPr lang="en-US" sz="3800" i="1" dirty="0" err="1"/>
              <a:t>gjykuar</a:t>
            </a:r>
            <a:r>
              <a:rPr lang="en-US" sz="3800" i="1" dirty="0"/>
              <a:t> </a:t>
            </a:r>
            <a:r>
              <a:rPr lang="en-US" sz="3800" i="1" dirty="0" err="1"/>
              <a:t>në</a:t>
            </a:r>
            <a:r>
              <a:rPr lang="en-US" sz="3800" i="1" dirty="0"/>
              <a:t> </a:t>
            </a:r>
            <a:r>
              <a:rPr lang="en-US" sz="3800" i="1" dirty="0" err="1"/>
              <a:t>mungesë</a:t>
            </a:r>
            <a:r>
              <a:rPr lang="en-US" sz="3800" i="1" dirty="0"/>
              <a:t>, </a:t>
            </a:r>
            <a:r>
              <a:rPr lang="en-US" sz="3800" i="1" dirty="0" err="1"/>
              <a:t>duhet</a:t>
            </a:r>
            <a:r>
              <a:rPr lang="en-US" sz="3800" i="1" dirty="0"/>
              <a:t> </a:t>
            </a:r>
            <a:r>
              <a:rPr lang="en-US" sz="3800" i="1" dirty="0" err="1"/>
              <a:t>t’i</a:t>
            </a:r>
            <a:r>
              <a:rPr lang="en-US" sz="3800" i="1" dirty="0"/>
              <a:t> </a:t>
            </a:r>
            <a:r>
              <a:rPr lang="en-US" sz="3800" i="1" dirty="0" err="1"/>
              <a:t>jepet</a:t>
            </a:r>
            <a:r>
              <a:rPr lang="en-US" sz="3800" i="1" dirty="0"/>
              <a:t> e </a:t>
            </a:r>
            <a:r>
              <a:rPr lang="en-US" sz="3800" i="1" dirty="0" err="1"/>
              <a:t>drejta</a:t>
            </a:r>
            <a:r>
              <a:rPr lang="en-US" sz="3800" i="1" dirty="0"/>
              <a:t> </a:t>
            </a:r>
            <a:r>
              <a:rPr lang="en-US" sz="3800" i="1" dirty="0" err="1"/>
              <a:t>për</a:t>
            </a:r>
            <a:r>
              <a:rPr lang="en-US" sz="3800" i="1" dirty="0"/>
              <a:t> </a:t>
            </a:r>
            <a:r>
              <a:rPr lang="en-US" sz="3800" i="1" dirty="0" err="1"/>
              <a:t>apelim</a:t>
            </a:r>
            <a:r>
              <a:rPr lang="en-US" sz="3800" i="1" dirty="0"/>
              <a:t>, me </a:t>
            </a:r>
            <a:r>
              <a:rPr lang="en-US" sz="3800" i="1" dirty="0" err="1"/>
              <a:t>çdo</a:t>
            </a:r>
            <a:r>
              <a:rPr lang="en-US" sz="3800" i="1" dirty="0"/>
              <a:t> </a:t>
            </a:r>
            <a:r>
              <a:rPr lang="en-US" sz="3800" i="1" dirty="0" err="1"/>
              <a:t>lloj</a:t>
            </a:r>
            <a:r>
              <a:rPr lang="en-US" sz="3800" i="1" dirty="0"/>
              <a:t> </a:t>
            </a:r>
            <a:r>
              <a:rPr lang="en-US" sz="3800" i="1" dirty="0" err="1"/>
              <a:t>mjeti</a:t>
            </a:r>
            <a:r>
              <a:rPr lang="en-US" sz="3800" i="1" dirty="0"/>
              <a:t> </a:t>
            </a:r>
            <a:r>
              <a:rPr lang="en-US" sz="3800" i="1" dirty="0" err="1"/>
              <a:t>ligjor</a:t>
            </a:r>
            <a:r>
              <a:rPr lang="en-US" sz="3800" i="1" dirty="0"/>
              <a:t> </a:t>
            </a:r>
            <a:r>
              <a:rPr lang="en-US" sz="3800" i="1" dirty="0" err="1"/>
              <a:t>që</a:t>
            </a:r>
            <a:r>
              <a:rPr lang="en-US" sz="3800" i="1" dirty="0"/>
              <a:t> do </a:t>
            </a:r>
            <a:r>
              <a:rPr lang="en-US" sz="3800" i="1" dirty="0" err="1"/>
              <a:t>t’i</a:t>
            </a:r>
            <a:r>
              <a:rPr lang="en-US" sz="3800" i="1" dirty="0"/>
              <a:t> </a:t>
            </a:r>
            <a:r>
              <a:rPr lang="en-US" sz="3800" i="1" dirty="0" err="1"/>
              <a:t>ishte</a:t>
            </a:r>
            <a:r>
              <a:rPr lang="en-US" sz="3800" i="1" dirty="0"/>
              <a:t> </a:t>
            </a:r>
            <a:r>
              <a:rPr lang="en-US" sz="3800" i="1" dirty="0" err="1"/>
              <a:t>dhënë</a:t>
            </a:r>
            <a:r>
              <a:rPr lang="en-US" sz="3800" i="1" dirty="0"/>
              <a:t> </a:t>
            </a:r>
            <a:r>
              <a:rPr lang="en-US" sz="3800" i="1" dirty="0" err="1"/>
              <a:t>sikur</a:t>
            </a:r>
            <a:r>
              <a:rPr lang="en-US" sz="3800" i="1" dirty="0"/>
              <a:t> </a:t>
            </a:r>
            <a:r>
              <a:rPr lang="en-US" sz="3800" i="1" dirty="0" err="1"/>
              <a:t>ai</a:t>
            </a:r>
            <a:r>
              <a:rPr lang="en-US" sz="3800" i="1" dirty="0"/>
              <a:t> </a:t>
            </a:r>
            <a:r>
              <a:rPr lang="en-US" sz="3800" i="1" dirty="0" err="1"/>
              <a:t>të</a:t>
            </a:r>
            <a:r>
              <a:rPr lang="en-US" sz="3800" i="1" dirty="0"/>
              <a:t> </a:t>
            </a:r>
            <a:r>
              <a:rPr lang="en-US" sz="3800" i="1" dirty="0" err="1"/>
              <a:t>ishte</a:t>
            </a:r>
            <a:r>
              <a:rPr lang="en-US" sz="3800" i="1" dirty="0"/>
              <a:t> i </a:t>
            </a:r>
            <a:r>
              <a:rPr lang="en-US" sz="3800" i="1" dirty="0" err="1"/>
              <a:t>pranishëm</a:t>
            </a:r>
            <a:r>
              <a:rPr lang="en-US" sz="3800" i="1" dirty="0"/>
              <a:t>; </a:t>
            </a:r>
            <a:endParaRPr lang="en-US" sz="3800" dirty="0"/>
          </a:p>
          <a:p>
            <a:pPr lvl="0" algn="just"/>
            <a:r>
              <a:rPr lang="en-US" sz="3800" i="1" dirty="0" err="1"/>
              <a:t>për</a:t>
            </a:r>
            <a:r>
              <a:rPr lang="en-US" sz="3800" i="1" dirty="0"/>
              <a:t> </a:t>
            </a:r>
            <a:r>
              <a:rPr lang="en-US" sz="3800" i="1" dirty="0" err="1"/>
              <a:t>personin</a:t>
            </a:r>
            <a:r>
              <a:rPr lang="en-US" sz="3800" i="1" dirty="0"/>
              <a:t> e </a:t>
            </a:r>
            <a:r>
              <a:rPr lang="en-US" sz="3800" i="1" dirty="0" err="1"/>
              <a:t>gjykuar</a:t>
            </a:r>
            <a:r>
              <a:rPr lang="en-US" sz="3800" i="1" dirty="0"/>
              <a:t> </a:t>
            </a:r>
            <a:r>
              <a:rPr lang="en-US" sz="3800" i="1" dirty="0" err="1"/>
              <a:t>në</a:t>
            </a:r>
            <a:r>
              <a:rPr lang="en-US" sz="3800" i="1" dirty="0"/>
              <a:t> </a:t>
            </a:r>
            <a:r>
              <a:rPr lang="en-US" sz="3800" i="1" dirty="0" err="1"/>
              <a:t>mungesë</a:t>
            </a:r>
            <a:r>
              <a:rPr lang="en-US" sz="3800" i="1" dirty="0"/>
              <a:t>, </a:t>
            </a:r>
            <a:r>
              <a:rPr lang="en-US" sz="3800" i="1" dirty="0" err="1"/>
              <a:t>të</a:t>
            </a:r>
            <a:r>
              <a:rPr lang="en-US" sz="3800" i="1" dirty="0"/>
              <a:t> </a:t>
            </a:r>
            <a:r>
              <a:rPr lang="en-US" sz="3800" i="1" dirty="0" err="1"/>
              <a:t>cilit</a:t>
            </a:r>
            <a:r>
              <a:rPr lang="en-US" sz="3800" i="1" dirty="0"/>
              <a:t> </a:t>
            </a:r>
            <a:r>
              <a:rPr lang="en-US" sz="3800" i="1" dirty="0" err="1"/>
              <a:t>nuk</a:t>
            </a:r>
            <a:r>
              <a:rPr lang="en-US" sz="3800" i="1" dirty="0"/>
              <a:t> i </a:t>
            </a:r>
            <a:r>
              <a:rPr lang="en-US" sz="3800" i="1" dirty="0" err="1"/>
              <a:t>është</a:t>
            </a:r>
            <a:r>
              <a:rPr lang="en-US" sz="3800" i="1" dirty="0"/>
              <a:t> </a:t>
            </a:r>
            <a:r>
              <a:rPr lang="en-US" sz="3800" i="1" dirty="0" err="1"/>
              <a:t>bërë</a:t>
            </a:r>
            <a:r>
              <a:rPr lang="en-US" sz="3800" i="1" dirty="0"/>
              <a:t> </a:t>
            </a:r>
            <a:r>
              <a:rPr lang="en-US" sz="3800" i="1" dirty="0" err="1"/>
              <a:t>njoftimi</a:t>
            </a:r>
            <a:r>
              <a:rPr lang="en-US" sz="3800" i="1" dirty="0"/>
              <a:t> </a:t>
            </a:r>
            <a:r>
              <a:rPr lang="en-US" sz="3800" i="1" dirty="0" err="1"/>
              <a:t>në</a:t>
            </a:r>
            <a:r>
              <a:rPr lang="en-US" sz="3800" i="1" dirty="0"/>
              <a:t> </a:t>
            </a:r>
            <a:r>
              <a:rPr lang="en-US" sz="3800" i="1" dirty="0" err="1"/>
              <a:t>mënyrën</a:t>
            </a:r>
            <a:r>
              <a:rPr lang="en-US" sz="3800" i="1" dirty="0"/>
              <a:t> e </a:t>
            </a:r>
            <a:r>
              <a:rPr lang="en-US" sz="3800" i="1" dirty="0" err="1"/>
              <a:t>duhur</a:t>
            </a:r>
            <a:r>
              <a:rPr lang="en-US" sz="3800" i="1" dirty="0"/>
              <a:t>, </a:t>
            </a:r>
            <a:r>
              <a:rPr lang="en-US" sz="3800" i="1" dirty="0" err="1"/>
              <a:t>duhet</a:t>
            </a:r>
            <a:r>
              <a:rPr lang="en-US" sz="3800" i="1" dirty="0"/>
              <a:t> </a:t>
            </a:r>
            <a:r>
              <a:rPr lang="en-US" sz="3800" i="1" dirty="0" err="1"/>
              <a:t>të</a:t>
            </a:r>
            <a:r>
              <a:rPr lang="en-US" sz="3800" i="1" dirty="0"/>
              <a:t> </a:t>
            </a:r>
            <a:r>
              <a:rPr lang="en-US" sz="3800" i="1" dirty="0" err="1"/>
              <a:t>ketë</a:t>
            </a:r>
            <a:r>
              <a:rPr lang="en-US" sz="3800" i="1" dirty="0"/>
              <a:t> </a:t>
            </a:r>
            <a:r>
              <a:rPr lang="en-US" sz="3800" i="1" dirty="0" err="1"/>
              <a:t>një</a:t>
            </a:r>
            <a:r>
              <a:rPr lang="en-US" sz="3800" i="1" dirty="0"/>
              <a:t> </a:t>
            </a:r>
            <a:r>
              <a:rPr lang="en-US" sz="3800" i="1" dirty="0" err="1"/>
              <a:t>mjet</a:t>
            </a:r>
            <a:r>
              <a:rPr lang="en-US" sz="3800" i="1" dirty="0"/>
              <a:t> </a:t>
            </a:r>
            <a:r>
              <a:rPr lang="en-US" sz="3800" i="1" dirty="0" err="1"/>
              <a:t>ankimi</a:t>
            </a:r>
            <a:r>
              <a:rPr lang="en-US" sz="3800" i="1" dirty="0"/>
              <a:t> </a:t>
            </a:r>
            <a:r>
              <a:rPr lang="en-US" sz="3800" i="1" dirty="0" err="1"/>
              <a:t>që</a:t>
            </a:r>
            <a:r>
              <a:rPr lang="en-US" sz="3800" i="1" dirty="0"/>
              <a:t> </a:t>
            </a:r>
            <a:r>
              <a:rPr lang="en-US" sz="3800" i="1" dirty="0" err="1"/>
              <a:t>t’i</a:t>
            </a:r>
            <a:r>
              <a:rPr lang="en-US" sz="3800" i="1" dirty="0"/>
              <a:t> </a:t>
            </a:r>
            <a:r>
              <a:rPr lang="en-US" sz="3800" i="1" dirty="0" err="1"/>
              <a:t>mundësojë</a:t>
            </a:r>
            <a:r>
              <a:rPr lang="en-US" sz="3800" i="1" dirty="0"/>
              <a:t> </a:t>
            </a:r>
            <a:r>
              <a:rPr lang="en-US" sz="3800" i="1" dirty="0" err="1"/>
              <a:t>atij</a:t>
            </a:r>
            <a:r>
              <a:rPr lang="en-US" sz="3800" i="1" dirty="0"/>
              <a:t> </a:t>
            </a:r>
            <a:r>
              <a:rPr lang="en-US" sz="3800" i="1" dirty="0" err="1"/>
              <a:t>shfuqizimin</a:t>
            </a:r>
            <a:r>
              <a:rPr lang="en-US" sz="3800" i="1" dirty="0"/>
              <a:t> e </a:t>
            </a:r>
            <a:r>
              <a:rPr lang="en-US" sz="3800" i="1" dirty="0" err="1"/>
              <a:t>vendimit</a:t>
            </a:r>
            <a:r>
              <a:rPr lang="en-US" sz="3800" i="1" dirty="0"/>
              <a:t>; </a:t>
            </a:r>
            <a:endParaRPr lang="en-US" sz="3800" dirty="0"/>
          </a:p>
          <a:p>
            <a:pPr lvl="0" algn="just"/>
            <a:r>
              <a:rPr lang="en-US" sz="3800" i="1" dirty="0" err="1"/>
              <a:t>një</a:t>
            </a:r>
            <a:r>
              <a:rPr lang="en-US" sz="3800" i="1" dirty="0"/>
              <a:t> person i </a:t>
            </a:r>
            <a:r>
              <a:rPr lang="en-US" sz="3800" i="1" dirty="0" err="1"/>
              <a:t>gjykuar</a:t>
            </a:r>
            <a:r>
              <a:rPr lang="en-US" sz="3800" i="1" dirty="0"/>
              <a:t> </a:t>
            </a:r>
            <a:r>
              <a:rPr lang="en-US" sz="3800" i="1" dirty="0" err="1"/>
              <a:t>në</a:t>
            </a:r>
            <a:r>
              <a:rPr lang="en-US" sz="3800" i="1" dirty="0"/>
              <a:t> </a:t>
            </a:r>
            <a:r>
              <a:rPr lang="en-US" sz="3800" i="1" dirty="0" err="1"/>
              <a:t>mungesë</a:t>
            </a:r>
            <a:r>
              <a:rPr lang="en-US" sz="3800" i="1" dirty="0"/>
              <a:t>, </a:t>
            </a:r>
            <a:r>
              <a:rPr lang="en-US" sz="3800" i="1" dirty="0" err="1"/>
              <a:t>por</a:t>
            </a:r>
            <a:r>
              <a:rPr lang="en-US" sz="3800" i="1" dirty="0"/>
              <a:t> </a:t>
            </a:r>
            <a:r>
              <a:rPr lang="en-US" sz="3800" i="1" dirty="0" err="1"/>
              <a:t>që</a:t>
            </a:r>
            <a:r>
              <a:rPr lang="en-US" sz="3800" i="1" dirty="0"/>
              <a:t> </a:t>
            </a:r>
            <a:r>
              <a:rPr lang="en-US" sz="3800" i="1" dirty="0" err="1"/>
              <a:t>njoftimi</a:t>
            </a:r>
            <a:r>
              <a:rPr lang="en-US" sz="3800" i="1" dirty="0"/>
              <a:t> i </a:t>
            </a:r>
            <a:r>
              <a:rPr lang="en-US" sz="3800" i="1" dirty="0" err="1"/>
              <a:t>është</a:t>
            </a:r>
            <a:r>
              <a:rPr lang="en-US" sz="3800" i="1" dirty="0"/>
              <a:t> </a:t>
            </a:r>
            <a:r>
              <a:rPr lang="en-US" sz="3800" i="1" dirty="0" err="1"/>
              <a:t>bërë</a:t>
            </a:r>
            <a:r>
              <a:rPr lang="en-US" sz="3800" i="1" dirty="0"/>
              <a:t> </a:t>
            </a:r>
            <a:r>
              <a:rPr lang="en-US" sz="3800" i="1" dirty="0" err="1"/>
              <a:t>në</a:t>
            </a:r>
            <a:r>
              <a:rPr lang="en-US" sz="3800" i="1" dirty="0"/>
              <a:t> </a:t>
            </a:r>
            <a:r>
              <a:rPr lang="en-US" sz="3800" i="1" dirty="0" err="1"/>
              <a:t>rregull</a:t>
            </a:r>
            <a:r>
              <a:rPr lang="en-US" sz="3800" i="1" dirty="0"/>
              <a:t>, </a:t>
            </a:r>
            <a:r>
              <a:rPr lang="en-US" sz="3800" i="1" dirty="0" err="1"/>
              <a:t>duhet</a:t>
            </a:r>
            <a:r>
              <a:rPr lang="en-US" sz="3800" i="1" dirty="0"/>
              <a:t> </a:t>
            </a:r>
            <a:r>
              <a:rPr lang="en-US" sz="3800" i="1" dirty="0" err="1"/>
              <a:t>të</a:t>
            </a:r>
            <a:r>
              <a:rPr lang="en-US" sz="3800" i="1" dirty="0"/>
              <a:t> </a:t>
            </a:r>
            <a:r>
              <a:rPr lang="en-US" sz="3800" i="1" dirty="0" err="1"/>
              <a:t>ketë</a:t>
            </a:r>
            <a:r>
              <a:rPr lang="en-US" sz="3800" i="1" dirty="0"/>
              <a:t> </a:t>
            </a:r>
            <a:r>
              <a:rPr lang="en-US" sz="3800" i="1" dirty="0" err="1"/>
              <a:t>të</a:t>
            </a:r>
            <a:r>
              <a:rPr lang="en-US" sz="3800" i="1" dirty="0"/>
              <a:t> </a:t>
            </a:r>
            <a:r>
              <a:rPr lang="en-US" sz="3800" i="1" dirty="0" err="1"/>
              <a:t>drejtën</a:t>
            </a:r>
            <a:r>
              <a:rPr lang="en-US" sz="3800" i="1" dirty="0"/>
              <a:t> e </a:t>
            </a:r>
            <a:r>
              <a:rPr lang="en-US" sz="3800" i="1" dirty="0" err="1"/>
              <a:t>një</a:t>
            </a:r>
            <a:r>
              <a:rPr lang="en-US" sz="3800" i="1" dirty="0"/>
              <a:t> </a:t>
            </a:r>
            <a:r>
              <a:rPr lang="en-US" sz="3800" i="1" dirty="0" err="1"/>
              <a:t>rigjykimi</a:t>
            </a:r>
            <a:r>
              <a:rPr lang="en-US" sz="3800" i="1" dirty="0"/>
              <a:t> </a:t>
            </a:r>
            <a:r>
              <a:rPr lang="en-US" sz="3800" i="1" dirty="0" err="1"/>
              <a:t>në</a:t>
            </a:r>
            <a:r>
              <a:rPr lang="en-US" sz="3800" i="1" dirty="0"/>
              <a:t> </a:t>
            </a:r>
            <a:r>
              <a:rPr lang="en-US" sz="3800" i="1" dirty="0" err="1"/>
              <a:t>mënyrën</a:t>
            </a:r>
            <a:r>
              <a:rPr lang="en-US" sz="3800" i="1" dirty="0"/>
              <a:t> e </a:t>
            </a:r>
            <a:r>
              <a:rPr lang="en-US" sz="3800" i="1" dirty="0" err="1"/>
              <a:t>zakonshme</a:t>
            </a:r>
            <a:r>
              <a:rPr lang="en-US" sz="3800" i="1" dirty="0"/>
              <a:t>, </a:t>
            </a:r>
            <a:r>
              <a:rPr lang="en-US" sz="3800" i="1" dirty="0" err="1"/>
              <a:t>nëse</a:t>
            </a:r>
            <a:r>
              <a:rPr lang="en-US" sz="3800" i="1" dirty="0"/>
              <a:t> </a:t>
            </a:r>
            <a:r>
              <a:rPr lang="en-US" sz="3800" i="1" dirty="0" err="1"/>
              <a:t>ai</a:t>
            </a:r>
            <a:r>
              <a:rPr lang="en-US" sz="3800" i="1" dirty="0"/>
              <a:t> </a:t>
            </a:r>
            <a:r>
              <a:rPr lang="en-US" sz="3800" i="1" dirty="0" err="1"/>
              <a:t>mund</a:t>
            </a:r>
            <a:r>
              <a:rPr lang="en-US" sz="3800" i="1" dirty="0"/>
              <a:t> </a:t>
            </a:r>
            <a:r>
              <a:rPr lang="en-US" sz="3800" i="1" dirty="0" err="1"/>
              <a:t>të</a:t>
            </a:r>
            <a:r>
              <a:rPr lang="en-US" sz="3800" i="1" dirty="0"/>
              <a:t> </a:t>
            </a:r>
            <a:r>
              <a:rPr lang="en-US" sz="3800" i="1" dirty="0" err="1"/>
              <a:t>provojë</a:t>
            </a:r>
            <a:r>
              <a:rPr lang="en-US" sz="3800" i="1" dirty="0"/>
              <a:t> </a:t>
            </a:r>
            <a:r>
              <a:rPr lang="en-US" sz="3800" i="1" dirty="0" err="1"/>
              <a:t>mungesën</a:t>
            </a:r>
            <a:r>
              <a:rPr lang="en-US" sz="3800" i="1" dirty="0"/>
              <a:t> e </a:t>
            </a:r>
            <a:r>
              <a:rPr lang="en-US" sz="3800" i="1" dirty="0" err="1"/>
              <a:t>tij</a:t>
            </a:r>
            <a:r>
              <a:rPr lang="en-US" sz="3800" i="1" dirty="0"/>
              <a:t> </a:t>
            </a:r>
            <a:r>
              <a:rPr lang="en-US" sz="3800" i="1" dirty="0" err="1"/>
              <a:t>para</a:t>
            </a:r>
            <a:r>
              <a:rPr lang="en-US" sz="3800" i="1" dirty="0"/>
              <a:t> </a:t>
            </a:r>
            <a:r>
              <a:rPr lang="en-US" sz="3800" i="1" dirty="0" err="1"/>
              <a:t>gjykatës</a:t>
            </a:r>
            <a:r>
              <a:rPr lang="en-US" sz="3800" i="1" dirty="0"/>
              <a:t> </a:t>
            </a:r>
            <a:r>
              <a:rPr lang="en-US" sz="3800" i="1" dirty="0" err="1"/>
              <a:t>për</a:t>
            </a:r>
            <a:r>
              <a:rPr lang="en-US" sz="3800" i="1" dirty="0"/>
              <a:t> </a:t>
            </a:r>
            <a:r>
              <a:rPr lang="en-US" sz="3800" i="1" dirty="0" err="1"/>
              <a:t>arsye</a:t>
            </a:r>
            <a:r>
              <a:rPr lang="en-US" sz="3800" i="1" dirty="0"/>
              <a:t> </a:t>
            </a:r>
            <a:r>
              <a:rPr lang="en-US" sz="3800" i="1" dirty="0" err="1"/>
              <a:t>të</a:t>
            </a:r>
            <a:r>
              <a:rPr lang="en-US" sz="3800" i="1" dirty="0"/>
              <a:t> </a:t>
            </a:r>
            <a:r>
              <a:rPr lang="en-US" sz="3800" i="1" dirty="0" err="1"/>
              <a:t>pavarura</a:t>
            </a:r>
            <a:r>
              <a:rPr lang="en-US" sz="3800" i="1" dirty="0"/>
              <a:t> </a:t>
            </a:r>
            <a:r>
              <a:rPr lang="en-US" sz="3800" i="1" dirty="0" err="1"/>
              <a:t>nga</a:t>
            </a:r>
            <a:r>
              <a:rPr lang="en-US" sz="3800" i="1" dirty="0"/>
              <a:t> </a:t>
            </a:r>
            <a:r>
              <a:rPr lang="en-US" sz="3800" i="1" dirty="0" err="1"/>
              <a:t>vullneti</a:t>
            </a:r>
            <a:r>
              <a:rPr lang="en-US" sz="3800" i="1" dirty="0"/>
              <a:t> i </a:t>
            </a:r>
            <a:r>
              <a:rPr lang="en-US" sz="3800" i="1" dirty="0" err="1"/>
              <a:t>tij</a:t>
            </a:r>
            <a:r>
              <a:rPr lang="en-US" sz="3800" i="1" dirty="0" smtClean="0"/>
              <a:t>”.</a:t>
            </a:r>
          </a:p>
          <a:p>
            <a:pPr algn="just"/>
            <a:endParaRPr lang="en-US" sz="3800" dirty="0" smtClean="0"/>
          </a:p>
          <a:p>
            <a:pPr algn="just"/>
            <a:endParaRPr lang="en-US" sz="3800" dirty="0"/>
          </a:p>
          <a:p>
            <a:pPr algn="just"/>
            <a:r>
              <a:rPr lang="en-US" sz="3800" dirty="0" err="1" smtClean="0"/>
              <a:t>Kolegji</a:t>
            </a:r>
            <a:r>
              <a:rPr lang="en-US" sz="3800" dirty="0" smtClean="0"/>
              <a:t> </a:t>
            </a:r>
            <a:r>
              <a:rPr lang="en-US" sz="3800" dirty="0"/>
              <a:t>Penal </a:t>
            </a:r>
            <a:r>
              <a:rPr lang="en-US" sz="3800" dirty="0" err="1"/>
              <a:t>çmon</a:t>
            </a:r>
            <a:r>
              <a:rPr lang="en-US" sz="3800" dirty="0"/>
              <a:t> se, </a:t>
            </a:r>
            <a:r>
              <a:rPr lang="en-US" sz="3800" dirty="0" err="1"/>
              <a:t>si</a:t>
            </a:r>
            <a:r>
              <a:rPr lang="en-US" sz="3800" dirty="0"/>
              <a:t> </a:t>
            </a:r>
            <a:r>
              <a:rPr lang="en-US" sz="3800" dirty="0" err="1"/>
              <a:t>pasojë</a:t>
            </a:r>
            <a:r>
              <a:rPr lang="en-US" sz="3800" dirty="0"/>
              <a:t> e </a:t>
            </a:r>
            <a:r>
              <a:rPr lang="en-US" sz="3800" dirty="0" err="1"/>
              <a:t>faktit</a:t>
            </a:r>
            <a:r>
              <a:rPr lang="en-US" sz="3800" dirty="0"/>
              <a:t> </a:t>
            </a:r>
            <a:r>
              <a:rPr lang="en-US" sz="3800" dirty="0" err="1"/>
              <a:t>që</a:t>
            </a:r>
            <a:r>
              <a:rPr lang="en-US" sz="3800" dirty="0"/>
              <a:t> i </a:t>
            </a:r>
            <a:r>
              <a:rPr lang="en-US" sz="3800" dirty="0" err="1"/>
              <a:t>gjykuari</a:t>
            </a:r>
            <a:r>
              <a:rPr lang="en-US" sz="3800" dirty="0"/>
              <a:t> </a:t>
            </a:r>
            <a:r>
              <a:rPr lang="en-US" sz="3800" dirty="0" err="1"/>
              <a:t>nuk</a:t>
            </a:r>
            <a:r>
              <a:rPr lang="en-US" sz="3800" dirty="0"/>
              <a:t> </a:t>
            </a:r>
            <a:r>
              <a:rPr lang="en-US" sz="3800" dirty="0" err="1"/>
              <a:t>ka</a:t>
            </a:r>
            <a:r>
              <a:rPr lang="en-US" sz="3800" dirty="0"/>
              <a:t> </a:t>
            </a:r>
            <a:r>
              <a:rPr lang="en-US" sz="3800" dirty="0" err="1"/>
              <a:t>qenë</a:t>
            </a:r>
            <a:r>
              <a:rPr lang="en-US" sz="3800" dirty="0"/>
              <a:t> </a:t>
            </a:r>
            <a:r>
              <a:rPr lang="en-US" sz="3800" dirty="0" err="1"/>
              <a:t>në</a:t>
            </a:r>
            <a:r>
              <a:rPr lang="en-US" sz="3800" dirty="0"/>
              <a:t> </a:t>
            </a:r>
            <a:r>
              <a:rPr lang="en-US" sz="3800" dirty="0" err="1"/>
              <a:t>dijeni</a:t>
            </a:r>
            <a:r>
              <a:rPr lang="en-US" sz="3800" dirty="0"/>
              <a:t> </a:t>
            </a:r>
            <a:r>
              <a:rPr lang="en-US" sz="3800" dirty="0" err="1"/>
              <a:t>të</a:t>
            </a:r>
            <a:r>
              <a:rPr lang="en-US" sz="3800" dirty="0"/>
              <a:t> </a:t>
            </a:r>
            <a:r>
              <a:rPr lang="en-US" sz="3800" dirty="0" err="1"/>
              <a:t>procesit</a:t>
            </a:r>
            <a:r>
              <a:rPr lang="en-US" sz="3800" dirty="0"/>
              <a:t> penal </a:t>
            </a:r>
            <a:r>
              <a:rPr lang="en-US" sz="3800" dirty="0" err="1"/>
              <a:t>të</a:t>
            </a:r>
            <a:r>
              <a:rPr lang="en-US" sz="3800" dirty="0"/>
              <a:t> </a:t>
            </a:r>
            <a:r>
              <a:rPr lang="en-US" sz="3800" dirty="0" err="1"/>
              <a:t>zhvilluar</a:t>
            </a:r>
            <a:r>
              <a:rPr lang="en-US" sz="3800" dirty="0"/>
              <a:t> </a:t>
            </a:r>
            <a:r>
              <a:rPr lang="en-US" sz="3800" dirty="0" err="1"/>
              <a:t>ndaj</a:t>
            </a:r>
            <a:r>
              <a:rPr lang="en-US" sz="3800" dirty="0"/>
              <a:t> </a:t>
            </a:r>
            <a:r>
              <a:rPr lang="en-US" sz="3800" dirty="0" err="1"/>
              <a:t>tij</a:t>
            </a:r>
            <a:r>
              <a:rPr lang="en-US" sz="3800" dirty="0"/>
              <a:t>, </a:t>
            </a:r>
            <a:r>
              <a:rPr lang="en-US" sz="3800" dirty="0" err="1"/>
              <a:t>ai</a:t>
            </a:r>
            <a:r>
              <a:rPr lang="en-US" sz="3800" dirty="0"/>
              <a:t> </a:t>
            </a:r>
            <a:r>
              <a:rPr lang="en-US" sz="3800" dirty="0" err="1"/>
              <a:t>ka</a:t>
            </a:r>
            <a:r>
              <a:rPr lang="en-US" sz="3800" dirty="0"/>
              <a:t> </a:t>
            </a:r>
            <a:r>
              <a:rPr lang="en-US" sz="3800" dirty="0" err="1"/>
              <a:t>pasur</a:t>
            </a:r>
            <a:r>
              <a:rPr lang="en-US" sz="3800" dirty="0"/>
              <a:t> </a:t>
            </a:r>
            <a:r>
              <a:rPr lang="en-US" sz="3800" dirty="0" err="1"/>
              <a:t>kufizim</a:t>
            </a:r>
            <a:r>
              <a:rPr lang="en-US" sz="3800" dirty="0"/>
              <a:t> </a:t>
            </a:r>
            <a:r>
              <a:rPr lang="en-US" sz="3800" dirty="0" err="1"/>
              <a:t>të</a:t>
            </a:r>
            <a:r>
              <a:rPr lang="en-US" sz="3800" dirty="0"/>
              <a:t> </a:t>
            </a:r>
            <a:r>
              <a:rPr lang="en-US" sz="3800" dirty="0" err="1"/>
              <a:t>së</a:t>
            </a:r>
            <a:r>
              <a:rPr lang="en-US" sz="3800" dirty="0"/>
              <a:t> </a:t>
            </a:r>
            <a:r>
              <a:rPr lang="en-US" sz="3800" dirty="0" err="1"/>
              <a:t>drejtës</a:t>
            </a:r>
            <a:r>
              <a:rPr lang="en-US" sz="3800" dirty="0"/>
              <a:t> </a:t>
            </a:r>
            <a:r>
              <a:rPr lang="en-US" sz="3800" dirty="0" err="1"/>
              <a:t>për</a:t>
            </a:r>
            <a:r>
              <a:rPr lang="en-US" sz="3800" dirty="0"/>
              <a:t> </a:t>
            </a:r>
            <a:r>
              <a:rPr lang="en-US" sz="3800" dirty="0" err="1"/>
              <a:t>t’u</a:t>
            </a:r>
            <a:r>
              <a:rPr lang="en-US" sz="3800" dirty="0"/>
              <a:t> </a:t>
            </a:r>
            <a:r>
              <a:rPr lang="en-US" sz="3800" dirty="0" err="1"/>
              <a:t>dëgjuar</a:t>
            </a:r>
            <a:r>
              <a:rPr lang="en-US" sz="3800" dirty="0"/>
              <a:t> </a:t>
            </a:r>
            <a:r>
              <a:rPr lang="en-US" sz="3800" dirty="0" err="1"/>
              <a:t>dhe</a:t>
            </a:r>
            <a:r>
              <a:rPr lang="en-US" sz="3800" dirty="0"/>
              <a:t> </a:t>
            </a:r>
            <a:r>
              <a:rPr lang="en-US" sz="3800" dirty="0" err="1"/>
              <a:t>për</a:t>
            </a:r>
            <a:r>
              <a:rPr lang="en-US" sz="3800" dirty="0"/>
              <a:t> </a:t>
            </a:r>
            <a:r>
              <a:rPr lang="en-US" sz="3800" dirty="0" err="1"/>
              <a:t>t’u</a:t>
            </a:r>
            <a:r>
              <a:rPr lang="en-US" sz="3800" dirty="0"/>
              <a:t> </a:t>
            </a:r>
            <a:r>
              <a:rPr lang="en-US" sz="3800" dirty="0" err="1"/>
              <a:t>mbrojtur</a:t>
            </a:r>
            <a:r>
              <a:rPr lang="en-US" sz="3800" dirty="0"/>
              <a:t>, </a:t>
            </a:r>
            <a:r>
              <a:rPr lang="en-US" sz="3800" dirty="0" err="1"/>
              <a:t>nëpërmjet</a:t>
            </a:r>
            <a:r>
              <a:rPr lang="en-US" sz="3800" dirty="0"/>
              <a:t> </a:t>
            </a:r>
            <a:r>
              <a:rPr lang="en-US" sz="3800" dirty="0" err="1"/>
              <a:t>paraqitjes</a:t>
            </a:r>
            <a:r>
              <a:rPr lang="en-US" sz="3800" dirty="0"/>
              <a:t> </a:t>
            </a:r>
            <a:r>
              <a:rPr lang="en-US" sz="3800" dirty="0" err="1"/>
              <a:t>së</a:t>
            </a:r>
            <a:r>
              <a:rPr lang="en-US" sz="3800" dirty="0"/>
              <a:t> </a:t>
            </a:r>
            <a:r>
              <a:rPr lang="en-US" sz="3800" dirty="0" err="1"/>
              <a:t>provave</a:t>
            </a:r>
            <a:r>
              <a:rPr lang="en-US" sz="3800" dirty="0"/>
              <a:t> </a:t>
            </a:r>
            <a:r>
              <a:rPr lang="en-US" sz="3800" dirty="0" err="1"/>
              <a:t>shfajësuese</a:t>
            </a:r>
            <a:r>
              <a:rPr lang="en-US" sz="3800" dirty="0"/>
              <a:t> </a:t>
            </a:r>
            <a:r>
              <a:rPr lang="en-US" sz="3800" dirty="0" err="1"/>
              <a:t>në</a:t>
            </a:r>
            <a:r>
              <a:rPr lang="en-US" sz="3800" dirty="0"/>
              <a:t> </a:t>
            </a:r>
            <a:r>
              <a:rPr lang="en-US" sz="3800" dirty="0" err="1"/>
              <a:t>lidhje</a:t>
            </a:r>
            <a:r>
              <a:rPr lang="en-US" sz="3800" dirty="0"/>
              <a:t> me </a:t>
            </a:r>
            <a:r>
              <a:rPr lang="en-US" sz="3800" dirty="0" err="1"/>
              <a:t>akuzën</a:t>
            </a:r>
            <a:r>
              <a:rPr lang="en-US" sz="3800" dirty="0"/>
              <a:t> e </a:t>
            </a:r>
            <a:r>
              <a:rPr lang="en-US" sz="3800" dirty="0" err="1"/>
              <a:t>ngritur</a:t>
            </a:r>
            <a:r>
              <a:rPr lang="en-US" sz="3800" dirty="0"/>
              <a:t>. </a:t>
            </a:r>
            <a:endParaRPr lang="en-US" sz="3800" dirty="0" smtClean="0"/>
          </a:p>
          <a:p>
            <a:pPr algn="just"/>
            <a:r>
              <a:rPr lang="en-US" sz="3800" dirty="0" err="1" smtClean="0"/>
              <a:t>Gjithashtu</a:t>
            </a:r>
            <a:r>
              <a:rPr lang="en-US" sz="3800" dirty="0"/>
              <a:t>, </a:t>
            </a:r>
            <a:r>
              <a:rPr lang="en-US" sz="3800" dirty="0" err="1"/>
              <a:t>mungesa</a:t>
            </a:r>
            <a:r>
              <a:rPr lang="en-US" sz="3800" dirty="0"/>
              <a:t> e </a:t>
            </a:r>
            <a:r>
              <a:rPr lang="en-US" sz="3800" dirty="0" err="1"/>
              <a:t>një</a:t>
            </a:r>
            <a:r>
              <a:rPr lang="en-US" sz="3800" dirty="0"/>
              <a:t> </a:t>
            </a:r>
            <a:r>
              <a:rPr lang="en-US" sz="3800" dirty="0" err="1"/>
              <a:t>mbrojtësi</a:t>
            </a:r>
            <a:r>
              <a:rPr lang="en-US" sz="3800" dirty="0"/>
              <a:t> </a:t>
            </a:r>
            <a:r>
              <a:rPr lang="en-US" sz="3800" dirty="0" err="1"/>
              <a:t>të</a:t>
            </a:r>
            <a:r>
              <a:rPr lang="en-US" sz="3800" dirty="0"/>
              <a:t> </a:t>
            </a:r>
            <a:r>
              <a:rPr lang="en-US" sz="3800" dirty="0" err="1"/>
              <a:t>zgjedhur</a:t>
            </a:r>
            <a:r>
              <a:rPr lang="en-US" sz="3800" dirty="0"/>
              <a:t> </a:t>
            </a:r>
            <a:r>
              <a:rPr lang="en-US" sz="3800" dirty="0" err="1"/>
              <a:t>prej</a:t>
            </a:r>
            <a:r>
              <a:rPr lang="en-US" sz="3800" dirty="0"/>
              <a:t> </a:t>
            </a:r>
            <a:r>
              <a:rPr lang="en-US" sz="3800" dirty="0" err="1"/>
              <a:t>Tij</a:t>
            </a:r>
            <a:r>
              <a:rPr lang="en-US" sz="3800" dirty="0"/>
              <a:t> </a:t>
            </a:r>
            <a:r>
              <a:rPr lang="en-US" sz="3800" dirty="0" err="1"/>
              <a:t>ka</a:t>
            </a:r>
            <a:r>
              <a:rPr lang="en-US" sz="3800" dirty="0"/>
              <a:t> </a:t>
            </a:r>
            <a:r>
              <a:rPr lang="en-US" sz="3800" dirty="0" err="1"/>
              <a:t>kufizuar</a:t>
            </a:r>
            <a:r>
              <a:rPr lang="en-US" sz="3800" dirty="0"/>
              <a:t> </a:t>
            </a:r>
            <a:r>
              <a:rPr lang="en-US" sz="3800" dirty="0" err="1"/>
              <a:t>ndjeshëm</a:t>
            </a:r>
            <a:r>
              <a:rPr lang="en-US" sz="3800" dirty="0"/>
              <a:t> </a:t>
            </a:r>
            <a:r>
              <a:rPr lang="en-US" sz="3800" dirty="0" err="1"/>
              <a:t>cilësinë</a:t>
            </a:r>
            <a:r>
              <a:rPr lang="en-US" sz="3800" dirty="0"/>
              <a:t> e </a:t>
            </a:r>
            <a:r>
              <a:rPr lang="en-US" sz="3800" dirty="0" err="1"/>
              <a:t>mbrojtjes</a:t>
            </a:r>
            <a:r>
              <a:rPr lang="en-US" sz="3800" dirty="0"/>
              <a:t> </a:t>
            </a:r>
            <a:r>
              <a:rPr lang="en-US" sz="3800" dirty="0" err="1"/>
              <a:t>në</a:t>
            </a:r>
            <a:r>
              <a:rPr lang="en-US" sz="3800" dirty="0"/>
              <a:t> </a:t>
            </a:r>
            <a:r>
              <a:rPr lang="en-US" sz="3800" dirty="0" err="1"/>
              <a:t>paraqitjen</a:t>
            </a:r>
            <a:r>
              <a:rPr lang="en-US" sz="3800" dirty="0"/>
              <a:t> e </a:t>
            </a:r>
            <a:r>
              <a:rPr lang="en-US" sz="3800" dirty="0" err="1"/>
              <a:t>argumenteve</a:t>
            </a:r>
            <a:r>
              <a:rPr lang="en-US" sz="3800" dirty="0"/>
              <a:t> </a:t>
            </a:r>
            <a:r>
              <a:rPr lang="en-US" sz="3800" dirty="0" err="1"/>
              <a:t>juridike</a:t>
            </a:r>
            <a:r>
              <a:rPr lang="en-US" sz="3800" dirty="0"/>
              <a:t>. </a:t>
            </a:r>
            <a:r>
              <a:rPr lang="en-US" sz="3800" dirty="0" err="1"/>
              <a:t>Prandaj</a:t>
            </a:r>
            <a:r>
              <a:rPr lang="en-US" sz="3800" dirty="0"/>
              <a:t>, </a:t>
            </a:r>
            <a:r>
              <a:rPr lang="en-US" sz="3800" dirty="0" err="1"/>
              <a:t>pranimi</a:t>
            </a:r>
            <a:r>
              <a:rPr lang="en-US" sz="3800" dirty="0"/>
              <a:t> i </a:t>
            </a:r>
            <a:r>
              <a:rPr lang="en-US" sz="3800" dirty="0" err="1"/>
              <a:t>kërkesës</a:t>
            </a:r>
            <a:r>
              <a:rPr lang="en-US" sz="3800" dirty="0"/>
              <a:t> </a:t>
            </a:r>
            <a:r>
              <a:rPr lang="en-US" sz="3800" dirty="0" err="1"/>
              <a:t>për</a:t>
            </a:r>
            <a:r>
              <a:rPr lang="en-US" sz="3800" dirty="0"/>
              <a:t> </a:t>
            </a:r>
            <a:r>
              <a:rPr lang="en-US" sz="3800" dirty="0" err="1"/>
              <a:t>rishikimin</a:t>
            </a:r>
            <a:r>
              <a:rPr lang="en-US" sz="3800" dirty="0"/>
              <a:t> e </a:t>
            </a:r>
            <a:r>
              <a:rPr lang="en-US" sz="3800" dirty="0" err="1"/>
              <a:t>vendimit</a:t>
            </a:r>
            <a:r>
              <a:rPr lang="en-US" sz="3800" dirty="0"/>
              <a:t> penal </a:t>
            </a:r>
            <a:r>
              <a:rPr lang="en-US" sz="3800" dirty="0" err="1"/>
              <a:t>të</a:t>
            </a:r>
            <a:r>
              <a:rPr lang="en-US" sz="3800" dirty="0"/>
              <a:t> </a:t>
            </a:r>
            <a:r>
              <a:rPr lang="en-US" sz="3800" dirty="0" err="1"/>
              <a:t>formës</a:t>
            </a:r>
            <a:r>
              <a:rPr lang="en-US" sz="3800" dirty="0"/>
              <a:t> se </a:t>
            </a:r>
            <a:r>
              <a:rPr lang="en-US" sz="3800" dirty="0" err="1"/>
              <a:t>prere</a:t>
            </a:r>
            <a:r>
              <a:rPr lang="en-US" sz="3800" dirty="0"/>
              <a:t>, </a:t>
            </a:r>
            <a:r>
              <a:rPr lang="en-US" sz="3800" dirty="0" err="1"/>
              <a:t>krijon</a:t>
            </a:r>
            <a:r>
              <a:rPr lang="en-US" sz="3800" dirty="0"/>
              <a:t> </a:t>
            </a:r>
            <a:r>
              <a:rPr lang="en-US" sz="3800" dirty="0" err="1"/>
              <a:t>mundësinë</a:t>
            </a:r>
            <a:r>
              <a:rPr lang="en-US" sz="3800" dirty="0"/>
              <a:t> </a:t>
            </a:r>
            <a:r>
              <a:rPr lang="en-US" sz="3800" dirty="0" err="1"/>
              <a:t>që</a:t>
            </a:r>
            <a:r>
              <a:rPr lang="en-US" sz="3800" dirty="0"/>
              <a:t> </a:t>
            </a:r>
            <a:r>
              <a:rPr lang="en-US" sz="3800" dirty="0" err="1"/>
              <a:t>të</a:t>
            </a:r>
            <a:r>
              <a:rPr lang="en-US" sz="3800" dirty="0"/>
              <a:t> </a:t>
            </a:r>
            <a:r>
              <a:rPr lang="en-US" sz="3800" dirty="0" err="1"/>
              <a:t>rihapet</a:t>
            </a:r>
            <a:r>
              <a:rPr lang="en-US" sz="3800" dirty="0"/>
              <a:t> </a:t>
            </a:r>
            <a:r>
              <a:rPr lang="en-US" sz="3800" dirty="0" err="1"/>
              <a:t>substancialisht</a:t>
            </a:r>
            <a:r>
              <a:rPr lang="en-US" sz="3800" dirty="0"/>
              <a:t> </a:t>
            </a:r>
            <a:r>
              <a:rPr lang="en-US" sz="3800" dirty="0" err="1"/>
              <a:t>procesi</a:t>
            </a:r>
            <a:r>
              <a:rPr lang="en-US" sz="3800" dirty="0"/>
              <a:t>, </a:t>
            </a:r>
            <a:r>
              <a:rPr lang="en-US" sz="3800" dirty="0" err="1"/>
              <a:t>që</a:t>
            </a:r>
            <a:r>
              <a:rPr lang="en-US" sz="3800" dirty="0"/>
              <a:t> </a:t>
            </a:r>
            <a:r>
              <a:rPr lang="en-US" sz="3800" dirty="0" err="1"/>
              <a:t>të</a:t>
            </a:r>
            <a:r>
              <a:rPr lang="en-US" sz="3800" dirty="0"/>
              <a:t> </a:t>
            </a:r>
            <a:r>
              <a:rPr lang="en-US" sz="3800" dirty="0" err="1"/>
              <a:t>mund</a:t>
            </a:r>
            <a:r>
              <a:rPr lang="en-US" sz="3800" dirty="0"/>
              <a:t> </a:t>
            </a:r>
            <a:r>
              <a:rPr lang="en-US" sz="3800" dirty="0" err="1"/>
              <a:t>të</a:t>
            </a:r>
            <a:r>
              <a:rPr lang="en-US" sz="3800" dirty="0"/>
              <a:t> </a:t>
            </a:r>
            <a:r>
              <a:rPr lang="en-US" sz="3800" dirty="0" err="1"/>
              <a:t>zhvillohet</a:t>
            </a:r>
            <a:r>
              <a:rPr lang="en-US" sz="3800" dirty="0"/>
              <a:t> </a:t>
            </a:r>
            <a:r>
              <a:rPr lang="en-US" sz="3800" dirty="0" err="1"/>
              <a:t>një</a:t>
            </a:r>
            <a:r>
              <a:rPr lang="en-US" sz="3800" dirty="0"/>
              <a:t> </a:t>
            </a:r>
            <a:r>
              <a:rPr lang="en-US" sz="3800" dirty="0" err="1"/>
              <a:t>gjykim</a:t>
            </a:r>
            <a:r>
              <a:rPr lang="en-US" sz="3800" dirty="0"/>
              <a:t> i </a:t>
            </a:r>
            <a:r>
              <a:rPr lang="en-US" sz="3800" dirty="0" err="1"/>
              <a:t>drejtë</a:t>
            </a:r>
            <a:r>
              <a:rPr lang="en-US" sz="3800" dirty="0"/>
              <a:t>, </a:t>
            </a:r>
            <a:r>
              <a:rPr lang="en-US" sz="3800" dirty="0" err="1"/>
              <a:t>ku</a:t>
            </a:r>
            <a:r>
              <a:rPr lang="en-US" sz="3800" dirty="0"/>
              <a:t> i </a:t>
            </a:r>
            <a:r>
              <a:rPr lang="en-US" sz="3800" dirty="0" err="1"/>
              <a:t>pandehuri</a:t>
            </a:r>
            <a:r>
              <a:rPr lang="en-US" sz="3800" dirty="0"/>
              <a:t> </a:t>
            </a:r>
            <a:r>
              <a:rPr lang="en-US" sz="3800" dirty="0" err="1"/>
              <a:t>të</a:t>
            </a:r>
            <a:r>
              <a:rPr lang="en-US" sz="3800" dirty="0"/>
              <a:t> </a:t>
            </a:r>
            <a:r>
              <a:rPr lang="en-US" sz="3800" dirty="0" err="1"/>
              <a:t>dëgjohet</a:t>
            </a:r>
            <a:r>
              <a:rPr lang="en-US" sz="3800" dirty="0"/>
              <a:t> </a:t>
            </a:r>
            <a:r>
              <a:rPr lang="en-US" sz="3800" dirty="0" err="1"/>
              <a:t>në</a:t>
            </a:r>
            <a:r>
              <a:rPr lang="en-US" sz="3800" dirty="0"/>
              <a:t> </a:t>
            </a:r>
            <a:r>
              <a:rPr lang="en-US" sz="3800" dirty="0" err="1"/>
              <a:t>lidhje</a:t>
            </a:r>
            <a:r>
              <a:rPr lang="en-US" sz="3800" dirty="0"/>
              <a:t> me </a:t>
            </a:r>
            <a:r>
              <a:rPr lang="en-US" sz="3800" dirty="0" err="1"/>
              <a:t>çështjen</a:t>
            </a:r>
            <a:r>
              <a:rPr lang="en-US" sz="3800" dirty="0"/>
              <a:t>, </a:t>
            </a:r>
            <a:r>
              <a:rPr lang="en-US" sz="3800" dirty="0" err="1"/>
              <a:t>të</a:t>
            </a:r>
            <a:r>
              <a:rPr lang="en-US" sz="3800" dirty="0"/>
              <a:t> </a:t>
            </a:r>
            <a:r>
              <a:rPr lang="en-US" sz="3800" dirty="0" err="1"/>
              <a:t>paraqesë</a:t>
            </a:r>
            <a:r>
              <a:rPr lang="en-US" sz="3800" dirty="0"/>
              <a:t> </a:t>
            </a:r>
            <a:r>
              <a:rPr lang="en-US" sz="3800" dirty="0" err="1"/>
              <a:t>prova</a:t>
            </a:r>
            <a:r>
              <a:rPr lang="en-US" sz="3800" dirty="0"/>
              <a:t>, duke </a:t>
            </a:r>
            <a:r>
              <a:rPr lang="en-US" sz="3800" dirty="0" err="1"/>
              <a:t>iu</a:t>
            </a:r>
            <a:r>
              <a:rPr lang="en-US" sz="3800" dirty="0"/>
              <a:t> </a:t>
            </a:r>
            <a:r>
              <a:rPr lang="en-US" sz="3800" dirty="0" err="1"/>
              <a:t>siguruar</a:t>
            </a:r>
            <a:r>
              <a:rPr lang="en-US" sz="3800" dirty="0"/>
              <a:t> </a:t>
            </a:r>
            <a:r>
              <a:rPr lang="en-US" sz="3800" dirty="0" err="1"/>
              <a:t>në</a:t>
            </a:r>
            <a:r>
              <a:rPr lang="en-US" sz="3800" dirty="0"/>
              <a:t> </a:t>
            </a:r>
            <a:r>
              <a:rPr lang="en-US" sz="3800" dirty="0" err="1"/>
              <a:t>këtë</a:t>
            </a:r>
            <a:r>
              <a:rPr lang="en-US" sz="3800" dirty="0"/>
              <a:t> </a:t>
            </a:r>
            <a:r>
              <a:rPr lang="en-US" sz="3800" dirty="0" err="1"/>
              <a:t>mënyrë</a:t>
            </a:r>
            <a:r>
              <a:rPr lang="en-US" sz="3800" dirty="0"/>
              <a:t> </a:t>
            </a:r>
            <a:r>
              <a:rPr lang="en-US" sz="3800" dirty="0" err="1"/>
              <a:t>një</a:t>
            </a:r>
            <a:r>
              <a:rPr lang="en-US" sz="3800" dirty="0"/>
              <a:t> </a:t>
            </a:r>
            <a:r>
              <a:rPr lang="en-US" sz="3800" dirty="0" err="1"/>
              <a:t>proces</a:t>
            </a:r>
            <a:r>
              <a:rPr lang="en-US" sz="3800" dirty="0"/>
              <a:t> </a:t>
            </a:r>
            <a:r>
              <a:rPr lang="en-US" sz="3800" dirty="0" err="1"/>
              <a:t>gjyqësor</a:t>
            </a:r>
            <a:r>
              <a:rPr lang="en-US" sz="3800" dirty="0"/>
              <a:t> i </a:t>
            </a:r>
            <a:r>
              <a:rPr lang="en-US" sz="3800" dirty="0" err="1"/>
              <a:t>drejtë</a:t>
            </a:r>
            <a:r>
              <a:rPr lang="en-US" sz="3800" dirty="0"/>
              <a:t> </a:t>
            </a:r>
            <a:r>
              <a:rPr lang="en-US" sz="3800" dirty="0" err="1"/>
              <a:t>dhe</a:t>
            </a:r>
            <a:r>
              <a:rPr lang="en-US" sz="3800" dirty="0"/>
              <a:t> </a:t>
            </a:r>
            <a:r>
              <a:rPr lang="en-US" sz="3800" dirty="0" err="1"/>
              <a:t>ligjor</a:t>
            </a:r>
            <a:r>
              <a:rPr lang="en-US" sz="3800" dirty="0"/>
              <a:t>.</a:t>
            </a:r>
          </a:p>
          <a:p>
            <a:pPr lvl="0"/>
            <a:endParaRPr lang="en-US" sz="4000" dirty="0"/>
          </a:p>
          <a:p>
            <a:endParaRPr lang="en-US"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C4DC5674-2D3E-4E43-A04F-0370FF605D53}"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21572133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599"/>
            <a:ext cx="8229600" cy="381001"/>
          </a:xfrm>
        </p:spPr>
        <p:txBody>
          <a:bodyPr>
            <a:noAutofit/>
          </a:bodyPr>
          <a:lstStyle/>
          <a:p>
            <a:pPr marL="342900" indent="-342900" algn="l">
              <a:buFont typeface="Wingdings" pitchFamily="2" charset="2"/>
              <a:buChar char="Ø"/>
            </a:pPr>
            <a:r>
              <a:rPr lang="en-US" sz="2000" b="1" dirty="0" err="1"/>
              <a:t>Njoftimi</a:t>
            </a:r>
            <a:r>
              <a:rPr lang="en-US" sz="2000" b="1" dirty="0"/>
              <a:t> i </a:t>
            </a:r>
            <a:r>
              <a:rPr lang="en-US" sz="2000" b="1" dirty="0" err="1"/>
              <a:t>të</a:t>
            </a:r>
            <a:r>
              <a:rPr lang="en-US" sz="2000" b="1" dirty="0"/>
              <a:t> </a:t>
            </a:r>
            <a:r>
              <a:rPr lang="en-US" sz="2000" b="1" dirty="0" err="1" smtClean="0"/>
              <a:t>pandehurit</a:t>
            </a:r>
            <a:endParaRPr lang="en-US" sz="2000" dirty="0"/>
          </a:p>
        </p:txBody>
      </p:sp>
      <p:sp>
        <p:nvSpPr>
          <p:cNvPr id="3" name="Content Placeholder 2"/>
          <p:cNvSpPr>
            <a:spLocks noGrp="1"/>
          </p:cNvSpPr>
          <p:nvPr>
            <p:ph idx="1"/>
          </p:nvPr>
        </p:nvSpPr>
        <p:spPr>
          <a:xfrm>
            <a:off x="0" y="1828800"/>
            <a:ext cx="8686800" cy="4876800"/>
          </a:xfrm>
        </p:spPr>
        <p:txBody>
          <a:bodyPr>
            <a:noAutofit/>
          </a:bodyPr>
          <a:lstStyle/>
          <a:p>
            <a:pPr algn="just"/>
            <a:r>
              <a:rPr lang="en-US" sz="1700" dirty="0" err="1"/>
              <a:t>Sipas</a:t>
            </a:r>
            <a:r>
              <a:rPr lang="en-US" sz="1700" dirty="0"/>
              <a:t> </a:t>
            </a:r>
            <a:r>
              <a:rPr lang="en-US" sz="1700" dirty="0" err="1"/>
              <a:t>Gjykatës</a:t>
            </a:r>
            <a:r>
              <a:rPr lang="en-US" sz="1700" dirty="0"/>
              <a:t> </a:t>
            </a:r>
            <a:r>
              <a:rPr lang="en-US" sz="1700" dirty="0" err="1"/>
              <a:t>së</a:t>
            </a:r>
            <a:r>
              <a:rPr lang="en-US" sz="1700" dirty="0"/>
              <a:t> </a:t>
            </a:r>
            <a:r>
              <a:rPr lang="en-US" sz="1700" dirty="0" err="1"/>
              <a:t>Lartë</a:t>
            </a:r>
            <a:r>
              <a:rPr lang="en-US" sz="1700" dirty="0"/>
              <a:t>, i </a:t>
            </a:r>
            <a:r>
              <a:rPr lang="en-US" sz="1700" dirty="0" err="1"/>
              <a:t>pandehuri</a:t>
            </a:r>
            <a:r>
              <a:rPr lang="en-US" sz="1700" dirty="0"/>
              <a:t> </a:t>
            </a:r>
            <a:r>
              <a:rPr lang="en-US" sz="1700" dirty="0" err="1"/>
              <a:t>duhet</a:t>
            </a:r>
            <a:r>
              <a:rPr lang="en-US" sz="1700" dirty="0"/>
              <a:t> </a:t>
            </a:r>
            <a:r>
              <a:rPr lang="en-US" sz="1700" dirty="0" err="1"/>
              <a:t>të</a:t>
            </a:r>
            <a:r>
              <a:rPr lang="en-US" sz="1700" dirty="0"/>
              <a:t> </a:t>
            </a:r>
            <a:r>
              <a:rPr lang="en-US" sz="1700" dirty="0" err="1"/>
              <a:t>njoftohet</a:t>
            </a:r>
            <a:r>
              <a:rPr lang="en-US" sz="1700" dirty="0"/>
              <a:t> </a:t>
            </a:r>
            <a:r>
              <a:rPr lang="en-US" sz="1700" dirty="0" err="1"/>
              <a:t>për</a:t>
            </a:r>
            <a:r>
              <a:rPr lang="en-US" sz="1700" dirty="0"/>
              <a:t> </a:t>
            </a:r>
            <a:r>
              <a:rPr lang="en-US" sz="1700" dirty="0" err="1"/>
              <a:t>seancën</a:t>
            </a:r>
            <a:r>
              <a:rPr lang="en-US" sz="1700" dirty="0"/>
              <a:t> </a:t>
            </a:r>
            <a:r>
              <a:rPr lang="en-US" sz="1700" dirty="0" err="1"/>
              <a:t>gjyqësore</a:t>
            </a:r>
            <a:r>
              <a:rPr lang="en-US" sz="1700" dirty="0"/>
              <a:t> </a:t>
            </a:r>
            <a:r>
              <a:rPr lang="en-US" sz="1700" dirty="0" err="1"/>
              <a:t>edhe</a:t>
            </a:r>
            <a:r>
              <a:rPr lang="en-US" sz="1700" dirty="0"/>
              <a:t> </a:t>
            </a:r>
            <a:r>
              <a:rPr lang="en-US" sz="1700" dirty="0" err="1"/>
              <a:t>kur</a:t>
            </a:r>
            <a:r>
              <a:rPr lang="en-US" sz="1700" dirty="0"/>
              <a:t> </a:t>
            </a:r>
            <a:r>
              <a:rPr lang="en-US" sz="1700" dirty="0" err="1"/>
              <a:t>është</a:t>
            </a:r>
            <a:r>
              <a:rPr lang="en-US" sz="1700" dirty="0"/>
              <a:t> </a:t>
            </a:r>
            <a:r>
              <a:rPr lang="en-US" sz="1700" dirty="0" err="1"/>
              <a:t>njoftuar</a:t>
            </a:r>
            <a:r>
              <a:rPr lang="en-US" sz="1700" dirty="0"/>
              <a:t> </a:t>
            </a:r>
            <a:r>
              <a:rPr lang="en-US" sz="1700" dirty="0" err="1"/>
              <a:t>mbrojtësi</a:t>
            </a:r>
            <a:r>
              <a:rPr lang="en-US" sz="1700" dirty="0"/>
              <a:t> i </a:t>
            </a:r>
            <a:r>
              <a:rPr lang="en-US" sz="1700" dirty="0" err="1"/>
              <a:t>tij</a:t>
            </a:r>
            <a:r>
              <a:rPr lang="en-US" sz="1700" dirty="0"/>
              <a:t>. </a:t>
            </a:r>
            <a:r>
              <a:rPr lang="en-US" sz="1700" dirty="0" err="1"/>
              <a:t>Njoftimi</a:t>
            </a:r>
            <a:r>
              <a:rPr lang="en-US" sz="1700" dirty="0"/>
              <a:t> i </a:t>
            </a:r>
            <a:r>
              <a:rPr lang="en-US" sz="1700" dirty="0" err="1"/>
              <a:t>mbrojtësit</a:t>
            </a:r>
            <a:r>
              <a:rPr lang="en-US" sz="1700" dirty="0"/>
              <a:t> </a:t>
            </a:r>
            <a:r>
              <a:rPr lang="en-US" sz="1700" dirty="0" err="1"/>
              <a:t>nuk</a:t>
            </a:r>
            <a:r>
              <a:rPr lang="en-US" sz="1700" dirty="0"/>
              <a:t> i </a:t>
            </a:r>
            <a:r>
              <a:rPr lang="en-US" sz="1700" dirty="0" err="1"/>
              <a:t>heq</a:t>
            </a:r>
            <a:r>
              <a:rPr lang="en-US" sz="1700" dirty="0"/>
              <a:t> </a:t>
            </a:r>
            <a:r>
              <a:rPr lang="en-US" sz="1700" dirty="0" err="1"/>
              <a:t>detyrimin</a:t>
            </a:r>
            <a:r>
              <a:rPr lang="en-US" sz="1700" dirty="0"/>
              <a:t> </a:t>
            </a:r>
            <a:r>
              <a:rPr lang="en-US" sz="1700" dirty="0" err="1"/>
              <a:t>gjykatës</a:t>
            </a:r>
            <a:r>
              <a:rPr lang="en-US" sz="1700" dirty="0"/>
              <a:t> </a:t>
            </a:r>
            <a:r>
              <a:rPr lang="en-US" sz="1700" dirty="0" err="1"/>
              <a:t>për</a:t>
            </a:r>
            <a:r>
              <a:rPr lang="en-US" sz="1700" dirty="0"/>
              <a:t> </a:t>
            </a:r>
            <a:r>
              <a:rPr lang="en-US" sz="1700" dirty="0" err="1"/>
              <a:t>të</a:t>
            </a:r>
            <a:r>
              <a:rPr lang="en-US" sz="1700" dirty="0"/>
              <a:t> </a:t>
            </a:r>
            <a:r>
              <a:rPr lang="en-US" sz="1700" dirty="0" err="1"/>
              <a:t>njoftuar</a:t>
            </a:r>
            <a:r>
              <a:rPr lang="en-US" sz="1700" dirty="0"/>
              <a:t> </a:t>
            </a:r>
            <a:r>
              <a:rPr lang="en-US" sz="1700" dirty="0" err="1"/>
              <a:t>të</a:t>
            </a:r>
            <a:r>
              <a:rPr lang="en-US" sz="1700" dirty="0"/>
              <a:t> </a:t>
            </a:r>
            <a:r>
              <a:rPr lang="en-US" sz="1700" dirty="0" err="1"/>
              <a:t>pandehurin</a:t>
            </a:r>
            <a:r>
              <a:rPr lang="en-US" sz="1700" dirty="0"/>
              <a:t>. </a:t>
            </a:r>
            <a:r>
              <a:rPr lang="en-US" sz="1700" dirty="0" err="1"/>
              <a:t>Në</a:t>
            </a:r>
            <a:r>
              <a:rPr lang="en-US" sz="1700" dirty="0"/>
              <a:t> </a:t>
            </a:r>
            <a:r>
              <a:rPr lang="en-US" sz="1700" dirty="0" err="1"/>
              <a:t>vendimin</a:t>
            </a:r>
            <a:r>
              <a:rPr lang="en-US" sz="1700" dirty="0"/>
              <a:t> nr. 416 </a:t>
            </a:r>
            <a:r>
              <a:rPr lang="en-US" sz="1700" dirty="0" err="1"/>
              <a:t>datë</a:t>
            </a:r>
            <a:r>
              <a:rPr lang="en-US" sz="1700" dirty="0"/>
              <a:t> 28.6.2006 </a:t>
            </a:r>
            <a:r>
              <a:rPr lang="en-US" sz="1700" dirty="0" err="1"/>
              <a:t>Gjykata</a:t>
            </a:r>
            <a:r>
              <a:rPr lang="en-US" sz="1700" dirty="0"/>
              <a:t> e </a:t>
            </a:r>
            <a:r>
              <a:rPr lang="en-US" sz="1700" dirty="0" err="1"/>
              <a:t>Lartë</a:t>
            </a:r>
            <a:r>
              <a:rPr lang="en-US" sz="1700" dirty="0"/>
              <a:t> </a:t>
            </a:r>
            <a:r>
              <a:rPr lang="en-US" sz="1700" dirty="0" err="1"/>
              <a:t>ka</a:t>
            </a:r>
            <a:r>
              <a:rPr lang="en-US" sz="1700" dirty="0"/>
              <a:t> </a:t>
            </a:r>
            <a:r>
              <a:rPr lang="en-US" sz="1700" dirty="0" err="1"/>
              <a:t>konstatuar</a:t>
            </a:r>
            <a:r>
              <a:rPr lang="en-US" sz="1700" dirty="0"/>
              <a:t> se “</a:t>
            </a:r>
            <a:r>
              <a:rPr lang="en-US" sz="1700" i="1" dirty="0" err="1"/>
              <a:t>megjithese</a:t>
            </a:r>
            <a:r>
              <a:rPr lang="en-US" sz="1700" i="1" dirty="0"/>
              <a:t> </a:t>
            </a:r>
            <a:r>
              <a:rPr lang="en-US" sz="1700" i="1" dirty="0" err="1"/>
              <a:t>mbrojtesi</a:t>
            </a:r>
            <a:r>
              <a:rPr lang="en-US" sz="1700" i="1" dirty="0"/>
              <a:t> i </a:t>
            </a:r>
            <a:r>
              <a:rPr lang="en-US" sz="1700" i="1" dirty="0" err="1"/>
              <a:t>caktuar</a:t>
            </a:r>
            <a:r>
              <a:rPr lang="en-US" sz="1700" i="1" dirty="0"/>
              <a:t> </a:t>
            </a:r>
            <a:r>
              <a:rPr lang="en-US" sz="1700" i="1" dirty="0" err="1"/>
              <a:t>kryesisht</a:t>
            </a:r>
            <a:r>
              <a:rPr lang="en-US" sz="1700" i="1" dirty="0"/>
              <a:t> </a:t>
            </a:r>
            <a:r>
              <a:rPr lang="en-US" sz="1700" i="1" dirty="0" err="1"/>
              <a:t>nga</a:t>
            </a:r>
            <a:r>
              <a:rPr lang="en-US" sz="1700" i="1" dirty="0"/>
              <a:t> </a:t>
            </a:r>
            <a:r>
              <a:rPr lang="en-US" sz="1700" i="1" dirty="0" err="1"/>
              <a:t>gjykata</a:t>
            </a:r>
            <a:r>
              <a:rPr lang="en-US" sz="1700" i="1" dirty="0"/>
              <a:t>, </a:t>
            </a:r>
            <a:r>
              <a:rPr lang="en-US" sz="1700" i="1" dirty="0" err="1"/>
              <a:t>gjate</a:t>
            </a:r>
            <a:r>
              <a:rPr lang="en-US" sz="1700" i="1" dirty="0"/>
              <a:t> </a:t>
            </a:r>
            <a:r>
              <a:rPr lang="en-US" sz="1700" i="1" dirty="0" err="1"/>
              <a:t>gjykimit</a:t>
            </a:r>
            <a:r>
              <a:rPr lang="en-US" sz="1700" i="1" dirty="0"/>
              <a:t> ne </a:t>
            </a:r>
            <a:r>
              <a:rPr lang="en-US" sz="1700" i="1" dirty="0" err="1"/>
              <a:t>shkalle</a:t>
            </a:r>
            <a:r>
              <a:rPr lang="en-US" sz="1700" i="1" dirty="0"/>
              <a:t> </a:t>
            </a:r>
            <a:r>
              <a:rPr lang="en-US" sz="1700" i="1" dirty="0" err="1"/>
              <a:t>te</a:t>
            </a:r>
            <a:r>
              <a:rPr lang="en-US" sz="1700" i="1" dirty="0"/>
              <a:t> pare, u </a:t>
            </a:r>
            <a:r>
              <a:rPr lang="en-US" sz="1700" i="1" dirty="0" err="1"/>
              <a:t>njoftua</a:t>
            </a:r>
            <a:r>
              <a:rPr lang="en-US" sz="1700" i="1" dirty="0"/>
              <a:t> per </a:t>
            </a:r>
            <a:r>
              <a:rPr lang="en-US" sz="1700" i="1" dirty="0" err="1"/>
              <a:t>sa</a:t>
            </a:r>
            <a:r>
              <a:rPr lang="en-US" sz="1700" i="1" dirty="0"/>
              <a:t> me </a:t>
            </a:r>
            <a:r>
              <a:rPr lang="en-US" sz="1700" i="1" dirty="0" err="1"/>
              <a:t>siper</a:t>
            </a:r>
            <a:r>
              <a:rPr lang="en-US" sz="1700" i="1" dirty="0"/>
              <a:t> </a:t>
            </a:r>
            <a:r>
              <a:rPr lang="en-US" sz="1700" i="1" dirty="0" err="1"/>
              <a:t>dhe</a:t>
            </a:r>
            <a:r>
              <a:rPr lang="en-US" sz="1700" i="1" dirty="0"/>
              <a:t> </a:t>
            </a:r>
            <a:r>
              <a:rPr lang="en-US" sz="1700" i="1" dirty="0" err="1"/>
              <a:t>familjaret</a:t>
            </a:r>
            <a:r>
              <a:rPr lang="en-US" sz="1700" i="1" dirty="0"/>
              <a:t> e </a:t>
            </a:r>
            <a:r>
              <a:rPr lang="en-US" sz="1700" i="1" dirty="0" err="1"/>
              <a:t>te</a:t>
            </a:r>
            <a:r>
              <a:rPr lang="en-US" sz="1700" i="1" dirty="0"/>
              <a:t> </a:t>
            </a:r>
            <a:r>
              <a:rPr lang="en-US" sz="1700" i="1" dirty="0" err="1"/>
              <a:t>gjykuarit</a:t>
            </a:r>
            <a:r>
              <a:rPr lang="en-US" sz="1700" i="1" dirty="0"/>
              <a:t>, me </a:t>
            </a:r>
            <a:r>
              <a:rPr lang="en-US" sz="1700" i="1" dirty="0" err="1"/>
              <a:t>prokure</a:t>
            </a:r>
            <a:r>
              <a:rPr lang="en-US" sz="1700" i="1" dirty="0"/>
              <a:t> </a:t>
            </a:r>
            <a:r>
              <a:rPr lang="en-US" sz="1700" i="1" dirty="0" err="1"/>
              <a:t>te</a:t>
            </a:r>
            <a:r>
              <a:rPr lang="en-US" sz="1700" i="1" dirty="0"/>
              <a:t> </a:t>
            </a:r>
            <a:r>
              <a:rPr lang="en-US" sz="1700" i="1" dirty="0" err="1"/>
              <a:t>posaçme</a:t>
            </a:r>
            <a:r>
              <a:rPr lang="en-US" sz="1700" i="1" dirty="0"/>
              <a:t>, </a:t>
            </a:r>
            <a:r>
              <a:rPr lang="en-US" sz="1700" i="1" dirty="0" err="1"/>
              <a:t>autorizuan</a:t>
            </a:r>
            <a:r>
              <a:rPr lang="en-US" sz="1700" i="1" dirty="0"/>
              <a:t> </a:t>
            </a:r>
            <a:r>
              <a:rPr lang="en-US" sz="1700" i="1" dirty="0" err="1"/>
              <a:t>nje</a:t>
            </a:r>
            <a:r>
              <a:rPr lang="en-US" sz="1700" i="1" dirty="0"/>
              <a:t> </a:t>
            </a:r>
            <a:r>
              <a:rPr lang="en-US" sz="1700" i="1" dirty="0" err="1"/>
              <a:t>avokat</a:t>
            </a:r>
            <a:r>
              <a:rPr lang="en-US" sz="1700" i="1" dirty="0"/>
              <a:t> per </a:t>
            </a:r>
            <a:r>
              <a:rPr lang="en-US" sz="1700" i="1" dirty="0" err="1"/>
              <a:t>mbrojtjen</a:t>
            </a:r>
            <a:r>
              <a:rPr lang="en-US" sz="1700" i="1" dirty="0"/>
              <a:t>, </a:t>
            </a:r>
            <a:r>
              <a:rPr lang="en-US" sz="1700" i="1" dirty="0" err="1"/>
              <a:t>qofte</a:t>
            </a:r>
            <a:r>
              <a:rPr lang="en-US" sz="1700" i="1" dirty="0"/>
              <a:t> </a:t>
            </a:r>
            <a:r>
              <a:rPr lang="en-US" sz="1700" i="1" dirty="0" err="1"/>
              <a:t>edhe</a:t>
            </a:r>
            <a:r>
              <a:rPr lang="en-US" sz="1700" i="1" dirty="0"/>
              <a:t> ne </a:t>
            </a:r>
            <a:r>
              <a:rPr lang="en-US" sz="1700" i="1" dirty="0" err="1"/>
              <a:t>mungese</a:t>
            </a:r>
            <a:r>
              <a:rPr lang="en-US" sz="1700" i="1" dirty="0"/>
              <a:t> </a:t>
            </a:r>
            <a:r>
              <a:rPr lang="en-US" sz="1700" i="1" dirty="0" err="1"/>
              <a:t>te</a:t>
            </a:r>
            <a:r>
              <a:rPr lang="en-US" sz="1700" i="1" dirty="0"/>
              <a:t> </a:t>
            </a:r>
            <a:r>
              <a:rPr lang="en-US" sz="1700" i="1" dirty="0" err="1"/>
              <a:t>tij</a:t>
            </a:r>
            <a:r>
              <a:rPr lang="en-US" sz="1700" i="1" dirty="0"/>
              <a:t> (</a:t>
            </a:r>
            <a:r>
              <a:rPr lang="en-US" sz="1700" i="1" dirty="0" err="1"/>
              <a:t>te</a:t>
            </a:r>
            <a:r>
              <a:rPr lang="en-US" sz="1700" i="1" dirty="0"/>
              <a:t> </a:t>
            </a:r>
            <a:r>
              <a:rPr lang="en-US" sz="1700" i="1" dirty="0" err="1"/>
              <a:t>te</a:t>
            </a:r>
            <a:r>
              <a:rPr lang="en-US" sz="1700" i="1" dirty="0"/>
              <a:t> </a:t>
            </a:r>
            <a:r>
              <a:rPr lang="en-US" sz="1700" i="1" dirty="0" err="1"/>
              <a:t>pandehurit</a:t>
            </a:r>
            <a:r>
              <a:rPr lang="en-US" sz="1700" i="1" dirty="0"/>
              <a:t>), ... </a:t>
            </a:r>
            <a:r>
              <a:rPr lang="en-US" sz="1700" i="1" dirty="0" err="1"/>
              <a:t>ky</a:t>
            </a:r>
            <a:r>
              <a:rPr lang="en-US" sz="1700" i="1" dirty="0"/>
              <a:t> </a:t>
            </a:r>
            <a:r>
              <a:rPr lang="en-US" sz="1700" i="1" dirty="0" err="1"/>
              <a:t>Kolegj</a:t>
            </a:r>
            <a:r>
              <a:rPr lang="en-US" sz="1700" i="1" dirty="0"/>
              <a:t> </a:t>
            </a:r>
            <a:r>
              <a:rPr lang="en-US" sz="1700" i="1" dirty="0" err="1"/>
              <a:t>çmon</a:t>
            </a:r>
            <a:r>
              <a:rPr lang="en-US" sz="1700" i="1" dirty="0"/>
              <a:t> se ..., </a:t>
            </a:r>
            <a:r>
              <a:rPr lang="en-US" sz="1700" i="1" dirty="0" err="1"/>
              <a:t>nuk</a:t>
            </a:r>
            <a:r>
              <a:rPr lang="en-US" sz="1700" i="1" dirty="0"/>
              <a:t> </a:t>
            </a:r>
            <a:r>
              <a:rPr lang="en-US" sz="1700" i="1" dirty="0" err="1"/>
              <a:t>jane</a:t>
            </a:r>
            <a:r>
              <a:rPr lang="en-US" sz="1700" i="1" dirty="0"/>
              <a:t> </a:t>
            </a:r>
            <a:r>
              <a:rPr lang="en-US" sz="1700" i="1" dirty="0" err="1"/>
              <a:t>kryer</a:t>
            </a:r>
            <a:r>
              <a:rPr lang="en-US" sz="1700" i="1" dirty="0"/>
              <a:t> </a:t>
            </a:r>
            <a:r>
              <a:rPr lang="en-US" sz="1700" i="1" dirty="0" err="1"/>
              <a:t>te</a:t>
            </a:r>
            <a:r>
              <a:rPr lang="en-US" sz="1700" i="1" dirty="0"/>
              <a:t> </a:t>
            </a:r>
            <a:r>
              <a:rPr lang="en-US" sz="1700" i="1" dirty="0" err="1"/>
              <a:t>gjitha</a:t>
            </a:r>
            <a:r>
              <a:rPr lang="en-US" sz="1700" i="1" dirty="0"/>
              <a:t> </a:t>
            </a:r>
            <a:r>
              <a:rPr lang="en-US" sz="1700" i="1" dirty="0" err="1"/>
              <a:t>veprimet</a:t>
            </a:r>
            <a:r>
              <a:rPr lang="en-US" sz="1700" i="1" dirty="0"/>
              <a:t> </a:t>
            </a:r>
            <a:r>
              <a:rPr lang="en-US" sz="1700" i="1" dirty="0" err="1"/>
              <a:t>procedurale</a:t>
            </a:r>
            <a:r>
              <a:rPr lang="en-US" sz="1700" i="1" dirty="0"/>
              <a:t> </a:t>
            </a:r>
            <a:r>
              <a:rPr lang="en-US" sz="1700" i="1" dirty="0" err="1"/>
              <a:t>te</a:t>
            </a:r>
            <a:r>
              <a:rPr lang="en-US" sz="1700" i="1" dirty="0"/>
              <a:t> </a:t>
            </a:r>
            <a:r>
              <a:rPr lang="en-US" sz="1700" i="1" dirty="0" err="1"/>
              <a:t>domosdoshme</a:t>
            </a:r>
            <a:r>
              <a:rPr lang="en-US" sz="1700" i="1" dirty="0"/>
              <a:t> (</a:t>
            </a:r>
            <a:r>
              <a:rPr lang="en-US" sz="1700" i="1" dirty="0" err="1"/>
              <a:t>njoftimi</a:t>
            </a:r>
            <a:r>
              <a:rPr lang="en-US" sz="1700" i="1" dirty="0"/>
              <a:t> </a:t>
            </a:r>
            <a:r>
              <a:rPr lang="en-US" sz="1700" i="1" dirty="0" err="1"/>
              <a:t>drejtuar</a:t>
            </a:r>
            <a:r>
              <a:rPr lang="en-US" sz="1700" i="1" dirty="0"/>
              <a:t> </a:t>
            </a:r>
            <a:r>
              <a:rPr lang="en-US" sz="1700" i="1" dirty="0" err="1"/>
              <a:t>direkt</a:t>
            </a:r>
            <a:r>
              <a:rPr lang="en-US" sz="1700" i="1" dirty="0"/>
              <a:t> ne </a:t>
            </a:r>
            <a:r>
              <a:rPr lang="en-US" sz="1700" i="1" dirty="0" err="1"/>
              <a:t>emer</a:t>
            </a:r>
            <a:r>
              <a:rPr lang="en-US" sz="1700" i="1" dirty="0"/>
              <a:t> </a:t>
            </a:r>
            <a:r>
              <a:rPr lang="en-US" sz="1700" i="1" dirty="0" err="1"/>
              <a:t>dhe</a:t>
            </a:r>
            <a:r>
              <a:rPr lang="en-US" sz="1700" i="1" dirty="0"/>
              <a:t> ne </a:t>
            </a:r>
            <a:r>
              <a:rPr lang="en-US" sz="1700" i="1" dirty="0" err="1"/>
              <a:t>adrese</a:t>
            </a:r>
            <a:r>
              <a:rPr lang="en-US" sz="1700" i="1" dirty="0"/>
              <a:t> </a:t>
            </a:r>
            <a:r>
              <a:rPr lang="en-US" sz="1700" i="1" dirty="0" err="1"/>
              <a:t>te</a:t>
            </a:r>
            <a:r>
              <a:rPr lang="en-US" sz="1700" i="1" dirty="0"/>
              <a:t> </a:t>
            </a:r>
            <a:r>
              <a:rPr lang="en-US" sz="1700" i="1" dirty="0" err="1"/>
              <a:t>te</a:t>
            </a:r>
            <a:r>
              <a:rPr lang="en-US" sz="1700" i="1" dirty="0"/>
              <a:t> </a:t>
            </a:r>
            <a:r>
              <a:rPr lang="en-US" sz="1700" i="1" dirty="0" err="1"/>
              <a:t>gjykuarit</a:t>
            </a:r>
            <a:r>
              <a:rPr lang="en-US" sz="1700" i="1" dirty="0"/>
              <a:t>), </a:t>
            </a:r>
            <a:r>
              <a:rPr lang="en-US" sz="1700" i="1" dirty="0" err="1"/>
              <a:t>te</a:t>
            </a:r>
            <a:r>
              <a:rPr lang="en-US" sz="1700" i="1" dirty="0"/>
              <a:t> </a:t>
            </a:r>
            <a:r>
              <a:rPr lang="en-US" sz="1700" i="1" dirty="0" err="1"/>
              <a:t>cilat</a:t>
            </a:r>
            <a:r>
              <a:rPr lang="en-US" sz="1700" i="1" dirty="0"/>
              <a:t> do </a:t>
            </a:r>
            <a:r>
              <a:rPr lang="en-US" sz="1700" i="1" dirty="0" err="1"/>
              <a:t>te</a:t>
            </a:r>
            <a:r>
              <a:rPr lang="en-US" sz="1700" i="1" dirty="0"/>
              <a:t> </a:t>
            </a:r>
            <a:r>
              <a:rPr lang="en-US" sz="1700" i="1" dirty="0" err="1"/>
              <a:t>sherbenin</a:t>
            </a:r>
            <a:r>
              <a:rPr lang="en-US" sz="1700" i="1" dirty="0"/>
              <a:t> per </a:t>
            </a:r>
            <a:r>
              <a:rPr lang="en-US" sz="1700" i="1" dirty="0" err="1"/>
              <a:t>garantimin</a:t>
            </a:r>
            <a:r>
              <a:rPr lang="en-US" sz="1700" i="1" dirty="0"/>
              <a:t> e </a:t>
            </a:r>
            <a:r>
              <a:rPr lang="en-US" sz="1700" i="1" dirty="0" err="1"/>
              <a:t>zhvillimit</a:t>
            </a:r>
            <a:r>
              <a:rPr lang="en-US" sz="1700" i="1" dirty="0"/>
              <a:t> </a:t>
            </a:r>
            <a:r>
              <a:rPr lang="en-US" sz="1700" i="1" dirty="0" err="1"/>
              <a:t>te</a:t>
            </a:r>
            <a:r>
              <a:rPr lang="en-US" sz="1700" i="1" dirty="0"/>
              <a:t> </a:t>
            </a:r>
            <a:r>
              <a:rPr lang="en-US" sz="1700" i="1" dirty="0" err="1"/>
              <a:t>nje</a:t>
            </a:r>
            <a:r>
              <a:rPr lang="en-US" sz="1700" i="1" dirty="0"/>
              <a:t> </a:t>
            </a:r>
            <a:r>
              <a:rPr lang="en-US" sz="1700" i="1" dirty="0" err="1"/>
              <a:t>procesi</a:t>
            </a:r>
            <a:r>
              <a:rPr lang="en-US" sz="1700" i="1" dirty="0"/>
              <a:t> penal </a:t>
            </a:r>
            <a:r>
              <a:rPr lang="en-US" sz="1700" i="1" dirty="0" err="1"/>
              <a:t>plotesisht</a:t>
            </a:r>
            <a:r>
              <a:rPr lang="en-US" sz="1700" i="1" dirty="0"/>
              <a:t> </a:t>
            </a:r>
            <a:r>
              <a:rPr lang="en-US" sz="1700" i="1" dirty="0" err="1"/>
              <a:t>te</a:t>
            </a:r>
            <a:r>
              <a:rPr lang="en-US" sz="1700" i="1" dirty="0"/>
              <a:t> </a:t>
            </a:r>
            <a:r>
              <a:rPr lang="en-US" sz="1700" i="1" dirty="0" err="1"/>
              <a:t>drejtë</a:t>
            </a:r>
            <a:r>
              <a:rPr lang="en-US" sz="1700" i="1" dirty="0"/>
              <a:t> ne </a:t>
            </a:r>
            <a:r>
              <a:rPr lang="en-US" sz="1700" i="1" dirty="0" err="1"/>
              <a:t>ngarkim</a:t>
            </a:r>
            <a:r>
              <a:rPr lang="en-US" sz="1700" i="1" dirty="0"/>
              <a:t> </a:t>
            </a:r>
            <a:r>
              <a:rPr lang="en-US" sz="1700" i="1" dirty="0" err="1"/>
              <a:t>te</a:t>
            </a:r>
            <a:r>
              <a:rPr lang="en-US" sz="1700" i="1" dirty="0"/>
              <a:t> </a:t>
            </a:r>
            <a:r>
              <a:rPr lang="en-US" sz="1700" i="1" dirty="0" err="1"/>
              <a:t>tij</a:t>
            </a:r>
            <a:r>
              <a:rPr lang="en-US" sz="1700" dirty="0" smtClean="0"/>
              <a:t>.”</a:t>
            </a:r>
          </a:p>
          <a:p>
            <a:pPr algn="just"/>
            <a:r>
              <a:rPr lang="en-US" sz="1700" dirty="0" err="1"/>
              <a:t>Në</a:t>
            </a:r>
            <a:r>
              <a:rPr lang="en-US" sz="1700" dirty="0"/>
              <a:t> </a:t>
            </a:r>
            <a:r>
              <a:rPr lang="en-US" sz="1700" dirty="0" err="1"/>
              <a:t>vendimin</a:t>
            </a:r>
            <a:r>
              <a:rPr lang="en-US" sz="1700" dirty="0"/>
              <a:t> nr 48 </a:t>
            </a:r>
            <a:r>
              <a:rPr lang="en-US" sz="1700" dirty="0" err="1"/>
              <a:t>datë</a:t>
            </a:r>
            <a:r>
              <a:rPr lang="en-US" sz="1700" dirty="0"/>
              <a:t> 16.1.2008 </a:t>
            </a:r>
            <a:r>
              <a:rPr lang="en-US" sz="1700" dirty="0" err="1"/>
              <a:t>Gjykata</a:t>
            </a:r>
            <a:r>
              <a:rPr lang="en-US" sz="1700" dirty="0"/>
              <a:t> e </a:t>
            </a:r>
            <a:r>
              <a:rPr lang="en-US" sz="1700" dirty="0" err="1"/>
              <a:t>Lartë</a:t>
            </a:r>
            <a:r>
              <a:rPr lang="en-US" sz="1700" dirty="0"/>
              <a:t> </a:t>
            </a:r>
            <a:r>
              <a:rPr lang="en-US" sz="1700" dirty="0" err="1"/>
              <a:t>është</a:t>
            </a:r>
            <a:r>
              <a:rPr lang="en-US" sz="1700" dirty="0"/>
              <a:t> </a:t>
            </a:r>
            <a:r>
              <a:rPr lang="en-US" sz="1700" dirty="0" err="1"/>
              <a:t>shprehur</a:t>
            </a:r>
            <a:r>
              <a:rPr lang="en-US" sz="1700" dirty="0"/>
              <a:t> se: “</a:t>
            </a:r>
            <a:r>
              <a:rPr lang="en-US" sz="1700" i="1" dirty="0" err="1"/>
              <a:t>Mos</a:t>
            </a:r>
            <a:r>
              <a:rPr lang="en-US" sz="1700" i="1" dirty="0"/>
              <a:t> </a:t>
            </a:r>
            <a:r>
              <a:rPr lang="en-US" sz="1700" i="1" dirty="0" err="1"/>
              <a:t>njoftimi</a:t>
            </a:r>
            <a:r>
              <a:rPr lang="en-US" sz="1700" i="1" dirty="0"/>
              <a:t> i </a:t>
            </a:r>
            <a:r>
              <a:rPr lang="en-US" sz="1700" i="1" dirty="0" err="1"/>
              <a:t>te</a:t>
            </a:r>
            <a:r>
              <a:rPr lang="en-US" sz="1700" i="1" dirty="0"/>
              <a:t> </a:t>
            </a:r>
            <a:r>
              <a:rPr lang="en-US" sz="1700" i="1" dirty="0" err="1"/>
              <a:t>gjykuarit</a:t>
            </a:r>
            <a:r>
              <a:rPr lang="en-US" sz="1700" i="1" dirty="0"/>
              <a:t> per </a:t>
            </a:r>
            <a:r>
              <a:rPr lang="en-US" sz="1700" i="1" dirty="0" err="1"/>
              <a:t>daten</a:t>
            </a:r>
            <a:r>
              <a:rPr lang="en-US" sz="1700" i="1" dirty="0"/>
              <a:t> e </a:t>
            </a:r>
            <a:r>
              <a:rPr lang="en-US" sz="1700" i="1" dirty="0" err="1"/>
              <a:t>seances</a:t>
            </a:r>
            <a:r>
              <a:rPr lang="en-US" sz="1700" i="1" dirty="0"/>
              <a:t>, </a:t>
            </a:r>
            <a:r>
              <a:rPr lang="en-US" sz="1700" i="1" dirty="0" err="1"/>
              <a:t>edhe</a:t>
            </a:r>
            <a:r>
              <a:rPr lang="en-US" sz="1700" i="1" dirty="0"/>
              <a:t> </a:t>
            </a:r>
            <a:r>
              <a:rPr lang="en-US" sz="1700" i="1" dirty="0" err="1"/>
              <a:t>pse</a:t>
            </a:r>
            <a:r>
              <a:rPr lang="en-US" sz="1700" i="1" dirty="0"/>
              <a:t> </a:t>
            </a:r>
            <a:r>
              <a:rPr lang="en-US" sz="1700" i="1" dirty="0" err="1"/>
              <a:t>ai</a:t>
            </a:r>
            <a:r>
              <a:rPr lang="en-US" sz="1700" i="1" dirty="0"/>
              <a:t> </a:t>
            </a:r>
            <a:r>
              <a:rPr lang="en-US" sz="1700" i="1" dirty="0" err="1"/>
              <a:t>ka</a:t>
            </a:r>
            <a:r>
              <a:rPr lang="en-US" sz="1700" i="1" dirty="0"/>
              <a:t> </a:t>
            </a:r>
            <a:r>
              <a:rPr lang="en-US" sz="1700" i="1" dirty="0" err="1"/>
              <a:t>qene</a:t>
            </a:r>
            <a:r>
              <a:rPr lang="en-US" sz="1700" i="1" dirty="0"/>
              <a:t> i </a:t>
            </a:r>
            <a:r>
              <a:rPr lang="en-US" sz="1700" i="1" dirty="0" err="1"/>
              <a:t>perfaqesuar</a:t>
            </a:r>
            <a:r>
              <a:rPr lang="en-US" sz="1700" i="1" dirty="0"/>
              <a:t> me </a:t>
            </a:r>
            <a:r>
              <a:rPr lang="en-US" sz="1700" i="1" dirty="0" err="1"/>
              <a:t>prokure</a:t>
            </a:r>
            <a:r>
              <a:rPr lang="en-US" sz="1700" i="1" dirty="0"/>
              <a:t> </a:t>
            </a:r>
            <a:r>
              <a:rPr lang="en-US" sz="1700" i="1" dirty="0" err="1"/>
              <a:t>te</a:t>
            </a:r>
            <a:r>
              <a:rPr lang="en-US" sz="1700" i="1" dirty="0"/>
              <a:t> </a:t>
            </a:r>
            <a:r>
              <a:rPr lang="en-US" sz="1700" i="1" dirty="0" err="1"/>
              <a:t>posaçme</a:t>
            </a:r>
            <a:r>
              <a:rPr lang="en-US" sz="1700" i="1" dirty="0"/>
              <a:t>, </a:t>
            </a:r>
            <a:r>
              <a:rPr lang="en-US" sz="1700" i="1" dirty="0" err="1"/>
              <a:t>vjen</a:t>
            </a:r>
            <a:r>
              <a:rPr lang="en-US" sz="1700" i="1" dirty="0"/>
              <a:t> </a:t>
            </a:r>
            <a:r>
              <a:rPr lang="en-US" sz="1700" i="1" dirty="0" err="1"/>
              <a:t>ndesh</a:t>
            </a:r>
            <a:r>
              <a:rPr lang="en-US" sz="1700" i="1" dirty="0"/>
              <a:t> me </a:t>
            </a:r>
            <a:r>
              <a:rPr lang="en-US" sz="1700" i="1" dirty="0" err="1"/>
              <a:t>kerkesat</a:t>
            </a:r>
            <a:r>
              <a:rPr lang="en-US" sz="1700" i="1" dirty="0"/>
              <a:t> e </a:t>
            </a:r>
            <a:r>
              <a:rPr lang="en-US" sz="1700" i="1" dirty="0" err="1"/>
              <a:t>nenit</a:t>
            </a:r>
            <a:r>
              <a:rPr lang="en-US" sz="1700" i="1" dirty="0"/>
              <a:t> 333/1 </a:t>
            </a:r>
            <a:r>
              <a:rPr lang="en-US" sz="1700" i="1" dirty="0" err="1"/>
              <a:t>te</a:t>
            </a:r>
            <a:r>
              <a:rPr lang="en-US" sz="1700" i="1" dirty="0"/>
              <a:t> </a:t>
            </a:r>
            <a:r>
              <a:rPr lang="en-US" sz="1700" i="1" dirty="0" err="1"/>
              <a:t>K.Pr.Penale</a:t>
            </a:r>
            <a:r>
              <a:rPr lang="en-US" sz="1700" i="1" dirty="0"/>
              <a:t>, </a:t>
            </a:r>
            <a:r>
              <a:rPr lang="en-US" sz="1700" i="1" dirty="0" err="1"/>
              <a:t>sipas</a:t>
            </a:r>
            <a:r>
              <a:rPr lang="en-US" sz="1700" i="1" dirty="0"/>
              <a:t> </a:t>
            </a:r>
            <a:r>
              <a:rPr lang="en-US" sz="1700" i="1" dirty="0" err="1"/>
              <a:t>te</a:t>
            </a:r>
            <a:r>
              <a:rPr lang="en-US" sz="1700" i="1" dirty="0"/>
              <a:t> </a:t>
            </a:r>
            <a:r>
              <a:rPr lang="en-US" sz="1700" i="1" dirty="0" err="1"/>
              <a:t>cilit</a:t>
            </a:r>
            <a:r>
              <a:rPr lang="en-US" sz="1700" i="1" dirty="0"/>
              <a:t> </a:t>
            </a:r>
            <a:r>
              <a:rPr lang="en-US" sz="1700" i="1" dirty="0" err="1"/>
              <a:t>gjykata</a:t>
            </a:r>
            <a:r>
              <a:rPr lang="en-US" sz="1700" i="1" dirty="0"/>
              <a:t> </a:t>
            </a:r>
            <a:r>
              <a:rPr lang="en-US" sz="1700" i="1" dirty="0" err="1"/>
              <a:t>eshte</a:t>
            </a:r>
            <a:r>
              <a:rPr lang="en-US" sz="1700" i="1" dirty="0"/>
              <a:t> e </a:t>
            </a:r>
            <a:r>
              <a:rPr lang="en-US" sz="1700" i="1" dirty="0" err="1"/>
              <a:t>detyruar</a:t>
            </a:r>
            <a:r>
              <a:rPr lang="en-US" sz="1700" i="1" dirty="0"/>
              <a:t> </a:t>
            </a:r>
            <a:r>
              <a:rPr lang="en-US" sz="1700" i="1" dirty="0" err="1"/>
              <a:t>te</a:t>
            </a:r>
            <a:r>
              <a:rPr lang="en-US" sz="1700" i="1" dirty="0"/>
              <a:t> </a:t>
            </a:r>
            <a:r>
              <a:rPr lang="en-US" sz="1700" i="1" dirty="0" err="1"/>
              <a:t>njoftoje</a:t>
            </a:r>
            <a:r>
              <a:rPr lang="en-US" sz="1700" i="1" dirty="0"/>
              <a:t> </a:t>
            </a:r>
            <a:r>
              <a:rPr lang="en-US" sz="1700" i="1" dirty="0" err="1"/>
              <a:t>te</a:t>
            </a:r>
            <a:r>
              <a:rPr lang="en-US" sz="1700" i="1" dirty="0"/>
              <a:t> </a:t>
            </a:r>
            <a:r>
              <a:rPr lang="en-US" sz="1700" i="1" dirty="0" err="1"/>
              <a:t>pandehurin</a:t>
            </a:r>
            <a:r>
              <a:rPr lang="en-US" sz="1700" i="1" dirty="0"/>
              <a:t> per </a:t>
            </a:r>
            <a:r>
              <a:rPr lang="en-US" sz="1700" i="1" dirty="0" err="1"/>
              <a:t>daten</a:t>
            </a:r>
            <a:r>
              <a:rPr lang="en-US" sz="1700" i="1" dirty="0"/>
              <a:t> e </a:t>
            </a:r>
            <a:r>
              <a:rPr lang="en-US" sz="1700" i="1" dirty="0" err="1"/>
              <a:t>seances</a:t>
            </a:r>
            <a:r>
              <a:rPr lang="en-US" sz="1700" i="1" dirty="0"/>
              <a:t>. </a:t>
            </a:r>
            <a:r>
              <a:rPr lang="en-US" sz="1700" i="1" dirty="0" err="1"/>
              <a:t>Në</a:t>
            </a:r>
            <a:r>
              <a:rPr lang="en-US" sz="1700" i="1" dirty="0"/>
              <a:t> </a:t>
            </a:r>
            <a:r>
              <a:rPr lang="en-US" sz="1700" i="1" dirty="0" err="1"/>
              <a:t>kete</a:t>
            </a:r>
            <a:r>
              <a:rPr lang="en-US" sz="1700" i="1" dirty="0"/>
              <a:t> </a:t>
            </a:r>
            <a:r>
              <a:rPr lang="en-US" sz="1700" i="1" dirty="0" err="1"/>
              <a:t>dispozite</a:t>
            </a:r>
            <a:r>
              <a:rPr lang="en-US" sz="1700" i="1" dirty="0"/>
              <a:t> </a:t>
            </a:r>
            <a:r>
              <a:rPr lang="en-US" sz="1700" i="1" dirty="0" err="1"/>
              <a:t>nuk</a:t>
            </a:r>
            <a:r>
              <a:rPr lang="en-US" sz="1700" i="1" dirty="0"/>
              <a:t> </a:t>
            </a:r>
            <a:r>
              <a:rPr lang="en-US" sz="1700" i="1" dirty="0" err="1"/>
              <a:t>eshte</a:t>
            </a:r>
            <a:r>
              <a:rPr lang="en-US" sz="1700" i="1" dirty="0"/>
              <a:t> </a:t>
            </a:r>
            <a:r>
              <a:rPr lang="en-US" sz="1700" i="1" dirty="0" err="1"/>
              <a:t>parashikuar</a:t>
            </a:r>
            <a:r>
              <a:rPr lang="en-US" sz="1700" i="1" dirty="0"/>
              <a:t> </a:t>
            </a:r>
            <a:r>
              <a:rPr lang="en-US" sz="1700" i="1" dirty="0" err="1"/>
              <a:t>ndonje</a:t>
            </a:r>
            <a:r>
              <a:rPr lang="en-US" sz="1700" i="1" dirty="0"/>
              <a:t> </a:t>
            </a:r>
            <a:r>
              <a:rPr lang="en-US" sz="1700" i="1" dirty="0" err="1"/>
              <a:t>rast</a:t>
            </a:r>
            <a:r>
              <a:rPr lang="en-US" sz="1700" i="1" dirty="0"/>
              <a:t> </a:t>
            </a:r>
            <a:r>
              <a:rPr lang="en-US" sz="1700" i="1" dirty="0" err="1"/>
              <a:t>perjashtimor</a:t>
            </a:r>
            <a:r>
              <a:rPr lang="en-US" sz="1700" i="1" dirty="0"/>
              <a:t> </a:t>
            </a:r>
            <a:r>
              <a:rPr lang="en-US" sz="1700" i="1" dirty="0" err="1"/>
              <a:t>nga</a:t>
            </a:r>
            <a:r>
              <a:rPr lang="en-US" sz="1700" i="1" dirty="0"/>
              <a:t> </a:t>
            </a:r>
            <a:r>
              <a:rPr lang="en-US" sz="1700" i="1" dirty="0" err="1"/>
              <a:t>ky</a:t>
            </a:r>
            <a:r>
              <a:rPr lang="en-US" sz="1700" i="1" dirty="0"/>
              <a:t> </a:t>
            </a:r>
            <a:r>
              <a:rPr lang="en-US" sz="1700" i="1" dirty="0" err="1"/>
              <a:t>rregull</a:t>
            </a:r>
            <a:r>
              <a:rPr lang="en-US" sz="1700" i="1" dirty="0"/>
              <a:t> </a:t>
            </a:r>
            <a:r>
              <a:rPr lang="en-US" sz="1700" i="1" dirty="0" err="1"/>
              <a:t>detyrues</a:t>
            </a:r>
            <a:r>
              <a:rPr lang="en-US" sz="1700" i="1" dirty="0"/>
              <a:t>… Me </a:t>
            </a:r>
            <a:r>
              <a:rPr lang="en-US" sz="1700" i="1" dirty="0" err="1"/>
              <a:t>shprehjen</a:t>
            </a:r>
            <a:r>
              <a:rPr lang="en-US" sz="1700" i="1" dirty="0"/>
              <a:t> </a:t>
            </a:r>
            <a:r>
              <a:rPr lang="en-US" sz="1700" i="1" dirty="0" err="1"/>
              <a:t>qe</a:t>
            </a:r>
            <a:r>
              <a:rPr lang="en-US" sz="1700" i="1" dirty="0"/>
              <a:t> </a:t>
            </a:r>
            <a:r>
              <a:rPr lang="en-US" sz="1700" i="1" dirty="0" err="1"/>
              <a:t>ligjvenesi</a:t>
            </a:r>
            <a:r>
              <a:rPr lang="en-US" sz="1700" i="1" dirty="0"/>
              <a:t> </a:t>
            </a:r>
            <a:r>
              <a:rPr lang="en-US" sz="1700" i="1" dirty="0" err="1"/>
              <a:t>ka</a:t>
            </a:r>
            <a:r>
              <a:rPr lang="en-US" sz="1700" i="1" dirty="0"/>
              <a:t> </a:t>
            </a:r>
            <a:r>
              <a:rPr lang="en-US" sz="1700" i="1" dirty="0" err="1"/>
              <a:t>vendosur</a:t>
            </a:r>
            <a:r>
              <a:rPr lang="en-US" sz="1700" i="1" dirty="0"/>
              <a:t> ne </a:t>
            </a:r>
            <a:r>
              <a:rPr lang="en-US" sz="1700" i="1" dirty="0" err="1"/>
              <a:t>kete</a:t>
            </a:r>
            <a:r>
              <a:rPr lang="en-US" sz="1700" i="1" dirty="0"/>
              <a:t> </a:t>
            </a:r>
            <a:r>
              <a:rPr lang="en-US" sz="1700" i="1" dirty="0" err="1"/>
              <a:t>dispozite</a:t>
            </a:r>
            <a:r>
              <a:rPr lang="en-US" sz="1700" i="1" dirty="0"/>
              <a:t> “</a:t>
            </a:r>
            <a:r>
              <a:rPr lang="en-US" sz="1700" i="1" dirty="0" err="1"/>
              <a:t>kur</a:t>
            </a:r>
            <a:r>
              <a:rPr lang="en-US" sz="1700" i="1" dirty="0"/>
              <a:t> i </a:t>
            </a:r>
            <a:r>
              <a:rPr lang="en-US" sz="1700" i="1" dirty="0" err="1"/>
              <a:t>pandehuri</a:t>
            </a:r>
            <a:r>
              <a:rPr lang="en-US" sz="1700" i="1" dirty="0"/>
              <a:t> </a:t>
            </a:r>
            <a:r>
              <a:rPr lang="en-US" sz="1700" i="1" dirty="0" err="1"/>
              <a:t>nuk</a:t>
            </a:r>
            <a:r>
              <a:rPr lang="en-US" sz="1700" i="1" dirty="0"/>
              <a:t> </a:t>
            </a:r>
            <a:r>
              <a:rPr lang="en-US" sz="1700" i="1" dirty="0" err="1"/>
              <a:t>paraqitet</a:t>
            </a:r>
            <a:r>
              <a:rPr lang="en-US" sz="1700" i="1" dirty="0"/>
              <a:t>, </a:t>
            </a:r>
            <a:r>
              <a:rPr lang="en-US" sz="1700" i="1" dirty="0" err="1"/>
              <a:t>ndonese</a:t>
            </a:r>
            <a:r>
              <a:rPr lang="en-US" sz="1700" i="1" dirty="0"/>
              <a:t> </a:t>
            </a:r>
            <a:r>
              <a:rPr lang="en-US" sz="1700" i="1" dirty="0" err="1"/>
              <a:t>eshte</a:t>
            </a:r>
            <a:r>
              <a:rPr lang="en-US" sz="1700" i="1" dirty="0"/>
              <a:t> </a:t>
            </a:r>
            <a:r>
              <a:rPr lang="en-US" sz="1700" i="1" dirty="0" err="1"/>
              <a:t>njoftuar</a:t>
            </a:r>
            <a:r>
              <a:rPr lang="en-US" sz="1700" i="1" dirty="0"/>
              <a:t>”, del </a:t>
            </a:r>
            <a:r>
              <a:rPr lang="en-US" sz="1700" i="1" dirty="0" err="1"/>
              <a:t>qarte</a:t>
            </a:r>
            <a:r>
              <a:rPr lang="en-US" sz="1700" i="1" dirty="0"/>
              <a:t> se </a:t>
            </a:r>
            <a:r>
              <a:rPr lang="en-US" sz="1700" i="1" dirty="0" err="1"/>
              <a:t>gjykata</a:t>
            </a:r>
            <a:r>
              <a:rPr lang="en-US" sz="1700" i="1" dirty="0"/>
              <a:t> do </a:t>
            </a:r>
            <a:r>
              <a:rPr lang="en-US" sz="1700" i="1" dirty="0" err="1"/>
              <a:t>te</a:t>
            </a:r>
            <a:r>
              <a:rPr lang="en-US" sz="1700" i="1" dirty="0"/>
              <a:t> </a:t>
            </a:r>
            <a:r>
              <a:rPr lang="en-US" sz="1700" i="1" dirty="0" err="1"/>
              <a:t>vendose</a:t>
            </a:r>
            <a:r>
              <a:rPr lang="en-US" sz="1700" i="1" dirty="0"/>
              <a:t> </a:t>
            </a:r>
            <a:r>
              <a:rPr lang="en-US" sz="1700" i="1" dirty="0" err="1"/>
              <a:t>gjykimin</a:t>
            </a:r>
            <a:r>
              <a:rPr lang="en-US" sz="1700" i="1" dirty="0"/>
              <a:t> ne </a:t>
            </a:r>
            <a:r>
              <a:rPr lang="en-US" sz="1700" i="1" dirty="0" err="1"/>
              <a:t>mungese</a:t>
            </a:r>
            <a:r>
              <a:rPr lang="en-US" sz="1700" i="1" dirty="0"/>
              <a:t> </a:t>
            </a:r>
            <a:r>
              <a:rPr lang="en-US" sz="1700" i="1" dirty="0" err="1"/>
              <a:t>pasi</a:t>
            </a:r>
            <a:r>
              <a:rPr lang="en-US" sz="1700" i="1" dirty="0"/>
              <a:t> me pare </a:t>
            </a:r>
            <a:r>
              <a:rPr lang="en-US" sz="1700" i="1" dirty="0" err="1"/>
              <a:t>te</a:t>
            </a:r>
            <a:r>
              <a:rPr lang="en-US" sz="1700" i="1" dirty="0"/>
              <a:t> </a:t>
            </a:r>
            <a:r>
              <a:rPr lang="en-US" sz="1700" i="1" dirty="0" err="1"/>
              <a:t>kete</a:t>
            </a:r>
            <a:r>
              <a:rPr lang="en-US" sz="1700" i="1" dirty="0"/>
              <a:t> </a:t>
            </a:r>
            <a:r>
              <a:rPr lang="en-US" sz="1700" i="1" dirty="0" err="1"/>
              <a:t>shqyrtuar</a:t>
            </a:r>
            <a:r>
              <a:rPr lang="en-US" sz="1700" i="1" dirty="0"/>
              <a:t> </a:t>
            </a:r>
            <a:r>
              <a:rPr lang="en-US" sz="1700" i="1" dirty="0" err="1"/>
              <a:t>shkaqet</a:t>
            </a:r>
            <a:r>
              <a:rPr lang="en-US" sz="1700" i="1" dirty="0"/>
              <a:t> e </a:t>
            </a:r>
            <a:r>
              <a:rPr lang="en-US" sz="1700" i="1" dirty="0" err="1"/>
              <a:t>mosparaqitjes</a:t>
            </a:r>
            <a:r>
              <a:rPr lang="en-US" sz="1700" i="1" dirty="0"/>
              <a:t> se </a:t>
            </a:r>
            <a:r>
              <a:rPr lang="en-US" sz="1700" i="1" dirty="0" err="1"/>
              <a:t>te</a:t>
            </a:r>
            <a:r>
              <a:rPr lang="en-US" sz="1700" i="1" dirty="0"/>
              <a:t> </a:t>
            </a:r>
            <a:r>
              <a:rPr lang="en-US" sz="1700" i="1" dirty="0" err="1"/>
              <a:t>pandehurit</a:t>
            </a:r>
            <a:r>
              <a:rPr lang="en-US" sz="1700" i="1" dirty="0"/>
              <a:t>, </a:t>
            </a:r>
            <a:r>
              <a:rPr lang="en-US" sz="1700" i="1" dirty="0" err="1"/>
              <a:t>qe</a:t>
            </a:r>
            <a:r>
              <a:rPr lang="en-US" sz="1700" i="1" dirty="0"/>
              <a:t> ne </a:t>
            </a:r>
            <a:r>
              <a:rPr lang="en-US" sz="1700" i="1" dirty="0" err="1"/>
              <a:t>rastin</a:t>
            </a:r>
            <a:r>
              <a:rPr lang="en-US" sz="1700" i="1" dirty="0"/>
              <a:t> ne </a:t>
            </a:r>
            <a:r>
              <a:rPr lang="en-US" sz="1700" i="1" dirty="0" err="1"/>
              <a:t>gjykim</a:t>
            </a:r>
            <a:r>
              <a:rPr lang="en-US" sz="1700" i="1" dirty="0"/>
              <a:t> do </a:t>
            </a:r>
            <a:r>
              <a:rPr lang="en-US" sz="1700" i="1" dirty="0" err="1"/>
              <a:t>te</a:t>
            </a:r>
            <a:r>
              <a:rPr lang="en-US" sz="1700" i="1" dirty="0"/>
              <a:t> </a:t>
            </a:r>
            <a:r>
              <a:rPr lang="en-US" sz="1700" i="1" dirty="0" err="1"/>
              <a:t>ishte</a:t>
            </a:r>
            <a:r>
              <a:rPr lang="en-US" sz="1700" i="1" dirty="0"/>
              <a:t> </a:t>
            </a:r>
            <a:r>
              <a:rPr lang="en-US" sz="1700" i="1" dirty="0" err="1"/>
              <a:t>prokura</a:t>
            </a:r>
            <a:r>
              <a:rPr lang="en-US" sz="1700" i="1" dirty="0"/>
              <a:t> e </a:t>
            </a:r>
            <a:r>
              <a:rPr lang="en-US" sz="1700" i="1" dirty="0" err="1"/>
              <a:t>posaçme</a:t>
            </a:r>
            <a:r>
              <a:rPr lang="en-US" sz="1700" i="1" dirty="0"/>
              <a:t> me </a:t>
            </a:r>
            <a:r>
              <a:rPr lang="en-US" sz="1700" i="1" dirty="0" err="1"/>
              <a:t>te</a:t>
            </a:r>
            <a:r>
              <a:rPr lang="en-US" sz="1700" i="1" dirty="0"/>
              <a:t> </a:t>
            </a:r>
            <a:r>
              <a:rPr lang="en-US" sz="1700" i="1" dirty="0" err="1"/>
              <a:t>cilen</a:t>
            </a:r>
            <a:r>
              <a:rPr lang="en-US" sz="1700" i="1" dirty="0"/>
              <a:t> </a:t>
            </a:r>
            <a:r>
              <a:rPr lang="en-US" sz="1700" i="1" dirty="0" err="1"/>
              <a:t>ai</a:t>
            </a:r>
            <a:r>
              <a:rPr lang="en-US" sz="1700" i="1" dirty="0"/>
              <a:t>, </a:t>
            </a:r>
            <a:r>
              <a:rPr lang="en-US" sz="1700" i="1" dirty="0" err="1"/>
              <a:t>dhe</a:t>
            </a:r>
            <a:r>
              <a:rPr lang="en-US" sz="1700" i="1" dirty="0"/>
              <a:t> </a:t>
            </a:r>
            <a:r>
              <a:rPr lang="en-US" sz="1700" i="1" dirty="0" err="1"/>
              <a:t>pse</a:t>
            </a:r>
            <a:r>
              <a:rPr lang="en-US" sz="1700" i="1" dirty="0"/>
              <a:t> </a:t>
            </a:r>
            <a:r>
              <a:rPr lang="en-US" sz="1700" i="1" dirty="0" err="1"/>
              <a:t>eshte</a:t>
            </a:r>
            <a:r>
              <a:rPr lang="en-US" sz="1700" i="1" dirty="0"/>
              <a:t> </a:t>
            </a:r>
            <a:r>
              <a:rPr lang="en-US" sz="1700" i="1" dirty="0" err="1"/>
              <a:t>njoftuar</a:t>
            </a:r>
            <a:r>
              <a:rPr lang="en-US" sz="1700" i="1" dirty="0"/>
              <a:t>, </a:t>
            </a:r>
            <a:r>
              <a:rPr lang="en-US" sz="1700" i="1" dirty="0" err="1"/>
              <a:t>ka</a:t>
            </a:r>
            <a:r>
              <a:rPr lang="en-US" sz="1700" i="1" dirty="0"/>
              <a:t> </a:t>
            </a:r>
            <a:r>
              <a:rPr lang="en-US" sz="1700" i="1" dirty="0" err="1"/>
              <a:t>shprehur</a:t>
            </a:r>
            <a:r>
              <a:rPr lang="en-US" sz="1700" i="1" dirty="0"/>
              <a:t> </a:t>
            </a:r>
            <a:r>
              <a:rPr lang="en-US" sz="1700" i="1" dirty="0" err="1"/>
              <a:t>vullnetin</a:t>
            </a:r>
            <a:r>
              <a:rPr lang="en-US" sz="1700" i="1" dirty="0"/>
              <a:t> </a:t>
            </a:r>
            <a:r>
              <a:rPr lang="en-US" sz="1700" i="1" dirty="0" err="1"/>
              <a:t>qe</a:t>
            </a:r>
            <a:r>
              <a:rPr lang="en-US" sz="1700" i="1" dirty="0"/>
              <a:t> </a:t>
            </a:r>
            <a:r>
              <a:rPr lang="en-US" sz="1700" i="1" dirty="0" err="1"/>
              <a:t>te</a:t>
            </a:r>
            <a:r>
              <a:rPr lang="en-US" sz="1700" i="1" dirty="0"/>
              <a:t> </a:t>
            </a:r>
            <a:r>
              <a:rPr lang="en-US" sz="1700" i="1" dirty="0" err="1"/>
              <a:t>vazhdoje</a:t>
            </a:r>
            <a:r>
              <a:rPr lang="en-US" sz="1700" i="1" dirty="0"/>
              <a:t> </a:t>
            </a:r>
            <a:r>
              <a:rPr lang="en-US" sz="1700" i="1" dirty="0" err="1"/>
              <a:t>gjykimi</a:t>
            </a:r>
            <a:r>
              <a:rPr lang="en-US" sz="1700" i="1" dirty="0"/>
              <a:t> pa </a:t>
            </a:r>
            <a:r>
              <a:rPr lang="en-US" sz="1700" i="1" dirty="0" err="1"/>
              <a:t>pranine</a:t>
            </a:r>
            <a:r>
              <a:rPr lang="en-US" sz="1700" i="1" dirty="0"/>
              <a:t> e </a:t>
            </a:r>
            <a:r>
              <a:rPr lang="en-US" sz="1700" i="1" dirty="0" err="1"/>
              <a:t>tij</a:t>
            </a:r>
            <a:r>
              <a:rPr lang="en-US" sz="1700" i="1" dirty="0"/>
              <a:t>.</a:t>
            </a:r>
            <a:r>
              <a:rPr lang="en-US" sz="1700" dirty="0"/>
              <a:t>”.</a:t>
            </a:r>
          </a:p>
          <a:p>
            <a:endParaRPr lang="en-US" sz="1800" dirty="0"/>
          </a:p>
        </p:txBody>
      </p:sp>
      <p:pic>
        <p:nvPicPr>
          <p:cNvPr id="4" name="Picture 3" descr="magjistratura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5" name="Date Placeholder 4"/>
          <p:cNvSpPr>
            <a:spLocks noGrp="1"/>
          </p:cNvSpPr>
          <p:nvPr>
            <p:ph type="dt" sz="half" idx="10"/>
          </p:nvPr>
        </p:nvSpPr>
        <p:spPr/>
        <p:txBody>
          <a:bodyPr/>
          <a:lstStyle/>
          <a:p>
            <a:fld id="{1E67A234-483E-48AB-8B65-E0FDA30190D2}" type="datetime1">
              <a:rPr lang="en-US" smtClean="0"/>
              <a:t>3/14/2023</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41235335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762000"/>
          </a:xfrm>
        </p:spPr>
        <p:txBody>
          <a:bodyPr>
            <a:noAutofit/>
          </a:bodyPr>
          <a:lstStyle/>
          <a:p>
            <a:pPr marL="342900" indent="-342900" algn="l">
              <a:buFont typeface="Wingdings" pitchFamily="2" charset="2"/>
              <a:buChar char="Ø"/>
            </a:pPr>
            <a:r>
              <a:rPr lang="en-US" sz="2000" b="1" dirty="0"/>
              <a:t>A </a:t>
            </a:r>
            <a:r>
              <a:rPr lang="en-US" sz="2000" b="1" dirty="0" err="1"/>
              <a:t>mund</a:t>
            </a:r>
            <a:r>
              <a:rPr lang="en-US" sz="2000" b="1" dirty="0"/>
              <a:t> </a:t>
            </a:r>
            <a:r>
              <a:rPr lang="en-US" sz="2000" b="1" dirty="0" err="1"/>
              <a:t>të</a:t>
            </a:r>
            <a:r>
              <a:rPr lang="en-US" sz="2000" b="1" dirty="0"/>
              <a:t> </a:t>
            </a:r>
            <a:r>
              <a:rPr lang="en-US" sz="2000" b="1" dirty="0" err="1"/>
              <a:t>konsiderohet</a:t>
            </a:r>
            <a:r>
              <a:rPr lang="en-US" sz="2000" b="1" dirty="0"/>
              <a:t> i </a:t>
            </a:r>
            <a:r>
              <a:rPr lang="en-US" sz="2000" b="1" dirty="0" err="1"/>
              <a:t>njoftuar</a:t>
            </a:r>
            <a:r>
              <a:rPr lang="en-US" sz="2000" b="1" dirty="0"/>
              <a:t> </a:t>
            </a:r>
            <a:r>
              <a:rPr lang="en-US" sz="2000" b="1" dirty="0" err="1"/>
              <a:t>dhe</a:t>
            </a:r>
            <a:r>
              <a:rPr lang="en-US" sz="2000" b="1" dirty="0"/>
              <a:t> </a:t>
            </a:r>
            <a:r>
              <a:rPr lang="en-US" sz="2000" b="1" dirty="0" err="1"/>
              <a:t>mandej</a:t>
            </a:r>
            <a:r>
              <a:rPr lang="en-US" sz="2000" b="1" dirty="0"/>
              <a:t> </a:t>
            </a:r>
            <a:r>
              <a:rPr lang="en-US" sz="2000" b="1" dirty="0" err="1"/>
              <a:t>të</a:t>
            </a:r>
            <a:r>
              <a:rPr lang="en-US" sz="2000" b="1" dirty="0"/>
              <a:t> </a:t>
            </a:r>
            <a:r>
              <a:rPr lang="en-US" sz="2000" b="1" dirty="0" err="1"/>
              <a:t>gjykohet</a:t>
            </a:r>
            <a:r>
              <a:rPr lang="en-US" sz="2000" b="1" dirty="0"/>
              <a:t> </a:t>
            </a:r>
            <a:r>
              <a:rPr lang="en-US" sz="2000" b="1" dirty="0" err="1"/>
              <a:t>në</a:t>
            </a:r>
            <a:r>
              <a:rPr lang="en-US" sz="2000" b="1" dirty="0"/>
              <a:t> </a:t>
            </a:r>
            <a:r>
              <a:rPr lang="en-US" sz="2000" b="1" dirty="0" err="1"/>
              <a:t>mungesë</a:t>
            </a:r>
            <a:r>
              <a:rPr lang="en-US" sz="2000" b="1" dirty="0"/>
              <a:t> i </a:t>
            </a:r>
            <a:r>
              <a:rPr lang="en-US" sz="2000" b="1" dirty="0" err="1"/>
              <a:t>pandehuri</a:t>
            </a:r>
            <a:r>
              <a:rPr lang="en-US" sz="2000" b="1" dirty="0"/>
              <a:t> </a:t>
            </a:r>
            <a:r>
              <a:rPr lang="en-US" sz="2000" b="1" dirty="0" err="1"/>
              <a:t>që</a:t>
            </a:r>
            <a:r>
              <a:rPr lang="en-US" sz="2000" b="1" dirty="0"/>
              <a:t> </a:t>
            </a:r>
            <a:r>
              <a:rPr lang="en-US" sz="2000" b="1" dirty="0" err="1"/>
              <a:t>nuk</a:t>
            </a:r>
            <a:r>
              <a:rPr lang="en-US" sz="2000" b="1" dirty="0"/>
              <a:t> </a:t>
            </a:r>
            <a:r>
              <a:rPr lang="en-US" sz="2000" b="1" dirty="0" err="1"/>
              <a:t>është</a:t>
            </a:r>
            <a:r>
              <a:rPr lang="en-US" sz="2000" b="1" dirty="0"/>
              <a:t> </a:t>
            </a:r>
            <a:r>
              <a:rPr lang="en-US" sz="2000" b="1" dirty="0" err="1"/>
              <a:t>njoftuar</a:t>
            </a:r>
            <a:r>
              <a:rPr lang="en-US" sz="2000" b="1" dirty="0"/>
              <a:t> </a:t>
            </a:r>
            <a:r>
              <a:rPr lang="en-US" sz="2000" b="1" dirty="0" err="1"/>
              <a:t>drejtëpërdrejtë</a:t>
            </a:r>
            <a:r>
              <a:rPr lang="en-US" sz="2000" b="1" dirty="0"/>
              <a:t>, </a:t>
            </a:r>
            <a:r>
              <a:rPr lang="en-US" sz="2000" b="1" dirty="0" err="1"/>
              <a:t>por</a:t>
            </a:r>
            <a:r>
              <a:rPr lang="en-US" sz="2000" b="1" dirty="0"/>
              <a:t> </a:t>
            </a:r>
            <a:r>
              <a:rPr lang="en-US" sz="2000" b="1" dirty="0" err="1"/>
              <a:t>një</a:t>
            </a:r>
            <a:r>
              <a:rPr lang="en-US" sz="2000" b="1" dirty="0"/>
              <a:t> </a:t>
            </a:r>
            <a:r>
              <a:rPr lang="en-US" sz="2000" b="1" dirty="0" err="1"/>
              <a:t>familjar</a:t>
            </a:r>
            <a:r>
              <a:rPr lang="en-US" sz="2000" b="1" dirty="0"/>
              <a:t> i </a:t>
            </a:r>
            <a:r>
              <a:rPr lang="en-US" sz="2000" b="1" dirty="0" err="1"/>
              <a:t>afërm</a:t>
            </a:r>
            <a:r>
              <a:rPr lang="en-US" sz="2000" b="1" dirty="0"/>
              <a:t> i </a:t>
            </a:r>
            <a:r>
              <a:rPr lang="en-US" sz="2000" b="1" dirty="0" err="1"/>
              <a:t>të</a:t>
            </a:r>
            <a:r>
              <a:rPr lang="en-US" sz="2000" b="1" dirty="0"/>
              <a:t> </a:t>
            </a:r>
            <a:r>
              <a:rPr lang="en-US" sz="2000" b="1" dirty="0" err="1"/>
              <a:t>cilit</a:t>
            </a:r>
            <a:r>
              <a:rPr lang="en-US" sz="2000" b="1" dirty="0"/>
              <a:t> (</a:t>
            </a:r>
            <a:r>
              <a:rPr lang="en-US" sz="2000" b="1" dirty="0" err="1"/>
              <a:t>babai</a:t>
            </a:r>
            <a:r>
              <a:rPr lang="en-US" sz="2000" b="1" dirty="0"/>
              <a:t>) </a:t>
            </a:r>
            <a:r>
              <a:rPr lang="en-US" sz="2000" b="1" dirty="0" err="1"/>
              <a:t>ka</a:t>
            </a:r>
            <a:r>
              <a:rPr lang="en-US" sz="2000" b="1" dirty="0"/>
              <a:t> </a:t>
            </a:r>
            <a:r>
              <a:rPr lang="en-US" sz="2000" b="1" dirty="0" err="1"/>
              <a:t>marrë</a:t>
            </a:r>
            <a:r>
              <a:rPr lang="en-US" sz="2000" b="1" dirty="0"/>
              <a:t> </a:t>
            </a:r>
            <a:r>
              <a:rPr lang="en-US" sz="2000" b="1" dirty="0" err="1"/>
              <a:t>përsipër</a:t>
            </a:r>
            <a:r>
              <a:rPr lang="en-US" sz="2000" b="1" dirty="0"/>
              <a:t> </a:t>
            </a:r>
            <a:r>
              <a:rPr lang="en-US" sz="2000" b="1" dirty="0" err="1"/>
              <a:t>njoftimin</a:t>
            </a:r>
            <a:r>
              <a:rPr lang="en-US" sz="2000" b="1" dirty="0"/>
              <a:t>?</a:t>
            </a:r>
            <a:r>
              <a:rPr lang="en-US" sz="2000" dirty="0"/>
              <a:t> </a:t>
            </a:r>
          </a:p>
        </p:txBody>
      </p:sp>
      <p:sp>
        <p:nvSpPr>
          <p:cNvPr id="3" name="Content Placeholder 2"/>
          <p:cNvSpPr>
            <a:spLocks noGrp="1"/>
          </p:cNvSpPr>
          <p:nvPr>
            <p:ph idx="1"/>
          </p:nvPr>
        </p:nvSpPr>
        <p:spPr>
          <a:xfrm>
            <a:off x="457200" y="2590800"/>
            <a:ext cx="8229600" cy="3581400"/>
          </a:xfrm>
        </p:spPr>
        <p:txBody>
          <a:bodyPr>
            <a:noAutofit/>
          </a:bodyPr>
          <a:lstStyle/>
          <a:p>
            <a:pPr marL="0" indent="0">
              <a:buNone/>
            </a:pPr>
            <a:r>
              <a:rPr lang="en-US" sz="1800" b="1" i="1" u="sng" dirty="0" err="1"/>
              <a:t>Gjykata</a:t>
            </a:r>
            <a:r>
              <a:rPr lang="en-US" sz="1800" b="1" i="1" u="sng" dirty="0"/>
              <a:t> e </a:t>
            </a:r>
            <a:r>
              <a:rPr lang="en-US" sz="1800" b="1" i="1" u="sng" dirty="0" err="1"/>
              <a:t>Lartë</a:t>
            </a:r>
            <a:r>
              <a:rPr lang="en-US" sz="1800" b="1" i="1" u="sng" dirty="0"/>
              <a:t> e </a:t>
            </a:r>
            <a:r>
              <a:rPr lang="en-US" sz="1800" b="1" i="1" u="sng" dirty="0" err="1"/>
              <a:t>Republikës</a:t>
            </a:r>
            <a:r>
              <a:rPr lang="en-US" sz="1800" b="1" i="1" u="sng" dirty="0"/>
              <a:t> </a:t>
            </a:r>
            <a:r>
              <a:rPr lang="en-US" sz="1800" b="1" i="1" u="sng" dirty="0" err="1"/>
              <a:t>së</a:t>
            </a:r>
            <a:r>
              <a:rPr lang="en-US" sz="1800" b="1" i="1" u="sng" dirty="0"/>
              <a:t> </a:t>
            </a:r>
            <a:r>
              <a:rPr lang="en-US" sz="1800" b="1" i="1" u="sng" dirty="0" err="1"/>
              <a:t>Shqipërisë</a:t>
            </a:r>
            <a:r>
              <a:rPr lang="en-US" sz="1800" b="1" i="1" u="sng" dirty="0"/>
              <a:t>, </a:t>
            </a:r>
            <a:r>
              <a:rPr lang="en-US" sz="1800" b="1" i="1" u="sng" dirty="0" err="1"/>
              <a:t>Vendim</a:t>
            </a:r>
            <a:r>
              <a:rPr lang="en-US" sz="1800" b="1" i="1" u="sng" dirty="0"/>
              <a:t> nr. 16 </a:t>
            </a:r>
            <a:r>
              <a:rPr lang="en-US" sz="1800" b="1" i="1" u="sng" dirty="0" err="1"/>
              <a:t>datë</a:t>
            </a:r>
            <a:r>
              <a:rPr lang="en-US" sz="1800" b="1" i="1" u="sng" dirty="0"/>
              <a:t> 8.2.2017</a:t>
            </a:r>
            <a:endParaRPr lang="en-US" sz="1800" dirty="0"/>
          </a:p>
          <a:p>
            <a:pPr marL="0" indent="0">
              <a:buNone/>
            </a:pPr>
            <a:endParaRPr lang="en-US" sz="1800" b="1" i="1" dirty="0" smtClean="0"/>
          </a:p>
          <a:p>
            <a:pPr marL="0" indent="0">
              <a:buNone/>
            </a:pPr>
            <a:r>
              <a:rPr lang="en-US" sz="1800" b="1" i="1" dirty="0" err="1" smtClean="0"/>
              <a:t>Faktet</a:t>
            </a:r>
            <a:r>
              <a:rPr lang="en-US" sz="1800" b="1" i="1" dirty="0"/>
              <a:t>: </a:t>
            </a:r>
          </a:p>
          <a:p>
            <a:r>
              <a:rPr lang="en-US" sz="1800" dirty="0"/>
              <a:t>I </a:t>
            </a:r>
            <a:r>
              <a:rPr lang="en-US" sz="1800" dirty="0" err="1"/>
              <a:t>pandehuri</a:t>
            </a:r>
            <a:r>
              <a:rPr lang="en-US" sz="1800" dirty="0"/>
              <a:t> I.H </a:t>
            </a:r>
            <a:r>
              <a:rPr lang="en-US" sz="1800" dirty="0" err="1"/>
              <a:t>është</a:t>
            </a:r>
            <a:r>
              <a:rPr lang="en-US" sz="1800" dirty="0"/>
              <a:t> </a:t>
            </a:r>
            <a:r>
              <a:rPr lang="en-US" sz="1800" dirty="0" err="1"/>
              <a:t>gjykuar</a:t>
            </a:r>
            <a:r>
              <a:rPr lang="en-US" sz="1800" dirty="0"/>
              <a:t> </a:t>
            </a:r>
            <a:r>
              <a:rPr lang="en-US" sz="1800" dirty="0" err="1"/>
              <a:t>në</a:t>
            </a:r>
            <a:r>
              <a:rPr lang="en-US" sz="1800" dirty="0"/>
              <a:t> </a:t>
            </a:r>
            <a:r>
              <a:rPr lang="en-US" sz="1800" dirty="0" err="1"/>
              <a:t>mungesë</a:t>
            </a:r>
            <a:r>
              <a:rPr lang="en-US" sz="1800" dirty="0"/>
              <a:t> </a:t>
            </a:r>
            <a:r>
              <a:rPr lang="en-US" sz="1800" dirty="0" err="1"/>
              <a:t>në</a:t>
            </a:r>
            <a:r>
              <a:rPr lang="en-US" sz="1800" dirty="0"/>
              <a:t> </a:t>
            </a:r>
            <a:r>
              <a:rPr lang="en-US" sz="1800" dirty="0" err="1"/>
              <a:t>Gjykatën</a:t>
            </a:r>
            <a:r>
              <a:rPr lang="en-US" sz="1800" dirty="0"/>
              <a:t> e </a:t>
            </a:r>
            <a:r>
              <a:rPr lang="en-US" sz="1800" dirty="0" err="1"/>
              <a:t>Apelit</a:t>
            </a:r>
            <a:r>
              <a:rPr lang="en-US" sz="1800" dirty="0"/>
              <a:t>. </a:t>
            </a:r>
            <a:r>
              <a:rPr lang="en-US" sz="1800" dirty="0" err="1"/>
              <a:t>Për</a:t>
            </a:r>
            <a:r>
              <a:rPr lang="en-US" sz="1800" dirty="0"/>
              <a:t> </a:t>
            </a:r>
            <a:r>
              <a:rPr lang="en-US" sz="1800" dirty="0" err="1"/>
              <a:t>seancën</a:t>
            </a:r>
            <a:r>
              <a:rPr lang="en-US" sz="1800" dirty="0"/>
              <a:t> e </a:t>
            </a:r>
            <a:r>
              <a:rPr lang="en-US" sz="1800" dirty="0" err="1"/>
              <a:t>parë</a:t>
            </a:r>
            <a:r>
              <a:rPr lang="en-US" sz="1800" dirty="0"/>
              <a:t> </a:t>
            </a:r>
            <a:r>
              <a:rPr lang="en-US" sz="1800" dirty="0" err="1"/>
              <a:t>pranë</a:t>
            </a:r>
            <a:r>
              <a:rPr lang="en-US" sz="1800" dirty="0"/>
              <a:t> </a:t>
            </a:r>
            <a:r>
              <a:rPr lang="en-US" sz="1800" dirty="0" err="1"/>
              <a:t>gjykatës</a:t>
            </a:r>
            <a:r>
              <a:rPr lang="en-US" sz="1800" dirty="0"/>
              <a:t> </a:t>
            </a:r>
            <a:r>
              <a:rPr lang="en-US" sz="1800" dirty="0" err="1"/>
              <a:t>së</a:t>
            </a:r>
            <a:r>
              <a:rPr lang="en-US" sz="1800" dirty="0"/>
              <a:t> </a:t>
            </a:r>
            <a:r>
              <a:rPr lang="en-US" sz="1800" dirty="0" err="1"/>
              <a:t>apelit</a:t>
            </a:r>
            <a:r>
              <a:rPr lang="en-US" sz="1800" dirty="0"/>
              <a:t> </a:t>
            </a:r>
            <a:r>
              <a:rPr lang="en-US" sz="1800" dirty="0" err="1"/>
              <a:t>ai</a:t>
            </a:r>
            <a:r>
              <a:rPr lang="en-US" sz="1800" dirty="0"/>
              <a:t> </a:t>
            </a:r>
            <a:r>
              <a:rPr lang="en-US" sz="1800" dirty="0" err="1"/>
              <a:t>është</a:t>
            </a:r>
            <a:r>
              <a:rPr lang="en-US" sz="1800" dirty="0"/>
              <a:t> </a:t>
            </a:r>
            <a:r>
              <a:rPr lang="en-US" sz="1800" dirty="0" err="1"/>
              <a:t>njoftuar</a:t>
            </a:r>
            <a:r>
              <a:rPr lang="en-US" sz="1800" dirty="0"/>
              <a:t> me </a:t>
            </a:r>
            <a:r>
              <a:rPr lang="en-US" sz="1800" dirty="0" err="1"/>
              <a:t>fletëthirrje</a:t>
            </a:r>
            <a:r>
              <a:rPr lang="en-US" sz="1800" dirty="0"/>
              <a:t>, e </a:t>
            </a:r>
            <a:r>
              <a:rPr lang="en-US" sz="1800" dirty="0" err="1"/>
              <a:t>cila</a:t>
            </a:r>
            <a:r>
              <a:rPr lang="en-US" sz="1800" dirty="0"/>
              <a:t> </a:t>
            </a:r>
            <a:r>
              <a:rPr lang="en-US" sz="1800" dirty="0" err="1"/>
              <a:t>është</a:t>
            </a:r>
            <a:r>
              <a:rPr lang="en-US" sz="1800" dirty="0"/>
              <a:t> </a:t>
            </a:r>
            <a:r>
              <a:rPr lang="en-US" sz="1800" dirty="0" err="1"/>
              <a:t>firmosur</a:t>
            </a:r>
            <a:r>
              <a:rPr lang="en-US" sz="1800" dirty="0"/>
              <a:t> </a:t>
            </a:r>
            <a:r>
              <a:rPr lang="en-US" sz="1800" dirty="0" err="1"/>
              <a:t>prej</a:t>
            </a:r>
            <a:r>
              <a:rPr lang="en-US" sz="1800" dirty="0"/>
              <a:t> </a:t>
            </a:r>
            <a:r>
              <a:rPr lang="en-US" sz="1800" dirty="0" err="1"/>
              <a:t>babait</a:t>
            </a:r>
            <a:r>
              <a:rPr lang="en-US" sz="1800" dirty="0"/>
              <a:t> </a:t>
            </a:r>
            <a:r>
              <a:rPr lang="en-US" sz="1800" dirty="0" err="1"/>
              <a:t>të</a:t>
            </a:r>
            <a:r>
              <a:rPr lang="en-US" sz="1800" dirty="0"/>
              <a:t> </a:t>
            </a:r>
            <a:r>
              <a:rPr lang="en-US" sz="1800" dirty="0" err="1"/>
              <a:t>tij</a:t>
            </a:r>
            <a:r>
              <a:rPr lang="en-US" sz="1800" dirty="0"/>
              <a:t>, i </a:t>
            </a:r>
            <a:r>
              <a:rPr lang="en-US" sz="1800" dirty="0" err="1"/>
              <a:t>cili</a:t>
            </a:r>
            <a:r>
              <a:rPr lang="en-US" sz="1800" dirty="0"/>
              <a:t> </a:t>
            </a:r>
            <a:r>
              <a:rPr lang="en-US" sz="1800" dirty="0" err="1"/>
              <a:t>ka</a:t>
            </a:r>
            <a:r>
              <a:rPr lang="en-US" sz="1800" dirty="0"/>
              <a:t> </a:t>
            </a:r>
            <a:r>
              <a:rPr lang="en-US" sz="1800" dirty="0" err="1"/>
              <a:t>shënuar</a:t>
            </a:r>
            <a:r>
              <a:rPr lang="en-US" sz="1800" dirty="0"/>
              <a:t> </a:t>
            </a:r>
            <a:r>
              <a:rPr lang="en-US" sz="1800" dirty="0" err="1"/>
              <a:t>në</a:t>
            </a:r>
            <a:r>
              <a:rPr lang="en-US" sz="1800" dirty="0"/>
              <a:t> </a:t>
            </a:r>
            <a:r>
              <a:rPr lang="en-US" sz="1800" dirty="0" err="1"/>
              <a:t>të</a:t>
            </a:r>
            <a:r>
              <a:rPr lang="en-US" sz="1800" dirty="0"/>
              <a:t>: “</a:t>
            </a:r>
            <a:r>
              <a:rPr lang="en-US" sz="1800" dirty="0" err="1"/>
              <a:t>marr</a:t>
            </a:r>
            <a:r>
              <a:rPr lang="en-US" sz="1800" dirty="0"/>
              <a:t> </a:t>
            </a:r>
            <a:r>
              <a:rPr lang="en-US" sz="1800" dirty="0" err="1"/>
              <a:t>përsipër</a:t>
            </a:r>
            <a:r>
              <a:rPr lang="en-US" sz="1800" dirty="0"/>
              <a:t> </a:t>
            </a:r>
            <a:r>
              <a:rPr lang="en-US" sz="1800" dirty="0" err="1"/>
              <a:t>njoftimin</a:t>
            </a:r>
            <a:r>
              <a:rPr lang="en-US" sz="1800" dirty="0"/>
              <a:t>”. </a:t>
            </a:r>
            <a:r>
              <a:rPr lang="en-US" sz="1800" dirty="0" err="1"/>
              <a:t>Bazuar</a:t>
            </a:r>
            <a:r>
              <a:rPr lang="en-US" sz="1800" dirty="0"/>
              <a:t> </a:t>
            </a:r>
            <a:r>
              <a:rPr lang="en-US" sz="1800" dirty="0" err="1"/>
              <a:t>në</a:t>
            </a:r>
            <a:r>
              <a:rPr lang="en-US" sz="1800" dirty="0"/>
              <a:t> </a:t>
            </a:r>
            <a:r>
              <a:rPr lang="en-US" sz="1800" dirty="0" err="1"/>
              <a:t>këtë</a:t>
            </a:r>
            <a:r>
              <a:rPr lang="en-US" sz="1800" dirty="0"/>
              <a:t> </a:t>
            </a:r>
            <a:r>
              <a:rPr lang="en-US" sz="1800" dirty="0" err="1"/>
              <a:t>fakt</a:t>
            </a:r>
            <a:r>
              <a:rPr lang="en-US" sz="1800" dirty="0"/>
              <a:t>, </a:t>
            </a:r>
            <a:r>
              <a:rPr lang="en-US" sz="1800" dirty="0" err="1"/>
              <a:t>gjykata</a:t>
            </a:r>
            <a:r>
              <a:rPr lang="en-US" sz="1800" dirty="0"/>
              <a:t>, </a:t>
            </a:r>
            <a:r>
              <a:rPr lang="en-US" sz="1800" dirty="0" err="1"/>
              <a:t>në</a:t>
            </a:r>
            <a:r>
              <a:rPr lang="en-US" sz="1800" dirty="0"/>
              <a:t> </a:t>
            </a:r>
            <a:r>
              <a:rPr lang="en-US" sz="1800" dirty="0" err="1"/>
              <a:t>seancën</a:t>
            </a:r>
            <a:r>
              <a:rPr lang="en-US" sz="1800" dirty="0"/>
              <a:t> e </a:t>
            </a:r>
            <a:r>
              <a:rPr lang="en-US" sz="1800" dirty="0" err="1"/>
              <a:t>datës</a:t>
            </a:r>
            <a:r>
              <a:rPr lang="en-US" sz="1800" dirty="0"/>
              <a:t> 18.12.2015, </a:t>
            </a:r>
            <a:r>
              <a:rPr lang="en-US" sz="1800" dirty="0" err="1"/>
              <a:t>ka</a:t>
            </a:r>
            <a:r>
              <a:rPr lang="en-US" sz="1800" dirty="0"/>
              <a:t> </a:t>
            </a:r>
            <a:r>
              <a:rPr lang="en-US" sz="1800" dirty="0" err="1"/>
              <a:t>deklaruar</a:t>
            </a:r>
            <a:r>
              <a:rPr lang="en-US" sz="1800" dirty="0"/>
              <a:t> </a:t>
            </a:r>
            <a:r>
              <a:rPr lang="en-US" sz="1800" dirty="0" err="1"/>
              <a:t>mungesën</a:t>
            </a:r>
            <a:r>
              <a:rPr lang="en-US" sz="1800" dirty="0"/>
              <a:t> e </a:t>
            </a:r>
            <a:r>
              <a:rPr lang="en-US" sz="1800" dirty="0" err="1"/>
              <a:t>të</a:t>
            </a:r>
            <a:r>
              <a:rPr lang="en-US" sz="1800" dirty="0"/>
              <a:t> </a:t>
            </a:r>
            <a:r>
              <a:rPr lang="en-US" sz="1800" dirty="0" err="1"/>
              <a:t>pandehurit</a:t>
            </a:r>
            <a:r>
              <a:rPr lang="en-US" sz="1800" dirty="0"/>
              <a:t> </a:t>
            </a:r>
            <a:r>
              <a:rPr lang="en-US" sz="1800" dirty="0" err="1"/>
              <a:t>dhe</a:t>
            </a:r>
            <a:r>
              <a:rPr lang="en-US" sz="1800" dirty="0"/>
              <a:t> i </a:t>
            </a:r>
            <a:r>
              <a:rPr lang="en-US" sz="1800" dirty="0" err="1"/>
              <a:t>ka</a:t>
            </a:r>
            <a:r>
              <a:rPr lang="en-US" sz="1800" dirty="0"/>
              <a:t> </a:t>
            </a:r>
            <a:r>
              <a:rPr lang="en-US" sz="1800" dirty="0" err="1"/>
              <a:t>caktuar</a:t>
            </a:r>
            <a:r>
              <a:rPr lang="en-US" sz="1800" dirty="0"/>
              <a:t> </a:t>
            </a:r>
            <a:r>
              <a:rPr lang="en-US" sz="1800" dirty="0" err="1"/>
              <a:t>atij</a:t>
            </a:r>
            <a:r>
              <a:rPr lang="en-US" sz="1800" dirty="0"/>
              <a:t> </a:t>
            </a:r>
            <a:r>
              <a:rPr lang="en-US" sz="1800" dirty="0" err="1"/>
              <a:t>mbrojtës</a:t>
            </a:r>
            <a:r>
              <a:rPr lang="en-US" sz="1800" dirty="0"/>
              <a:t> </a:t>
            </a:r>
            <a:r>
              <a:rPr lang="en-US" sz="1800" dirty="0" err="1"/>
              <a:t>kryesisht</a:t>
            </a:r>
            <a:r>
              <a:rPr lang="en-US" sz="1800" dirty="0"/>
              <a:t>. </a:t>
            </a:r>
            <a:r>
              <a:rPr lang="en-US" sz="1800" dirty="0" err="1"/>
              <a:t>Në</a:t>
            </a:r>
            <a:r>
              <a:rPr lang="en-US" sz="1800" dirty="0"/>
              <a:t> </a:t>
            </a:r>
            <a:r>
              <a:rPr lang="en-US" sz="1800" dirty="0" err="1"/>
              <a:t>këto</a:t>
            </a:r>
            <a:r>
              <a:rPr lang="en-US" sz="1800" dirty="0"/>
              <a:t> </a:t>
            </a:r>
            <a:r>
              <a:rPr lang="en-US" sz="1800" dirty="0" err="1"/>
              <a:t>kushte</a:t>
            </a:r>
            <a:r>
              <a:rPr lang="en-US" sz="1800" dirty="0"/>
              <a:t> </a:t>
            </a:r>
            <a:r>
              <a:rPr lang="en-US" sz="1800" dirty="0" err="1"/>
              <a:t>është</a:t>
            </a:r>
            <a:r>
              <a:rPr lang="en-US" sz="1800" dirty="0"/>
              <a:t> </a:t>
            </a:r>
            <a:r>
              <a:rPr lang="en-US" sz="1800" dirty="0" err="1"/>
              <a:t>vazhduar</a:t>
            </a:r>
            <a:r>
              <a:rPr lang="en-US" sz="1800" dirty="0"/>
              <a:t> </a:t>
            </a:r>
            <a:r>
              <a:rPr lang="en-US" sz="1800" dirty="0" err="1"/>
              <a:t>gjykimi</a:t>
            </a:r>
            <a:r>
              <a:rPr lang="en-US" sz="1800" dirty="0"/>
              <a:t> </a:t>
            </a:r>
            <a:r>
              <a:rPr lang="en-US" sz="1800" dirty="0" err="1"/>
              <a:t>në</a:t>
            </a:r>
            <a:r>
              <a:rPr lang="en-US" sz="1800" dirty="0"/>
              <a:t> </a:t>
            </a:r>
            <a:r>
              <a:rPr lang="en-US" sz="1800" dirty="0" err="1"/>
              <a:t>mungesë</a:t>
            </a:r>
            <a:r>
              <a:rPr lang="en-US" sz="1800" dirty="0"/>
              <a:t> </a:t>
            </a:r>
            <a:r>
              <a:rPr lang="en-US" sz="1800" dirty="0" err="1"/>
              <a:t>të</a:t>
            </a:r>
            <a:r>
              <a:rPr lang="en-US" sz="1800" dirty="0"/>
              <a:t> </a:t>
            </a:r>
            <a:r>
              <a:rPr lang="en-US" sz="1800" dirty="0" err="1"/>
              <a:t>të</a:t>
            </a:r>
            <a:r>
              <a:rPr lang="en-US" sz="1800" dirty="0"/>
              <a:t> </a:t>
            </a:r>
            <a:r>
              <a:rPr lang="en-US" sz="1800" dirty="0" err="1"/>
              <a:t>pandehurit</a:t>
            </a:r>
            <a:r>
              <a:rPr lang="en-US" sz="1800" dirty="0"/>
              <a:t>, i </a:t>
            </a:r>
            <a:r>
              <a:rPr lang="en-US" sz="1800" dirty="0" err="1"/>
              <a:t>përfaqësuar</a:t>
            </a:r>
            <a:r>
              <a:rPr lang="en-US" sz="1800" dirty="0"/>
              <a:t> </a:t>
            </a:r>
            <a:r>
              <a:rPr lang="en-US" sz="1800" dirty="0" err="1"/>
              <a:t>ai</a:t>
            </a:r>
            <a:r>
              <a:rPr lang="en-US" sz="1800" dirty="0"/>
              <a:t> </a:t>
            </a:r>
            <a:r>
              <a:rPr lang="en-US" sz="1800" dirty="0" err="1"/>
              <a:t>nga</a:t>
            </a:r>
            <a:r>
              <a:rPr lang="en-US" sz="1800" dirty="0"/>
              <a:t> </a:t>
            </a:r>
            <a:r>
              <a:rPr lang="en-US" sz="1800" dirty="0" err="1"/>
              <a:t>mbrojtësi</a:t>
            </a:r>
            <a:r>
              <a:rPr lang="en-US" sz="1800" dirty="0"/>
              <a:t> i </a:t>
            </a:r>
            <a:r>
              <a:rPr lang="en-US" sz="1800" dirty="0" err="1"/>
              <a:t>caktuar</a:t>
            </a:r>
            <a:r>
              <a:rPr lang="en-US" sz="1800" dirty="0"/>
              <a:t> </a:t>
            </a:r>
            <a:r>
              <a:rPr lang="en-US" sz="1800" dirty="0" err="1"/>
              <a:t>kryesisht</a:t>
            </a:r>
            <a:r>
              <a:rPr lang="en-US" sz="1800" dirty="0"/>
              <a:t> </a:t>
            </a:r>
            <a:r>
              <a:rPr lang="en-US" sz="1800" dirty="0" err="1"/>
              <a:t>dhe</a:t>
            </a:r>
            <a:r>
              <a:rPr lang="en-US" sz="1800" dirty="0"/>
              <a:t> </a:t>
            </a:r>
            <a:r>
              <a:rPr lang="en-US" sz="1800" dirty="0" err="1"/>
              <a:t>Gjykata</a:t>
            </a:r>
            <a:r>
              <a:rPr lang="en-US" sz="1800" dirty="0"/>
              <a:t> </a:t>
            </a:r>
            <a:r>
              <a:rPr lang="en-US" sz="1800" dirty="0" err="1"/>
              <a:t>nuk</a:t>
            </a:r>
            <a:r>
              <a:rPr lang="en-US" sz="1800" dirty="0"/>
              <a:t> i </a:t>
            </a:r>
            <a:r>
              <a:rPr lang="en-US" sz="1800" dirty="0" err="1"/>
              <a:t>ka</a:t>
            </a:r>
            <a:r>
              <a:rPr lang="en-US" sz="1800" dirty="0"/>
              <a:t> </a:t>
            </a:r>
            <a:r>
              <a:rPr lang="en-US" sz="1800" dirty="0" err="1"/>
              <a:t>dërguar</a:t>
            </a:r>
            <a:r>
              <a:rPr lang="en-US" sz="1800" dirty="0"/>
              <a:t> </a:t>
            </a:r>
            <a:r>
              <a:rPr lang="en-US" sz="1800" dirty="0" err="1"/>
              <a:t>më</a:t>
            </a:r>
            <a:r>
              <a:rPr lang="en-US" sz="1800" dirty="0"/>
              <a:t> </a:t>
            </a:r>
            <a:r>
              <a:rPr lang="en-US" sz="1800" dirty="0" err="1"/>
              <a:t>atij</a:t>
            </a:r>
            <a:r>
              <a:rPr lang="en-US" sz="1800" dirty="0"/>
              <a:t> </a:t>
            </a:r>
            <a:r>
              <a:rPr lang="en-US" sz="1800" dirty="0" err="1"/>
              <a:t>njoftime</a:t>
            </a:r>
            <a:r>
              <a:rPr lang="en-US" sz="1800" dirty="0"/>
              <a:t> </a:t>
            </a:r>
            <a:r>
              <a:rPr lang="en-US" sz="1800" dirty="0" err="1"/>
              <a:t>për</a:t>
            </a:r>
            <a:r>
              <a:rPr lang="en-US" sz="1800" dirty="0"/>
              <a:t> </a:t>
            </a:r>
            <a:r>
              <a:rPr lang="en-US" sz="1800" dirty="0" err="1"/>
              <a:t>datën</a:t>
            </a:r>
            <a:r>
              <a:rPr lang="en-US" sz="1800" dirty="0"/>
              <a:t>, </a:t>
            </a:r>
            <a:r>
              <a:rPr lang="en-US" sz="1800" dirty="0" err="1"/>
              <a:t>ditën</a:t>
            </a:r>
            <a:r>
              <a:rPr lang="en-US" sz="1800" dirty="0"/>
              <a:t> </a:t>
            </a:r>
            <a:r>
              <a:rPr lang="en-US" sz="1800" dirty="0" err="1"/>
              <a:t>dhe</a:t>
            </a:r>
            <a:r>
              <a:rPr lang="en-US" sz="1800" dirty="0"/>
              <a:t> </a:t>
            </a:r>
            <a:r>
              <a:rPr lang="en-US" sz="1800" dirty="0" err="1"/>
              <a:t>orën</a:t>
            </a:r>
            <a:r>
              <a:rPr lang="en-US" sz="1800" dirty="0"/>
              <a:t> e </a:t>
            </a:r>
            <a:r>
              <a:rPr lang="en-US" sz="1800" dirty="0" err="1"/>
              <a:t>zhvillimit</a:t>
            </a:r>
            <a:r>
              <a:rPr lang="en-US" sz="1800" dirty="0"/>
              <a:t> </a:t>
            </a:r>
            <a:r>
              <a:rPr lang="en-US" sz="1800" dirty="0" err="1"/>
              <a:t>të</a:t>
            </a:r>
            <a:r>
              <a:rPr lang="en-US" sz="1800" dirty="0"/>
              <a:t> </a:t>
            </a:r>
            <a:r>
              <a:rPr lang="en-US" sz="1800" dirty="0" err="1"/>
              <a:t>seancave</a:t>
            </a:r>
            <a:r>
              <a:rPr lang="en-US" sz="1800" dirty="0"/>
              <a:t>.</a:t>
            </a:r>
          </a:p>
          <a:p>
            <a:pPr marL="0" indent="0" algn="just">
              <a:buNone/>
            </a:pPr>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5" name="Date Placeholder 4"/>
          <p:cNvSpPr>
            <a:spLocks noGrp="1"/>
          </p:cNvSpPr>
          <p:nvPr>
            <p:ph type="dt" sz="half" idx="10"/>
          </p:nvPr>
        </p:nvSpPr>
        <p:spPr/>
        <p:txBody>
          <a:bodyPr/>
          <a:lstStyle/>
          <a:p>
            <a:fld id="{C51EAFAE-9214-429F-9F31-F844B0E5A454}" type="datetime1">
              <a:rPr lang="en-US" smtClean="0"/>
              <a:t>3/14/2023</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24424962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458200" cy="5029200"/>
          </a:xfrm>
        </p:spPr>
        <p:txBody>
          <a:bodyPr>
            <a:noAutofit/>
          </a:bodyPr>
          <a:lstStyle/>
          <a:p>
            <a:pPr algn="just"/>
            <a:r>
              <a:rPr lang="en-US" sz="1800" dirty="0" err="1" smtClean="0"/>
              <a:t>Sipas</a:t>
            </a:r>
            <a:r>
              <a:rPr lang="en-US" sz="1800" dirty="0" smtClean="0"/>
              <a:t> </a:t>
            </a:r>
            <a:r>
              <a:rPr lang="en-US" sz="1800" dirty="0" err="1"/>
              <a:t>Gjykatës</a:t>
            </a:r>
            <a:r>
              <a:rPr lang="en-US" sz="1800" dirty="0"/>
              <a:t>, </a:t>
            </a:r>
            <a:r>
              <a:rPr lang="en-US" sz="1800" dirty="0" err="1"/>
              <a:t>një</a:t>
            </a:r>
            <a:r>
              <a:rPr lang="en-US" sz="1800" dirty="0"/>
              <a:t> </a:t>
            </a:r>
            <a:r>
              <a:rPr lang="en-US" sz="1800" dirty="0" err="1"/>
              <a:t>familjar</a:t>
            </a:r>
            <a:r>
              <a:rPr lang="en-US" sz="1800" dirty="0"/>
              <a:t> i </a:t>
            </a:r>
            <a:r>
              <a:rPr lang="en-US" sz="1800" dirty="0" err="1"/>
              <a:t>të</a:t>
            </a:r>
            <a:r>
              <a:rPr lang="en-US" sz="1800" dirty="0"/>
              <a:t> </a:t>
            </a:r>
            <a:r>
              <a:rPr lang="en-US" sz="1800" dirty="0" err="1"/>
              <a:t>pandehurit</a:t>
            </a:r>
            <a:r>
              <a:rPr lang="en-US" sz="1800" dirty="0"/>
              <a:t> </a:t>
            </a:r>
            <a:r>
              <a:rPr lang="en-US" sz="1800" dirty="0" err="1"/>
              <a:t>që</a:t>
            </a:r>
            <a:r>
              <a:rPr lang="en-US" sz="1800" dirty="0"/>
              <a:t> </a:t>
            </a:r>
            <a:r>
              <a:rPr lang="en-US" sz="1800" dirty="0" err="1"/>
              <a:t>nuk</a:t>
            </a:r>
            <a:r>
              <a:rPr lang="en-US" sz="1800" dirty="0"/>
              <a:t> </a:t>
            </a:r>
            <a:r>
              <a:rPr lang="en-US" sz="1800" dirty="0" err="1"/>
              <a:t>provohet</a:t>
            </a:r>
            <a:r>
              <a:rPr lang="en-US" sz="1800" dirty="0"/>
              <a:t> se </a:t>
            </a:r>
            <a:r>
              <a:rPr lang="en-US" sz="1800" dirty="0" err="1"/>
              <a:t>bashkëjeton</a:t>
            </a:r>
            <a:r>
              <a:rPr lang="en-US" sz="1800" dirty="0"/>
              <a:t> me </a:t>
            </a:r>
            <a:r>
              <a:rPr lang="en-US" sz="1800" dirty="0" err="1"/>
              <a:t>të</a:t>
            </a:r>
            <a:r>
              <a:rPr lang="en-US" sz="1800" dirty="0"/>
              <a:t>, </a:t>
            </a:r>
            <a:r>
              <a:rPr lang="en-US" sz="1800" dirty="0" err="1"/>
              <a:t>nuk</a:t>
            </a:r>
            <a:r>
              <a:rPr lang="en-US" sz="1800" dirty="0"/>
              <a:t> </a:t>
            </a:r>
            <a:r>
              <a:rPr lang="en-US" sz="1800" dirty="0" err="1"/>
              <a:t>mund</a:t>
            </a:r>
            <a:r>
              <a:rPr lang="en-US" sz="1800" dirty="0"/>
              <a:t> </a:t>
            </a:r>
            <a:r>
              <a:rPr lang="en-US" sz="1800" dirty="0" err="1"/>
              <a:t>të</a:t>
            </a:r>
            <a:r>
              <a:rPr lang="en-US" sz="1800" dirty="0"/>
              <a:t> </a:t>
            </a:r>
            <a:r>
              <a:rPr lang="en-US" sz="1800" dirty="0" err="1"/>
              <a:t>marrë</a:t>
            </a:r>
            <a:r>
              <a:rPr lang="en-US" sz="1800" dirty="0"/>
              <a:t> </a:t>
            </a:r>
            <a:r>
              <a:rPr lang="en-US" sz="1800" dirty="0" err="1"/>
              <a:t>përsipër</a:t>
            </a:r>
            <a:r>
              <a:rPr lang="en-US" sz="1800" dirty="0"/>
              <a:t> </a:t>
            </a:r>
            <a:r>
              <a:rPr lang="en-US" sz="1800" dirty="0" err="1"/>
              <a:t>njoftimin</a:t>
            </a:r>
            <a:r>
              <a:rPr lang="en-US" sz="1800" dirty="0"/>
              <a:t>. Si </a:t>
            </a:r>
            <a:r>
              <a:rPr lang="en-US" sz="1800" dirty="0" err="1"/>
              <a:t>pasojë</a:t>
            </a:r>
            <a:r>
              <a:rPr lang="en-US" sz="1800" dirty="0"/>
              <a:t>, </a:t>
            </a:r>
            <a:r>
              <a:rPr lang="en-US" sz="1800" dirty="0" err="1"/>
              <a:t>një</a:t>
            </a:r>
            <a:r>
              <a:rPr lang="en-US" sz="1800" dirty="0"/>
              <a:t> </a:t>
            </a:r>
            <a:r>
              <a:rPr lang="en-US" sz="1800" dirty="0" err="1"/>
              <a:t>njoftim</a:t>
            </a:r>
            <a:r>
              <a:rPr lang="en-US" sz="1800" dirty="0"/>
              <a:t> i </a:t>
            </a:r>
            <a:r>
              <a:rPr lang="en-US" sz="1800" dirty="0" err="1"/>
              <a:t>tillë</a:t>
            </a:r>
            <a:r>
              <a:rPr lang="en-US" sz="1800" dirty="0"/>
              <a:t> </a:t>
            </a:r>
            <a:r>
              <a:rPr lang="en-US" sz="1800" dirty="0" err="1"/>
              <a:t>është</a:t>
            </a:r>
            <a:r>
              <a:rPr lang="en-US" sz="1800" dirty="0"/>
              <a:t> i </a:t>
            </a:r>
            <a:r>
              <a:rPr lang="en-US" sz="1800" dirty="0" err="1"/>
              <a:t>pavlefshëm</a:t>
            </a:r>
            <a:r>
              <a:rPr lang="en-US" sz="1800" dirty="0"/>
              <a:t> </a:t>
            </a:r>
            <a:r>
              <a:rPr lang="en-US" sz="1800" dirty="0" err="1"/>
              <a:t>dhe</a:t>
            </a:r>
            <a:r>
              <a:rPr lang="en-US" sz="1800" dirty="0"/>
              <a:t> </a:t>
            </a:r>
            <a:r>
              <a:rPr lang="en-US" sz="1800" dirty="0" err="1"/>
              <a:t>vendimi</a:t>
            </a:r>
            <a:r>
              <a:rPr lang="en-US" sz="1800" dirty="0"/>
              <a:t> i </a:t>
            </a:r>
            <a:r>
              <a:rPr lang="en-US" sz="1800" dirty="0" err="1"/>
              <a:t>dhënë</a:t>
            </a:r>
            <a:r>
              <a:rPr lang="en-US" sz="1800" dirty="0"/>
              <a:t> pas </a:t>
            </a:r>
            <a:r>
              <a:rPr lang="en-US" sz="1800" dirty="0" err="1"/>
              <a:t>gjykimit</a:t>
            </a:r>
            <a:r>
              <a:rPr lang="en-US" sz="1800" dirty="0"/>
              <a:t> </a:t>
            </a:r>
            <a:r>
              <a:rPr lang="en-US" sz="1800" dirty="0" err="1"/>
              <a:t>të</a:t>
            </a:r>
            <a:r>
              <a:rPr lang="en-US" sz="1800" dirty="0"/>
              <a:t> </a:t>
            </a:r>
            <a:r>
              <a:rPr lang="en-US" sz="1800" dirty="0" err="1"/>
              <a:t>tij</a:t>
            </a:r>
            <a:r>
              <a:rPr lang="en-US" sz="1800" dirty="0"/>
              <a:t> </a:t>
            </a:r>
            <a:r>
              <a:rPr lang="en-US" sz="1800" dirty="0" err="1"/>
              <a:t>në</a:t>
            </a:r>
            <a:r>
              <a:rPr lang="en-US" sz="1800" dirty="0"/>
              <a:t> </a:t>
            </a:r>
            <a:r>
              <a:rPr lang="en-US" sz="1800" dirty="0" err="1"/>
              <a:t>mungesë</a:t>
            </a:r>
            <a:r>
              <a:rPr lang="en-US" sz="1800" dirty="0"/>
              <a:t> </a:t>
            </a:r>
            <a:r>
              <a:rPr lang="en-US" sz="1800" dirty="0" err="1"/>
              <a:t>është</a:t>
            </a:r>
            <a:r>
              <a:rPr lang="en-US" sz="1800" dirty="0"/>
              <a:t> i </a:t>
            </a:r>
            <a:r>
              <a:rPr lang="en-US" sz="1800" dirty="0" err="1"/>
              <a:t>gjithashtu</a:t>
            </a:r>
            <a:r>
              <a:rPr lang="en-US" sz="1800" dirty="0"/>
              <a:t> </a:t>
            </a:r>
            <a:r>
              <a:rPr lang="en-US" sz="1800" dirty="0" err="1"/>
              <a:t>pavlefshëm</a:t>
            </a:r>
            <a:r>
              <a:rPr lang="en-US" sz="1800" dirty="0"/>
              <a:t>. </a:t>
            </a:r>
            <a:r>
              <a:rPr lang="en-US" sz="1800" dirty="0" err="1" smtClean="0"/>
              <a:t>Kolegji</a:t>
            </a:r>
            <a:r>
              <a:rPr lang="en-US" sz="1800" dirty="0" smtClean="0"/>
              <a:t> </a:t>
            </a:r>
            <a:r>
              <a:rPr lang="en-US" sz="1800" dirty="0"/>
              <a:t>Penal i </a:t>
            </a:r>
            <a:r>
              <a:rPr lang="en-US" sz="1800" dirty="0" err="1"/>
              <a:t>Gjykatës</a:t>
            </a:r>
            <a:r>
              <a:rPr lang="en-US" sz="1800" dirty="0"/>
              <a:t> </a:t>
            </a:r>
            <a:r>
              <a:rPr lang="en-US" sz="1800" dirty="0" err="1"/>
              <a:t>së</a:t>
            </a:r>
            <a:r>
              <a:rPr lang="en-US" sz="1800" dirty="0"/>
              <a:t> </a:t>
            </a:r>
            <a:r>
              <a:rPr lang="en-US" sz="1800" dirty="0" err="1"/>
              <a:t>Lartë</a:t>
            </a:r>
            <a:r>
              <a:rPr lang="en-US" sz="1800" dirty="0"/>
              <a:t>, “… </a:t>
            </a:r>
            <a:r>
              <a:rPr lang="en-US" sz="1800" i="1" dirty="0" err="1"/>
              <a:t>vëren</a:t>
            </a:r>
            <a:r>
              <a:rPr lang="en-US" sz="1800" i="1" dirty="0"/>
              <a:t> se </a:t>
            </a:r>
            <a:r>
              <a:rPr lang="en-US" sz="1800" i="1" dirty="0" err="1"/>
              <a:t>në</a:t>
            </a:r>
            <a:r>
              <a:rPr lang="en-US" sz="1800" i="1" dirty="0"/>
              <a:t> </a:t>
            </a:r>
            <a:r>
              <a:rPr lang="en-US" sz="1800" i="1" dirty="0" err="1"/>
              <a:t>çështjen</a:t>
            </a:r>
            <a:r>
              <a:rPr lang="en-US" sz="1800" i="1" dirty="0"/>
              <a:t> </a:t>
            </a:r>
            <a:r>
              <a:rPr lang="en-US" sz="1800" i="1" dirty="0" err="1"/>
              <a:t>objekt</a:t>
            </a:r>
            <a:r>
              <a:rPr lang="en-US" sz="1800" i="1" dirty="0"/>
              <a:t> </a:t>
            </a:r>
            <a:r>
              <a:rPr lang="en-US" sz="1800" i="1" dirty="0" err="1"/>
              <a:t>gjykimi</a:t>
            </a:r>
            <a:r>
              <a:rPr lang="en-US" sz="1800" i="1" dirty="0"/>
              <a:t>, </a:t>
            </a:r>
            <a:r>
              <a:rPr lang="en-US" sz="1800" i="1" dirty="0" err="1"/>
              <a:t>nuk</a:t>
            </a:r>
            <a:r>
              <a:rPr lang="en-US" sz="1800" i="1" dirty="0"/>
              <a:t> </a:t>
            </a:r>
            <a:r>
              <a:rPr lang="en-US" sz="1800" i="1" dirty="0" err="1"/>
              <a:t>janë</a:t>
            </a:r>
            <a:r>
              <a:rPr lang="en-US" sz="1800" i="1" dirty="0"/>
              <a:t> </a:t>
            </a:r>
            <a:r>
              <a:rPr lang="en-US" sz="1800" i="1" dirty="0" err="1"/>
              <a:t>ezauruar</a:t>
            </a:r>
            <a:r>
              <a:rPr lang="en-US" sz="1800" i="1" dirty="0"/>
              <a:t> </a:t>
            </a:r>
            <a:r>
              <a:rPr lang="en-US" sz="1800" i="1" dirty="0" err="1"/>
              <a:t>të</a:t>
            </a:r>
            <a:r>
              <a:rPr lang="en-US" sz="1800" i="1" dirty="0"/>
              <a:t> </a:t>
            </a:r>
            <a:r>
              <a:rPr lang="en-US" sz="1800" i="1" dirty="0" err="1"/>
              <a:t>gjitha</a:t>
            </a:r>
            <a:r>
              <a:rPr lang="en-US" sz="1800" i="1" dirty="0"/>
              <a:t> </a:t>
            </a:r>
            <a:r>
              <a:rPr lang="en-US" sz="1800" i="1" dirty="0" err="1"/>
              <a:t>mjetet</a:t>
            </a:r>
            <a:r>
              <a:rPr lang="en-US" sz="1800" i="1" dirty="0"/>
              <a:t> e </a:t>
            </a:r>
            <a:r>
              <a:rPr lang="en-US" sz="1800" i="1" dirty="0" err="1"/>
              <a:t>njoftimit</a:t>
            </a:r>
            <a:r>
              <a:rPr lang="en-US" sz="1800" i="1" dirty="0"/>
              <a:t> </a:t>
            </a:r>
            <a:r>
              <a:rPr lang="en-US" sz="1800" i="1" dirty="0" err="1"/>
              <a:t>për</a:t>
            </a:r>
            <a:r>
              <a:rPr lang="en-US" sz="1800" i="1" dirty="0"/>
              <a:t> </a:t>
            </a:r>
            <a:r>
              <a:rPr lang="en-US" sz="1800" i="1" dirty="0" err="1"/>
              <a:t>të</a:t>
            </a:r>
            <a:r>
              <a:rPr lang="en-US" sz="1800" i="1" dirty="0"/>
              <a:t> </a:t>
            </a:r>
            <a:r>
              <a:rPr lang="en-US" sz="1800" i="1" dirty="0" err="1"/>
              <a:t>gjykuarin</a:t>
            </a:r>
            <a:r>
              <a:rPr lang="en-US" sz="1800" i="1" dirty="0"/>
              <a:t> I.H. …</a:t>
            </a:r>
            <a:r>
              <a:rPr lang="en-US" sz="1800" i="1" dirty="0" err="1"/>
              <a:t>Pasi</a:t>
            </a:r>
            <a:r>
              <a:rPr lang="en-US" sz="1800" i="1" dirty="0"/>
              <a:t> </a:t>
            </a:r>
            <a:r>
              <a:rPr lang="en-US" sz="1800" i="1" dirty="0" err="1"/>
              <a:t>ka</a:t>
            </a:r>
            <a:r>
              <a:rPr lang="en-US" sz="1800" i="1" dirty="0"/>
              <a:t> </a:t>
            </a:r>
            <a:r>
              <a:rPr lang="en-US" sz="1800" i="1" dirty="0" err="1"/>
              <a:t>rezultuar</a:t>
            </a:r>
            <a:r>
              <a:rPr lang="en-US" sz="1800" i="1" dirty="0"/>
              <a:t> se i </a:t>
            </a:r>
            <a:r>
              <a:rPr lang="en-US" sz="1800" i="1" dirty="0" err="1"/>
              <a:t>gjykuari</a:t>
            </a:r>
            <a:r>
              <a:rPr lang="en-US" sz="1800" i="1" dirty="0"/>
              <a:t> </a:t>
            </a:r>
            <a:r>
              <a:rPr lang="en-US" sz="1800" i="1" dirty="0" err="1"/>
              <a:t>nuk</a:t>
            </a:r>
            <a:r>
              <a:rPr lang="en-US" sz="1800" i="1" dirty="0"/>
              <a:t> </a:t>
            </a:r>
            <a:r>
              <a:rPr lang="en-US" sz="1800" i="1" dirty="0" err="1"/>
              <a:t>gjendej</a:t>
            </a:r>
            <a:r>
              <a:rPr lang="en-US" sz="1800" i="1" dirty="0"/>
              <a:t> </a:t>
            </a:r>
            <a:r>
              <a:rPr lang="en-US" sz="1800" i="1" dirty="0" err="1"/>
              <a:t>në</a:t>
            </a:r>
            <a:r>
              <a:rPr lang="en-US" sz="1800" i="1" dirty="0"/>
              <a:t> </a:t>
            </a:r>
            <a:r>
              <a:rPr lang="en-US" sz="1800" i="1" dirty="0" err="1"/>
              <a:t>banesë</a:t>
            </a:r>
            <a:r>
              <a:rPr lang="en-US" sz="1800" i="1" dirty="0"/>
              <a:t>, </a:t>
            </a:r>
            <a:r>
              <a:rPr lang="en-US" sz="1800" i="1" dirty="0" err="1"/>
              <a:t>njoftimi</a:t>
            </a:r>
            <a:r>
              <a:rPr lang="en-US" sz="1800" i="1" dirty="0"/>
              <a:t> i </a:t>
            </a:r>
            <a:r>
              <a:rPr lang="en-US" sz="1800" i="1" dirty="0" err="1"/>
              <a:t>është</a:t>
            </a:r>
            <a:r>
              <a:rPr lang="en-US" sz="1800" i="1" dirty="0"/>
              <a:t> </a:t>
            </a:r>
            <a:r>
              <a:rPr lang="en-US" sz="1800" i="1" dirty="0" err="1"/>
              <a:t>bërë</a:t>
            </a:r>
            <a:r>
              <a:rPr lang="en-US" sz="1800" i="1" dirty="0"/>
              <a:t> </a:t>
            </a:r>
            <a:r>
              <a:rPr lang="en-US" sz="1800" i="1" dirty="0" err="1"/>
              <a:t>të</a:t>
            </a:r>
            <a:r>
              <a:rPr lang="en-US" sz="1800" i="1" dirty="0"/>
              <a:t> </a:t>
            </a:r>
            <a:r>
              <a:rPr lang="en-US" sz="1800" i="1" dirty="0" err="1"/>
              <a:t>atit</a:t>
            </a:r>
            <a:r>
              <a:rPr lang="en-US" sz="1800" i="1" dirty="0"/>
              <a:t> </a:t>
            </a:r>
            <a:r>
              <a:rPr lang="en-US" sz="1800" i="1" dirty="0" err="1"/>
              <a:t>të</a:t>
            </a:r>
            <a:r>
              <a:rPr lang="en-US" sz="1800" i="1" dirty="0"/>
              <a:t> </a:t>
            </a:r>
            <a:r>
              <a:rPr lang="en-US" sz="1800" i="1" dirty="0" err="1"/>
              <a:t>të</a:t>
            </a:r>
            <a:r>
              <a:rPr lang="en-US" sz="1800" i="1" dirty="0"/>
              <a:t> </a:t>
            </a:r>
            <a:r>
              <a:rPr lang="en-US" sz="1800" i="1" dirty="0" err="1"/>
              <a:t>gjykuarit</a:t>
            </a:r>
            <a:r>
              <a:rPr lang="en-US" sz="1800" i="1" dirty="0"/>
              <a:t>, </a:t>
            </a:r>
            <a:r>
              <a:rPr lang="en-US" sz="1800" i="1" dirty="0" err="1"/>
              <a:t>shtetasit</a:t>
            </a:r>
            <a:r>
              <a:rPr lang="en-US" sz="1800" i="1" dirty="0"/>
              <a:t> S. H., </a:t>
            </a:r>
            <a:r>
              <a:rPr lang="en-US" sz="1800" i="1" dirty="0" err="1"/>
              <a:t>për</a:t>
            </a:r>
            <a:r>
              <a:rPr lang="en-US" sz="1800" i="1" dirty="0"/>
              <a:t> </a:t>
            </a:r>
            <a:r>
              <a:rPr lang="en-US" sz="1800" i="1" dirty="0" err="1"/>
              <a:t>të</a:t>
            </a:r>
            <a:r>
              <a:rPr lang="en-US" sz="1800" i="1" dirty="0"/>
              <a:t> </a:t>
            </a:r>
            <a:r>
              <a:rPr lang="en-US" sz="1800" i="1" dirty="0" err="1"/>
              <a:t>cilin</a:t>
            </a:r>
            <a:r>
              <a:rPr lang="en-US" sz="1800" i="1" dirty="0"/>
              <a:t> </a:t>
            </a:r>
            <a:r>
              <a:rPr lang="en-US" sz="1800" i="1" dirty="0" err="1"/>
              <a:t>gjykata</a:t>
            </a:r>
            <a:r>
              <a:rPr lang="en-US" sz="1800" i="1" dirty="0"/>
              <a:t> </a:t>
            </a:r>
            <a:r>
              <a:rPr lang="en-US" sz="1800" i="1" dirty="0" err="1"/>
              <a:t>merr</a:t>
            </a:r>
            <a:r>
              <a:rPr lang="en-US" sz="1800" i="1" dirty="0"/>
              <a:t> </a:t>
            </a:r>
            <a:r>
              <a:rPr lang="en-US" sz="1800" i="1" dirty="0" err="1"/>
              <a:t>të</a:t>
            </a:r>
            <a:r>
              <a:rPr lang="en-US" sz="1800" i="1" dirty="0"/>
              <a:t> </a:t>
            </a:r>
            <a:r>
              <a:rPr lang="en-US" sz="1800" i="1" dirty="0" err="1"/>
              <a:t>mirëqenë</a:t>
            </a:r>
            <a:r>
              <a:rPr lang="en-US" sz="1800" i="1" dirty="0"/>
              <a:t> </a:t>
            </a:r>
            <a:r>
              <a:rPr lang="en-US" sz="1800" i="1" dirty="0" err="1"/>
              <a:t>faktin</a:t>
            </a:r>
            <a:r>
              <a:rPr lang="en-US" sz="1800" i="1" dirty="0"/>
              <a:t> se </a:t>
            </a:r>
            <a:r>
              <a:rPr lang="en-US" sz="1800" i="1" dirty="0" err="1"/>
              <a:t>bashkëjeton</a:t>
            </a:r>
            <a:r>
              <a:rPr lang="en-US" sz="1800" i="1" dirty="0"/>
              <a:t> me </a:t>
            </a:r>
            <a:r>
              <a:rPr lang="en-US" sz="1800" i="1" dirty="0" err="1"/>
              <a:t>të</a:t>
            </a:r>
            <a:r>
              <a:rPr lang="en-US" sz="1800" i="1" dirty="0"/>
              <a:t> </a:t>
            </a:r>
            <a:r>
              <a:rPr lang="en-US" sz="1800" i="1" dirty="0" err="1"/>
              <a:t>ndërkohë</a:t>
            </a:r>
            <a:r>
              <a:rPr lang="en-US" sz="1800" i="1" dirty="0"/>
              <a:t> </a:t>
            </a:r>
            <a:r>
              <a:rPr lang="en-US" sz="1800" i="1" dirty="0" err="1"/>
              <a:t>që</a:t>
            </a:r>
            <a:r>
              <a:rPr lang="en-US" sz="1800" i="1" dirty="0"/>
              <a:t> </a:t>
            </a:r>
            <a:r>
              <a:rPr lang="en-US" sz="1800" i="1" dirty="0" err="1"/>
              <a:t>nga</a:t>
            </a:r>
            <a:r>
              <a:rPr lang="en-US" sz="1800" i="1" dirty="0"/>
              <a:t> </a:t>
            </a:r>
            <a:r>
              <a:rPr lang="en-US" sz="1800" i="1" dirty="0" err="1"/>
              <a:t>aktet</a:t>
            </a:r>
            <a:r>
              <a:rPr lang="en-US" sz="1800" i="1" dirty="0"/>
              <a:t> e </a:t>
            </a:r>
            <a:r>
              <a:rPr lang="en-US" sz="1800" i="1" dirty="0" err="1"/>
              <a:t>administruara</a:t>
            </a:r>
            <a:r>
              <a:rPr lang="en-US" sz="1800" i="1" dirty="0"/>
              <a:t> </a:t>
            </a:r>
            <a:r>
              <a:rPr lang="en-US" sz="1800" i="1" dirty="0" err="1"/>
              <a:t>në</a:t>
            </a:r>
            <a:r>
              <a:rPr lang="en-US" sz="1800" i="1" dirty="0"/>
              <a:t> </a:t>
            </a:r>
            <a:r>
              <a:rPr lang="en-US" sz="1800" i="1" dirty="0" err="1"/>
              <a:t>dosje</a:t>
            </a:r>
            <a:r>
              <a:rPr lang="en-US" sz="1800" i="1" dirty="0"/>
              <a:t> </a:t>
            </a:r>
            <a:r>
              <a:rPr lang="en-US" sz="1800" i="1" dirty="0" err="1"/>
              <a:t>ka</a:t>
            </a:r>
            <a:r>
              <a:rPr lang="en-US" sz="1800" i="1" dirty="0"/>
              <a:t> </a:t>
            </a:r>
            <a:r>
              <a:rPr lang="en-US" sz="1800" i="1" dirty="0" err="1"/>
              <a:t>rezultuar</a:t>
            </a:r>
            <a:r>
              <a:rPr lang="en-US" sz="1800" i="1" dirty="0"/>
              <a:t> se i </a:t>
            </a:r>
            <a:r>
              <a:rPr lang="en-US" sz="1800" i="1" dirty="0" err="1"/>
              <a:t>gjykuari</a:t>
            </a:r>
            <a:r>
              <a:rPr lang="en-US" sz="1800" i="1" dirty="0"/>
              <a:t> </a:t>
            </a:r>
            <a:r>
              <a:rPr lang="en-US" sz="1800" i="1" dirty="0" err="1"/>
              <a:t>është</a:t>
            </a:r>
            <a:r>
              <a:rPr lang="en-US" sz="1800" i="1" dirty="0"/>
              <a:t> i </a:t>
            </a:r>
            <a:r>
              <a:rPr lang="en-US" sz="1800" i="1" dirty="0" err="1"/>
              <a:t>regjistruar</a:t>
            </a:r>
            <a:r>
              <a:rPr lang="en-US" sz="1800" i="1" dirty="0"/>
              <a:t> </a:t>
            </a:r>
            <a:r>
              <a:rPr lang="en-US" sz="1800" i="1" dirty="0" err="1"/>
              <a:t>në</a:t>
            </a:r>
            <a:r>
              <a:rPr lang="en-US" sz="1800" i="1" dirty="0"/>
              <a:t> </a:t>
            </a:r>
            <a:r>
              <a:rPr lang="en-US" sz="1800" i="1" dirty="0" err="1"/>
              <a:t>Peshkopi</a:t>
            </a:r>
            <a:r>
              <a:rPr lang="en-US" sz="1800" i="1" dirty="0"/>
              <a:t> </a:t>
            </a:r>
            <a:r>
              <a:rPr lang="en-US" sz="1800" i="1" dirty="0" err="1"/>
              <a:t>dhe</a:t>
            </a:r>
            <a:r>
              <a:rPr lang="en-US" sz="1800" i="1" dirty="0"/>
              <a:t> </a:t>
            </a:r>
            <a:r>
              <a:rPr lang="en-US" sz="1800" i="1" dirty="0" err="1"/>
              <a:t>njëkohësisht</a:t>
            </a:r>
            <a:r>
              <a:rPr lang="en-US" sz="1800" i="1" dirty="0"/>
              <a:t> </a:t>
            </a:r>
            <a:r>
              <a:rPr lang="en-US" sz="1800" i="1" dirty="0" err="1"/>
              <a:t>ka</a:t>
            </a:r>
            <a:r>
              <a:rPr lang="en-US" sz="1800" i="1" dirty="0"/>
              <a:t> </a:t>
            </a:r>
            <a:r>
              <a:rPr lang="en-US" sz="1800" i="1" dirty="0" err="1"/>
              <a:t>vendbanim</a:t>
            </a:r>
            <a:r>
              <a:rPr lang="en-US" sz="1800" i="1" dirty="0"/>
              <a:t> </a:t>
            </a:r>
            <a:r>
              <a:rPr lang="en-US" sz="1800" i="1" dirty="0" err="1"/>
              <a:t>të</a:t>
            </a:r>
            <a:r>
              <a:rPr lang="en-US" sz="1800" i="1" dirty="0"/>
              <a:t> </a:t>
            </a:r>
            <a:r>
              <a:rPr lang="en-US" sz="1800" i="1" dirty="0" err="1"/>
              <a:t>njohur</a:t>
            </a:r>
            <a:r>
              <a:rPr lang="en-US" sz="1800" i="1" dirty="0"/>
              <a:t> </a:t>
            </a:r>
            <a:r>
              <a:rPr lang="en-US" sz="1800" i="1" dirty="0" err="1"/>
              <a:t>në</a:t>
            </a:r>
            <a:r>
              <a:rPr lang="en-US" sz="1800" i="1" dirty="0"/>
              <a:t> </a:t>
            </a:r>
            <a:r>
              <a:rPr lang="en-US" sz="1800" i="1" dirty="0" err="1"/>
              <a:t>Tiranë</a:t>
            </a:r>
            <a:r>
              <a:rPr lang="en-US" sz="1800" i="1" dirty="0"/>
              <a:t> </a:t>
            </a:r>
            <a:r>
              <a:rPr lang="en-US" sz="1800" i="1" dirty="0" err="1"/>
              <a:t>në</a:t>
            </a:r>
            <a:r>
              <a:rPr lang="en-US" sz="1800" i="1" dirty="0"/>
              <a:t> </a:t>
            </a:r>
            <a:r>
              <a:rPr lang="en-US" sz="1800" i="1" dirty="0" err="1"/>
              <a:t>Rr</a:t>
            </a:r>
            <a:r>
              <a:rPr lang="en-US" sz="1800" i="1" dirty="0"/>
              <a:t>. “M.P.”. </a:t>
            </a:r>
            <a:r>
              <a:rPr lang="en-US" sz="1800" i="1" dirty="0" err="1"/>
              <a:t>Në</a:t>
            </a:r>
            <a:r>
              <a:rPr lang="en-US" sz="1800" i="1" dirty="0"/>
              <a:t> </a:t>
            </a:r>
            <a:r>
              <a:rPr lang="en-US" sz="1800" i="1" dirty="0" err="1"/>
              <a:t>të</a:t>
            </a:r>
            <a:r>
              <a:rPr lang="en-US" sz="1800" i="1" dirty="0"/>
              <a:t> </a:t>
            </a:r>
            <a:r>
              <a:rPr lang="en-US" sz="1800" i="1" dirty="0" err="1"/>
              <a:t>dy</a:t>
            </a:r>
            <a:r>
              <a:rPr lang="en-US" sz="1800" i="1" dirty="0"/>
              <a:t> </a:t>
            </a:r>
            <a:r>
              <a:rPr lang="en-US" sz="1800" i="1" dirty="0" err="1"/>
              <a:t>këto</a:t>
            </a:r>
            <a:r>
              <a:rPr lang="en-US" sz="1800" i="1" dirty="0"/>
              <a:t> </a:t>
            </a:r>
            <a:r>
              <a:rPr lang="en-US" sz="1800" i="1" dirty="0" err="1"/>
              <a:t>vendbanime</a:t>
            </a:r>
            <a:r>
              <a:rPr lang="en-US" sz="1800" i="1" dirty="0"/>
              <a:t> </a:t>
            </a:r>
            <a:r>
              <a:rPr lang="en-US" sz="1800" i="1" dirty="0" err="1"/>
              <a:t>të</a:t>
            </a:r>
            <a:r>
              <a:rPr lang="en-US" sz="1800" i="1" dirty="0"/>
              <a:t> </a:t>
            </a:r>
            <a:r>
              <a:rPr lang="en-US" sz="1800" i="1" dirty="0" err="1"/>
              <a:t>ditura</a:t>
            </a:r>
            <a:r>
              <a:rPr lang="en-US" sz="1800" i="1" dirty="0"/>
              <a:t> </a:t>
            </a:r>
            <a:r>
              <a:rPr lang="en-US" sz="1800" i="1" dirty="0" err="1"/>
              <a:t>të</a:t>
            </a:r>
            <a:r>
              <a:rPr lang="en-US" sz="1800" i="1" dirty="0"/>
              <a:t> </a:t>
            </a:r>
            <a:r>
              <a:rPr lang="en-US" sz="1800" i="1" dirty="0" err="1"/>
              <a:t>tij</a:t>
            </a:r>
            <a:r>
              <a:rPr lang="en-US" sz="1800" i="1" dirty="0"/>
              <a:t> </a:t>
            </a:r>
            <a:r>
              <a:rPr lang="en-US" sz="1800" i="1" dirty="0" err="1"/>
              <a:t>ai</a:t>
            </a:r>
            <a:r>
              <a:rPr lang="en-US" sz="1800" i="1" dirty="0"/>
              <a:t> </a:t>
            </a:r>
            <a:r>
              <a:rPr lang="en-US" sz="1800" i="1" dirty="0" err="1"/>
              <a:t>nuk</a:t>
            </a:r>
            <a:r>
              <a:rPr lang="en-US" sz="1800" i="1" dirty="0"/>
              <a:t> </a:t>
            </a:r>
            <a:r>
              <a:rPr lang="en-US" sz="1800" i="1" dirty="0" err="1"/>
              <a:t>rezulton</a:t>
            </a:r>
            <a:r>
              <a:rPr lang="en-US" sz="1800" i="1" dirty="0"/>
              <a:t> </a:t>
            </a:r>
            <a:r>
              <a:rPr lang="en-US" sz="1800" i="1" dirty="0" err="1"/>
              <a:t>të</a:t>
            </a:r>
            <a:r>
              <a:rPr lang="en-US" sz="1800" i="1" dirty="0"/>
              <a:t> </a:t>
            </a:r>
            <a:r>
              <a:rPr lang="en-US" sz="1800" i="1" dirty="0" err="1"/>
              <a:t>jetë</a:t>
            </a:r>
            <a:r>
              <a:rPr lang="en-US" sz="1800" i="1" dirty="0"/>
              <a:t> </a:t>
            </a:r>
            <a:r>
              <a:rPr lang="en-US" sz="1800" i="1" dirty="0" err="1"/>
              <a:t>njoftuar</a:t>
            </a:r>
            <a:r>
              <a:rPr lang="en-US" sz="1800" i="1" dirty="0"/>
              <a:t>. </a:t>
            </a:r>
            <a:r>
              <a:rPr lang="en-US" sz="1800" i="1" dirty="0" err="1"/>
              <a:t>Në</a:t>
            </a:r>
            <a:r>
              <a:rPr lang="en-US" sz="1800" i="1" dirty="0"/>
              <a:t> </a:t>
            </a:r>
            <a:r>
              <a:rPr lang="en-US" sz="1800" i="1" dirty="0" err="1"/>
              <a:t>të</a:t>
            </a:r>
            <a:r>
              <a:rPr lang="en-US" sz="1800" i="1" dirty="0"/>
              <a:t> </a:t>
            </a:r>
            <a:r>
              <a:rPr lang="en-US" sz="1800" i="1" dirty="0" err="1"/>
              <a:t>tilla</a:t>
            </a:r>
            <a:r>
              <a:rPr lang="en-US" sz="1800" i="1" dirty="0"/>
              <a:t> </a:t>
            </a:r>
            <a:r>
              <a:rPr lang="en-US" sz="1800" i="1" dirty="0" err="1"/>
              <a:t>kushte</a:t>
            </a:r>
            <a:r>
              <a:rPr lang="en-US" sz="1800" i="1" dirty="0"/>
              <a:t>, </a:t>
            </a:r>
            <a:r>
              <a:rPr lang="en-US" sz="1800" i="1" dirty="0" err="1"/>
              <a:t>Kolegji</a:t>
            </a:r>
            <a:r>
              <a:rPr lang="en-US" sz="1800" i="1" dirty="0"/>
              <a:t> Penal i </a:t>
            </a:r>
            <a:r>
              <a:rPr lang="en-US" sz="1800" i="1" dirty="0" err="1"/>
              <a:t>Gjykatës</a:t>
            </a:r>
            <a:r>
              <a:rPr lang="en-US" sz="1800" i="1" dirty="0"/>
              <a:t> </a:t>
            </a:r>
            <a:r>
              <a:rPr lang="en-US" sz="1800" i="1" dirty="0" err="1"/>
              <a:t>së</a:t>
            </a:r>
            <a:r>
              <a:rPr lang="en-US" sz="1800" i="1" dirty="0"/>
              <a:t> </a:t>
            </a:r>
            <a:r>
              <a:rPr lang="en-US" sz="1800" i="1" dirty="0" err="1"/>
              <a:t>Lartë</a:t>
            </a:r>
            <a:r>
              <a:rPr lang="en-US" sz="1800" i="1" dirty="0"/>
              <a:t> </a:t>
            </a:r>
            <a:r>
              <a:rPr lang="en-US" sz="1800" i="1" dirty="0" err="1"/>
              <a:t>vëren</a:t>
            </a:r>
            <a:r>
              <a:rPr lang="en-US" sz="1800" i="1" dirty="0"/>
              <a:t> se </a:t>
            </a:r>
            <a:r>
              <a:rPr lang="en-US" sz="1800" i="1" dirty="0" err="1"/>
              <a:t>vendimi</a:t>
            </a:r>
            <a:r>
              <a:rPr lang="en-US" sz="1800" i="1" dirty="0"/>
              <a:t> i </a:t>
            </a:r>
            <a:r>
              <a:rPr lang="en-US" sz="1800" i="1" dirty="0" err="1"/>
              <a:t>Gjykatës</a:t>
            </a:r>
            <a:r>
              <a:rPr lang="en-US" sz="1800" i="1" dirty="0"/>
              <a:t> </a:t>
            </a:r>
            <a:r>
              <a:rPr lang="en-US" sz="1800" i="1" dirty="0" err="1"/>
              <a:t>së</a:t>
            </a:r>
            <a:r>
              <a:rPr lang="en-US" sz="1800" i="1" dirty="0"/>
              <a:t> </a:t>
            </a:r>
            <a:r>
              <a:rPr lang="en-US" sz="1800" i="1" dirty="0" err="1"/>
              <a:t>Apelit</a:t>
            </a:r>
            <a:r>
              <a:rPr lang="en-US" sz="1800" i="1" dirty="0"/>
              <a:t> </a:t>
            </a:r>
            <a:r>
              <a:rPr lang="en-US" sz="1800" i="1" dirty="0" err="1"/>
              <a:t>për</a:t>
            </a:r>
            <a:r>
              <a:rPr lang="en-US" sz="1800" i="1" dirty="0"/>
              <a:t> </a:t>
            </a:r>
            <a:r>
              <a:rPr lang="en-US" sz="1800" i="1" dirty="0" err="1"/>
              <a:t>deklarimin</a:t>
            </a:r>
            <a:r>
              <a:rPr lang="en-US" sz="1800" i="1" dirty="0"/>
              <a:t> e </a:t>
            </a:r>
            <a:r>
              <a:rPr lang="en-US" sz="1800" i="1" dirty="0" err="1"/>
              <a:t>mungesës</a:t>
            </a:r>
            <a:r>
              <a:rPr lang="en-US" sz="1800" i="1" dirty="0"/>
              <a:t> </a:t>
            </a:r>
            <a:r>
              <a:rPr lang="en-US" sz="1800" i="1" dirty="0" err="1"/>
              <a:t>së</a:t>
            </a:r>
            <a:r>
              <a:rPr lang="en-US" sz="1800" i="1" dirty="0"/>
              <a:t> </a:t>
            </a:r>
            <a:r>
              <a:rPr lang="en-US" sz="1800" i="1" dirty="0" err="1"/>
              <a:t>të</a:t>
            </a:r>
            <a:r>
              <a:rPr lang="en-US" sz="1800" i="1" dirty="0"/>
              <a:t> </a:t>
            </a:r>
            <a:r>
              <a:rPr lang="en-US" sz="1800" i="1" dirty="0" err="1"/>
              <a:t>gjykuarit</a:t>
            </a:r>
            <a:r>
              <a:rPr lang="en-US" sz="1800" i="1" dirty="0"/>
              <a:t> I.H. </a:t>
            </a:r>
            <a:r>
              <a:rPr lang="en-US" sz="1800" i="1" dirty="0" err="1"/>
              <a:t>është</a:t>
            </a:r>
            <a:r>
              <a:rPr lang="en-US" sz="1800" i="1" dirty="0"/>
              <a:t> i </a:t>
            </a:r>
            <a:r>
              <a:rPr lang="en-US" sz="1800" i="1" dirty="0" err="1"/>
              <a:t>pabazuar</a:t>
            </a:r>
            <a:r>
              <a:rPr lang="en-US" sz="1800" i="1" dirty="0"/>
              <a:t> </a:t>
            </a:r>
            <a:r>
              <a:rPr lang="en-US" sz="1800" i="1" dirty="0" err="1"/>
              <a:t>në</a:t>
            </a:r>
            <a:r>
              <a:rPr lang="en-US" sz="1800" i="1" dirty="0"/>
              <a:t> </a:t>
            </a:r>
            <a:r>
              <a:rPr lang="en-US" sz="1800" i="1" dirty="0" err="1"/>
              <a:t>ligj</a:t>
            </a:r>
            <a:r>
              <a:rPr lang="en-US" sz="1800" i="1" dirty="0"/>
              <a:t> e </a:t>
            </a:r>
            <a:r>
              <a:rPr lang="en-US" sz="1800" i="1" dirty="0" err="1"/>
              <a:t>në</a:t>
            </a:r>
            <a:r>
              <a:rPr lang="en-US" sz="1800" i="1" dirty="0"/>
              <a:t> </a:t>
            </a:r>
            <a:r>
              <a:rPr lang="en-US" sz="1800" i="1" dirty="0" err="1"/>
              <a:t>prova</a:t>
            </a:r>
            <a:r>
              <a:rPr lang="en-US" sz="1800" dirty="0"/>
              <a:t>. … i </a:t>
            </a:r>
            <a:r>
              <a:rPr lang="en-US" sz="1800" dirty="0" err="1"/>
              <a:t>pandehuri</a:t>
            </a:r>
            <a:r>
              <a:rPr lang="en-US" sz="1800" dirty="0"/>
              <a:t> I.H. </a:t>
            </a:r>
            <a:r>
              <a:rPr lang="en-US" sz="1800" dirty="0" err="1"/>
              <a:t>nuk</a:t>
            </a:r>
            <a:r>
              <a:rPr lang="en-US" sz="1800" dirty="0"/>
              <a:t> </a:t>
            </a:r>
            <a:r>
              <a:rPr lang="en-US" sz="1800" dirty="0" err="1"/>
              <a:t>është</a:t>
            </a:r>
            <a:r>
              <a:rPr lang="en-US" sz="1800" dirty="0"/>
              <a:t> </a:t>
            </a:r>
            <a:r>
              <a:rPr lang="en-US" sz="1800" dirty="0" err="1"/>
              <a:t>njoftuar</a:t>
            </a:r>
            <a:r>
              <a:rPr lang="en-US" sz="1800" dirty="0"/>
              <a:t> </a:t>
            </a:r>
            <a:r>
              <a:rPr lang="en-US" sz="1800" dirty="0" err="1"/>
              <a:t>konform</a:t>
            </a:r>
            <a:r>
              <a:rPr lang="en-US" sz="1800" dirty="0"/>
              <a:t> </a:t>
            </a:r>
            <a:r>
              <a:rPr lang="en-US" sz="1800" dirty="0" err="1"/>
              <a:t>nenit</a:t>
            </a:r>
            <a:r>
              <a:rPr lang="en-US" sz="1800" dirty="0"/>
              <a:t> 140/1 </a:t>
            </a:r>
            <a:r>
              <a:rPr lang="en-US" sz="1800" dirty="0" err="1"/>
              <a:t>të</a:t>
            </a:r>
            <a:r>
              <a:rPr lang="en-US" sz="1800" dirty="0"/>
              <a:t> </a:t>
            </a:r>
            <a:r>
              <a:rPr lang="en-US" sz="1800" dirty="0" err="1"/>
              <a:t>K.Pr.Penale</a:t>
            </a:r>
            <a:r>
              <a:rPr lang="en-US" sz="1800" dirty="0"/>
              <a:t>, </a:t>
            </a:r>
            <a:r>
              <a:rPr lang="en-US" sz="1800" dirty="0" err="1"/>
              <a:t>pasi</a:t>
            </a:r>
            <a:r>
              <a:rPr lang="en-US" sz="1800" dirty="0"/>
              <a:t> </a:t>
            </a:r>
            <a:r>
              <a:rPr lang="en-US" sz="1800" dirty="0" err="1"/>
              <a:t>njoftimi</a:t>
            </a:r>
            <a:r>
              <a:rPr lang="en-US" sz="1800" dirty="0"/>
              <a:t> </a:t>
            </a:r>
            <a:r>
              <a:rPr lang="en-US" sz="1800" dirty="0" err="1"/>
              <a:t>nuk</a:t>
            </a:r>
            <a:r>
              <a:rPr lang="en-US" sz="1800" dirty="0"/>
              <a:t> i </a:t>
            </a:r>
            <a:r>
              <a:rPr lang="en-US" sz="1800" dirty="0" err="1"/>
              <a:t>është</a:t>
            </a:r>
            <a:r>
              <a:rPr lang="en-US" sz="1800" dirty="0"/>
              <a:t> </a:t>
            </a:r>
            <a:r>
              <a:rPr lang="en-US" sz="1800" dirty="0" err="1"/>
              <a:t>dërguar</a:t>
            </a:r>
            <a:r>
              <a:rPr lang="en-US" sz="1800" dirty="0"/>
              <a:t> as </a:t>
            </a:r>
            <a:r>
              <a:rPr lang="en-US" sz="1800" dirty="0" err="1"/>
              <a:t>në</a:t>
            </a:r>
            <a:r>
              <a:rPr lang="en-US" sz="1800" dirty="0"/>
              <a:t> </a:t>
            </a:r>
            <a:r>
              <a:rPr lang="en-US" sz="1800" dirty="0" err="1"/>
              <a:t>adresën</a:t>
            </a:r>
            <a:r>
              <a:rPr lang="en-US" sz="1800" dirty="0"/>
              <a:t> e </a:t>
            </a:r>
            <a:r>
              <a:rPr lang="en-US" sz="1800" dirty="0" err="1"/>
              <a:t>tij</a:t>
            </a:r>
            <a:r>
              <a:rPr lang="en-US" sz="1800" dirty="0"/>
              <a:t> </a:t>
            </a:r>
            <a:r>
              <a:rPr lang="en-US" sz="1800" dirty="0" err="1"/>
              <a:t>të</a:t>
            </a:r>
            <a:r>
              <a:rPr lang="en-US" sz="1800" dirty="0"/>
              <a:t> </a:t>
            </a:r>
            <a:r>
              <a:rPr lang="en-US" sz="1800" dirty="0" err="1"/>
              <a:t>banimit</a:t>
            </a:r>
            <a:r>
              <a:rPr lang="en-US" sz="1800" dirty="0"/>
              <a:t> </a:t>
            </a:r>
            <a:r>
              <a:rPr lang="en-US" sz="1800" dirty="0" err="1"/>
              <a:t>apo</a:t>
            </a:r>
            <a:r>
              <a:rPr lang="en-US" sz="1800" dirty="0"/>
              <a:t> </a:t>
            </a:r>
            <a:r>
              <a:rPr lang="en-US" sz="1800" dirty="0" err="1"/>
              <a:t>qëndrimit</a:t>
            </a:r>
            <a:r>
              <a:rPr lang="en-US" sz="1800" dirty="0"/>
              <a:t> </a:t>
            </a:r>
            <a:r>
              <a:rPr lang="en-US" sz="1800" dirty="0" err="1"/>
              <a:t>dhe</a:t>
            </a:r>
            <a:r>
              <a:rPr lang="en-US" sz="1800" dirty="0"/>
              <a:t> as </a:t>
            </a:r>
            <a:r>
              <a:rPr lang="en-US" sz="1800" dirty="0" err="1"/>
              <a:t>në</a:t>
            </a:r>
            <a:r>
              <a:rPr lang="en-US" sz="1800" dirty="0"/>
              <a:t> </a:t>
            </a:r>
            <a:r>
              <a:rPr lang="en-US" sz="1800" dirty="0" err="1"/>
              <a:t>vendin</a:t>
            </a:r>
            <a:r>
              <a:rPr lang="en-US" sz="1800" dirty="0"/>
              <a:t> e </a:t>
            </a:r>
            <a:r>
              <a:rPr lang="en-US" sz="1800" dirty="0" err="1"/>
              <a:t>tij</a:t>
            </a:r>
            <a:r>
              <a:rPr lang="en-US" sz="1800" dirty="0"/>
              <a:t> </a:t>
            </a:r>
            <a:r>
              <a:rPr lang="en-US" sz="1800" dirty="0" err="1"/>
              <a:t>të</a:t>
            </a:r>
            <a:r>
              <a:rPr lang="en-US" sz="1800" dirty="0"/>
              <a:t> </a:t>
            </a:r>
            <a:r>
              <a:rPr lang="en-US" sz="1800" dirty="0" err="1"/>
              <a:t>punës</a:t>
            </a:r>
            <a:r>
              <a:rPr lang="en-US" sz="1800" dirty="0"/>
              <a:t>. </a:t>
            </a:r>
            <a:r>
              <a:rPr lang="en-US" sz="1800" dirty="0" err="1"/>
              <a:t>Dispozita</a:t>
            </a:r>
            <a:r>
              <a:rPr lang="en-US" sz="1800" dirty="0"/>
              <a:t> e </a:t>
            </a:r>
            <a:r>
              <a:rPr lang="en-US" sz="1800" dirty="0" err="1"/>
              <a:t>mësipërme</a:t>
            </a:r>
            <a:r>
              <a:rPr lang="en-US" sz="1800" dirty="0"/>
              <a:t> </a:t>
            </a:r>
            <a:r>
              <a:rPr lang="en-US" sz="1800" dirty="0" err="1"/>
              <a:t>quan</a:t>
            </a:r>
            <a:r>
              <a:rPr lang="en-US" sz="1800" dirty="0"/>
              <a:t> </a:t>
            </a:r>
            <a:r>
              <a:rPr lang="en-US" sz="1800" dirty="0" err="1"/>
              <a:t>të</a:t>
            </a:r>
            <a:r>
              <a:rPr lang="en-US" sz="1800" dirty="0"/>
              <a:t> </a:t>
            </a:r>
            <a:r>
              <a:rPr lang="en-US" sz="1800" dirty="0" err="1"/>
              <a:t>vlefshëm</a:t>
            </a:r>
            <a:r>
              <a:rPr lang="en-US" sz="1800" dirty="0"/>
              <a:t> </a:t>
            </a:r>
            <a:r>
              <a:rPr lang="en-US" sz="1800" dirty="0" err="1"/>
              <a:t>njoftimin</a:t>
            </a:r>
            <a:r>
              <a:rPr lang="en-US" sz="1800" dirty="0"/>
              <a:t> e </a:t>
            </a:r>
            <a:r>
              <a:rPr lang="en-US" sz="1800" dirty="0" err="1"/>
              <a:t>firmosur</a:t>
            </a:r>
            <a:r>
              <a:rPr lang="en-US" sz="1800" dirty="0"/>
              <a:t> </a:t>
            </a:r>
            <a:r>
              <a:rPr lang="en-US" sz="1800" dirty="0" err="1"/>
              <a:t>nga</a:t>
            </a:r>
            <a:r>
              <a:rPr lang="en-US" sz="1800" dirty="0"/>
              <a:t> </a:t>
            </a:r>
            <a:r>
              <a:rPr lang="en-US" sz="1800" dirty="0" err="1"/>
              <a:t>familjarë</a:t>
            </a:r>
            <a:r>
              <a:rPr lang="en-US" sz="1800" dirty="0"/>
              <a:t> </a:t>
            </a:r>
            <a:r>
              <a:rPr lang="en-US" sz="1800" dirty="0" err="1"/>
              <a:t>të</a:t>
            </a:r>
            <a:r>
              <a:rPr lang="en-US" sz="1800" dirty="0"/>
              <a:t> </a:t>
            </a:r>
            <a:r>
              <a:rPr lang="en-US" sz="1800" dirty="0" err="1"/>
              <a:t>të</a:t>
            </a:r>
            <a:r>
              <a:rPr lang="en-US" sz="1800" dirty="0"/>
              <a:t> </a:t>
            </a:r>
            <a:r>
              <a:rPr lang="en-US" sz="1800" dirty="0" err="1"/>
              <a:t>pandehurit</a:t>
            </a:r>
            <a:r>
              <a:rPr lang="en-US" sz="1800" dirty="0"/>
              <a:t> </a:t>
            </a:r>
            <a:r>
              <a:rPr lang="en-US" sz="1800" dirty="0" err="1"/>
              <a:t>vetëm</a:t>
            </a:r>
            <a:r>
              <a:rPr lang="en-US" sz="1800" dirty="0"/>
              <a:t> </a:t>
            </a:r>
            <a:r>
              <a:rPr lang="en-US" sz="1800" dirty="0" err="1"/>
              <a:t>kur</a:t>
            </a:r>
            <a:r>
              <a:rPr lang="en-US" sz="1800" dirty="0"/>
              <a:t> </a:t>
            </a:r>
            <a:r>
              <a:rPr lang="en-US" sz="1800" dirty="0" err="1"/>
              <a:t>ai</a:t>
            </a:r>
            <a:r>
              <a:rPr lang="en-US" sz="1800" dirty="0"/>
              <a:t> </a:t>
            </a:r>
            <a:r>
              <a:rPr lang="en-US" sz="1800" dirty="0" err="1"/>
              <a:t>bashkëjeton</a:t>
            </a:r>
            <a:r>
              <a:rPr lang="en-US" sz="1800" dirty="0"/>
              <a:t> me ta, </a:t>
            </a:r>
            <a:r>
              <a:rPr lang="en-US" sz="1800" dirty="0" err="1"/>
              <a:t>kusht</a:t>
            </a:r>
            <a:r>
              <a:rPr lang="en-US" sz="1800" dirty="0"/>
              <a:t> i </a:t>
            </a:r>
            <a:r>
              <a:rPr lang="en-US" sz="1800" dirty="0" err="1"/>
              <a:t>cili</a:t>
            </a:r>
            <a:r>
              <a:rPr lang="en-US" sz="1800" dirty="0"/>
              <a:t> </a:t>
            </a:r>
            <a:r>
              <a:rPr lang="en-US" sz="1800" dirty="0" err="1"/>
              <a:t>nuk</a:t>
            </a:r>
            <a:r>
              <a:rPr lang="en-US" sz="1800" dirty="0"/>
              <a:t> </a:t>
            </a:r>
            <a:r>
              <a:rPr lang="en-US" sz="1800" dirty="0" err="1"/>
              <a:t>plotësohet</a:t>
            </a:r>
            <a:r>
              <a:rPr lang="en-US" sz="1800" dirty="0"/>
              <a:t> </a:t>
            </a:r>
            <a:r>
              <a:rPr lang="en-US" sz="1800" dirty="0" err="1"/>
              <a:t>në</a:t>
            </a:r>
            <a:r>
              <a:rPr lang="en-US" sz="1800" dirty="0"/>
              <a:t> </a:t>
            </a:r>
            <a:r>
              <a:rPr lang="en-US" sz="1800" dirty="0" err="1"/>
              <a:t>rastin</a:t>
            </a:r>
            <a:r>
              <a:rPr lang="en-US" sz="1800" dirty="0"/>
              <a:t> </a:t>
            </a:r>
            <a:r>
              <a:rPr lang="en-US" sz="1800" dirty="0" err="1"/>
              <a:t>konkret</a:t>
            </a:r>
            <a:r>
              <a:rPr lang="en-US" sz="1800" dirty="0"/>
              <a:t>. …”.</a:t>
            </a:r>
          </a:p>
          <a:p>
            <a:pPr algn="just">
              <a:buFont typeface="+mj-lt"/>
              <a:buAutoNum type="arabicPeriod"/>
            </a:pPr>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3207CE77-1B21-41E8-960E-67623482D664}"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4514069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0"/>
            <a:ext cx="8458200" cy="762000"/>
          </a:xfrm>
        </p:spPr>
        <p:txBody>
          <a:bodyPr>
            <a:noAutofit/>
          </a:bodyPr>
          <a:lstStyle/>
          <a:p>
            <a:pPr marL="342900" indent="-342900" algn="l">
              <a:buFont typeface="Wingdings" pitchFamily="2" charset="2"/>
              <a:buChar char="Ø"/>
            </a:pPr>
            <a:r>
              <a:rPr lang="en-US" sz="2000" b="1" dirty="0" err="1"/>
              <a:t>Njoftimi</a:t>
            </a:r>
            <a:r>
              <a:rPr lang="en-US" sz="2000" b="1" dirty="0"/>
              <a:t> i </a:t>
            </a:r>
            <a:r>
              <a:rPr lang="en-US" sz="2000" b="1" dirty="0" err="1"/>
              <a:t>të</a:t>
            </a:r>
            <a:r>
              <a:rPr lang="en-US" sz="2000" b="1" dirty="0"/>
              <a:t> </a:t>
            </a:r>
            <a:r>
              <a:rPr lang="en-US" sz="2000" b="1" dirty="0" err="1"/>
              <a:t>pandehurit</a:t>
            </a:r>
            <a:r>
              <a:rPr lang="en-US" sz="2000" b="1" dirty="0"/>
              <a:t> </a:t>
            </a:r>
            <a:r>
              <a:rPr lang="en-US" sz="2000" b="1" dirty="0" err="1"/>
              <a:t>që</a:t>
            </a:r>
            <a:r>
              <a:rPr lang="en-US" sz="2000" b="1" dirty="0"/>
              <a:t> </a:t>
            </a:r>
            <a:r>
              <a:rPr lang="en-US" sz="2000" b="1" dirty="0" err="1"/>
              <a:t>ndodhet</a:t>
            </a:r>
            <a:r>
              <a:rPr lang="en-US" sz="2000" b="1" dirty="0"/>
              <a:t> </a:t>
            </a:r>
            <a:r>
              <a:rPr lang="en-US" sz="2000" b="1" dirty="0" err="1"/>
              <a:t>jashtë</a:t>
            </a:r>
            <a:r>
              <a:rPr lang="en-US" sz="2000" b="1" dirty="0"/>
              <a:t> </a:t>
            </a:r>
            <a:r>
              <a:rPr lang="en-US" sz="2000" b="1" dirty="0" err="1"/>
              <a:t>shtetit</a:t>
            </a:r>
            <a:r>
              <a:rPr lang="en-US" sz="2000" b="1" dirty="0"/>
              <a:t>, me </a:t>
            </a:r>
            <a:r>
              <a:rPr lang="en-US" sz="2000" b="1" dirty="0" err="1"/>
              <a:t>adresë</a:t>
            </a:r>
            <a:r>
              <a:rPr lang="en-US" sz="2000" b="1" dirty="0"/>
              <a:t> </a:t>
            </a:r>
            <a:r>
              <a:rPr lang="en-US" sz="2000" b="1" dirty="0" err="1"/>
              <a:t>të</a:t>
            </a:r>
            <a:r>
              <a:rPr lang="en-US" sz="2000" b="1" dirty="0"/>
              <a:t> </a:t>
            </a:r>
            <a:r>
              <a:rPr lang="en-US" sz="2000" b="1" dirty="0" err="1"/>
              <a:t>njohur</a:t>
            </a:r>
            <a:r>
              <a:rPr lang="en-US" sz="2000" b="1" dirty="0"/>
              <a:t> </a:t>
            </a:r>
            <a:r>
              <a:rPr lang="en-US" sz="2000" b="1" dirty="0" err="1"/>
              <a:t>në</a:t>
            </a:r>
            <a:r>
              <a:rPr lang="en-US" sz="2000" b="1" dirty="0"/>
              <a:t> </a:t>
            </a:r>
            <a:r>
              <a:rPr lang="en-US" sz="2000" b="1" dirty="0" err="1"/>
              <a:t>Republikën</a:t>
            </a:r>
            <a:r>
              <a:rPr lang="en-US" sz="2000" b="1" dirty="0"/>
              <a:t> e </a:t>
            </a:r>
            <a:r>
              <a:rPr lang="en-US" sz="2000" b="1" dirty="0" err="1"/>
              <a:t>Shqipërisë</a:t>
            </a:r>
            <a:r>
              <a:rPr lang="en-US" sz="2000" b="1" dirty="0"/>
              <a:t>. </a:t>
            </a:r>
            <a:r>
              <a:rPr lang="en-US" sz="2000" dirty="0"/>
              <a:t/>
            </a:r>
            <a:br>
              <a:rPr lang="en-US" sz="2000" dirty="0"/>
            </a:br>
            <a:endParaRPr lang="en-US" sz="2000" dirty="0"/>
          </a:p>
        </p:txBody>
      </p:sp>
      <p:sp>
        <p:nvSpPr>
          <p:cNvPr id="3" name="Content Placeholder 2"/>
          <p:cNvSpPr>
            <a:spLocks noGrp="1"/>
          </p:cNvSpPr>
          <p:nvPr>
            <p:ph idx="1"/>
          </p:nvPr>
        </p:nvSpPr>
        <p:spPr>
          <a:xfrm>
            <a:off x="457200" y="2286000"/>
            <a:ext cx="8229600" cy="3886200"/>
          </a:xfrm>
        </p:spPr>
        <p:txBody>
          <a:bodyPr>
            <a:noAutofit/>
          </a:bodyPr>
          <a:lstStyle/>
          <a:p>
            <a:r>
              <a:rPr lang="en-US" sz="1800" dirty="0" err="1"/>
              <a:t>Çështja</a:t>
            </a:r>
            <a:r>
              <a:rPr lang="en-US" sz="1800" dirty="0"/>
              <a:t> e </a:t>
            </a:r>
            <a:r>
              <a:rPr lang="en-US" sz="1800" dirty="0" err="1"/>
              <a:t>njoftimit</a:t>
            </a:r>
            <a:r>
              <a:rPr lang="en-US" sz="1800" dirty="0"/>
              <a:t> </a:t>
            </a:r>
            <a:r>
              <a:rPr lang="en-US" sz="1800" dirty="0" err="1"/>
              <a:t>të</a:t>
            </a:r>
            <a:r>
              <a:rPr lang="en-US" sz="1800" dirty="0"/>
              <a:t> </a:t>
            </a:r>
            <a:r>
              <a:rPr lang="en-US" sz="1800" dirty="0" err="1"/>
              <a:t>të</a:t>
            </a:r>
            <a:r>
              <a:rPr lang="en-US" sz="1800" dirty="0"/>
              <a:t> </a:t>
            </a:r>
            <a:r>
              <a:rPr lang="en-US" sz="1800" dirty="0" err="1"/>
              <a:t>pandehurit</a:t>
            </a:r>
            <a:r>
              <a:rPr lang="en-US" sz="1800" dirty="0"/>
              <a:t> </a:t>
            </a:r>
            <a:r>
              <a:rPr lang="en-US" sz="1800" dirty="0" err="1"/>
              <a:t>që</a:t>
            </a:r>
            <a:r>
              <a:rPr lang="en-US" sz="1800" dirty="0"/>
              <a:t> </a:t>
            </a:r>
            <a:r>
              <a:rPr lang="en-US" sz="1800" dirty="0" err="1"/>
              <a:t>ndodhet</a:t>
            </a:r>
            <a:r>
              <a:rPr lang="en-US" sz="1800" dirty="0"/>
              <a:t> </a:t>
            </a:r>
            <a:r>
              <a:rPr lang="en-US" sz="1800" dirty="0" err="1"/>
              <a:t>jashtë</a:t>
            </a:r>
            <a:r>
              <a:rPr lang="en-US" sz="1800" dirty="0"/>
              <a:t> </a:t>
            </a:r>
            <a:r>
              <a:rPr lang="en-US" sz="1800" dirty="0" err="1"/>
              <a:t>shtetit</a:t>
            </a:r>
            <a:r>
              <a:rPr lang="en-US" sz="1800" dirty="0"/>
              <a:t> </a:t>
            </a:r>
            <a:r>
              <a:rPr lang="en-US" sz="1800" dirty="0" err="1"/>
              <a:t>është</a:t>
            </a:r>
            <a:r>
              <a:rPr lang="en-US" sz="1800" dirty="0"/>
              <a:t> </a:t>
            </a:r>
            <a:r>
              <a:rPr lang="en-US" sz="1800" dirty="0" err="1"/>
              <a:t>trajtuar</a:t>
            </a:r>
            <a:r>
              <a:rPr lang="en-US" sz="1800" dirty="0"/>
              <a:t> </a:t>
            </a:r>
            <a:r>
              <a:rPr lang="en-US" sz="1800" dirty="0" err="1"/>
              <a:t>nga</a:t>
            </a:r>
            <a:r>
              <a:rPr lang="en-US" sz="1800" dirty="0"/>
              <a:t> </a:t>
            </a:r>
            <a:r>
              <a:rPr lang="en-US" sz="1800" dirty="0" err="1"/>
              <a:t>Gjykata</a:t>
            </a:r>
            <a:r>
              <a:rPr lang="en-US" sz="1800" dirty="0"/>
              <a:t> e </a:t>
            </a:r>
            <a:r>
              <a:rPr lang="en-US" sz="1800" dirty="0" err="1"/>
              <a:t>Lartë</a:t>
            </a:r>
            <a:r>
              <a:rPr lang="en-US" sz="1800" dirty="0"/>
              <a:t>, </a:t>
            </a:r>
            <a:r>
              <a:rPr lang="en-US" sz="1800" dirty="0" err="1"/>
              <a:t>në</a:t>
            </a:r>
            <a:r>
              <a:rPr lang="en-US" sz="1800" dirty="0"/>
              <a:t> </a:t>
            </a:r>
            <a:r>
              <a:rPr lang="en-US" sz="1800" dirty="0" err="1"/>
              <a:t>Vendimin</a:t>
            </a:r>
            <a:r>
              <a:rPr lang="en-US" sz="1800" dirty="0"/>
              <a:t> nr. 113 </a:t>
            </a:r>
            <a:r>
              <a:rPr lang="en-US" sz="1800" dirty="0" err="1"/>
              <a:t>datë</a:t>
            </a:r>
            <a:r>
              <a:rPr lang="en-US" sz="1800" dirty="0"/>
              <a:t> </a:t>
            </a:r>
            <a:r>
              <a:rPr lang="en-US" sz="1800" dirty="0" smtClean="0"/>
              <a:t>01.11.2017</a:t>
            </a:r>
            <a:r>
              <a:rPr lang="en-US" sz="1800" dirty="0"/>
              <a:t>. </a:t>
            </a:r>
            <a:r>
              <a:rPr lang="en-US" sz="1800" dirty="0" err="1"/>
              <a:t>Në</a:t>
            </a:r>
            <a:r>
              <a:rPr lang="en-US" sz="1800" dirty="0"/>
              <a:t> </a:t>
            </a:r>
            <a:r>
              <a:rPr lang="en-US" sz="1800" dirty="0" err="1"/>
              <a:t>këtë</a:t>
            </a:r>
            <a:r>
              <a:rPr lang="en-US" sz="1800" dirty="0"/>
              <a:t> </a:t>
            </a:r>
            <a:r>
              <a:rPr lang="en-US" sz="1800" dirty="0" err="1"/>
              <a:t>vendim</a:t>
            </a:r>
            <a:r>
              <a:rPr lang="en-US" sz="1800" dirty="0"/>
              <a:t>, </a:t>
            </a:r>
            <a:r>
              <a:rPr lang="en-US" sz="1800" dirty="0" err="1"/>
              <a:t>ndër</a:t>
            </a:r>
            <a:r>
              <a:rPr lang="en-US" sz="1800" dirty="0"/>
              <a:t> </a:t>
            </a:r>
            <a:r>
              <a:rPr lang="en-US" sz="1800" dirty="0" err="1"/>
              <a:t>të</a:t>
            </a:r>
            <a:r>
              <a:rPr lang="en-US" sz="1800" dirty="0"/>
              <a:t> </a:t>
            </a:r>
            <a:r>
              <a:rPr lang="en-US" sz="1800" dirty="0" err="1"/>
              <a:t>tjera</a:t>
            </a:r>
            <a:r>
              <a:rPr lang="en-US" sz="1800" dirty="0"/>
              <a:t>, </a:t>
            </a:r>
            <a:r>
              <a:rPr lang="en-US" sz="1800" dirty="0" err="1"/>
              <a:t>është</a:t>
            </a:r>
            <a:r>
              <a:rPr lang="en-US" sz="1800" dirty="0"/>
              <a:t> </a:t>
            </a:r>
            <a:r>
              <a:rPr lang="en-US" sz="1800" dirty="0" err="1"/>
              <a:t>shtruar</a:t>
            </a:r>
            <a:r>
              <a:rPr lang="en-US" sz="1800" dirty="0"/>
              <a:t> </a:t>
            </a:r>
            <a:r>
              <a:rPr lang="en-US" sz="1800" dirty="0" err="1"/>
              <a:t>për</a:t>
            </a:r>
            <a:r>
              <a:rPr lang="en-US" sz="1800" dirty="0"/>
              <a:t> </a:t>
            </a:r>
            <a:r>
              <a:rPr lang="en-US" sz="1800" dirty="0" err="1"/>
              <a:t>zgjidhje</a:t>
            </a:r>
            <a:r>
              <a:rPr lang="en-US" sz="1800" dirty="0"/>
              <a:t> </a:t>
            </a:r>
            <a:r>
              <a:rPr lang="en-US" sz="1800" dirty="0" err="1"/>
              <a:t>pyetja</a:t>
            </a:r>
            <a:r>
              <a:rPr lang="en-US" sz="1800" dirty="0"/>
              <a:t>: A do </a:t>
            </a:r>
            <a:r>
              <a:rPr lang="en-US" sz="1800" dirty="0" err="1"/>
              <a:t>të</a:t>
            </a:r>
            <a:r>
              <a:rPr lang="en-US" sz="1800" dirty="0"/>
              <a:t> </a:t>
            </a:r>
            <a:r>
              <a:rPr lang="en-US" sz="1800" dirty="0" err="1"/>
              <a:t>njoftohet</a:t>
            </a:r>
            <a:r>
              <a:rPr lang="en-US" sz="1800" dirty="0"/>
              <a:t> </a:t>
            </a:r>
            <a:r>
              <a:rPr lang="en-US" sz="1800" dirty="0" err="1"/>
              <a:t>sipas</a:t>
            </a:r>
            <a:r>
              <a:rPr lang="en-US" sz="1800" dirty="0"/>
              <a:t> </a:t>
            </a:r>
            <a:r>
              <a:rPr lang="en-US" sz="1800" dirty="0" err="1"/>
              <a:t>nenin</a:t>
            </a:r>
            <a:r>
              <a:rPr lang="en-US" sz="1800" dirty="0"/>
              <a:t> 142 </a:t>
            </a:r>
            <a:r>
              <a:rPr lang="en-US" sz="1800" dirty="0" err="1"/>
              <a:t>të</a:t>
            </a:r>
            <a:r>
              <a:rPr lang="en-US" sz="1800" dirty="0"/>
              <a:t> KPP i </a:t>
            </a:r>
            <a:r>
              <a:rPr lang="en-US" sz="1800" dirty="0" err="1"/>
              <a:t>pandehuri</a:t>
            </a:r>
            <a:r>
              <a:rPr lang="en-US" sz="1800" dirty="0"/>
              <a:t> </a:t>
            </a:r>
            <a:r>
              <a:rPr lang="en-US" sz="1800" dirty="0" err="1"/>
              <a:t>që</a:t>
            </a:r>
            <a:r>
              <a:rPr lang="en-US" sz="1800" dirty="0"/>
              <a:t>, duke </a:t>
            </a:r>
            <a:r>
              <a:rPr lang="en-US" sz="1800" dirty="0" err="1"/>
              <a:t>qenë</a:t>
            </a:r>
            <a:r>
              <a:rPr lang="en-US" sz="1800" dirty="0"/>
              <a:t> </a:t>
            </a:r>
            <a:r>
              <a:rPr lang="en-US" sz="1800" dirty="0" err="1"/>
              <a:t>në</a:t>
            </a:r>
            <a:r>
              <a:rPr lang="en-US" sz="1800" dirty="0"/>
              <a:t> </a:t>
            </a:r>
            <a:r>
              <a:rPr lang="en-US" sz="1800" dirty="0" err="1"/>
              <a:t>dijeni</a:t>
            </a:r>
            <a:r>
              <a:rPr lang="en-US" sz="1800" dirty="0"/>
              <a:t> </a:t>
            </a:r>
            <a:r>
              <a:rPr lang="en-US" sz="1800" dirty="0" err="1"/>
              <a:t>të</a:t>
            </a:r>
            <a:r>
              <a:rPr lang="en-US" sz="1800" dirty="0"/>
              <a:t> </a:t>
            </a:r>
            <a:r>
              <a:rPr lang="en-US" sz="1800" dirty="0" err="1"/>
              <a:t>procesit</a:t>
            </a:r>
            <a:r>
              <a:rPr lang="en-US" sz="1800" dirty="0"/>
              <a:t> penal </a:t>
            </a:r>
            <a:r>
              <a:rPr lang="en-US" sz="1800" dirty="0" err="1"/>
              <a:t>kundër</a:t>
            </a:r>
            <a:r>
              <a:rPr lang="en-US" sz="1800" dirty="0"/>
              <a:t> </a:t>
            </a:r>
            <a:r>
              <a:rPr lang="en-US" sz="1800" dirty="0" err="1"/>
              <a:t>tij</a:t>
            </a:r>
            <a:r>
              <a:rPr lang="en-US" sz="1800" dirty="0"/>
              <a:t> </a:t>
            </a:r>
            <a:r>
              <a:rPr lang="en-US" sz="1800" dirty="0" err="1"/>
              <a:t>dhe</a:t>
            </a:r>
            <a:r>
              <a:rPr lang="en-US" sz="1800" dirty="0"/>
              <a:t> duke </a:t>
            </a:r>
            <a:r>
              <a:rPr lang="en-US" sz="1800" dirty="0" err="1"/>
              <a:t>pasur</a:t>
            </a:r>
            <a:r>
              <a:rPr lang="en-US" sz="1800" dirty="0"/>
              <a:t> </a:t>
            </a:r>
            <a:r>
              <a:rPr lang="en-US" sz="1800" dirty="0" err="1"/>
              <a:t>adresë</a:t>
            </a:r>
            <a:r>
              <a:rPr lang="en-US" sz="1800" dirty="0"/>
              <a:t> </a:t>
            </a:r>
            <a:r>
              <a:rPr lang="en-US" sz="1800" dirty="0" err="1"/>
              <a:t>të</a:t>
            </a:r>
            <a:r>
              <a:rPr lang="en-US" sz="1800" dirty="0"/>
              <a:t> </a:t>
            </a:r>
            <a:r>
              <a:rPr lang="en-US" sz="1800" dirty="0" err="1"/>
              <a:t>njohur</a:t>
            </a:r>
            <a:r>
              <a:rPr lang="en-US" sz="1800" dirty="0"/>
              <a:t> </a:t>
            </a:r>
            <a:r>
              <a:rPr lang="en-US" sz="1800" dirty="0" err="1"/>
              <a:t>në</a:t>
            </a:r>
            <a:r>
              <a:rPr lang="en-US" sz="1800" dirty="0"/>
              <a:t> </a:t>
            </a:r>
            <a:r>
              <a:rPr lang="en-US" sz="1800" dirty="0" err="1"/>
              <a:t>Republikën</a:t>
            </a:r>
            <a:r>
              <a:rPr lang="en-US" sz="1800" dirty="0"/>
              <a:t> e </a:t>
            </a:r>
            <a:r>
              <a:rPr lang="en-US" sz="1800" dirty="0" err="1"/>
              <a:t>Shqipërisë</a:t>
            </a:r>
            <a:r>
              <a:rPr lang="en-US" sz="1800" dirty="0"/>
              <a:t>, </a:t>
            </a:r>
            <a:r>
              <a:rPr lang="en-US" sz="1800" dirty="0" err="1"/>
              <a:t>është</a:t>
            </a:r>
            <a:r>
              <a:rPr lang="en-US" sz="1800" dirty="0"/>
              <a:t> </a:t>
            </a:r>
            <a:r>
              <a:rPr lang="en-US" sz="1800" dirty="0" err="1"/>
              <a:t>larguar</a:t>
            </a:r>
            <a:r>
              <a:rPr lang="en-US" sz="1800" dirty="0"/>
              <a:t> </a:t>
            </a:r>
            <a:r>
              <a:rPr lang="en-US" sz="1800" dirty="0" err="1"/>
              <a:t>jashtë</a:t>
            </a:r>
            <a:r>
              <a:rPr lang="en-US" sz="1800" dirty="0"/>
              <a:t> </a:t>
            </a:r>
            <a:r>
              <a:rPr lang="en-US" sz="1800" dirty="0" err="1"/>
              <a:t>shtetit</a:t>
            </a:r>
            <a:r>
              <a:rPr lang="en-US" sz="1800" dirty="0"/>
              <a:t>? </a:t>
            </a:r>
            <a:r>
              <a:rPr lang="en-US" sz="1800" dirty="0" err="1"/>
              <a:t>Sipas</a:t>
            </a:r>
            <a:r>
              <a:rPr lang="en-US" sz="1800" dirty="0"/>
              <a:t> </a:t>
            </a:r>
            <a:r>
              <a:rPr lang="en-US" sz="1800" dirty="0" err="1"/>
              <a:t>Gjykatës</a:t>
            </a:r>
            <a:r>
              <a:rPr lang="en-US" sz="1800" dirty="0"/>
              <a:t>, </a:t>
            </a:r>
            <a:r>
              <a:rPr lang="en-US" sz="1800" dirty="0" err="1"/>
              <a:t>Kjo</a:t>
            </a:r>
            <a:r>
              <a:rPr lang="en-US" sz="1800" dirty="0"/>
              <a:t> </a:t>
            </a:r>
            <a:r>
              <a:rPr lang="en-US" sz="1800" dirty="0" err="1"/>
              <a:t>dispozitë</a:t>
            </a:r>
            <a:r>
              <a:rPr lang="en-US" sz="1800" dirty="0"/>
              <a:t> (</a:t>
            </a:r>
            <a:r>
              <a:rPr lang="en-US" sz="1800" dirty="0" err="1"/>
              <a:t>neni</a:t>
            </a:r>
            <a:r>
              <a:rPr lang="en-US" sz="1800" dirty="0"/>
              <a:t> 142 i KPP) </a:t>
            </a:r>
            <a:r>
              <a:rPr lang="en-US" sz="1800" dirty="0" err="1"/>
              <a:t>nuk</a:t>
            </a:r>
            <a:r>
              <a:rPr lang="en-US" sz="1800" dirty="0"/>
              <a:t> </a:t>
            </a:r>
            <a:r>
              <a:rPr lang="en-US" sz="1800" dirty="0" err="1"/>
              <a:t>zbatohet</a:t>
            </a:r>
            <a:r>
              <a:rPr lang="en-US" sz="1800" dirty="0"/>
              <a:t> </a:t>
            </a:r>
            <a:r>
              <a:rPr lang="en-US" sz="1800" dirty="0" err="1"/>
              <a:t>në</a:t>
            </a:r>
            <a:r>
              <a:rPr lang="en-US" sz="1800" dirty="0"/>
              <a:t> </a:t>
            </a:r>
            <a:r>
              <a:rPr lang="en-US" sz="1800" dirty="0" err="1"/>
              <a:t>rastin</a:t>
            </a:r>
            <a:r>
              <a:rPr lang="en-US" sz="1800" dirty="0"/>
              <a:t> e </a:t>
            </a:r>
            <a:r>
              <a:rPr lang="en-US" sz="1800" dirty="0" err="1"/>
              <a:t>një</a:t>
            </a:r>
            <a:r>
              <a:rPr lang="en-US" sz="1800" dirty="0"/>
              <a:t> </a:t>
            </a:r>
            <a:r>
              <a:rPr lang="en-US" sz="1800" dirty="0" err="1"/>
              <a:t>personi</a:t>
            </a:r>
            <a:r>
              <a:rPr lang="en-US" sz="1800" dirty="0"/>
              <a:t> </a:t>
            </a:r>
            <a:r>
              <a:rPr lang="en-US" sz="1800" dirty="0" err="1"/>
              <a:t>të</a:t>
            </a:r>
            <a:r>
              <a:rPr lang="en-US" sz="1800" dirty="0"/>
              <a:t> </a:t>
            </a:r>
            <a:r>
              <a:rPr lang="en-US" sz="1800" dirty="0" err="1"/>
              <a:t>pandehur</a:t>
            </a:r>
            <a:r>
              <a:rPr lang="en-US" sz="1800" dirty="0"/>
              <a:t> </a:t>
            </a:r>
            <a:r>
              <a:rPr lang="en-US" sz="1800" dirty="0" err="1"/>
              <a:t>që</a:t>
            </a:r>
            <a:r>
              <a:rPr lang="en-US" sz="1800" dirty="0"/>
              <a:t> </a:t>
            </a:r>
            <a:r>
              <a:rPr lang="en-US" sz="1800" dirty="0" err="1"/>
              <a:t>ka</a:t>
            </a:r>
            <a:r>
              <a:rPr lang="en-US" sz="1800" dirty="0"/>
              <a:t> </a:t>
            </a:r>
            <a:r>
              <a:rPr lang="en-US" sz="1800" dirty="0" err="1"/>
              <a:t>pasur</a:t>
            </a:r>
            <a:r>
              <a:rPr lang="en-US" sz="1800" dirty="0"/>
              <a:t> </a:t>
            </a:r>
            <a:r>
              <a:rPr lang="en-US" sz="1800" dirty="0" err="1"/>
              <a:t>dijeni</a:t>
            </a:r>
            <a:r>
              <a:rPr lang="en-US" sz="1800" dirty="0"/>
              <a:t> </a:t>
            </a:r>
            <a:r>
              <a:rPr lang="en-US" sz="1800" dirty="0" err="1"/>
              <a:t>dhe</a:t>
            </a:r>
            <a:r>
              <a:rPr lang="en-US" sz="1800" dirty="0"/>
              <a:t> </a:t>
            </a:r>
            <a:r>
              <a:rPr lang="en-US" sz="1800" dirty="0" err="1"/>
              <a:t>adresë</a:t>
            </a:r>
            <a:r>
              <a:rPr lang="en-US" sz="1800" dirty="0"/>
              <a:t> </a:t>
            </a:r>
            <a:r>
              <a:rPr lang="en-US" sz="1800" dirty="0" err="1"/>
              <a:t>të</a:t>
            </a:r>
            <a:r>
              <a:rPr lang="en-US" sz="1800" dirty="0"/>
              <a:t> </a:t>
            </a:r>
            <a:r>
              <a:rPr lang="en-US" sz="1800" dirty="0" err="1"/>
              <a:t>njohur</a:t>
            </a:r>
            <a:r>
              <a:rPr lang="en-US" sz="1800" dirty="0"/>
              <a:t> </a:t>
            </a:r>
            <a:r>
              <a:rPr lang="en-US" sz="1800" dirty="0" err="1"/>
              <a:t>në</a:t>
            </a:r>
            <a:r>
              <a:rPr lang="en-US" sz="1800" dirty="0"/>
              <a:t> </a:t>
            </a:r>
            <a:r>
              <a:rPr lang="en-US" sz="1800" dirty="0" err="1"/>
              <a:t>territorin</a:t>
            </a:r>
            <a:r>
              <a:rPr lang="en-US" sz="1800" dirty="0"/>
              <a:t> e </a:t>
            </a:r>
            <a:r>
              <a:rPr lang="en-US" sz="1800" dirty="0" err="1"/>
              <a:t>Republikës</a:t>
            </a:r>
            <a:r>
              <a:rPr lang="en-US" sz="1800" dirty="0"/>
              <a:t> </a:t>
            </a:r>
            <a:r>
              <a:rPr lang="en-US" sz="1800" dirty="0" err="1"/>
              <a:t>së</a:t>
            </a:r>
            <a:r>
              <a:rPr lang="en-US" sz="1800" dirty="0"/>
              <a:t> </a:t>
            </a:r>
            <a:r>
              <a:rPr lang="en-US" sz="1800" dirty="0" err="1"/>
              <a:t>Shqipërisë</a:t>
            </a:r>
            <a:r>
              <a:rPr lang="en-US" sz="1800" dirty="0"/>
              <a:t> </a:t>
            </a:r>
            <a:r>
              <a:rPr lang="en-US" sz="1800" dirty="0" err="1"/>
              <a:t>dhe</a:t>
            </a:r>
            <a:r>
              <a:rPr lang="en-US" sz="1800" dirty="0"/>
              <a:t> </a:t>
            </a:r>
            <a:r>
              <a:rPr lang="en-US" sz="1800" dirty="0" err="1"/>
              <a:t>më</a:t>
            </a:r>
            <a:r>
              <a:rPr lang="en-US" sz="1800" dirty="0"/>
              <a:t> pas </a:t>
            </a:r>
            <a:r>
              <a:rPr lang="en-US" sz="1800" dirty="0" err="1"/>
              <a:t>ka</a:t>
            </a:r>
            <a:r>
              <a:rPr lang="en-US" sz="1800" dirty="0"/>
              <a:t> </a:t>
            </a:r>
            <a:r>
              <a:rPr lang="en-US" sz="1800" dirty="0" err="1"/>
              <a:t>vendosur</a:t>
            </a:r>
            <a:r>
              <a:rPr lang="en-US" sz="1800" dirty="0"/>
              <a:t> </a:t>
            </a:r>
            <a:r>
              <a:rPr lang="en-US" sz="1800" dirty="0" err="1"/>
              <a:t>për</a:t>
            </a:r>
            <a:r>
              <a:rPr lang="en-US" sz="1800" dirty="0"/>
              <a:t> </a:t>
            </a:r>
            <a:r>
              <a:rPr lang="en-US" sz="1800" dirty="0" err="1"/>
              <a:t>arsye</a:t>
            </a:r>
            <a:r>
              <a:rPr lang="en-US" sz="1800" dirty="0"/>
              <a:t> </a:t>
            </a:r>
            <a:r>
              <a:rPr lang="en-US" sz="1800" dirty="0" err="1"/>
              <a:t>të</a:t>
            </a:r>
            <a:r>
              <a:rPr lang="en-US" sz="1800" dirty="0"/>
              <a:t> </a:t>
            </a:r>
            <a:r>
              <a:rPr lang="en-US" sz="1800" dirty="0" err="1"/>
              <a:t>ndryshme</a:t>
            </a:r>
            <a:r>
              <a:rPr lang="en-US" sz="1800" dirty="0"/>
              <a:t> </a:t>
            </a:r>
            <a:r>
              <a:rPr lang="en-US" sz="1800" dirty="0" err="1"/>
              <a:t>të</a:t>
            </a:r>
            <a:r>
              <a:rPr lang="en-US" sz="1800" dirty="0"/>
              <a:t> </a:t>
            </a:r>
            <a:r>
              <a:rPr lang="en-US" sz="1800" dirty="0" err="1"/>
              <a:t>largohet</a:t>
            </a:r>
            <a:r>
              <a:rPr lang="en-US" sz="1800" dirty="0"/>
              <a:t> </a:t>
            </a:r>
            <a:r>
              <a:rPr lang="en-US" sz="1800" dirty="0" err="1"/>
              <a:t>nga</a:t>
            </a:r>
            <a:r>
              <a:rPr lang="en-US" sz="1800" dirty="0"/>
              <a:t> </a:t>
            </a:r>
            <a:r>
              <a:rPr lang="en-US" sz="1800" dirty="0" err="1"/>
              <a:t>territori</a:t>
            </a:r>
            <a:r>
              <a:rPr lang="en-US" sz="1800" dirty="0"/>
              <a:t> </a:t>
            </a:r>
            <a:r>
              <a:rPr lang="en-US" sz="1800" dirty="0" err="1"/>
              <a:t>shqiptar</a:t>
            </a:r>
            <a:r>
              <a:rPr lang="en-US" sz="1800" dirty="0" smtClean="0"/>
              <a:t>.”</a:t>
            </a:r>
          </a:p>
          <a:p>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5" name="Date Placeholder 4"/>
          <p:cNvSpPr>
            <a:spLocks noGrp="1"/>
          </p:cNvSpPr>
          <p:nvPr>
            <p:ph type="dt" sz="half" idx="10"/>
          </p:nvPr>
        </p:nvSpPr>
        <p:spPr/>
        <p:txBody>
          <a:bodyPr/>
          <a:lstStyle/>
          <a:p>
            <a:fld id="{BF7B01F0-BF69-486C-8496-9E6451874A1F}" type="datetime1">
              <a:rPr lang="en-US" smtClean="0"/>
              <a:t>3/14/2023</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2417802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648200"/>
          </a:xfrm>
        </p:spPr>
        <p:txBody>
          <a:bodyPr>
            <a:noAutofit/>
          </a:bodyPr>
          <a:lstStyle/>
          <a:p>
            <a:pPr marL="0" indent="0">
              <a:buNone/>
            </a:pPr>
            <a:r>
              <a:rPr lang="en-US" sz="1800" b="1" u="sng" dirty="0" err="1" smtClean="0"/>
              <a:t>Faktet</a:t>
            </a:r>
            <a:r>
              <a:rPr lang="en-US" sz="1800" b="1" u="sng" dirty="0"/>
              <a:t>: </a:t>
            </a:r>
            <a:endParaRPr lang="en-US" sz="1800" b="1" dirty="0"/>
          </a:p>
          <a:p>
            <a:r>
              <a:rPr lang="en-US" sz="1800" dirty="0"/>
              <a:t>I </a:t>
            </a:r>
            <a:r>
              <a:rPr lang="en-US" sz="1800" dirty="0" err="1"/>
              <a:t>pandehuri</a:t>
            </a:r>
            <a:r>
              <a:rPr lang="en-US" sz="1800" dirty="0"/>
              <a:t>, </a:t>
            </a:r>
            <a:r>
              <a:rPr lang="en-US" sz="1800" dirty="0" err="1"/>
              <a:t>në</a:t>
            </a:r>
            <a:r>
              <a:rPr lang="en-US" sz="1800" dirty="0"/>
              <a:t> </a:t>
            </a:r>
            <a:r>
              <a:rPr lang="en-US" sz="1800" dirty="0" err="1"/>
              <a:t>fillim</a:t>
            </a:r>
            <a:r>
              <a:rPr lang="en-US" sz="1800" dirty="0"/>
              <a:t> </a:t>
            </a:r>
            <a:r>
              <a:rPr lang="en-US" sz="1800" dirty="0" err="1"/>
              <a:t>të</a:t>
            </a:r>
            <a:r>
              <a:rPr lang="en-US" sz="1800" dirty="0"/>
              <a:t> </a:t>
            </a:r>
            <a:r>
              <a:rPr lang="en-US" sz="1800" dirty="0" err="1"/>
              <a:t>gjykimit</a:t>
            </a:r>
            <a:r>
              <a:rPr lang="en-US" sz="1800" dirty="0"/>
              <a:t> </a:t>
            </a:r>
            <a:r>
              <a:rPr lang="en-US" sz="1800" dirty="0" err="1"/>
              <a:t>ndodhej</a:t>
            </a:r>
            <a:r>
              <a:rPr lang="en-US" sz="1800" dirty="0"/>
              <a:t> </a:t>
            </a:r>
            <a:r>
              <a:rPr lang="en-US" sz="1800" dirty="0" err="1"/>
              <a:t>në</a:t>
            </a:r>
            <a:r>
              <a:rPr lang="en-US" sz="1800" dirty="0"/>
              <a:t> </a:t>
            </a:r>
            <a:r>
              <a:rPr lang="en-US" sz="1800" dirty="0" err="1"/>
              <a:t>territorin</a:t>
            </a:r>
            <a:r>
              <a:rPr lang="en-US" sz="1800" dirty="0"/>
              <a:t> e </a:t>
            </a:r>
            <a:r>
              <a:rPr lang="en-US" sz="1800" dirty="0" err="1"/>
              <a:t>Republikës</a:t>
            </a:r>
            <a:r>
              <a:rPr lang="en-US" sz="1800" dirty="0"/>
              <a:t> </a:t>
            </a:r>
            <a:r>
              <a:rPr lang="en-US" sz="1800" dirty="0" err="1"/>
              <a:t>së</a:t>
            </a:r>
            <a:r>
              <a:rPr lang="en-US" sz="1800" dirty="0"/>
              <a:t> </a:t>
            </a:r>
            <a:r>
              <a:rPr lang="en-US" sz="1800" dirty="0" err="1"/>
              <a:t>Shqipërisë</a:t>
            </a:r>
            <a:r>
              <a:rPr lang="en-US" sz="1800" dirty="0"/>
              <a:t> </a:t>
            </a:r>
            <a:r>
              <a:rPr lang="en-US" sz="1800" dirty="0" err="1"/>
              <a:t>dhe</a:t>
            </a:r>
            <a:r>
              <a:rPr lang="en-US" sz="1800" dirty="0"/>
              <a:t> </a:t>
            </a:r>
            <a:r>
              <a:rPr lang="en-US" sz="1800" dirty="0" err="1"/>
              <a:t>ishte</a:t>
            </a:r>
            <a:r>
              <a:rPr lang="en-US" sz="1800" dirty="0"/>
              <a:t> </a:t>
            </a:r>
            <a:r>
              <a:rPr lang="en-US" sz="1800" dirty="0" err="1"/>
              <a:t>njoftuar</a:t>
            </a:r>
            <a:r>
              <a:rPr lang="en-US" sz="1800" dirty="0"/>
              <a:t> </a:t>
            </a:r>
            <a:r>
              <a:rPr lang="en-US" sz="1800" dirty="0" err="1"/>
              <a:t>në</a:t>
            </a:r>
            <a:r>
              <a:rPr lang="en-US" sz="1800" dirty="0"/>
              <a:t> </a:t>
            </a:r>
            <a:r>
              <a:rPr lang="en-US" sz="1800" dirty="0" err="1"/>
              <a:t>mënyrë</a:t>
            </a:r>
            <a:r>
              <a:rPr lang="en-US" sz="1800" dirty="0"/>
              <a:t> </a:t>
            </a:r>
            <a:r>
              <a:rPr lang="en-US" sz="1800" dirty="0" err="1"/>
              <a:t>të</a:t>
            </a:r>
            <a:r>
              <a:rPr lang="en-US" sz="1800" dirty="0"/>
              <a:t> </a:t>
            </a:r>
            <a:r>
              <a:rPr lang="en-US" sz="1800" dirty="0" err="1"/>
              <a:t>rregullt</a:t>
            </a:r>
            <a:r>
              <a:rPr lang="en-US" sz="1800" dirty="0"/>
              <a:t> </a:t>
            </a:r>
            <a:r>
              <a:rPr lang="en-US" sz="1800" dirty="0" err="1"/>
              <a:t>për</a:t>
            </a:r>
            <a:r>
              <a:rPr lang="en-US" sz="1800" dirty="0"/>
              <a:t> </a:t>
            </a:r>
            <a:r>
              <a:rPr lang="en-US" sz="1800" dirty="0" err="1"/>
              <a:t>seancat</a:t>
            </a:r>
            <a:r>
              <a:rPr lang="en-US" sz="1800" dirty="0"/>
              <a:t> </a:t>
            </a:r>
            <a:r>
              <a:rPr lang="en-US" sz="1800" dirty="0" err="1"/>
              <a:t>gjyqësore</a:t>
            </a:r>
            <a:r>
              <a:rPr lang="en-US" sz="1800" dirty="0"/>
              <a:t>. </a:t>
            </a:r>
            <a:r>
              <a:rPr lang="en-US" sz="1800" dirty="0" err="1"/>
              <a:t>Gjatë</a:t>
            </a:r>
            <a:r>
              <a:rPr lang="en-US" sz="1800" dirty="0"/>
              <a:t> </a:t>
            </a:r>
            <a:r>
              <a:rPr lang="en-US" sz="1800" dirty="0" err="1"/>
              <a:t>zhvillimit</a:t>
            </a:r>
            <a:r>
              <a:rPr lang="en-US" sz="1800" dirty="0"/>
              <a:t> </a:t>
            </a:r>
            <a:r>
              <a:rPr lang="en-US" sz="1800" dirty="0" err="1"/>
              <a:t>të</a:t>
            </a:r>
            <a:r>
              <a:rPr lang="en-US" sz="1800" dirty="0"/>
              <a:t> </a:t>
            </a:r>
            <a:r>
              <a:rPr lang="en-US" sz="1800" dirty="0" err="1"/>
              <a:t>gjykimit</a:t>
            </a:r>
            <a:r>
              <a:rPr lang="en-US" sz="1800" dirty="0"/>
              <a:t> i </a:t>
            </a:r>
            <a:r>
              <a:rPr lang="en-US" sz="1800" dirty="0" err="1"/>
              <a:t>pandehuri</a:t>
            </a:r>
            <a:r>
              <a:rPr lang="en-US" sz="1800" dirty="0"/>
              <a:t> </a:t>
            </a:r>
            <a:r>
              <a:rPr lang="en-US" sz="1800" dirty="0" err="1"/>
              <a:t>është</a:t>
            </a:r>
            <a:r>
              <a:rPr lang="en-US" sz="1800" dirty="0"/>
              <a:t> </a:t>
            </a:r>
            <a:r>
              <a:rPr lang="en-US" sz="1800" dirty="0" err="1"/>
              <a:t>larguar</a:t>
            </a:r>
            <a:r>
              <a:rPr lang="en-US" sz="1800" dirty="0"/>
              <a:t> </a:t>
            </a:r>
            <a:r>
              <a:rPr lang="en-US" sz="1800" dirty="0" err="1"/>
              <a:t>në</a:t>
            </a:r>
            <a:r>
              <a:rPr lang="en-US" sz="1800" dirty="0"/>
              <a:t> </a:t>
            </a:r>
            <a:r>
              <a:rPr lang="en-US" sz="1800" dirty="0" err="1"/>
              <a:t>Angli</a:t>
            </a:r>
            <a:r>
              <a:rPr lang="en-US" sz="1800" dirty="0"/>
              <a:t> </a:t>
            </a:r>
            <a:r>
              <a:rPr lang="en-US" sz="1800" dirty="0" err="1"/>
              <a:t>për</a:t>
            </a:r>
            <a:r>
              <a:rPr lang="en-US" sz="1800" dirty="0"/>
              <a:t> </a:t>
            </a:r>
            <a:r>
              <a:rPr lang="en-US" sz="1800" dirty="0" err="1"/>
              <a:t>një</a:t>
            </a:r>
            <a:r>
              <a:rPr lang="en-US" sz="1800" dirty="0"/>
              <a:t> </a:t>
            </a:r>
            <a:r>
              <a:rPr lang="en-US" sz="1800" dirty="0" err="1"/>
              <a:t>periudhë</a:t>
            </a:r>
            <a:r>
              <a:rPr lang="en-US" sz="1800" dirty="0"/>
              <a:t> </a:t>
            </a:r>
            <a:r>
              <a:rPr lang="en-US" sz="1800" dirty="0" err="1"/>
              <a:t>tremujore</a:t>
            </a:r>
            <a:r>
              <a:rPr lang="en-US" sz="1800" dirty="0"/>
              <a:t>. </a:t>
            </a:r>
            <a:r>
              <a:rPr lang="en-US" sz="1800" dirty="0" err="1"/>
              <a:t>Gjykata</a:t>
            </a:r>
            <a:r>
              <a:rPr lang="en-US" sz="1800" dirty="0"/>
              <a:t> </a:t>
            </a:r>
            <a:r>
              <a:rPr lang="en-US" sz="1800" dirty="0" err="1"/>
              <a:t>ka</a:t>
            </a:r>
            <a:r>
              <a:rPr lang="en-US" sz="1800" dirty="0"/>
              <a:t> </a:t>
            </a:r>
            <a:r>
              <a:rPr lang="en-US" sz="1800" dirty="0" err="1"/>
              <a:t>urdhëruar</a:t>
            </a:r>
            <a:r>
              <a:rPr lang="en-US" sz="1800" dirty="0"/>
              <a:t> </a:t>
            </a:r>
            <a:r>
              <a:rPr lang="en-US" sz="1800" dirty="0" err="1"/>
              <a:t>njoftimin</a:t>
            </a:r>
            <a:r>
              <a:rPr lang="en-US" sz="1800" dirty="0"/>
              <a:t> e </a:t>
            </a:r>
            <a:r>
              <a:rPr lang="en-US" sz="1800" dirty="0" err="1"/>
              <a:t>tij</a:t>
            </a:r>
            <a:r>
              <a:rPr lang="en-US" sz="1800" dirty="0"/>
              <a:t> </a:t>
            </a:r>
            <a:r>
              <a:rPr lang="en-US" sz="1800" dirty="0" err="1"/>
              <a:t>për</a:t>
            </a:r>
            <a:r>
              <a:rPr lang="en-US" sz="1800" dirty="0"/>
              <a:t> </a:t>
            </a:r>
            <a:r>
              <a:rPr lang="en-US" sz="1800" dirty="0" err="1"/>
              <a:t>seancat</a:t>
            </a:r>
            <a:r>
              <a:rPr lang="en-US" sz="1800" dirty="0"/>
              <a:t> </a:t>
            </a:r>
            <a:r>
              <a:rPr lang="en-US" sz="1800" dirty="0" err="1"/>
              <a:t>gjyqësore</a:t>
            </a:r>
            <a:r>
              <a:rPr lang="en-US" sz="1800" dirty="0"/>
              <a:t> </a:t>
            </a:r>
            <a:r>
              <a:rPr lang="en-US" sz="1800" dirty="0" err="1"/>
              <a:t>në</a:t>
            </a:r>
            <a:r>
              <a:rPr lang="en-US" sz="1800" dirty="0"/>
              <a:t> </a:t>
            </a:r>
            <a:r>
              <a:rPr lang="en-US" sz="1800" dirty="0" err="1"/>
              <a:t>adresën</a:t>
            </a:r>
            <a:r>
              <a:rPr lang="en-US" sz="1800" dirty="0"/>
              <a:t> e </a:t>
            </a:r>
            <a:r>
              <a:rPr lang="en-US" sz="1800" dirty="0" err="1"/>
              <a:t>tij</a:t>
            </a:r>
            <a:r>
              <a:rPr lang="en-US" sz="1800" dirty="0"/>
              <a:t> </a:t>
            </a:r>
            <a:r>
              <a:rPr lang="en-US" sz="1800" dirty="0" err="1"/>
              <a:t>brenda</a:t>
            </a:r>
            <a:r>
              <a:rPr lang="en-US" sz="1800" dirty="0"/>
              <a:t> </a:t>
            </a:r>
            <a:r>
              <a:rPr lang="en-US" sz="1800" dirty="0" err="1"/>
              <a:t>vendit</a:t>
            </a:r>
            <a:r>
              <a:rPr lang="en-US" sz="1800" dirty="0"/>
              <a:t> </a:t>
            </a:r>
            <a:r>
              <a:rPr lang="en-US" sz="1800" dirty="0" err="1"/>
              <a:t>si</a:t>
            </a:r>
            <a:r>
              <a:rPr lang="en-US" sz="1800" dirty="0"/>
              <a:t> </a:t>
            </a:r>
            <a:r>
              <a:rPr lang="en-US" sz="1800" dirty="0" err="1"/>
              <a:t>dhe</a:t>
            </a:r>
            <a:r>
              <a:rPr lang="en-US" sz="1800" dirty="0"/>
              <a:t> </a:t>
            </a:r>
            <a:r>
              <a:rPr lang="en-US" sz="1800" dirty="0" err="1"/>
              <a:t>kërkimin</a:t>
            </a:r>
            <a:r>
              <a:rPr lang="en-US" sz="1800" dirty="0"/>
              <a:t> </a:t>
            </a:r>
            <a:r>
              <a:rPr lang="en-US" sz="1800" dirty="0" err="1"/>
              <a:t>dhe</a:t>
            </a:r>
            <a:r>
              <a:rPr lang="en-US" sz="1800" dirty="0"/>
              <a:t> </a:t>
            </a:r>
            <a:r>
              <a:rPr lang="en-US" sz="1800" dirty="0" err="1"/>
              <a:t>njoftimin</a:t>
            </a:r>
            <a:r>
              <a:rPr lang="en-US" sz="1800" dirty="0"/>
              <a:t> e </a:t>
            </a:r>
            <a:r>
              <a:rPr lang="en-US" sz="1800" dirty="0" err="1"/>
              <a:t>tij</a:t>
            </a:r>
            <a:r>
              <a:rPr lang="en-US" sz="1800" dirty="0"/>
              <a:t> </a:t>
            </a:r>
            <a:r>
              <a:rPr lang="en-US" sz="1800" dirty="0" err="1"/>
              <a:t>nëpërmjet</a:t>
            </a:r>
            <a:r>
              <a:rPr lang="en-US" sz="1800" dirty="0"/>
              <a:t> </a:t>
            </a:r>
            <a:r>
              <a:rPr lang="en-US" sz="1800" dirty="0" err="1"/>
              <a:t>policisë</a:t>
            </a:r>
            <a:r>
              <a:rPr lang="en-US" sz="1800" dirty="0"/>
              <a:t> </a:t>
            </a:r>
            <a:r>
              <a:rPr lang="en-US" sz="1800" dirty="0" err="1"/>
              <a:t>gjyqësore</a:t>
            </a:r>
            <a:r>
              <a:rPr lang="en-US" sz="1800" dirty="0"/>
              <a:t>. </a:t>
            </a:r>
            <a:r>
              <a:rPr lang="en-US" sz="1800" dirty="0" err="1"/>
              <a:t>Pasi</a:t>
            </a:r>
            <a:r>
              <a:rPr lang="en-US" sz="1800" dirty="0"/>
              <a:t> </a:t>
            </a:r>
            <a:r>
              <a:rPr lang="en-US" sz="1800" dirty="0" err="1"/>
              <a:t>ka</a:t>
            </a:r>
            <a:r>
              <a:rPr lang="en-US" sz="1800" dirty="0"/>
              <a:t> </a:t>
            </a:r>
            <a:r>
              <a:rPr lang="en-US" sz="1800" dirty="0" err="1"/>
              <a:t>bërë</a:t>
            </a:r>
            <a:r>
              <a:rPr lang="en-US" sz="1800" dirty="0"/>
              <a:t> </a:t>
            </a:r>
            <a:r>
              <a:rPr lang="en-US" sz="1800" dirty="0" err="1"/>
              <a:t>të</a:t>
            </a:r>
            <a:r>
              <a:rPr lang="en-US" sz="1800" dirty="0"/>
              <a:t> </a:t>
            </a:r>
            <a:r>
              <a:rPr lang="en-US" sz="1800" dirty="0" err="1"/>
              <a:t>gjitha</a:t>
            </a:r>
            <a:r>
              <a:rPr lang="en-US" sz="1800" dirty="0"/>
              <a:t> </a:t>
            </a:r>
            <a:r>
              <a:rPr lang="en-US" sz="1800" dirty="0" err="1"/>
              <a:t>përpjekjet</a:t>
            </a:r>
            <a:r>
              <a:rPr lang="en-US" sz="1800" dirty="0"/>
              <a:t> e </a:t>
            </a:r>
            <a:r>
              <a:rPr lang="en-US" sz="1800" dirty="0" err="1"/>
              <a:t>mundshme</a:t>
            </a:r>
            <a:r>
              <a:rPr lang="en-US" sz="1800" dirty="0"/>
              <a:t> </a:t>
            </a:r>
            <a:r>
              <a:rPr lang="en-US" sz="1800" dirty="0" err="1"/>
              <a:t>për</a:t>
            </a:r>
            <a:r>
              <a:rPr lang="en-US" sz="1800" dirty="0"/>
              <a:t> </a:t>
            </a:r>
            <a:r>
              <a:rPr lang="en-US" sz="1800" dirty="0" err="1"/>
              <a:t>t’a</a:t>
            </a:r>
            <a:r>
              <a:rPr lang="en-US" sz="1800" dirty="0"/>
              <a:t> </a:t>
            </a:r>
            <a:r>
              <a:rPr lang="en-US" sz="1800" dirty="0" err="1"/>
              <a:t>njoftuar</a:t>
            </a:r>
            <a:r>
              <a:rPr lang="en-US" sz="1800" dirty="0"/>
              <a:t> </a:t>
            </a:r>
            <a:r>
              <a:rPr lang="en-US" sz="1800" dirty="0" err="1"/>
              <a:t>deri</a:t>
            </a:r>
            <a:r>
              <a:rPr lang="en-US" sz="1800" dirty="0"/>
              <a:t> </a:t>
            </a:r>
            <a:r>
              <a:rPr lang="en-US" sz="1800" dirty="0" err="1"/>
              <a:t>sa</a:t>
            </a:r>
            <a:r>
              <a:rPr lang="en-US" sz="1800" dirty="0"/>
              <a:t> </a:t>
            </a:r>
            <a:r>
              <a:rPr lang="en-US" sz="1800" dirty="0" err="1"/>
              <a:t>ka</a:t>
            </a:r>
            <a:r>
              <a:rPr lang="en-US" sz="1800" dirty="0"/>
              <a:t> </a:t>
            </a:r>
            <a:r>
              <a:rPr lang="en-US" sz="1800" dirty="0" err="1"/>
              <a:t>rezultuar</a:t>
            </a:r>
            <a:r>
              <a:rPr lang="en-US" sz="1800" dirty="0"/>
              <a:t> se i </a:t>
            </a:r>
            <a:r>
              <a:rPr lang="en-US" sz="1800" dirty="0" err="1"/>
              <a:t>pandehuri</a:t>
            </a:r>
            <a:r>
              <a:rPr lang="en-US" sz="1800" dirty="0"/>
              <a:t> </a:t>
            </a:r>
            <a:r>
              <a:rPr lang="en-US" sz="1800" dirty="0" err="1"/>
              <a:t>ishte</a:t>
            </a:r>
            <a:r>
              <a:rPr lang="en-US" sz="1800" dirty="0"/>
              <a:t> </a:t>
            </a:r>
            <a:r>
              <a:rPr lang="en-US" sz="1800" dirty="0" err="1"/>
              <a:t>larguar</a:t>
            </a:r>
            <a:r>
              <a:rPr lang="en-US" sz="1800" dirty="0"/>
              <a:t> </a:t>
            </a:r>
            <a:r>
              <a:rPr lang="en-US" sz="1800" dirty="0" err="1"/>
              <a:t>për</a:t>
            </a:r>
            <a:r>
              <a:rPr lang="en-US" sz="1800" dirty="0"/>
              <a:t> </a:t>
            </a:r>
            <a:r>
              <a:rPr lang="en-US" sz="1800" dirty="0" err="1"/>
              <a:t>në</a:t>
            </a:r>
            <a:r>
              <a:rPr lang="en-US" sz="1800" dirty="0"/>
              <a:t> </a:t>
            </a:r>
            <a:r>
              <a:rPr lang="en-US" sz="1800" dirty="0" err="1"/>
              <a:t>Angli</a:t>
            </a:r>
            <a:r>
              <a:rPr lang="en-US" sz="1800" dirty="0"/>
              <a:t>, </a:t>
            </a:r>
            <a:r>
              <a:rPr lang="en-US" sz="1800" dirty="0" err="1"/>
              <a:t>gjykata</a:t>
            </a:r>
            <a:r>
              <a:rPr lang="en-US" sz="1800" dirty="0"/>
              <a:t> </a:t>
            </a:r>
            <a:r>
              <a:rPr lang="en-US" sz="1800" dirty="0" err="1"/>
              <a:t>ka</a:t>
            </a:r>
            <a:r>
              <a:rPr lang="en-US" sz="1800" dirty="0"/>
              <a:t> </a:t>
            </a:r>
            <a:r>
              <a:rPr lang="en-US" sz="1800" dirty="0" err="1"/>
              <a:t>vendosur</a:t>
            </a:r>
            <a:r>
              <a:rPr lang="en-US" sz="1800" dirty="0"/>
              <a:t> </a:t>
            </a:r>
            <a:r>
              <a:rPr lang="en-US" sz="1800" dirty="0" err="1"/>
              <a:t>gjykimin</a:t>
            </a:r>
            <a:r>
              <a:rPr lang="en-US" sz="1800" dirty="0"/>
              <a:t> </a:t>
            </a:r>
            <a:r>
              <a:rPr lang="en-US" sz="1800" dirty="0" err="1"/>
              <a:t>në</a:t>
            </a:r>
            <a:r>
              <a:rPr lang="en-US" sz="1800" dirty="0"/>
              <a:t> </a:t>
            </a:r>
            <a:r>
              <a:rPr lang="en-US" sz="1800" dirty="0" err="1"/>
              <a:t>mungesë</a:t>
            </a:r>
            <a:r>
              <a:rPr lang="en-US" sz="1800" dirty="0"/>
              <a:t> </a:t>
            </a:r>
            <a:r>
              <a:rPr lang="en-US" sz="1800" dirty="0" err="1"/>
              <a:t>sipas</a:t>
            </a:r>
            <a:r>
              <a:rPr lang="en-US" sz="1800" dirty="0"/>
              <a:t> </a:t>
            </a:r>
            <a:r>
              <a:rPr lang="en-US" sz="1800" dirty="0" err="1"/>
              <a:t>nenin</a:t>
            </a:r>
            <a:r>
              <a:rPr lang="en-US" sz="1800" dirty="0"/>
              <a:t> 351 </a:t>
            </a:r>
            <a:r>
              <a:rPr lang="en-US" sz="1800" dirty="0" err="1"/>
              <a:t>të</a:t>
            </a:r>
            <a:r>
              <a:rPr lang="en-US" sz="1800" dirty="0"/>
              <a:t> </a:t>
            </a:r>
            <a:r>
              <a:rPr lang="en-US" sz="1800" dirty="0" err="1"/>
              <a:t>Kodit</a:t>
            </a:r>
            <a:r>
              <a:rPr lang="en-US" sz="1800" dirty="0"/>
              <a:t> </a:t>
            </a:r>
            <a:r>
              <a:rPr lang="en-US" sz="1800" dirty="0" err="1"/>
              <a:t>të</a:t>
            </a:r>
            <a:r>
              <a:rPr lang="en-US" sz="1800" dirty="0"/>
              <a:t> </a:t>
            </a:r>
            <a:r>
              <a:rPr lang="en-US" sz="1800" dirty="0" err="1"/>
              <a:t>Procedurës</a:t>
            </a:r>
            <a:r>
              <a:rPr lang="en-US" sz="1800" dirty="0"/>
              <a:t> </a:t>
            </a:r>
            <a:r>
              <a:rPr lang="en-US" sz="1800" dirty="0" err="1"/>
              <a:t>Penale</a:t>
            </a:r>
            <a:r>
              <a:rPr lang="en-US" sz="1800" dirty="0"/>
              <a:t> duke i </a:t>
            </a:r>
            <a:r>
              <a:rPr lang="en-US" sz="1800" dirty="0" err="1"/>
              <a:t>caktuar</a:t>
            </a:r>
            <a:r>
              <a:rPr lang="en-US" sz="1800" dirty="0"/>
              <a:t> </a:t>
            </a:r>
            <a:r>
              <a:rPr lang="en-US" sz="1800" dirty="0" err="1"/>
              <a:t>mbrojtës</a:t>
            </a:r>
            <a:r>
              <a:rPr lang="en-US" sz="1800" dirty="0"/>
              <a:t> kryesisht.370 I </a:t>
            </a:r>
            <a:r>
              <a:rPr lang="en-US" sz="1800" dirty="0" err="1"/>
              <a:t>pandehuri</a:t>
            </a:r>
            <a:r>
              <a:rPr lang="en-US" sz="1800" dirty="0"/>
              <a:t> </a:t>
            </a:r>
            <a:r>
              <a:rPr lang="en-US" sz="1800" dirty="0" err="1"/>
              <a:t>është</a:t>
            </a:r>
            <a:r>
              <a:rPr lang="en-US" sz="1800" dirty="0"/>
              <a:t> </a:t>
            </a:r>
            <a:r>
              <a:rPr lang="en-US" sz="1800" dirty="0" err="1"/>
              <a:t>ankuar</a:t>
            </a:r>
            <a:r>
              <a:rPr lang="en-US" sz="1800" dirty="0"/>
              <a:t>, </a:t>
            </a:r>
            <a:r>
              <a:rPr lang="en-US" sz="1800" dirty="0" err="1"/>
              <a:t>ndër</a:t>
            </a:r>
            <a:r>
              <a:rPr lang="en-US" sz="1800" dirty="0"/>
              <a:t> </a:t>
            </a:r>
            <a:r>
              <a:rPr lang="en-US" sz="1800" dirty="0" err="1"/>
              <a:t>të</a:t>
            </a:r>
            <a:r>
              <a:rPr lang="en-US" sz="1800" dirty="0"/>
              <a:t> </a:t>
            </a:r>
            <a:r>
              <a:rPr lang="en-US" sz="1800" dirty="0" err="1"/>
              <a:t>tjera</a:t>
            </a:r>
            <a:r>
              <a:rPr lang="en-US" sz="1800" dirty="0"/>
              <a:t>, se </a:t>
            </a:r>
            <a:r>
              <a:rPr lang="en-US" sz="1800" dirty="0" err="1"/>
              <a:t>gjykimi</a:t>
            </a:r>
            <a:r>
              <a:rPr lang="en-US" sz="1800" dirty="0"/>
              <a:t> </a:t>
            </a:r>
            <a:r>
              <a:rPr lang="en-US" sz="1800" dirty="0" err="1"/>
              <a:t>ka</a:t>
            </a:r>
            <a:r>
              <a:rPr lang="en-US" sz="1800" dirty="0"/>
              <a:t> </a:t>
            </a:r>
            <a:r>
              <a:rPr lang="en-US" sz="1800" dirty="0" err="1"/>
              <a:t>qenë</a:t>
            </a:r>
            <a:r>
              <a:rPr lang="en-US" sz="1800" dirty="0"/>
              <a:t> </a:t>
            </a:r>
            <a:r>
              <a:rPr lang="en-US" sz="1800" dirty="0" err="1"/>
              <a:t>jo</a:t>
            </a:r>
            <a:r>
              <a:rPr lang="en-US" sz="1800" dirty="0"/>
              <a:t> i </a:t>
            </a:r>
            <a:r>
              <a:rPr lang="en-US" sz="1800" dirty="0" err="1"/>
              <a:t>rregullt</a:t>
            </a:r>
            <a:r>
              <a:rPr lang="en-US" sz="1800" dirty="0"/>
              <a:t> </a:t>
            </a:r>
            <a:r>
              <a:rPr lang="en-US" sz="1800" dirty="0" err="1"/>
              <a:t>pasi</a:t>
            </a:r>
            <a:r>
              <a:rPr lang="en-US" sz="1800" dirty="0"/>
              <a:t> </a:t>
            </a:r>
            <a:r>
              <a:rPr lang="en-US" sz="1800" dirty="0" err="1"/>
              <a:t>ai</a:t>
            </a:r>
            <a:r>
              <a:rPr lang="en-US" sz="1800" dirty="0"/>
              <a:t> </a:t>
            </a:r>
            <a:r>
              <a:rPr lang="en-US" sz="1800" dirty="0" err="1"/>
              <a:t>është</a:t>
            </a:r>
            <a:r>
              <a:rPr lang="en-US" sz="1800" dirty="0"/>
              <a:t> </a:t>
            </a:r>
            <a:r>
              <a:rPr lang="en-US" sz="1800" dirty="0" err="1"/>
              <a:t>gjykuar</a:t>
            </a:r>
            <a:r>
              <a:rPr lang="en-US" sz="1800" dirty="0"/>
              <a:t> </a:t>
            </a:r>
            <a:r>
              <a:rPr lang="en-US" sz="1800" dirty="0" err="1"/>
              <a:t>në</a:t>
            </a:r>
            <a:r>
              <a:rPr lang="en-US" sz="1800" dirty="0"/>
              <a:t> </a:t>
            </a:r>
            <a:r>
              <a:rPr lang="en-US" sz="1800" dirty="0" err="1"/>
              <a:t>mungesë</a:t>
            </a:r>
            <a:r>
              <a:rPr lang="en-US" sz="1800" dirty="0"/>
              <a:t> </a:t>
            </a:r>
            <a:r>
              <a:rPr lang="en-US" sz="1800" dirty="0" err="1"/>
              <a:t>dhe</a:t>
            </a:r>
            <a:r>
              <a:rPr lang="en-US" sz="1800" dirty="0"/>
              <a:t> </a:t>
            </a:r>
            <a:r>
              <a:rPr lang="en-US" sz="1800" dirty="0" err="1"/>
              <a:t>njoftimet</a:t>
            </a:r>
            <a:r>
              <a:rPr lang="en-US" sz="1800" dirty="0"/>
              <a:t> </a:t>
            </a:r>
            <a:r>
              <a:rPr lang="en-US" sz="1800" dirty="0" err="1"/>
              <a:t>nuk</a:t>
            </a:r>
            <a:r>
              <a:rPr lang="en-US" sz="1800" dirty="0"/>
              <a:t> </a:t>
            </a:r>
            <a:r>
              <a:rPr lang="en-US" sz="1800" dirty="0" err="1"/>
              <a:t>janë</a:t>
            </a:r>
            <a:r>
              <a:rPr lang="en-US" sz="1800" dirty="0"/>
              <a:t> </a:t>
            </a:r>
            <a:r>
              <a:rPr lang="en-US" sz="1800" dirty="0" err="1"/>
              <a:t>të</a:t>
            </a:r>
            <a:r>
              <a:rPr lang="en-US" sz="1800" dirty="0"/>
              <a:t> </a:t>
            </a:r>
            <a:r>
              <a:rPr lang="en-US" sz="1800" dirty="0" err="1"/>
              <a:t>vlefshme</a:t>
            </a:r>
            <a:r>
              <a:rPr lang="en-US" sz="1800" dirty="0"/>
              <a:t>. </a:t>
            </a:r>
            <a:r>
              <a:rPr lang="en-US" sz="1800" dirty="0" err="1"/>
              <a:t>Gjykata</a:t>
            </a:r>
            <a:r>
              <a:rPr lang="en-US" sz="1800" dirty="0"/>
              <a:t> e </a:t>
            </a:r>
            <a:r>
              <a:rPr lang="en-US" sz="1800" dirty="0" err="1"/>
              <a:t>Apelit</a:t>
            </a:r>
            <a:r>
              <a:rPr lang="en-US" sz="1800" dirty="0"/>
              <a:t> </a:t>
            </a:r>
            <a:r>
              <a:rPr lang="en-US" sz="1800" dirty="0" err="1"/>
              <a:t>ka</a:t>
            </a:r>
            <a:r>
              <a:rPr lang="en-US" sz="1800" dirty="0"/>
              <a:t> </a:t>
            </a:r>
            <a:r>
              <a:rPr lang="en-US" sz="1800" dirty="0" err="1"/>
              <a:t>lënë</a:t>
            </a:r>
            <a:r>
              <a:rPr lang="en-US" sz="1800" dirty="0"/>
              <a:t> </a:t>
            </a:r>
            <a:r>
              <a:rPr lang="en-US" sz="1800" dirty="0" err="1"/>
              <a:t>në</a:t>
            </a:r>
            <a:r>
              <a:rPr lang="en-US" sz="1800" dirty="0"/>
              <a:t> </a:t>
            </a:r>
            <a:r>
              <a:rPr lang="en-US" sz="1800" dirty="0" err="1"/>
              <a:t>fuqi</a:t>
            </a:r>
            <a:r>
              <a:rPr lang="en-US" sz="1800" dirty="0"/>
              <a:t> </a:t>
            </a:r>
            <a:r>
              <a:rPr lang="en-US" sz="1800" dirty="0" err="1"/>
              <a:t>vendimin</a:t>
            </a:r>
            <a:r>
              <a:rPr lang="en-US" sz="1800" dirty="0"/>
              <a:t> e </a:t>
            </a:r>
            <a:r>
              <a:rPr lang="en-US" sz="1800" dirty="0" err="1"/>
              <a:t>shkallës</a:t>
            </a:r>
            <a:r>
              <a:rPr lang="en-US" sz="1800" dirty="0"/>
              <a:t> </a:t>
            </a:r>
            <a:r>
              <a:rPr lang="en-US" sz="1800" dirty="0" err="1"/>
              <a:t>së</a:t>
            </a:r>
            <a:r>
              <a:rPr lang="en-US" sz="1800" dirty="0"/>
              <a:t> </a:t>
            </a:r>
            <a:r>
              <a:rPr lang="en-US" sz="1800" dirty="0" err="1"/>
              <a:t>parë</a:t>
            </a:r>
            <a:r>
              <a:rPr lang="en-US" sz="1800" dirty="0"/>
              <a:t> me </a:t>
            </a:r>
            <a:r>
              <a:rPr lang="en-US" sz="1800" dirty="0" err="1"/>
              <a:t>arsyetiminse</a:t>
            </a:r>
            <a:r>
              <a:rPr lang="en-US" sz="1800" dirty="0"/>
              <a:t> </a:t>
            </a:r>
            <a:r>
              <a:rPr lang="en-US" sz="1800" dirty="0" err="1"/>
              <a:t>njoftimet</a:t>
            </a:r>
            <a:r>
              <a:rPr lang="en-US" sz="1800" dirty="0"/>
              <a:t> e </a:t>
            </a:r>
            <a:r>
              <a:rPr lang="en-US" sz="1800" dirty="0" err="1"/>
              <a:t>bëra</a:t>
            </a:r>
            <a:r>
              <a:rPr lang="en-US" sz="1800" dirty="0"/>
              <a:t> </a:t>
            </a:r>
            <a:r>
              <a:rPr lang="en-US" sz="1800" dirty="0" err="1"/>
              <a:t>nga</a:t>
            </a:r>
            <a:r>
              <a:rPr lang="en-US" sz="1800" dirty="0"/>
              <a:t> </a:t>
            </a:r>
            <a:r>
              <a:rPr lang="en-US" sz="1800" dirty="0" err="1"/>
              <a:t>Gjykata</a:t>
            </a:r>
            <a:r>
              <a:rPr lang="en-US" sz="1800" dirty="0"/>
              <a:t> e </a:t>
            </a:r>
            <a:r>
              <a:rPr lang="en-US" sz="1800" dirty="0" err="1"/>
              <a:t>Rrethit</a:t>
            </a:r>
            <a:r>
              <a:rPr lang="en-US" sz="1800" dirty="0"/>
              <a:t> </a:t>
            </a:r>
            <a:r>
              <a:rPr lang="en-US" sz="1800" dirty="0" err="1"/>
              <a:t>Gjyqësor</a:t>
            </a:r>
            <a:r>
              <a:rPr lang="en-US" sz="1800" dirty="0"/>
              <a:t> </a:t>
            </a:r>
            <a:r>
              <a:rPr lang="en-US" sz="1800" dirty="0" err="1"/>
              <a:t>janë</a:t>
            </a:r>
            <a:r>
              <a:rPr lang="en-US" sz="1800" dirty="0"/>
              <a:t> </a:t>
            </a:r>
            <a:r>
              <a:rPr lang="en-US" sz="1800" dirty="0" err="1"/>
              <a:t>të</a:t>
            </a:r>
            <a:r>
              <a:rPr lang="en-US" sz="1800" dirty="0"/>
              <a:t> </a:t>
            </a:r>
            <a:r>
              <a:rPr lang="en-US" sz="1800" dirty="0" err="1"/>
              <a:t>plota</a:t>
            </a:r>
            <a:r>
              <a:rPr lang="en-US" sz="1800" dirty="0"/>
              <a:t>. </a:t>
            </a:r>
            <a:endParaRPr lang="en-US" sz="1800" dirty="0" smtClean="0"/>
          </a:p>
          <a:p>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3DD3E4B5-5D35-4612-B389-B6EA1FB951DF}"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13151942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0"/>
            <a:ext cx="8610600" cy="4953000"/>
          </a:xfrm>
        </p:spPr>
        <p:txBody>
          <a:bodyPr>
            <a:noAutofit/>
          </a:bodyPr>
          <a:lstStyle/>
          <a:p>
            <a:pPr algn="just"/>
            <a:r>
              <a:rPr lang="en-US" sz="1800" dirty="0" err="1" smtClean="0"/>
              <a:t>Gjykata</a:t>
            </a:r>
            <a:r>
              <a:rPr lang="en-US" sz="1800" dirty="0" smtClean="0"/>
              <a:t> </a:t>
            </a:r>
            <a:r>
              <a:rPr lang="en-US" sz="1800" dirty="0"/>
              <a:t>e </a:t>
            </a:r>
            <a:r>
              <a:rPr lang="en-US" sz="1800" dirty="0" err="1"/>
              <a:t>Lartë</a:t>
            </a:r>
            <a:r>
              <a:rPr lang="en-US" sz="1800" dirty="0"/>
              <a:t> </a:t>
            </a:r>
            <a:r>
              <a:rPr lang="en-US" sz="1800" dirty="0" err="1"/>
              <a:t>ka</a:t>
            </a:r>
            <a:r>
              <a:rPr lang="en-US" sz="1800" dirty="0"/>
              <a:t> </a:t>
            </a:r>
            <a:r>
              <a:rPr lang="en-US" sz="1800" dirty="0" err="1"/>
              <a:t>vendosur</a:t>
            </a:r>
            <a:r>
              <a:rPr lang="en-US" sz="1800" dirty="0"/>
              <a:t> </a:t>
            </a:r>
            <a:r>
              <a:rPr lang="en-US" sz="1800" dirty="0" err="1"/>
              <a:t>lënien</a:t>
            </a:r>
            <a:r>
              <a:rPr lang="en-US" sz="1800" dirty="0"/>
              <a:t> </a:t>
            </a:r>
            <a:r>
              <a:rPr lang="en-US" sz="1800" dirty="0" err="1"/>
              <a:t>në</a:t>
            </a:r>
            <a:r>
              <a:rPr lang="en-US" sz="1800" dirty="0"/>
              <a:t> </a:t>
            </a:r>
            <a:r>
              <a:rPr lang="en-US" sz="1800" dirty="0" err="1"/>
              <a:t>fuqi</a:t>
            </a:r>
            <a:r>
              <a:rPr lang="en-US" sz="1800" dirty="0"/>
              <a:t> </a:t>
            </a:r>
            <a:r>
              <a:rPr lang="en-US" sz="1800" dirty="0" err="1"/>
              <a:t>të</a:t>
            </a:r>
            <a:r>
              <a:rPr lang="en-US" sz="1800" dirty="0"/>
              <a:t> </a:t>
            </a:r>
            <a:r>
              <a:rPr lang="en-US" sz="1800" dirty="0" err="1"/>
              <a:t>vendimit</a:t>
            </a:r>
            <a:r>
              <a:rPr lang="en-US" sz="1800" dirty="0"/>
              <a:t> </a:t>
            </a:r>
            <a:r>
              <a:rPr lang="en-US" sz="1800" dirty="0" err="1"/>
              <a:t>të</a:t>
            </a:r>
            <a:r>
              <a:rPr lang="en-US" sz="1800" dirty="0"/>
              <a:t> </a:t>
            </a:r>
            <a:r>
              <a:rPr lang="en-US" sz="1800" dirty="0" err="1"/>
              <a:t>Gjykatës</a:t>
            </a:r>
            <a:r>
              <a:rPr lang="en-US" sz="1800" dirty="0"/>
              <a:t> </a:t>
            </a:r>
            <a:r>
              <a:rPr lang="en-US" sz="1800" dirty="0" err="1"/>
              <a:t>së</a:t>
            </a:r>
            <a:r>
              <a:rPr lang="en-US" sz="1800" dirty="0"/>
              <a:t> </a:t>
            </a:r>
            <a:r>
              <a:rPr lang="en-US" sz="1800" dirty="0" err="1"/>
              <a:t>Apelit</a:t>
            </a:r>
            <a:r>
              <a:rPr lang="en-US" sz="1800" dirty="0"/>
              <a:t> duke </a:t>
            </a:r>
            <a:r>
              <a:rPr lang="en-US" sz="1800" dirty="0" err="1"/>
              <a:t>arsyetuar</a:t>
            </a:r>
            <a:r>
              <a:rPr lang="en-US" sz="1800" dirty="0"/>
              <a:t> se “</a:t>
            </a:r>
            <a:r>
              <a:rPr lang="en-US" sz="1800" i="1" dirty="0" err="1"/>
              <a:t>nga</a:t>
            </a:r>
            <a:r>
              <a:rPr lang="en-US" sz="1800" i="1" dirty="0"/>
              <a:t> </a:t>
            </a:r>
            <a:r>
              <a:rPr lang="en-US" sz="1800" i="1" dirty="0" err="1"/>
              <a:t>të</a:t>
            </a:r>
            <a:r>
              <a:rPr lang="en-US" sz="1800" i="1" dirty="0"/>
              <a:t> </a:t>
            </a:r>
            <a:r>
              <a:rPr lang="en-US" sz="1800" i="1" dirty="0" err="1"/>
              <a:t>gjitha</a:t>
            </a:r>
            <a:r>
              <a:rPr lang="en-US" sz="1800" i="1" dirty="0"/>
              <a:t> </a:t>
            </a:r>
            <a:r>
              <a:rPr lang="en-US" sz="1800" i="1" dirty="0" err="1"/>
              <a:t>aktet</a:t>
            </a:r>
            <a:r>
              <a:rPr lang="en-US" sz="1800" i="1" dirty="0"/>
              <a:t> e </a:t>
            </a:r>
            <a:r>
              <a:rPr lang="en-US" sz="1800" i="1" dirty="0" err="1"/>
              <a:t>dosjes</a:t>
            </a:r>
            <a:r>
              <a:rPr lang="en-US" sz="1800" i="1" dirty="0"/>
              <a:t>, </a:t>
            </a:r>
            <a:r>
              <a:rPr lang="en-US" sz="1800" i="1" dirty="0" err="1"/>
              <a:t>Kolegji</a:t>
            </a:r>
            <a:r>
              <a:rPr lang="en-US" sz="1800" i="1" dirty="0"/>
              <a:t> </a:t>
            </a:r>
            <a:r>
              <a:rPr lang="en-US" sz="1800" i="1" dirty="0" err="1"/>
              <a:t>vlerëson</a:t>
            </a:r>
            <a:r>
              <a:rPr lang="en-US" sz="1800" i="1" dirty="0"/>
              <a:t> se i </a:t>
            </a:r>
            <a:r>
              <a:rPr lang="en-US" sz="1800" i="1" dirty="0" err="1"/>
              <a:t>pandehuri</a:t>
            </a:r>
            <a:r>
              <a:rPr lang="en-US" sz="1800" i="1" dirty="0"/>
              <a:t> M., </a:t>
            </a:r>
            <a:r>
              <a:rPr lang="en-US" sz="1800" i="1" dirty="0" err="1"/>
              <a:t>ka</a:t>
            </a:r>
            <a:r>
              <a:rPr lang="en-US" sz="1800" i="1" dirty="0"/>
              <a:t> </a:t>
            </a:r>
            <a:r>
              <a:rPr lang="en-US" sz="1800" i="1" dirty="0" err="1"/>
              <a:t>pasur</a:t>
            </a:r>
            <a:r>
              <a:rPr lang="en-US" sz="1800" i="1" dirty="0"/>
              <a:t> </a:t>
            </a:r>
            <a:r>
              <a:rPr lang="en-US" sz="1800" i="1" dirty="0" err="1"/>
              <a:t>dijeni</a:t>
            </a:r>
            <a:r>
              <a:rPr lang="en-US" sz="1800" i="1" dirty="0"/>
              <a:t> </a:t>
            </a:r>
            <a:r>
              <a:rPr lang="en-US" sz="1800" i="1" dirty="0" err="1"/>
              <a:t>si</a:t>
            </a:r>
            <a:r>
              <a:rPr lang="en-US" sz="1800" i="1" dirty="0"/>
              <a:t> </a:t>
            </a:r>
            <a:r>
              <a:rPr lang="en-US" sz="1800" i="1" dirty="0" err="1"/>
              <a:t>për</a:t>
            </a:r>
            <a:r>
              <a:rPr lang="en-US" sz="1800" i="1" dirty="0"/>
              <a:t> </a:t>
            </a:r>
            <a:r>
              <a:rPr lang="en-US" sz="1800" i="1" dirty="0" err="1"/>
              <a:t>akuzat</a:t>
            </a:r>
            <a:r>
              <a:rPr lang="en-US" sz="1800" i="1" dirty="0"/>
              <a:t> </a:t>
            </a:r>
            <a:r>
              <a:rPr lang="en-US" sz="1800" i="1" dirty="0" err="1"/>
              <a:t>në</a:t>
            </a:r>
            <a:r>
              <a:rPr lang="en-US" sz="1800" i="1" dirty="0"/>
              <a:t> </a:t>
            </a:r>
            <a:r>
              <a:rPr lang="en-US" sz="1800" i="1" dirty="0" err="1"/>
              <a:t>ngarkim</a:t>
            </a:r>
            <a:r>
              <a:rPr lang="en-US" sz="1800" i="1" dirty="0"/>
              <a:t> </a:t>
            </a:r>
            <a:r>
              <a:rPr lang="en-US" sz="1800" i="1" dirty="0" err="1"/>
              <a:t>të</a:t>
            </a:r>
            <a:r>
              <a:rPr lang="en-US" sz="1800" i="1" dirty="0"/>
              <a:t> </a:t>
            </a:r>
            <a:r>
              <a:rPr lang="en-US" sz="1800" i="1" dirty="0" err="1"/>
              <a:t>tij</a:t>
            </a:r>
            <a:r>
              <a:rPr lang="en-US" sz="1800" i="1" dirty="0"/>
              <a:t> </a:t>
            </a:r>
            <a:r>
              <a:rPr lang="en-US" sz="1800" i="1" dirty="0" err="1"/>
              <a:t>dhe</a:t>
            </a:r>
            <a:r>
              <a:rPr lang="en-US" sz="1800" i="1" dirty="0"/>
              <a:t> me </a:t>
            </a:r>
            <a:r>
              <a:rPr lang="en-US" sz="1800" i="1" dirty="0" err="1"/>
              <a:t>vullnetin</a:t>
            </a:r>
            <a:r>
              <a:rPr lang="en-US" sz="1800" i="1" dirty="0"/>
              <a:t> e </a:t>
            </a:r>
            <a:r>
              <a:rPr lang="en-US" sz="1800" i="1" dirty="0" err="1"/>
              <a:t>tij</a:t>
            </a:r>
            <a:r>
              <a:rPr lang="en-US" sz="1800" i="1" dirty="0"/>
              <a:t> </a:t>
            </a:r>
            <a:r>
              <a:rPr lang="en-US" sz="1800" i="1" dirty="0" err="1"/>
              <a:t>të</a:t>
            </a:r>
            <a:r>
              <a:rPr lang="en-US" sz="1800" i="1" dirty="0"/>
              <a:t> </a:t>
            </a:r>
            <a:r>
              <a:rPr lang="en-US" sz="1800" i="1" dirty="0" err="1"/>
              <a:t>lirë</a:t>
            </a:r>
            <a:r>
              <a:rPr lang="en-US" sz="1800" i="1" dirty="0"/>
              <a:t>, </a:t>
            </a:r>
            <a:r>
              <a:rPr lang="en-US" sz="1800" i="1" dirty="0" err="1"/>
              <a:t>ka</a:t>
            </a:r>
            <a:r>
              <a:rPr lang="en-US" sz="1800" i="1" dirty="0"/>
              <a:t> </a:t>
            </a:r>
            <a:r>
              <a:rPr lang="en-US" sz="1800" i="1" dirty="0" err="1"/>
              <a:t>zgjedhur</a:t>
            </a:r>
            <a:r>
              <a:rPr lang="en-US" sz="1800" i="1" dirty="0"/>
              <a:t> </a:t>
            </a:r>
            <a:r>
              <a:rPr lang="en-US" sz="1800" i="1" dirty="0" err="1"/>
              <a:t>të</a:t>
            </a:r>
            <a:r>
              <a:rPr lang="en-US" sz="1800" i="1" dirty="0"/>
              <a:t> </a:t>
            </a:r>
            <a:r>
              <a:rPr lang="en-US" sz="1800" i="1" dirty="0" err="1"/>
              <a:t>mos</a:t>
            </a:r>
            <a:r>
              <a:rPr lang="en-US" sz="1800" i="1" dirty="0"/>
              <a:t> </a:t>
            </a:r>
            <a:r>
              <a:rPr lang="en-US" sz="1800" i="1" dirty="0" err="1"/>
              <a:t>jetë</a:t>
            </a:r>
            <a:r>
              <a:rPr lang="en-US" sz="1800" i="1" dirty="0"/>
              <a:t> i </a:t>
            </a:r>
            <a:r>
              <a:rPr lang="en-US" sz="1800" i="1" dirty="0" err="1"/>
              <a:t>pranishëm</a:t>
            </a:r>
            <a:r>
              <a:rPr lang="en-US" sz="1800" i="1" dirty="0"/>
              <a:t> </a:t>
            </a:r>
            <a:r>
              <a:rPr lang="en-US" sz="1800" i="1" dirty="0" err="1"/>
              <a:t>në</a:t>
            </a:r>
            <a:r>
              <a:rPr lang="en-US" sz="1800" i="1" dirty="0"/>
              <a:t> </a:t>
            </a:r>
            <a:r>
              <a:rPr lang="en-US" sz="1800" i="1" dirty="0" err="1"/>
              <a:t>gjykimin</a:t>
            </a:r>
            <a:r>
              <a:rPr lang="en-US" sz="1800" i="1" dirty="0"/>
              <a:t> e </a:t>
            </a:r>
            <a:r>
              <a:rPr lang="en-US" sz="1800" i="1" dirty="0" err="1"/>
              <a:t>zhvilluar</a:t>
            </a:r>
            <a:r>
              <a:rPr lang="en-US" sz="1800" i="1" dirty="0"/>
              <a:t> </a:t>
            </a:r>
            <a:r>
              <a:rPr lang="en-US" sz="1800" i="1" dirty="0" err="1"/>
              <a:t>ndaj</a:t>
            </a:r>
            <a:r>
              <a:rPr lang="en-US" sz="1800" i="1" dirty="0"/>
              <a:t> </a:t>
            </a:r>
            <a:r>
              <a:rPr lang="en-US" sz="1800" i="1" dirty="0" err="1"/>
              <a:t>tij</a:t>
            </a:r>
            <a:r>
              <a:rPr lang="en-US" sz="1800" i="1" dirty="0"/>
              <a:t> </a:t>
            </a:r>
            <a:r>
              <a:rPr lang="en-US" sz="1800" i="1" dirty="0" err="1"/>
              <a:t>në</a:t>
            </a:r>
            <a:r>
              <a:rPr lang="en-US" sz="1800" i="1" dirty="0"/>
              <a:t> </a:t>
            </a:r>
            <a:r>
              <a:rPr lang="en-US" sz="1800" i="1" dirty="0" err="1"/>
              <a:t>seancën</a:t>
            </a:r>
            <a:r>
              <a:rPr lang="en-US" sz="1800" i="1" dirty="0"/>
              <a:t> e </a:t>
            </a:r>
            <a:r>
              <a:rPr lang="en-US" sz="1800" i="1" dirty="0" err="1"/>
              <a:t>datës</a:t>
            </a:r>
            <a:r>
              <a:rPr lang="en-US" sz="1800" i="1" dirty="0"/>
              <a:t> 18.03.2016. ...</a:t>
            </a:r>
            <a:r>
              <a:rPr lang="en-US" sz="1800" i="1" dirty="0" err="1"/>
              <a:t>Siç</a:t>
            </a:r>
            <a:r>
              <a:rPr lang="en-US" sz="1800" i="1" dirty="0"/>
              <a:t> </a:t>
            </a:r>
            <a:r>
              <a:rPr lang="en-US" sz="1800" i="1" dirty="0" err="1"/>
              <a:t>rezulton</a:t>
            </a:r>
            <a:r>
              <a:rPr lang="en-US" sz="1800" i="1" dirty="0"/>
              <a:t> </a:t>
            </a:r>
            <a:r>
              <a:rPr lang="en-US" sz="1800" i="1" dirty="0" err="1"/>
              <a:t>nga</a:t>
            </a:r>
            <a:r>
              <a:rPr lang="en-US" sz="1800" i="1" dirty="0"/>
              <a:t> </a:t>
            </a:r>
            <a:r>
              <a:rPr lang="en-US" sz="1800" i="1" dirty="0" err="1"/>
              <a:t>aktet</a:t>
            </a:r>
            <a:r>
              <a:rPr lang="en-US" sz="1800" i="1" dirty="0"/>
              <a:t> e </a:t>
            </a:r>
            <a:r>
              <a:rPr lang="en-US" sz="1800" i="1" dirty="0" err="1"/>
              <a:t>ndodhura</a:t>
            </a:r>
            <a:r>
              <a:rPr lang="en-US" sz="1800" i="1" dirty="0"/>
              <a:t> </a:t>
            </a:r>
            <a:r>
              <a:rPr lang="en-US" sz="1800" i="1" dirty="0" err="1"/>
              <a:t>në</a:t>
            </a:r>
            <a:r>
              <a:rPr lang="en-US" sz="1800" i="1" dirty="0"/>
              <a:t> </a:t>
            </a:r>
            <a:r>
              <a:rPr lang="en-US" sz="1800" i="1" dirty="0" err="1"/>
              <a:t>fashikullin</a:t>
            </a:r>
            <a:r>
              <a:rPr lang="en-US" sz="1800" i="1" dirty="0"/>
              <a:t> e </a:t>
            </a:r>
            <a:r>
              <a:rPr lang="en-US" sz="1800" i="1" dirty="0" err="1"/>
              <a:t>shqyrtimit</a:t>
            </a:r>
            <a:r>
              <a:rPr lang="en-US" sz="1800" i="1" dirty="0"/>
              <a:t> </a:t>
            </a:r>
            <a:r>
              <a:rPr lang="en-US" sz="1800" i="1" dirty="0" err="1"/>
              <a:t>gjyqësor</a:t>
            </a:r>
            <a:r>
              <a:rPr lang="en-US" sz="1800" i="1" dirty="0"/>
              <a:t>, </a:t>
            </a:r>
            <a:r>
              <a:rPr lang="en-US" sz="1800" i="1" dirty="0" err="1"/>
              <a:t>bazuar</a:t>
            </a:r>
            <a:r>
              <a:rPr lang="en-US" sz="1800" i="1" dirty="0"/>
              <a:t> </a:t>
            </a:r>
            <a:r>
              <a:rPr lang="en-US" sz="1800" i="1" dirty="0" err="1"/>
              <a:t>në</a:t>
            </a:r>
            <a:r>
              <a:rPr lang="en-US" sz="1800" i="1" dirty="0"/>
              <a:t> </a:t>
            </a:r>
            <a:r>
              <a:rPr lang="en-US" sz="1800" i="1" dirty="0" err="1"/>
              <a:t>nenin</a:t>
            </a:r>
            <a:r>
              <a:rPr lang="en-US" sz="1800" i="1" dirty="0"/>
              <a:t> 140 </a:t>
            </a:r>
            <a:r>
              <a:rPr lang="en-US" sz="1800" i="1" dirty="0" err="1"/>
              <a:t>të</a:t>
            </a:r>
            <a:r>
              <a:rPr lang="en-US" sz="1800" i="1" dirty="0"/>
              <a:t> </a:t>
            </a:r>
            <a:r>
              <a:rPr lang="en-US" sz="1800" i="1" dirty="0" err="1"/>
              <a:t>K.Pr.Penale</a:t>
            </a:r>
            <a:r>
              <a:rPr lang="en-US" sz="1800" i="1" dirty="0"/>
              <a:t>, </a:t>
            </a:r>
            <a:r>
              <a:rPr lang="en-US" sz="1800" i="1" dirty="0" err="1"/>
              <a:t>në</a:t>
            </a:r>
            <a:r>
              <a:rPr lang="en-US" sz="1800" i="1" dirty="0"/>
              <a:t> </a:t>
            </a:r>
            <a:r>
              <a:rPr lang="en-US" sz="1800" i="1" dirty="0" err="1"/>
              <a:t>seancën</a:t>
            </a:r>
            <a:r>
              <a:rPr lang="en-US" sz="1800" i="1" dirty="0"/>
              <a:t> e </a:t>
            </a:r>
            <a:r>
              <a:rPr lang="en-US" sz="1800" i="1" dirty="0" err="1"/>
              <a:t>datës</a:t>
            </a:r>
            <a:r>
              <a:rPr lang="en-US" sz="1800" i="1" dirty="0"/>
              <a:t> 18.03.2016, </a:t>
            </a:r>
            <a:r>
              <a:rPr lang="en-US" sz="1800" i="1" dirty="0" err="1"/>
              <a:t>gjykata</a:t>
            </a:r>
            <a:r>
              <a:rPr lang="en-US" sz="1800" i="1" dirty="0"/>
              <a:t> e </a:t>
            </a:r>
            <a:r>
              <a:rPr lang="en-US" sz="1800" i="1" dirty="0" err="1"/>
              <a:t>themelit</a:t>
            </a:r>
            <a:r>
              <a:rPr lang="en-US" sz="1800" i="1" dirty="0"/>
              <a:t> </a:t>
            </a:r>
            <a:r>
              <a:rPr lang="en-US" sz="1800" i="1" dirty="0" err="1"/>
              <a:t>ka</a:t>
            </a:r>
            <a:r>
              <a:rPr lang="en-US" sz="1800" i="1" dirty="0"/>
              <a:t> </a:t>
            </a:r>
            <a:r>
              <a:rPr lang="en-US" sz="1800" i="1" dirty="0" err="1"/>
              <a:t>verifikuar</a:t>
            </a:r>
            <a:r>
              <a:rPr lang="en-US" sz="1800" i="1" dirty="0"/>
              <a:t> </a:t>
            </a:r>
            <a:r>
              <a:rPr lang="en-US" sz="1800" i="1" dirty="0" err="1"/>
              <a:t>pjesëmarrjen</a:t>
            </a:r>
            <a:r>
              <a:rPr lang="en-US" sz="1800" i="1" dirty="0"/>
              <a:t> e </a:t>
            </a:r>
            <a:r>
              <a:rPr lang="en-US" sz="1800" i="1" dirty="0" err="1"/>
              <a:t>të</a:t>
            </a:r>
            <a:r>
              <a:rPr lang="en-US" sz="1800" i="1" dirty="0"/>
              <a:t> </a:t>
            </a:r>
            <a:r>
              <a:rPr lang="en-US" sz="1800" i="1" dirty="0" err="1"/>
              <a:t>pandehurit</a:t>
            </a:r>
            <a:r>
              <a:rPr lang="en-US" sz="1800" i="1" dirty="0"/>
              <a:t>, duke </a:t>
            </a:r>
            <a:r>
              <a:rPr lang="en-US" sz="1800" i="1" dirty="0" err="1"/>
              <a:t>konstatuar</a:t>
            </a:r>
            <a:r>
              <a:rPr lang="en-US" sz="1800" i="1" dirty="0"/>
              <a:t> </a:t>
            </a:r>
            <a:r>
              <a:rPr lang="en-US" sz="1800" i="1" dirty="0" err="1"/>
              <a:t>mungesën</a:t>
            </a:r>
            <a:r>
              <a:rPr lang="en-US" sz="1800" i="1" dirty="0"/>
              <a:t> e </a:t>
            </a:r>
            <a:r>
              <a:rPr lang="en-US" sz="1800" i="1" dirty="0" err="1"/>
              <a:t>të</a:t>
            </a:r>
            <a:r>
              <a:rPr lang="en-US" sz="1800" i="1" dirty="0"/>
              <a:t> </a:t>
            </a:r>
            <a:r>
              <a:rPr lang="en-US" sz="1800" i="1" dirty="0" err="1"/>
              <a:t>gjykuarit</a:t>
            </a:r>
            <a:r>
              <a:rPr lang="en-US" sz="1800" i="1" dirty="0"/>
              <a:t>. </a:t>
            </a:r>
            <a:r>
              <a:rPr lang="en-US" sz="1800" i="1" dirty="0" err="1"/>
              <a:t>Në</a:t>
            </a:r>
            <a:r>
              <a:rPr lang="en-US" sz="1800" i="1" dirty="0"/>
              <a:t> </a:t>
            </a:r>
            <a:r>
              <a:rPr lang="en-US" sz="1800" i="1" dirty="0" err="1"/>
              <a:t>lidhje</a:t>
            </a:r>
            <a:r>
              <a:rPr lang="en-US" sz="1800" i="1" dirty="0"/>
              <a:t> me </a:t>
            </a:r>
            <a:r>
              <a:rPr lang="en-US" sz="1800" i="1" dirty="0" err="1"/>
              <a:t>natyrën</a:t>
            </a:r>
            <a:r>
              <a:rPr lang="en-US" sz="1800" i="1" dirty="0"/>
              <a:t> </a:t>
            </a:r>
            <a:r>
              <a:rPr lang="en-US" sz="1800" i="1" dirty="0" err="1"/>
              <a:t>dhe</a:t>
            </a:r>
            <a:r>
              <a:rPr lang="en-US" sz="1800" i="1" dirty="0"/>
              <a:t> </a:t>
            </a:r>
            <a:r>
              <a:rPr lang="en-US" sz="1800" i="1" dirty="0" err="1"/>
              <a:t>shkakun</a:t>
            </a:r>
            <a:r>
              <a:rPr lang="en-US" sz="1800" i="1" dirty="0"/>
              <a:t> e </a:t>
            </a:r>
            <a:r>
              <a:rPr lang="en-US" sz="1800" i="1" dirty="0" err="1"/>
              <a:t>mungesës</a:t>
            </a:r>
            <a:r>
              <a:rPr lang="en-US" sz="1800" i="1" dirty="0"/>
              <a:t>, </a:t>
            </a:r>
            <a:r>
              <a:rPr lang="en-US" sz="1800" i="1" dirty="0" err="1"/>
              <a:t>mbrojtësi</a:t>
            </a:r>
            <a:r>
              <a:rPr lang="en-US" sz="1800" i="1" dirty="0"/>
              <a:t> i </a:t>
            </a:r>
            <a:r>
              <a:rPr lang="en-US" sz="1800" i="1" dirty="0" err="1"/>
              <a:t>të</a:t>
            </a:r>
            <a:r>
              <a:rPr lang="en-US" sz="1800" i="1" dirty="0"/>
              <a:t> </a:t>
            </a:r>
            <a:r>
              <a:rPr lang="en-US" sz="1800" i="1" dirty="0" err="1"/>
              <a:t>gjykuarit</a:t>
            </a:r>
            <a:r>
              <a:rPr lang="en-US" sz="1800" i="1" dirty="0"/>
              <a:t> </a:t>
            </a:r>
            <a:r>
              <a:rPr lang="en-US" sz="1800" i="1" dirty="0" err="1"/>
              <a:t>ka</a:t>
            </a:r>
            <a:r>
              <a:rPr lang="en-US" sz="1800" i="1" dirty="0"/>
              <a:t> </a:t>
            </a:r>
            <a:r>
              <a:rPr lang="en-US" sz="1800" i="1" dirty="0" err="1"/>
              <a:t>deklaruar</a:t>
            </a:r>
            <a:r>
              <a:rPr lang="en-US" sz="1800" i="1" dirty="0"/>
              <a:t> se </a:t>
            </a:r>
            <a:r>
              <a:rPr lang="en-US" sz="1800" i="1" dirty="0" err="1"/>
              <a:t>ai</a:t>
            </a:r>
            <a:r>
              <a:rPr lang="en-US" sz="1800" i="1" dirty="0"/>
              <a:t> </a:t>
            </a:r>
            <a:r>
              <a:rPr lang="en-US" sz="1800" i="1" dirty="0" err="1"/>
              <a:t>është</a:t>
            </a:r>
            <a:r>
              <a:rPr lang="en-US" sz="1800" i="1" dirty="0"/>
              <a:t> i </a:t>
            </a:r>
            <a:r>
              <a:rPr lang="en-US" sz="1800" i="1" dirty="0" err="1"/>
              <a:t>pajisur</a:t>
            </a:r>
            <a:r>
              <a:rPr lang="en-US" sz="1800" i="1" dirty="0"/>
              <a:t> me </a:t>
            </a:r>
            <a:r>
              <a:rPr lang="en-US" sz="1800" i="1" dirty="0" err="1"/>
              <a:t>prokurë</a:t>
            </a:r>
            <a:r>
              <a:rPr lang="en-US" sz="1800" i="1" dirty="0"/>
              <a:t>, </a:t>
            </a:r>
            <a:r>
              <a:rPr lang="en-US" sz="1800" i="1" dirty="0" err="1"/>
              <a:t>për</a:t>
            </a:r>
            <a:r>
              <a:rPr lang="en-US" sz="1800" i="1" dirty="0"/>
              <a:t> </a:t>
            </a:r>
            <a:r>
              <a:rPr lang="en-US" sz="1800" i="1" dirty="0" err="1"/>
              <a:t>vazhdimin</a:t>
            </a:r>
            <a:r>
              <a:rPr lang="en-US" sz="1800" i="1" dirty="0"/>
              <a:t> e </a:t>
            </a:r>
            <a:r>
              <a:rPr lang="en-US" sz="1800" i="1" dirty="0" err="1"/>
              <a:t>gjykimit</a:t>
            </a:r>
            <a:r>
              <a:rPr lang="en-US" sz="1800" i="1" dirty="0"/>
              <a:t> </a:t>
            </a:r>
            <a:r>
              <a:rPr lang="en-US" sz="1800" i="1" dirty="0" err="1"/>
              <a:t>në</a:t>
            </a:r>
            <a:r>
              <a:rPr lang="en-US" sz="1800" i="1" dirty="0"/>
              <a:t> </a:t>
            </a:r>
            <a:r>
              <a:rPr lang="en-US" sz="1800" i="1" dirty="0" err="1"/>
              <a:t>mungesë</a:t>
            </a:r>
            <a:r>
              <a:rPr lang="en-US" sz="1800" i="1" dirty="0"/>
              <a:t> </a:t>
            </a:r>
            <a:r>
              <a:rPr lang="en-US" sz="1800" i="1" dirty="0" err="1"/>
              <a:t>të</a:t>
            </a:r>
            <a:r>
              <a:rPr lang="en-US" sz="1800" i="1" dirty="0"/>
              <a:t> </a:t>
            </a:r>
            <a:r>
              <a:rPr lang="en-US" sz="1800" i="1" dirty="0" err="1"/>
              <a:t>të</a:t>
            </a:r>
            <a:r>
              <a:rPr lang="en-US" sz="1800" i="1" dirty="0"/>
              <a:t> </a:t>
            </a:r>
            <a:r>
              <a:rPr lang="en-US" sz="1800" i="1" dirty="0" err="1"/>
              <a:t>pandehurit</a:t>
            </a:r>
            <a:r>
              <a:rPr lang="en-US" sz="1800" i="1" dirty="0"/>
              <a:t>, </a:t>
            </a:r>
            <a:r>
              <a:rPr lang="en-US" sz="1800" i="1" dirty="0" err="1"/>
              <a:t>dhe</a:t>
            </a:r>
            <a:r>
              <a:rPr lang="en-US" sz="1800" i="1" dirty="0"/>
              <a:t> se i </a:t>
            </a:r>
            <a:r>
              <a:rPr lang="en-US" sz="1800" i="1" dirty="0" err="1"/>
              <a:t>gjykuari</a:t>
            </a:r>
            <a:r>
              <a:rPr lang="en-US" sz="1800" i="1" dirty="0"/>
              <a:t> </a:t>
            </a:r>
            <a:r>
              <a:rPr lang="en-US" sz="1800" i="1" dirty="0" err="1"/>
              <a:t>ka</a:t>
            </a:r>
            <a:r>
              <a:rPr lang="en-US" sz="1800" i="1" dirty="0"/>
              <a:t> </a:t>
            </a:r>
            <a:r>
              <a:rPr lang="en-US" sz="1800" i="1" dirty="0" err="1"/>
              <a:t>marrë</a:t>
            </a:r>
            <a:r>
              <a:rPr lang="en-US" sz="1800" i="1" dirty="0"/>
              <a:t> </a:t>
            </a:r>
            <a:r>
              <a:rPr lang="en-US" sz="1800" i="1" dirty="0" err="1"/>
              <a:t>dijeni</a:t>
            </a:r>
            <a:r>
              <a:rPr lang="en-US" sz="1800" i="1" dirty="0"/>
              <a:t> </a:t>
            </a:r>
            <a:r>
              <a:rPr lang="en-US" sz="1800" i="1" dirty="0" err="1"/>
              <a:t>rreth</a:t>
            </a:r>
            <a:r>
              <a:rPr lang="en-US" sz="1800" i="1" dirty="0"/>
              <a:t> </a:t>
            </a:r>
            <a:r>
              <a:rPr lang="en-US" sz="1800" i="1" dirty="0" err="1"/>
              <a:t>datës</a:t>
            </a:r>
            <a:r>
              <a:rPr lang="en-US" sz="1800" i="1" dirty="0"/>
              <a:t> </a:t>
            </a:r>
            <a:r>
              <a:rPr lang="en-US" sz="1800" i="1" dirty="0" err="1"/>
              <a:t>së</a:t>
            </a:r>
            <a:r>
              <a:rPr lang="en-US" sz="1800" i="1" dirty="0"/>
              <a:t> </a:t>
            </a:r>
            <a:r>
              <a:rPr lang="en-US" sz="1800" i="1" dirty="0" err="1"/>
              <a:t>seancës</a:t>
            </a:r>
            <a:r>
              <a:rPr lang="en-US" sz="1800" i="1" dirty="0"/>
              <a:t> </a:t>
            </a:r>
            <a:r>
              <a:rPr lang="en-US" sz="1800" i="1" dirty="0" err="1"/>
              <a:t>gjyqësore</a:t>
            </a:r>
            <a:r>
              <a:rPr lang="en-US" sz="1800" i="1" dirty="0"/>
              <a:t> </a:t>
            </a:r>
            <a:r>
              <a:rPr lang="en-US" sz="1800" i="1" dirty="0" err="1"/>
              <a:t>që</a:t>
            </a:r>
            <a:r>
              <a:rPr lang="en-US" sz="1800" i="1" dirty="0"/>
              <a:t> do </a:t>
            </a:r>
            <a:r>
              <a:rPr lang="en-US" sz="1800" i="1" dirty="0" err="1"/>
              <a:t>të</a:t>
            </a:r>
            <a:r>
              <a:rPr lang="en-US" sz="1800" i="1" dirty="0"/>
              <a:t> </a:t>
            </a:r>
            <a:r>
              <a:rPr lang="en-US" sz="1800" i="1" dirty="0" err="1"/>
              <a:t>zhvillohej</a:t>
            </a:r>
            <a:r>
              <a:rPr lang="en-US" sz="1800" i="1" dirty="0"/>
              <a:t> </a:t>
            </a:r>
            <a:r>
              <a:rPr lang="en-US" sz="1800" i="1" dirty="0" err="1"/>
              <a:t>ndaj</a:t>
            </a:r>
            <a:r>
              <a:rPr lang="en-US" sz="1800" i="1" dirty="0"/>
              <a:t> </a:t>
            </a:r>
            <a:r>
              <a:rPr lang="en-US" sz="1800" i="1" dirty="0" err="1"/>
              <a:t>tij</a:t>
            </a:r>
            <a:r>
              <a:rPr lang="en-US" sz="1800" i="1" dirty="0"/>
              <a:t>. </a:t>
            </a:r>
            <a:r>
              <a:rPr lang="en-US" sz="1800" i="1" dirty="0" err="1"/>
              <a:t>Kolegji</a:t>
            </a:r>
            <a:r>
              <a:rPr lang="en-US" sz="1800" i="1" dirty="0"/>
              <a:t> Penal </a:t>
            </a:r>
            <a:r>
              <a:rPr lang="en-US" sz="1800" i="1" dirty="0" err="1"/>
              <a:t>ka</a:t>
            </a:r>
            <a:r>
              <a:rPr lang="en-US" sz="1800" i="1" dirty="0"/>
              <a:t> </a:t>
            </a:r>
            <a:r>
              <a:rPr lang="en-US" sz="1800" i="1" dirty="0" err="1"/>
              <a:t>parasysh</a:t>
            </a:r>
            <a:r>
              <a:rPr lang="en-US" sz="1800" i="1" dirty="0"/>
              <a:t> </a:t>
            </a:r>
            <a:r>
              <a:rPr lang="en-US" sz="1800" i="1" dirty="0" err="1"/>
              <a:t>faktin</a:t>
            </a:r>
            <a:r>
              <a:rPr lang="en-US" sz="1800" i="1" dirty="0"/>
              <a:t> se </a:t>
            </a:r>
            <a:r>
              <a:rPr lang="en-US" sz="1800" i="1" dirty="0" err="1"/>
              <a:t>efekti</a:t>
            </a:r>
            <a:r>
              <a:rPr lang="en-US" sz="1800" i="1" dirty="0"/>
              <a:t> i </a:t>
            </a:r>
            <a:r>
              <a:rPr lang="en-US" sz="1800" i="1" dirty="0" err="1"/>
              <a:t>marrjes</a:t>
            </a:r>
            <a:r>
              <a:rPr lang="en-US" sz="1800" i="1" dirty="0"/>
              <a:t> </a:t>
            </a:r>
            <a:r>
              <a:rPr lang="en-US" sz="1800" i="1" dirty="0" err="1"/>
              <a:t>dijeni</a:t>
            </a:r>
            <a:r>
              <a:rPr lang="en-US" sz="1800" i="1" dirty="0"/>
              <a:t> se </a:t>
            </a:r>
            <a:r>
              <a:rPr lang="en-US" sz="1800" i="1" dirty="0" err="1"/>
              <a:t>ndaj</a:t>
            </a:r>
            <a:r>
              <a:rPr lang="en-US" sz="1800" i="1" dirty="0"/>
              <a:t> </a:t>
            </a:r>
            <a:r>
              <a:rPr lang="en-US" sz="1800" i="1" dirty="0" err="1"/>
              <a:t>personit</a:t>
            </a:r>
            <a:r>
              <a:rPr lang="en-US" sz="1800" i="1" dirty="0"/>
              <a:t> </a:t>
            </a:r>
            <a:r>
              <a:rPr lang="en-US" sz="1800" i="1" dirty="0" err="1"/>
              <a:t>ka</a:t>
            </a:r>
            <a:r>
              <a:rPr lang="en-US" sz="1800" i="1" dirty="0"/>
              <a:t> </a:t>
            </a:r>
            <a:r>
              <a:rPr lang="en-US" sz="1800" i="1" dirty="0" err="1"/>
              <a:t>filluar</a:t>
            </a:r>
            <a:r>
              <a:rPr lang="en-US" sz="1800" i="1" dirty="0"/>
              <a:t> </a:t>
            </a:r>
            <a:r>
              <a:rPr lang="en-US" sz="1800" i="1" dirty="0" err="1"/>
              <a:t>një</a:t>
            </a:r>
            <a:r>
              <a:rPr lang="en-US" sz="1800" i="1" dirty="0"/>
              <a:t> </a:t>
            </a:r>
            <a:r>
              <a:rPr lang="en-US" sz="1800" i="1" dirty="0" err="1"/>
              <a:t>procedim</a:t>
            </a:r>
            <a:r>
              <a:rPr lang="en-US" sz="1800" i="1" dirty="0"/>
              <a:t> penal, </a:t>
            </a:r>
            <a:r>
              <a:rPr lang="en-US" sz="1800" i="1" dirty="0" err="1"/>
              <a:t>është</a:t>
            </a:r>
            <a:r>
              <a:rPr lang="en-US" sz="1800" i="1" dirty="0"/>
              <a:t> </a:t>
            </a:r>
            <a:r>
              <a:rPr lang="en-US" sz="1800" i="1" dirty="0" err="1"/>
              <a:t>ngritur</a:t>
            </a:r>
            <a:r>
              <a:rPr lang="en-US" sz="1800" i="1" dirty="0"/>
              <a:t> </a:t>
            </a:r>
            <a:r>
              <a:rPr lang="en-US" sz="1800" i="1" dirty="0" err="1"/>
              <a:t>akuzë</a:t>
            </a:r>
            <a:r>
              <a:rPr lang="en-US" sz="1800" i="1" dirty="0"/>
              <a:t> </a:t>
            </a:r>
            <a:r>
              <a:rPr lang="en-US" sz="1800" i="1" dirty="0" err="1"/>
              <a:t>dhe</a:t>
            </a:r>
            <a:r>
              <a:rPr lang="en-US" sz="1800" i="1" dirty="0"/>
              <a:t> se </a:t>
            </a:r>
            <a:r>
              <a:rPr lang="en-US" sz="1800" i="1" dirty="0" err="1"/>
              <a:t>gjykimi</a:t>
            </a:r>
            <a:r>
              <a:rPr lang="en-US" sz="1800" i="1" dirty="0"/>
              <a:t> do </a:t>
            </a:r>
            <a:r>
              <a:rPr lang="en-US" sz="1800" i="1" dirty="0" err="1"/>
              <a:t>të</a:t>
            </a:r>
            <a:r>
              <a:rPr lang="en-US" sz="1800" i="1" dirty="0"/>
              <a:t> </a:t>
            </a:r>
            <a:r>
              <a:rPr lang="en-US" sz="1800" i="1" dirty="0" err="1"/>
              <a:t>vijojë</a:t>
            </a:r>
            <a:r>
              <a:rPr lang="en-US" sz="1800" i="1" dirty="0"/>
              <a:t>, </a:t>
            </a:r>
            <a:r>
              <a:rPr lang="en-US" sz="1800" i="1" dirty="0" err="1"/>
              <a:t>nënkupton</a:t>
            </a:r>
            <a:r>
              <a:rPr lang="en-US" sz="1800" i="1" dirty="0"/>
              <a:t> </a:t>
            </a:r>
            <a:r>
              <a:rPr lang="en-US" sz="1800" i="1" dirty="0" err="1"/>
              <a:t>një</a:t>
            </a:r>
            <a:r>
              <a:rPr lang="en-US" sz="1800" i="1" dirty="0"/>
              <a:t> </a:t>
            </a:r>
            <a:r>
              <a:rPr lang="en-US" sz="1800" i="1" dirty="0" err="1"/>
              <a:t>interesim</a:t>
            </a:r>
            <a:r>
              <a:rPr lang="en-US" sz="1800" i="1" dirty="0"/>
              <a:t> </a:t>
            </a:r>
            <a:r>
              <a:rPr lang="en-US" sz="1800" i="1" dirty="0" err="1"/>
              <a:t>më</a:t>
            </a:r>
            <a:r>
              <a:rPr lang="en-US" sz="1800" i="1" dirty="0"/>
              <a:t> </a:t>
            </a:r>
            <a:r>
              <a:rPr lang="en-US" sz="1800" i="1" dirty="0" err="1"/>
              <a:t>aktiv</a:t>
            </a:r>
            <a:r>
              <a:rPr lang="en-US" sz="1800" i="1" dirty="0"/>
              <a:t> </a:t>
            </a:r>
            <a:r>
              <a:rPr lang="en-US" sz="1800" i="1" dirty="0" err="1"/>
              <a:t>nga</a:t>
            </a:r>
            <a:r>
              <a:rPr lang="en-US" sz="1800" i="1" dirty="0"/>
              <a:t> </a:t>
            </a:r>
            <a:r>
              <a:rPr lang="en-US" sz="1800" i="1" dirty="0" err="1"/>
              <a:t>ana</a:t>
            </a:r>
            <a:r>
              <a:rPr lang="en-US" sz="1800" i="1" dirty="0"/>
              <a:t> e </a:t>
            </a:r>
            <a:r>
              <a:rPr lang="en-US" sz="1800" i="1" dirty="0" err="1"/>
              <a:t>të</a:t>
            </a:r>
            <a:r>
              <a:rPr lang="en-US" sz="1800" i="1" dirty="0"/>
              <a:t> </a:t>
            </a:r>
            <a:r>
              <a:rPr lang="en-US" sz="1800" i="1" dirty="0" err="1"/>
              <a:t>pandehurit</a:t>
            </a:r>
            <a:r>
              <a:rPr lang="en-US" sz="1800" i="1" dirty="0"/>
              <a:t> </a:t>
            </a:r>
            <a:r>
              <a:rPr lang="en-US" sz="1800" i="1" dirty="0" err="1"/>
              <a:t>lidhur</a:t>
            </a:r>
            <a:r>
              <a:rPr lang="en-US" sz="1800" i="1" dirty="0"/>
              <a:t> me </a:t>
            </a:r>
            <a:r>
              <a:rPr lang="en-US" sz="1800" i="1" dirty="0" err="1"/>
              <a:t>datën</a:t>
            </a:r>
            <a:r>
              <a:rPr lang="en-US" sz="1800" i="1" dirty="0"/>
              <a:t> e </a:t>
            </a:r>
            <a:r>
              <a:rPr lang="en-US" sz="1800" i="1" dirty="0" err="1"/>
              <a:t>zhvillimit</a:t>
            </a:r>
            <a:r>
              <a:rPr lang="en-US" sz="1800" i="1" dirty="0"/>
              <a:t> </a:t>
            </a:r>
            <a:r>
              <a:rPr lang="en-US" sz="1800" i="1" dirty="0" err="1"/>
              <a:t>të</a:t>
            </a:r>
            <a:r>
              <a:rPr lang="en-US" sz="1800" i="1" dirty="0"/>
              <a:t> </a:t>
            </a:r>
            <a:r>
              <a:rPr lang="en-US" sz="1800" i="1" dirty="0" err="1"/>
              <a:t>gjyqit</a:t>
            </a:r>
            <a:r>
              <a:rPr lang="en-US" sz="1800" i="1" dirty="0"/>
              <a:t>. </a:t>
            </a:r>
            <a:r>
              <a:rPr lang="en-US" sz="1800" i="1" dirty="0" err="1"/>
              <a:t>Interesim</a:t>
            </a:r>
            <a:r>
              <a:rPr lang="en-US" sz="1800" i="1" dirty="0"/>
              <a:t>, i </a:t>
            </a:r>
            <a:r>
              <a:rPr lang="en-US" sz="1800" i="1" dirty="0" err="1"/>
              <a:t>cili</a:t>
            </a:r>
            <a:r>
              <a:rPr lang="en-US" sz="1800" i="1" dirty="0"/>
              <a:t>, </a:t>
            </a:r>
            <a:r>
              <a:rPr lang="en-US" sz="1800" i="1" dirty="0" err="1"/>
              <a:t>nisur</a:t>
            </a:r>
            <a:r>
              <a:rPr lang="en-US" sz="1800" i="1" dirty="0"/>
              <a:t> </a:t>
            </a:r>
            <a:r>
              <a:rPr lang="en-US" sz="1800" i="1" dirty="0" err="1"/>
              <a:t>nga</a:t>
            </a:r>
            <a:r>
              <a:rPr lang="en-US" sz="1800" i="1" dirty="0"/>
              <a:t> </a:t>
            </a:r>
            <a:r>
              <a:rPr lang="en-US" sz="1800" i="1" dirty="0" err="1"/>
              <a:t>fakti</a:t>
            </a:r>
            <a:r>
              <a:rPr lang="en-US" sz="1800" i="1" dirty="0"/>
              <a:t> </a:t>
            </a:r>
            <a:r>
              <a:rPr lang="en-US" sz="1800" i="1" dirty="0" err="1"/>
              <a:t>që</a:t>
            </a:r>
            <a:r>
              <a:rPr lang="en-US" sz="1800" i="1" dirty="0"/>
              <a:t> i </a:t>
            </a:r>
            <a:r>
              <a:rPr lang="en-US" sz="1800" i="1" dirty="0" err="1"/>
              <a:t>pandehuri</a:t>
            </a:r>
            <a:r>
              <a:rPr lang="en-US" sz="1800" i="1" dirty="0"/>
              <a:t> </a:t>
            </a:r>
            <a:r>
              <a:rPr lang="en-US" sz="1800" i="1" dirty="0" err="1"/>
              <a:t>ka</a:t>
            </a:r>
            <a:r>
              <a:rPr lang="en-US" sz="1800" i="1" dirty="0"/>
              <a:t> </a:t>
            </a:r>
            <a:r>
              <a:rPr lang="en-US" sz="1800" i="1" dirty="0" err="1"/>
              <a:t>pasur</a:t>
            </a:r>
            <a:r>
              <a:rPr lang="en-US" sz="1800" i="1" dirty="0"/>
              <a:t> </a:t>
            </a:r>
            <a:r>
              <a:rPr lang="en-US" sz="1800" i="1" dirty="0" err="1"/>
              <a:t>një</a:t>
            </a:r>
            <a:r>
              <a:rPr lang="en-US" sz="1800" i="1" dirty="0"/>
              <a:t> </a:t>
            </a:r>
            <a:r>
              <a:rPr lang="en-US" sz="1800" i="1" dirty="0" err="1"/>
              <a:t>mbrojtës</a:t>
            </a:r>
            <a:r>
              <a:rPr lang="en-US" sz="1800" i="1" dirty="0"/>
              <a:t> </a:t>
            </a:r>
            <a:r>
              <a:rPr lang="en-US" sz="1800" i="1" dirty="0" err="1"/>
              <a:t>ka</a:t>
            </a:r>
            <a:r>
              <a:rPr lang="en-US" sz="1800" i="1" dirty="0"/>
              <a:t> </a:t>
            </a:r>
            <a:r>
              <a:rPr lang="en-US" sz="1800" i="1" dirty="0" err="1"/>
              <a:t>komunikuar</a:t>
            </a:r>
            <a:r>
              <a:rPr lang="en-US" sz="1800" i="1" dirty="0"/>
              <a:t> me </a:t>
            </a:r>
            <a:r>
              <a:rPr lang="en-US" sz="1800" i="1" dirty="0" err="1"/>
              <a:t>të</a:t>
            </a:r>
            <a:r>
              <a:rPr lang="en-US" sz="1800" i="1" dirty="0"/>
              <a:t>, </a:t>
            </a:r>
            <a:r>
              <a:rPr lang="en-US" sz="1800" i="1" dirty="0" err="1"/>
              <a:t>fakti</a:t>
            </a:r>
            <a:r>
              <a:rPr lang="en-US" sz="1800" i="1" dirty="0"/>
              <a:t> </a:t>
            </a:r>
            <a:r>
              <a:rPr lang="en-US" sz="1800" i="1" dirty="0" err="1"/>
              <a:t>që</a:t>
            </a:r>
            <a:r>
              <a:rPr lang="en-US" sz="1800" i="1" dirty="0"/>
              <a:t> data e </a:t>
            </a:r>
            <a:r>
              <a:rPr lang="en-US" sz="1800" i="1" dirty="0" err="1"/>
              <a:t>seancës</a:t>
            </a:r>
            <a:r>
              <a:rPr lang="en-US" sz="1800" i="1" dirty="0"/>
              <a:t> </a:t>
            </a:r>
            <a:r>
              <a:rPr lang="en-US" sz="1800" i="1" dirty="0" err="1"/>
              <a:t>së</a:t>
            </a:r>
            <a:r>
              <a:rPr lang="en-US" sz="1800" i="1" dirty="0"/>
              <a:t> </a:t>
            </a:r>
            <a:r>
              <a:rPr lang="en-US" sz="1800" i="1" dirty="0" err="1"/>
              <a:t>parë</a:t>
            </a:r>
            <a:r>
              <a:rPr lang="en-US" sz="1800" i="1" dirty="0"/>
              <a:t> </a:t>
            </a:r>
            <a:r>
              <a:rPr lang="en-US" sz="1800" i="1" dirty="0" err="1"/>
              <a:t>është</a:t>
            </a:r>
            <a:r>
              <a:rPr lang="en-US" sz="1800" i="1" dirty="0"/>
              <a:t> </a:t>
            </a:r>
            <a:r>
              <a:rPr lang="en-US" sz="1800" i="1" dirty="0" err="1"/>
              <a:t>shtyrë</a:t>
            </a:r>
            <a:r>
              <a:rPr lang="en-US" sz="1800" i="1" dirty="0"/>
              <a:t> </a:t>
            </a:r>
            <a:r>
              <a:rPr lang="en-US" sz="1800" i="1" dirty="0" err="1"/>
              <a:t>dhe</a:t>
            </a:r>
            <a:r>
              <a:rPr lang="en-US" sz="1800" i="1" dirty="0"/>
              <a:t> </a:t>
            </a:r>
            <a:r>
              <a:rPr lang="en-US" sz="1800" i="1" dirty="0" err="1"/>
              <a:t>janë</a:t>
            </a:r>
            <a:r>
              <a:rPr lang="en-US" sz="1800" i="1" dirty="0"/>
              <a:t> </a:t>
            </a:r>
            <a:r>
              <a:rPr lang="en-US" sz="1800" i="1" dirty="0" err="1"/>
              <a:t>zhvilluar</a:t>
            </a:r>
            <a:r>
              <a:rPr lang="en-US" sz="1800" i="1" dirty="0"/>
              <a:t> </a:t>
            </a:r>
            <a:r>
              <a:rPr lang="en-US" sz="1800" i="1" dirty="0" err="1"/>
              <a:t>disa</a:t>
            </a:r>
            <a:r>
              <a:rPr lang="en-US" sz="1800" i="1" dirty="0"/>
              <a:t> </a:t>
            </a:r>
            <a:r>
              <a:rPr lang="en-US" sz="1800" i="1" dirty="0" err="1"/>
              <a:t>seanca</a:t>
            </a:r>
            <a:r>
              <a:rPr lang="en-US" sz="1800" i="1" dirty="0"/>
              <a:t> </a:t>
            </a:r>
            <a:r>
              <a:rPr lang="en-US" sz="1800" i="1" dirty="0" err="1"/>
              <a:t>gjyqësore</a:t>
            </a:r>
            <a:r>
              <a:rPr lang="en-US" sz="1800" i="1" dirty="0"/>
              <a:t>, </a:t>
            </a:r>
            <a:r>
              <a:rPr lang="en-US" sz="1800" i="1" dirty="0" err="1"/>
              <a:t>ai</a:t>
            </a:r>
            <a:r>
              <a:rPr lang="en-US" sz="1800" i="1" dirty="0"/>
              <a:t> i </a:t>
            </a:r>
            <a:r>
              <a:rPr lang="en-US" sz="1800" i="1" dirty="0" err="1"/>
              <a:t>ka</a:t>
            </a:r>
            <a:r>
              <a:rPr lang="en-US" sz="1800" i="1" dirty="0"/>
              <a:t> </a:t>
            </a:r>
            <a:r>
              <a:rPr lang="en-US" sz="1800" i="1" dirty="0" err="1"/>
              <a:t>pasur</a:t>
            </a:r>
            <a:r>
              <a:rPr lang="en-US" sz="1800" i="1" dirty="0"/>
              <a:t> </a:t>
            </a:r>
            <a:r>
              <a:rPr lang="en-US" sz="1800" i="1" dirty="0" err="1"/>
              <a:t>të</a:t>
            </a:r>
            <a:r>
              <a:rPr lang="en-US" sz="1800" i="1" dirty="0"/>
              <a:t> </a:t>
            </a:r>
            <a:r>
              <a:rPr lang="en-US" sz="1800" i="1" dirty="0" err="1"/>
              <a:t>gjitha</a:t>
            </a:r>
            <a:r>
              <a:rPr lang="en-US" sz="1800" i="1" dirty="0"/>
              <a:t> </a:t>
            </a:r>
            <a:r>
              <a:rPr lang="en-US" sz="1800" i="1" dirty="0" err="1"/>
              <a:t>mundësitë</a:t>
            </a:r>
            <a:r>
              <a:rPr lang="en-US" sz="1800" i="1" dirty="0"/>
              <a:t> </a:t>
            </a:r>
            <a:r>
              <a:rPr lang="en-US" sz="1800" i="1" dirty="0" err="1"/>
              <a:t>për</a:t>
            </a:r>
            <a:r>
              <a:rPr lang="en-US" sz="1800" i="1" dirty="0"/>
              <a:t> </a:t>
            </a:r>
            <a:r>
              <a:rPr lang="en-US" sz="1800" i="1" dirty="0" err="1"/>
              <a:t>t’u</a:t>
            </a:r>
            <a:r>
              <a:rPr lang="en-US" sz="1800" i="1" dirty="0"/>
              <a:t> </a:t>
            </a:r>
            <a:r>
              <a:rPr lang="en-US" sz="1800" i="1" dirty="0" err="1"/>
              <a:t>informuar</a:t>
            </a:r>
            <a:r>
              <a:rPr lang="en-US" sz="1800" i="1" dirty="0"/>
              <a:t> </a:t>
            </a:r>
            <a:r>
              <a:rPr lang="en-US" sz="1800" i="1" dirty="0" err="1"/>
              <a:t>dhe</a:t>
            </a:r>
            <a:r>
              <a:rPr lang="en-US" sz="1800" i="1" dirty="0"/>
              <a:t> </a:t>
            </a:r>
            <a:r>
              <a:rPr lang="en-US" sz="1800" i="1" dirty="0" err="1"/>
              <a:t>në</a:t>
            </a:r>
            <a:r>
              <a:rPr lang="en-US" sz="1800" i="1" dirty="0"/>
              <a:t> </a:t>
            </a:r>
            <a:r>
              <a:rPr lang="en-US" sz="1800" i="1" dirty="0" err="1"/>
              <a:t>mënyrë</a:t>
            </a:r>
            <a:r>
              <a:rPr lang="en-US" sz="1800" i="1" dirty="0"/>
              <a:t> </a:t>
            </a:r>
            <a:r>
              <a:rPr lang="en-US" sz="1800" i="1" dirty="0" err="1"/>
              <a:t>të</a:t>
            </a:r>
            <a:r>
              <a:rPr lang="en-US" sz="1800" i="1" dirty="0"/>
              <a:t> </a:t>
            </a:r>
            <a:r>
              <a:rPr lang="en-US" sz="1800" i="1" dirty="0" err="1"/>
              <a:t>vullnetshme</a:t>
            </a:r>
            <a:r>
              <a:rPr lang="en-US" sz="1800" i="1" dirty="0"/>
              <a:t>, </a:t>
            </a:r>
            <a:r>
              <a:rPr lang="en-US" sz="1800" i="1" dirty="0" err="1"/>
              <a:t>ai</a:t>
            </a:r>
            <a:r>
              <a:rPr lang="en-US" sz="1800" i="1" dirty="0"/>
              <a:t> </a:t>
            </a:r>
            <a:r>
              <a:rPr lang="en-US" sz="1800" i="1" dirty="0" err="1"/>
              <a:t>ka</a:t>
            </a:r>
            <a:r>
              <a:rPr lang="en-US" sz="1800" i="1" dirty="0"/>
              <a:t> </a:t>
            </a:r>
            <a:r>
              <a:rPr lang="en-US" sz="1800" i="1" dirty="0" err="1"/>
              <a:t>refuzuar</a:t>
            </a:r>
            <a:r>
              <a:rPr lang="en-US" sz="1800" i="1" dirty="0"/>
              <a:t> </a:t>
            </a:r>
            <a:r>
              <a:rPr lang="en-US" sz="1800" i="1" dirty="0" err="1"/>
              <a:t>të</a:t>
            </a:r>
            <a:r>
              <a:rPr lang="en-US" sz="1800" i="1" dirty="0"/>
              <a:t> </a:t>
            </a:r>
            <a:r>
              <a:rPr lang="en-US" sz="1800" i="1" dirty="0" err="1"/>
              <a:t>marrë</a:t>
            </a:r>
            <a:r>
              <a:rPr lang="en-US" sz="1800" i="1" dirty="0"/>
              <a:t> </a:t>
            </a:r>
            <a:r>
              <a:rPr lang="en-US" sz="1800" i="1" dirty="0" err="1"/>
              <a:t>pjesë</a:t>
            </a:r>
            <a:r>
              <a:rPr lang="en-US" sz="1800" i="1" dirty="0"/>
              <a:t> </a:t>
            </a:r>
            <a:r>
              <a:rPr lang="en-US" sz="1800" i="1" dirty="0" err="1"/>
              <a:t>në</a:t>
            </a:r>
            <a:r>
              <a:rPr lang="en-US" sz="1800" i="1" dirty="0"/>
              <a:t> </a:t>
            </a:r>
            <a:r>
              <a:rPr lang="en-US" sz="1800" i="1" dirty="0" err="1"/>
              <a:t>seancën</a:t>
            </a:r>
            <a:r>
              <a:rPr lang="en-US" sz="1800" i="1" dirty="0"/>
              <a:t>. </a:t>
            </a:r>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E8443AE9-FA2E-4A7E-A065-6FDA0CBDDC08}"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25559703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0"/>
            <a:ext cx="8839200" cy="5334000"/>
          </a:xfrm>
        </p:spPr>
        <p:txBody>
          <a:bodyPr>
            <a:noAutofit/>
          </a:bodyPr>
          <a:lstStyle/>
          <a:p>
            <a:pPr algn="just"/>
            <a:r>
              <a:rPr lang="en-US" sz="1750" i="1" dirty="0" err="1" smtClean="0"/>
              <a:t>Kolegji</a:t>
            </a:r>
            <a:r>
              <a:rPr lang="en-US" sz="1750" i="1" dirty="0" smtClean="0"/>
              <a:t> </a:t>
            </a:r>
            <a:r>
              <a:rPr lang="en-US" sz="1750" i="1" dirty="0" err="1"/>
              <a:t>vëren</a:t>
            </a:r>
            <a:r>
              <a:rPr lang="en-US" sz="1750" i="1" dirty="0"/>
              <a:t> se i </a:t>
            </a:r>
            <a:r>
              <a:rPr lang="en-US" sz="1750" i="1" dirty="0" err="1"/>
              <a:t>pandehuri</a:t>
            </a:r>
            <a:r>
              <a:rPr lang="en-US" sz="1750" i="1" dirty="0"/>
              <a:t> me </a:t>
            </a:r>
            <a:r>
              <a:rPr lang="en-US" sz="1750" i="1" dirty="0" err="1"/>
              <a:t>vetëdije</a:t>
            </a:r>
            <a:r>
              <a:rPr lang="en-US" sz="1750" i="1" dirty="0"/>
              <a:t> </a:t>
            </a:r>
            <a:r>
              <a:rPr lang="en-US" sz="1750" i="1" dirty="0" err="1"/>
              <a:t>ka</a:t>
            </a:r>
            <a:r>
              <a:rPr lang="en-US" sz="1750" i="1" dirty="0"/>
              <a:t> </a:t>
            </a:r>
            <a:r>
              <a:rPr lang="en-US" sz="1750" i="1" dirty="0" err="1"/>
              <a:t>zgjedhur</a:t>
            </a:r>
            <a:r>
              <a:rPr lang="en-US" sz="1750" i="1" dirty="0"/>
              <a:t> </a:t>
            </a:r>
            <a:r>
              <a:rPr lang="en-US" sz="1750" i="1" dirty="0" err="1"/>
              <a:t>të</a:t>
            </a:r>
            <a:r>
              <a:rPr lang="en-US" sz="1750" i="1" dirty="0"/>
              <a:t> </a:t>
            </a:r>
            <a:r>
              <a:rPr lang="en-US" sz="1750" i="1" dirty="0" err="1"/>
              <a:t>mos</a:t>
            </a:r>
            <a:r>
              <a:rPr lang="en-US" sz="1750" i="1" dirty="0"/>
              <a:t> </a:t>
            </a:r>
            <a:r>
              <a:rPr lang="en-US" sz="1750" i="1" dirty="0" err="1"/>
              <a:t>marrë</a:t>
            </a:r>
            <a:r>
              <a:rPr lang="en-US" sz="1750" i="1" dirty="0"/>
              <a:t> </a:t>
            </a:r>
            <a:r>
              <a:rPr lang="en-US" sz="1750" i="1" dirty="0" err="1"/>
              <a:t>personalisht</a:t>
            </a:r>
            <a:r>
              <a:rPr lang="en-US" sz="1750" i="1" dirty="0"/>
              <a:t> </a:t>
            </a:r>
            <a:r>
              <a:rPr lang="en-US" sz="1750" i="1" dirty="0" err="1"/>
              <a:t>njoftimin</a:t>
            </a:r>
            <a:r>
              <a:rPr lang="en-US" sz="1750" i="1" dirty="0"/>
              <a:t>, </a:t>
            </a:r>
            <a:r>
              <a:rPr lang="en-US" sz="1750" i="1" dirty="0" err="1"/>
              <a:t>për</a:t>
            </a:r>
            <a:r>
              <a:rPr lang="en-US" sz="1750" i="1" dirty="0"/>
              <a:t> </a:t>
            </a:r>
            <a:r>
              <a:rPr lang="en-US" sz="1750" i="1" dirty="0" err="1"/>
              <a:t>të</a:t>
            </a:r>
            <a:r>
              <a:rPr lang="en-US" sz="1750" i="1" dirty="0"/>
              <a:t> </a:t>
            </a:r>
            <a:r>
              <a:rPr lang="en-US" sz="1750" i="1" dirty="0" err="1"/>
              <a:t>marrë</a:t>
            </a:r>
            <a:r>
              <a:rPr lang="en-US" sz="1750" i="1" dirty="0"/>
              <a:t> </a:t>
            </a:r>
            <a:r>
              <a:rPr lang="en-US" sz="1750" i="1" dirty="0" err="1"/>
              <a:t>pjesë</a:t>
            </a:r>
            <a:r>
              <a:rPr lang="en-US" sz="1750" i="1" dirty="0"/>
              <a:t> </a:t>
            </a:r>
            <a:r>
              <a:rPr lang="en-US" sz="1750" i="1" dirty="0" err="1"/>
              <a:t>në</a:t>
            </a:r>
            <a:r>
              <a:rPr lang="en-US" sz="1750" i="1" dirty="0"/>
              <a:t> </a:t>
            </a:r>
            <a:r>
              <a:rPr lang="en-US" sz="1750" i="1" dirty="0" err="1"/>
              <a:t>seancën</a:t>
            </a:r>
            <a:r>
              <a:rPr lang="en-US" sz="1750" i="1" dirty="0"/>
              <a:t> e </a:t>
            </a:r>
            <a:r>
              <a:rPr lang="en-US" sz="1750" i="1" dirty="0" err="1"/>
              <a:t>zhvilluar</a:t>
            </a:r>
            <a:r>
              <a:rPr lang="en-US" sz="1750" i="1" dirty="0"/>
              <a:t> </a:t>
            </a:r>
            <a:r>
              <a:rPr lang="en-US" sz="1750" i="1" dirty="0" err="1"/>
              <a:t>ndaj</a:t>
            </a:r>
            <a:r>
              <a:rPr lang="en-US" sz="1750" i="1" dirty="0"/>
              <a:t> </a:t>
            </a:r>
            <a:r>
              <a:rPr lang="en-US" sz="1750" i="1" dirty="0" err="1"/>
              <a:t>tij</a:t>
            </a:r>
            <a:r>
              <a:rPr lang="en-US" sz="1750" i="1" dirty="0"/>
              <a:t> </a:t>
            </a:r>
            <a:r>
              <a:rPr lang="en-US" sz="1750" i="1" dirty="0" err="1"/>
              <a:t>në</a:t>
            </a:r>
            <a:r>
              <a:rPr lang="en-US" sz="1750" i="1" dirty="0"/>
              <a:t> </a:t>
            </a:r>
            <a:r>
              <a:rPr lang="en-US" sz="1750" i="1" dirty="0" err="1"/>
              <a:t>gjykatën</a:t>
            </a:r>
            <a:r>
              <a:rPr lang="en-US" sz="1750" i="1" dirty="0"/>
              <a:t> e </a:t>
            </a:r>
            <a:r>
              <a:rPr lang="en-US" sz="1750" i="1" dirty="0" err="1"/>
              <a:t>apelit</a:t>
            </a:r>
            <a:r>
              <a:rPr lang="en-US" sz="1750" i="1" dirty="0"/>
              <a:t>. ... </a:t>
            </a:r>
            <a:r>
              <a:rPr lang="en-US" sz="1750" i="1" dirty="0" err="1"/>
              <a:t>Për</a:t>
            </a:r>
            <a:r>
              <a:rPr lang="en-US" sz="1750" i="1" dirty="0"/>
              <a:t> </a:t>
            </a:r>
            <a:r>
              <a:rPr lang="en-US" sz="1750" i="1" dirty="0" err="1"/>
              <a:t>më</a:t>
            </a:r>
            <a:r>
              <a:rPr lang="en-US" sz="1750" i="1" dirty="0"/>
              <a:t> </a:t>
            </a:r>
            <a:r>
              <a:rPr lang="en-US" sz="1750" i="1" dirty="0" err="1"/>
              <a:t>tepër</a:t>
            </a:r>
            <a:r>
              <a:rPr lang="en-US" sz="1750" i="1" dirty="0"/>
              <a:t>, </a:t>
            </a:r>
            <a:r>
              <a:rPr lang="en-US" sz="1750" i="1" dirty="0" err="1"/>
              <a:t>në</a:t>
            </a:r>
            <a:r>
              <a:rPr lang="en-US" sz="1750" i="1" dirty="0"/>
              <a:t> </a:t>
            </a:r>
            <a:r>
              <a:rPr lang="en-US" sz="1750" i="1" dirty="0" err="1"/>
              <a:t>lidhje</a:t>
            </a:r>
            <a:r>
              <a:rPr lang="en-US" sz="1750" i="1" dirty="0"/>
              <a:t> me </a:t>
            </a:r>
            <a:r>
              <a:rPr lang="en-US" sz="1750" i="1" dirty="0" err="1"/>
              <a:t>pretendimin</a:t>
            </a:r>
            <a:r>
              <a:rPr lang="en-US" sz="1750" i="1" dirty="0"/>
              <a:t> se </a:t>
            </a:r>
            <a:r>
              <a:rPr lang="en-US" sz="1750" i="1" dirty="0" err="1"/>
              <a:t>duhet</a:t>
            </a:r>
            <a:r>
              <a:rPr lang="en-US" sz="1750" i="1" dirty="0"/>
              <a:t> </a:t>
            </a:r>
            <a:r>
              <a:rPr lang="en-US" sz="1750" i="1" dirty="0" err="1"/>
              <a:t>të</a:t>
            </a:r>
            <a:r>
              <a:rPr lang="en-US" sz="1750" i="1" dirty="0"/>
              <a:t> </a:t>
            </a:r>
            <a:r>
              <a:rPr lang="en-US" sz="1750" i="1" dirty="0" err="1"/>
              <a:t>bëhej</a:t>
            </a:r>
            <a:r>
              <a:rPr lang="en-US" sz="1750" i="1" dirty="0"/>
              <a:t> </a:t>
            </a:r>
            <a:r>
              <a:rPr lang="en-US" sz="1750" i="1" dirty="0" err="1"/>
              <a:t>njoftimi</a:t>
            </a:r>
            <a:r>
              <a:rPr lang="en-US" sz="1750" i="1" dirty="0"/>
              <a:t> </a:t>
            </a:r>
            <a:r>
              <a:rPr lang="en-US" sz="1750" i="1" dirty="0" err="1"/>
              <a:t>sipas</a:t>
            </a:r>
            <a:r>
              <a:rPr lang="en-US" sz="1750" i="1" dirty="0"/>
              <a:t> </a:t>
            </a:r>
            <a:r>
              <a:rPr lang="en-US" sz="1750" i="1" dirty="0" err="1"/>
              <a:t>nenit</a:t>
            </a:r>
            <a:r>
              <a:rPr lang="en-US" sz="1750" i="1" dirty="0"/>
              <a:t> 142 i </a:t>
            </a:r>
            <a:r>
              <a:rPr lang="en-US" sz="1750" i="1" dirty="0" err="1"/>
              <a:t>Kodit</a:t>
            </a:r>
            <a:r>
              <a:rPr lang="en-US" sz="1750" i="1" dirty="0"/>
              <a:t> </a:t>
            </a:r>
            <a:r>
              <a:rPr lang="en-US" sz="1750" i="1" dirty="0" err="1"/>
              <a:t>të</a:t>
            </a:r>
            <a:r>
              <a:rPr lang="en-US" sz="1750" i="1" dirty="0"/>
              <a:t> </a:t>
            </a:r>
            <a:r>
              <a:rPr lang="en-US" sz="1750" i="1" dirty="0" err="1"/>
              <a:t>Procedurës</a:t>
            </a:r>
            <a:r>
              <a:rPr lang="en-US" sz="1750" i="1" dirty="0"/>
              <a:t> </a:t>
            </a:r>
            <a:r>
              <a:rPr lang="en-US" sz="1750" i="1" dirty="0" err="1"/>
              <a:t>Penale</a:t>
            </a:r>
            <a:r>
              <a:rPr lang="en-US" sz="1750" i="1" dirty="0"/>
              <a:t>, </a:t>
            </a:r>
            <a:r>
              <a:rPr lang="en-US" sz="1750" i="1" dirty="0" err="1"/>
              <a:t>ky</a:t>
            </a:r>
            <a:r>
              <a:rPr lang="en-US" sz="1750" i="1" dirty="0"/>
              <a:t> </a:t>
            </a:r>
            <a:r>
              <a:rPr lang="en-US" sz="1750" i="1" dirty="0" err="1"/>
              <a:t>Kolegj</a:t>
            </a:r>
            <a:r>
              <a:rPr lang="en-US" sz="1750" i="1" dirty="0"/>
              <a:t> </a:t>
            </a:r>
            <a:r>
              <a:rPr lang="en-US" sz="1750" i="1" dirty="0" err="1"/>
              <a:t>çmon</a:t>
            </a:r>
            <a:r>
              <a:rPr lang="en-US" sz="1750" i="1" dirty="0"/>
              <a:t> </a:t>
            </a:r>
            <a:r>
              <a:rPr lang="en-US" sz="1750" i="1" dirty="0" err="1"/>
              <a:t>të</a:t>
            </a:r>
            <a:r>
              <a:rPr lang="en-US" sz="1750" i="1" dirty="0"/>
              <a:t> </a:t>
            </a:r>
            <a:r>
              <a:rPr lang="en-US" sz="1750" i="1" dirty="0" err="1"/>
              <a:t>theksojë</a:t>
            </a:r>
            <a:r>
              <a:rPr lang="en-US" sz="1750" i="1" dirty="0"/>
              <a:t> se </a:t>
            </a:r>
            <a:r>
              <a:rPr lang="en-US" sz="1750" i="1" dirty="0" err="1"/>
              <a:t>pretendimi</a:t>
            </a:r>
            <a:r>
              <a:rPr lang="en-US" sz="1750" i="1" dirty="0"/>
              <a:t> i </a:t>
            </a:r>
            <a:r>
              <a:rPr lang="en-US" sz="1750" i="1" dirty="0" err="1"/>
              <a:t>palës</a:t>
            </a:r>
            <a:r>
              <a:rPr lang="en-US" sz="1750" i="1" dirty="0"/>
              <a:t> </a:t>
            </a:r>
            <a:r>
              <a:rPr lang="en-US" sz="1750" i="1" dirty="0" err="1"/>
              <a:t>rekursuese</a:t>
            </a:r>
            <a:r>
              <a:rPr lang="en-US" sz="1750" i="1" dirty="0"/>
              <a:t> </a:t>
            </a:r>
            <a:r>
              <a:rPr lang="en-US" sz="1750" i="1" dirty="0" err="1"/>
              <a:t>nuk</a:t>
            </a:r>
            <a:r>
              <a:rPr lang="en-US" sz="1750" i="1" dirty="0"/>
              <a:t> </a:t>
            </a:r>
            <a:r>
              <a:rPr lang="en-US" sz="1750" i="1" dirty="0" err="1"/>
              <a:t>është</a:t>
            </a:r>
            <a:r>
              <a:rPr lang="en-US" sz="1750" i="1" dirty="0"/>
              <a:t> i </a:t>
            </a:r>
            <a:r>
              <a:rPr lang="en-US" sz="1750" i="1" dirty="0" err="1"/>
              <a:t>mbështetur</a:t>
            </a:r>
            <a:r>
              <a:rPr lang="en-US" sz="1750" i="1" dirty="0"/>
              <a:t> </a:t>
            </a:r>
            <a:r>
              <a:rPr lang="en-US" sz="1750" i="1" dirty="0" err="1"/>
              <a:t>në</a:t>
            </a:r>
            <a:r>
              <a:rPr lang="en-US" sz="1750" i="1" dirty="0"/>
              <a:t> </a:t>
            </a:r>
            <a:r>
              <a:rPr lang="en-US" sz="1750" i="1" dirty="0" err="1"/>
              <a:t>ligj</a:t>
            </a:r>
            <a:r>
              <a:rPr lang="en-US" sz="1750" i="1" dirty="0"/>
              <a:t>. </a:t>
            </a:r>
            <a:r>
              <a:rPr lang="en-US" sz="1750" i="1" dirty="0" err="1"/>
              <a:t>Pasi</a:t>
            </a:r>
            <a:r>
              <a:rPr lang="en-US" sz="1750" i="1" dirty="0"/>
              <a:t> </a:t>
            </a:r>
            <a:r>
              <a:rPr lang="en-US" sz="1750" i="1" dirty="0" err="1"/>
              <a:t>neni</a:t>
            </a:r>
            <a:r>
              <a:rPr lang="en-US" sz="1750" i="1" dirty="0"/>
              <a:t> 142 i </a:t>
            </a:r>
            <a:r>
              <a:rPr lang="en-US" sz="1750" i="1" dirty="0" err="1"/>
              <a:t>Kodit</a:t>
            </a:r>
            <a:r>
              <a:rPr lang="en-US" sz="1750" i="1" dirty="0"/>
              <a:t> </a:t>
            </a:r>
            <a:r>
              <a:rPr lang="en-US" sz="1750" i="1" dirty="0" err="1"/>
              <a:t>të</a:t>
            </a:r>
            <a:r>
              <a:rPr lang="en-US" sz="1750" i="1" dirty="0"/>
              <a:t> </a:t>
            </a:r>
            <a:r>
              <a:rPr lang="en-US" sz="1750" i="1" dirty="0" err="1"/>
              <a:t>Procedurës</a:t>
            </a:r>
            <a:r>
              <a:rPr lang="en-US" sz="1750" i="1" dirty="0"/>
              <a:t> </a:t>
            </a:r>
            <a:r>
              <a:rPr lang="en-US" sz="1750" i="1" dirty="0" err="1"/>
              <a:t>Penale</a:t>
            </a:r>
            <a:r>
              <a:rPr lang="en-US" sz="1750" i="1" dirty="0"/>
              <a:t> </a:t>
            </a:r>
            <a:r>
              <a:rPr lang="en-US" sz="1750" i="1" dirty="0" err="1"/>
              <a:t>zbatohet</a:t>
            </a:r>
            <a:r>
              <a:rPr lang="en-US" sz="1750" i="1" dirty="0"/>
              <a:t> </a:t>
            </a:r>
            <a:r>
              <a:rPr lang="en-US" sz="1750" i="1" dirty="0" err="1"/>
              <a:t>për</a:t>
            </a:r>
            <a:r>
              <a:rPr lang="en-US" sz="1750" i="1" dirty="0"/>
              <a:t> </a:t>
            </a:r>
            <a:r>
              <a:rPr lang="en-US" sz="1750" i="1" dirty="0" err="1"/>
              <a:t>rastin</a:t>
            </a:r>
            <a:r>
              <a:rPr lang="en-US" sz="1750" i="1" dirty="0"/>
              <a:t> </a:t>
            </a:r>
            <a:r>
              <a:rPr lang="en-US" sz="1750" i="1" dirty="0" err="1"/>
              <a:t>kur</a:t>
            </a:r>
            <a:r>
              <a:rPr lang="en-US" sz="1750" i="1" dirty="0"/>
              <a:t> i </a:t>
            </a:r>
            <a:r>
              <a:rPr lang="en-US" sz="1750" i="1" dirty="0" err="1"/>
              <a:t>pandehuri</a:t>
            </a:r>
            <a:r>
              <a:rPr lang="en-US" sz="1750" i="1" dirty="0"/>
              <a:t> </a:t>
            </a:r>
            <a:r>
              <a:rPr lang="en-US" sz="1750" i="1" dirty="0" err="1"/>
              <a:t>nuk</a:t>
            </a:r>
            <a:r>
              <a:rPr lang="en-US" sz="1750" i="1" dirty="0"/>
              <a:t> </a:t>
            </a:r>
            <a:r>
              <a:rPr lang="en-US" sz="1750" i="1" dirty="0" err="1"/>
              <a:t>ka</a:t>
            </a:r>
            <a:r>
              <a:rPr lang="en-US" sz="1750" i="1" dirty="0"/>
              <a:t> </a:t>
            </a:r>
            <a:r>
              <a:rPr lang="en-US" sz="1750" i="1" dirty="0" err="1"/>
              <a:t>vendbanim</a:t>
            </a:r>
            <a:r>
              <a:rPr lang="en-US" sz="1750" i="1" dirty="0"/>
              <a:t> </a:t>
            </a:r>
            <a:r>
              <a:rPr lang="en-US" sz="1750" i="1" dirty="0" err="1"/>
              <a:t>apo</a:t>
            </a:r>
            <a:r>
              <a:rPr lang="en-US" sz="1750" i="1" dirty="0"/>
              <a:t> </a:t>
            </a:r>
            <a:r>
              <a:rPr lang="en-US" sz="1750" i="1" dirty="0" err="1"/>
              <a:t>vendqëndrim</a:t>
            </a:r>
            <a:r>
              <a:rPr lang="en-US" sz="1750" i="1" dirty="0"/>
              <a:t> </a:t>
            </a:r>
            <a:r>
              <a:rPr lang="en-US" sz="1750" i="1" dirty="0" err="1"/>
              <a:t>në</a:t>
            </a:r>
            <a:r>
              <a:rPr lang="en-US" sz="1750" i="1" dirty="0"/>
              <a:t> </a:t>
            </a:r>
            <a:r>
              <a:rPr lang="en-US" sz="1750" i="1" dirty="0" err="1"/>
              <a:t>Shqipëri</a:t>
            </a:r>
            <a:r>
              <a:rPr lang="en-US" sz="1750" i="1" dirty="0"/>
              <a:t>, </a:t>
            </a:r>
            <a:r>
              <a:rPr lang="en-US" sz="1750" i="1" dirty="0" err="1"/>
              <a:t>dhe</a:t>
            </a:r>
            <a:r>
              <a:rPr lang="en-US" sz="1750" i="1" dirty="0"/>
              <a:t> </a:t>
            </a:r>
            <a:r>
              <a:rPr lang="en-US" sz="1750" i="1" dirty="0" err="1"/>
              <a:t>nuk</a:t>
            </a:r>
            <a:r>
              <a:rPr lang="en-US" sz="1750" i="1" dirty="0"/>
              <a:t> </a:t>
            </a:r>
            <a:r>
              <a:rPr lang="en-US" sz="1750" i="1" dirty="0" err="1"/>
              <a:t>mund</a:t>
            </a:r>
            <a:r>
              <a:rPr lang="en-US" sz="1750" i="1" dirty="0"/>
              <a:t> </a:t>
            </a:r>
            <a:r>
              <a:rPr lang="en-US" sz="1750" i="1" dirty="0" err="1"/>
              <a:t>të</a:t>
            </a:r>
            <a:r>
              <a:rPr lang="en-US" sz="1750" i="1" dirty="0"/>
              <a:t> </a:t>
            </a:r>
            <a:r>
              <a:rPr lang="en-US" sz="1750" i="1" dirty="0" err="1"/>
              <a:t>kontaktohet</a:t>
            </a:r>
            <a:r>
              <a:rPr lang="en-US" sz="1750" i="1" dirty="0"/>
              <a:t>. </a:t>
            </a:r>
            <a:r>
              <a:rPr lang="en-US" sz="1750" i="1" dirty="0" err="1"/>
              <a:t>Në</a:t>
            </a:r>
            <a:r>
              <a:rPr lang="en-US" sz="1750" i="1" dirty="0"/>
              <a:t> </a:t>
            </a:r>
            <a:r>
              <a:rPr lang="en-US" sz="1750" i="1" dirty="0" err="1"/>
              <a:t>rastin</a:t>
            </a:r>
            <a:r>
              <a:rPr lang="en-US" sz="1750" i="1" dirty="0"/>
              <a:t> </a:t>
            </a:r>
            <a:r>
              <a:rPr lang="en-US" sz="1750" i="1" dirty="0" err="1"/>
              <a:t>konkret</a:t>
            </a:r>
            <a:r>
              <a:rPr lang="en-US" sz="1750" i="1" dirty="0"/>
              <a:t>, i </a:t>
            </a:r>
            <a:r>
              <a:rPr lang="en-US" sz="1750" i="1" dirty="0" err="1"/>
              <a:t>gjykuari</a:t>
            </a:r>
            <a:r>
              <a:rPr lang="en-US" sz="1750" i="1" dirty="0"/>
              <a:t> </a:t>
            </a:r>
            <a:r>
              <a:rPr lang="en-US" sz="1750" i="1" dirty="0" err="1"/>
              <a:t>Malo</a:t>
            </a:r>
            <a:r>
              <a:rPr lang="en-US" sz="1750" i="1" dirty="0"/>
              <a:t> </a:t>
            </a:r>
            <a:r>
              <a:rPr lang="en-US" sz="1750" i="1" dirty="0" err="1"/>
              <a:t>ka</a:t>
            </a:r>
            <a:r>
              <a:rPr lang="en-US" sz="1750" i="1" dirty="0"/>
              <a:t> </a:t>
            </a:r>
            <a:r>
              <a:rPr lang="en-US" sz="1750" i="1" dirty="0" err="1"/>
              <a:t>pasur</a:t>
            </a:r>
            <a:r>
              <a:rPr lang="en-US" sz="1750" i="1" dirty="0"/>
              <a:t> </a:t>
            </a:r>
            <a:r>
              <a:rPr lang="en-US" sz="1750" i="1" dirty="0" err="1"/>
              <a:t>adresë</a:t>
            </a:r>
            <a:r>
              <a:rPr lang="en-US" sz="1750" i="1" dirty="0"/>
              <a:t> </a:t>
            </a:r>
            <a:r>
              <a:rPr lang="en-US" sz="1750" i="1" dirty="0" err="1"/>
              <a:t>të</a:t>
            </a:r>
            <a:r>
              <a:rPr lang="en-US" sz="1750" i="1" dirty="0"/>
              <a:t> </a:t>
            </a:r>
            <a:r>
              <a:rPr lang="en-US" sz="1750" i="1" dirty="0" err="1"/>
              <a:t>njohur</a:t>
            </a:r>
            <a:r>
              <a:rPr lang="en-US" sz="1750" i="1" dirty="0"/>
              <a:t> </a:t>
            </a:r>
            <a:r>
              <a:rPr lang="en-US" sz="1750" i="1" dirty="0" err="1"/>
              <a:t>në</a:t>
            </a:r>
            <a:r>
              <a:rPr lang="en-US" sz="1750" i="1" dirty="0"/>
              <a:t> </a:t>
            </a:r>
            <a:r>
              <a:rPr lang="en-US" sz="1750" i="1" dirty="0" err="1"/>
              <a:t>Shqipëri</a:t>
            </a:r>
            <a:r>
              <a:rPr lang="en-US" sz="1750" i="1" dirty="0"/>
              <a:t>, </a:t>
            </a:r>
            <a:r>
              <a:rPr lang="en-US" sz="1750" i="1" dirty="0" err="1"/>
              <a:t>dhe</a:t>
            </a:r>
            <a:r>
              <a:rPr lang="en-US" sz="1750" i="1" dirty="0"/>
              <a:t> </a:t>
            </a:r>
            <a:r>
              <a:rPr lang="en-US" sz="1750" i="1" dirty="0" err="1"/>
              <a:t>ka</a:t>
            </a:r>
            <a:r>
              <a:rPr lang="en-US" sz="1750" i="1" dirty="0"/>
              <a:t> </a:t>
            </a:r>
            <a:r>
              <a:rPr lang="en-US" sz="1750" i="1" dirty="0" err="1"/>
              <a:t>pasur</a:t>
            </a:r>
            <a:r>
              <a:rPr lang="en-US" sz="1750" i="1" dirty="0"/>
              <a:t> </a:t>
            </a:r>
            <a:r>
              <a:rPr lang="en-US" sz="1750" i="1" dirty="0" err="1"/>
              <a:t>dijeni</a:t>
            </a:r>
            <a:r>
              <a:rPr lang="en-US" sz="1750" i="1" dirty="0"/>
              <a:t> </a:t>
            </a:r>
            <a:r>
              <a:rPr lang="en-US" sz="1750" i="1" dirty="0" err="1"/>
              <a:t>rreth</a:t>
            </a:r>
            <a:r>
              <a:rPr lang="en-US" sz="1750" i="1" dirty="0"/>
              <a:t> </a:t>
            </a:r>
            <a:r>
              <a:rPr lang="en-US" sz="1750" i="1" dirty="0" err="1"/>
              <a:t>procedimit</a:t>
            </a:r>
            <a:r>
              <a:rPr lang="en-US" sz="1750" i="1" dirty="0"/>
              <a:t> penal </a:t>
            </a:r>
            <a:r>
              <a:rPr lang="en-US" sz="1750" i="1" dirty="0" err="1"/>
              <a:t>të</a:t>
            </a:r>
            <a:r>
              <a:rPr lang="en-US" sz="1750" i="1" dirty="0"/>
              <a:t> </a:t>
            </a:r>
            <a:r>
              <a:rPr lang="en-US" sz="1750" i="1" dirty="0" err="1"/>
              <a:t>filluar</a:t>
            </a:r>
            <a:r>
              <a:rPr lang="en-US" sz="1750" i="1" dirty="0"/>
              <a:t> </a:t>
            </a:r>
            <a:r>
              <a:rPr lang="en-US" sz="1750" i="1" dirty="0" err="1"/>
              <a:t>ndaj</a:t>
            </a:r>
            <a:r>
              <a:rPr lang="en-US" sz="1750" i="1" dirty="0"/>
              <a:t> </a:t>
            </a:r>
            <a:r>
              <a:rPr lang="en-US" sz="1750" i="1" dirty="0" err="1"/>
              <a:t>tij</a:t>
            </a:r>
            <a:r>
              <a:rPr lang="en-US" sz="1750" i="1" dirty="0"/>
              <a:t>, </a:t>
            </a:r>
            <a:r>
              <a:rPr lang="en-US" sz="1750" i="1" dirty="0" err="1"/>
              <a:t>pikërisht</a:t>
            </a:r>
            <a:r>
              <a:rPr lang="en-US" sz="1750" i="1" dirty="0"/>
              <a:t> </a:t>
            </a:r>
            <a:r>
              <a:rPr lang="en-US" sz="1750" i="1" dirty="0" err="1"/>
              <a:t>për</a:t>
            </a:r>
            <a:r>
              <a:rPr lang="en-US" sz="1750" i="1" dirty="0"/>
              <a:t> </a:t>
            </a:r>
            <a:r>
              <a:rPr lang="en-US" sz="1750" i="1" dirty="0" err="1"/>
              <a:t>faktin</a:t>
            </a:r>
            <a:r>
              <a:rPr lang="en-US" sz="1750" i="1" dirty="0"/>
              <a:t> se </a:t>
            </a:r>
            <a:r>
              <a:rPr lang="en-US" sz="1750" i="1" dirty="0" err="1"/>
              <a:t>adresa</a:t>
            </a:r>
            <a:r>
              <a:rPr lang="en-US" sz="1750" i="1" dirty="0"/>
              <a:t> </a:t>
            </a:r>
            <a:r>
              <a:rPr lang="en-US" sz="1750" i="1" dirty="0" err="1"/>
              <a:t>për</a:t>
            </a:r>
            <a:r>
              <a:rPr lang="en-US" sz="1750" i="1" dirty="0"/>
              <a:t> </a:t>
            </a:r>
            <a:r>
              <a:rPr lang="en-US" sz="1750" i="1" dirty="0" err="1"/>
              <a:t>gjykatën</a:t>
            </a:r>
            <a:r>
              <a:rPr lang="en-US" sz="1750" i="1" dirty="0"/>
              <a:t> </a:t>
            </a:r>
            <a:r>
              <a:rPr lang="en-US" sz="1750" i="1" dirty="0" err="1"/>
              <a:t>që</a:t>
            </a:r>
            <a:r>
              <a:rPr lang="en-US" sz="1750" i="1" dirty="0"/>
              <a:t> </a:t>
            </a:r>
            <a:r>
              <a:rPr lang="en-US" sz="1750" i="1" dirty="0" err="1"/>
              <a:t>po</a:t>
            </a:r>
            <a:r>
              <a:rPr lang="en-US" sz="1750" i="1" dirty="0"/>
              <a:t> </a:t>
            </a:r>
            <a:r>
              <a:rPr lang="en-US" sz="1750" i="1" dirty="0" err="1"/>
              <a:t>gjykonte</a:t>
            </a:r>
            <a:r>
              <a:rPr lang="en-US" sz="1750" i="1" dirty="0"/>
              <a:t> </a:t>
            </a:r>
            <a:r>
              <a:rPr lang="en-US" sz="1750" i="1" dirty="0" err="1"/>
              <a:t>ankimin</a:t>
            </a:r>
            <a:r>
              <a:rPr lang="en-US" sz="1750" i="1" dirty="0"/>
              <a:t> e </a:t>
            </a:r>
            <a:r>
              <a:rPr lang="en-US" sz="1750" i="1" dirty="0" err="1"/>
              <a:t>këtij</a:t>
            </a:r>
            <a:r>
              <a:rPr lang="en-US" sz="1750" i="1" dirty="0"/>
              <a:t> </a:t>
            </a:r>
            <a:r>
              <a:rPr lang="en-US" sz="1750" i="1" dirty="0" err="1"/>
              <a:t>të</a:t>
            </a:r>
            <a:r>
              <a:rPr lang="en-US" sz="1750" i="1" dirty="0"/>
              <a:t> </a:t>
            </a:r>
            <a:r>
              <a:rPr lang="en-US" sz="1750" i="1" dirty="0" err="1"/>
              <a:t>gjykuari</a:t>
            </a:r>
            <a:r>
              <a:rPr lang="en-US" sz="1750" i="1" dirty="0"/>
              <a:t> </a:t>
            </a:r>
            <a:r>
              <a:rPr lang="en-US" sz="1750" i="1" dirty="0" err="1"/>
              <a:t>ishte</a:t>
            </a:r>
            <a:r>
              <a:rPr lang="en-US" sz="1750" i="1" dirty="0"/>
              <a:t> e </a:t>
            </a:r>
            <a:r>
              <a:rPr lang="en-US" sz="1750" i="1" dirty="0" err="1"/>
              <a:t>njohur</a:t>
            </a:r>
            <a:r>
              <a:rPr lang="en-US" sz="1750" i="1" dirty="0"/>
              <a:t> </a:t>
            </a:r>
            <a:r>
              <a:rPr lang="en-US" sz="1750" i="1" dirty="0" err="1"/>
              <a:t>dhe</a:t>
            </a:r>
            <a:r>
              <a:rPr lang="en-US" sz="1750" i="1" dirty="0"/>
              <a:t> </a:t>
            </a:r>
            <a:r>
              <a:rPr lang="en-US" sz="1750" i="1" dirty="0" err="1"/>
              <a:t>kishte</a:t>
            </a:r>
            <a:r>
              <a:rPr lang="en-US" sz="1750" i="1" dirty="0"/>
              <a:t> </a:t>
            </a:r>
            <a:r>
              <a:rPr lang="en-US" sz="1750" i="1" dirty="0" err="1"/>
              <a:t>adresë</a:t>
            </a:r>
            <a:r>
              <a:rPr lang="en-US" sz="1750" i="1" dirty="0"/>
              <a:t> </a:t>
            </a:r>
            <a:r>
              <a:rPr lang="en-US" sz="1750" i="1" dirty="0" err="1"/>
              <a:t>të</a:t>
            </a:r>
            <a:r>
              <a:rPr lang="en-US" sz="1750" i="1" dirty="0"/>
              <a:t> </a:t>
            </a:r>
            <a:r>
              <a:rPr lang="en-US" sz="1750" i="1" dirty="0" err="1"/>
              <a:t>njohur</a:t>
            </a:r>
            <a:r>
              <a:rPr lang="en-US" sz="1750" i="1" dirty="0"/>
              <a:t> </a:t>
            </a:r>
            <a:r>
              <a:rPr lang="en-US" sz="1750" i="1" dirty="0" err="1"/>
              <a:t>në</a:t>
            </a:r>
            <a:r>
              <a:rPr lang="en-US" sz="1750" i="1" dirty="0"/>
              <a:t> </a:t>
            </a:r>
            <a:r>
              <a:rPr lang="en-US" sz="1750" i="1" dirty="0" err="1"/>
              <a:t>territorin</a:t>
            </a:r>
            <a:r>
              <a:rPr lang="en-US" sz="1750" i="1" dirty="0"/>
              <a:t> </a:t>
            </a:r>
            <a:r>
              <a:rPr lang="en-US" sz="1750" i="1" dirty="0" err="1"/>
              <a:t>shqiptar</a:t>
            </a:r>
            <a:r>
              <a:rPr lang="en-US" sz="1750" i="1" dirty="0"/>
              <a:t>. </a:t>
            </a:r>
            <a:r>
              <a:rPr lang="en-US" sz="1750" i="1" dirty="0" err="1"/>
              <a:t>Lidhur</a:t>
            </a:r>
            <a:r>
              <a:rPr lang="en-US" sz="1750" i="1" dirty="0"/>
              <a:t> me </a:t>
            </a:r>
            <a:r>
              <a:rPr lang="en-US" sz="1750" i="1" dirty="0" err="1"/>
              <a:t>njoftimin</a:t>
            </a:r>
            <a:r>
              <a:rPr lang="en-US" sz="1750" i="1" dirty="0"/>
              <a:t> e </a:t>
            </a:r>
            <a:r>
              <a:rPr lang="en-US" sz="1750" i="1" dirty="0" err="1"/>
              <a:t>akteve</a:t>
            </a:r>
            <a:r>
              <a:rPr lang="en-US" sz="1750" i="1" dirty="0"/>
              <a:t> </a:t>
            </a:r>
            <a:r>
              <a:rPr lang="en-US" sz="1750" i="1" dirty="0" err="1"/>
              <a:t>për</a:t>
            </a:r>
            <a:r>
              <a:rPr lang="en-US" sz="1750" i="1" dirty="0"/>
              <a:t> </a:t>
            </a:r>
            <a:r>
              <a:rPr lang="en-US" sz="1750" i="1" dirty="0" err="1"/>
              <a:t>të</a:t>
            </a:r>
            <a:r>
              <a:rPr lang="en-US" sz="1750" i="1" dirty="0"/>
              <a:t> </a:t>
            </a:r>
            <a:r>
              <a:rPr lang="en-US" sz="1750" i="1" dirty="0" err="1"/>
              <a:t>pandehurin</a:t>
            </a:r>
            <a:r>
              <a:rPr lang="en-US" sz="1750" i="1" dirty="0"/>
              <a:t> </a:t>
            </a:r>
            <a:r>
              <a:rPr lang="en-US" sz="1750" i="1" dirty="0" err="1"/>
              <a:t>që</a:t>
            </a:r>
            <a:r>
              <a:rPr lang="en-US" sz="1750" i="1" dirty="0"/>
              <a:t> </a:t>
            </a:r>
            <a:r>
              <a:rPr lang="en-US" sz="1750" i="1" dirty="0" err="1"/>
              <a:t>ndodhet</a:t>
            </a:r>
            <a:r>
              <a:rPr lang="en-US" sz="1750" i="1" dirty="0"/>
              <a:t> </a:t>
            </a:r>
            <a:r>
              <a:rPr lang="en-US" sz="1750" i="1" dirty="0" err="1"/>
              <a:t>jashtë</a:t>
            </a:r>
            <a:r>
              <a:rPr lang="en-US" sz="1750" i="1" dirty="0"/>
              <a:t> </a:t>
            </a:r>
            <a:r>
              <a:rPr lang="en-US" sz="1750" i="1" dirty="0" err="1"/>
              <a:t>shtetit</a:t>
            </a:r>
            <a:r>
              <a:rPr lang="en-US" sz="1750" i="1" dirty="0"/>
              <a:t> (</a:t>
            </a:r>
            <a:r>
              <a:rPr lang="en-US" sz="1750" i="1" dirty="0" err="1"/>
              <a:t>neni</a:t>
            </a:r>
            <a:r>
              <a:rPr lang="en-US" sz="1750" i="1" dirty="0"/>
              <a:t> 142 i </a:t>
            </a:r>
            <a:r>
              <a:rPr lang="en-US" sz="1750" i="1" dirty="0" err="1"/>
              <a:t>Kodit</a:t>
            </a:r>
            <a:r>
              <a:rPr lang="en-US" sz="1750" i="1" dirty="0"/>
              <a:t> </a:t>
            </a:r>
            <a:r>
              <a:rPr lang="en-US" sz="1750" i="1" dirty="0" err="1"/>
              <a:t>të</a:t>
            </a:r>
            <a:r>
              <a:rPr lang="en-US" sz="1750" i="1" dirty="0"/>
              <a:t> </a:t>
            </a:r>
            <a:r>
              <a:rPr lang="en-US" sz="1750" i="1" dirty="0" err="1"/>
              <a:t>Procedurës</a:t>
            </a:r>
            <a:r>
              <a:rPr lang="en-US" sz="1750" i="1" dirty="0"/>
              <a:t> </a:t>
            </a:r>
            <a:r>
              <a:rPr lang="en-US" sz="1750" i="1" dirty="0" err="1"/>
              <a:t>Penale</a:t>
            </a:r>
            <a:r>
              <a:rPr lang="en-US" sz="1750" i="1" dirty="0"/>
              <a:t>), </a:t>
            </a:r>
            <a:r>
              <a:rPr lang="en-US" sz="1750" i="1" dirty="0" err="1"/>
              <a:t>kur</a:t>
            </a:r>
            <a:r>
              <a:rPr lang="en-US" sz="1750" i="1" dirty="0"/>
              <a:t> </a:t>
            </a:r>
            <a:r>
              <a:rPr lang="en-US" sz="1750" i="1" dirty="0" err="1"/>
              <a:t>për</a:t>
            </a:r>
            <a:r>
              <a:rPr lang="en-US" sz="1750" i="1" dirty="0"/>
              <a:t> </a:t>
            </a:r>
            <a:r>
              <a:rPr lang="en-US" sz="1750" i="1" dirty="0" err="1"/>
              <a:t>autoritetin</a:t>
            </a:r>
            <a:r>
              <a:rPr lang="en-US" sz="1750" i="1" dirty="0"/>
              <a:t> </a:t>
            </a:r>
            <a:r>
              <a:rPr lang="en-US" sz="1750" i="1" dirty="0" err="1"/>
              <a:t>procedues</a:t>
            </a:r>
            <a:r>
              <a:rPr lang="en-US" sz="1750" i="1" dirty="0"/>
              <a:t> </a:t>
            </a:r>
            <a:r>
              <a:rPr lang="en-US" sz="1750" i="1" dirty="0" err="1"/>
              <a:t>rezulton</a:t>
            </a:r>
            <a:r>
              <a:rPr lang="en-US" sz="1750" i="1" dirty="0"/>
              <a:t> se </a:t>
            </a:r>
            <a:r>
              <a:rPr lang="en-US" sz="1750" i="1" dirty="0" err="1"/>
              <a:t>është</a:t>
            </a:r>
            <a:r>
              <a:rPr lang="en-US" sz="1750" i="1" dirty="0"/>
              <a:t> ‘i </a:t>
            </a:r>
            <a:r>
              <a:rPr lang="en-US" sz="1750" i="1" dirty="0" err="1"/>
              <a:t>njohur</a:t>
            </a:r>
            <a:r>
              <a:rPr lang="en-US" sz="1750" i="1" dirty="0"/>
              <a:t>’ </a:t>
            </a:r>
            <a:r>
              <a:rPr lang="en-US" sz="1750" i="1" dirty="0" err="1"/>
              <a:t>vendbanimi</a:t>
            </a:r>
            <a:r>
              <a:rPr lang="en-US" sz="1750" i="1" dirty="0"/>
              <a:t> </a:t>
            </a:r>
            <a:r>
              <a:rPr lang="en-US" sz="1750" i="1" dirty="0" err="1"/>
              <a:t>ose</a:t>
            </a:r>
            <a:r>
              <a:rPr lang="en-US" sz="1750" i="1" dirty="0"/>
              <a:t> </a:t>
            </a:r>
            <a:r>
              <a:rPr lang="en-US" sz="1750" i="1" dirty="0" err="1"/>
              <a:t>qëndrimi</a:t>
            </a:r>
            <a:r>
              <a:rPr lang="en-US" sz="1750" i="1" dirty="0"/>
              <a:t> i </a:t>
            </a:r>
            <a:r>
              <a:rPr lang="en-US" sz="1750" i="1" dirty="0" err="1"/>
              <a:t>të</a:t>
            </a:r>
            <a:r>
              <a:rPr lang="en-US" sz="1750" i="1" dirty="0"/>
              <a:t> </a:t>
            </a:r>
            <a:r>
              <a:rPr lang="en-US" sz="1750" i="1" dirty="0" err="1"/>
              <a:t>pandehurit</a:t>
            </a:r>
            <a:r>
              <a:rPr lang="en-US" sz="1750" i="1" dirty="0"/>
              <a:t> </a:t>
            </a:r>
            <a:r>
              <a:rPr lang="en-US" sz="1750" i="1" dirty="0" err="1"/>
              <a:t>jashtë</a:t>
            </a:r>
            <a:r>
              <a:rPr lang="en-US" sz="1750" i="1" dirty="0"/>
              <a:t> </a:t>
            </a:r>
            <a:r>
              <a:rPr lang="en-US" sz="1750" i="1" dirty="0" err="1"/>
              <a:t>shtetit</a:t>
            </a:r>
            <a:r>
              <a:rPr lang="en-US" sz="1750" i="1" dirty="0"/>
              <a:t>, </a:t>
            </a:r>
            <a:r>
              <a:rPr lang="en-US" sz="1750" i="1" dirty="0" err="1"/>
              <a:t>atëherë</a:t>
            </a:r>
            <a:r>
              <a:rPr lang="en-US" sz="1750" i="1" dirty="0"/>
              <a:t> </a:t>
            </a:r>
            <a:r>
              <a:rPr lang="en-US" sz="1750" i="1" dirty="0" err="1"/>
              <a:t>ai</a:t>
            </a:r>
            <a:r>
              <a:rPr lang="en-US" sz="1750" i="1" dirty="0"/>
              <a:t> i </a:t>
            </a:r>
            <a:r>
              <a:rPr lang="en-US" sz="1750" i="1" dirty="0" err="1"/>
              <a:t>duhet</a:t>
            </a:r>
            <a:r>
              <a:rPr lang="en-US" sz="1750" i="1" dirty="0"/>
              <a:t> </a:t>
            </a:r>
            <a:r>
              <a:rPr lang="en-US" sz="1750" i="1" dirty="0" err="1"/>
              <a:t>t’i</a:t>
            </a:r>
            <a:r>
              <a:rPr lang="en-US" sz="1750" i="1" dirty="0"/>
              <a:t> </a:t>
            </a:r>
            <a:r>
              <a:rPr lang="en-US" sz="1750" i="1" dirty="0" err="1"/>
              <a:t>dërgojë</a:t>
            </a:r>
            <a:r>
              <a:rPr lang="en-US" sz="1750" i="1" dirty="0"/>
              <a:t> </a:t>
            </a:r>
            <a:r>
              <a:rPr lang="en-US" sz="1750" i="1" dirty="0" err="1"/>
              <a:t>atij</a:t>
            </a:r>
            <a:r>
              <a:rPr lang="en-US" sz="1750" i="1" dirty="0"/>
              <a:t> </a:t>
            </a:r>
            <a:r>
              <a:rPr lang="en-US" sz="1750" i="1" dirty="0" err="1"/>
              <a:t>letër</a:t>
            </a:r>
            <a:r>
              <a:rPr lang="en-US" sz="1750" i="1" dirty="0"/>
              <a:t> </a:t>
            </a:r>
            <a:r>
              <a:rPr lang="en-US" sz="1750" i="1" dirty="0" err="1"/>
              <a:t>rekomande</a:t>
            </a:r>
            <a:r>
              <a:rPr lang="en-US" sz="1750" i="1" dirty="0"/>
              <a:t> me </a:t>
            </a:r>
            <a:r>
              <a:rPr lang="en-US" sz="1750" i="1" dirty="0" err="1"/>
              <a:t>lajmërim</a:t>
            </a:r>
            <a:r>
              <a:rPr lang="en-US" sz="1750" i="1" dirty="0"/>
              <a:t> </a:t>
            </a:r>
            <a:r>
              <a:rPr lang="en-US" sz="1750" i="1" dirty="0" err="1"/>
              <a:t>marrje</a:t>
            </a:r>
            <a:r>
              <a:rPr lang="en-US" sz="1750" i="1" dirty="0"/>
              <a:t>, me </a:t>
            </a:r>
            <a:r>
              <a:rPr lang="en-US" sz="1750" i="1" dirty="0" err="1"/>
              <a:t>të</a:t>
            </a:r>
            <a:r>
              <a:rPr lang="en-US" sz="1750" i="1" dirty="0"/>
              <a:t> </a:t>
            </a:r>
            <a:r>
              <a:rPr lang="en-US" sz="1750" i="1" dirty="0" err="1"/>
              <a:t>cilën</a:t>
            </a:r>
            <a:r>
              <a:rPr lang="en-US" sz="1750" i="1" dirty="0"/>
              <a:t> e </a:t>
            </a:r>
            <a:r>
              <a:rPr lang="en-US" sz="1750" i="1" dirty="0" err="1"/>
              <a:t>njofton</a:t>
            </a:r>
            <a:r>
              <a:rPr lang="en-US" sz="1750" i="1" dirty="0"/>
              <a:t> </a:t>
            </a:r>
            <a:r>
              <a:rPr lang="en-US" sz="1750" i="1" dirty="0" err="1"/>
              <a:t>për</a:t>
            </a:r>
            <a:r>
              <a:rPr lang="en-US" sz="1750" i="1" dirty="0"/>
              <a:t> </a:t>
            </a:r>
            <a:r>
              <a:rPr lang="en-US" sz="1750" i="1" dirty="0" err="1"/>
              <a:t>veprën</a:t>
            </a:r>
            <a:r>
              <a:rPr lang="en-US" sz="1750" i="1" dirty="0"/>
              <a:t> </a:t>
            </a:r>
            <a:r>
              <a:rPr lang="en-US" sz="1750" i="1" dirty="0" err="1"/>
              <a:t>penale</a:t>
            </a:r>
            <a:r>
              <a:rPr lang="en-US" sz="1750" i="1" dirty="0"/>
              <a:t> </a:t>
            </a:r>
            <a:r>
              <a:rPr lang="en-US" sz="1750" i="1" dirty="0" err="1"/>
              <a:t>që</a:t>
            </a:r>
            <a:r>
              <a:rPr lang="en-US" sz="1750" i="1" dirty="0"/>
              <a:t> </a:t>
            </a:r>
            <a:r>
              <a:rPr lang="en-US" sz="1750" i="1" dirty="0" err="1"/>
              <a:t>akuzohet</a:t>
            </a:r>
            <a:r>
              <a:rPr lang="en-US" sz="1750" i="1" dirty="0"/>
              <a:t>, duke i </a:t>
            </a:r>
            <a:r>
              <a:rPr lang="en-US" sz="1750" i="1" dirty="0" err="1"/>
              <a:t>kërkuar</a:t>
            </a:r>
            <a:r>
              <a:rPr lang="en-US" sz="1750" i="1" dirty="0"/>
              <a:t> </a:t>
            </a:r>
            <a:r>
              <a:rPr lang="en-US" sz="1750" i="1" dirty="0" err="1"/>
              <a:t>që</a:t>
            </a:r>
            <a:r>
              <a:rPr lang="en-US" sz="1750" i="1" dirty="0"/>
              <a:t> </a:t>
            </a:r>
            <a:r>
              <a:rPr lang="en-US" sz="1750" i="1" dirty="0" err="1"/>
              <a:t>të</a:t>
            </a:r>
            <a:r>
              <a:rPr lang="en-US" sz="1750" i="1" dirty="0"/>
              <a:t> </a:t>
            </a:r>
            <a:r>
              <a:rPr lang="en-US" sz="1750" i="1" dirty="0" err="1"/>
              <a:t>deklarojë</a:t>
            </a:r>
            <a:r>
              <a:rPr lang="en-US" sz="1750" i="1" dirty="0"/>
              <a:t> </a:t>
            </a:r>
            <a:r>
              <a:rPr lang="en-US" sz="1750" i="1" dirty="0" err="1"/>
              <a:t>ose</a:t>
            </a:r>
            <a:r>
              <a:rPr lang="en-US" sz="1750" i="1" dirty="0"/>
              <a:t> </a:t>
            </a:r>
            <a:r>
              <a:rPr lang="en-US" sz="1750" i="1" dirty="0" err="1"/>
              <a:t>të</a:t>
            </a:r>
            <a:r>
              <a:rPr lang="en-US" sz="1750" i="1" dirty="0"/>
              <a:t> </a:t>
            </a:r>
            <a:r>
              <a:rPr lang="en-US" sz="1750" i="1" dirty="0" err="1"/>
              <a:t>zgjedhë</a:t>
            </a:r>
            <a:r>
              <a:rPr lang="en-US" sz="1750" i="1" dirty="0"/>
              <a:t> </a:t>
            </a:r>
            <a:r>
              <a:rPr lang="en-US" sz="1750" i="1" dirty="0" err="1"/>
              <a:t>banesën</a:t>
            </a:r>
            <a:r>
              <a:rPr lang="en-US" sz="1750" i="1" dirty="0"/>
              <a:t> </a:t>
            </a:r>
            <a:r>
              <a:rPr lang="en-US" sz="1750" i="1" dirty="0" err="1"/>
              <a:t>në</a:t>
            </a:r>
            <a:r>
              <a:rPr lang="en-US" sz="1750" i="1" dirty="0"/>
              <a:t> </a:t>
            </a:r>
            <a:r>
              <a:rPr lang="en-US" sz="1750" i="1" dirty="0" err="1"/>
              <a:t>territorin</a:t>
            </a:r>
            <a:r>
              <a:rPr lang="en-US" sz="1750" i="1" dirty="0"/>
              <a:t> </a:t>
            </a:r>
            <a:r>
              <a:rPr lang="en-US" sz="1750" i="1" dirty="0" err="1"/>
              <a:t>shqiptar</a:t>
            </a:r>
            <a:r>
              <a:rPr lang="en-US" sz="1750" i="1" dirty="0"/>
              <a:t>. </a:t>
            </a:r>
            <a:r>
              <a:rPr lang="en-US" sz="1750" i="1" dirty="0" err="1"/>
              <a:t>Kësisoj</a:t>
            </a:r>
            <a:r>
              <a:rPr lang="en-US" sz="1750" i="1" dirty="0"/>
              <a:t>, </a:t>
            </a:r>
            <a:r>
              <a:rPr lang="en-US" sz="1750" i="1" dirty="0" err="1"/>
              <a:t>pretendimi</a:t>
            </a:r>
            <a:r>
              <a:rPr lang="en-US" sz="1750" i="1" dirty="0"/>
              <a:t> </a:t>
            </a:r>
            <a:r>
              <a:rPr lang="en-US" sz="1750" i="1" dirty="0" err="1"/>
              <a:t>për</a:t>
            </a:r>
            <a:r>
              <a:rPr lang="en-US" sz="1750" i="1" dirty="0"/>
              <a:t> </a:t>
            </a:r>
            <a:r>
              <a:rPr lang="en-US" sz="1750" i="1" dirty="0" err="1"/>
              <a:t>mosrespektimin</a:t>
            </a:r>
            <a:r>
              <a:rPr lang="en-US" sz="1750" i="1" dirty="0"/>
              <a:t> e </a:t>
            </a:r>
            <a:r>
              <a:rPr lang="en-US" sz="1750" i="1" dirty="0" err="1"/>
              <a:t>dispozitës</a:t>
            </a:r>
            <a:r>
              <a:rPr lang="en-US" sz="1750" i="1" dirty="0"/>
              <a:t> </a:t>
            </a:r>
            <a:r>
              <a:rPr lang="en-US" sz="1750" i="1" dirty="0" err="1"/>
              <a:t>së</a:t>
            </a:r>
            <a:r>
              <a:rPr lang="en-US" sz="1750" i="1" dirty="0"/>
              <a:t> </a:t>
            </a:r>
            <a:r>
              <a:rPr lang="en-US" sz="1750" i="1" dirty="0" err="1"/>
              <a:t>parashikuar</a:t>
            </a:r>
            <a:r>
              <a:rPr lang="en-US" sz="1750" i="1" dirty="0"/>
              <a:t> </a:t>
            </a:r>
            <a:r>
              <a:rPr lang="en-US" sz="1750" i="1" dirty="0" err="1"/>
              <a:t>nge</a:t>
            </a:r>
            <a:r>
              <a:rPr lang="en-US" sz="1750" i="1" dirty="0"/>
              <a:t> </a:t>
            </a:r>
            <a:r>
              <a:rPr lang="en-US" sz="1750" i="1" dirty="0" err="1"/>
              <a:t>neni</a:t>
            </a:r>
            <a:r>
              <a:rPr lang="en-US" sz="1750" i="1" dirty="0"/>
              <a:t> 142 i </a:t>
            </a:r>
            <a:r>
              <a:rPr lang="en-US" sz="1750" i="1" dirty="0" err="1"/>
              <a:t>Kodit</a:t>
            </a:r>
            <a:r>
              <a:rPr lang="en-US" sz="1750" i="1" dirty="0"/>
              <a:t> Penal, </a:t>
            </a:r>
            <a:r>
              <a:rPr lang="en-US" sz="1750" i="1" dirty="0" err="1"/>
              <a:t>nuk</a:t>
            </a:r>
            <a:r>
              <a:rPr lang="en-US" sz="1750" i="1" dirty="0"/>
              <a:t> </a:t>
            </a:r>
            <a:r>
              <a:rPr lang="en-US" sz="1750" i="1" dirty="0" err="1"/>
              <a:t>gjendet</a:t>
            </a:r>
            <a:r>
              <a:rPr lang="en-US" sz="1750" i="1" dirty="0"/>
              <a:t> i </a:t>
            </a:r>
            <a:r>
              <a:rPr lang="en-US" sz="1750" i="1" dirty="0" err="1"/>
              <a:t>bazuar</a:t>
            </a:r>
            <a:r>
              <a:rPr lang="en-US" sz="1750" i="1" dirty="0"/>
              <a:t> </a:t>
            </a:r>
            <a:r>
              <a:rPr lang="en-US" sz="1750" i="1" dirty="0" err="1"/>
              <a:t>për</a:t>
            </a:r>
            <a:r>
              <a:rPr lang="en-US" sz="1750" i="1" dirty="0"/>
              <a:t> </a:t>
            </a:r>
            <a:r>
              <a:rPr lang="en-US" sz="1750" i="1" dirty="0" err="1"/>
              <a:t>faktin</a:t>
            </a:r>
            <a:r>
              <a:rPr lang="en-US" sz="1750" i="1" dirty="0"/>
              <a:t> se </a:t>
            </a:r>
            <a:r>
              <a:rPr lang="en-US" sz="1750" i="1" dirty="0" err="1"/>
              <a:t>kjo</a:t>
            </a:r>
            <a:r>
              <a:rPr lang="en-US" sz="1750" i="1" dirty="0"/>
              <a:t> </a:t>
            </a:r>
            <a:r>
              <a:rPr lang="en-US" sz="1750" i="1" dirty="0" err="1"/>
              <a:t>dispozitë</a:t>
            </a:r>
            <a:r>
              <a:rPr lang="en-US" sz="1750" i="1" dirty="0"/>
              <a:t> </a:t>
            </a:r>
            <a:r>
              <a:rPr lang="en-US" sz="1750" i="1" dirty="0" err="1"/>
              <a:t>nuk</a:t>
            </a:r>
            <a:r>
              <a:rPr lang="en-US" sz="1750" i="1" dirty="0"/>
              <a:t> </a:t>
            </a:r>
            <a:r>
              <a:rPr lang="en-US" sz="1750" i="1" dirty="0" err="1"/>
              <a:t>zbatohet</a:t>
            </a:r>
            <a:r>
              <a:rPr lang="en-US" sz="1750" i="1" dirty="0"/>
              <a:t> </a:t>
            </a:r>
            <a:r>
              <a:rPr lang="en-US" sz="1750" i="1" dirty="0" err="1"/>
              <a:t>në</a:t>
            </a:r>
            <a:r>
              <a:rPr lang="en-US" sz="1750" i="1" dirty="0"/>
              <a:t> </a:t>
            </a:r>
            <a:r>
              <a:rPr lang="en-US" sz="1750" i="1" dirty="0" err="1"/>
              <a:t>rastin</a:t>
            </a:r>
            <a:r>
              <a:rPr lang="en-US" sz="1750" i="1" dirty="0"/>
              <a:t> e </a:t>
            </a:r>
            <a:r>
              <a:rPr lang="en-US" sz="1750" i="1" dirty="0" err="1"/>
              <a:t>një</a:t>
            </a:r>
            <a:r>
              <a:rPr lang="en-US" sz="1750" i="1" dirty="0"/>
              <a:t> </a:t>
            </a:r>
            <a:r>
              <a:rPr lang="en-US" sz="1750" i="1" dirty="0" err="1"/>
              <a:t>personi</a:t>
            </a:r>
            <a:r>
              <a:rPr lang="en-US" sz="1750" i="1" dirty="0"/>
              <a:t> </a:t>
            </a:r>
            <a:r>
              <a:rPr lang="en-US" sz="1750" i="1" dirty="0" err="1"/>
              <a:t>të</a:t>
            </a:r>
            <a:r>
              <a:rPr lang="en-US" sz="1750" i="1" dirty="0"/>
              <a:t> </a:t>
            </a:r>
            <a:r>
              <a:rPr lang="en-US" sz="1750" i="1" dirty="0" err="1"/>
              <a:t>pandehur</a:t>
            </a:r>
            <a:r>
              <a:rPr lang="en-US" sz="1750" i="1" dirty="0"/>
              <a:t> </a:t>
            </a:r>
            <a:r>
              <a:rPr lang="en-US" sz="1750" i="1" dirty="0" err="1"/>
              <a:t>që</a:t>
            </a:r>
            <a:r>
              <a:rPr lang="en-US" sz="1750" i="1" dirty="0"/>
              <a:t> </a:t>
            </a:r>
            <a:r>
              <a:rPr lang="en-US" sz="1750" i="1" dirty="0" err="1"/>
              <a:t>ka</a:t>
            </a:r>
            <a:r>
              <a:rPr lang="en-US" sz="1750" i="1" dirty="0"/>
              <a:t> </a:t>
            </a:r>
            <a:r>
              <a:rPr lang="en-US" sz="1750" i="1" dirty="0" err="1"/>
              <a:t>pasur</a:t>
            </a:r>
            <a:r>
              <a:rPr lang="en-US" sz="1750" i="1" dirty="0"/>
              <a:t> </a:t>
            </a:r>
            <a:r>
              <a:rPr lang="en-US" sz="1750" i="1" dirty="0" err="1"/>
              <a:t>dijeni</a:t>
            </a:r>
            <a:r>
              <a:rPr lang="en-US" sz="1750" i="1" dirty="0"/>
              <a:t> </a:t>
            </a:r>
            <a:r>
              <a:rPr lang="en-US" sz="1750" i="1" dirty="0" err="1"/>
              <a:t>dhe</a:t>
            </a:r>
            <a:r>
              <a:rPr lang="en-US" sz="1750" i="1" dirty="0"/>
              <a:t> </a:t>
            </a:r>
            <a:r>
              <a:rPr lang="en-US" sz="1750" i="1" dirty="0" err="1"/>
              <a:t>adresë</a:t>
            </a:r>
            <a:r>
              <a:rPr lang="en-US" sz="1750" i="1" dirty="0"/>
              <a:t> </a:t>
            </a:r>
            <a:r>
              <a:rPr lang="en-US" sz="1750" i="1" dirty="0" err="1"/>
              <a:t>të</a:t>
            </a:r>
            <a:r>
              <a:rPr lang="en-US" sz="1750" i="1" dirty="0"/>
              <a:t> </a:t>
            </a:r>
            <a:r>
              <a:rPr lang="en-US" sz="1750" i="1" dirty="0" err="1"/>
              <a:t>njohur</a:t>
            </a:r>
            <a:r>
              <a:rPr lang="en-US" sz="1750" i="1" dirty="0"/>
              <a:t> </a:t>
            </a:r>
            <a:r>
              <a:rPr lang="en-US" sz="1750" i="1" dirty="0" err="1"/>
              <a:t>në</a:t>
            </a:r>
            <a:r>
              <a:rPr lang="en-US" sz="1750" i="1" dirty="0"/>
              <a:t> </a:t>
            </a:r>
            <a:r>
              <a:rPr lang="en-US" sz="1750" i="1" dirty="0" err="1"/>
              <a:t>territorin</a:t>
            </a:r>
            <a:r>
              <a:rPr lang="en-US" sz="1750" i="1" dirty="0"/>
              <a:t> e </a:t>
            </a:r>
            <a:r>
              <a:rPr lang="en-US" sz="1750" i="1" dirty="0" err="1"/>
              <a:t>Republikës</a:t>
            </a:r>
            <a:r>
              <a:rPr lang="en-US" sz="1750" i="1" dirty="0"/>
              <a:t> </a:t>
            </a:r>
            <a:r>
              <a:rPr lang="en-US" sz="1750" i="1" dirty="0" err="1"/>
              <a:t>së</a:t>
            </a:r>
            <a:r>
              <a:rPr lang="en-US" sz="1750" i="1" dirty="0"/>
              <a:t> </a:t>
            </a:r>
            <a:r>
              <a:rPr lang="en-US" sz="1750" i="1" dirty="0" err="1"/>
              <a:t>Shqipërisë</a:t>
            </a:r>
            <a:r>
              <a:rPr lang="en-US" sz="1750" i="1" dirty="0"/>
              <a:t> </a:t>
            </a:r>
            <a:r>
              <a:rPr lang="en-US" sz="1750" i="1" dirty="0" err="1"/>
              <a:t>dhe</a:t>
            </a:r>
            <a:r>
              <a:rPr lang="en-US" sz="1750" i="1" dirty="0"/>
              <a:t> </a:t>
            </a:r>
            <a:r>
              <a:rPr lang="en-US" sz="1750" i="1" dirty="0" err="1"/>
              <a:t>më</a:t>
            </a:r>
            <a:r>
              <a:rPr lang="en-US" sz="1750" i="1" dirty="0"/>
              <a:t> pas </a:t>
            </a:r>
            <a:r>
              <a:rPr lang="en-US" sz="1750" i="1" dirty="0" err="1"/>
              <a:t>ka</a:t>
            </a:r>
            <a:r>
              <a:rPr lang="en-US" sz="1750" i="1" dirty="0"/>
              <a:t> </a:t>
            </a:r>
            <a:r>
              <a:rPr lang="en-US" sz="1750" i="1" dirty="0" err="1"/>
              <a:t>vendosur</a:t>
            </a:r>
            <a:r>
              <a:rPr lang="en-US" sz="1750" i="1" dirty="0"/>
              <a:t> </a:t>
            </a:r>
            <a:r>
              <a:rPr lang="en-US" sz="1750" i="1" dirty="0" err="1"/>
              <a:t>për</a:t>
            </a:r>
            <a:r>
              <a:rPr lang="en-US" sz="1750" i="1" dirty="0"/>
              <a:t> </a:t>
            </a:r>
            <a:r>
              <a:rPr lang="en-US" sz="1750" i="1" dirty="0" err="1"/>
              <a:t>arsye</a:t>
            </a:r>
            <a:r>
              <a:rPr lang="en-US" sz="1750" i="1" dirty="0"/>
              <a:t> </a:t>
            </a:r>
            <a:r>
              <a:rPr lang="en-US" sz="1750" i="1" dirty="0" err="1"/>
              <a:t>të</a:t>
            </a:r>
            <a:r>
              <a:rPr lang="en-US" sz="1750" i="1" dirty="0"/>
              <a:t> </a:t>
            </a:r>
            <a:r>
              <a:rPr lang="en-US" sz="1750" i="1" dirty="0" err="1"/>
              <a:t>ndryshme</a:t>
            </a:r>
            <a:r>
              <a:rPr lang="en-US" sz="1750" i="1" dirty="0"/>
              <a:t> </a:t>
            </a:r>
            <a:r>
              <a:rPr lang="en-US" sz="1750" i="1" dirty="0" err="1"/>
              <a:t>të</a:t>
            </a:r>
            <a:r>
              <a:rPr lang="en-US" sz="1750" i="1" dirty="0"/>
              <a:t> </a:t>
            </a:r>
            <a:r>
              <a:rPr lang="en-US" sz="1750" i="1" dirty="0" err="1"/>
              <a:t>largohet</a:t>
            </a:r>
            <a:r>
              <a:rPr lang="en-US" sz="1750" i="1" dirty="0"/>
              <a:t> </a:t>
            </a:r>
            <a:r>
              <a:rPr lang="en-US" sz="1750" i="1" dirty="0" err="1"/>
              <a:t>nga</a:t>
            </a:r>
            <a:r>
              <a:rPr lang="en-US" sz="1750" i="1" dirty="0"/>
              <a:t> </a:t>
            </a:r>
            <a:r>
              <a:rPr lang="en-US" sz="1750" i="1" dirty="0" err="1"/>
              <a:t>territori</a:t>
            </a:r>
            <a:r>
              <a:rPr lang="en-US" sz="1750" i="1" dirty="0"/>
              <a:t> </a:t>
            </a:r>
            <a:r>
              <a:rPr lang="en-US" sz="1750" i="1" dirty="0" err="1"/>
              <a:t>shqiptar</a:t>
            </a:r>
            <a:r>
              <a:rPr lang="en-US" sz="1750" dirty="0"/>
              <a:t>.”</a:t>
            </a:r>
          </a:p>
          <a:p>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506A429E-D183-401F-B4AD-430FBC604884}"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5191342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381000"/>
          </a:xfrm>
        </p:spPr>
        <p:txBody>
          <a:bodyPr>
            <a:noAutofit/>
          </a:bodyPr>
          <a:lstStyle/>
          <a:p>
            <a:pPr marL="342900" indent="-342900" algn="l">
              <a:buFont typeface="Wingdings" pitchFamily="2" charset="2"/>
              <a:buChar char="Ø"/>
            </a:pPr>
            <a:r>
              <a:rPr lang="en-US" sz="2200" b="1" dirty="0" err="1"/>
              <a:t>Cilat</a:t>
            </a:r>
            <a:r>
              <a:rPr lang="en-US" sz="2200" b="1" dirty="0"/>
              <a:t> </a:t>
            </a:r>
            <a:r>
              <a:rPr lang="en-US" sz="2200" b="1" dirty="0" err="1"/>
              <a:t>janë</a:t>
            </a:r>
            <a:r>
              <a:rPr lang="en-US" sz="2200" b="1" dirty="0"/>
              <a:t> </a:t>
            </a:r>
            <a:r>
              <a:rPr lang="en-US" sz="2200" b="1" dirty="0" err="1"/>
              <a:t>efektete</a:t>
            </a:r>
            <a:r>
              <a:rPr lang="en-US" sz="2200" b="1" dirty="0"/>
              <a:t> e </a:t>
            </a:r>
            <a:r>
              <a:rPr lang="en-US" sz="2200" b="1" dirty="0" err="1"/>
              <a:t>vendimit</a:t>
            </a:r>
            <a:r>
              <a:rPr lang="en-US" sz="2200" b="1" dirty="0"/>
              <a:t> </a:t>
            </a:r>
            <a:r>
              <a:rPr lang="en-US" sz="2200" b="1" dirty="0" err="1"/>
              <a:t>të</a:t>
            </a:r>
            <a:r>
              <a:rPr lang="en-US" sz="2200" b="1" dirty="0"/>
              <a:t> </a:t>
            </a:r>
            <a:r>
              <a:rPr lang="en-US" sz="2200" b="1" dirty="0" err="1"/>
              <a:t>mosgjetjes</a:t>
            </a:r>
            <a:r>
              <a:rPr lang="en-US" sz="2200" b="1" dirty="0"/>
              <a:t> </a:t>
            </a:r>
            <a:r>
              <a:rPr lang="en-US" sz="2200" b="1" dirty="0" err="1"/>
              <a:t>së</a:t>
            </a:r>
            <a:r>
              <a:rPr lang="en-US" sz="2200" b="1" dirty="0"/>
              <a:t> </a:t>
            </a:r>
            <a:r>
              <a:rPr lang="en-US" sz="2200" b="1" dirty="0" err="1"/>
              <a:t>të</a:t>
            </a:r>
            <a:r>
              <a:rPr lang="en-US" sz="2200" b="1" dirty="0"/>
              <a:t> </a:t>
            </a:r>
            <a:r>
              <a:rPr lang="en-US" sz="2200" b="1" dirty="0" err="1"/>
              <a:t>pandehurit</a:t>
            </a:r>
            <a:r>
              <a:rPr lang="en-US" sz="2200" b="1" dirty="0" smtClean="0"/>
              <a:t>?</a:t>
            </a:r>
            <a:r>
              <a:rPr lang="en-US" sz="2200" dirty="0"/>
              <a:t/>
            </a:r>
            <a:br>
              <a:rPr lang="en-US" sz="2200" dirty="0"/>
            </a:br>
            <a:endParaRPr lang="en-US" sz="2200" dirty="0"/>
          </a:p>
        </p:txBody>
      </p:sp>
      <p:sp>
        <p:nvSpPr>
          <p:cNvPr id="3" name="Content Placeholder 2"/>
          <p:cNvSpPr>
            <a:spLocks noGrp="1"/>
          </p:cNvSpPr>
          <p:nvPr>
            <p:ph idx="1"/>
          </p:nvPr>
        </p:nvSpPr>
        <p:spPr>
          <a:xfrm>
            <a:off x="457200" y="2209800"/>
            <a:ext cx="8229600" cy="3962400"/>
          </a:xfrm>
        </p:spPr>
        <p:txBody>
          <a:bodyPr>
            <a:noAutofit/>
          </a:bodyPr>
          <a:lstStyle/>
          <a:p>
            <a:r>
              <a:rPr lang="en-US" sz="1800" dirty="0" err="1"/>
              <a:t>Vendimi</a:t>
            </a:r>
            <a:r>
              <a:rPr lang="en-US" sz="1800" dirty="0"/>
              <a:t> i </a:t>
            </a:r>
            <a:r>
              <a:rPr lang="en-US" sz="1800" dirty="0" err="1"/>
              <a:t>mosgjetjes</a:t>
            </a:r>
            <a:r>
              <a:rPr lang="en-US" sz="1800" dirty="0"/>
              <a:t> </a:t>
            </a:r>
            <a:r>
              <a:rPr lang="en-US" sz="1800" dirty="0" err="1"/>
              <a:t>ka</a:t>
            </a:r>
            <a:r>
              <a:rPr lang="en-US" sz="1800" dirty="0"/>
              <a:t> </a:t>
            </a:r>
            <a:r>
              <a:rPr lang="en-US" sz="1800" dirty="0" err="1"/>
              <a:t>efekte</a:t>
            </a:r>
            <a:r>
              <a:rPr lang="en-US" sz="1800" dirty="0"/>
              <a:t> </a:t>
            </a:r>
            <a:r>
              <a:rPr lang="en-US" sz="1800" dirty="0" err="1"/>
              <a:t>ligjore</a:t>
            </a:r>
            <a:r>
              <a:rPr lang="en-US" sz="1800" dirty="0"/>
              <a:t> </a:t>
            </a:r>
            <a:r>
              <a:rPr lang="en-US" sz="1800" dirty="0" err="1"/>
              <a:t>vetëm</a:t>
            </a:r>
            <a:r>
              <a:rPr lang="en-US" sz="1800" dirty="0"/>
              <a:t> </a:t>
            </a:r>
            <a:r>
              <a:rPr lang="en-US" sz="1800" dirty="0" err="1"/>
              <a:t>për</a:t>
            </a:r>
            <a:r>
              <a:rPr lang="en-US" sz="1800" dirty="0"/>
              <a:t> </a:t>
            </a:r>
            <a:r>
              <a:rPr lang="en-US" sz="1800" dirty="0" err="1"/>
              <a:t>një</a:t>
            </a:r>
            <a:r>
              <a:rPr lang="en-US" sz="1800" dirty="0"/>
              <a:t> </a:t>
            </a:r>
            <a:r>
              <a:rPr lang="en-US" sz="1800" dirty="0" err="1"/>
              <a:t>fazë</a:t>
            </a:r>
            <a:r>
              <a:rPr lang="en-US" sz="1800" dirty="0"/>
              <a:t> </a:t>
            </a:r>
            <a:r>
              <a:rPr lang="en-US" sz="1800" dirty="0" err="1"/>
              <a:t>të</a:t>
            </a:r>
            <a:r>
              <a:rPr lang="en-US" sz="1800" dirty="0"/>
              <a:t> </a:t>
            </a:r>
            <a:r>
              <a:rPr lang="en-US" sz="1800" dirty="0" err="1"/>
              <a:t>procesit</a:t>
            </a:r>
            <a:r>
              <a:rPr lang="en-US" sz="1800" dirty="0"/>
              <a:t> penal; </a:t>
            </a:r>
            <a:r>
              <a:rPr lang="en-US" sz="1800" dirty="0" err="1"/>
              <a:t>atë</a:t>
            </a:r>
            <a:r>
              <a:rPr lang="en-US" sz="1800" dirty="0"/>
              <a:t> </a:t>
            </a:r>
            <a:r>
              <a:rPr lang="en-US" sz="1800" dirty="0" err="1"/>
              <a:t>gjatë</a:t>
            </a:r>
            <a:r>
              <a:rPr lang="en-US" sz="1800" dirty="0"/>
              <a:t> </a:t>
            </a:r>
            <a:r>
              <a:rPr lang="en-US" sz="1800" dirty="0" err="1"/>
              <a:t>së</a:t>
            </a:r>
            <a:r>
              <a:rPr lang="en-US" sz="1800" dirty="0"/>
              <a:t> </a:t>
            </a:r>
            <a:r>
              <a:rPr lang="en-US" sz="1800" dirty="0" err="1"/>
              <a:t>cilës</a:t>
            </a:r>
            <a:r>
              <a:rPr lang="en-US" sz="1800" dirty="0"/>
              <a:t> </a:t>
            </a:r>
            <a:r>
              <a:rPr lang="en-US" sz="1800" dirty="0" err="1"/>
              <a:t>është</a:t>
            </a:r>
            <a:r>
              <a:rPr lang="en-US" sz="1800" dirty="0"/>
              <a:t> </a:t>
            </a:r>
            <a:r>
              <a:rPr lang="en-US" sz="1800" dirty="0" err="1"/>
              <a:t>shpallur</a:t>
            </a:r>
            <a:r>
              <a:rPr lang="en-US" sz="1800" dirty="0"/>
              <a:t>. Ai i </a:t>
            </a:r>
            <a:r>
              <a:rPr lang="en-US" sz="1800" dirty="0" err="1"/>
              <a:t>pushon</a:t>
            </a:r>
            <a:r>
              <a:rPr lang="en-US" sz="1800" dirty="0"/>
              <a:t> </a:t>
            </a:r>
            <a:r>
              <a:rPr lang="en-US" sz="1800" dirty="0" err="1"/>
              <a:t>efektet</a:t>
            </a:r>
            <a:r>
              <a:rPr lang="en-US" sz="1800" dirty="0"/>
              <a:t> </a:t>
            </a:r>
            <a:r>
              <a:rPr lang="en-US" sz="1800" dirty="0" err="1"/>
              <a:t>kur</a:t>
            </a:r>
            <a:r>
              <a:rPr lang="en-US" sz="1800" dirty="0"/>
              <a:t> </a:t>
            </a:r>
            <a:r>
              <a:rPr lang="en-US" sz="1800" dirty="0" err="1"/>
              <a:t>përfundojnë</a:t>
            </a:r>
            <a:r>
              <a:rPr lang="en-US" sz="1800" dirty="0"/>
              <a:t> </a:t>
            </a:r>
            <a:r>
              <a:rPr lang="en-US" sz="1800" dirty="0" err="1"/>
              <a:t>hetimet</a:t>
            </a:r>
            <a:r>
              <a:rPr lang="en-US" sz="1800" dirty="0"/>
              <a:t> </a:t>
            </a:r>
            <a:r>
              <a:rPr lang="en-US" sz="1800" dirty="0" err="1"/>
              <a:t>paraprake</a:t>
            </a:r>
            <a:r>
              <a:rPr lang="en-US" sz="1800" dirty="0"/>
              <a:t> </a:t>
            </a:r>
            <a:r>
              <a:rPr lang="en-US" sz="1800" dirty="0" err="1"/>
              <a:t>ose</a:t>
            </a:r>
            <a:r>
              <a:rPr lang="en-US" sz="1800" dirty="0"/>
              <a:t> me </a:t>
            </a:r>
            <a:r>
              <a:rPr lang="en-US" sz="1800" dirty="0" err="1"/>
              <a:t>dhënien</a:t>
            </a:r>
            <a:r>
              <a:rPr lang="en-US" sz="1800" dirty="0"/>
              <a:t> e </a:t>
            </a:r>
            <a:r>
              <a:rPr lang="en-US" sz="1800" dirty="0" err="1"/>
              <a:t>vendimit</a:t>
            </a:r>
            <a:r>
              <a:rPr lang="en-US" sz="1800" dirty="0"/>
              <a:t> </a:t>
            </a:r>
            <a:r>
              <a:rPr lang="en-US" sz="1800" dirty="0" err="1"/>
              <a:t>nga</a:t>
            </a:r>
            <a:r>
              <a:rPr lang="en-US" sz="1800" dirty="0"/>
              <a:t> </a:t>
            </a:r>
            <a:r>
              <a:rPr lang="en-US" sz="1800" dirty="0" err="1"/>
              <a:t>gjykata</a:t>
            </a:r>
            <a:r>
              <a:rPr lang="en-US" sz="1800" dirty="0"/>
              <a:t>. </a:t>
            </a:r>
            <a:r>
              <a:rPr lang="en-US" sz="1800" dirty="0" err="1"/>
              <a:t>Nëse</a:t>
            </a:r>
            <a:r>
              <a:rPr lang="en-US" sz="1800" dirty="0"/>
              <a:t> </a:t>
            </a:r>
            <a:r>
              <a:rPr lang="en-US" sz="1800" dirty="0" err="1"/>
              <a:t>ky</a:t>
            </a:r>
            <a:r>
              <a:rPr lang="en-US" sz="1800" dirty="0"/>
              <a:t> </a:t>
            </a:r>
            <a:r>
              <a:rPr lang="en-US" sz="1800" dirty="0" err="1"/>
              <a:t>vendim</a:t>
            </a:r>
            <a:r>
              <a:rPr lang="en-US" sz="1800" dirty="0"/>
              <a:t> </a:t>
            </a:r>
            <a:r>
              <a:rPr lang="en-US" sz="1800" dirty="0" err="1"/>
              <a:t>është</a:t>
            </a:r>
            <a:r>
              <a:rPr lang="en-US" sz="1800" dirty="0"/>
              <a:t> </a:t>
            </a:r>
            <a:r>
              <a:rPr lang="en-US" sz="1800" dirty="0" err="1"/>
              <a:t>nxjerrë</a:t>
            </a:r>
            <a:r>
              <a:rPr lang="en-US" sz="1800" dirty="0"/>
              <a:t> </a:t>
            </a:r>
            <a:r>
              <a:rPr lang="en-US" sz="1800" dirty="0" err="1"/>
              <a:t>nga</a:t>
            </a:r>
            <a:r>
              <a:rPr lang="en-US" sz="1800" dirty="0"/>
              <a:t> </a:t>
            </a:r>
            <a:r>
              <a:rPr lang="en-US" sz="1800" dirty="0" err="1"/>
              <a:t>prokurori</a:t>
            </a:r>
            <a:r>
              <a:rPr lang="en-US" sz="1800" dirty="0"/>
              <a:t> </a:t>
            </a:r>
            <a:r>
              <a:rPr lang="en-US" sz="1800" dirty="0" err="1"/>
              <a:t>në</a:t>
            </a:r>
            <a:r>
              <a:rPr lang="en-US" sz="1800" dirty="0"/>
              <a:t> </a:t>
            </a:r>
            <a:r>
              <a:rPr lang="en-US" sz="1800" dirty="0" err="1"/>
              <a:t>fazën</a:t>
            </a:r>
            <a:r>
              <a:rPr lang="en-US" sz="1800" dirty="0"/>
              <a:t> e </a:t>
            </a:r>
            <a:r>
              <a:rPr lang="en-US" sz="1800" dirty="0" err="1"/>
              <a:t>hetimeve</a:t>
            </a:r>
            <a:r>
              <a:rPr lang="en-US" sz="1800" dirty="0"/>
              <a:t> </a:t>
            </a:r>
            <a:r>
              <a:rPr lang="en-US" sz="1800" dirty="0" err="1"/>
              <a:t>paraprake</a:t>
            </a:r>
            <a:r>
              <a:rPr lang="en-US" sz="1800" dirty="0"/>
              <a:t>, i </a:t>
            </a:r>
            <a:r>
              <a:rPr lang="en-US" sz="1800" dirty="0" err="1"/>
              <a:t>pushon</a:t>
            </a:r>
            <a:r>
              <a:rPr lang="en-US" sz="1800" dirty="0"/>
              <a:t> </a:t>
            </a:r>
            <a:r>
              <a:rPr lang="en-US" sz="1800" dirty="0" err="1"/>
              <a:t>efektet</a:t>
            </a:r>
            <a:r>
              <a:rPr lang="en-US" sz="1800" dirty="0"/>
              <a:t> pas </a:t>
            </a:r>
            <a:r>
              <a:rPr lang="en-US" sz="1800" dirty="0" err="1"/>
              <a:t>njoftimit</a:t>
            </a:r>
            <a:r>
              <a:rPr lang="en-US" sz="1800" dirty="0"/>
              <a:t> </a:t>
            </a:r>
            <a:r>
              <a:rPr lang="en-US" sz="1800" dirty="0" err="1"/>
              <a:t>të</a:t>
            </a:r>
            <a:r>
              <a:rPr lang="en-US" sz="1800" dirty="0"/>
              <a:t> </a:t>
            </a:r>
            <a:r>
              <a:rPr lang="en-US" sz="1800" dirty="0" err="1"/>
              <a:t>kërkesës</a:t>
            </a:r>
            <a:r>
              <a:rPr lang="en-US" sz="1800" dirty="0"/>
              <a:t> </a:t>
            </a:r>
            <a:r>
              <a:rPr lang="en-US" sz="1800" dirty="0" err="1"/>
              <a:t>së</a:t>
            </a:r>
            <a:r>
              <a:rPr lang="en-US" sz="1800" dirty="0"/>
              <a:t> </a:t>
            </a:r>
            <a:r>
              <a:rPr lang="en-US" sz="1800" dirty="0" err="1"/>
              <a:t>prokurorit</a:t>
            </a:r>
            <a:r>
              <a:rPr lang="en-US" sz="1800" dirty="0"/>
              <a:t> </a:t>
            </a:r>
            <a:r>
              <a:rPr lang="en-US" sz="1800" dirty="0" err="1"/>
              <a:t>për</a:t>
            </a:r>
            <a:r>
              <a:rPr lang="en-US" sz="1800" dirty="0"/>
              <a:t> </a:t>
            </a:r>
            <a:r>
              <a:rPr lang="en-US" sz="1800" dirty="0" err="1"/>
              <a:t>dërgimin</a:t>
            </a:r>
            <a:r>
              <a:rPr lang="en-US" sz="1800" dirty="0"/>
              <a:t> e </a:t>
            </a:r>
            <a:r>
              <a:rPr lang="en-US" sz="1800" dirty="0" err="1"/>
              <a:t>çështjes</a:t>
            </a:r>
            <a:r>
              <a:rPr lang="en-US" sz="1800" dirty="0"/>
              <a:t> </a:t>
            </a:r>
            <a:r>
              <a:rPr lang="en-US" sz="1800" dirty="0" err="1"/>
              <a:t>në</a:t>
            </a:r>
            <a:r>
              <a:rPr lang="en-US" sz="1800" dirty="0"/>
              <a:t> </a:t>
            </a:r>
            <a:r>
              <a:rPr lang="en-US" sz="1800" dirty="0" err="1"/>
              <a:t>gjyq</a:t>
            </a:r>
            <a:r>
              <a:rPr lang="en-US" sz="1800" dirty="0"/>
              <a:t> </a:t>
            </a:r>
            <a:r>
              <a:rPr lang="en-US" sz="1800" dirty="0" err="1"/>
              <a:t>sipas</a:t>
            </a:r>
            <a:r>
              <a:rPr lang="en-US" sz="1800" dirty="0"/>
              <a:t> </a:t>
            </a:r>
            <a:r>
              <a:rPr lang="en-US" sz="1800" dirty="0" err="1"/>
              <a:t>nenit</a:t>
            </a:r>
            <a:r>
              <a:rPr lang="en-US" sz="1800" dirty="0"/>
              <a:t> 331 </a:t>
            </a:r>
            <a:r>
              <a:rPr lang="en-US" sz="1800" dirty="0" err="1"/>
              <a:t>të</a:t>
            </a:r>
            <a:r>
              <a:rPr lang="en-US" sz="1800" dirty="0"/>
              <a:t> </a:t>
            </a:r>
            <a:r>
              <a:rPr lang="en-US" sz="1800" dirty="0" err="1"/>
              <a:t>Kodit</a:t>
            </a:r>
            <a:r>
              <a:rPr lang="en-US" sz="1800" dirty="0"/>
              <a:t> </a:t>
            </a:r>
            <a:r>
              <a:rPr lang="en-US" sz="1800" dirty="0" err="1"/>
              <a:t>të</a:t>
            </a:r>
            <a:r>
              <a:rPr lang="en-US" sz="1800" dirty="0"/>
              <a:t> </a:t>
            </a:r>
            <a:r>
              <a:rPr lang="en-US" sz="1800" dirty="0" err="1"/>
              <a:t>Procedurës</a:t>
            </a:r>
            <a:r>
              <a:rPr lang="en-US" sz="1800" dirty="0"/>
              <a:t> </a:t>
            </a:r>
            <a:r>
              <a:rPr lang="en-US" sz="1800" dirty="0" err="1"/>
              <a:t>Penale</a:t>
            </a:r>
            <a:r>
              <a:rPr lang="en-US" sz="1800" dirty="0"/>
              <a:t>. </a:t>
            </a:r>
            <a:r>
              <a:rPr lang="en-US" sz="1800" dirty="0" err="1"/>
              <a:t>Pushimi</a:t>
            </a:r>
            <a:r>
              <a:rPr lang="en-US" sz="1800" dirty="0"/>
              <a:t> i </a:t>
            </a:r>
            <a:r>
              <a:rPr lang="en-US" sz="1800" dirty="0" err="1"/>
              <a:t>efekteve</a:t>
            </a:r>
            <a:r>
              <a:rPr lang="en-US" sz="1800" dirty="0"/>
              <a:t> </a:t>
            </a:r>
            <a:r>
              <a:rPr lang="en-US" sz="1800" dirty="0" err="1"/>
              <a:t>të</a:t>
            </a:r>
            <a:r>
              <a:rPr lang="en-US" sz="1800" dirty="0"/>
              <a:t> </a:t>
            </a:r>
            <a:r>
              <a:rPr lang="en-US" sz="1800" dirty="0" err="1"/>
              <a:t>vendimit</a:t>
            </a:r>
            <a:r>
              <a:rPr lang="en-US" sz="1800" dirty="0"/>
              <a:t> </a:t>
            </a:r>
            <a:r>
              <a:rPr lang="en-US" sz="1800" dirty="0" err="1"/>
              <a:t>të</a:t>
            </a:r>
            <a:r>
              <a:rPr lang="en-US" sz="1800" dirty="0"/>
              <a:t> </a:t>
            </a:r>
            <a:r>
              <a:rPr lang="en-US" sz="1800" dirty="0" err="1"/>
              <a:t>mosgjetjes</a:t>
            </a:r>
            <a:r>
              <a:rPr lang="en-US" sz="1800" dirty="0"/>
              <a:t> </a:t>
            </a:r>
            <a:r>
              <a:rPr lang="en-US" sz="1800" dirty="0" err="1"/>
              <a:t>së</a:t>
            </a:r>
            <a:r>
              <a:rPr lang="en-US" sz="1800" dirty="0"/>
              <a:t> </a:t>
            </a:r>
            <a:r>
              <a:rPr lang="en-US" sz="1800" dirty="0" err="1"/>
              <a:t>prokurorit</a:t>
            </a:r>
            <a:r>
              <a:rPr lang="en-US" sz="1800" dirty="0"/>
              <a:t>, </a:t>
            </a:r>
            <a:r>
              <a:rPr lang="en-US" sz="1800" dirty="0" err="1"/>
              <a:t>nënkupton</a:t>
            </a:r>
            <a:r>
              <a:rPr lang="en-US" sz="1800" dirty="0"/>
              <a:t> se </a:t>
            </a:r>
            <a:r>
              <a:rPr lang="en-US" sz="1800" dirty="0" err="1"/>
              <a:t>gjykata</a:t>
            </a:r>
            <a:r>
              <a:rPr lang="en-US" sz="1800" dirty="0"/>
              <a:t> </a:t>
            </a:r>
            <a:r>
              <a:rPr lang="en-US" sz="1800" dirty="0" err="1"/>
              <a:t>duhet</a:t>
            </a:r>
            <a:r>
              <a:rPr lang="en-US" sz="1800" dirty="0"/>
              <a:t> </a:t>
            </a:r>
            <a:r>
              <a:rPr lang="en-US" sz="1800" dirty="0" err="1"/>
              <a:t>të</a:t>
            </a:r>
            <a:r>
              <a:rPr lang="en-US" sz="1800" dirty="0"/>
              <a:t> </a:t>
            </a:r>
            <a:r>
              <a:rPr lang="en-US" sz="1800" dirty="0" err="1"/>
              <a:t>përsërisë</a:t>
            </a:r>
            <a:r>
              <a:rPr lang="en-US" sz="1800" dirty="0"/>
              <a:t> </a:t>
            </a:r>
            <a:r>
              <a:rPr lang="en-US" sz="1800" dirty="0" err="1"/>
              <a:t>të</a:t>
            </a:r>
            <a:r>
              <a:rPr lang="en-US" sz="1800" dirty="0"/>
              <a:t> </a:t>
            </a:r>
            <a:r>
              <a:rPr lang="en-US" sz="1800" dirty="0" err="1"/>
              <a:t>gjitha</a:t>
            </a:r>
            <a:r>
              <a:rPr lang="en-US" sz="1800" dirty="0"/>
              <a:t> </a:t>
            </a:r>
            <a:r>
              <a:rPr lang="en-US" sz="1800" dirty="0" err="1"/>
              <a:t>hapat</a:t>
            </a:r>
            <a:r>
              <a:rPr lang="en-US" sz="1800" dirty="0"/>
              <a:t> e </a:t>
            </a:r>
            <a:r>
              <a:rPr lang="en-US" sz="1800" dirty="0" err="1"/>
              <a:t>njoftimit</a:t>
            </a:r>
            <a:r>
              <a:rPr lang="en-US" sz="1800" dirty="0"/>
              <a:t> </a:t>
            </a:r>
            <a:r>
              <a:rPr lang="en-US" sz="1800" dirty="0" err="1"/>
              <a:t>për</a:t>
            </a:r>
            <a:r>
              <a:rPr lang="en-US" sz="1800" dirty="0"/>
              <a:t> </a:t>
            </a:r>
            <a:r>
              <a:rPr lang="en-US" sz="1800" dirty="0" err="1"/>
              <a:t>të</a:t>
            </a:r>
            <a:r>
              <a:rPr lang="en-US" sz="1800" dirty="0"/>
              <a:t> </a:t>
            </a:r>
            <a:r>
              <a:rPr lang="en-US" sz="1800" dirty="0" err="1"/>
              <a:t>pandehurin</a:t>
            </a:r>
            <a:r>
              <a:rPr lang="en-US" sz="1800" dirty="0"/>
              <a:t> e </a:t>
            </a:r>
            <a:r>
              <a:rPr lang="en-US" sz="1800" dirty="0" err="1"/>
              <a:t>lirë</a:t>
            </a:r>
            <a:r>
              <a:rPr lang="en-US" sz="1800" dirty="0"/>
              <a:t>, </a:t>
            </a:r>
            <a:r>
              <a:rPr lang="en-US" sz="1800" dirty="0" err="1"/>
              <a:t>sipas</a:t>
            </a:r>
            <a:r>
              <a:rPr lang="en-US" sz="1800" dirty="0"/>
              <a:t> </a:t>
            </a:r>
            <a:r>
              <a:rPr lang="en-US" sz="1800" dirty="0" err="1"/>
              <a:t>neneve</a:t>
            </a:r>
            <a:r>
              <a:rPr lang="en-US" sz="1800" dirty="0"/>
              <a:t> 140, 141 </a:t>
            </a:r>
            <a:r>
              <a:rPr lang="en-US" sz="1800" dirty="0" err="1"/>
              <a:t>dhe</a:t>
            </a:r>
            <a:r>
              <a:rPr lang="en-US" sz="1800" dirty="0"/>
              <a:t> </a:t>
            </a:r>
            <a:r>
              <a:rPr lang="en-US" sz="1800" dirty="0" err="1"/>
              <a:t>sipas</a:t>
            </a:r>
            <a:r>
              <a:rPr lang="en-US" sz="1800" dirty="0"/>
              <a:t> </a:t>
            </a:r>
            <a:r>
              <a:rPr lang="en-US" sz="1800" dirty="0" err="1"/>
              <a:t>rastit</a:t>
            </a:r>
            <a:r>
              <a:rPr lang="en-US" sz="1800" dirty="0"/>
              <a:t> 142 </a:t>
            </a:r>
            <a:r>
              <a:rPr lang="en-US" sz="1800" dirty="0" err="1"/>
              <a:t>të</a:t>
            </a:r>
            <a:r>
              <a:rPr lang="en-US" sz="1800" dirty="0"/>
              <a:t> </a:t>
            </a:r>
            <a:r>
              <a:rPr lang="en-US" sz="1800" dirty="0" err="1"/>
              <a:t>Kodit</a:t>
            </a:r>
            <a:r>
              <a:rPr lang="en-US" sz="1800" dirty="0"/>
              <a:t> </a:t>
            </a:r>
            <a:r>
              <a:rPr lang="en-US" sz="1800" dirty="0" err="1"/>
              <a:t>të</a:t>
            </a:r>
            <a:r>
              <a:rPr lang="en-US" sz="1800" dirty="0"/>
              <a:t> </a:t>
            </a:r>
            <a:r>
              <a:rPr lang="en-US" sz="1800" dirty="0" err="1"/>
              <a:t>Procedurës</a:t>
            </a:r>
            <a:r>
              <a:rPr lang="en-US" sz="1800" dirty="0"/>
              <a:t> </a:t>
            </a:r>
            <a:r>
              <a:rPr lang="en-US" sz="1800" dirty="0" err="1"/>
              <a:t>Penale</a:t>
            </a:r>
            <a:r>
              <a:rPr lang="en-US" sz="1800" dirty="0"/>
              <a:t>. </a:t>
            </a:r>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5" name="Date Placeholder 4"/>
          <p:cNvSpPr>
            <a:spLocks noGrp="1"/>
          </p:cNvSpPr>
          <p:nvPr>
            <p:ph type="dt" sz="half" idx="10"/>
          </p:nvPr>
        </p:nvSpPr>
        <p:spPr/>
        <p:txBody>
          <a:bodyPr/>
          <a:lstStyle/>
          <a:p>
            <a:fld id="{C588AA89-7273-4663-B0DA-E77C3440B9F2}" type="datetime1">
              <a:rPr lang="en-US" smtClean="0"/>
              <a:t>3/14/2023</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37623122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419600"/>
          </a:xfrm>
        </p:spPr>
        <p:txBody>
          <a:bodyPr>
            <a:noAutofit/>
          </a:bodyPr>
          <a:lstStyle/>
          <a:p>
            <a:pPr algn="just"/>
            <a:r>
              <a:rPr lang="en-US" sz="1800" dirty="0" err="1" smtClean="0"/>
              <a:t>Këtë</a:t>
            </a:r>
            <a:r>
              <a:rPr lang="en-US" sz="1800" dirty="0" smtClean="0"/>
              <a:t> </a:t>
            </a:r>
            <a:r>
              <a:rPr lang="en-US" sz="1800" dirty="0" err="1"/>
              <a:t>qëndrim</a:t>
            </a:r>
            <a:r>
              <a:rPr lang="en-US" sz="1800" dirty="0"/>
              <a:t> </a:t>
            </a:r>
            <a:r>
              <a:rPr lang="en-US" sz="1800" dirty="0" err="1"/>
              <a:t>ka</a:t>
            </a:r>
            <a:r>
              <a:rPr lang="en-US" sz="1800" dirty="0"/>
              <a:t> </a:t>
            </a:r>
            <a:r>
              <a:rPr lang="en-US" sz="1800" dirty="0" err="1"/>
              <a:t>mbajtur</a:t>
            </a:r>
            <a:r>
              <a:rPr lang="en-US" sz="1800" dirty="0"/>
              <a:t> </a:t>
            </a:r>
            <a:r>
              <a:rPr lang="en-US" sz="1800" dirty="0" err="1"/>
              <a:t>edhe</a:t>
            </a:r>
            <a:r>
              <a:rPr lang="en-US" sz="1800" dirty="0"/>
              <a:t> </a:t>
            </a:r>
            <a:r>
              <a:rPr lang="en-US" sz="1800" dirty="0" err="1"/>
              <a:t>Gjykata</a:t>
            </a:r>
            <a:r>
              <a:rPr lang="en-US" sz="1800" dirty="0"/>
              <a:t> e </a:t>
            </a:r>
            <a:r>
              <a:rPr lang="en-US" sz="1800" dirty="0" err="1"/>
              <a:t>Lartë</a:t>
            </a:r>
            <a:r>
              <a:rPr lang="en-US" sz="1800" dirty="0"/>
              <a:t> </a:t>
            </a:r>
            <a:r>
              <a:rPr lang="en-US" sz="1800" dirty="0" err="1"/>
              <a:t>në</a:t>
            </a:r>
            <a:r>
              <a:rPr lang="en-US" sz="1800" dirty="0"/>
              <a:t> </a:t>
            </a:r>
            <a:r>
              <a:rPr lang="en-US" sz="1800" dirty="0" err="1"/>
              <a:t>vendimin</a:t>
            </a:r>
            <a:r>
              <a:rPr lang="en-US" sz="1800" dirty="0"/>
              <a:t> nr. 23 </a:t>
            </a:r>
            <a:r>
              <a:rPr lang="en-US" sz="1800" dirty="0" err="1"/>
              <a:t>datë</a:t>
            </a:r>
            <a:r>
              <a:rPr lang="en-US" sz="1800" dirty="0"/>
              <a:t> 25.2.2012, e </a:t>
            </a:r>
            <a:r>
              <a:rPr lang="en-US" sz="1800" dirty="0" err="1"/>
              <a:t>cila</a:t>
            </a:r>
            <a:r>
              <a:rPr lang="en-US" sz="1800" dirty="0"/>
              <a:t> </a:t>
            </a:r>
            <a:r>
              <a:rPr lang="en-US" sz="1800" dirty="0" err="1"/>
              <a:t>shprehet</a:t>
            </a:r>
            <a:r>
              <a:rPr lang="en-US" sz="1800" dirty="0"/>
              <a:t> se: “… </a:t>
            </a:r>
            <a:r>
              <a:rPr lang="en-US" sz="1800" i="1" dirty="0" err="1"/>
              <a:t>arsyetimi</a:t>
            </a:r>
            <a:r>
              <a:rPr lang="en-US" sz="1800" i="1" dirty="0"/>
              <a:t> i </a:t>
            </a:r>
            <a:r>
              <a:rPr lang="en-US" sz="1800" i="1" dirty="0" err="1"/>
              <a:t>Gjykatës</a:t>
            </a:r>
            <a:r>
              <a:rPr lang="en-US" sz="1800" i="1" dirty="0"/>
              <a:t> … se </a:t>
            </a:r>
            <a:r>
              <a:rPr lang="en-US" sz="1800" i="1" dirty="0" err="1"/>
              <a:t>gjatë</a:t>
            </a:r>
            <a:r>
              <a:rPr lang="en-US" sz="1800" i="1" dirty="0"/>
              <a:t> </a:t>
            </a:r>
            <a:r>
              <a:rPr lang="en-US" sz="1800" i="1" dirty="0" err="1"/>
              <a:t>fazës</a:t>
            </a:r>
            <a:r>
              <a:rPr lang="en-US" sz="1800" i="1" dirty="0"/>
              <a:t> </a:t>
            </a:r>
            <a:r>
              <a:rPr lang="en-US" sz="1800" i="1" dirty="0" err="1"/>
              <a:t>së</a:t>
            </a:r>
            <a:r>
              <a:rPr lang="en-US" sz="1800" i="1" dirty="0"/>
              <a:t> </a:t>
            </a:r>
            <a:r>
              <a:rPr lang="en-US" sz="1800" i="1" dirty="0" err="1"/>
              <a:t>hetimeve</a:t>
            </a:r>
            <a:r>
              <a:rPr lang="en-US" sz="1800" i="1" dirty="0"/>
              <a:t> </a:t>
            </a:r>
            <a:r>
              <a:rPr lang="en-US" sz="1800" i="1" dirty="0" err="1"/>
              <a:t>paraprake</a:t>
            </a:r>
            <a:r>
              <a:rPr lang="en-US" sz="1800" i="1" dirty="0"/>
              <a:t> </a:t>
            </a:r>
            <a:r>
              <a:rPr lang="en-US" sz="1800" i="1" dirty="0" err="1"/>
              <a:t>është</a:t>
            </a:r>
            <a:r>
              <a:rPr lang="en-US" sz="1800" i="1" dirty="0"/>
              <a:t> </a:t>
            </a:r>
            <a:r>
              <a:rPr lang="en-US" sz="1800" i="1" dirty="0" err="1"/>
              <a:t>njoftuar</a:t>
            </a:r>
            <a:r>
              <a:rPr lang="en-US" sz="1800" i="1" dirty="0"/>
              <a:t> </a:t>
            </a:r>
            <a:r>
              <a:rPr lang="en-US" sz="1800" i="1" dirty="0" err="1"/>
              <a:t>vëllai</a:t>
            </a:r>
            <a:r>
              <a:rPr lang="en-US" sz="1800" i="1" dirty="0"/>
              <a:t> i </a:t>
            </a:r>
            <a:r>
              <a:rPr lang="en-US" sz="1800" i="1" dirty="0" err="1"/>
              <a:t>të</a:t>
            </a:r>
            <a:r>
              <a:rPr lang="en-US" sz="1800" i="1" dirty="0"/>
              <a:t> </a:t>
            </a:r>
            <a:r>
              <a:rPr lang="en-US" sz="1800" i="1" dirty="0" err="1"/>
              <a:t>pandehurit</a:t>
            </a:r>
            <a:r>
              <a:rPr lang="en-US" sz="1800" i="1" dirty="0"/>
              <a:t> E.K. </a:t>
            </a:r>
            <a:r>
              <a:rPr lang="en-US" sz="1800" i="1" dirty="0" err="1"/>
              <a:t>dhe</a:t>
            </a:r>
            <a:r>
              <a:rPr lang="en-US" sz="1800" i="1" dirty="0"/>
              <a:t> </a:t>
            </a:r>
            <a:r>
              <a:rPr lang="en-US" sz="1800" i="1" dirty="0" err="1"/>
              <a:t>më</a:t>
            </a:r>
            <a:r>
              <a:rPr lang="en-US" sz="1800" i="1" dirty="0"/>
              <a:t> pas </a:t>
            </a:r>
            <a:r>
              <a:rPr lang="en-US" sz="1800" i="1" dirty="0" err="1"/>
              <a:t>organi</a:t>
            </a:r>
            <a:r>
              <a:rPr lang="en-US" sz="1800" i="1" dirty="0"/>
              <a:t> i </a:t>
            </a:r>
            <a:r>
              <a:rPr lang="en-US" sz="1800" i="1" dirty="0" err="1"/>
              <a:t>Prokurorisë</a:t>
            </a:r>
            <a:r>
              <a:rPr lang="en-US" sz="1800" i="1" dirty="0"/>
              <a:t>, </a:t>
            </a:r>
            <a:r>
              <a:rPr lang="en-US" sz="1800" i="1" dirty="0" err="1"/>
              <a:t>bazuar</a:t>
            </a:r>
            <a:r>
              <a:rPr lang="en-US" sz="1800" i="1" dirty="0"/>
              <a:t> </a:t>
            </a:r>
            <a:r>
              <a:rPr lang="en-US" sz="1800" i="1" dirty="0" err="1"/>
              <a:t>në</a:t>
            </a:r>
            <a:r>
              <a:rPr lang="en-US" sz="1800" i="1" dirty="0"/>
              <a:t> </a:t>
            </a:r>
            <a:r>
              <a:rPr lang="en-US" sz="1800" i="1" dirty="0" err="1"/>
              <a:t>nenin</a:t>
            </a:r>
            <a:r>
              <a:rPr lang="en-US" sz="1800" i="1" dirty="0"/>
              <a:t> 141/1 </a:t>
            </a:r>
            <a:r>
              <a:rPr lang="en-US" sz="1800" i="1" dirty="0" err="1"/>
              <a:t>të</a:t>
            </a:r>
            <a:r>
              <a:rPr lang="en-US" sz="1800" i="1" dirty="0"/>
              <a:t> </a:t>
            </a:r>
            <a:r>
              <a:rPr lang="en-US" sz="1800" i="1" dirty="0" err="1"/>
              <a:t>Kodit</a:t>
            </a:r>
            <a:r>
              <a:rPr lang="en-US" sz="1800" i="1" dirty="0"/>
              <a:t> </a:t>
            </a:r>
            <a:r>
              <a:rPr lang="en-US" sz="1800" i="1" dirty="0" err="1"/>
              <a:t>të</a:t>
            </a:r>
            <a:r>
              <a:rPr lang="en-US" sz="1800" i="1" dirty="0"/>
              <a:t> </a:t>
            </a:r>
            <a:r>
              <a:rPr lang="en-US" sz="1800" i="1" dirty="0" err="1"/>
              <a:t>Procedurës</a:t>
            </a:r>
            <a:r>
              <a:rPr lang="en-US" sz="1800" i="1" dirty="0"/>
              <a:t> </a:t>
            </a:r>
            <a:r>
              <a:rPr lang="en-US" sz="1800" i="1" dirty="0" err="1"/>
              <a:t>Penale</a:t>
            </a:r>
            <a:r>
              <a:rPr lang="en-US" sz="1800" i="1" dirty="0"/>
              <a:t>, </a:t>
            </a:r>
            <a:r>
              <a:rPr lang="en-US" sz="1800" i="1" dirty="0" err="1"/>
              <a:t>ka</a:t>
            </a:r>
            <a:r>
              <a:rPr lang="en-US" sz="1800" i="1" dirty="0"/>
              <a:t> </a:t>
            </a:r>
            <a:r>
              <a:rPr lang="en-US" sz="1800" i="1" dirty="0" err="1"/>
              <a:t>nxjerrë</a:t>
            </a:r>
            <a:r>
              <a:rPr lang="en-US" sz="1800" i="1" dirty="0"/>
              <a:t> </a:t>
            </a:r>
            <a:r>
              <a:rPr lang="en-US" sz="1800" i="1" dirty="0" err="1"/>
              <a:t>vendim</a:t>
            </a:r>
            <a:r>
              <a:rPr lang="en-US" sz="1800" i="1" dirty="0"/>
              <a:t> </a:t>
            </a:r>
            <a:r>
              <a:rPr lang="en-US" sz="1800" i="1" dirty="0" err="1"/>
              <a:t>për</a:t>
            </a:r>
            <a:r>
              <a:rPr lang="en-US" sz="1800" i="1" dirty="0"/>
              <a:t> </a:t>
            </a:r>
            <a:r>
              <a:rPr lang="en-US" sz="1800" i="1" dirty="0" err="1"/>
              <a:t>mos</a:t>
            </a:r>
            <a:r>
              <a:rPr lang="en-US" sz="1800" i="1" dirty="0"/>
              <a:t> </a:t>
            </a:r>
            <a:r>
              <a:rPr lang="en-US" sz="1800" i="1" dirty="0" err="1"/>
              <a:t>gjetjen</a:t>
            </a:r>
            <a:r>
              <a:rPr lang="en-US" sz="1800" i="1" dirty="0"/>
              <a:t> e </a:t>
            </a:r>
            <a:r>
              <a:rPr lang="en-US" sz="1800" i="1" dirty="0" err="1"/>
              <a:t>tij</a:t>
            </a:r>
            <a:r>
              <a:rPr lang="en-US" sz="1800" i="1" dirty="0"/>
              <a:t>, </a:t>
            </a:r>
            <a:r>
              <a:rPr lang="en-US" sz="1800" i="1" dirty="0" err="1"/>
              <a:t>është</a:t>
            </a:r>
            <a:r>
              <a:rPr lang="en-US" sz="1800" i="1" dirty="0"/>
              <a:t> i </a:t>
            </a:r>
            <a:r>
              <a:rPr lang="en-US" sz="1800" i="1" dirty="0" err="1"/>
              <a:t>pambështetur</a:t>
            </a:r>
            <a:r>
              <a:rPr lang="en-US" sz="1800" i="1" dirty="0"/>
              <a:t> </a:t>
            </a:r>
            <a:r>
              <a:rPr lang="en-US" sz="1800" i="1" dirty="0" err="1"/>
              <a:t>në</a:t>
            </a:r>
            <a:r>
              <a:rPr lang="en-US" sz="1800" i="1" dirty="0"/>
              <a:t> </a:t>
            </a:r>
            <a:r>
              <a:rPr lang="en-US" sz="1800" i="1" dirty="0" err="1"/>
              <a:t>ligjin</a:t>
            </a:r>
            <a:r>
              <a:rPr lang="en-US" sz="1800" i="1" dirty="0"/>
              <a:t> procedural penal, duke </a:t>
            </a:r>
            <a:r>
              <a:rPr lang="en-US" sz="1800" i="1" dirty="0" err="1"/>
              <a:t>cënuar</a:t>
            </a:r>
            <a:r>
              <a:rPr lang="en-US" sz="1800" i="1" dirty="0"/>
              <a:t> </a:t>
            </a:r>
            <a:r>
              <a:rPr lang="en-US" sz="1800" i="1" dirty="0" err="1"/>
              <a:t>rëndë</a:t>
            </a:r>
            <a:r>
              <a:rPr lang="en-US" sz="1800" i="1" dirty="0"/>
              <a:t> </a:t>
            </a:r>
            <a:r>
              <a:rPr lang="en-US" sz="1800" i="1" dirty="0" err="1"/>
              <a:t>nenin</a:t>
            </a:r>
            <a:r>
              <a:rPr lang="en-US" sz="1800" i="1" dirty="0"/>
              <a:t> 141/2 </a:t>
            </a:r>
            <a:r>
              <a:rPr lang="en-US" sz="1800" i="1" dirty="0" err="1"/>
              <a:t>të</a:t>
            </a:r>
            <a:r>
              <a:rPr lang="en-US" sz="1800" i="1" dirty="0"/>
              <a:t> </a:t>
            </a:r>
            <a:r>
              <a:rPr lang="en-US" sz="1800" i="1" dirty="0" err="1"/>
              <a:t>Kodit</a:t>
            </a:r>
            <a:r>
              <a:rPr lang="en-US" sz="1800" i="1" dirty="0"/>
              <a:t> </a:t>
            </a:r>
            <a:r>
              <a:rPr lang="en-US" sz="1800" i="1" dirty="0" err="1"/>
              <a:t>të</a:t>
            </a:r>
            <a:r>
              <a:rPr lang="en-US" sz="1800" i="1" dirty="0"/>
              <a:t> </a:t>
            </a:r>
            <a:r>
              <a:rPr lang="en-US" sz="1800" i="1" dirty="0" err="1"/>
              <a:t>Procedurës</a:t>
            </a:r>
            <a:r>
              <a:rPr lang="en-US" sz="1800" i="1" dirty="0"/>
              <a:t> </a:t>
            </a:r>
            <a:r>
              <a:rPr lang="en-US" sz="1800" i="1" dirty="0" err="1"/>
              <a:t>Penale</a:t>
            </a:r>
            <a:r>
              <a:rPr lang="en-US" sz="1800" i="1" dirty="0"/>
              <a:t>, </a:t>
            </a:r>
            <a:r>
              <a:rPr lang="en-US" sz="1800" i="1" dirty="0" err="1"/>
              <a:t>ku</a:t>
            </a:r>
            <a:r>
              <a:rPr lang="en-US" sz="1800" i="1" dirty="0"/>
              <a:t> </a:t>
            </a:r>
            <a:r>
              <a:rPr lang="en-US" sz="1800" i="1" dirty="0" err="1"/>
              <a:t>përcaktohet</a:t>
            </a:r>
            <a:r>
              <a:rPr lang="en-US" sz="1800" i="1" dirty="0"/>
              <a:t> se </a:t>
            </a:r>
            <a:r>
              <a:rPr lang="en-US" sz="1800" i="1" dirty="0" err="1"/>
              <a:t>vendimi</a:t>
            </a:r>
            <a:r>
              <a:rPr lang="en-US" sz="1800" i="1" dirty="0"/>
              <a:t> i </a:t>
            </a:r>
            <a:r>
              <a:rPr lang="en-US" sz="1800" i="1" dirty="0" err="1"/>
              <a:t>mos</a:t>
            </a:r>
            <a:r>
              <a:rPr lang="en-US" sz="1800" i="1" dirty="0"/>
              <a:t> </a:t>
            </a:r>
            <a:r>
              <a:rPr lang="en-US" sz="1800" i="1" dirty="0" err="1"/>
              <a:t>gjetjes</a:t>
            </a:r>
            <a:r>
              <a:rPr lang="en-US" sz="1800" i="1" dirty="0"/>
              <a:t> i </a:t>
            </a:r>
            <a:r>
              <a:rPr lang="en-US" sz="1800" i="1" dirty="0" err="1"/>
              <a:t>pushon</a:t>
            </a:r>
            <a:r>
              <a:rPr lang="en-US" sz="1800" i="1" dirty="0"/>
              <a:t> </a:t>
            </a:r>
            <a:r>
              <a:rPr lang="en-US" sz="1800" i="1" dirty="0" err="1"/>
              <a:t>efektet</a:t>
            </a:r>
            <a:r>
              <a:rPr lang="en-US" sz="1800" i="1" dirty="0"/>
              <a:t> </a:t>
            </a:r>
            <a:r>
              <a:rPr lang="en-US" sz="1800" i="1" dirty="0" err="1"/>
              <a:t>kur</a:t>
            </a:r>
            <a:r>
              <a:rPr lang="en-US" sz="1800" i="1" dirty="0"/>
              <a:t> </a:t>
            </a:r>
            <a:r>
              <a:rPr lang="en-US" sz="1800" i="1" dirty="0" err="1"/>
              <a:t>përfundojnë</a:t>
            </a:r>
            <a:r>
              <a:rPr lang="en-US" sz="1800" i="1" dirty="0"/>
              <a:t> </a:t>
            </a:r>
            <a:r>
              <a:rPr lang="en-US" sz="1800" i="1" dirty="0" err="1"/>
              <a:t>hetimet</a:t>
            </a:r>
            <a:r>
              <a:rPr lang="en-US" sz="1800" i="1" dirty="0"/>
              <a:t> </a:t>
            </a:r>
            <a:r>
              <a:rPr lang="en-US" sz="1800" i="1" dirty="0" err="1"/>
              <a:t>paraprake</a:t>
            </a:r>
            <a:r>
              <a:rPr lang="en-US" sz="1800" i="1" dirty="0"/>
              <a:t>. </a:t>
            </a:r>
            <a:r>
              <a:rPr lang="en-US" sz="1800" i="1" dirty="0" err="1"/>
              <a:t>Në</a:t>
            </a:r>
            <a:r>
              <a:rPr lang="en-US" sz="1800" i="1" dirty="0"/>
              <a:t> </a:t>
            </a:r>
            <a:r>
              <a:rPr lang="en-US" sz="1800" i="1" dirty="0" err="1"/>
              <a:t>çështjen</a:t>
            </a:r>
            <a:r>
              <a:rPr lang="en-US" sz="1800" i="1" dirty="0"/>
              <a:t> </a:t>
            </a:r>
            <a:r>
              <a:rPr lang="en-US" sz="1800" i="1" dirty="0" err="1"/>
              <a:t>objekt</a:t>
            </a:r>
            <a:r>
              <a:rPr lang="en-US" sz="1800" i="1" dirty="0"/>
              <a:t> </a:t>
            </a:r>
            <a:r>
              <a:rPr lang="en-US" sz="1800" i="1" dirty="0" err="1"/>
              <a:t>shqyrtimi</a:t>
            </a:r>
            <a:r>
              <a:rPr lang="en-US" sz="1800" i="1" dirty="0"/>
              <a:t> </a:t>
            </a:r>
            <a:r>
              <a:rPr lang="en-US" sz="1800" i="1" dirty="0" err="1"/>
              <a:t>gjyqësor</a:t>
            </a:r>
            <a:r>
              <a:rPr lang="en-US" sz="1800" i="1" dirty="0"/>
              <a:t>, </a:t>
            </a:r>
            <a:r>
              <a:rPr lang="en-US" sz="1800" i="1" dirty="0" err="1"/>
              <a:t>njoftimi</a:t>
            </a:r>
            <a:r>
              <a:rPr lang="en-US" sz="1800" i="1" dirty="0"/>
              <a:t> i </a:t>
            </a:r>
            <a:r>
              <a:rPr lang="en-US" sz="1800" i="1" dirty="0" err="1"/>
              <a:t>të</a:t>
            </a:r>
            <a:r>
              <a:rPr lang="en-US" sz="1800" i="1" dirty="0"/>
              <a:t> </a:t>
            </a:r>
            <a:r>
              <a:rPr lang="en-US" sz="1800" i="1" dirty="0" err="1"/>
              <a:t>pandehurit</a:t>
            </a:r>
            <a:r>
              <a:rPr lang="en-US" sz="1800" i="1" dirty="0"/>
              <a:t> E.K., </a:t>
            </a:r>
            <a:r>
              <a:rPr lang="en-US" sz="1800" i="1" dirty="0" err="1"/>
              <a:t>duhet</a:t>
            </a:r>
            <a:r>
              <a:rPr lang="en-US" sz="1800" i="1" dirty="0"/>
              <a:t> </a:t>
            </a:r>
            <a:r>
              <a:rPr lang="en-US" sz="1800" i="1" dirty="0" err="1"/>
              <a:t>të</a:t>
            </a:r>
            <a:r>
              <a:rPr lang="en-US" sz="1800" i="1" dirty="0"/>
              <a:t> </a:t>
            </a:r>
            <a:r>
              <a:rPr lang="en-US" sz="1800" i="1" dirty="0" err="1"/>
              <a:t>bëhej</a:t>
            </a:r>
            <a:r>
              <a:rPr lang="en-US" sz="1800" i="1" dirty="0"/>
              <a:t> </a:t>
            </a:r>
            <a:r>
              <a:rPr lang="en-US" sz="1800" i="1" dirty="0" err="1"/>
              <a:t>sipas</a:t>
            </a:r>
            <a:r>
              <a:rPr lang="en-US" sz="1800" i="1" dirty="0"/>
              <a:t> </a:t>
            </a:r>
            <a:r>
              <a:rPr lang="en-US" sz="1800" i="1" dirty="0" err="1"/>
              <a:t>rregullave</a:t>
            </a:r>
            <a:r>
              <a:rPr lang="en-US" sz="1800" i="1" dirty="0"/>
              <a:t> </a:t>
            </a:r>
            <a:r>
              <a:rPr lang="en-US" sz="1800" i="1" dirty="0" err="1"/>
              <a:t>procedurale</a:t>
            </a:r>
            <a:r>
              <a:rPr lang="en-US" sz="1800" i="1" dirty="0"/>
              <a:t> </a:t>
            </a:r>
            <a:r>
              <a:rPr lang="en-US" sz="1800" i="1" dirty="0" err="1"/>
              <a:t>për</a:t>
            </a:r>
            <a:r>
              <a:rPr lang="en-US" sz="1800" i="1" dirty="0"/>
              <a:t> </a:t>
            </a:r>
            <a:r>
              <a:rPr lang="en-US" sz="1800" i="1" dirty="0" err="1"/>
              <a:t>të</a:t>
            </a:r>
            <a:r>
              <a:rPr lang="en-US" sz="1800" i="1" dirty="0"/>
              <a:t> </a:t>
            </a:r>
            <a:r>
              <a:rPr lang="en-US" sz="1800" i="1" dirty="0" err="1"/>
              <a:t>pandehurin</a:t>
            </a:r>
            <a:r>
              <a:rPr lang="en-US" sz="1800" i="1" dirty="0"/>
              <a:t> </a:t>
            </a:r>
            <a:r>
              <a:rPr lang="en-US" sz="1800" i="1" dirty="0" err="1"/>
              <a:t>në</a:t>
            </a:r>
            <a:r>
              <a:rPr lang="en-US" sz="1800" i="1" dirty="0"/>
              <a:t> </a:t>
            </a:r>
            <a:r>
              <a:rPr lang="en-US" sz="1800" i="1" dirty="0" err="1"/>
              <a:t>gjendje</a:t>
            </a:r>
            <a:r>
              <a:rPr lang="en-US" sz="1800" i="1" dirty="0"/>
              <a:t> </a:t>
            </a:r>
            <a:r>
              <a:rPr lang="en-US" sz="1800" i="1" dirty="0" err="1"/>
              <a:t>të</a:t>
            </a:r>
            <a:r>
              <a:rPr lang="en-US" sz="1800" i="1" dirty="0"/>
              <a:t> </a:t>
            </a:r>
            <a:r>
              <a:rPr lang="en-US" sz="1800" i="1" dirty="0" err="1"/>
              <a:t>lirë</a:t>
            </a:r>
            <a:r>
              <a:rPr lang="en-US" sz="1800" i="1" dirty="0"/>
              <a:t> </a:t>
            </a:r>
            <a:r>
              <a:rPr lang="en-US" sz="1800" i="1" dirty="0" err="1"/>
              <a:t>sipas</a:t>
            </a:r>
            <a:r>
              <a:rPr lang="en-US" sz="1800" i="1" dirty="0"/>
              <a:t> </a:t>
            </a:r>
            <a:r>
              <a:rPr lang="en-US" sz="1800" i="1" dirty="0" err="1"/>
              <a:t>nenit</a:t>
            </a:r>
            <a:r>
              <a:rPr lang="en-US" sz="1800" i="1" dirty="0"/>
              <a:t> 140 </a:t>
            </a:r>
            <a:r>
              <a:rPr lang="en-US" sz="1800" i="1" dirty="0" err="1"/>
              <a:t>të</a:t>
            </a:r>
            <a:r>
              <a:rPr lang="en-US" sz="1800" i="1" dirty="0"/>
              <a:t> </a:t>
            </a:r>
            <a:r>
              <a:rPr lang="en-US" sz="1800" i="1" dirty="0" err="1"/>
              <a:t>Kodit</a:t>
            </a:r>
            <a:r>
              <a:rPr lang="en-US" sz="1800" i="1" dirty="0"/>
              <a:t> </a:t>
            </a:r>
            <a:r>
              <a:rPr lang="en-US" sz="1800" i="1" dirty="0" err="1"/>
              <a:t>të</a:t>
            </a:r>
            <a:r>
              <a:rPr lang="en-US" sz="1800" i="1" dirty="0"/>
              <a:t> </a:t>
            </a:r>
            <a:r>
              <a:rPr lang="en-US" sz="1800" i="1" dirty="0" err="1"/>
              <a:t>Procedurës</a:t>
            </a:r>
            <a:r>
              <a:rPr lang="en-US" sz="1800" i="1" dirty="0"/>
              <a:t> </a:t>
            </a:r>
            <a:r>
              <a:rPr lang="en-US" sz="1800" i="1" dirty="0" err="1"/>
              <a:t>Penale</a:t>
            </a:r>
            <a:r>
              <a:rPr lang="en-US" sz="1800" i="1" dirty="0"/>
              <a:t>. ... </a:t>
            </a:r>
            <a:r>
              <a:rPr lang="en-US" sz="1800" i="1" dirty="0" err="1"/>
              <a:t>Vetëm</a:t>
            </a:r>
            <a:r>
              <a:rPr lang="en-US" sz="1800" i="1" dirty="0"/>
              <a:t> </a:t>
            </a:r>
            <a:r>
              <a:rPr lang="en-US" sz="1800" i="1" dirty="0" err="1"/>
              <a:t>mbasi</a:t>
            </a:r>
            <a:r>
              <a:rPr lang="en-US" sz="1800" i="1" dirty="0"/>
              <a:t> </a:t>
            </a:r>
            <a:r>
              <a:rPr lang="en-US" sz="1800" i="1" dirty="0" err="1"/>
              <a:t>të</a:t>
            </a:r>
            <a:r>
              <a:rPr lang="en-US" sz="1800" i="1" dirty="0"/>
              <a:t> </a:t>
            </a:r>
            <a:r>
              <a:rPr lang="en-US" sz="1800" i="1" dirty="0" err="1"/>
              <a:t>jenë</a:t>
            </a:r>
            <a:r>
              <a:rPr lang="en-US" sz="1800" i="1" dirty="0"/>
              <a:t> </a:t>
            </a:r>
            <a:r>
              <a:rPr lang="en-US" sz="1800" i="1" dirty="0" err="1"/>
              <a:t>respektuar</a:t>
            </a:r>
            <a:r>
              <a:rPr lang="en-US" sz="1800" i="1" dirty="0"/>
              <a:t> </a:t>
            </a:r>
            <a:r>
              <a:rPr lang="en-US" sz="1800" i="1" dirty="0" err="1"/>
              <a:t>këto</a:t>
            </a:r>
            <a:r>
              <a:rPr lang="en-US" sz="1800" i="1" dirty="0"/>
              <a:t> </a:t>
            </a:r>
            <a:r>
              <a:rPr lang="en-US" sz="1800" i="1" dirty="0" err="1"/>
              <a:t>procedura</a:t>
            </a:r>
            <a:r>
              <a:rPr lang="en-US" sz="1800" i="1" dirty="0"/>
              <a:t> </a:t>
            </a:r>
            <a:r>
              <a:rPr lang="en-US" sz="1800" i="1" dirty="0" err="1"/>
              <a:t>gjykata</a:t>
            </a:r>
            <a:r>
              <a:rPr lang="en-US" sz="1800" i="1" dirty="0"/>
              <a:t> </a:t>
            </a:r>
            <a:r>
              <a:rPr lang="en-US" sz="1800" i="1" dirty="0" err="1"/>
              <a:t>mund</a:t>
            </a:r>
            <a:r>
              <a:rPr lang="en-US" sz="1800" i="1" dirty="0"/>
              <a:t> </a:t>
            </a:r>
            <a:r>
              <a:rPr lang="en-US" sz="1800" i="1" dirty="0" err="1"/>
              <a:t>të</a:t>
            </a:r>
            <a:r>
              <a:rPr lang="en-US" sz="1800" i="1" dirty="0"/>
              <a:t> </a:t>
            </a:r>
            <a:r>
              <a:rPr lang="en-US" sz="1800" i="1" dirty="0" err="1"/>
              <a:t>procedojë</a:t>
            </a:r>
            <a:r>
              <a:rPr lang="en-US" sz="1800" i="1" dirty="0"/>
              <a:t> me </a:t>
            </a:r>
            <a:r>
              <a:rPr lang="en-US" sz="1800" i="1" dirty="0" err="1"/>
              <a:t>deklarimin</a:t>
            </a:r>
            <a:r>
              <a:rPr lang="en-US" sz="1800" i="1" dirty="0"/>
              <a:t> e </a:t>
            </a:r>
            <a:r>
              <a:rPr lang="en-US" sz="1800" i="1" dirty="0" err="1"/>
              <a:t>mungesës</a:t>
            </a:r>
            <a:r>
              <a:rPr lang="en-US" sz="1800" i="1" dirty="0"/>
              <a:t> </a:t>
            </a:r>
            <a:r>
              <a:rPr lang="en-US" sz="1800" i="1" dirty="0" err="1"/>
              <a:t>të</a:t>
            </a:r>
            <a:r>
              <a:rPr lang="en-US" sz="1800" i="1" dirty="0"/>
              <a:t> </a:t>
            </a:r>
            <a:r>
              <a:rPr lang="en-US" sz="1800" i="1" dirty="0" err="1"/>
              <a:t>të</a:t>
            </a:r>
            <a:r>
              <a:rPr lang="en-US" sz="1800" i="1" dirty="0"/>
              <a:t> </a:t>
            </a:r>
            <a:r>
              <a:rPr lang="en-US" sz="1800" i="1" dirty="0" err="1"/>
              <a:t>pandehurit</a:t>
            </a:r>
            <a:r>
              <a:rPr lang="en-US" sz="1800" i="1" dirty="0"/>
              <a:t> duke i </a:t>
            </a:r>
            <a:r>
              <a:rPr lang="en-US" sz="1800" i="1" dirty="0" err="1"/>
              <a:t>caktuar</a:t>
            </a:r>
            <a:r>
              <a:rPr lang="en-US" sz="1800" i="1" dirty="0"/>
              <a:t> </a:t>
            </a:r>
            <a:r>
              <a:rPr lang="en-US" sz="1800" i="1" dirty="0" err="1"/>
              <a:t>një</a:t>
            </a:r>
            <a:r>
              <a:rPr lang="en-US" sz="1800" i="1" dirty="0"/>
              <a:t> </a:t>
            </a:r>
            <a:r>
              <a:rPr lang="en-US" sz="1800" i="1" dirty="0" err="1"/>
              <a:t>mbrojtës</a:t>
            </a:r>
            <a:r>
              <a:rPr lang="en-US" sz="1800" i="1" dirty="0"/>
              <a:t> </a:t>
            </a:r>
            <a:r>
              <a:rPr lang="en-US" sz="1800" i="1" dirty="0" err="1"/>
              <a:t>kryesisht</a:t>
            </a:r>
            <a:r>
              <a:rPr lang="en-US" sz="1800" i="1" dirty="0" smtClean="0"/>
              <a:t>”.</a:t>
            </a:r>
          </a:p>
          <a:p>
            <a:pPr algn="just"/>
            <a:endParaRPr lang="en-US" sz="1800" dirty="0"/>
          </a:p>
          <a:p>
            <a:pPr algn="just"/>
            <a:r>
              <a:rPr lang="en-US" sz="1800" b="1" dirty="0" err="1"/>
              <a:t>Të</a:t>
            </a:r>
            <a:r>
              <a:rPr lang="en-US" sz="1800" b="1" dirty="0"/>
              <a:t> </a:t>
            </a:r>
            <a:r>
              <a:rPr lang="en-US" sz="1800" b="1" dirty="0" err="1"/>
              <a:t>njëjtin</a:t>
            </a:r>
            <a:r>
              <a:rPr lang="en-US" sz="1800" b="1" dirty="0"/>
              <a:t> </a:t>
            </a:r>
            <a:r>
              <a:rPr lang="en-US" sz="1800" b="1" dirty="0" err="1"/>
              <a:t>qëndrim</a:t>
            </a:r>
            <a:r>
              <a:rPr lang="en-US" sz="1800" b="1" dirty="0"/>
              <a:t> </a:t>
            </a:r>
            <a:r>
              <a:rPr lang="en-US" sz="1800" b="1" dirty="0" err="1"/>
              <a:t>Gjykata</a:t>
            </a:r>
            <a:r>
              <a:rPr lang="en-US" sz="1800" b="1" dirty="0"/>
              <a:t> e </a:t>
            </a:r>
            <a:r>
              <a:rPr lang="en-US" sz="1800" b="1" dirty="0" err="1"/>
              <a:t>Lartë</a:t>
            </a:r>
            <a:r>
              <a:rPr lang="en-US" sz="1800" b="1" dirty="0"/>
              <a:t> </a:t>
            </a:r>
            <a:r>
              <a:rPr lang="en-US" sz="1800" b="1" dirty="0" err="1"/>
              <a:t>ka</a:t>
            </a:r>
            <a:r>
              <a:rPr lang="en-US" sz="1800" b="1" dirty="0"/>
              <a:t> </a:t>
            </a:r>
            <a:r>
              <a:rPr lang="en-US" sz="1800" b="1" dirty="0" err="1"/>
              <a:t>mbajtur</a:t>
            </a:r>
            <a:r>
              <a:rPr lang="en-US" sz="1800" b="1" dirty="0"/>
              <a:t> </a:t>
            </a:r>
            <a:r>
              <a:rPr lang="en-US" sz="1800" b="1" dirty="0" err="1"/>
              <a:t>në</a:t>
            </a:r>
            <a:r>
              <a:rPr lang="en-US" sz="1800" b="1" dirty="0"/>
              <a:t> </a:t>
            </a:r>
            <a:r>
              <a:rPr lang="en-US" sz="1800" b="1" dirty="0" err="1"/>
              <a:t>vendimin</a:t>
            </a:r>
            <a:r>
              <a:rPr lang="en-US" sz="1800" b="1" dirty="0"/>
              <a:t> nr.153 </a:t>
            </a:r>
            <a:r>
              <a:rPr lang="en-US" sz="1800" b="1" dirty="0" err="1"/>
              <a:t>datë</a:t>
            </a:r>
            <a:r>
              <a:rPr lang="en-US" sz="1800" b="1" dirty="0"/>
              <a:t> 28.02.2007 </a:t>
            </a:r>
            <a:r>
              <a:rPr lang="en-US" sz="1800" b="1" dirty="0" err="1"/>
              <a:t>lidhur</a:t>
            </a:r>
            <a:r>
              <a:rPr lang="en-US" sz="1800" b="1" dirty="0"/>
              <a:t> me </a:t>
            </a:r>
            <a:r>
              <a:rPr lang="en-US" sz="1800" b="1" dirty="0" err="1"/>
              <a:t>efektet</a:t>
            </a:r>
            <a:r>
              <a:rPr lang="en-US" sz="1800" b="1" dirty="0"/>
              <a:t> e </a:t>
            </a:r>
            <a:r>
              <a:rPr lang="en-US" sz="1800" b="1" dirty="0" err="1"/>
              <a:t>vendimit</a:t>
            </a:r>
            <a:r>
              <a:rPr lang="en-US" sz="1800" b="1" dirty="0"/>
              <a:t> </a:t>
            </a:r>
            <a:r>
              <a:rPr lang="en-US" sz="1800" b="1" dirty="0" err="1"/>
              <a:t>të</a:t>
            </a:r>
            <a:r>
              <a:rPr lang="en-US" sz="1800" b="1" dirty="0"/>
              <a:t> </a:t>
            </a:r>
            <a:r>
              <a:rPr lang="en-US" sz="1800" b="1" dirty="0" err="1"/>
              <a:t>mosgjetjes</a:t>
            </a:r>
            <a:r>
              <a:rPr lang="en-US" sz="1800" b="1" dirty="0"/>
              <a:t>.</a:t>
            </a:r>
          </a:p>
          <a:p>
            <a:endParaRPr lang="en-US" sz="1800" dirty="0"/>
          </a:p>
        </p:txBody>
      </p:sp>
      <p:pic>
        <p:nvPicPr>
          <p:cNvPr id="4" name="Picture 3" descr="magjistratura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DA58A81C-3D9D-44D4-AAE5-219C2760A54D}"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25759905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0"/>
            <a:ext cx="8534400" cy="1295400"/>
          </a:xfrm>
        </p:spPr>
        <p:txBody>
          <a:bodyPr>
            <a:noAutofit/>
          </a:bodyPr>
          <a:lstStyle/>
          <a:p>
            <a:pPr marL="342900" indent="-342900" algn="l">
              <a:buFont typeface="Wingdings" pitchFamily="2" charset="2"/>
              <a:buChar char="Ø"/>
            </a:pPr>
            <a:r>
              <a:rPr lang="en-US" sz="2000" b="1" dirty="0"/>
              <a:t>A </a:t>
            </a:r>
            <a:r>
              <a:rPr lang="en-US" sz="2000" b="1" dirty="0" err="1"/>
              <a:t>mundet</a:t>
            </a:r>
            <a:r>
              <a:rPr lang="en-US" sz="2000" b="1" dirty="0"/>
              <a:t> i </a:t>
            </a:r>
            <a:r>
              <a:rPr lang="en-US" sz="2000" b="1" dirty="0" err="1"/>
              <a:t>pandehuri</a:t>
            </a:r>
            <a:r>
              <a:rPr lang="en-US" sz="2000" b="1" dirty="0"/>
              <a:t> </a:t>
            </a:r>
            <a:r>
              <a:rPr lang="en-US" sz="2000" b="1" dirty="0" err="1"/>
              <a:t>të</a:t>
            </a:r>
            <a:r>
              <a:rPr lang="en-US" sz="2000" b="1" dirty="0"/>
              <a:t> </a:t>
            </a:r>
            <a:r>
              <a:rPr lang="en-US" sz="2000" b="1" dirty="0" err="1"/>
              <a:t>heqë</a:t>
            </a:r>
            <a:r>
              <a:rPr lang="en-US" sz="2000" b="1" dirty="0"/>
              <a:t> </a:t>
            </a:r>
            <a:r>
              <a:rPr lang="en-US" sz="2000" b="1" dirty="0" err="1"/>
              <a:t>dorë</a:t>
            </a:r>
            <a:r>
              <a:rPr lang="en-US" sz="2000" b="1" dirty="0"/>
              <a:t> </a:t>
            </a:r>
            <a:r>
              <a:rPr lang="en-US" sz="2000" b="1" dirty="0" err="1"/>
              <a:t>nga</a:t>
            </a:r>
            <a:r>
              <a:rPr lang="en-US" sz="2000" b="1" dirty="0"/>
              <a:t> </a:t>
            </a:r>
            <a:r>
              <a:rPr lang="en-US" sz="2000" b="1" dirty="0" err="1"/>
              <a:t>gjykimi</a:t>
            </a:r>
            <a:r>
              <a:rPr lang="en-US" sz="2000" b="1" dirty="0"/>
              <a:t>, </a:t>
            </a:r>
            <a:r>
              <a:rPr lang="en-US" sz="2000" b="1" dirty="0" err="1"/>
              <a:t>nëpërmjet</a:t>
            </a:r>
            <a:r>
              <a:rPr lang="en-US" sz="2000" b="1" dirty="0"/>
              <a:t> </a:t>
            </a:r>
            <a:r>
              <a:rPr lang="en-US" sz="2000" b="1" dirty="0" err="1"/>
              <a:t>fshehjes</a:t>
            </a:r>
            <a:r>
              <a:rPr lang="en-US" sz="2000" b="1" dirty="0"/>
              <a:t> </a:t>
            </a:r>
            <a:r>
              <a:rPr lang="en-US" sz="2000" b="1" dirty="0" err="1"/>
              <a:t>nga</a:t>
            </a:r>
            <a:r>
              <a:rPr lang="en-US" sz="2000" b="1" dirty="0"/>
              <a:t> </a:t>
            </a:r>
            <a:r>
              <a:rPr lang="en-US" sz="2000" b="1" dirty="0" err="1"/>
              <a:t>drejtësia</a:t>
            </a:r>
            <a:r>
              <a:rPr lang="en-US" sz="2000" b="1" dirty="0"/>
              <a:t>, pa u </a:t>
            </a:r>
            <a:r>
              <a:rPr lang="en-US" sz="2000" b="1" dirty="0" err="1"/>
              <a:t>njoftuar</a:t>
            </a:r>
            <a:r>
              <a:rPr lang="en-US" sz="2000" b="1" dirty="0"/>
              <a:t> </a:t>
            </a:r>
            <a:r>
              <a:rPr lang="en-US" sz="2000" b="1" dirty="0" err="1"/>
              <a:t>më</a:t>
            </a:r>
            <a:r>
              <a:rPr lang="en-US" sz="2000" b="1" dirty="0"/>
              <a:t> </a:t>
            </a:r>
            <a:r>
              <a:rPr lang="en-US" sz="2000" b="1" dirty="0" err="1"/>
              <a:t>parë</a:t>
            </a:r>
            <a:r>
              <a:rPr lang="en-US" sz="2000" b="1" dirty="0"/>
              <a:t> </a:t>
            </a:r>
            <a:r>
              <a:rPr lang="en-US" sz="2000" b="1" dirty="0" err="1"/>
              <a:t>për</a:t>
            </a:r>
            <a:r>
              <a:rPr lang="en-US" sz="2000" b="1" dirty="0"/>
              <a:t> </a:t>
            </a:r>
            <a:r>
              <a:rPr lang="en-US" sz="2000" b="1" dirty="0" err="1"/>
              <a:t>vetë</a:t>
            </a:r>
            <a:r>
              <a:rPr lang="en-US" sz="2000" b="1" dirty="0"/>
              <a:t> </a:t>
            </a:r>
            <a:r>
              <a:rPr lang="en-US" sz="2000" b="1" dirty="0" err="1"/>
              <a:t>gjykimin</a:t>
            </a:r>
            <a:r>
              <a:rPr lang="en-US" sz="2000" b="1" dirty="0"/>
              <a:t> </a:t>
            </a:r>
            <a:r>
              <a:rPr lang="en-US" sz="2000" b="1" dirty="0" err="1"/>
              <a:t>ndaj</a:t>
            </a:r>
            <a:r>
              <a:rPr lang="en-US" sz="2000" b="1" dirty="0"/>
              <a:t> </a:t>
            </a:r>
            <a:r>
              <a:rPr lang="en-US" sz="2000" b="1" dirty="0" err="1"/>
              <a:t>tij</a:t>
            </a:r>
            <a:r>
              <a:rPr lang="en-US" sz="2000" b="1" dirty="0"/>
              <a:t>? </a:t>
            </a:r>
            <a:r>
              <a:rPr lang="en-US" sz="2000" b="1" dirty="0" smtClean="0"/>
              <a:t/>
            </a:r>
            <a:br>
              <a:rPr lang="en-US" sz="2000" b="1" dirty="0" smtClean="0"/>
            </a:br>
            <a:r>
              <a:rPr lang="en-US" sz="2000" b="1" dirty="0" err="1" smtClean="0"/>
              <a:t>Nëse</a:t>
            </a:r>
            <a:r>
              <a:rPr lang="en-US" sz="2000" b="1" dirty="0" smtClean="0"/>
              <a:t> </a:t>
            </a:r>
            <a:r>
              <a:rPr lang="en-US" sz="2000" b="1" dirty="0"/>
              <a:t>i </a:t>
            </a:r>
            <a:r>
              <a:rPr lang="en-US" sz="2000" b="1" dirty="0" err="1"/>
              <a:t>pandehuri</a:t>
            </a:r>
            <a:r>
              <a:rPr lang="en-US" sz="2000" b="1" dirty="0"/>
              <a:t> </a:t>
            </a:r>
            <a:r>
              <a:rPr lang="en-US" sz="2000" b="1" dirty="0" err="1"/>
              <a:t>nuk</a:t>
            </a:r>
            <a:r>
              <a:rPr lang="en-US" sz="2000" b="1" dirty="0"/>
              <a:t> </a:t>
            </a:r>
            <a:r>
              <a:rPr lang="en-US" sz="2000" b="1" dirty="0" err="1"/>
              <a:t>është</a:t>
            </a:r>
            <a:r>
              <a:rPr lang="en-US" sz="2000" b="1" dirty="0"/>
              <a:t> </a:t>
            </a:r>
            <a:r>
              <a:rPr lang="en-US" sz="2000" b="1" dirty="0" err="1"/>
              <a:t>njoftuar</a:t>
            </a:r>
            <a:r>
              <a:rPr lang="en-US" sz="2000" b="1" dirty="0"/>
              <a:t> </a:t>
            </a:r>
            <a:r>
              <a:rPr lang="en-US" sz="2000" b="1" dirty="0" err="1"/>
              <a:t>efektivisht</a:t>
            </a:r>
            <a:r>
              <a:rPr lang="en-US" sz="2000" b="1" dirty="0"/>
              <a:t> </a:t>
            </a:r>
            <a:r>
              <a:rPr lang="en-US" sz="2000" b="1" dirty="0" err="1"/>
              <a:t>për</a:t>
            </a:r>
            <a:r>
              <a:rPr lang="en-US" sz="2000" b="1" dirty="0"/>
              <a:t> </a:t>
            </a:r>
            <a:r>
              <a:rPr lang="en-US" sz="2000" b="1" dirty="0" err="1"/>
              <a:t>thirrjen</a:t>
            </a:r>
            <a:r>
              <a:rPr lang="en-US" sz="2000" b="1" dirty="0"/>
              <a:t> </a:t>
            </a:r>
            <a:r>
              <a:rPr lang="en-US" sz="2000" b="1" dirty="0" err="1"/>
              <a:t>në</a:t>
            </a:r>
            <a:r>
              <a:rPr lang="en-US" sz="2000" b="1" dirty="0"/>
              <a:t> </a:t>
            </a:r>
            <a:r>
              <a:rPr lang="en-US" sz="2000" b="1" dirty="0" err="1"/>
              <a:t>gjyq</a:t>
            </a:r>
            <a:r>
              <a:rPr lang="en-US" sz="2000" b="1" dirty="0"/>
              <a:t>, a </a:t>
            </a:r>
            <a:r>
              <a:rPr lang="en-US" sz="2000" b="1" dirty="0" err="1"/>
              <a:t>mund</a:t>
            </a:r>
            <a:r>
              <a:rPr lang="en-US" sz="2000" b="1" dirty="0"/>
              <a:t> </a:t>
            </a:r>
            <a:r>
              <a:rPr lang="en-US" sz="2000" b="1" dirty="0" err="1"/>
              <a:t>të</a:t>
            </a:r>
            <a:r>
              <a:rPr lang="en-US" sz="2000" b="1" dirty="0"/>
              <a:t> </a:t>
            </a:r>
            <a:r>
              <a:rPr lang="en-US" sz="2000" b="1" dirty="0" err="1"/>
              <a:t>thuhet</a:t>
            </a:r>
            <a:r>
              <a:rPr lang="en-US" sz="2000" b="1" dirty="0"/>
              <a:t> se </a:t>
            </a:r>
            <a:r>
              <a:rPr lang="en-US" sz="2000" b="1" dirty="0" err="1"/>
              <a:t>ai</a:t>
            </a:r>
            <a:r>
              <a:rPr lang="en-US" sz="2000" b="1" dirty="0"/>
              <a:t> </a:t>
            </a:r>
            <a:r>
              <a:rPr lang="en-US" sz="2000" b="1" dirty="0" err="1"/>
              <a:t>është</a:t>
            </a:r>
            <a:r>
              <a:rPr lang="en-US" sz="2000" b="1" dirty="0"/>
              <a:t> i </a:t>
            </a:r>
            <a:r>
              <a:rPr lang="en-US" sz="2000" b="1" dirty="0" err="1"/>
              <a:t>informuar</a:t>
            </a:r>
            <a:r>
              <a:rPr lang="en-US" sz="2000" b="1" dirty="0"/>
              <a:t> </a:t>
            </a:r>
            <a:r>
              <a:rPr lang="en-US" sz="2000" b="1" dirty="0" err="1"/>
              <a:t>për</a:t>
            </a:r>
            <a:r>
              <a:rPr lang="en-US" sz="2000" b="1" dirty="0"/>
              <a:t> </a:t>
            </a:r>
            <a:r>
              <a:rPr lang="en-US" sz="2000" b="1" dirty="0" err="1"/>
              <a:t>gjykimin</a:t>
            </a:r>
            <a:r>
              <a:rPr lang="en-US" sz="2000" b="1" dirty="0"/>
              <a:t> </a:t>
            </a:r>
            <a:r>
              <a:rPr lang="en-US" sz="2000" b="1" dirty="0" err="1"/>
              <a:t>ndaj</a:t>
            </a:r>
            <a:r>
              <a:rPr lang="en-US" sz="2000" b="1" dirty="0"/>
              <a:t> </a:t>
            </a:r>
            <a:r>
              <a:rPr lang="en-US" sz="2000" b="1" dirty="0" err="1"/>
              <a:t>tij</a:t>
            </a:r>
            <a:r>
              <a:rPr lang="en-US" sz="2000" b="1" dirty="0"/>
              <a:t>?</a:t>
            </a:r>
            <a:r>
              <a:rPr lang="en-US" sz="2000" dirty="0"/>
              <a:t/>
            </a:r>
            <a:br>
              <a:rPr lang="en-US" sz="2000" dirty="0"/>
            </a:br>
            <a:endParaRPr lang="en-US" sz="2000" dirty="0"/>
          </a:p>
        </p:txBody>
      </p:sp>
      <p:sp>
        <p:nvSpPr>
          <p:cNvPr id="3" name="Content Placeholder 2"/>
          <p:cNvSpPr>
            <a:spLocks noGrp="1"/>
          </p:cNvSpPr>
          <p:nvPr>
            <p:ph idx="1"/>
          </p:nvPr>
        </p:nvSpPr>
        <p:spPr>
          <a:xfrm>
            <a:off x="152400" y="2895600"/>
            <a:ext cx="8534400" cy="3276600"/>
          </a:xfrm>
        </p:spPr>
        <p:txBody>
          <a:bodyPr>
            <a:noAutofit/>
          </a:bodyPr>
          <a:lstStyle/>
          <a:p>
            <a:pPr algn="just"/>
            <a:r>
              <a:rPr lang="en-US" sz="1800" dirty="0" err="1"/>
              <a:t>Në</a:t>
            </a:r>
            <a:r>
              <a:rPr lang="en-US" sz="1800" dirty="0"/>
              <a:t> </a:t>
            </a:r>
            <a:r>
              <a:rPr lang="en-US" sz="1800" dirty="0" err="1"/>
              <a:t>çështjen</a:t>
            </a:r>
            <a:r>
              <a:rPr lang="en-US" sz="1800" dirty="0"/>
              <a:t> </a:t>
            </a:r>
            <a:r>
              <a:rPr lang="en-US" sz="1800" dirty="0" err="1"/>
              <a:t>Sulejmani</a:t>
            </a:r>
            <a:r>
              <a:rPr lang="en-US" sz="1800" dirty="0"/>
              <a:t> </a:t>
            </a:r>
            <a:r>
              <a:rPr lang="en-US" sz="1800" dirty="0" err="1"/>
              <a:t>kundër</a:t>
            </a:r>
            <a:r>
              <a:rPr lang="en-US" sz="1800" dirty="0"/>
              <a:t> </a:t>
            </a:r>
            <a:r>
              <a:rPr lang="en-US" sz="1800" dirty="0" err="1"/>
              <a:t>Shqipërisë</a:t>
            </a:r>
            <a:r>
              <a:rPr lang="en-US" sz="1800" dirty="0"/>
              <a:t>, </a:t>
            </a:r>
            <a:r>
              <a:rPr lang="en-US" sz="1800" dirty="0" err="1"/>
              <a:t>ankuesi</a:t>
            </a:r>
            <a:r>
              <a:rPr lang="en-US" sz="1800" dirty="0"/>
              <a:t> </a:t>
            </a:r>
            <a:r>
              <a:rPr lang="en-US" sz="1800" dirty="0" err="1"/>
              <a:t>ishte</a:t>
            </a:r>
            <a:r>
              <a:rPr lang="en-US" sz="1800" dirty="0"/>
              <a:t> </a:t>
            </a:r>
            <a:r>
              <a:rPr lang="en-US" sz="1800" dirty="0" err="1"/>
              <a:t>gjykuar</a:t>
            </a:r>
            <a:r>
              <a:rPr lang="en-US" sz="1800" dirty="0"/>
              <a:t> </a:t>
            </a:r>
            <a:r>
              <a:rPr lang="en-US" sz="1800" dirty="0" err="1"/>
              <a:t>në</a:t>
            </a:r>
            <a:r>
              <a:rPr lang="en-US" sz="1800" dirty="0"/>
              <a:t> </a:t>
            </a:r>
            <a:r>
              <a:rPr lang="en-US" sz="1800" dirty="0" err="1"/>
              <a:t>mungesë</a:t>
            </a:r>
            <a:r>
              <a:rPr lang="en-US" sz="1800" dirty="0"/>
              <a:t> </a:t>
            </a:r>
            <a:r>
              <a:rPr lang="en-US" sz="1800" dirty="0" err="1"/>
              <a:t>nga</a:t>
            </a:r>
            <a:r>
              <a:rPr lang="en-US" sz="1800" dirty="0"/>
              <a:t> </a:t>
            </a:r>
            <a:r>
              <a:rPr lang="en-US" sz="1800" dirty="0" err="1"/>
              <a:t>gjykatat</a:t>
            </a:r>
            <a:r>
              <a:rPr lang="en-US" sz="1800" dirty="0"/>
              <a:t> </a:t>
            </a:r>
            <a:r>
              <a:rPr lang="en-US" sz="1800" dirty="0" err="1"/>
              <a:t>shqiptare</a:t>
            </a:r>
            <a:r>
              <a:rPr lang="en-US" sz="1800" dirty="0"/>
              <a:t>. Ai </a:t>
            </a:r>
            <a:r>
              <a:rPr lang="en-US" sz="1800" dirty="0" err="1"/>
              <a:t>kishte</a:t>
            </a:r>
            <a:r>
              <a:rPr lang="en-US" sz="1800" dirty="0"/>
              <a:t> </a:t>
            </a:r>
            <a:r>
              <a:rPr lang="en-US" sz="1800" dirty="0" err="1"/>
              <a:t>nënshkruar</a:t>
            </a:r>
            <a:r>
              <a:rPr lang="en-US" sz="1800" dirty="0"/>
              <a:t> </a:t>
            </a:r>
            <a:r>
              <a:rPr lang="en-US" sz="1800" dirty="0" err="1"/>
              <a:t>një</a:t>
            </a:r>
            <a:r>
              <a:rPr lang="en-US" sz="1800" dirty="0"/>
              <a:t> </a:t>
            </a:r>
            <a:r>
              <a:rPr lang="en-US" sz="1800" dirty="0" err="1"/>
              <a:t>prokurë</a:t>
            </a:r>
            <a:r>
              <a:rPr lang="en-US" sz="1800" dirty="0"/>
              <a:t>, me </a:t>
            </a:r>
            <a:r>
              <a:rPr lang="en-US" sz="1800" dirty="0" err="1"/>
              <a:t>anë</a:t>
            </a:r>
            <a:r>
              <a:rPr lang="en-US" sz="1800" dirty="0"/>
              <a:t> </a:t>
            </a:r>
            <a:r>
              <a:rPr lang="en-US" sz="1800" dirty="0" err="1"/>
              <a:t>të</a:t>
            </a:r>
            <a:r>
              <a:rPr lang="en-US" sz="1800" dirty="0"/>
              <a:t> </a:t>
            </a:r>
            <a:r>
              <a:rPr lang="en-US" sz="1800" dirty="0" err="1"/>
              <a:t>të</a:t>
            </a:r>
            <a:r>
              <a:rPr lang="en-US" sz="1800" dirty="0"/>
              <a:t> </a:t>
            </a:r>
            <a:r>
              <a:rPr lang="en-US" sz="1800" dirty="0" err="1"/>
              <a:t>cilës</a:t>
            </a:r>
            <a:r>
              <a:rPr lang="en-US" sz="1800" dirty="0"/>
              <a:t> </a:t>
            </a:r>
            <a:r>
              <a:rPr lang="en-US" sz="1800" dirty="0" err="1"/>
              <a:t>kishte</a:t>
            </a:r>
            <a:r>
              <a:rPr lang="en-US" sz="1800" dirty="0"/>
              <a:t> </a:t>
            </a:r>
            <a:r>
              <a:rPr lang="en-US" sz="1800" dirty="0" err="1"/>
              <a:t>pranuar</a:t>
            </a:r>
            <a:r>
              <a:rPr lang="en-US" sz="1800" dirty="0"/>
              <a:t> se </a:t>
            </a:r>
            <a:r>
              <a:rPr lang="en-US" sz="1800" dirty="0" err="1"/>
              <a:t>ishte</a:t>
            </a:r>
            <a:r>
              <a:rPr lang="en-US" sz="1800" dirty="0"/>
              <a:t> </a:t>
            </a:r>
            <a:r>
              <a:rPr lang="en-US" sz="1800" dirty="0" err="1"/>
              <a:t>njoftuar</a:t>
            </a:r>
            <a:r>
              <a:rPr lang="en-US" sz="1800" dirty="0"/>
              <a:t> per </a:t>
            </a:r>
            <a:r>
              <a:rPr lang="en-US" sz="1800" dirty="0" err="1"/>
              <a:t>fillimin</a:t>
            </a:r>
            <a:r>
              <a:rPr lang="en-US" sz="1800" dirty="0"/>
              <a:t> e </a:t>
            </a:r>
            <a:r>
              <a:rPr lang="en-US" sz="1800" dirty="0" err="1"/>
              <a:t>procedimit</a:t>
            </a:r>
            <a:r>
              <a:rPr lang="en-US" sz="1800" dirty="0"/>
              <a:t> </a:t>
            </a:r>
            <a:r>
              <a:rPr lang="en-US" sz="1800" dirty="0" err="1"/>
              <a:t>kundër</a:t>
            </a:r>
            <a:r>
              <a:rPr lang="en-US" sz="1800" dirty="0"/>
              <a:t> </a:t>
            </a:r>
            <a:r>
              <a:rPr lang="en-US" sz="1800" dirty="0" err="1"/>
              <a:t>tij</a:t>
            </a:r>
            <a:r>
              <a:rPr lang="en-US" sz="1800" dirty="0"/>
              <a:t> </a:t>
            </a:r>
            <a:r>
              <a:rPr lang="en-US" sz="1800" dirty="0" err="1"/>
              <a:t>dhe</a:t>
            </a:r>
            <a:r>
              <a:rPr lang="en-US" sz="1800" dirty="0"/>
              <a:t> </a:t>
            </a:r>
            <a:r>
              <a:rPr lang="en-US" sz="1800" dirty="0" err="1"/>
              <a:t>caktoi</a:t>
            </a:r>
            <a:r>
              <a:rPr lang="en-US" sz="1800" dirty="0"/>
              <a:t> </a:t>
            </a:r>
            <a:r>
              <a:rPr lang="en-US" sz="1800" dirty="0" err="1"/>
              <a:t>avokatët</a:t>
            </a:r>
            <a:r>
              <a:rPr lang="en-US" sz="1800" dirty="0"/>
              <a:t> B. </a:t>
            </a:r>
            <a:r>
              <a:rPr lang="en-US" sz="1800" dirty="0" err="1"/>
              <a:t>dhe</a:t>
            </a:r>
            <a:r>
              <a:rPr lang="en-US" sz="1800" dirty="0"/>
              <a:t> J. </a:t>
            </a:r>
            <a:r>
              <a:rPr lang="en-US" sz="1800" dirty="0" err="1"/>
              <a:t>për</a:t>
            </a:r>
            <a:r>
              <a:rPr lang="en-US" sz="1800" dirty="0"/>
              <a:t> </a:t>
            </a:r>
            <a:r>
              <a:rPr lang="en-US" sz="1800" dirty="0" err="1"/>
              <a:t>të</a:t>
            </a:r>
            <a:r>
              <a:rPr lang="en-US" sz="1800" dirty="0"/>
              <a:t> </a:t>
            </a:r>
            <a:r>
              <a:rPr lang="en-US" sz="1800" dirty="0" err="1"/>
              <a:t>përfaqësuar</a:t>
            </a:r>
            <a:r>
              <a:rPr lang="en-US" sz="1800" dirty="0"/>
              <a:t> </a:t>
            </a:r>
            <a:r>
              <a:rPr lang="en-US" sz="1800" dirty="0" err="1"/>
              <a:t>atë</a:t>
            </a:r>
            <a:r>
              <a:rPr lang="en-US" sz="1800" dirty="0"/>
              <a:t>. </a:t>
            </a:r>
            <a:r>
              <a:rPr lang="en-US" sz="1800" dirty="0" err="1"/>
              <a:t>Sipas</a:t>
            </a:r>
            <a:r>
              <a:rPr lang="en-US" sz="1800" dirty="0"/>
              <a:t> </a:t>
            </a:r>
            <a:r>
              <a:rPr lang="en-US" sz="1800" dirty="0" err="1"/>
              <a:t>GjEDNj</a:t>
            </a:r>
            <a:r>
              <a:rPr lang="en-US" sz="1800" dirty="0"/>
              <a:t>: “</a:t>
            </a:r>
            <a:r>
              <a:rPr lang="en-US" sz="1800" i="1" dirty="0" err="1"/>
              <a:t>Fakti</a:t>
            </a:r>
            <a:r>
              <a:rPr lang="en-US" sz="1800" i="1" dirty="0"/>
              <a:t> se </a:t>
            </a:r>
            <a:r>
              <a:rPr lang="en-US" sz="1800" i="1" dirty="0" err="1"/>
              <a:t>avokatët</a:t>
            </a:r>
            <a:r>
              <a:rPr lang="en-US" sz="1800" i="1" dirty="0"/>
              <a:t> B. </a:t>
            </a:r>
            <a:r>
              <a:rPr lang="en-US" sz="1800" i="1" dirty="0" err="1"/>
              <a:t>dhe</a:t>
            </a:r>
            <a:r>
              <a:rPr lang="en-US" sz="1800" i="1" dirty="0"/>
              <a:t> J. u </a:t>
            </a:r>
            <a:r>
              <a:rPr lang="en-US" sz="1800" i="1" dirty="0" err="1"/>
              <a:t>zëvendësuan</a:t>
            </a:r>
            <a:r>
              <a:rPr lang="en-US" sz="1800" i="1" dirty="0"/>
              <a:t> </a:t>
            </a:r>
            <a:r>
              <a:rPr lang="en-US" sz="1800" i="1" dirty="0" err="1"/>
              <a:t>më</a:t>
            </a:r>
            <a:r>
              <a:rPr lang="en-US" sz="1800" i="1" dirty="0"/>
              <a:t> </a:t>
            </a:r>
            <a:r>
              <a:rPr lang="en-US" sz="1800" i="1" dirty="0" err="1"/>
              <a:t>vonë</a:t>
            </a:r>
            <a:r>
              <a:rPr lang="en-US" sz="1800" i="1" dirty="0"/>
              <a:t> </a:t>
            </a:r>
            <a:r>
              <a:rPr lang="en-US" sz="1800" i="1" dirty="0" err="1"/>
              <a:t>nga</a:t>
            </a:r>
            <a:r>
              <a:rPr lang="en-US" sz="1800" i="1" dirty="0"/>
              <a:t> </a:t>
            </a:r>
            <a:r>
              <a:rPr lang="en-US" sz="1800" i="1" dirty="0" err="1"/>
              <a:t>avokatët</a:t>
            </a:r>
            <a:r>
              <a:rPr lang="en-US" sz="1800" i="1" dirty="0"/>
              <a:t> e </a:t>
            </a:r>
            <a:r>
              <a:rPr lang="en-US" sz="1800" i="1" dirty="0" err="1"/>
              <a:t>caktuar</a:t>
            </a:r>
            <a:r>
              <a:rPr lang="en-US" sz="1800" i="1" dirty="0"/>
              <a:t> </a:t>
            </a:r>
            <a:r>
              <a:rPr lang="en-US" sz="1800" i="1" dirty="0" err="1"/>
              <a:t>nga</a:t>
            </a:r>
            <a:r>
              <a:rPr lang="en-US" sz="1800" i="1" dirty="0"/>
              <a:t> </a:t>
            </a:r>
            <a:r>
              <a:rPr lang="en-US" sz="1800" i="1" dirty="0" err="1"/>
              <a:t>familjarët</a:t>
            </a:r>
            <a:r>
              <a:rPr lang="en-US" sz="1800" i="1" dirty="0"/>
              <a:t> e </a:t>
            </a:r>
            <a:r>
              <a:rPr lang="en-US" sz="1800" i="1" dirty="0" err="1"/>
              <a:t>tij</a:t>
            </a:r>
            <a:r>
              <a:rPr lang="en-US" sz="1800" i="1" dirty="0"/>
              <a:t> </a:t>
            </a:r>
            <a:r>
              <a:rPr lang="en-US" sz="1800" i="1" dirty="0" err="1"/>
              <a:t>nuk</a:t>
            </a:r>
            <a:r>
              <a:rPr lang="en-US" sz="1800" i="1" dirty="0"/>
              <a:t> </a:t>
            </a:r>
            <a:r>
              <a:rPr lang="en-US" sz="1800" i="1" dirty="0" err="1"/>
              <a:t>ndryshon</a:t>
            </a:r>
            <a:r>
              <a:rPr lang="en-US" sz="1800" i="1" dirty="0"/>
              <a:t> </a:t>
            </a:r>
            <a:r>
              <a:rPr lang="en-US" sz="1800" i="1" dirty="0" err="1"/>
              <a:t>rezultatin</a:t>
            </a:r>
            <a:r>
              <a:rPr lang="en-US" sz="1800" i="1" dirty="0"/>
              <a:t> e </a:t>
            </a:r>
            <a:r>
              <a:rPr lang="en-US" sz="1800" i="1" dirty="0" err="1"/>
              <a:t>qartë</a:t>
            </a:r>
            <a:r>
              <a:rPr lang="en-US" sz="1800" i="1" dirty="0"/>
              <a:t> se </a:t>
            </a:r>
            <a:r>
              <a:rPr lang="en-US" sz="1800" i="1" dirty="0" err="1"/>
              <a:t>ai</a:t>
            </a:r>
            <a:r>
              <a:rPr lang="en-US" sz="1800" i="1" dirty="0"/>
              <a:t> </a:t>
            </a:r>
            <a:r>
              <a:rPr lang="en-US" sz="1800" i="1" dirty="0" err="1"/>
              <a:t>ishte</a:t>
            </a:r>
            <a:r>
              <a:rPr lang="en-US" sz="1800" i="1" dirty="0"/>
              <a:t> </a:t>
            </a:r>
            <a:r>
              <a:rPr lang="en-US" sz="1800" i="1" dirty="0" err="1"/>
              <a:t>në</a:t>
            </a:r>
            <a:r>
              <a:rPr lang="en-US" sz="1800" i="1" dirty="0"/>
              <a:t> </a:t>
            </a:r>
            <a:r>
              <a:rPr lang="en-US" sz="1800" i="1" dirty="0" err="1"/>
              <a:t>dijeni</a:t>
            </a:r>
            <a:r>
              <a:rPr lang="en-US" sz="1800" i="1" dirty="0"/>
              <a:t> </a:t>
            </a:r>
            <a:r>
              <a:rPr lang="en-US" sz="1800" i="1" dirty="0" err="1"/>
              <a:t>më</a:t>
            </a:r>
            <a:r>
              <a:rPr lang="en-US" sz="1800" i="1" dirty="0"/>
              <a:t> 2 </a:t>
            </a:r>
            <a:r>
              <a:rPr lang="en-US" sz="1800" i="1" dirty="0" err="1"/>
              <a:t>tetor</a:t>
            </a:r>
            <a:r>
              <a:rPr lang="en-US" sz="1800" i="1" dirty="0"/>
              <a:t> 2004 </a:t>
            </a:r>
            <a:r>
              <a:rPr lang="en-US" sz="1800" i="1" dirty="0" err="1"/>
              <a:t>rreth</a:t>
            </a:r>
            <a:r>
              <a:rPr lang="en-US" sz="1800" i="1" dirty="0"/>
              <a:t> </a:t>
            </a:r>
            <a:r>
              <a:rPr lang="en-US" sz="1800" i="1" dirty="0" err="1"/>
              <a:t>procedimeve</a:t>
            </a:r>
            <a:r>
              <a:rPr lang="en-US" sz="1800" i="1" dirty="0"/>
              <a:t> </a:t>
            </a:r>
            <a:r>
              <a:rPr lang="en-US" sz="1800" i="1" dirty="0" err="1"/>
              <a:t>penale</a:t>
            </a:r>
            <a:r>
              <a:rPr lang="en-US" sz="1800" i="1" dirty="0"/>
              <a:t> </a:t>
            </a:r>
            <a:r>
              <a:rPr lang="en-US" sz="1800" i="1" dirty="0" err="1"/>
              <a:t>kundër</a:t>
            </a:r>
            <a:r>
              <a:rPr lang="en-US" sz="1800" i="1" dirty="0"/>
              <a:t> </a:t>
            </a:r>
            <a:r>
              <a:rPr lang="en-US" sz="1800" i="1" dirty="0" err="1"/>
              <a:t>tij</a:t>
            </a:r>
            <a:r>
              <a:rPr lang="en-US" sz="1800" i="1" dirty="0"/>
              <a:t>. Duke </a:t>
            </a:r>
            <a:r>
              <a:rPr lang="en-US" sz="1800" i="1" dirty="0" err="1"/>
              <a:t>zgjedhur</a:t>
            </a:r>
            <a:r>
              <a:rPr lang="en-US" sz="1800" i="1" dirty="0"/>
              <a:t> </a:t>
            </a:r>
            <a:r>
              <a:rPr lang="en-US" sz="1800" i="1" dirty="0" err="1"/>
              <a:t>të</a:t>
            </a:r>
            <a:r>
              <a:rPr lang="en-US" sz="1800" i="1" dirty="0"/>
              <a:t> </a:t>
            </a:r>
            <a:r>
              <a:rPr lang="en-US" sz="1800" i="1" dirty="0" err="1"/>
              <a:t>largohej</a:t>
            </a:r>
            <a:r>
              <a:rPr lang="en-US" sz="1800" i="1" dirty="0"/>
              <a:t> </a:t>
            </a:r>
            <a:r>
              <a:rPr lang="en-US" sz="1800" i="1" dirty="0" err="1"/>
              <a:t>nga</a:t>
            </a:r>
            <a:r>
              <a:rPr lang="en-US" sz="1800" i="1" dirty="0"/>
              <a:t> </a:t>
            </a:r>
            <a:r>
              <a:rPr lang="en-US" sz="1800" i="1" dirty="0" err="1"/>
              <a:t>vendi</a:t>
            </a:r>
            <a:r>
              <a:rPr lang="en-US" sz="1800" i="1" dirty="0"/>
              <a:t>, </a:t>
            </a:r>
            <a:r>
              <a:rPr lang="en-US" sz="1800" i="1" dirty="0" err="1"/>
              <a:t>ankuesi</a:t>
            </a:r>
            <a:r>
              <a:rPr lang="en-US" sz="1800" i="1" dirty="0"/>
              <a:t> </a:t>
            </a:r>
            <a:r>
              <a:rPr lang="en-US" sz="1800" i="1" dirty="0" err="1"/>
              <a:t>duhet</a:t>
            </a:r>
            <a:r>
              <a:rPr lang="en-US" sz="1800" i="1" dirty="0"/>
              <a:t> </a:t>
            </a:r>
            <a:r>
              <a:rPr lang="en-US" sz="1800" i="1" dirty="0" err="1"/>
              <a:t>të</a:t>
            </a:r>
            <a:r>
              <a:rPr lang="en-US" sz="1800" i="1" dirty="0"/>
              <a:t> </a:t>
            </a:r>
            <a:r>
              <a:rPr lang="en-US" sz="1800" i="1" dirty="0" err="1"/>
              <a:t>konsiderohet</a:t>
            </a:r>
            <a:r>
              <a:rPr lang="en-US" sz="1800" i="1" dirty="0"/>
              <a:t> </a:t>
            </a:r>
            <a:r>
              <a:rPr lang="en-US" sz="1800" i="1" dirty="0" err="1"/>
              <a:t>të</a:t>
            </a:r>
            <a:r>
              <a:rPr lang="en-US" sz="1800" i="1" dirty="0"/>
              <a:t> </a:t>
            </a:r>
            <a:r>
              <a:rPr lang="en-US" sz="1800" i="1" dirty="0" err="1"/>
              <a:t>ketë</a:t>
            </a:r>
            <a:r>
              <a:rPr lang="en-US" sz="1800" i="1" dirty="0"/>
              <a:t> </a:t>
            </a:r>
            <a:r>
              <a:rPr lang="en-US" sz="1800" i="1" dirty="0" err="1"/>
              <a:t>hequr</a:t>
            </a:r>
            <a:r>
              <a:rPr lang="en-US" sz="1800" i="1" dirty="0"/>
              <a:t> </a:t>
            </a:r>
            <a:r>
              <a:rPr lang="en-US" sz="1800" i="1" dirty="0" err="1"/>
              <a:t>dorë</a:t>
            </a:r>
            <a:r>
              <a:rPr lang="en-US" sz="1800" i="1" dirty="0"/>
              <a:t> </a:t>
            </a:r>
            <a:r>
              <a:rPr lang="en-US" sz="1800" i="1" dirty="0" err="1"/>
              <a:t>qëllimisht</a:t>
            </a:r>
            <a:r>
              <a:rPr lang="en-US" sz="1800" i="1" dirty="0"/>
              <a:t> </a:t>
            </a:r>
            <a:r>
              <a:rPr lang="en-US" sz="1800" i="1" dirty="0" err="1"/>
              <a:t>dhe</a:t>
            </a:r>
            <a:r>
              <a:rPr lang="en-US" sz="1800" i="1" dirty="0"/>
              <a:t> </a:t>
            </a:r>
            <a:r>
              <a:rPr lang="en-US" sz="1800" i="1" dirty="0" err="1"/>
              <a:t>në</a:t>
            </a:r>
            <a:r>
              <a:rPr lang="en-US" sz="1800" i="1" dirty="0"/>
              <a:t> </a:t>
            </a:r>
            <a:r>
              <a:rPr lang="en-US" sz="1800" i="1" dirty="0" err="1"/>
              <a:t>mënyrë</a:t>
            </a:r>
            <a:r>
              <a:rPr lang="en-US" sz="1800" i="1" dirty="0"/>
              <a:t> </a:t>
            </a:r>
            <a:r>
              <a:rPr lang="en-US" sz="1800" i="1" dirty="0" err="1"/>
              <a:t>të</a:t>
            </a:r>
            <a:r>
              <a:rPr lang="en-US" sz="1800" i="1" dirty="0"/>
              <a:t> </a:t>
            </a:r>
            <a:r>
              <a:rPr lang="en-US" sz="1800" i="1" dirty="0" err="1"/>
              <a:t>qartë</a:t>
            </a:r>
            <a:r>
              <a:rPr lang="en-US" sz="1800" i="1" dirty="0"/>
              <a:t> </a:t>
            </a:r>
            <a:r>
              <a:rPr lang="en-US" sz="1800" i="1" dirty="0" err="1"/>
              <a:t>nga</a:t>
            </a:r>
            <a:r>
              <a:rPr lang="en-US" sz="1800" i="1" dirty="0"/>
              <a:t> </a:t>
            </a:r>
            <a:r>
              <a:rPr lang="en-US" sz="1800" i="1" dirty="0" err="1"/>
              <a:t>të</a:t>
            </a:r>
            <a:r>
              <a:rPr lang="en-US" sz="1800" i="1" dirty="0"/>
              <a:t> </a:t>
            </a:r>
            <a:r>
              <a:rPr lang="en-US" sz="1800" i="1" dirty="0" err="1"/>
              <a:t>drejtat</a:t>
            </a:r>
            <a:r>
              <a:rPr lang="en-US" sz="1800" i="1" dirty="0"/>
              <a:t> e </a:t>
            </a:r>
            <a:r>
              <a:rPr lang="en-US" sz="1800" i="1" dirty="0" err="1"/>
              <a:t>tij</a:t>
            </a:r>
            <a:r>
              <a:rPr lang="en-US" sz="1800" i="1" dirty="0"/>
              <a:t> </a:t>
            </a:r>
            <a:r>
              <a:rPr lang="en-US" sz="1800" i="1" dirty="0" err="1"/>
              <a:t>sipas</a:t>
            </a:r>
            <a:r>
              <a:rPr lang="en-US" sz="1800" i="1" dirty="0"/>
              <a:t> </a:t>
            </a:r>
            <a:r>
              <a:rPr lang="en-US" sz="1800" i="1" dirty="0" err="1"/>
              <a:t>nenit</a:t>
            </a:r>
            <a:r>
              <a:rPr lang="en-US" sz="1800" i="1" dirty="0"/>
              <a:t> 6 </a:t>
            </a:r>
            <a:r>
              <a:rPr lang="en-US" sz="1800" i="1" dirty="0" err="1"/>
              <a:t>të</a:t>
            </a:r>
            <a:r>
              <a:rPr lang="en-US" sz="1800" i="1" dirty="0"/>
              <a:t> </a:t>
            </a:r>
            <a:r>
              <a:rPr lang="en-US" sz="1800" i="1" dirty="0" err="1"/>
              <a:t>Konventës</a:t>
            </a:r>
            <a:r>
              <a:rPr lang="en-US" sz="1800" i="1" dirty="0"/>
              <a:t> </a:t>
            </a:r>
            <a:r>
              <a:rPr lang="en-US" sz="1800" i="1" dirty="0" err="1"/>
              <a:t>dhe</a:t>
            </a:r>
            <a:r>
              <a:rPr lang="en-US" sz="1800" i="1" dirty="0"/>
              <a:t> </a:t>
            </a:r>
            <a:r>
              <a:rPr lang="en-US" sz="1800" i="1" dirty="0" err="1"/>
              <a:t>mund</a:t>
            </a:r>
            <a:r>
              <a:rPr lang="en-US" sz="1800" i="1" dirty="0"/>
              <a:t> </a:t>
            </a:r>
            <a:r>
              <a:rPr lang="en-US" sz="1800" i="1" dirty="0" err="1"/>
              <a:t>të</a:t>
            </a:r>
            <a:r>
              <a:rPr lang="en-US" sz="1800" i="1" dirty="0"/>
              <a:t> </a:t>
            </a:r>
            <a:r>
              <a:rPr lang="en-US" sz="1800" i="1" dirty="0" err="1"/>
              <a:t>kishte</a:t>
            </a:r>
            <a:r>
              <a:rPr lang="en-US" sz="1800" i="1" dirty="0"/>
              <a:t> </a:t>
            </a:r>
            <a:r>
              <a:rPr lang="en-US" sz="1800" i="1" dirty="0" err="1"/>
              <a:t>parashikuar</a:t>
            </a:r>
            <a:r>
              <a:rPr lang="en-US" sz="1800" dirty="0"/>
              <a:t> </a:t>
            </a:r>
            <a:r>
              <a:rPr lang="en-US" sz="1800" i="1" dirty="0" err="1"/>
              <a:t>pasojat</a:t>
            </a:r>
            <a:r>
              <a:rPr lang="en-US" sz="1800" i="1" dirty="0"/>
              <a:t> e </a:t>
            </a:r>
            <a:r>
              <a:rPr lang="en-US" sz="1800" i="1" dirty="0" err="1"/>
              <a:t>sjelljes</a:t>
            </a:r>
            <a:r>
              <a:rPr lang="en-US" sz="1800" i="1" dirty="0"/>
              <a:t> </a:t>
            </a:r>
            <a:r>
              <a:rPr lang="en-US" sz="1800" i="1" dirty="0" err="1"/>
              <a:t>së</a:t>
            </a:r>
            <a:r>
              <a:rPr lang="en-US" sz="1800" i="1" dirty="0"/>
              <a:t> </a:t>
            </a:r>
            <a:r>
              <a:rPr lang="en-US" sz="1800" i="1" dirty="0" err="1"/>
              <a:t>tij</a:t>
            </a:r>
            <a:r>
              <a:rPr lang="en-US" sz="1800" i="1" dirty="0"/>
              <a:t>”. </a:t>
            </a:r>
            <a:r>
              <a:rPr lang="en-US" sz="1800" dirty="0"/>
              <a:t>Me </a:t>
            </a:r>
            <a:r>
              <a:rPr lang="en-US" sz="1800" dirty="0" err="1"/>
              <a:t>vendimin</a:t>
            </a:r>
            <a:r>
              <a:rPr lang="en-US" sz="1800" dirty="0"/>
              <a:t> e </a:t>
            </a:r>
            <a:r>
              <a:rPr lang="en-US" sz="1800" dirty="0" err="1"/>
              <a:t>datës</a:t>
            </a:r>
            <a:r>
              <a:rPr lang="en-US" sz="1800" dirty="0"/>
              <a:t> 19.6.2012 </a:t>
            </a:r>
            <a:r>
              <a:rPr lang="en-US" sz="1800" dirty="0" err="1"/>
              <a:t>GjEDNJ</a:t>
            </a:r>
            <a:r>
              <a:rPr lang="en-US" sz="1800" dirty="0"/>
              <a:t> e </a:t>
            </a:r>
            <a:r>
              <a:rPr lang="en-US" sz="1800" dirty="0" err="1"/>
              <a:t>deklaroi</a:t>
            </a:r>
            <a:r>
              <a:rPr lang="en-US" sz="1800" dirty="0"/>
              <a:t> </a:t>
            </a:r>
            <a:r>
              <a:rPr lang="en-US" sz="1800" dirty="0" err="1"/>
              <a:t>ankimin</a:t>
            </a:r>
            <a:r>
              <a:rPr lang="en-US" sz="1800" dirty="0"/>
              <a:t> e Z. </a:t>
            </a:r>
            <a:r>
              <a:rPr lang="en-US" sz="1800" dirty="0" err="1"/>
              <a:t>Sulejmani</a:t>
            </a:r>
            <a:r>
              <a:rPr lang="en-US" sz="1800" dirty="0"/>
              <a:t> </a:t>
            </a:r>
            <a:r>
              <a:rPr lang="en-US" sz="1800" dirty="0" err="1"/>
              <a:t>haptazi</a:t>
            </a:r>
            <a:r>
              <a:rPr lang="en-US" sz="1800" dirty="0"/>
              <a:t> </a:t>
            </a:r>
            <a:r>
              <a:rPr lang="en-US" sz="1800" dirty="0" err="1"/>
              <a:t>të</a:t>
            </a:r>
            <a:r>
              <a:rPr lang="en-US" sz="1800" dirty="0"/>
              <a:t> </a:t>
            </a:r>
            <a:r>
              <a:rPr lang="en-US" sz="1800" dirty="0" err="1"/>
              <a:t>pabazuar</a:t>
            </a:r>
            <a:r>
              <a:rPr lang="en-US" sz="1800" dirty="0"/>
              <a:t>.</a:t>
            </a:r>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5" name="Date Placeholder 4"/>
          <p:cNvSpPr>
            <a:spLocks noGrp="1"/>
          </p:cNvSpPr>
          <p:nvPr>
            <p:ph type="dt" sz="half" idx="10"/>
          </p:nvPr>
        </p:nvSpPr>
        <p:spPr/>
        <p:txBody>
          <a:bodyPr/>
          <a:lstStyle/>
          <a:p>
            <a:fld id="{92B917F7-E690-464A-9AD4-83B2D44B9379}" type="datetime1">
              <a:rPr lang="en-US" smtClean="0"/>
              <a:t>3/14/2023</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29499610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0"/>
            <a:ext cx="8534400" cy="762000"/>
          </a:xfrm>
        </p:spPr>
        <p:txBody>
          <a:bodyPr>
            <a:noAutofit/>
          </a:bodyPr>
          <a:lstStyle/>
          <a:p>
            <a:pPr marL="342900" indent="-342900" algn="l">
              <a:buFont typeface="Wingdings" pitchFamily="2" charset="2"/>
              <a:buChar char="Ø"/>
            </a:pPr>
            <a:r>
              <a:rPr lang="en-US" sz="2000" b="1" dirty="0" err="1"/>
              <a:t>Shtrirja</a:t>
            </a:r>
            <a:r>
              <a:rPr lang="en-US" sz="2000" b="1" dirty="0"/>
              <a:t> e </a:t>
            </a:r>
            <a:r>
              <a:rPr lang="en-US" sz="2000" b="1" dirty="0" err="1"/>
              <a:t>efekteve</a:t>
            </a:r>
            <a:r>
              <a:rPr lang="en-US" sz="2000" b="1" dirty="0"/>
              <a:t> </a:t>
            </a:r>
            <a:r>
              <a:rPr lang="en-US" sz="2000" b="1" dirty="0" err="1"/>
              <a:t>të</a:t>
            </a:r>
            <a:r>
              <a:rPr lang="en-US" sz="2000" b="1" dirty="0"/>
              <a:t> </a:t>
            </a:r>
            <a:r>
              <a:rPr lang="en-US" sz="2000" b="1" dirty="0" err="1"/>
              <a:t>deklarimit</a:t>
            </a:r>
            <a:r>
              <a:rPr lang="en-US" sz="2000" b="1" dirty="0"/>
              <a:t> </a:t>
            </a:r>
            <a:r>
              <a:rPr lang="en-US" sz="2000" b="1" dirty="0" err="1"/>
              <a:t>te</a:t>
            </a:r>
            <a:r>
              <a:rPr lang="en-US" sz="2000" b="1" dirty="0"/>
              <a:t> </a:t>
            </a:r>
            <a:r>
              <a:rPr lang="en-US" sz="2000" b="1" dirty="0" err="1"/>
              <a:t>fshehjes</a:t>
            </a:r>
            <a:r>
              <a:rPr lang="en-US" sz="2000" b="1" dirty="0"/>
              <a:t> </a:t>
            </a:r>
            <a:r>
              <a:rPr lang="en-US" sz="2000" b="1" dirty="0" err="1"/>
              <a:t>dhe</a:t>
            </a:r>
            <a:r>
              <a:rPr lang="en-US" sz="2000" b="1" dirty="0"/>
              <a:t> </a:t>
            </a:r>
            <a:r>
              <a:rPr lang="en-US" sz="2000" b="1" dirty="0" err="1"/>
              <a:t>ndikimi</a:t>
            </a:r>
            <a:r>
              <a:rPr lang="en-US" sz="2000" b="1" dirty="0"/>
              <a:t> i </a:t>
            </a:r>
            <a:r>
              <a:rPr lang="en-US" sz="2000" b="1" dirty="0" err="1"/>
              <a:t>saj</a:t>
            </a:r>
            <a:r>
              <a:rPr lang="en-US" sz="2000" b="1" dirty="0"/>
              <a:t> ne </a:t>
            </a:r>
            <a:r>
              <a:rPr lang="en-US" sz="2000" b="1" dirty="0" err="1"/>
              <a:t>procedurën</a:t>
            </a:r>
            <a:r>
              <a:rPr lang="en-US" sz="2000" b="1" dirty="0"/>
              <a:t> e </a:t>
            </a:r>
            <a:r>
              <a:rPr lang="en-US" sz="2000" b="1" dirty="0" err="1" smtClean="0"/>
              <a:t>njoftimit</a:t>
            </a:r>
            <a:r>
              <a:rPr lang="en-US" sz="2000" b="1" dirty="0" smtClean="0"/>
              <a:t>.</a:t>
            </a:r>
            <a:endParaRPr lang="en-US" sz="2000" dirty="0"/>
          </a:p>
        </p:txBody>
      </p:sp>
      <p:sp>
        <p:nvSpPr>
          <p:cNvPr id="3" name="Content Placeholder 2"/>
          <p:cNvSpPr>
            <a:spLocks noGrp="1"/>
          </p:cNvSpPr>
          <p:nvPr>
            <p:ph idx="1"/>
          </p:nvPr>
        </p:nvSpPr>
        <p:spPr>
          <a:xfrm>
            <a:off x="152400" y="2286000"/>
            <a:ext cx="8534400" cy="4267200"/>
          </a:xfrm>
        </p:spPr>
        <p:txBody>
          <a:bodyPr>
            <a:noAutofit/>
          </a:bodyPr>
          <a:lstStyle/>
          <a:p>
            <a:pPr algn="just"/>
            <a:r>
              <a:rPr lang="en-US" sz="1800" dirty="0" err="1"/>
              <a:t>Njoftimi</a:t>
            </a:r>
            <a:r>
              <a:rPr lang="en-US" sz="1800" dirty="0"/>
              <a:t> i </a:t>
            </a:r>
            <a:r>
              <a:rPr lang="en-US" sz="1800" dirty="0" err="1"/>
              <a:t>personit</a:t>
            </a:r>
            <a:r>
              <a:rPr lang="en-US" sz="1800" dirty="0"/>
              <a:t> </a:t>
            </a:r>
            <a:r>
              <a:rPr lang="en-US" sz="1800" dirty="0" err="1"/>
              <a:t>të</a:t>
            </a:r>
            <a:r>
              <a:rPr lang="en-US" sz="1800" dirty="0"/>
              <a:t> </a:t>
            </a:r>
            <a:r>
              <a:rPr lang="en-US" sz="1800" dirty="0" err="1"/>
              <a:t>pagjetur</a:t>
            </a:r>
            <a:r>
              <a:rPr lang="en-US" sz="1800" dirty="0"/>
              <a:t> i </a:t>
            </a:r>
            <a:r>
              <a:rPr lang="en-US" sz="1800" dirty="0" err="1"/>
              <a:t>humbet</a:t>
            </a:r>
            <a:r>
              <a:rPr lang="en-US" sz="1800" dirty="0"/>
              <a:t> </a:t>
            </a:r>
            <a:r>
              <a:rPr lang="en-US" sz="1800" dirty="0" err="1"/>
              <a:t>efektet</a:t>
            </a:r>
            <a:r>
              <a:rPr lang="en-US" sz="1800" dirty="0"/>
              <a:t> me </a:t>
            </a:r>
            <a:r>
              <a:rPr lang="en-US" sz="1800" dirty="0" err="1"/>
              <a:t>kapërcimin</a:t>
            </a:r>
            <a:r>
              <a:rPr lang="en-US" sz="1800" dirty="0"/>
              <a:t> e </a:t>
            </a:r>
            <a:r>
              <a:rPr lang="en-US" sz="1800" dirty="0" err="1"/>
              <a:t>fazës</a:t>
            </a:r>
            <a:r>
              <a:rPr lang="en-US" sz="1800" dirty="0"/>
              <a:t> </a:t>
            </a:r>
            <a:r>
              <a:rPr lang="en-US" sz="1800" dirty="0" err="1"/>
              <a:t>procedurale</a:t>
            </a:r>
            <a:r>
              <a:rPr lang="en-US" sz="1800" dirty="0"/>
              <a:t> </a:t>
            </a:r>
            <a:r>
              <a:rPr lang="en-US" sz="1800" dirty="0" err="1"/>
              <a:t>ku</a:t>
            </a:r>
            <a:r>
              <a:rPr lang="en-US" sz="1800" dirty="0"/>
              <a:t> </a:t>
            </a:r>
            <a:r>
              <a:rPr lang="en-US" sz="1800" dirty="0" err="1"/>
              <a:t>është</a:t>
            </a:r>
            <a:r>
              <a:rPr lang="en-US" sz="1800" dirty="0"/>
              <a:t> </a:t>
            </a:r>
            <a:r>
              <a:rPr lang="en-US" sz="1800" dirty="0" err="1"/>
              <a:t>dhënë</a:t>
            </a:r>
            <a:r>
              <a:rPr lang="en-US" sz="1800" dirty="0"/>
              <a:t>. </a:t>
            </a:r>
            <a:r>
              <a:rPr lang="en-US" sz="1800" dirty="0" err="1"/>
              <a:t>Fshehja</a:t>
            </a:r>
            <a:r>
              <a:rPr lang="en-US" sz="1800" dirty="0"/>
              <a:t> </a:t>
            </a:r>
            <a:r>
              <a:rPr lang="en-US" sz="1800" dirty="0" err="1"/>
              <a:t>nga</a:t>
            </a:r>
            <a:r>
              <a:rPr lang="en-US" sz="1800" dirty="0"/>
              <a:t> </a:t>
            </a:r>
            <a:r>
              <a:rPr lang="en-US" sz="1800" dirty="0" err="1"/>
              <a:t>drejtësia</a:t>
            </a:r>
            <a:r>
              <a:rPr lang="en-US" sz="1800" dirty="0"/>
              <a:t>, e </a:t>
            </a:r>
            <a:r>
              <a:rPr lang="en-US" sz="1800" dirty="0" err="1"/>
              <a:t>konstatuar</a:t>
            </a:r>
            <a:r>
              <a:rPr lang="en-US" sz="1800" dirty="0"/>
              <a:t> </a:t>
            </a:r>
            <a:r>
              <a:rPr lang="en-US" sz="1800" dirty="0" err="1"/>
              <a:t>në</a:t>
            </a:r>
            <a:r>
              <a:rPr lang="en-US" sz="1800" dirty="0"/>
              <a:t> </a:t>
            </a:r>
            <a:r>
              <a:rPr lang="en-US" sz="1800" dirty="0" err="1"/>
              <a:t>një</a:t>
            </a:r>
            <a:r>
              <a:rPr lang="en-US" sz="1800" dirty="0"/>
              <a:t> </a:t>
            </a:r>
            <a:r>
              <a:rPr lang="en-US" sz="1800" dirty="0" err="1"/>
              <a:t>fazë</a:t>
            </a:r>
            <a:r>
              <a:rPr lang="en-US" sz="1800" dirty="0"/>
              <a:t> </a:t>
            </a:r>
            <a:r>
              <a:rPr lang="en-US" sz="1800" dirty="0" err="1"/>
              <a:t>ose</a:t>
            </a:r>
            <a:r>
              <a:rPr lang="en-US" sz="1800" dirty="0"/>
              <a:t> </a:t>
            </a:r>
            <a:r>
              <a:rPr lang="en-US" sz="1800" dirty="0" err="1"/>
              <a:t>shkallë</a:t>
            </a:r>
            <a:r>
              <a:rPr lang="en-US" sz="1800" dirty="0"/>
              <a:t> </a:t>
            </a:r>
            <a:r>
              <a:rPr lang="en-US" sz="1800" dirty="0" err="1"/>
              <a:t>të</a:t>
            </a:r>
            <a:r>
              <a:rPr lang="en-US" sz="1800" dirty="0"/>
              <a:t> </a:t>
            </a:r>
            <a:r>
              <a:rPr lang="en-US" sz="1800" dirty="0" err="1"/>
              <a:t>procedimit</a:t>
            </a:r>
            <a:r>
              <a:rPr lang="en-US" sz="1800" dirty="0"/>
              <a:t> i </a:t>
            </a:r>
            <a:r>
              <a:rPr lang="en-US" sz="1800" dirty="0" err="1"/>
              <a:t>shtrin</a:t>
            </a:r>
            <a:r>
              <a:rPr lang="en-US" sz="1800" dirty="0"/>
              <a:t> </a:t>
            </a:r>
            <a:r>
              <a:rPr lang="en-US" sz="1800" dirty="0" err="1"/>
              <a:t>efektet</a:t>
            </a:r>
            <a:r>
              <a:rPr lang="en-US" sz="1800" dirty="0"/>
              <a:t> </a:t>
            </a:r>
            <a:r>
              <a:rPr lang="en-US" sz="1800" dirty="0" err="1"/>
              <a:t>edhe</a:t>
            </a:r>
            <a:r>
              <a:rPr lang="en-US" sz="1800" dirty="0"/>
              <a:t> </a:t>
            </a:r>
            <a:r>
              <a:rPr lang="en-US" sz="1800" dirty="0" err="1"/>
              <a:t>për</a:t>
            </a:r>
            <a:r>
              <a:rPr lang="en-US" sz="1800" dirty="0"/>
              <a:t> </a:t>
            </a:r>
            <a:r>
              <a:rPr lang="en-US" sz="1800" dirty="0" err="1"/>
              <a:t>fazat</a:t>
            </a:r>
            <a:r>
              <a:rPr lang="en-US" sz="1800" dirty="0"/>
              <a:t> </a:t>
            </a:r>
            <a:r>
              <a:rPr lang="en-US" sz="1800" dirty="0" err="1"/>
              <a:t>apo</a:t>
            </a:r>
            <a:r>
              <a:rPr lang="en-US" sz="1800" dirty="0"/>
              <a:t> </a:t>
            </a:r>
            <a:r>
              <a:rPr lang="en-US" sz="1800" dirty="0" err="1"/>
              <a:t>shkallët</a:t>
            </a:r>
            <a:r>
              <a:rPr lang="en-US" sz="1800" dirty="0"/>
              <a:t> e </a:t>
            </a:r>
            <a:r>
              <a:rPr lang="en-US" sz="1800" dirty="0" err="1"/>
              <a:t>tjera</a:t>
            </a:r>
            <a:r>
              <a:rPr lang="en-US" sz="1800" dirty="0"/>
              <a:t> </a:t>
            </a:r>
            <a:r>
              <a:rPr lang="en-US" sz="1800" dirty="0" err="1"/>
              <a:t>të</a:t>
            </a:r>
            <a:r>
              <a:rPr lang="en-US" sz="1800" dirty="0"/>
              <a:t> </a:t>
            </a:r>
            <a:r>
              <a:rPr lang="en-US" sz="1800" dirty="0" err="1"/>
              <a:t>procedimit</a:t>
            </a:r>
            <a:r>
              <a:rPr lang="en-US" sz="1800" dirty="0"/>
              <a:t>. </a:t>
            </a:r>
            <a:r>
              <a:rPr lang="en-US" sz="1800" dirty="0" err="1"/>
              <a:t>Neni</a:t>
            </a:r>
            <a:r>
              <a:rPr lang="en-US" sz="1800" dirty="0"/>
              <a:t> 247 § 3/2 i </a:t>
            </a:r>
            <a:r>
              <a:rPr lang="en-US" sz="1800" dirty="0" err="1"/>
              <a:t>cili</a:t>
            </a:r>
            <a:r>
              <a:rPr lang="en-US" sz="1800" dirty="0"/>
              <a:t> </a:t>
            </a:r>
            <a:r>
              <a:rPr lang="en-US" sz="1800" dirty="0" err="1"/>
              <a:t>vendos</a:t>
            </a:r>
            <a:r>
              <a:rPr lang="en-US" sz="1800" dirty="0"/>
              <a:t> se “</a:t>
            </a:r>
            <a:r>
              <a:rPr lang="en-US" sz="1800" b="1" i="1" dirty="0" err="1"/>
              <a:t>pasojat</a:t>
            </a:r>
            <a:r>
              <a:rPr lang="en-US" sz="1800" b="1" i="1" dirty="0"/>
              <a:t> </a:t>
            </a:r>
            <a:r>
              <a:rPr lang="en-US" sz="1800" b="1" i="1" dirty="0" err="1"/>
              <a:t>procedurale</a:t>
            </a:r>
            <a:r>
              <a:rPr lang="en-US" sz="1800" b="1" i="1" dirty="0"/>
              <a:t> </a:t>
            </a:r>
            <a:r>
              <a:rPr lang="en-US" sz="1800" b="1" i="1" dirty="0" err="1"/>
              <a:t>të</a:t>
            </a:r>
            <a:r>
              <a:rPr lang="en-US" sz="1800" b="1" i="1" dirty="0"/>
              <a:t> </a:t>
            </a:r>
            <a:r>
              <a:rPr lang="en-US" sz="1800" b="1" i="1" dirty="0" err="1"/>
              <a:t>ikjes</a:t>
            </a:r>
            <a:r>
              <a:rPr lang="en-US" sz="1800" b="1" i="1" dirty="0"/>
              <a:t> </a:t>
            </a:r>
            <a:r>
              <a:rPr lang="en-US" sz="1800" b="1" i="1" dirty="0" err="1"/>
              <a:t>veprojnë</a:t>
            </a:r>
            <a:r>
              <a:rPr lang="en-US" sz="1800" b="1" i="1" dirty="0"/>
              <a:t> </a:t>
            </a:r>
            <a:r>
              <a:rPr lang="en-US" sz="1800" b="1" i="1" dirty="0" err="1"/>
              <a:t>vetëm</a:t>
            </a:r>
            <a:r>
              <a:rPr lang="en-US" sz="1800" b="1" i="1" dirty="0"/>
              <a:t> </a:t>
            </a:r>
            <a:r>
              <a:rPr lang="en-US" sz="1800" b="1" i="1" dirty="0" err="1"/>
              <a:t>brenda</a:t>
            </a:r>
            <a:r>
              <a:rPr lang="en-US" sz="1800" b="1" i="1" dirty="0"/>
              <a:t> </a:t>
            </a:r>
            <a:r>
              <a:rPr lang="en-US" sz="1800" b="1" i="1" dirty="0" err="1"/>
              <a:t>procedimit</a:t>
            </a:r>
            <a:r>
              <a:rPr lang="en-US" sz="1800" b="1" i="1" dirty="0"/>
              <a:t> </a:t>
            </a:r>
            <a:r>
              <a:rPr lang="en-US" sz="1800" b="1" i="1" dirty="0" err="1"/>
              <a:t>për</a:t>
            </a:r>
            <a:r>
              <a:rPr lang="en-US" sz="1800" b="1" i="1" dirty="0"/>
              <a:t> </a:t>
            </a:r>
            <a:r>
              <a:rPr lang="en-US" sz="1800" b="1" i="1" dirty="0" err="1"/>
              <a:t>të</a:t>
            </a:r>
            <a:r>
              <a:rPr lang="en-US" sz="1800" b="1" i="1" dirty="0"/>
              <a:t> </a:t>
            </a:r>
            <a:r>
              <a:rPr lang="en-US" sz="1800" b="1" i="1" dirty="0" err="1"/>
              <a:t>cilin</a:t>
            </a:r>
            <a:r>
              <a:rPr lang="en-US" sz="1800" b="1" i="1" dirty="0"/>
              <a:t> </a:t>
            </a:r>
            <a:r>
              <a:rPr lang="en-US" sz="1800" b="1" i="1" dirty="0" err="1"/>
              <a:t>ajo</a:t>
            </a:r>
            <a:r>
              <a:rPr lang="en-US" sz="1800" b="1" i="1" dirty="0"/>
              <a:t> </a:t>
            </a:r>
            <a:r>
              <a:rPr lang="en-US" sz="1800" b="1" i="1" dirty="0" err="1"/>
              <a:t>është</a:t>
            </a:r>
            <a:r>
              <a:rPr lang="en-US" sz="1800" b="1" i="1" dirty="0"/>
              <a:t> </a:t>
            </a:r>
            <a:r>
              <a:rPr lang="en-US" sz="1800" b="1" i="1" dirty="0" err="1"/>
              <a:t>deklaruar</a:t>
            </a:r>
            <a:r>
              <a:rPr lang="en-US" sz="1800" i="1" dirty="0"/>
              <a:t>. </a:t>
            </a:r>
            <a:r>
              <a:rPr lang="en-US" sz="1800" i="1" dirty="0" err="1"/>
              <a:t>Gjendja</a:t>
            </a:r>
            <a:r>
              <a:rPr lang="en-US" sz="1800" i="1" dirty="0"/>
              <a:t> e </a:t>
            </a:r>
            <a:r>
              <a:rPr lang="en-US" sz="1800" i="1" dirty="0" err="1"/>
              <a:t>ikjes</a:t>
            </a:r>
            <a:r>
              <a:rPr lang="en-US" sz="1800" i="1" dirty="0"/>
              <a:t> </a:t>
            </a:r>
            <a:r>
              <a:rPr lang="en-US" sz="1800" i="1" dirty="0" err="1"/>
              <a:t>ruhet</a:t>
            </a:r>
            <a:r>
              <a:rPr lang="en-US" sz="1800" i="1" dirty="0"/>
              <a:t> </a:t>
            </a:r>
            <a:r>
              <a:rPr lang="en-US" sz="1800" i="1" dirty="0" err="1"/>
              <a:t>derisa</a:t>
            </a:r>
            <a:r>
              <a:rPr lang="en-US" sz="1800" i="1" dirty="0"/>
              <a:t> </a:t>
            </a:r>
            <a:r>
              <a:rPr lang="en-US" sz="1800" i="1" dirty="0" err="1"/>
              <a:t>masa</a:t>
            </a:r>
            <a:r>
              <a:rPr lang="en-US" sz="1800" i="1" dirty="0"/>
              <a:t> e </a:t>
            </a:r>
            <a:r>
              <a:rPr lang="en-US" sz="1800" i="1" dirty="0" err="1"/>
              <a:t>sigurimit</a:t>
            </a:r>
            <a:r>
              <a:rPr lang="en-US" sz="1800" i="1" dirty="0"/>
              <a:t> </a:t>
            </a:r>
            <a:r>
              <a:rPr lang="en-US" sz="1800" i="1" dirty="0" err="1"/>
              <a:t>ekzekutohet</a:t>
            </a:r>
            <a:r>
              <a:rPr lang="en-US" sz="1800" i="1" dirty="0"/>
              <a:t>, </a:t>
            </a:r>
            <a:r>
              <a:rPr lang="en-US" sz="1800" i="1" dirty="0" err="1"/>
              <a:t>revokohet</a:t>
            </a:r>
            <a:r>
              <a:rPr lang="en-US" sz="1800" i="1" dirty="0"/>
              <a:t>, </a:t>
            </a:r>
            <a:r>
              <a:rPr lang="en-US" sz="1800" i="1" dirty="0" err="1"/>
              <a:t>humbet</a:t>
            </a:r>
            <a:r>
              <a:rPr lang="en-US" sz="1800" i="1" dirty="0"/>
              <a:t> </a:t>
            </a:r>
            <a:r>
              <a:rPr lang="en-US" sz="1800" i="1" dirty="0" err="1"/>
              <a:t>fuqinë</a:t>
            </a:r>
            <a:r>
              <a:rPr lang="en-US" sz="1800" i="1" dirty="0"/>
              <a:t>, </a:t>
            </a:r>
            <a:r>
              <a:rPr lang="en-US" sz="1800" i="1" dirty="0" err="1"/>
              <a:t>ose</a:t>
            </a:r>
            <a:r>
              <a:rPr lang="en-US" sz="1800" i="1" dirty="0"/>
              <a:t> </a:t>
            </a:r>
            <a:r>
              <a:rPr lang="en-US" sz="1800" i="1" dirty="0" err="1"/>
              <a:t>kur</a:t>
            </a:r>
            <a:r>
              <a:rPr lang="en-US" sz="1800" i="1" dirty="0"/>
              <a:t> </a:t>
            </a:r>
            <a:r>
              <a:rPr lang="en-US" sz="1800" i="1" dirty="0" err="1"/>
              <a:t>shuhet</a:t>
            </a:r>
            <a:r>
              <a:rPr lang="en-US" sz="1800" i="1" dirty="0"/>
              <a:t> </a:t>
            </a:r>
            <a:r>
              <a:rPr lang="en-US" sz="1800" i="1" dirty="0" err="1"/>
              <a:t>vepra</a:t>
            </a:r>
            <a:r>
              <a:rPr lang="en-US" sz="1800" i="1" dirty="0"/>
              <a:t> </a:t>
            </a:r>
            <a:r>
              <a:rPr lang="en-US" sz="1800" i="1" dirty="0" err="1"/>
              <a:t>penale</a:t>
            </a:r>
            <a:r>
              <a:rPr lang="en-US" sz="1800" i="1" dirty="0"/>
              <a:t> </a:t>
            </a:r>
            <a:r>
              <a:rPr lang="en-US" sz="1800" i="1" dirty="0" err="1"/>
              <a:t>apo</a:t>
            </a:r>
            <a:r>
              <a:rPr lang="en-US" sz="1800" i="1" dirty="0"/>
              <a:t> </a:t>
            </a:r>
            <a:r>
              <a:rPr lang="en-US" sz="1800" i="1" dirty="0" err="1"/>
              <a:t>dënimi</a:t>
            </a:r>
            <a:r>
              <a:rPr lang="en-US" sz="1800" i="1" dirty="0"/>
              <a:t> </a:t>
            </a:r>
            <a:r>
              <a:rPr lang="en-US" sz="1800" i="1" dirty="0" err="1"/>
              <a:t>për</a:t>
            </a:r>
            <a:r>
              <a:rPr lang="en-US" sz="1800" i="1" dirty="0"/>
              <a:t> </a:t>
            </a:r>
            <a:r>
              <a:rPr lang="en-US" sz="1800" i="1" dirty="0" err="1"/>
              <a:t>të</a:t>
            </a:r>
            <a:r>
              <a:rPr lang="en-US" sz="1800" i="1" dirty="0"/>
              <a:t> </a:t>
            </a:r>
            <a:r>
              <a:rPr lang="en-US" sz="1800" i="1" dirty="0" err="1"/>
              <a:t>cilin</a:t>
            </a:r>
            <a:r>
              <a:rPr lang="en-US" sz="1800" i="1" dirty="0"/>
              <a:t> </a:t>
            </a:r>
            <a:r>
              <a:rPr lang="en-US" sz="1800" i="1" dirty="0" err="1"/>
              <a:t>është</a:t>
            </a:r>
            <a:r>
              <a:rPr lang="en-US" sz="1800" i="1" dirty="0"/>
              <a:t> </a:t>
            </a:r>
            <a:r>
              <a:rPr lang="en-US" sz="1800" i="1" dirty="0" err="1"/>
              <a:t>vendosur</a:t>
            </a:r>
            <a:r>
              <a:rPr lang="en-US" sz="1800" i="1" dirty="0"/>
              <a:t> </a:t>
            </a:r>
            <a:r>
              <a:rPr lang="en-US" sz="1800" i="1" dirty="0" err="1"/>
              <a:t>masa</a:t>
            </a:r>
            <a:r>
              <a:rPr lang="en-US" sz="1800" dirty="0"/>
              <a:t>”.</a:t>
            </a:r>
          </a:p>
          <a:p>
            <a:pPr algn="just"/>
            <a:r>
              <a:rPr lang="en-US" sz="1800" dirty="0" err="1"/>
              <a:t>Megjithatë</a:t>
            </a:r>
            <a:r>
              <a:rPr lang="en-US" sz="1800" dirty="0"/>
              <a:t> </a:t>
            </a:r>
            <a:r>
              <a:rPr lang="en-US" sz="1800" dirty="0" err="1"/>
              <a:t>gjykata</a:t>
            </a:r>
            <a:r>
              <a:rPr lang="en-US" sz="1800" dirty="0"/>
              <a:t> </a:t>
            </a:r>
            <a:r>
              <a:rPr lang="en-US" sz="1800" dirty="0" err="1"/>
              <a:t>mund</a:t>
            </a:r>
            <a:r>
              <a:rPr lang="en-US" sz="1800" dirty="0"/>
              <a:t> </a:t>
            </a:r>
            <a:r>
              <a:rPr lang="en-US" sz="1800" dirty="0" err="1"/>
              <a:t>të</a:t>
            </a:r>
            <a:r>
              <a:rPr lang="en-US" sz="1800" dirty="0"/>
              <a:t> </a:t>
            </a:r>
            <a:r>
              <a:rPr lang="en-US" sz="1800" dirty="0" err="1"/>
              <a:t>rivlerësojë</a:t>
            </a:r>
            <a:r>
              <a:rPr lang="en-US" sz="1800" dirty="0"/>
              <a:t> </a:t>
            </a:r>
            <a:r>
              <a:rPr lang="en-US" sz="1800" dirty="0" err="1"/>
              <a:t>faktet</a:t>
            </a:r>
            <a:r>
              <a:rPr lang="en-US" sz="1800" dirty="0"/>
              <a:t> </a:t>
            </a:r>
            <a:r>
              <a:rPr lang="en-US" sz="1800" dirty="0" err="1"/>
              <a:t>që</a:t>
            </a:r>
            <a:r>
              <a:rPr lang="en-US" sz="1800" dirty="0"/>
              <a:t> </a:t>
            </a:r>
            <a:r>
              <a:rPr lang="en-US" sz="1800" dirty="0" err="1"/>
              <a:t>cilësojnë</a:t>
            </a:r>
            <a:r>
              <a:rPr lang="en-US" sz="1800" dirty="0"/>
              <a:t>, </a:t>
            </a:r>
            <a:r>
              <a:rPr lang="en-US" sz="1800" dirty="0" err="1"/>
              <a:t>për</a:t>
            </a:r>
            <a:r>
              <a:rPr lang="en-US" sz="1800" dirty="0"/>
              <a:t> </a:t>
            </a:r>
            <a:r>
              <a:rPr lang="en-US" sz="1800" dirty="0" err="1"/>
              <a:t>efekt</a:t>
            </a:r>
            <a:r>
              <a:rPr lang="en-US" sz="1800" dirty="0"/>
              <a:t> </a:t>
            </a:r>
            <a:r>
              <a:rPr lang="en-US" sz="1800" dirty="0" err="1"/>
              <a:t>të</a:t>
            </a:r>
            <a:r>
              <a:rPr lang="en-US" sz="1800" dirty="0"/>
              <a:t> </a:t>
            </a:r>
            <a:r>
              <a:rPr lang="en-US" sz="1800" dirty="0" err="1"/>
              <a:t>ligjit</a:t>
            </a:r>
            <a:r>
              <a:rPr lang="en-US" sz="1800" dirty="0"/>
              <a:t> procedural, </a:t>
            </a:r>
            <a:r>
              <a:rPr lang="en-US" sz="1800" dirty="0" err="1"/>
              <a:t>fshehjen</a:t>
            </a:r>
            <a:r>
              <a:rPr lang="en-US" sz="1800" dirty="0"/>
              <a:t> </a:t>
            </a:r>
            <a:r>
              <a:rPr lang="en-US" sz="1800" dirty="0" err="1"/>
              <a:t>nga</a:t>
            </a:r>
            <a:r>
              <a:rPr lang="en-US" sz="1800" dirty="0"/>
              <a:t> </a:t>
            </a:r>
            <a:r>
              <a:rPr lang="en-US" sz="1800" dirty="0" err="1"/>
              <a:t>drejtësia</a:t>
            </a:r>
            <a:r>
              <a:rPr lang="en-US" sz="1800" dirty="0"/>
              <a:t>. </a:t>
            </a:r>
            <a:r>
              <a:rPr lang="en-US" sz="1800" dirty="0" err="1"/>
              <a:t>Nëse</a:t>
            </a:r>
            <a:r>
              <a:rPr lang="en-US" sz="1800" dirty="0"/>
              <a:t> </a:t>
            </a:r>
            <a:r>
              <a:rPr lang="en-US" sz="1800" dirty="0" err="1"/>
              <a:t>ajo</a:t>
            </a:r>
            <a:r>
              <a:rPr lang="en-US" sz="1800" dirty="0"/>
              <a:t> </a:t>
            </a:r>
            <a:r>
              <a:rPr lang="en-US" sz="1800" dirty="0" err="1"/>
              <a:t>konstaton</a:t>
            </a:r>
            <a:r>
              <a:rPr lang="en-US" sz="1800" dirty="0"/>
              <a:t> se </a:t>
            </a:r>
            <a:r>
              <a:rPr lang="en-US" sz="1800" dirty="0" err="1"/>
              <a:t>kushtet</a:t>
            </a:r>
            <a:r>
              <a:rPr lang="en-US" sz="1800" dirty="0"/>
              <a:t> </a:t>
            </a:r>
            <a:r>
              <a:rPr lang="en-US" sz="1800" dirty="0" err="1"/>
              <a:t>për</a:t>
            </a:r>
            <a:r>
              <a:rPr lang="en-US" sz="1800" dirty="0"/>
              <a:t> </a:t>
            </a:r>
            <a:r>
              <a:rPr lang="en-US" sz="1800" dirty="0" err="1"/>
              <a:t>t’a</a:t>
            </a:r>
            <a:r>
              <a:rPr lang="en-US" sz="1800" dirty="0"/>
              <a:t> </a:t>
            </a:r>
            <a:r>
              <a:rPr lang="en-US" sz="1800" dirty="0" err="1"/>
              <a:t>konsideruar</a:t>
            </a:r>
            <a:r>
              <a:rPr lang="en-US" sz="1800" dirty="0"/>
              <a:t> </a:t>
            </a:r>
            <a:r>
              <a:rPr lang="en-US" sz="1800" dirty="0" err="1"/>
              <a:t>të</a:t>
            </a:r>
            <a:r>
              <a:rPr lang="en-US" sz="1800" dirty="0"/>
              <a:t> </a:t>
            </a:r>
            <a:r>
              <a:rPr lang="en-US" sz="1800" dirty="0" err="1"/>
              <a:t>pandehurin</a:t>
            </a:r>
            <a:r>
              <a:rPr lang="en-US" sz="1800" dirty="0"/>
              <a:t> </a:t>
            </a:r>
            <a:r>
              <a:rPr lang="en-US" sz="1800" dirty="0" err="1"/>
              <a:t>të</a:t>
            </a:r>
            <a:r>
              <a:rPr lang="en-US" sz="1800" dirty="0"/>
              <a:t> </a:t>
            </a:r>
            <a:r>
              <a:rPr lang="en-US" sz="1800" dirty="0" err="1"/>
              <a:t>fshehur</a:t>
            </a:r>
            <a:r>
              <a:rPr lang="en-US" sz="1800" dirty="0"/>
              <a:t> </a:t>
            </a:r>
            <a:r>
              <a:rPr lang="en-US" sz="1800" dirty="0" err="1"/>
              <a:t>nuk</a:t>
            </a:r>
            <a:r>
              <a:rPr lang="en-US" sz="1800" dirty="0"/>
              <a:t> </a:t>
            </a:r>
            <a:r>
              <a:rPr lang="en-US" sz="1800" dirty="0" err="1"/>
              <a:t>janë</a:t>
            </a:r>
            <a:r>
              <a:rPr lang="en-US" sz="1800" dirty="0"/>
              <a:t> </a:t>
            </a:r>
            <a:r>
              <a:rPr lang="en-US" sz="1800" dirty="0" err="1"/>
              <a:t>përmbushur</a:t>
            </a:r>
            <a:r>
              <a:rPr lang="en-US" sz="1800" dirty="0"/>
              <a:t>, </a:t>
            </a:r>
            <a:r>
              <a:rPr lang="en-US" sz="1800" dirty="0" err="1"/>
              <a:t>është</a:t>
            </a:r>
            <a:r>
              <a:rPr lang="en-US" sz="1800" dirty="0"/>
              <a:t> e </a:t>
            </a:r>
            <a:r>
              <a:rPr lang="en-US" sz="1800" dirty="0" err="1"/>
              <a:t>lirë</a:t>
            </a:r>
            <a:r>
              <a:rPr lang="en-US" sz="1800" dirty="0"/>
              <a:t> </a:t>
            </a:r>
            <a:r>
              <a:rPr lang="en-US" sz="1800" dirty="0" err="1"/>
              <a:t>të</a:t>
            </a:r>
            <a:r>
              <a:rPr lang="en-US" sz="1800" dirty="0"/>
              <a:t> </a:t>
            </a:r>
            <a:r>
              <a:rPr lang="en-US" sz="1800" dirty="0" err="1"/>
              <a:t>vendosë</a:t>
            </a:r>
            <a:r>
              <a:rPr lang="en-US" sz="1800" dirty="0"/>
              <a:t> </a:t>
            </a:r>
            <a:r>
              <a:rPr lang="en-US" sz="1800" dirty="0" err="1"/>
              <a:t>përsëritjen</a:t>
            </a:r>
            <a:r>
              <a:rPr lang="en-US" sz="1800" dirty="0"/>
              <a:t> e </a:t>
            </a:r>
            <a:r>
              <a:rPr lang="en-US" sz="1800" dirty="0" err="1"/>
              <a:t>njoftimeve</a:t>
            </a:r>
            <a:r>
              <a:rPr lang="en-US" sz="1800" dirty="0"/>
              <a:t>. </a:t>
            </a:r>
            <a:r>
              <a:rPr lang="en-US" sz="1800" dirty="0" err="1"/>
              <a:t>Por</a:t>
            </a:r>
            <a:r>
              <a:rPr lang="en-US" sz="1800" dirty="0"/>
              <a:t> </a:t>
            </a:r>
            <a:r>
              <a:rPr lang="en-US" sz="1800" dirty="0" err="1"/>
              <a:t>një</a:t>
            </a:r>
            <a:r>
              <a:rPr lang="en-US" sz="1800" dirty="0"/>
              <a:t> </a:t>
            </a:r>
            <a:r>
              <a:rPr lang="en-US" sz="1800" dirty="0" err="1"/>
              <a:t>gjë</a:t>
            </a:r>
            <a:r>
              <a:rPr lang="en-US" sz="1800" dirty="0"/>
              <a:t> e </a:t>
            </a:r>
            <a:r>
              <a:rPr lang="en-US" sz="1800" dirty="0" err="1"/>
              <a:t>tillë</a:t>
            </a:r>
            <a:r>
              <a:rPr lang="en-US" sz="1800" dirty="0"/>
              <a:t> </a:t>
            </a:r>
            <a:r>
              <a:rPr lang="en-US" sz="1800" dirty="0" err="1"/>
              <a:t>mund</a:t>
            </a:r>
            <a:r>
              <a:rPr lang="en-US" sz="1800" dirty="0"/>
              <a:t> </a:t>
            </a:r>
            <a:r>
              <a:rPr lang="en-US" sz="1800" dirty="0" err="1"/>
              <a:t>të</a:t>
            </a:r>
            <a:r>
              <a:rPr lang="en-US" sz="1800" dirty="0"/>
              <a:t> </a:t>
            </a:r>
            <a:r>
              <a:rPr lang="en-US" sz="1800" dirty="0" err="1"/>
              <a:t>ndodhë</a:t>
            </a:r>
            <a:r>
              <a:rPr lang="en-US" sz="1800" dirty="0"/>
              <a:t> </a:t>
            </a:r>
            <a:r>
              <a:rPr lang="en-US" sz="1800" dirty="0" err="1"/>
              <a:t>si</a:t>
            </a:r>
            <a:r>
              <a:rPr lang="en-US" sz="1800" dirty="0"/>
              <a:t> </a:t>
            </a:r>
            <a:r>
              <a:rPr lang="en-US" sz="1800" dirty="0" err="1"/>
              <a:t>pasojë</a:t>
            </a:r>
            <a:r>
              <a:rPr lang="en-US" sz="1800" dirty="0"/>
              <a:t> e </a:t>
            </a:r>
            <a:r>
              <a:rPr lang="en-US" sz="1800" dirty="0" err="1"/>
              <a:t>mospërmbushjes</a:t>
            </a:r>
            <a:r>
              <a:rPr lang="en-US" sz="1800" dirty="0"/>
              <a:t> </a:t>
            </a:r>
            <a:r>
              <a:rPr lang="en-US" sz="1800" dirty="0" err="1"/>
              <a:t>së</a:t>
            </a:r>
            <a:r>
              <a:rPr lang="en-US" sz="1800" dirty="0"/>
              <a:t> </a:t>
            </a:r>
            <a:r>
              <a:rPr lang="en-US" sz="1800" dirty="0" err="1"/>
              <a:t>kushteve</a:t>
            </a:r>
            <a:r>
              <a:rPr lang="en-US" sz="1800" dirty="0"/>
              <a:t> </a:t>
            </a:r>
            <a:r>
              <a:rPr lang="en-US" sz="1800" dirty="0" err="1"/>
              <a:t>për</a:t>
            </a:r>
            <a:r>
              <a:rPr lang="en-US" sz="1800" dirty="0"/>
              <a:t> </a:t>
            </a:r>
            <a:r>
              <a:rPr lang="en-US" sz="1800" dirty="0" err="1"/>
              <a:t>të</a:t>
            </a:r>
            <a:r>
              <a:rPr lang="en-US" sz="1800" dirty="0"/>
              <a:t> </a:t>
            </a:r>
            <a:r>
              <a:rPr lang="en-US" sz="1800" dirty="0" err="1"/>
              <a:t>shpallur</a:t>
            </a:r>
            <a:r>
              <a:rPr lang="en-US" sz="1800" dirty="0"/>
              <a:t> </a:t>
            </a:r>
            <a:r>
              <a:rPr lang="en-US" sz="1800" dirty="0" err="1"/>
              <a:t>fshehjen</a:t>
            </a:r>
            <a:r>
              <a:rPr lang="en-US" sz="1800" dirty="0"/>
              <a:t> </a:t>
            </a:r>
            <a:r>
              <a:rPr lang="en-US" sz="1800" dirty="0" err="1"/>
              <a:t>dhe</a:t>
            </a:r>
            <a:r>
              <a:rPr lang="en-US" sz="1800" dirty="0"/>
              <a:t> </a:t>
            </a:r>
            <a:r>
              <a:rPr lang="en-US" sz="1800" dirty="0" err="1"/>
              <a:t>jo</a:t>
            </a:r>
            <a:r>
              <a:rPr lang="en-US" sz="1800" dirty="0"/>
              <a:t> </a:t>
            </a:r>
            <a:r>
              <a:rPr lang="en-US" sz="1800" dirty="0" err="1"/>
              <a:t>për</a:t>
            </a:r>
            <a:r>
              <a:rPr lang="en-US" sz="1800" dirty="0"/>
              <a:t> </a:t>
            </a:r>
            <a:r>
              <a:rPr lang="en-US" sz="1800" dirty="0" err="1"/>
              <a:t>shkak</a:t>
            </a:r>
            <a:r>
              <a:rPr lang="en-US" sz="1800" dirty="0"/>
              <a:t> se </a:t>
            </a:r>
            <a:r>
              <a:rPr lang="en-US" sz="1800" dirty="0" err="1"/>
              <a:t>efektet</a:t>
            </a:r>
            <a:r>
              <a:rPr lang="en-US" sz="1800" dirty="0"/>
              <a:t> e </a:t>
            </a:r>
            <a:r>
              <a:rPr lang="en-US" sz="1800" dirty="0" err="1"/>
              <a:t>shpalljes</a:t>
            </a:r>
            <a:r>
              <a:rPr lang="en-US" sz="1800" dirty="0"/>
              <a:t> </a:t>
            </a:r>
            <a:r>
              <a:rPr lang="en-US" sz="1800" dirty="0" err="1"/>
              <a:t>së</a:t>
            </a:r>
            <a:r>
              <a:rPr lang="en-US" sz="1800" dirty="0"/>
              <a:t> </a:t>
            </a:r>
            <a:r>
              <a:rPr lang="en-US" sz="1800" dirty="0" err="1"/>
              <a:t>fshehjes</a:t>
            </a:r>
            <a:r>
              <a:rPr lang="en-US" sz="1800" dirty="0"/>
              <a:t> </a:t>
            </a:r>
            <a:r>
              <a:rPr lang="en-US" sz="1800" dirty="0" err="1"/>
              <a:t>gjatë</a:t>
            </a:r>
            <a:r>
              <a:rPr lang="en-US" sz="1800" dirty="0"/>
              <a:t> </a:t>
            </a:r>
            <a:r>
              <a:rPr lang="en-US" sz="1800" dirty="0" err="1"/>
              <a:t>hetimeve</a:t>
            </a:r>
            <a:r>
              <a:rPr lang="en-US" sz="1800" dirty="0"/>
              <a:t> </a:t>
            </a:r>
            <a:r>
              <a:rPr lang="en-US" sz="1800" dirty="0" err="1"/>
              <a:t>paraprake</a:t>
            </a:r>
            <a:r>
              <a:rPr lang="en-US" sz="1800" dirty="0"/>
              <a:t>, </a:t>
            </a:r>
            <a:r>
              <a:rPr lang="en-US" sz="1800" dirty="0" err="1"/>
              <a:t>kanë</a:t>
            </a:r>
            <a:r>
              <a:rPr lang="en-US" sz="1800" dirty="0"/>
              <a:t> </a:t>
            </a:r>
            <a:r>
              <a:rPr lang="en-US" sz="1800" dirty="0" err="1"/>
              <a:t>pushuar</a:t>
            </a:r>
            <a:r>
              <a:rPr lang="en-US" sz="1800" dirty="0"/>
              <a:t>. E </a:t>
            </a:r>
            <a:r>
              <a:rPr lang="en-US" sz="1800" dirty="0" err="1"/>
              <a:t>njejta</a:t>
            </a:r>
            <a:r>
              <a:rPr lang="en-US" sz="1800" dirty="0"/>
              <a:t> </a:t>
            </a:r>
            <a:r>
              <a:rPr lang="en-US" sz="1800" dirty="0" err="1"/>
              <a:t>gje</a:t>
            </a:r>
            <a:r>
              <a:rPr lang="en-US" sz="1800" dirty="0"/>
              <a:t> </a:t>
            </a:r>
            <a:r>
              <a:rPr lang="en-US" sz="1800" dirty="0" err="1"/>
              <a:t>vlen</a:t>
            </a:r>
            <a:r>
              <a:rPr lang="en-US" sz="1800" dirty="0"/>
              <a:t> </a:t>
            </a:r>
            <a:r>
              <a:rPr lang="en-US" sz="1800" dirty="0" err="1"/>
              <a:t>edhe</a:t>
            </a:r>
            <a:r>
              <a:rPr lang="en-US" sz="1800" dirty="0"/>
              <a:t> </a:t>
            </a:r>
            <a:r>
              <a:rPr lang="en-US" sz="1800" dirty="0" err="1"/>
              <a:t>për</a:t>
            </a:r>
            <a:r>
              <a:rPr lang="en-US" sz="1800" dirty="0"/>
              <a:t> </a:t>
            </a:r>
            <a:r>
              <a:rPr lang="en-US" sz="1800" dirty="0" err="1"/>
              <a:t>shkallët</a:t>
            </a:r>
            <a:r>
              <a:rPr lang="en-US" sz="1800" dirty="0"/>
              <a:t> e </a:t>
            </a:r>
            <a:r>
              <a:rPr lang="en-US" sz="1800" dirty="0" err="1"/>
              <a:t>tjera</a:t>
            </a:r>
            <a:r>
              <a:rPr lang="en-US" sz="1800" dirty="0"/>
              <a:t> </a:t>
            </a:r>
            <a:r>
              <a:rPr lang="en-US" sz="1800" dirty="0" err="1"/>
              <a:t>të</a:t>
            </a:r>
            <a:r>
              <a:rPr lang="en-US" sz="1800" dirty="0"/>
              <a:t> </a:t>
            </a:r>
            <a:r>
              <a:rPr lang="en-US" sz="1800" dirty="0" err="1"/>
              <a:t>gjykimit</a:t>
            </a:r>
            <a:r>
              <a:rPr lang="en-US" sz="1800" dirty="0"/>
              <a:t>. </a:t>
            </a:r>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5" name="Date Placeholder 4"/>
          <p:cNvSpPr>
            <a:spLocks noGrp="1"/>
          </p:cNvSpPr>
          <p:nvPr>
            <p:ph type="dt" sz="half" idx="10"/>
          </p:nvPr>
        </p:nvSpPr>
        <p:spPr/>
        <p:txBody>
          <a:bodyPr/>
          <a:lstStyle/>
          <a:p>
            <a:fld id="{0641D810-D35F-48BB-8FB3-A4151E7D1C5F}" type="datetime1">
              <a:rPr lang="en-US" smtClean="0"/>
              <a:t>3/14/2023</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5880801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0"/>
            <a:ext cx="8534400" cy="5029200"/>
          </a:xfrm>
        </p:spPr>
        <p:txBody>
          <a:bodyPr>
            <a:noAutofit/>
          </a:bodyPr>
          <a:lstStyle/>
          <a:p>
            <a:pPr algn="just"/>
            <a:r>
              <a:rPr lang="en-US" sz="1800" dirty="0" err="1"/>
              <a:t>Në</a:t>
            </a:r>
            <a:r>
              <a:rPr lang="en-US" sz="1800" dirty="0"/>
              <a:t> </a:t>
            </a:r>
            <a:r>
              <a:rPr lang="en-US" sz="1800" dirty="0" err="1"/>
              <a:t>vendimin</a:t>
            </a:r>
            <a:r>
              <a:rPr lang="en-US" sz="1800" dirty="0"/>
              <a:t> e </a:t>
            </a:r>
            <a:r>
              <a:rPr lang="en-US" sz="1800" dirty="0" err="1"/>
              <a:t>ndërmjetëm</a:t>
            </a:r>
            <a:r>
              <a:rPr lang="en-US" sz="1800" dirty="0"/>
              <a:t> nr. 121 </a:t>
            </a:r>
            <a:r>
              <a:rPr lang="en-US" sz="1800" dirty="0" err="1"/>
              <a:t>datë</a:t>
            </a:r>
            <a:r>
              <a:rPr lang="en-US" sz="1800" dirty="0"/>
              <a:t> 30.10.2017, “</a:t>
            </a:r>
            <a:r>
              <a:rPr lang="en-US" sz="1800" dirty="0" err="1"/>
              <a:t>Për</a:t>
            </a:r>
            <a:r>
              <a:rPr lang="en-US" sz="1800" dirty="0"/>
              <a:t> </a:t>
            </a:r>
            <a:r>
              <a:rPr lang="en-US" sz="1800" dirty="0" err="1"/>
              <a:t>pezullimin</a:t>
            </a:r>
            <a:r>
              <a:rPr lang="en-US" sz="1800" dirty="0"/>
              <a:t> e </a:t>
            </a:r>
            <a:r>
              <a:rPr lang="en-US" sz="1800" dirty="0" err="1"/>
              <a:t>Gjykimit</a:t>
            </a:r>
            <a:r>
              <a:rPr lang="en-US" sz="1800" dirty="0"/>
              <a:t>”, </a:t>
            </a:r>
            <a:r>
              <a:rPr lang="en-US" sz="1800" dirty="0" err="1"/>
              <a:t>Gjykata</a:t>
            </a:r>
            <a:r>
              <a:rPr lang="en-US" sz="1800" dirty="0"/>
              <a:t> </a:t>
            </a:r>
            <a:r>
              <a:rPr lang="en-US" sz="1800" dirty="0" err="1"/>
              <a:t>për</a:t>
            </a:r>
            <a:r>
              <a:rPr lang="en-US" sz="1800" dirty="0"/>
              <a:t> </a:t>
            </a:r>
            <a:r>
              <a:rPr lang="en-US" sz="1800" dirty="0" err="1"/>
              <a:t>Krime</a:t>
            </a:r>
            <a:r>
              <a:rPr lang="en-US" sz="1800" dirty="0"/>
              <a:t> </a:t>
            </a:r>
            <a:r>
              <a:rPr lang="en-US" sz="1800" dirty="0" err="1"/>
              <a:t>të</a:t>
            </a:r>
            <a:r>
              <a:rPr lang="en-US" sz="1800" dirty="0"/>
              <a:t> </a:t>
            </a:r>
            <a:r>
              <a:rPr lang="en-US" sz="1800" dirty="0" err="1"/>
              <a:t>Rënda</a:t>
            </a:r>
            <a:r>
              <a:rPr lang="en-US" sz="1800" dirty="0"/>
              <a:t> </a:t>
            </a:r>
            <a:r>
              <a:rPr lang="en-US" sz="1800" dirty="0" err="1"/>
              <a:t>ka</a:t>
            </a:r>
            <a:r>
              <a:rPr lang="en-US" sz="1800" dirty="0"/>
              <a:t> </a:t>
            </a:r>
            <a:r>
              <a:rPr lang="en-US" sz="1800" dirty="0" err="1"/>
              <a:t>vendosur</a:t>
            </a:r>
            <a:r>
              <a:rPr lang="en-US" sz="1800" dirty="0"/>
              <a:t> </a:t>
            </a:r>
            <a:r>
              <a:rPr lang="en-US" sz="1800" dirty="0" err="1"/>
              <a:t>përsëritjen</a:t>
            </a:r>
            <a:r>
              <a:rPr lang="en-US" sz="1800" dirty="0"/>
              <a:t> e </a:t>
            </a:r>
            <a:r>
              <a:rPr lang="en-US" sz="1800" dirty="0" err="1"/>
              <a:t>njoftimeve</a:t>
            </a:r>
            <a:r>
              <a:rPr lang="en-US" sz="1800" dirty="0"/>
              <a:t> </a:t>
            </a:r>
            <a:r>
              <a:rPr lang="en-US" sz="1800" dirty="0" err="1"/>
              <a:t>për</a:t>
            </a:r>
            <a:r>
              <a:rPr lang="en-US" sz="1800" dirty="0"/>
              <a:t> </a:t>
            </a:r>
            <a:r>
              <a:rPr lang="en-US" sz="1800" dirty="0" err="1"/>
              <a:t>të</a:t>
            </a:r>
            <a:r>
              <a:rPr lang="en-US" sz="1800" dirty="0"/>
              <a:t> </a:t>
            </a:r>
            <a:r>
              <a:rPr lang="en-US" sz="1800" dirty="0" err="1"/>
              <a:t>pandehurin</a:t>
            </a:r>
            <a:r>
              <a:rPr lang="en-US" sz="1800" dirty="0"/>
              <a:t> i </a:t>
            </a:r>
            <a:r>
              <a:rPr lang="en-US" sz="1800" dirty="0" err="1"/>
              <a:t>cili</a:t>
            </a:r>
            <a:r>
              <a:rPr lang="en-US" sz="1800" dirty="0"/>
              <a:t> </a:t>
            </a:r>
            <a:r>
              <a:rPr lang="en-US" sz="1800" dirty="0" err="1"/>
              <a:t>ishte</a:t>
            </a:r>
            <a:r>
              <a:rPr lang="en-US" sz="1800" dirty="0"/>
              <a:t> </a:t>
            </a:r>
            <a:r>
              <a:rPr lang="en-US" sz="1800" dirty="0" err="1"/>
              <a:t>shpallur</a:t>
            </a:r>
            <a:r>
              <a:rPr lang="en-US" sz="1800" dirty="0"/>
              <a:t> i </a:t>
            </a:r>
            <a:r>
              <a:rPr lang="en-US" sz="1800" dirty="0" err="1"/>
              <a:t>ikur</a:t>
            </a:r>
            <a:r>
              <a:rPr lang="en-US" sz="1800" dirty="0"/>
              <a:t> </a:t>
            </a:r>
            <a:r>
              <a:rPr lang="en-US" sz="1800" dirty="0" err="1"/>
              <a:t>nga</a:t>
            </a:r>
            <a:r>
              <a:rPr lang="en-US" sz="1800" dirty="0"/>
              <a:t> </a:t>
            </a:r>
            <a:r>
              <a:rPr lang="en-US" sz="1800" dirty="0" err="1"/>
              <a:t>kjo</a:t>
            </a:r>
            <a:r>
              <a:rPr lang="en-US" sz="1800" dirty="0"/>
              <a:t> </a:t>
            </a:r>
            <a:r>
              <a:rPr lang="en-US" sz="1800" dirty="0" err="1"/>
              <a:t>gjykatë</a:t>
            </a:r>
            <a:r>
              <a:rPr lang="en-US" sz="1800" dirty="0"/>
              <a:t> </a:t>
            </a:r>
            <a:r>
              <a:rPr lang="en-US" sz="1800" dirty="0" err="1"/>
              <a:t>në</a:t>
            </a:r>
            <a:r>
              <a:rPr lang="en-US" sz="1800" dirty="0"/>
              <a:t> </a:t>
            </a:r>
            <a:r>
              <a:rPr lang="en-US" sz="1800" dirty="0" err="1"/>
              <a:t>fazën</a:t>
            </a:r>
            <a:r>
              <a:rPr lang="en-US" sz="1800" dirty="0"/>
              <a:t> e </a:t>
            </a:r>
            <a:r>
              <a:rPr lang="en-US" sz="1800" dirty="0" err="1"/>
              <a:t>hetimeve</a:t>
            </a:r>
            <a:r>
              <a:rPr lang="en-US" sz="1800" dirty="0"/>
              <a:t> </a:t>
            </a:r>
            <a:r>
              <a:rPr lang="en-US" sz="1800" dirty="0" err="1"/>
              <a:t>paraprake</a:t>
            </a:r>
            <a:r>
              <a:rPr lang="en-US" sz="1800" dirty="0"/>
              <a:t>. </a:t>
            </a:r>
            <a:r>
              <a:rPr lang="en-US" sz="1800" dirty="0" err="1"/>
              <a:t>Gjykata</a:t>
            </a:r>
            <a:r>
              <a:rPr lang="en-US" sz="1800" dirty="0"/>
              <a:t> </a:t>
            </a:r>
            <a:r>
              <a:rPr lang="en-US" sz="1800" dirty="0" err="1"/>
              <a:t>ka</a:t>
            </a:r>
            <a:r>
              <a:rPr lang="en-US" sz="1800" dirty="0"/>
              <a:t> </a:t>
            </a:r>
            <a:r>
              <a:rPr lang="en-US" sz="1800" dirty="0" err="1"/>
              <a:t>vepruar</a:t>
            </a:r>
            <a:r>
              <a:rPr lang="en-US" sz="1800" dirty="0"/>
              <a:t> </a:t>
            </a:r>
            <a:r>
              <a:rPr lang="en-US" sz="1800" dirty="0" err="1"/>
              <a:t>në</a:t>
            </a:r>
            <a:r>
              <a:rPr lang="en-US" sz="1800" dirty="0"/>
              <a:t> </a:t>
            </a:r>
            <a:r>
              <a:rPr lang="en-US" sz="1800" dirty="0" err="1"/>
              <a:t>këtë</a:t>
            </a:r>
            <a:r>
              <a:rPr lang="en-US" sz="1800" dirty="0"/>
              <a:t> </a:t>
            </a:r>
            <a:r>
              <a:rPr lang="en-US" sz="1800" dirty="0" err="1"/>
              <a:t>mënyrë</a:t>
            </a:r>
            <a:r>
              <a:rPr lang="en-US" sz="1800" dirty="0"/>
              <a:t> </a:t>
            </a:r>
            <a:r>
              <a:rPr lang="en-US" sz="1800" dirty="0" err="1"/>
              <a:t>vetëm</a:t>
            </a:r>
            <a:r>
              <a:rPr lang="en-US" sz="1800" dirty="0"/>
              <a:t> </a:t>
            </a:r>
            <a:r>
              <a:rPr lang="en-US" sz="1800" dirty="0" err="1"/>
              <a:t>pasi</a:t>
            </a:r>
            <a:r>
              <a:rPr lang="en-US" sz="1800" dirty="0"/>
              <a:t> </a:t>
            </a:r>
            <a:r>
              <a:rPr lang="en-US" sz="1800" dirty="0" err="1"/>
              <a:t>ka</a:t>
            </a:r>
            <a:r>
              <a:rPr lang="en-US" sz="1800" dirty="0"/>
              <a:t> </a:t>
            </a:r>
            <a:r>
              <a:rPr lang="en-US" sz="1800" dirty="0" err="1"/>
              <a:t>rikontrolluar</a:t>
            </a:r>
            <a:r>
              <a:rPr lang="en-US" sz="1800" dirty="0"/>
              <a:t> </a:t>
            </a:r>
            <a:r>
              <a:rPr lang="en-US" sz="1800" dirty="0" err="1"/>
              <a:t>përmbushjen</a:t>
            </a:r>
            <a:r>
              <a:rPr lang="en-US" sz="1800" dirty="0"/>
              <a:t> e </a:t>
            </a:r>
            <a:r>
              <a:rPr lang="en-US" sz="1800" dirty="0" err="1"/>
              <a:t>kritereve</a:t>
            </a:r>
            <a:r>
              <a:rPr lang="en-US" sz="1800" dirty="0"/>
              <a:t> </a:t>
            </a:r>
            <a:r>
              <a:rPr lang="en-US" sz="1800" dirty="0" err="1"/>
              <a:t>për</a:t>
            </a:r>
            <a:r>
              <a:rPr lang="en-US" sz="1800" dirty="0"/>
              <a:t> </a:t>
            </a:r>
            <a:r>
              <a:rPr lang="en-US" sz="1800" dirty="0" err="1"/>
              <a:t>të</a:t>
            </a:r>
            <a:r>
              <a:rPr lang="en-US" sz="1800" dirty="0"/>
              <a:t> </a:t>
            </a:r>
            <a:r>
              <a:rPr lang="en-US" sz="1800" dirty="0" err="1"/>
              <a:t>cilësuar</a:t>
            </a:r>
            <a:r>
              <a:rPr lang="en-US" sz="1800" dirty="0"/>
              <a:t> </a:t>
            </a:r>
            <a:r>
              <a:rPr lang="en-US" sz="1800" dirty="0" err="1"/>
              <a:t>ikjen</a:t>
            </a:r>
            <a:r>
              <a:rPr lang="en-US" sz="1800" dirty="0"/>
              <a:t> </a:t>
            </a:r>
            <a:r>
              <a:rPr lang="en-US" sz="1800" dirty="0" err="1"/>
              <a:t>dhe</a:t>
            </a:r>
            <a:r>
              <a:rPr lang="en-US" sz="1800" dirty="0"/>
              <a:t> </a:t>
            </a:r>
            <a:r>
              <a:rPr lang="en-US" sz="1800" dirty="0" err="1"/>
              <a:t>ka</a:t>
            </a:r>
            <a:r>
              <a:rPr lang="en-US" sz="1800" dirty="0"/>
              <a:t> </a:t>
            </a:r>
            <a:r>
              <a:rPr lang="en-US" sz="1800" dirty="0" err="1"/>
              <a:t>konkluduar</a:t>
            </a:r>
            <a:r>
              <a:rPr lang="en-US" sz="1800" dirty="0"/>
              <a:t> se </a:t>
            </a:r>
            <a:r>
              <a:rPr lang="en-US" sz="1800" dirty="0" err="1"/>
              <a:t>këto</a:t>
            </a:r>
            <a:r>
              <a:rPr lang="en-US" sz="1800" dirty="0"/>
              <a:t> </a:t>
            </a:r>
            <a:r>
              <a:rPr lang="en-US" sz="1800" dirty="0" err="1"/>
              <a:t>kritere</a:t>
            </a:r>
            <a:r>
              <a:rPr lang="en-US" sz="1800" dirty="0"/>
              <a:t> </a:t>
            </a:r>
            <a:r>
              <a:rPr lang="en-US" sz="1800" dirty="0" err="1"/>
              <a:t>nuk</a:t>
            </a:r>
            <a:r>
              <a:rPr lang="en-US" sz="1800" dirty="0"/>
              <a:t> </a:t>
            </a:r>
            <a:r>
              <a:rPr lang="en-US" sz="1800" dirty="0" err="1"/>
              <a:t>janë</a:t>
            </a:r>
            <a:r>
              <a:rPr lang="en-US" sz="1800" dirty="0"/>
              <a:t> </a:t>
            </a:r>
            <a:r>
              <a:rPr lang="en-US" sz="1800" dirty="0" err="1"/>
              <a:t>përmbushur</a:t>
            </a:r>
            <a:r>
              <a:rPr lang="en-US" sz="1800" dirty="0"/>
              <a:t>. </a:t>
            </a:r>
            <a:r>
              <a:rPr lang="en-US" sz="1800" dirty="0" err="1"/>
              <a:t>Sipas</a:t>
            </a:r>
            <a:r>
              <a:rPr lang="en-US" sz="1800" dirty="0"/>
              <a:t> </a:t>
            </a:r>
            <a:r>
              <a:rPr lang="en-US" sz="1800" dirty="0" err="1"/>
              <a:t>gjykatës</a:t>
            </a:r>
            <a:r>
              <a:rPr lang="en-US" sz="1800" dirty="0"/>
              <a:t> “</a:t>
            </a:r>
            <a:r>
              <a:rPr lang="en-US" sz="1800" i="1" dirty="0" err="1"/>
              <a:t>Nevoja</a:t>
            </a:r>
            <a:r>
              <a:rPr lang="en-US" sz="1800" i="1" dirty="0"/>
              <a:t> </a:t>
            </a:r>
            <a:r>
              <a:rPr lang="en-US" sz="1800" i="1" dirty="0" err="1"/>
              <a:t>për</a:t>
            </a:r>
            <a:r>
              <a:rPr lang="en-US" sz="1800" i="1" dirty="0"/>
              <a:t> </a:t>
            </a:r>
            <a:r>
              <a:rPr lang="en-US" sz="1800" i="1" dirty="0" err="1"/>
              <a:t>të</a:t>
            </a:r>
            <a:r>
              <a:rPr lang="en-US" sz="1800" i="1" dirty="0"/>
              <a:t> </a:t>
            </a:r>
            <a:r>
              <a:rPr lang="en-US" sz="1800" i="1" dirty="0" err="1"/>
              <a:t>proceduar</a:t>
            </a:r>
            <a:r>
              <a:rPr lang="en-US" sz="1800" i="1" dirty="0"/>
              <a:t> </a:t>
            </a:r>
            <a:r>
              <a:rPr lang="en-US" sz="1800" i="1" dirty="0" err="1"/>
              <a:t>për</a:t>
            </a:r>
            <a:r>
              <a:rPr lang="en-US" sz="1800" i="1" dirty="0"/>
              <a:t> </a:t>
            </a:r>
            <a:r>
              <a:rPr lang="en-US" sz="1800" i="1" dirty="0" err="1"/>
              <a:t>njoftimin</a:t>
            </a:r>
            <a:r>
              <a:rPr lang="en-US" sz="1800" i="1" dirty="0"/>
              <a:t> e </a:t>
            </a:r>
            <a:r>
              <a:rPr lang="en-US" sz="1800" i="1" dirty="0" err="1"/>
              <a:t>të</a:t>
            </a:r>
            <a:r>
              <a:rPr lang="en-US" sz="1800" i="1" dirty="0"/>
              <a:t> </a:t>
            </a:r>
            <a:r>
              <a:rPr lang="en-US" sz="1800" i="1" dirty="0" err="1"/>
              <a:t>pandehurit</a:t>
            </a:r>
            <a:r>
              <a:rPr lang="en-US" sz="1800" i="1" dirty="0"/>
              <a:t> </a:t>
            </a:r>
            <a:r>
              <a:rPr lang="en-US" sz="1800" i="1" dirty="0" err="1"/>
              <a:t>si</a:t>
            </a:r>
            <a:r>
              <a:rPr lang="en-US" sz="1800" i="1" dirty="0"/>
              <a:t> i </a:t>
            </a:r>
            <a:r>
              <a:rPr lang="en-US" sz="1800" i="1" dirty="0" err="1"/>
              <a:t>pandehur</a:t>
            </a:r>
            <a:r>
              <a:rPr lang="en-US" sz="1800" i="1" dirty="0"/>
              <a:t> </a:t>
            </a:r>
            <a:r>
              <a:rPr lang="en-US" sz="1800" i="1" dirty="0" err="1"/>
              <a:t>në</a:t>
            </a:r>
            <a:r>
              <a:rPr lang="en-US" sz="1800" i="1" dirty="0"/>
              <a:t> </a:t>
            </a:r>
            <a:r>
              <a:rPr lang="en-US" sz="1800" i="1" dirty="0" err="1"/>
              <a:t>gjendje</a:t>
            </a:r>
            <a:r>
              <a:rPr lang="en-US" sz="1800" i="1" dirty="0"/>
              <a:t> </a:t>
            </a:r>
            <a:r>
              <a:rPr lang="en-US" sz="1800" i="1" dirty="0" err="1"/>
              <a:t>të</a:t>
            </a:r>
            <a:r>
              <a:rPr lang="en-US" sz="1800" i="1" dirty="0"/>
              <a:t> </a:t>
            </a:r>
            <a:r>
              <a:rPr lang="en-US" sz="1800" i="1" dirty="0" err="1"/>
              <a:t>lirë</a:t>
            </a:r>
            <a:r>
              <a:rPr lang="en-US" sz="1800" i="1" dirty="0"/>
              <a:t> </a:t>
            </a:r>
            <a:r>
              <a:rPr lang="en-US" sz="1800" i="1" dirty="0" err="1"/>
              <a:t>rezultoi</a:t>
            </a:r>
            <a:r>
              <a:rPr lang="en-US" sz="1800" i="1" dirty="0"/>
              <a:t> </a:t>
            </a:r>
            <a:r>
              <a:rPr lang="en-US" sz="1800" i="1" dirty="0" err="1"/>
              <a:t>nga</a:t>
            </a:r>
            <a:r>
              <a:rPr lang="en-US" sz="1800" i="1" dirty="0"/>
              <a:t> </a:t>
            </a:r>
            <a:r>
              <a:rPr lang="en-US" sz="1800" i="1" dirty="0" err="1"/>
              <a:t>fakti</a:t>
            </a:r>
            <a:r>
              <a:rPr lang="en-US" sz="1800" i="1" dirty="0"/>
              <a:t> se </a:t>
            </a:r>
            <a:r>
              <a:rPr lang="en-US" sz="1800" i="1" dirty="0" err="1"/>
              <a:t>kërkimet</a:t>
            </a:r>
            <a:r>
              <a:rPr lang="en-US" sz="1800" i="1" dirty="0"/>
              <a:t> e </a:t>
            </a:r>
            <a:r>
              <a:rPr lang="en-US" sz="1800" i="1" dirty="0" err="1"/>
              <a:t>bëra</a:t>
            </a:r>
            <a:r>
              <a:rPr lang="en-US" sz="1800" i="1" dirty="0"/>
              <a:t> </a:t>
            </a:r>
            <a:r>
              <a:rPr lang="en-US" sz="1800" i="1" dirty="0" err="1"/>
              <a:t>në</a:t>
            </a:r>
            <a:r>
              <a:rPr lang="en-US" sz="1800" i="1" dirty="0"/>
              <a:t> </a:t>
            </a:r>
            <a:r>
              <a:rPr lang="en-US" sz="1800" i="1" dirty="0" err="1"/>
              <a:t>fazën</a:t>
            </a:r>
            <a:r>
              <a:rPr lang="en-US" sz="1800" i="1" dirty="0"/>
              <a:t> e </a:t>
            </a:r>
            <a:r>
              <a:rPr lang="en-US" sz="1800" i="1" dirty="0" err="1"/>
              <a:t>hetimit</a:t>
            </a:r>
            <a:r>
              <a:rPr lang="en-US" sz="1800" i="1" dirty="0"/>
              <a:t> </a:t>
            </a:r>
            <a:r>
              <a:rPr lang="en-US" sz="1800" i="1" dirty="0" err="1"/>
              <a:t>paraprak</a:t>
            </a:r>
            <a:r>
              <a:rPr lang="en-US" sz="1800" i="1" dirty="0"/>
              <a:t> </a:t>
            </a:r>
            <a:r>
              <a:rPr lang="en-US" sz="1800" i="1" dirty="0" err="1"/>
              <a:t>të</a:t>
            </a:r>
            <a:r>
              <a:rPr lang="en-US" sz="1800" i="1" dirty="0"/>
              <a:t> </a:t>
            </a:r>
            <a:r>
              <a:rPr lang="en-US" sz="1800" i="1" dirty="0" err="1"/>
              <a:t>përmbyllura</a:t>
            </a:r>
            <a:r>
              <a:rPr lang="en-US" sz="1800" i="1" dirty="0"/>
              <a:t> </a:t>
            </a:r>
            <a:r>
              <a:rPr lang="en-US" sz="1800" i="1" dirty="0" err="1"/>
              <a:t>më</a:t>
            </a:r>
            <a:r>
              <a:rPr lang="en-US" sz="1800" i="1" dirty="0"/>
              <a:t> </a:t>
            </a:r>
            <a:r>
              <a:rPr lang="en-US" sz="1800" i="1" dirty="0" err="1"/>
              <a:t>vendimin</a:t>
            </a:r>
            <a:r>
              <a:rPr lang="en-US" sz="1800" i="1" dirty="0"/>
              <a:t> “</a:t>
            </a:r>
            <a:r>
              <a:rPr lang="en-US" sz="1800" i="1" dirty="0" err="1"/>
              <a:t>Për</a:t>
            </a:r>
            <a:r>
              <a:rPr lang="en-US" sz="1800" i="1" dirty="0"/>
              <a:t> </a:t>
            </a:r>
            <a:r>
              <a:rPr lang="en-US" sz="1800" i="1" dirty="0" err="1"/>
              <a:t>deklarimin</a:t>
            </a:r>
            <a:r>
              <a:rPr lang="en-US" sz="1800" i="1" dirty="0"/>
              <a:t> e </a:t>
            </a:r>
            <a:r>
              <a:rPr lang="en-US" sz="1800" i="1" dirty="0" err="1"/>
              <a:t>ikjes</a:t>
            </a:r>
            <a:r>
              <a:rPr lang="en-US" sz="1800" i="1" dirty="0"/>
              <a:t> </a:t>
            </a:r>
            <a:r>
              <a:rPr lang="en-US" sz="1800" i="1" dirty="0" err="1"/>
              <a:t>së</a:t>
            </a:r>
            <a:r>
              <a:rPr lang="en-US" sz="1800" i="1" dirty="0"/>
              <a:t> </a:t>
            </a:r>
            <a:r>
              <a:rPr lang="en-US" sz="1800" i="1" dirty="0" err="1"/>
              <a:t>të</a:t>
            </a:r>
            <a:r>
              <a:rPr lang="en-US" sz="1800" i="1" dirty="0"/>
              <a:t> </a:t>
            </a:r>
            <a:r>
              <a:rPr lang="en-US" sz="1800" i="1" dirty="0" err="1"/>
              <a:t>hetuarit</a:t>
            </a:r>
            <a:r>
              <a:rPr lang="en-US" sz="1800" i="1" dirty="0"/>
              <a:t>” (</a:t>
            </a:r>
            <a:r>
              <a:rPr lang="en-US" sz="1800" i="1" dirty="0" err="1"/>
              <a:t>neni</a:t>
            </a:r>
            <a:r>
              <a:rPr lang="en-US" sz="1800" i="1" dirty="0"/>
              <a:t> 247 i </a:t>
            </a:r>
            <a:r>
              <a:rPr lang="en-US" sz="1800" i="1" dirty="0" err="1"/>
              <a:t>K.Pr.Penale</a:t>
            </a:r>
            <a:r>
              <a:rPr lang="en-US" sz="1800" i="1" dirty="0"/>
              <a:t>) </a:t>
            </a:r>
            <a:r>
              <a:rPr lang="en-US" sz="1800" i="1" dirty="0" err="1"/>
              <a:t>nuk</a:t>
            </a:r>
            <a:r>
              <a:rPr lang="en-US" sz="1800" i="1" dirty="0"/>
              <a:t> </a:t>
            </a:r>
            <a:r>
              <a:rPr lang="en-US" sz="1800" i="1" dirty="0" err="1"/>
              <a:t>janë</a:t>
            </a:r>
            <a:r>
              <a:rPr lang="en-US" sz="1800" i="1" dirty="0"/>
              <a:t> </a:t>
            </a:r>
            <a:r>
              <a:rPr lang="en-US" sz="1800" i="1" dirty="0" err="1"/>
              <a:t>të</a:t>
            </a:r>
            <a:r>
              <a:rPr lang="en-US" sz="1800" i="1" dirty="0"/>
              <a:t> </a:t>
            </a:r>
            <a:r>
              <a:rPr lang="en-US" sz="1800" i="1" dirty="0" err="1"/>
              <a:t>plota</a:t>
            </a:r>
            <a:r>
              <a:rPr lang="en-US" sz="1800" i="1" dirty="0"/>
              <a:t>, </a:t>
            </a:r>
            <a:r>
              <a:rPr lang="en-US" sz="1800" i="1" dirty="0" err="1"/>
              <a:t>pasi</a:t>
            </a:r>
            <a:r>
              <a:rPr lang="en-US" sz="1800" i="1" dirty="0"/>
              <a:t> </a:t>
            </a:r>
            <a:r>
              <a:rPr lang="en-US" sz="1800" i="1" dirty="0" err="1"/>
              <a:t>deklarimi</a:t>
            </a:r>
            <a:r>
              <a:rPr lang="en-US" sz="1800" i="1" dirty="0"/>
              <a:t> i </a:t>
            </a:r>
            <a:r>
              <a:rPr lang="en-US" sz="1800" i="1" dirty="0" err="1"/>
              <a:t>ikjes</a:t>
            </a:r>
            <a:r>
              <a:rPr lang="en-US" sz="1800" i="1" dirty="0"/>
              <a:t> </a:t>
            </a:r>
            <a:r>
              <a:rPr lang="en-US" sz="1800" i="1" dirty="0" err="1"/>
              <a:t>është</a:t>
            </a:r>
            <a:r>
              <a:rPr lang="en-US" sz="1800" i="1" dirty="0"/>
              <a:t> </a:t>
            </a:r>
            <a:r>
              <a:rPr lang="en-US" sz="1800" i="1" dirty="0" err="1"/>
              <a:t>bërë</a:t>
            </a:r>
            <a:r>
              <a:rPr lang="en-US" sz="1800" i="1" dirty="0"/>
              <a:t> </a:t>
            </a:r>
            <a:r>
              <a:rPr lang="en-US" sz="1800" i="1" dirty="0" err="1"/>
              <a:t>vetëm</a:t>
            </a:r>
            <a:r>
              <a:rPr lang="en-US" sz="1800" i="1" dirty="0"/>
              <a:t> </a:t>
            </a:r>
            <a:r>
              <a:rPr lang="en-US" sz="1800" i="1" dirty="0" err="1"/>
              <a:t>mbi</a:t>
            </a:r>
            <a:r>
              <a:rPr lang="en-US" sz="1800" i="1" dirty="0"/>
              <a:t> </a:t>
            </a:r>
            <a:r>
              <a:rPr lang="en-US" sz="1800" i="1" dirty="0" err="1"/>
              <a:t>kërkimet</a:t>
            </a:r>
            <a:r>
              <a:rPr lang="en-US" sz="1800" i="1" dirty="0"/>
              <a:t> e </a:t>
            </a:r>
            <a:r>
              <a:rPr lang="en-US" sz="1800" i="1" dirty="0" err="1"/>
              <a:t>bëra</a:t>
            </a:r>
            <a:r>
              <a:rPr lang="en-US" sz="1800" i="1" dirty="0"/>
              <a:t> </a:t>
            </a:r>
            <a:r>
              <a:rPr lang="en-US" sz="1800" i="1" dirty="0" err="1"/>
              <a:t>nga</a:t>
            </a:r>
            <a:r>
              <a:rPr lang="en-US" sz="1800" i="1" dirty="0"/>
              <a:t> </a:t>
            </a:r>
            <a:r>
              <a:rPr lang="en-US" sz="1800" i="1" dirty="0" err="1"/>
              <a:t>policia</a:t>
            </a:r>
            <a:r>
              <a:rPr lang="en-US" sz="1800" i="1" dirty="0"/>
              <a:t> </a:t>
            </a:r>
            <a:r>
              <a:rPr lang="en-US" sz="1800" i="1" dirty="0" err="1"/>
              <a:t>gjyqësore</a:t>
            </a:r>
            <a:r>
              <a:rPr lang="en-US" sz="1800" i="1" dirty="0"/>
              <a:t> </a:t>
            </a:r>
            <a:r>
              <a:rPr lang="en-US" sz="1800" i="1" dirty="0" err="1"/>
              <a:t>në</a:t>
            </a:r>
            <a:r>
              <a:rPr lang="en-US" sz="1800" i="1" dirty="0"/>
              <a:t> </a:t>
            </a:r>
            <a:r>
              <a:rPr lang="en-US" sz="1800" i="1" dirty="0" err="1"/>
              <a:t>banesën</a:t>
            </a:r>
            <a:r>
              <a:rPr lang="en-US" sz="1800" i="1" dirty="0"/>
              <a:t> e </a:t>
            </a:r>
            <a:r>
              <a:rPr lang="en-US" sz="1800" i="1" dirty="0" err="1"/>
              <a:t>tij</a:t>
            </a:r>
            <a:r>
              <a:rPr lang="en-US" sz="1800" i="1" dirty="0"/>
              <a:t>. </a:t>
            </a:r>
            <a:r>
              <a:rPr lang="en-US" sz="1800" i="1" dirty="0" err="1"/>
              <a:t>Ndërkohë</a:t>
            </a:r>
            <a:r>
              <a:rPr lang="en-US" sz="1800" i="1" dirty="0"/>
              <a:t> </a:t>
            </a:r>
            <a:r>
              <a:rPr lang="en-US" sz="1800" i="1" dirty="0" err="1"/>
              <a:t>neni</a:t>
            </a:r>
            <a:r>
              <a:rPr lang="en-US" sz="1800" i="1" dirty="0"/>
              <a:t> 247 </a:t>
            </a:r>
            <a:r>
              <a:rPr lang="en-US" sz="1800" i="1" dirty="0" err="1"/>
              <a:t>pika</a:t>
            </a:r>
            <a:r>
              <a:rPr lang="en-US" sz="1800" i="1" dirty="0"/>
              <a:t> 3/1 i </a:t>
            </a:r>
            <a:r>
              <a:rPr lang="en-US" sz="1800" i="1" dirty="0" err="1"/>
              <a:t>K.Pr.Penale</a:t>
            </a:r>
            <a:r>
              <a:rPr lang="en-US" sz="1800" i="1" dirty="0"/>
              <a:t> </a:t>
            </a:r>
            <a:r>
              <a:rPr lang="en-US" sz="1800" i="1" dirty="0" err="1"/>
              <a:t>parashikon</a:t>
            </a:r>
            <a:r>
              <a:rPr lang="en-US" sz="1800" i="1" dirty="0"/>
              <a:t> (</a:t>
            </a:r>
            <a:r>
              <a:rPr lang="en-US" sz="1800" i="1" dirty="0" err="1"/>
              <a:t>përfshirë</a:t>
            </a:r>
            <a:r>
              <a:rPr lang="en-US" sz="1800" i="1" dirty="0"/>
              <a:t> </a:t>
            </a:r>
            <a:r>
              <a:rPr lang="en-US" sz="1800" i="1" dirty="0" err="1"/>
              <a:t>dhe</a:t>
            </a:r>
            <a:r>
              <a:rPr lang="en-US" sz="1800" i="1" dirty="0"/>
              <a:t> </a:t>
            </a:r>
            <a:r>
              <a:rPr lang="en-US" sz="1800" i="1" dirty="0" err="1"/>
              <a:t>ndryshimet</a:t>
            </a:r>
            <a:r>
              <a:rPr lang="en-US" sz="1800" i="1" dirty="0"/>
              <a:t> e </a:t>
            </a:r>
            <a:r>
              <a:rPr lang="en-US" sz="1800" i="1" dirty="0" err="1"/>
              <a:t>bëra</a:t>
            </a:r>
            <a:r>
              <a:rPr lang="en-US" sz="1800" i="1" dirty="0"/>
              <a:t> me </a:t>
            </a:r>
            <a:r>
              <a:rPr lang="en-US" sz="1800" i="1" dirty="0" err="1"/>
              <a:t>ligjin</a:t>
            </a:r>
            <a:r>
              <a:rPr lang="en-US" sz="1800" i="1" dirty="0"/>
              <a:t> nr.35/2017) se “i </a:t>
            </a:r>
            <a:r>
              <a:rPr lang="en-US" sz="1800" i="1" dirty="0" err="1"/>
              <a:t>ikur</a:t>
            </a:r>
            <a:r>
              <a:rPr lang="en-US" sz="1800" i="1" dirty="0"/>
              <a:t>” </a:t>
            </a:r>
            <a:r>
              <a:rPr lang="en-US" sz="1800" i="1" dirty="0" err="1"/>
              <a:t>konsiderohet</a:t>
            </a:r>
            <a:r>
              <a:rPr lang="en-US" sz="1800" i="1" dirty="0"/>
              <a:t> </a:t>
            </a:r>
            <a:r>
              <a:rPr lang="en-US" sz="1800" i="1" dirty="0" err="1"/>
              <a:t>personi</a:t>
            </a:r>
            <a:r>
              <a:rPr lang="en-US" sz="1800" i="1" dirty="0"/>
              <a:t> </a:t>
            </a:r>
            <a:r>
              <a:rPr lang="en-US" sz="1800" i="1" dirty="0" err="1"/>
              <a:t>që</a:t>
            </a:r>
            <a:r>
              <a:rPr lang="en-US" sz="1800" i="1" dirty="0"/>
              <a:t> </a:t>
            </a:r>
            <a:r>
              <a:rPr lang="en-US" sz="1800" i="1" dirty="0" err="1"/>
              <a:t>megjithëse</a:t>
            </a:r>
            <a:r>
              <a:rPr lang="en-US" sz="1800" i="1" dirty="0"/>
              <a:t> </a:t>
            </a:r>
            <a:r>
              <a:rPr lang="en-US" sz="1800" i="1" dirty="0" err="1"/>
              <a:t>ka</a:t>
            </a:r>
            <a:r>
              <a:rPr lang="en-US" sz="1800" i="1" dirty="0"/>
              <a:t> </a:t>
            </a:r>
            <a:r>
              <a:rPr lang="en-US" sz="1800" i="1" dirty="0" err="1"/>
              <a:t>dijeni</a:t>
            </a:r>
            <a:r>
              <a:rPr lang="en-US" sz="1800" i="1" dirty="0"/>
              <a:t>, i </a:t>
            </a:r>
            <a:r>
              <a:rPr lang="en-US" sz="1800" i="1" dirty="0" err="1"/>
              <a:t>shmanget</a:t>
            </a:r>
            <a:r>
              <a:rPr lang="en-US" sz="1800" i="1" dirty="0"/>
              <a:t> me </a:t>
            </a:r>
            <a:r>
              <a:rPr lang="en-US" sz="1800" i="1" dirty="0" err="1"/>
              <a:t>vullnet</a:t>
            </a:r>
            <a:r>
              <a:rPr lang="en-US" sz="1800" i="1" dirty="0"/>
              <a:t> </a:t>
            </a:r>
            <a:r>
              <a:rPr lang="en-US" sz="1800" i="1" dirty="0" err="1"/>
              <a:t>zbatimit</a:t>
            </a:r>
            <a:r>
              <a:rPr lang="en-US" sz="1800" i="1" dirty="0"/>
              <a:t> </a:t>
            </a:r>
            <a:r>
              <a:rPr lang="en-US" sz="1800" i="1" dirty="0" err="1"/>
              <a:t>të</a:t>
            </a:r>
            <a:r>
              <a:rPr lang="en-US" sz="1800" i="1" dirty="0"/>
              <a:t> </a:t>
            </a:r>
            <a:r>
              <a:rPr lang="en-US" sz="1800" i="1" dirty="0" err="1"/>
              <a:t>masave</a:t>
            </a:r>
            <a:r>
              <a:rPr lang="en-US" sz="1800" i="1" dirty="0"/>
              <a:t> </a:t>
            </a:r>
            <a:r>
              <a:rPr lang="en-US" sz="1800" i="1" dirty="0" err="1"/>
              <a:t>të</a:t>
            </a:r>
            <a:r>
              <a:rPr lang="en-US" sz="1800" i="1" dirty="0"/>
              <a:t> </a:t>
            </a:r>
            <a:r>
              <a:rPr lang="en-US" sz="1800" i="1" dirty="0" err="1"/>
              <a:t>sigurimit</a:t>
            </a:r>
            <a:r>
              <a:rPr lang="en-US" sz="1800" i="1" dirty="0"/>
              <a:t>, </a:t>
            </a:r>
            <a:r>
              <a:rPr lang="en-US" sz="1800" i="1" dirty="0" err="1"/>
              <a:t>një</a:t>
            </a:r>
            <a:r>
              <a:rPr lang="en-US" sz="1800" i="1" dirty="0"/>
              <a:t> </a:t>
            </a:r>
            <a:r>
              <a:rPr lang="en-US" sz="1800" i="1" dirty="0" err="1"/>
              <a:t>ndër</a:t>
            </a:r>
            <a:r>
              <a:rPr lang="en-US" sz="1800" i="1" dirty="0"/>
              <a:t> to </a:t>
            </a:r>
            <a:r>
              <a:rPr lang="en-US" sz="1800" i="1" dirty="0" err="1"/>
              <a:t>dhe</a:t>
            </a:r>
            <a:r>
              <a:rPr lang="en-US" sz="1800" i="1" dirty="0"/>
              <a:t> </a:t>
            </a:r>
            <a:r>
              <a:rPr lang="en-US" sz="1800" i="1" dirty="0" err="1"/>
              <a:t>masa</a:t>
            </a:r>
            <a:r>
              <a:rPr lang="en-US" sz="1800" i="1" dirty="0"/>
              <a:t> e </a:t>
            </a:r>
            <a:r>
              <a:rPr lang="en-US" sz="1800" i="1" dirty="0" err="1"/>
              <a:t>sigurimit</a:t>
            </a:r>
            <a:r>
              <a:rPr lang="en-US" sz="1800" i="1" dirty="0"/>
              <a:t> “arrest </a:t>
            </a:r>
            <a:r>
              <a:rPr lang="en-US" sz="1800" i="1" dirty="0" err="1"/>
              <a:t>në</a:t>
            </a:r>
            <a:r>
              <a:rPr lang="en-US" sz="1800" i="1" dirty="0"/>
              <a:t> burg”. </a:t>
            </a:r>
            <a:r>
              <a:rPr lang="en-US" sz="1800" i="1" dirty="0" err="1"/>
              <a:t>Gjithsesi</a:t>
            </a:r>
            <a:r>
              <a:rPr lang="en-US" sz="1800" i="1" dirty="0"/>
              <a:t> </a:t>
            </a:r>
            <a:r>
              <a:rPr lang="en-US" sz="1800" i="1" dirty="0" err="1"/>
              <a:t>dhe</a:t>
            </a:r>
            <a:r>
              <a:rPr lang="en-US" sz="1800" i="1" dirty="0"/>
              <a:t> </a:t>
            </a:r>
            <a:r>
              <a:rPr lang="en-US" sz="1800" i="1" dirty="0" err="1"/>
              <a:t>përpara</a:t>
            </a:r>
            <a:r>
              <a:rPr lang="en-US" sz="1800" i="1" dirty="0"/>
              <a:t> </a:t>
            </a:r>
            <a:r>
              <a:rPr lang="en-US" sz="1800" i="1" dirty="0" err="1"/>
              <a:t>ndryshimeve</a:t>
            </a:r>
            <a:r>
              <a:rPr lang="en-US" sz="1800" i="1" dirty="0"/>
              <a:t> </a:t>
            </a:r>
            <a:r>
              <a:rPr lang="en-US" sz="1800" i="1" dirty="0" err="1"/>
              <a:t>të</a:t>
            </a:r>
            <a:r>
              <a:rPr lang="en-US" sz="1800" i="1" dirty="0"/>
              <a:t> </a:t>
            </a:r>
            <a:r>
              <a:rPr lang="en-US" sz="1800" i="1" dirty="0" err="1"/>
              <a:t>këtij</a:t>
            </a:r>
            <a:r>
              <a:rPr lang="en-US" sz="1800" i="1" dirty="0"/>
              <a:t> </a:t>
            </a:r>
            <a:r>
              <a:rPr lang="en-US" sz="1800" i="1" dirty="0" err="1"/>
              <a:t>neni</a:t>
            </a:r>
            <a:r>
              <a:rPr lang="en-US" sz="1800" i="1" dirty="0"/>
              <a:t>, </a:t>
            </a:r>
            <a:r>
              <a:rPr lang="en-US" sz="1800" i="1" dirty="0" err="1"/>
              <a:t>koncepti</a:t>
            </a:r>
            <a:r>
              <a:rPr lang="en-US" sz="1800" i="1" dirty="0"/>
              <a:t> “i </a:t>
            </a:r>
            <a:r>
              <a:rPr lang="en-US" sz="1800" i="1" dirty="0" err="1"/>
              <a:t>ikur</a:t>
            </a:r>
            <a:r>
              <a:rPr lang="en-US" sz="1800" i="1" dirty="0"/>
              <a:t>” </a:t>
            </a:r>
            <a:r>
              <a:rPr lang="en-US" sz="1800" i="1" dirty="0" err="1"/>
              <a:t>në</a:t>
            </a:r>
            <a:r>
              <a:rPr lang="en-US" sz="1800" i="1" dirty="0"/>
              <a:t> </a:t>
            </a:r>
            <a:r>
              <a:rPr lang="en-US" sz="1800" i="1" dirty="0" err="1"/>
              <a:t>praktikën</a:t>
            </a:r>
            <a:r>
              <a:rPr lang="en-US" sz="1800" i="1" dirty="0"/>
              <a:t> </a:t>
            </a:r>
            <a:r>
              <a:rPr lang="en-US" sz="1800" i="1" dirty="0" err="1"/>
              <a:t>gjyqësore</a:t>
            </a:r>
            <a:r>
              <a:rPr lang="en-US" sz="1800" i="1" dirty="0"/>
              <a:t> </a:t>
            </a:r>
            <a:r>
              <a:rPr lang="en-US" sz="1800" i="1" dirty="0" err="1"/>
              <a:t>ka</a:t>
            </a:r>
            <a:r>
              <a:rPr lang="en-US" sz="1800" i="1" dirty="0"/>
              <a:t> </a:t>
            </a:r>
            <a:r>
              <a:rPr lang="en-US" sz="1800" i="1" dirty="0" err="1"/>
              <a:t>qenë</a:t>
            </a:r>
            <a:r>
              <a:rPr lang="en-US" sz="1800" i="1" dirty="0"/>
              <a:t> </a:t>
            </a:r>
            <a:r>
              <a:rPr lang="en-US" sz="1800" i="1" dirty="0" err="1"/>
              <a:t>pikërisht</a:t>
            </a:r>
            <a:r>
              <a:rPr lang="en-US" sz="1800" i="1" dirty="0"/>
              <a:t> </a:t>
            </a:r>
            <a:r>
              <a:rPr lang="en-US" sz="1800" i="1" dirty="0" err="1"/>
              <a:t>ky</a:t>
            </a:r>
            <a:r>
              <a:rPr lang="en-US" sz="1800" i="1" dirty="0"/>
              <a:t>, </a:t>
            </a:r>
            <a:r>
              <a:rPr lang="en-US" sz="1800" i="1" dirty="0" err="1"/>
              <a:t>tashmë</a:t>
            </a:r>
            <a:r>
              <a:rPr lang="en-US" sz="1800" i="1" dirty="0"/>
              <a:t> i </a:t>
            </a:r>
            <a:r>
              <a:rPr lang="en-US" sz="1800" i="1" dirty="0" err="1"/>
              <a:t>rregulluar</a:t>
            </a:r>
            <a:r>
              <a:rPr lang="en-US" sz="1800" i="1" dirty="0"/>
              <a:t> </a:t>
            </a:r>
            <a:r>
              <a:rPr lang="en-US" sz="1800" i="1" dirty="0" err="1"/>
              <a:t>në</a:t>
            </a:r>
            <a:r>
              <a:rPr lang="en-US" sz="1800" i="1" dirty="0"/>
              <a:t> </a:t>
            </a:r>
            <a:r>
              <a:rPr lang="en-US" sz="1800" i="1" dirty="0" err="1"/>
              <a:t>mënyrë</a:t>
            </a:r>
            <a:r>
              <a:rPr lang="en-US" sz="1800" i="1" dirty="0"/>
              <a:t> </a:t>
            </a:r>
            <a:r>
              <a:rPr lang="en-US" sz="1800" i="1" dirty="0" err="1"/>
              <a:t>të</a:t>
            </a:r>
            <a:r>
              <a:rPr lang="en-US" sz="1800" i="1" dirty="0"/>
              <a:t> </a:t>
            </a:r>
            <a:r>
              <a:rPr lang="en-US" sz="1800" i="1" dirty="0" err="1"/>
              <a:t>shprehur</a:t>
            </a:r>
            <a:r>
              <a:rPr lang="en-US" sz="1800" i="1" dirty="0"/>
              <a:t> (</a:t>
            </a:r>
            <a:r>
              <a:rPr lang="en-US" sz="1800" i="1" dirty="0" err="1"/>
              <a:t>shmangja</a:t>
            </a:r>
            <a:r>
              <a:rPr lang="en-US" sz="1800" i="1" dirty="0"/>
              <a:t> me </a:t>
            </a:r>
            <a:r>
              <a:rPr lang="en-US" sz="1800" i="1" dirty="0" err="1"/>
              <a:t>vullnet</a:t>
            </a:r>
            <a:r>
              <a:rPr lang="en-US" sz="1800" i="1" dirty="0"/>
              <a:t>, </a:t>
            </a:r>
            <a:r>
              <a:rPr lang="en-US" sz="1800" i="1" dirty="0" err="1"/>
              <a:t>pra</a:t>
            </a:r>
            <a:r>
              <a:rPr lang="en-US" sz="1800" i="1" dirty="0"/>
              <a:t> me </a:t>
            </a:r>
            <a:r>
              <a:rPr lang="en-US" sz="1800" i="1" dirty="0" err="1"/>
              <a:t>dashje</a:t>
            </a:r>
            <a:r>
              <a:rPr lang="en-US" sz="1800" i="1" dirty="0"/>
              <a:t> </a:t>
            </a:r>
            <a:r>
              <a:rPr lang="en-US" sz="1800" i="1" dirty="0" err="1"/>
              <a:t>nga</a:t>
            </a:r>
            <a:r>
              <a:rPr lang="en-US" sz="1800" i="1" dirty="0"/>
              <a:t> </a:t>
            </a:r>
            <a:r>
              <a:rPr lang="en-US" sz="1800" i="1" dirty="0" err="1"/>
              <a:t>zbatimi</a:t>
            </a:r>
            <a:r>
              <a:rPr lang="en-US" sz="1800" i="1" dirty="0"/>
              <a:t> i </a:t>
            </a:r>
            <a:r>
              <a:rPr lang="en-US" sz="1800" i="1" dirty="0" err="1"/>
              <a:t>masës</a:t>
            </a:r>
            <a:r>
              <a:rPr lang="en-US" sz="1800" i="1" dirty="0"/>
              <a:t>, </a:t>
            </a:r>
            <a:r>
              <a:rPr lang="en-US" sz="1800" i="1" dirty="0" err="1"/>
              <a:t>çka</a:t>
            </a:r>
            <a:r>
              <a:rPr lang="en-US" sz="1800" i="1" dirty="0"/>
              <a:t> </a:t>
            </a:r>
            <a:r>
              <a:rPr lang="en-US" sz="1800" i="1" dirty="0" err="1"/>
              <a:t>presupozon</a:t>
            </a:r>
            <a:r>
              <a:rPr lang="en-US" sz="1800" i="1" dirty="0"/>
              <a:t> </a:t>
            </a:r>
            <a:r>
              <a:rPr lang="en-US" sz="1800" i="1" dirty="0" err="1"/>
              <a:t>dijeninë</a:t>
            </a:r>
            <a:r>
              <a:rPr lang="en-US" sz="1800" i="1" dirty="0"/>
              <a:t> </a:t>
            </a:r>
            <a:r>
              <a:rPr lang="en-US" sz="1800" i="1" dirty="0" err="1"/>
              <a:t>efektive</a:t>
            </a:r>
            <a:r>
              <a:rPr lang="en-US" sz="1800" i="1" dirty="0"/>
              <a:t> </a:t>
            </a:r>
            <a:r>
              <a:rPr lang="en-US" sz="1800" i="1" dirty="0" err="1"/>
              <a:t>për</a:t>
            </a:r>
            <a:r>
              <a:rPr lang="en-US" sz="1800" i="1" dirty="0"/>
              <a:t> </a:t>
            </a:r>
            <a:r>
              <a:rPr lang="en-US" sz="1800" i="1" dirty="0" err="1"/>
              <a:t>procesin</a:t>
            </a:r>
            <a:r>
              <a:rPr lang="en-US" sz="1800" i="1" dirty="0"/>
              <a:t> penal </a:t>
            </a:r>
            <a:r>
              <a:rPr lang="en-US" sz="1800" i="1" dirty="0" err="1"/>
              <a:t>kundër</a:t>
            </a:r>
            <a:r>
              <a:rPr lang="en-US" sz="1800" i="1" dirty="0"/>
              <a:t> </a:t>
            </a:r>
            <a:r>
              <a:rPr lang="en-US" sz="1800" i="1" dirty="0" err="1"/>
              <a:t>tij</a:t>
            </a:r>
            <a:r>
              <a:rPr lang="en-US" sz="1800" i="1" dirty="0"/>
              <a:t> </a:t>
            </a:r>
            <a:r>
              <a:rPr lang="en-US" sz="1800" i="1" dirty="0" err="1"/>
              <a:t>dhe</a:t>
            </a:r>
            <a:r>
              <a:rPr lang="en-US" sz="1800" i="1" dirty="0"/>
              <a:t> </a:t>
            </a:r>
            <a:r>
              <a:rPr lang="en-US" sz="1800" i="1" dirty="0" err="1"/>
              <a:t>caktimin</a:t>
            </a:r>
            <a:r>
              <a:rPr lang="en-US" sz="1800" i="1" dirty="0"/>
              <a:t> e </a:t>
            </a:r>
            <a:r>
              <a:rPr lang="en-US" sz="1800" i="1" dirty="0" err="1"/>
              <a:t>një</a:t>
            </a:r>
            <a:r>
              <a:rPr lang="en-US" sz="1800" i="1" dirty="0"/>
              <a:t> </a:t>
            </a:r>
            <a:r>
              <a:rPr lang="en-US" sz="1800" i="1" dirty="0" err="1"/>
              <a:t>mase</a:t>
            </a:r>
            <a:r>
              <a:rPr lang="en-US" sz="1800" i="1" dirty="0"/>
              <a:t> </a:t>
            </a:r>
            <a:r>
              <a:rPr lang="en-US" sz="1800" i="1" dirty="0" err="1"/>
              <a:t>sigurimi</a:t>
            </a:r>
            <a:r>
              <a:rPr lang="en-US" sz="1800" i="1" dirty="0"/>
              <a:t>)”</a:t>
            </a:r>
            <a:r>
              <a:rPr lang="en-US" sz="1800" dirty="0"/>
              <a:t>.</a:t>
            </a:r>
          </a:p>
          <a:p>
            <a:pPr marL="0" indent="0" algn="just">
              <a:buNone/>
            </a:pPr>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CAC977D9-1CCB-47BE-927B-1CBCF5070755}"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16892628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8534400" cy="4953000"/>
          </a:xfrm>
        </p:spPr>
        <p:txBody>
          <a:bodyPr>
            <a:noAutofit/>
          </a:bodyPr>
          <a:lstStyle/>
          <a:p>
            <a:pPr algn="just"/>
            <a:r>
              <a:rPr lang="en-US" sz="1800" dirty="0" err="1"/>
              <a:t>Gjykata</a:t>
            </a:r>
            <a:r>
              <a:rPr lang="en-US" sz="1800" dirty="0"/>
              <a:t> e </a:t>
            </a:r>
            <a:r>
              <a:rPr lang="en-US" sz="1800" dirty="0" err="1"/>
              <a:t>Lartë</a:t>
            </a:r>
            <a:r>
              <a:rPr lang="en-US" sz="1800" dirty="0"/>
              <a:t> </a:t>
            </a:r>
            <a:r>
              <a:rPr lang="en-US" sz="1800" dirty="0" err="1"/>
              <a:t>ka</a:t>
            </a:r>
            <a:r>
              <a:rPr lang="en-US" sz="1800" dirty="0"/>
              <a:t> </a:t>
            </a:r>
            <a:r>
              <a:rPr lang="en-US" sz="1800" dirty="0" err="1"/>
              <a:t>gjetur</a:t>
            </a:r>
            <a:r>
              <a:rPr lang="en-US" sz="1800" dirty="0"/>
              <a:t> </a:t>
            </a:r>
            <a:r>
              <a:rPr lang="en-US" sz="1800" dirty="0" err="1"/>
              <a:t>shkelje</a:t>
            </a:r>
            <a:r>
              <a:rPr lang="en-US" sz="1800" dirty="0"/>
              <a:t> </a:t>
            </a:r>
            <a:r>
              <a:rPr lang="en-US" sz="1800" dirty="0" err="1"/>
              <a:t>të</a:t>
            </a:r>
            <a:r>
              <a:rPr lang="en-US" sz="1800" dirty="0"/>
              <a:t> </a:t>
            </a:r>
            <a:r>
              <a:rPr lang="en-US" sz="1800" dirty="0" err="1"/>
              <a:t>rregullave</a:t>
            </a:r>
            <a:r>
              <a:rPr lang="en-US" sz="1800" dirty="0"/>
              <a:t> </a:t>
            </a:r>
            <a:r>
              <a:rPr lang="en-US" sz="1800" dirty="0" err="1"/>
              <a:t>mbi</a:t>
            </a:r>
            <a:r>
              <a:rPr lang="en-US" sz="1800" dirty="0"/>
              <a:t> </a:t>
            </a:r>
            <a:r>
              <a:rPr lang="en-US" sz="1800" dirty="0" err="1"/>
              <a:t>njoftimin</a:t>
            </a:r>
            <a:r>
              <a:rPr lang="en-US" sz="1800" dirty="0"/>
              <a:t> </a:t>
            </a:r>
            <a:r>
              <a:rPr lang="en-US" sz="1800" dirty="0" err="1"/>
              <a:t>edhe</a:t>
            </a:r>
            <a:r>
              <a:rPr lang="en-US" sz="1800" dirty="0"/>
              <a:t> </a:t>
            </a:r>
            <a:r>
              <a:rPr lang="en-US" sz="1800" dirty="0" err="1"/>
              <a:t>kur</a:t>
            </a:r>
            <a:r>
              <a:rPr lang="en-US" sz="1800" dirty="0"/>
              <a:t> </a:t>
            </a:r>
            <a:r>
              <a:rPr lang="en-US" sz="1800" dirty="0" err="1"/>
              <a:t>nuk</a:t>
            </a:r>
            <a:r>
              <a:rPr lang="en-US" sz="1800" dirty="0"/>
              <a:t> </a:t>
            </a:r>
            <a:r>
              <a:rPr lang="en-US" sz="1800" dirty="0" err="1"/>
              <a:t>është</a:t>
            </a:r>
            <a:r>
              <a:rPr lang="en-US" sz="1800" dirty="0"/>
              <a:t> </a:t>
            </a:r>
            <a:r>
              <a:rPr lang="en-US" sz="1800" dirty="0" err="1"/>
              <a:t>njoftuar</a:t>
            </a:r>
            <a:r>
              <a:rPr lang="en-US" sz="1800" dirty="0"/>
              <a:t> </a:t>
            </a:r>
            <a:r>
              <a:rPr lang="en-US" sz="1800" dirty="0" err="1"/>
              <a:t>për</a:t>
            </a:r>
            <a:r>
              <a:rPr lang="en-US" sz="1800" dirty="0"/>
              <a:t> </a:t>
            </a:r>
            <a:r>
              <a:rPr lang="en-US" sz="1800" dirty="0" err="1"/>
              <a:t>seancën</a:t>
            </a:r>
            <a:r>
              <a:rPr lang="en-US" sz="1800" dirty="0"/>
              <a:t> </a:t>
            </a:r>
            <a:r>
              <a:rPr lang="en-US" sz="1800" dirty="0" err="1"/>
              <a:t>gjyqësore</a:t>
            </a:r>
            <a:r>
              <a:rPr lang="en-US" sz="1800" dirty="0"/>
              <a:t> </a:t>
            </a:r>
            <a:r>
              <a:rPr lang="en-US" sz="1800" dirty="0" err="1"/>
              <a:t>personalisht</a:t>
            </a:r>
            <a:r>
              <a:rPr lang="en-US" sz="1800" dirty="0"/>
              <a:t> i </a:t>
            </a:r>
            <a:r>
              <a:rPr lang="en-US" sz="1800" dirty="0" err="1"/>
              <a:t>pandehuri</a:t>
            </a:r>
            <a:r>
              <a:rPr lang="en-US" sz="1800" dirty="0"/>
              <a:t> i </a:t>
            </a:r>
            <a:r>
              <a:rPr lang="en-US" sz="1800" dirty="0" err="1"/>
              <a:t>cili</a:t>
            </a:r>
            <a:r>
              <a:rPr lang="en-US" sz="1800" dirty="0"/>
              <a:t> </a:t>
            </a:r>
            <a:r>
              <a:rPr lang="en-US" sz="1800" dirty="0" err="1"/>
              <a:t>është</a:t>
            </a:r>
            <a:r>
              <a:rPr lang="en-US" sz="1800" dirty="0"/>
              <a:t> </a:t>
            </a:r>
            <a:r>
              <a:rPr lang="en-US" sz="1800" dirty="0" err="1"/>
              <a:t>deklaruar</a:t>
            </a:r>
            <a:r>
              <a:rPr lang="en-US" sz="1800" dirty="0"/>
              <a:t> “i </a:t>
            </a:r>
            <a:r>
              <a:rPr lang="en-US" sz="1800" dirty="0" err="1"/>
              <a:t>ikur</a:t>
            </a:r>
            <a:r>
              <a:rPr lang="en-US" sz="1800" dirty="0"/>
              <a:t>”. </a:t>
            </a:r>
            <a:r>
              <a:rPr lang="en-US" sz="1800" dirty="0" err="1"/>
              <a:t>Fakti</a:t>
            </a:r>
            <a:r>
              <a:rPr lang="en-US" sz="1800" dirty="0"/>
              <a:t> se </a:t>
            </a:r>
            <a:r>
              <a:rPr lang="en-US" sz="1800" dirty="0" err="1"/>
              <a:t>mbrojtësi</a:t>
            </a:r>
            <a:r>
              <a:rPr lang="en-US" sz="1800" dirty="0"/>
              <a:t> </a:t>
            </a:r>
            <a:r>
              <a:rPr lang="en-US" sz="1800" dirty="0" err="1"/>
              <a:t>është</a:t>
            </a:r>
            <a:r>
              <a:rPr lang="en-US" sz="1800" dirty="0"/>
              <a:t> </a:t>
            </a:r>
            <a:r>
              <a:rPr lang="en-US" sz="1800" dirty="0" err="1"/>
              <a:t>njoftuar</a:t>
            </a:r>
            <a:r>
              <a:rPr lang="en-US" sz="1800" dirty="0"/>
              <a:t>, </a:t>
            </a:r>
            <a:r>
              <a:rPr lang="en-US" sz="1800" dirty="0" err="1"/>
              <a:t>nuk</a:t>
            </a:r>
            <a:r>
              <a:rPr lang="en-US" sz="1800" dirty="0"/>
              <a:t> bind </a:t>
            </a:r>
            <a:r>
              <a:rPr lang="en-US" sz="1800" dirty="0" err="1"/>
              <a:t>gjykatën</a:t>
            </a:r>
            <a:r>
              <a:rPr lang="en-US" sz="1800" dirty="0"/>
              <a:t> </a:t>
            </a:r>
            <a:r>
              <a:rPr lang="en-US" sz="1800" dirty="0" err="1"/>
              <a:t>që</a:t>
            </a:r>
            <a:r>
              <a:rPr lang="en-US" sz="1800" dirty="0"/>
              <a:t> </a:t>
            </a:r>
            <a:r>
              <a:rPr lang="en-US" sz="1800" dirty="0" err="1"/>
              <a:t>procedura</a:t>
            </a:r>
            <a:r>
              <a:rPr lang="en-US" sz="1800" dirty="0"/>
              <a:t> e </a:t>
            </a:r>
            <a:r>
              <a:rPr lang="en-US" sz="1800" dirty="0" err="1"/>
              <a:t>njoftimit</a:t>
            </a:r>
            <a:r>
              <a:rPr lang="en-US" sz="1800" dirty="0"/>
              <a:t> </a:t>
            </a:r>
            <a:r>
              <a:rPr lang="en-US" sz="1800" dirty="0" err="1"/>
              <a:t>është</a:t>
            </a:r>
            <a:r>
              <a:rPr lang="en-US" sz="1800" dirty="0"/>
              <a:t> </a:t>
            </a:r>
            <a:r>
              <a:rPr lang="en-US" sz="1800" dirty="0" err="1"/>
              <a:t>ndjekur</a:t>
            </a:r>
            <a:r>
              <a:rPr lang="en-US" sz="1800" dirty="0" smtClean="0"/>
              <a:t>.</a:t>
            </a:r>
          </a:p>
          <a:p>
            <a:pPr marL="0" indent="0" algn="just">
              <a:buNone/>
            </a:pPr>
            <a:endParaRPr lang="en-US" sz="1800" dirty="0"/>
          </a:p>
          <a:p>
            <a:pPr algn="just"/>
            <a:r>
              <a:rPr lang="en-US" sz="1800" dirty="0" err="1"/>
              <a:t>Në</a:t>
            </a:r>
            <a:r>
              <a:rPr lang="en-US" sz="1800" dirty="0"/>
              <a:t> </a:t>
            </a:r>
            <a:r>
              <a:rPr lang="en-US" sz="1800" dirty="0" err="1"/>
              <a:t>vendimin</a:t>
            </a:r>
            <a:r>
              <a:rPr lang="en-US" sz="1800" dirty="0"/>
              <a:t> Nr.138 </a:t>
            </a:r>
            <a:r>
              <a:rPr lang="en-US" sz="1800" dirty="0" err="1"/>
              <a:t>datë</a:t>
            </a:r>
            <a:r>
              <a:rPr lang="en-US" sz="1800" dirty="0"/>
              <a:t> 17.02.2010, </a:t>
            </a:r>
            <a:r>
              <a:rPr lang="en-US" sz="1800" dirty="0" err="1"/>
              <a:t>Gjykata</a:t>
            </a:r>
            <a:r>
              <a:rPr lang="en-US" sz="1800" dirty="0"/>
              <a:t> e </a:t>
            </a:r>
            <a:r>
              <a:rPr lang="en-US" sz="1800" dirty="0" err="1"/>
              <a:t>Lartë</a:t>
            </a:r>
            <a:r>
              <a:rPr lang="en-US" sz="1800" dirty="0"/>
              <a:t> </a:t>
            </a:r>
            <a:r>
              <a:rPr lang="en-US" sz="1800" dirty="0" err="1"/>
              <a:t>ka</a:t>
            </a:r>
            <a:r>
              <a:rPr lang="en-US" sz="1800" dirty="0"/>
              <a:t> </a:t>
            </a:r>
            <a:r>
              <a:rPr lang="en-US" sz="1800" dirty="0" err="1"/>
              <a:t>konstatuar</a:t>
            </a:r>
            <a:r>
              <a:rPr lang="en-US" sz="1800" dirty="0"/>
              <a:t> se “</a:t>
            </a:r>
            <a:r>
              <a:rPr lang="en-US" sz="1800" i="1" dirty="0" err="1"/>
              <a:t>nga</a:t>
            </a:r>
            <a:r>
              <a:rPr lang="en-US" sz="1800" i="1" dirty="0"/>
              <a:t> </a:t>
            </a:r>
            <a:r>
              <a:rPr lang="en-US" sz="1800" i="1" dirty="0" err="1"/>
              <a:t>aktet</a:t>
            </a:r>
            <a:r>
              <a:rPr lang="en-US" sz="1800" i="1" dirty="0"/>
              <a:t> e </a:t>
            </a:r>
            <a:r>
              <a:rPr lang="en-US" sz="1800" i="1" dirty="0" err="1"/>
              <a:t>administruara</a:t>
            </a:r>
            <a:r>
              <a:rPr lang="en-US" sz="1800" i="1" dirty="0"/>
              <a:t> </a:t>
            </a:r>
            <a:r>
              <a:rPr lang="en-US" sz="1800" i="1" dirty="0" err="1"/>
              <a:t>në</a:t>
            </a:r>
            <a:r>
              <a:rPr lang="en-US" sz="1800" i="1" dirty="0"/>
              <a:t> </a:t>
            </a:r>
            <a:r>
              <a:rPr lang="en-US" sz="1800" i="1" dirty="0" err="1"/>
              <a:t>dosjen</a:t>
            </a:r>
            <a:r>
              <a:rPr lang="en-US" sz="1800" i="1" dirty="0"/>
              <a:t> </a:t>
            </a:r>
            <a:r>
              <a:rPr lang="en-US" sz="1800" i="1" dirty="0" err="1"/>
              <a:t>gjyqësore</a:t>
            </a:r>
            <a:r>
              <a:rPr lang="en-US" sz="1800" i="1" dirty="0"/>
              <a:t>, </a:t>
            </a:r>
            <a:r>
              <a:rPr lang="en-US" sz="1800" i="1" dirty="0" err="1"/>
              <a:t>rezulton</a:t>
            </a:r>
            <a:r>
              <a:rPr lang="en-US" sz="1800" i="1" dirty="0"/>
              <a:t> se </a:t>
            </a:r>
            <a:r>
              <a:rPr lang="en-US" sz="1800" i="1" dirty="0" err="1"/>
              <a:t>gjykimi</a:t>
            </a:r>
            <a:r>
              <a:rPr lang="en-US" sz="1800" i="1" dirty="0"/>
              <a:t> i </a:t>
            </a:r>
            <a:r>
              <a:rPr lang="en-US" sz="1800" i="1" dirty="0" err="1"/>
              <a:t>të</a:t>
            </a:r>
            <a:r>
              <a:rPr lang="en-US" sz="1800" i="1" dirty="0"/>
              <a:t> </a:t>
            </a:r>
            <a:r>
              <a:rPr lang="en-US" sz="1800" i="1" dirty="0" err="1"/>
              <a:t>pandehurit</a:t>
            </a:r>
            <a:r>
              <a:rPr lang="en-US" sz="1800" i="1" dirty="0"/>
              <a:t> A.I. </a:t>
            </a:r>
            <a:r>
              <a:rPr lang="en-US" sz="1800" i="1" dirty="0" err="1"/>
              <a:t>në</a:t>
            </a:r>
            <a:r>
              <a:rPr lang="en-US" sz="1800" i="1" dirty="0"/>
              <a:t> </a:t>
            </a:r>
            <a:r>
              <a:rPr lang="en-US" sz="1800" i="1" dirty="0" err="1"/>
              <a:t>Gjykatën</a:t>
            </a:r>
            <a:r>
              <a:rPr lang="en-US" sz="1800" i="1" dirty="0"/>
              <a:t> e </a:t>
            </a:r>
            <a:r>
              <a:rPr lang="en-US" sz="1800" i="1" dirty="0" err="1"/>
              <a:t>Rrethit</a:t>
            </a:r>
            <a:r>
              <a:rPr lang="en-US" sz="1800" i="1" dirty="0"/>
              <a:t> </a:t>
            </a:r>
            <a:r>
              <a:rPr lang="en-US" sz="1800" i="1" dirty="0" err="1"/>
              <a:t>Gjirokastër</a:t>
            </a:r>
            <a:r>
              <a:rPr lang="en-US" sz="1800" i="1" dirty="0"/>
              <a:t> </a:t>
            </a:r>
            <a:r>
              <a:rPr lang="en-US" sz="1800" i="1" dirty="0" err="1"/>
              <a:t>ka</a:t>
            </a:r>
            <a:r>
              <a:rPr lang="en-US" sz="1800" i="1" dirty="0"/>
              <a:t> </a:t>
            </a:r>
            <a:r>
              <a:rPr lang="en-US" sz="1800" i="1" dirty="0" err="1"/>
              <a:t>filluar</a:t>
            </a:r>
            <a:r>
              <a:rPr lang="en-US" sz="1800" i="1" dirty="0"/>
              <a:t> me </a:t>
            </a:r>
            <a:r>
              <a:rPr lang="en-US" sz="1800" i="1" dirty="0" err="1"/>
              <a:t>seancën</a:t>
            </a:r>
            <a:r>
              <a:rPr lang="en-US" sz="1800" i="1" dirty="0"/>
              <a:t> </a:t>
            </a:r>
            <a:r>
              <a:rPr lang="en-US" sz="1800" i="1" dirty="0" err="1"/>
              <a:t>gjyqësore</a:t>
            </a:r>
            <a:r>
              <a:rPr lang="en-US" sz="1800" i="1" dirty="0"/>
              <a:t> </a:t>
            </a:r>
            <a:r>
              <a:rPr lang="en-US" sz="1800" i="1" dirty="0" err="1"/>
              <a:t>të</a:t>
            </a:r>
            <a:r>
              <a:rPr lang="en-US" sz="1800" i="1" dirty="0"/>
              <a:t> dates 25.05.2000 </a:t>
            </a:r>
            <a:r>
              <a:rPr lang="en-US" sz="1800" i="1" dirty="0" err="1"/>
              <a:t>dhe</a:t>
            </a:r>
            <a:r>
              <a:rPr lang="en-US" sz="1800" i="1" dirty="0"/>
              <a:t> </a:t>
            </a:r>
            <a:r>
              <a:rPr lang="en-US" sz="1800" i="1" dirty="0" err="1"/>
              <a:t>deri</a:t>
            </a:r>
            <a:r>
              <a:rPr lang="en-US" sz="1800" i="1" dirty="0"/>
              <a:t> </a:t>
            </a:r>
            <a:r>
              <a:rPr lang="en-US" sz="1800" i="1" dirty="0" err="1"/>
              <a:t>në</a:t>
            </a:r>
            <a:r>
              <a:rPr lang="en-US" sz="1800" i="1" dirty="0"/>
              <a:t> </a:t>
            </a:r>
            <a:r>
              <a:rPr lang="en-US" sz="1800" i="1" dirty="0" err="1"/>
              <a:t>seancën</a:t>
            </a:r>
            <a:r>
              <a:rPr lang="en-US" sz="1800" i="1" dirty="0"/>
              <a:t> </a:t>
            </a:r>
            <a:r>
              <a:rPr lang="en-US" sz="1800" i="1" dirty="0" err="1"/>
              <a:t>gjyqësore</a:t>
            </a:r>
            <a:r>
              <a:rPr lang="en-US" sz="1800" i="1" dirty="0"/>
              <a:t> </a:t>
            </a:r>
            <a:r>
              <a:rPr lang="en-US" sz="1800" i="1" dirty="0" err="1"/>
              <a:t>te</a:t>
            </a:r>
            <a:r>
              <a:rPr lang="en-US" sz="1800" i="1" dirty="0"/>
              <a:t> </a:t>
            </a:r>
            <a:r>
              <a:rPr lang="en-US" sz="1800" i="1" dirty="0" err="1"/>
              <a:t>datës</a:t>
            </a:r>
            <a:r>
              <a:rPr lang="en-US" sz="1800" i="1" dirty="0"/>
              <a:t> 11.10.2000 i </a:t>
            </a:r>
            <a:r>
              <a:rPr lang="en-US" sz="1800" i="1" dirty="0" err="1"/>
              <a:t>gjykuari</a:t>
            </a:r>
            <a:r>
              <a:rPr lang="en-US" sz="1800" i="1" dirty="0"/>
              <a:t> </a:t>
            </a:r>
            <a:r>
              <a:rPr lang="en-US" sz="1800" i="1" dirty="0" err="1"/>
              <a:t>nuk</a:t>
            </a:r>
            <a:r>
              <a:rPr lang="en-US" sz="1800" i="1" dirty="0"/>
              <a:t> </a:t>
            </a:r>
            <a:r>
              <a:rPr lang="en-US" sz="1800" i="1" dirty="0" err="1"/>
              <a:t>është</a:t>
            </a:r>
            <a:r>
              <a:rPr lang="en-US" sz="1800" i="1" dirty="0"/>
              <a:t> </a:t>
            </a:r>
            <a:r>
              <a:rPr lang="en-US" sz="1800" i="1" dirty="0" err="1"/>
              <a:t>thirrur</a:t>
            </a:r>
            <a:r>
              <a:rPr lang="en-US" sz="1800" i="1" dirty="0"/>
              <a:t> </a:t>
            </a:r>
            <a:r>
              <a:rPr lang="en-US" sz="1800" i="1" dirty="0" err="1"/>
              <a:t>asnjëherë</a:t>
            </a:r>
            <a:r>
              <a:rPr lang="en-US" sz="1800" i="1" dirty="0"/>
              <a:t>, </a:t>
            </a:r>
            <a:r>
              <a:rPr lang="en-US" sz="1800" i="1" dirty="0" err="1"/>
              <a:t>por</a:t>
            </a:r>
            <a:r>
              <a:rPr lang="en-US" sz="1800" i="1" dirty="0"/>
              <a:t> </a:t>
            </a:r>
            <a:r>
              <a:rPr lang="en-US" sz="1800" i="1" dirty="0" err="1"/>
              <a:t>njoftimet</a:t>
            </a:r>
            <a:r>
              <a:rPr lang="en-US" sz="1800" i="1" dirty="0"/>
              <a:t> i </a:t>
            </a:r>
            <a:r>
              <a:rPr lang="en-US" sz="1800" i="1" dirty="0" err="1"/>
              <a:t>janë</a:t>
            </a:r>
            <a:r>
              <a:rPr lang="en-US" sz="1800" i="1" dirty="0"/>
              <a:t> </a:t>
            </a:r>
            <a:r>
              <a:rPr lang="en-US" sz="1800" i="1" dirty="0" err="1"/>
              <a:t>drejtuar</a:t>
            </a:r>
            <a:r>
              <a:rPr lang="en-US" sz="1800" i="1" dirty="0"/>
              <a:t> </a:t>
            </a:r>
            <a:r>
              <a:rPr lang="en-US" sz="1800" i="1" dirty="0" err="1"/>
              <a:t>vetëm</a:t>
            </a:r>
            <a:r>
              <a:rPr lang="en-US" sz="1800" i="1" dirty="0"/>
              <a:t> </a:t>
            </a:r>
            <a:r>
              <a:rPr lang="en-US" sz="1800" i="1" dirty="0" err="1"/>
              <a:t>mbrojtësit</a:t>
            </a:r>
            <a:r>
              <a:rPr lang="en-US" sz="1800" i="1" dirty="0"/>
              <a:t>, </a:t>
            </a:r>
            <a:r>
              <a:rPr lang="en-US" sz="1800" i="1" dirty="0" err="1"/>
              <a:t>të</a:t>
            </a:r>
            <a:r>
              <a:rPr lang="en-US" sz="1800" i="1" dirty="0"/>
              <a:t> </a:t>
            </a:r>
            <a:r>
              <a:rPr lang="en-US" sz="1800" i="1" dirty="0" err="1"/>
              <a:t>caktuar</a:t>
            </a:r>
            <a:r>
              <a:rPr lang="en-US" sz="1800" i="1" dirty="0"/>
              <a:t> </a:t>
            </a:r>
            <a:r>
              <a:rPr lang="en-US" sz="1800" i="1" dirty="0" err="1"/>
              <a:t>nga</a:t>
            </a:r>
            <a:r>
              <a:rPr lang="en-US" sz="1800" i="1" dirty="0"/>
              <a:t> </a:t>
            </a:r>
            <a:r>
              <a:rPr lang="en-US" sz="1800" i="1" dirty="0" err="1"/>
              <a:t>gjykata</a:t>
            </a:r>
            <a:r>
              <a:rPr lang="en-US" sz="1800" i="1" dirty="0"/>
              <a:t> me </a:t>
            </a:r>
            <a:r>
              <a:rPr lang="en-US" sz="1800" i="1" dirty="0" err="1"/>
              <a:t>vendimin</a:t>
            </a:r>
            <a:r>
              <a:rPr lang="en-US" sz="1800" i="1" dirty="0"/>
              <a:t> e </a:t>
            </a:r>
            <a:r>
              <a:rPr lang="en-US" sz="1800" i="1" dirty="0" err="1"/>
              <a:t>deklarimit</a:t>
            </a:r>
            <a:r>
              <a:rPr lang="en-US" sz="1800" i="1" dirty="0"/>
              <a:t> </a:t>
            </a:r>
            <a:r>
              <a:rPr lang="en-US" sz="1800" i="1" dirty="0" err="1"/>
              <a:t>të</a:t>
            </a:r>
            <a:r>
              <a:rPr lang="en-US" sz="1800" i="1" dirty="0"/>
              <a:t> </a:t>
            </a:r>
            <a:r>
              <a:rPr lang="en-US" sz="1800" i="1" dirty="0" err="1"/>
              <a:t>ikjes</a:t>
            </a:r>
            <a:r>
              <a:rPr lang="en-US" sz="1800" i="1" dirty="0"/>
              <a:t>. </a:t>
            </a:r>
            <a:r>
              <a:rPr lang="en-US" sz="1800" i="1" dirty="0" err="1"/>
              <a:t>Madje</a:t>
            </a:r>
            <a:r>
              <a:rPr lang="en-US" sz="1800" i="1" dirty="0"/>
              <a:t> </a:t>
            </a:r>
            <a:r>
              <a:rPr lang="en-US" sz="1800" i="1" dirty="0" err="1"/>
              <a:t>në</a:t>
            </a:r>
            <a:r>
              <a:rPr lang="en-US" sz="1800" i="1" dirty="0"/>
              <a:t> </a:t>
            </a:r>
            <a:r>
              <a:rPr lang="en-US" sz="1800" i="1" dirty="0" err="1"/>
              <a:t>asnjërën</a:t>
            </a:r>
            <a:r>
              <a:rPr lang="en-US" sz="1800" i="1" dirty="0"/>
              <a:t> </a:t>
            </a:r>
            <a:r>
              <a:rPr lang="en-US" sz="1800" i="1" dirty="0" err="1"/>
              <a:t>nga</a:t>
            </a:r>
            <a:r>
              <a:rPr lang="en-US" sz="1800" i="1" dirty="0"/>
              <a:t> </a:t>
            </a:r>
            <a:r>
              <a:rPr lang="en-US" sz="1800" i="1" dirty="0" err="1"/>
              <a:t>seancat</a:t>
            </a:r>
            <a:r>
              <a:rPr lang="en-US" sz="1800" i="1" dirty="0"/>
              <a:t> </a:t>
            </a:r>
            <a:r>
              <a:rPr lang="en-US" sz="1800" i="1" dirty="0" err="1"/>
              <a:t>gjyqësore</a:t>
            </a:r>
            <a:r>
              <a:rPr lang="en-US" sz="1800" i="1" dirty="0"/>
              <a:t> </a:t>
            </a:r>
            <a:r>
              <a:rPr lang="en-US" sz="1800" i="1" dirty="0" err="1"/>
              <a:t>të</a:t>
            </a:r>
            <a:r>
              <a:rPr lang="en-US" sz="1800" i="1" dirty="0"/>
              <a:t> </a:t>
            </a:r>
            <a:r>
              <a:rPr lang="en-US" sz="1800" i="1" dirty="0" err="1"/>
              <a:t>zhvilluara</a:t>
            </a:r>
            <a:r>
              <a:rPr lang="en-US" sz="1800" i="1" dirty="0"/>
              <a:t> </a:t>
            </a:r>
            <a:r>
              <a:rPr lang="en-US" sz="1800" i="1" dirty="0" err="1"/>
              <a:t>në</a:t>
            </a:r>
            <a:r>
              <a:rPr lang="en-US" sz="1800" i="1" dirty="0"/>
              <a:t> </a:t>
            </a:r>
            <a:r>
              <a:rPr lang="en-US" sz="1800" i="1" dirty="0" err="1"/>
              <a:t>harkun</a:t>
            </a:r>
            <a:r>
              <a:rPr lang="en-US" sz="1800" i="1" dirty="0"/>
              <a:t> </a:t>
            </a:r>
            <a:r>
              <a:rPr lang="en-US" sz="1800" i="1" dirty="0" err="1"/>
              <a:t>kohor</a:t>
            </a:r>
            <a:r>
              <a:rPr lang="en-US" sz="1800" i="1" dirty="0"/>
              <a:t> </a:t>
            </a:r>
            <a:r>
              <a:rPr lang="en-US" sz="1800" i="1" dirty="0" err="1"/>
              <a:t>ndërmjet</a:t>
            </a:r>
            <a:r>
              <a:rPr lang="en-US" sz="1800" i="1" dirty="0"/>
              <a:t> </a:t>
            </a:r>
            <a:r>
              <a:rPr lang="en-US" sz="1800" i="1" dirty="0" err="1"/>
              <a:t>seancave</a:t>
            </a:r>
            <a:r>
              <a:rPr lang="en-US" sz="1800" i="1" dirty="0"/>
              <a:t> </a:t>
            </a:r>
            <a:r>
              <a:rPr lang="en-US" sz="1800" i="1" dirty="0" err="1"/>
              <a:t>të</a:t>
            </a:r>
            <a:r>
              <a:rPr lang="en-US" sz="1800" i="1" dirty="0"/>
              <a:t> </a:t>
            </a:r>
            <a:r>
              <a:rPr lang="en-US" sz="1800" i="1" dirty="0" err="1"/>
              <a:t>lartpërmendura</a:t>
            </a:r>
            <a:r>
              <a:rPr lang="en-US" sz="1800" i="1" dirty="0"/>
              <a:t>, as </a:t>
            </a:r>
            <a:r>
              <a:rPr lang="en-US" sz="1800" i="1" dirty="0" err="1"/>
              <a:t>formalisht</a:t>
            </a:r>
            <a:r>
              <a:rPr lang="en-US" sz="1800" i="1" dirty="0"/>
              <a:t> </a:t>
            </a:r>
            <a:r>
              <a:rPr lang="en-US" sz="1800" i="1" dirty="0" err="1"/>
              <a:t>nuk</a:t>
            </a:r>
            <a:r>
              <a:rPr lang="en-US" sz="1800" i="1" dirty="0"/>
              <a:t> </a:t>
            </a:r>
            <a:r>
              <a:rPr lang="en-US" sz="1800" i="1" dirty="0" err="1"/>
              <a:t>është</a:t>
            </a:r>
            <a:r>
              <a:rPr lang="en-US" sz="1800" i="1" dirty="0"/>
              <a:t> </a:t>
            </a:r>
            <a:r>
              <a:rPr lang="en-US" sz="1800" i="1" dirty="0" err="1"/>
              <a:t>thirrur</a:t>
            </a:r>
            <a:r>
              <a:rPr lang="en-US" sz="1800" i="1" dirty="0"/>
              <a:t> </a:t>
            </a:r>
            <a:r>
              <a:rPr lang="en-US" sz="1800" i="1" dirty="0" err="1"/>
              <a:t>dhe</a:t>
            </a:r>
            <a:r>
              <a:rPr lang="en-US" sz="1800" i="1" dirty="0"/>
              <a:t> </a:t>
            </a:r>
            <a:r>
              <a:rPr lang="en-US" sz="1800" i="1" dirty="0" err="1"/>
              <a:t>verifikuar</a:t>
            </a:r>
            <a:r>
              <a:rPr lang="en-US" sz="1800" i="1" dirty="0"/>
              <a:t> </a:t>
            </a:r>
            <a:r>
              <a:rPr lang="en-US" sz="1800" i="1" dirty="0" err="1"/>
              <a:t>marrja</a:t>
            </a:r>
            <a:r>
              <a:rPr lang="en-US" sz="1800" i="1" dirty="0"/>
              <a:t> </a:t>
            </a:r>
            <a:r>
              <a:rPr lang="en-US" sz="1800" i="1" dirty="0" err="1"/>
              <a:t>dijeni</a:t>
            </a:r>
            <a:r>
              <a:rPr lang="en-US" sz="1800" i="1" dirty="0"/>
              <a:t> e </a:t>
            </a:r>
            <a:r>
              <a:rPr lang="en-US" sz="1800" i="1" dirty="0" err="1"/>
              <a:t>të</a:t>
            </a:r>
            <a:r>
              <a:rPr lang="en-US" sz="1800" i="1" dirty="0"/>
              <a:t> </a:t>
            </a:r>
            <a:r>
              <a:rPr lang="en-US" sz="1800" i="1" dirty="0" err="1"/>
              <a:t>gjykuarit</a:t>
            </a:r>
            <a:r>
              <a:rPr lang="en-US" sz="1800" i="1" dirty="0"/>
              <a:t>. </a:t>
            </a:r>
            <a:r>
              <a:rPr lang="en-US" sz="1800" i="1" dirty="0" err="1"/>
              <a:t>Gjithashtu</a:t>
            </a:r>
            <a:r>
              <a:rPr lang="en-US" sz="1800" i="1" dirty="0"/>
              <a:t> </a:t>
            </a:r>
            <a:r>
              <a:rPr lang="en-US" sz="1800" i="1" dirty="0" err="1"/>
              <a:t>gjykata</a:t>
            </a:r>
            <a:r>
              <a:rPr lang="en-US" sz="1800" i="1" dirty="0"/>
              <a:t> e </a:t>
            </a:r>
            <a:r>
              <a:rPr lang="en-US" sz="1800" i="1" dirty="0" err="1"/>
              <a:t>rrethit</a:t>
            </a:r>
            <a:r>
              <a:rPr lang="en-US" sz="1800" i="1" dirty="0"/>
              <a:t> </a:t>
            </a:r>
            <a:r>
              <a:rPr lang="en-US" sz="1800" i="1" dirty="0" err="1"/>
              <a:t>nuk</a:t>
            </a:r>
            <a:r>
              <a:rPr lang="en-US" sz="1800" i="1" dirty="0"/>
              <a:t> </a:t>
            </a:r>
            <a:r>
              <a:rPr lang="en-US" sz="1800" i="1" dirty="0" err="1"/>
              <a:t>rezulton</a:t>
            </a:r>
            <a:r>
              <a:rPr lang="en-US" sz="1800" i="1" dirty="0"/>
              <a:t> </a:t>
            </a:r>
            <a:r>
              <a:rPr lang="en-US" sz="1800" i="1" dirty="0" err="1"/>
              <a:t>të</a:t>
            </a:r>
            <a:r>
              <a:rPr lang="en-US" sz="1800" i="1" dirty="0"/>
              <a:t> </a:t>
            </a:r>
            <a:r>
              <a:rPr lang="en-US" sz="1800" i="1" dirty="0" err="1"/>
              <a:t>ketë</a:t>
            </a:r>
            <a:r>
              <a:rPr lang="en-US" sz="1800" i="1" dirty="0"/>
              <a:t> </a:t>
            </a:r>
            <a:r>
              <a:rPr lang="en-US" sz="1800" i="1" dirty="0" err="1"/>
              <a:t>marrë</a:t>
            </a:r>
            <a:r>
              <a:rPr lang="en-US" sz="1800" i="1" dirty="0"/>
              <a:t> </a:t>
            </a:r>
            <a:r>
              <a:rPr lang="en-US" sz="1800" i="1" dirty="0" err="1"/>
              <a:t>vendim</a:t>
            </a:r>
            <a:r>
              <a:rPr lang="en-US" sz="1800" i="1" dirty="0"/>
              <a:t> </a:t>
            </a:r>
            <a:r>
              <a:rPr lang="en-US" sz="1800" i="1" dirty="0" err="1"/>
              <a:t>për</a:t>
            </a:r>
            <a:r>
              <a:rPr lang="en-US" sz="1800" i="1" dirty="0"/>
              <a:t> </a:t>
            </a:r>
            <a:r>
              <a:rPr lang="en-US" sz="1800" i="1" dirty="0" err="1"/>
              <a:t>të</a:t>
            </a:r>
            <a:r>
              <a:rPr lang="en-US" sz="1800" i="1" dirty="0"/>
              <a:t> </a:t>
            </a:r>
            <a:r>
              <a:rPr lang="en-US" sz="1800" i="1" dirty="0" err="1"/>
              <a:t>deklaruar</a:t>
            </a:r>
            <a:r>
              <a:rPr lang="en-US" sz="1800" i="1" dirty="0"/>
              <a:t> </a:t>
            </a:r>
            <a:r>
              <a:rPr lang="en-US" sz="1800" i="1" dirty="0" err="1"/>
              <a:t>mungesën</a:t>
            </a:r>
            <a:r>
              <a:rPr lang="en-US" sz="1800" i="1" dirty="0"/>
              <a:t> e </a:t>
            </a:r>
            <a:r>
              <a:rPr lang="en-US" sz="1800" i="1" dirty="0" err="1"/>
              <a:t>të</a:t>
            </a:r>
            <a:r>
              <a:rPr lang="en-US" sz="1800" i="1" dirty="0"/>
              <a:t> </a:t>
            </a:r>
            <a:r>
              <a:rPr lang="en-US" sz="1800" i="1" dirty="0" err="1"/>
              <a:t>gjykuarit</a:t>
            </a:r>
            <a:r>
              <a:rPr lang="en-US" sz="1800" i="1" dirty="0"/>
              <a:t>…”.</a:t>
            </a:r>
            <a:endParaRPr lang="en-US" sz="1800" dirty="0"/>
          </a:p>
          <a:p>
            <a:pPr marL="0" indent="0" algn="just">
              <a:buNone/>
            </a:pPr>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E940F161-46F0-4696-87DB-48E51B4300EC}"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42845955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71599"/>
            <a:ext cx="8839200" cy="533401"/>
          </a:xfrm>
        </p:spPr>
        <p:txBody>
          <a:bodyPr>
            <a:noAutofit/>
          </a:bodyPr>
          <a:lstStyle/>
          <a:p>
            <a:pPr marL="342900" indent="-342900">
              <a:buFont typeface="Wingdings" pitchFamily="2" charset="2"/>
              <a:buChar char="Ø"/>
            </a:pPr>
            <a:r>
              <a:rPr lang="en-US" sz="2200" b="1" dirty="0" err="1"/>
              <a:t>Gjykimi</a:t>
            </a:r>
            <a:r>
              <a:rPr lang="en-US" sz="2200" b="1" dirty="0"/>
              <a:t> pa </a:t>
            </a:r>
            <a:r>
              <a:rPr lang="en-US" sz="2200" b="1" dirty="0" err="1"/>
              <a:t>pjesëmarrjen</a:t>
            </a:r>
            <a:r>
              <a:rPr lang="en-US" sz="2200" b="1" dirty="0"/>
              <a:t> e </a:t>
            </a:r>
            <a:r>
              <a:rPr lang="en-US" sz="2200" b="1" dirty="0" err="1"/>
              <a:t>të</a:t>
            </a:r>
            <a:r>
              <a:rPr lang="en-US" sz="2200" b="1" dirty="0"/>
              <a:t> </a:t>
            </a:r>
            <a:r>
              <a:rPr lang="en-US" sz="2200" b="1" dirty="0" err="1"/>
              <a:t>pandehurit</a:t>
            </a:r>
            <a:r>
              <a:rPr lang="en-US" sz="2200" b="1" dirty="0"/>
              <a:t> </a:t>
            </a:r>
            <a:r>
              <a:rPr lang="en-US" sz="2200" b="1" dirty="0" err="1"/>
              <a:t>sipas</a:t>
            </a:r>
            <a:r>
              <a:rPr lang="en-US" sz="2200" b="1" dirty="0"/>
              <a:t> </a:t>
            </a:r>
            <a:r>
              <a:rPr lang="en-US" sz="2200" b="1" dirty="0" err="1"/>
              <a:t>nenit</a:t>
            </a:r>
            <a:r>
              <a:rPr lang="en-US" sz="2200" b="1" dirty="0"/>
              <a:t> 351 </a:t>
            </a:r>
            <a:r>
              <a:rPr lang="en-US" sz="2200" b="1" dirty="0" err="1"/>
              <a:t>të</a:t>
            </a:r>
            <a:r>
              <a:rPr lang="en-US" sz="2200" b="1" dirty="0"/>
              <a:t> </a:t>
            </a:r>
            <a:r>
              <a:rPr lang="en-US" sz="2200" b="1" dirty="0" err="1"/>
              <a:t>K.Pr.Penale</a:t>
            </a:r>
            <a:endParaRPr lang="en-US" sz="2200" dirty="0"/>
          </a:p>
        </p:txBody>
      </p:sp>
      <p:sp>
        <p:nvSpPr>
          <p:cNvPr id="3" name="Content Placeholder 2"/>
          <p:cNvSpPr>
            <a:spLocks noGrp="1"/>
          </p:cNvSpPr>
          <p:nvPr>
            <p:ph idx="1"/>
          </p:nvPr>
        </p:nvSpPr>
        <p:spPr>
          <a:xfrm>
            <a:off x="152400" y="1905000"/>
            <a:ext cx="8686800" cy="4800600"/>
          </a:xfrm>
        </p:spPr>
        <p:txBody>
          <a:bodyPr>
            <a:noAutofit/>
          </a:bodyPr>
          <a:lstStyle/>
          <a:p>
            <a:r>
              <a:rPr lang="en-US" sz="1800" dirty="0" err="1"/>
              <a:t>Gjykata</a:t>
            </a:r>
            <a:r>
              <a:rPr lang="en-US" sz="1800" dirty="0"/>
              <a:t> </a:t>
            </a:r>
            <a:r>
              <a:rPr lang="en-US" sz="1800" dirty="0" err="1"/>
              <a:t>mund</a:t>
            </a:r>
            <a:r>
              <a:rPr lang="en-US" sz="1800" dirty="0"/>
              <a:t> </a:t>
            </a:r>
            <a:r>
              <a:rPr lang="en-US" sz="1800" dirty="0" err="1"/>
              <a:t>të</a:t>
            </a:r>
            <a:r>
              <a:rPr lang="en-US" sz="1800" dirty="0"/>
              <a:t> </a:t>
            </a:r>
            <a:r>
              <a:rPr lang="en-US" sz="1800" dirty="0" err="1"/>
              <a:t>vazhdojë</a:t>
            </a:r>
            <a:r>
              <a:rPr lang="en-US" sz="1800" dirty="0"/>
              <a:t> </a:t>
            </a:r>
            <a:r>
              <a:rPr lang="en-US" sz="1800" dirty="0" err="1"/>
              <a:t>gjykimin</a:t>
            </a:r>
            <a:r>
              <a:rPr lang="en-US" sz="1800" dirty="0"/>
              <a:t> pa </a:t>
            </a:r>
            <a:r>
              <a:rPr lang="en-US" sz="1800" dirty="0" err="1"/>
              <a:t>praninë</a:t>
            </a:r>
            <a:r>
              <a:rPr lang="en-US" sz="1800" dirty="0"/>
              <a:t> e </a:t>
            </a:r>
            <a:r>
              <a:rPr lang="en-US" sz="1800" dirty="0" err="1"/>
              <a:t>të</a:t>
            </a:r>
            <a:r>
              <a:rPr lang="en-US" sz="1800" dirty="0"/>
              <a:t> </a:t>
            </a:r>
            <a:r>
              <a:rPr lang="en-US" sz="1800" dirty="0" err="1"/>
              <a:t>pandehurit</a:t>
            </a:r>
            <a:r>
              <a:rPr lang="en-US" sz="1800" dirty="0"/>
              <a:t> </a:t>
            </a:r>
            <a:r>
              <a:rPr lang="en-US" sz="1800" dirty="0" err="1"/>
              <a:t>kur</a:t>
            </a:r>
            <a:r>
              <a:rPr lang="en-US" sz="1800" dirty="0"/>
              <a:t> </a:t>
            </a:r>
            <a:r>
              <a:rPr lang="en-US" sz="1800" dirty="0" err="1"/>
              <a:t>ky</a:t>
            </a:r>
            <a:r>
              <a:rPr lang="en-US" sz="1800" dirty="0"/>
              <a:t> </a:t>
            </a:r>
            <a:r>
              <a:rPr lang="en-US" sz="1800" dirty="0" err="1"/>
              <a:t>ka</a:t>
            </a:r>
            <a:r>
              <a:rPr lang="en-US" sz="1800" dirty="0"/>
              <a:t> </a:t>
            </a:r>
            <a:r>
              <a:rPr lang="en-US" sz="1800" dirty="0" err="1"/>
              <a:t>shprehur</a:t>
            </a:r>
            <a:r>
              <a:rPr lang="en-US" sz="1800" dirty="0"/>
              <a:t> </a:t>
            </a:r>
            <a:r>
              <a:rPr lang="en-US" sz="1800" dirty="0" err="1"/>
              <a:t>vullnetin</a:t>
            </a:r>
            <a:r>
              <a:rPr lang="en-US" sz="1800" dirty="0"/>
              <a:t> </a:t>
            </a:r>
            <a:r>
              <a:rPr lang="en-US" sz="1800" dirty="0" err="1"/>
              <a:t>për</a:t>
            </a:r>
            <a:r>
              <a:rPr lang="en-US" sz="1800" dirty="0"/>
              <a:t> </a:t>
            </a:r>
            <a:r>
              <a:rPr lang="en-US" sz="1800" dirty="0" err="1"/>
              <a:t>të</a:t>
            </a:r>
            <a:r>
              <a:rPr lang="en-US" sz="1800" dirty="0"/>
              <a:t> </a:t>
            </a:r>
            <a:r>
              <a:rPr lang="en-US" sz="1800" dirty="0" err="1"/>
              <a:t>hequr</a:t>
            </a:r>
            <a:r>
              <a:rPr lang="en-US" sz="1800" dirty="0"/>
              <a:t> </a:t>
            </a:r>
            <a:r>
              <a:rPr lang="en-US" sz="1800" dirty="0" err="1"/>
              <a:t>dorë</a:t>
            </a:r>
            <a:r>
              <a:rPr lang="en-US" sz="1800" dirty="0"/>
              <a:t> </a:t>
            </a:r>
            <a:r>
              <a:rPr lang="en-US" sz="1800" dirty="0" err="1"/>
              <a:t>nga</a:t>
            </a:r>
            <a:r>
              <a:rPr lang="en-US" sz="1800" dirty="0"/>
              <a:t> </a:t>
            </a:r>
            <a:r>
              <a:rPr lang="en-US" sz="1800" dirty="0" err="1"/>
              <a:t>prania</a:t>
            </a:r>
            <a:r>
              <a:rPr lang="en-US" sz="1800" dirty="0"/>
              <a:t> </a:t>
            </a:r>
            <a:r>
              <a:rPr lang="en-US" sz="1800" dirty="0" err="1"/>
              <a:t>në</a:t>
            </a:r>
            <a:r>
              <a:rPr lang="en-US" sz="1800" dirty="0"/>
              <a:t> </a:t>
            </a:r>
            <a:r>
              <a:rPr lang="en-US" sz="1800" dirty="0" err="1"/>
              <a:t>gjykim</a:t>
            </a:r>
            <a:r>
              <a:rPr lang="en-US" sz="1800" dirty="0"/>
              <a:t> (</a:t>
            </a:r>
            <a:r>
              <a:rPr lang="en-US" sz="1800" dirty="0" err="1"/>
              <a:t>neni</a:t>
            </a:r>
            <a:r>
              <a:rPr lang="en-US" sz="1800" dirty="0"/>
              <a:t> 351).</a:t>
            </a:r>
          </a:p>
          <a:p>
            <a:pPr marL="0" indent="0">
              <a:buNone/>
            </a:pPr>
            <a:r>
              <a:rPr lang="en-US" sz="1800" b="1" u="sng" dirty="0" err="1"/>
              <a:t>Pyetje</a:t>
            </a:r>
            <a:r>
              <a:rPr lang="en-US" sz="1800" b="1" u="sng" dirty="0"/>
              <a:t>: </a:t>
            </a:r>
            <a:r>
              <a:rPr lang="en-US" sz="1800" b="1" dirty="0" err="1"/>
              <a:t>Në</a:t>
            </a:r>
            <a:r>
              <a:rPr lang="en-US" sz="1800" b="1" dirty="0"/>
              <a:t> </a:t>
            </a:r>
            <a:r>
              <a:rPr lang="en-US" sz="1800" b="1" dirty="0" err="1"/>
              <a:t>rastet</a:t>
            </a:r>
            <a:r>
              <a:rPr lang="en-US" sz="1800" b="1" dirty="0"/>
              <a:t> </a:t>
            </a:r>
            <a:r>
              <a:rPr lang="en-US" sz="1800" b="1" dirty="0" err="1"/>
              <a:t>kur</a:t>
            </a:r>
            <a:r>
              <a:rPr lang="en-US" sz="1800" b="1" dirty="0"/>
              <a:t> i </a:t>
            </a:r>
            <a:r>
              <a:rPr lang="en-US" sz="1800" b="1" dirty="0" err="1"/>
              <a:t>pandehuri</a:t>
            </a:r>
            <a:r>
              <a:rPr lang="en-US" sz="1800" b="1" dirty="0"/>
              <a:t> i </a:t>
            </a:r>
            <a:r>
              <a:rPr lang="en-US" sz="1800" b="1" dirty="0" err="1"/>
              <a:t>paraburgosur</a:t>
            </a:r>
            <a:r>
              <a:rPr lang="en-US" sz="1800" b="1" dirty="0"/>
              <a:t> </a:t>
            </a:r>
            <a:r>
              <a:rPr lang="en-US" sz="1800" b="1" dirty="0" err="1"/>
              <a:t>nme</a:t>
            </a:r>
            <a:r>
              <a:rPr lang="en-US" sz="1800" b="1" dirty="0"/>
              <a:t> </a:t>
            </a:r>
            <a:r>
              <a:rPr lang="en-US" sz="1800" b="1" dirty="0" err="1"/>
              <a:t>anë</a:t>
            </a:r>
            <a:r>
              <a:rPr lang="en-US" sz="1800" b="1" dirty="0"/>
              <a:t> </a:t>
            </a:r>
            <a:r>
              <a:rPr lang="en-US" sz="1800" b="1" dirty="0" err="1"/>
              <a:t>të</a:t>
            </a:r>
            <a:r>
              <a:rPr lang="en-US" sz="1800" b="1" dirty="0"/>
              <a:t> </a:t>
            </a:r>
            <a:r>
              <a:rPr lang="en-US" sz="1800" b="1" dirty="0" err="1"/>
              <a:t>një</a:t>
            </a:r>
            <a:r>
              <a:rPr lang="en-US" sz="1800" b="1" dirty="0"/>
              <a:t> </a:t>
            </a:r>
            <a:r>
              <a:rPr lang="en-US" sz="1800" b="1" dirty="0" err="1"/>
              <a:t>deklarate</a:t>
            </a:r>
            <a:r>
              <a:rPr lang="en-US" sz="1800" b="1" dirty="0"/>
              <a:t> </a:t>
            </a:r>
            <a:r>
              <a:rPr lang="en-US" sz="1800" b="1" dirty="0" err="1"/>
              <a:t>të</a:t>
            </a:r>
            <a:r>
              <a:rPr lang="en-US" sz="1800" b="1" dirty="0"/>
              <a:t> </a:t>
            </a:r>
            <a:r>
              <a:rPr lang="en-US" sz="1800" b="1" dirty="0" err="1"/>
              <a:t>lëshuar</a:t>
            </a:r>
            <a:r>
              <a:rPr lang="en-US" sz="1800" b="1" dirty="0"/>
              <a:t> </a:t>
            </a:r>
            <a:r>
              <a:rPr lang="en-US" sz="1800" b="1" dirty="0" err="1"/>
              <a:t>në</a:t>
            </a:r>
            <a:r>
              <a:rPr lang="en-US" sz="1800" b="1" dirty="0"/>
              <a:t> IEVP </a:t>
            </a:r>
            <a:r>
              <a:rPr lang="en-US" sz="1800" b="1" dirty="0" err="1"/>
              <a:t>deklaron</a:t>
            </a:r>
            <a:r>
              <a:rPr lang="en-US" sz="1800" b="1" dirty="0"/>
              <a:t> se </a:t>
            </a:r>
            <a:r>
              <a:rPr lang="en-US" sz="1800" b="1" dirty="0" err="1"/>
              <a:t>për</a:t>
            </a:r>
            <a:r>
              <a:rPr lang="en-US" sz="1800" b="1" dirty="0"/>
              <a:t> </a:t>
            </a:r>
            <a:r>
              <a:rPr lang="en-US" sz="1800" b="1" dirty="0" err="1"/>
              <a:t>arsye</a:t>
            </a:r>
            <a:r>
              <a:rPr lang="en-US" sz="1800" b="1" dirty="0"/>
              <a:t> </a:t>
            </a:r>
            <a:r>
              <a:rPr lang="en-US" sz="1800" b="1" dirty="0" err="1"/>
              <a:t>personale</a:t>
            </a:r>
            <a:r>
              <a:rPr lang="en-US" sz="1800" b="1" dirty="0"/>
              <a:t> </a:t>
            </a:r>
            <a:r>
              <a:rPr lang="en-US" sz="1800" b="1" dirty="0" err="1"/>
              <a:t>nuk</a:t>
            </a:r>
            <a:r>
              <a:rPr lang="en-US" sz="1800" b="1" dirty="0"/>
              <a:t> </a:t>
            </a:r>
            <a:r>
              <a:rPr lang="en-US" sz="1800" b="1" dirty="0" err="1"/>
              <a:t>dëshiron</a:t>
            </a:r>
            <a:r>
              <a:rPr lang="en-US" sz="1800" b="1" dirty="0"/>
              <a:t> </a:t>
            </a:r>
            <a:r>
              <a:rPr lang="en-US" sz="1800" b="1" dirty="0" err="1"/>
              <a:t>të</a:t>
            </a:r>
            <a:r>
              <a:rPr lang="en-US" sz="1800" b="1" dirty="0"/>
              <a:t> </a:t>
            </a:r>
            <a:r>
              <a:rPr lang="en-US" sz="1800" b="1" dirty="0" err="1"/>
              <a:t>marrë</a:t>
            </a:r>
            <a:r>
              <a:rPr lang="en-US" sz="1800" b="1" dirty="0"/>
              <a:t> </a:t>
            </a:r>
            <a:r>
              <a:rPr lang="en-US" sz="1800" b="1" dirty="0" err="1"/>
              <a:t>pjëse</a:t>
            </a:r>
            <a:r>
              <a:rPr lang="en-US" sz="1800" b="1" dirty="0"/>
              <a:t> </a:t>
            </a:r>
            <a:r>
              <a:rPr lang="en-US" sz="1800" b="1" dirty="0" err="1"/>
              <a:t>në</a:t>
            </a:r>
            <a:r>
              <a:rPr lang="en-US" sz="1800" b="1" dirty="0"/>
              <a:t> </a:t>
            </a:r>
            <a:r>
              <a:rPr lang="en-US" sz="1800" b="1" dirty="0" err="1"/>
              <a:t>gjykim</a:t>
            </a:r>
            <a:r>
              <a:rPr lang="en-US" sz="1800" b="1" dirty="0"/>
              <a:t> </a:t>
            </a:r>
            <a:r>
              <a:rPr lang="en-US" sz="1800" b="1" dirty="0" err="1"/>
              <a:t>dhe</a:t>
            </a:r>
            <a:r>
              <a:rPr lang="en-US" sz="1800" b="1" dirty="0"/>
              <a:t> </a:t>
            </a:r>
            <a:r>
              <a:rPr lang="en-US" sz="1800" b="1" dirty="0" err="1"/>
              <a:t>kërkon</a:t>
            </a:r>
            <a:r>
              <a:rPr lang="en-US" sz="1800" b="1" dirty="0"/>
              <a:t> </a:t>
            </a:r>
            <a:r>
              <a:rPr lang="en-US" sz="1800" b="1" dirty="0" err="1"/>
              <a:t>të</a:t>
            </a:r>
            <a:r>
              <a:rPr lang="en-US" sz="1800" b="1" dirty="0"/>
              <a:t> </a:t>
            </a:r>
            <a:r>
              <a:rPr lang="en-US" sz="1800" b="1" dirty="0" err="1"/>
              <a:t>përfaqësohet</a:t>
            </a:r>
            <a:r>
              <a:rPr lang="en-US" sz="1800" b="1" dirty="0"/>
              <a:t> </a:t>
            </a:r>
            <a:r>
              <a:rPr lang="en-US" sz="1800" b="1" dirty="0" err="1"/>
              <a:t>nga</a:t>
            </a:r>
            <a:r>
              <a:rPr lang="en-US" sz="1800" b="1" dirty="0"/>
              <a:t> </a:t>
            </a:r>
            <a:r>
              <a:rPr lang="en-US" sz="1800" b="1" dirty="0" err="1"/>
              <a:t>mbrojtës</a:t>
            </a:r>
            <a:r>
              <a:rPr lang="en-US" sz="1800" b="1" dirty="0"/>
              <a:t> i </a:t>
            </a:r>
            <a:r>
              <a:rPr lang="en-US" sz="1800" b="1" dirty="0" err="1"/>
              <a:t>cili</a:t>
            </a:r>
            <a:r>
              <a:rPr lang="en-US" sz="1800" b="1" dirty="0"/>
              <a:t> </a:t>
            </a:r>
            <a:r>
              <a:rPr lang="en-US" sz="1800" b="1" dirty="0" err="1"/>
              <a:t>nuk</a:t>
            </a:r>
            <a:r>
              <a:rPr lang="en-US" sz="1800" b="1" dirty="0"/>
              <a:t> </a:t>
            </a:r>
            <a:r>
              <a:rPr lang="en-US" sz="1800" b="1" dirty="0" err="1"/>
              <a:t>është</a:t>
            </a:r>
            <a:r>
              <a:rPr lang="en-US" sz="1800" b="1" dirty="0"/>
              <a:t> i </a:t>
            </a:r>
            <a:r>
              <a:rPr lang="en-US" sz="1800" b="1" dirty="0" err="1"/>
              <a:t>pajisur</a:t>
            </a:r>
            <a:r>
              <a:rPr lang="en-US" sz="1800" b="1" dirty="0"/>
              <a:t> me </a:t>
            </a:r>
            <a:r>
              <a:rPr lang="en-US" sz="1800" b="1" dirty="0" err="1"/>
              <a:t>akt</a:t>
            </a:r>
            <a:r>
              <a:rPr lang="en-US" sz="1800" b="1" dirty="0"/>
              <a:t> </a:t>
            </a:r>
            <a:r>
              <a:rPr lang="en-US" sz="1800" b="1" dirty="0" err="1"/>
              <a:t>përfaqësimi</a:t>
            </a:r>
            <a:r>
              <a:rPr lang="en-US" sz="1800" b="1" dirty="0"/>
              <a:t>, a do </a:t>
            </a:r>
            <a:r>
              <a:rPr lang="en-US" sz="1800" b="1" dirty="0" err="1"/>
              <a:t>të</a:t>
            </a:r>
            <a:r>
              <a:rPr lang="en-US" sz="1800" b="1" dirty="0"/>
              <a:t> </a:t>
            </a:r>
            <a:r>
              <a:rPr lang="en-US" sz="1800" b="1" dirty="0" err="1"/>
              <a:t>konsiderohet</a:t>
            </a:r>
            <a:r>
              <a:rPr lang="en-US" sz="1800" b="1" dirty="0"/>
              <a:t> </a:t>
            </a:r>
            <a:r>
              <a:rPr lang="en-US" sz="1800" b="1" dirty="0" err="1"/>
              <a:t>që</a:t>
            </a:r>
            <a:r>
              <a:rPr lang="en-US" sz="1800" b="1" dirty="0"/>
              <a:t> i </a:t>
            </a:r>
            <a:r>
              <a:rPr lang="en-US" sz="1800" b="1" dirty="0" err="1"/>
              <a:t>pandehuri</a:t>
            </a:r>
            <a:r>
              <a:rPr lang="en-US" sz="1800" b="1" dirty="0"/>
              <a:t> </a:t>
            </a:r>
            <a:r>
              <a:rPr lang="en-US" sz="1800" b="1" dirty="0" err="1"/>
              <a:t>heq</a:t>
            </a:r>
            <a:r>
              <a:rPr lang="en-US" sz="1800" b="1" dirty="0"/>
              <a:t> </a:t>
            </a:r>
            <a:r>
              <a:rPr lang="en-US" sz="1800" b="1" dirty="0" err="1"/>
              <a:t>dorë</a:t>
            </a:r>
            <a:r>
              <a:rPr lang="en-US" sz="1800" b="1" dirty="0"/>
              <a:t> </a:t>
            </a:r>
            <a:r>
              <a:rPr lang="en-US" sz="1800" b="1" dirty="0" err="1"/>
              <a:t>vullnetarisht</a:t>
            </a:r>
            <a:r>
              <a:rPr lang="en-US" sz="1800" b="1" dirty="0"/>
              <a:t> </a:t>
            </a:r>
            <a:r>
              <a:rPr lang="en-US" sz="1800" b="1" dirty="0" err="1"/>
              <a:t>nga</a:t>
            </a:r>
            <a:r>
              <a:rPr lang="en-US" sz="1800" b="1" dirty="0"/>
              <a:t> </a:t>
            </a:r>
            <a:r>
              <a:rPr lang="en-US" sz="1800" b="1" dirty="0" err="1"/>
              <a:t>gjykimi</a:t>
            </a:r>
            <a:r>
              <a:rPr lang="en-US" sz="1800" b="1" dirty="0"/>
              <a:t>? A </a:t>
            </a:r>
            <a:r>
              <a:rPr lang="en-US" sz="1800" b="1" dirty="0" err="1"/>
              <a:t>mund</a:t>
            </a:r>
            <a:r>
              <a:rPr lang="en-US" sz="1800" b="1" dirty="0"/>
              <a:t> </a:t>
            </a:r>
            <a:r>
              <a:rPr lang="en-US" sz="1800" b="1" dirty="0" err="1"/>
              <a:t>të</a:t>
            </a:r>
            <a:r>
              <a:rPr lang="en-US" sz="1800" b="1" dirty="0"/>
              <a:t> </a:t>
            </a:r>
            <a:r>
              <a:rPr lang="en-US" sz="1800" b="1" dirty="0" err="1"/>
              <a:t>vijojë</a:t>
            </a:r>
            <a:r>
              <a:rPr lang="en-US" sz="1800" b="1" dirty="0"/>
              <a:t> </a:t>
            </a:r>
            <a:r>
              <a:rPr lang="en-US" sz="1800" b="1" dirty="0" err="1"/>
              <a:t>gjykimi</a:t>
            </a:r>
            <a:r>
              <a:rPr lang="en-US" sz="1800" b="1" dirty="0"/>
              <a:t> </a:t>
            </a:r>
            <a:r>
              <a:rPr lang="en-US" sz="1800" b="1" dirty="0" err="1"/>
              <a:t>në</a:t>
            </a:r>
            <a:r>
              <a:rPr lang="en-US" sz="1800" b="1" dirty="0"/>
              <a:t> </a:t>
            </a:r>
            <a:r>
              <a:rPr lang="en-US" sz="1800" b="1" dirty="0" err="1"/>
              <a:t>mungesë</a:t>
            </a:r>
            <a:r>
              <a:rPr lang="en-US" sz="1800" b="1" dirty="0"/>
              <a:t> </a:t>
            </a:r>
            <a:r>
              <a:rPr lang="en-US" sz="1800" b="1" dirty="0" err="1"/>
              <a:t>sipas</a:t>
            </a:r>
            <a:r>
              <a:rPr lang="en-US" sz="1800" b="1" dirty="0"/>
              <a:t> </a:t>
            </a:r>
            <a:r>
              <a:rPr lang="en-US" sz="1800" b="1" dirty="0" err="1"/>
              <a:t>nenit</a:t>
            </a:r>
            <a:r>
              <a:rPr lang="en-US" sz="1800" b="1" dirty="0"/>
              <a:t> 351? A </a:t>
            </a:r>
            <a:r>
              <a:rPr lang="en-US" sz="1800" b="1" dirty="0" err="1"/>
              <a:t>mund</a:t>
            </a:r>
            <a:r>
              <a:rPr lang="en-US" sz="1800" b="1" dirty="0"/>
              <a:t> </a:t>
            </a:r>
            <a:r>
              <a:rPr lang="en-US" sz="1800" b="1" dirty="0" err="1"/>
              <a:t>të</a:t>
            </a:r>
            <a:r>
              <a:rPr lang="en-US" sz="1800" b="1" dirty="0"/>
              <a:t> </a:t>
            </a:r>
            <a:r>
              <a:rPr lang="en-US" sz="1800" b="1" dirty="0" err="1"/>
              <a:t>legjitimohet</a:t>
            </a:r>
            <a:r>
              <a:rPr lang="en-US" sz="1800" b="1" dirty="0"/>
              <a:t> </a:t>
            </a:r>
            <a:r>
              <a:rPr lang="en-US" sz="1800" b="1" dirty="0" err="1"/>
              <a:t>si</a:t>
            </a:r>
            <a:r>
              <a:rPr lang="en-US" sz="1800" b="1" dirty="0"/>
              <a:t> </a:t>
            </a:r>
            <a:r>
              <a:rPr lang="en-US" sz="1800" b="1" dirty="0" err="1"/>
              <a:t>mbrojtës</a:t>
            </a:r>
            <a:r>
              <a:rPr lang="en-US" sz="1800" b="1" dirty="0"/>
              <a:t>, </a:t>
            </a:r>
            <a:r>
              <a:rPr lang="en-US" sz="1800" b="1" dirty="0" err="1"/>
              <a:t>avokati</a:t>
            </a:r>
            <a:r>
              <a:rPr lang="en-US" sz="1800" b="1" dirty="0"/>
              <a:t> i </a:t>
            </a:r>
            <a:r>
              <a:rPr lang="en-US" sz="1800" b="1" dirty="0" err="1"/>
              <a:t>zgjedhur</a:t>
            </a:r>
            <a:r>
              <a:rPr lang="en-US" sz="1800" b="1" dirty="0"/>
              <a:t> </a:t>
            </a:r>
            <a:r>
              <a:rPr lang="en-US" sz="1800" b="1" dirty="0" err="1"/>
              <a:t>nga</a:t>
            </a:r>
            <a:r>
              <a:rPr lang="en-US" sz="1800" b="1" dirty="0"/>
              <a:t> i </a:t>
            </a:r>
            <a:r>
              <a:rPr lang="en-US" sz="1800" b="1" dirty="0" err="1"/>
              <a:t>pandehuri</a:t>
            </a:r>
            <a:r>
              <a:rPr lang="en-US" sz="1800" b="1" dirty="0"/>
              <a:t> </a:t>
            </a:r>
            <a:r>
              <a:rPr lang="en-US" sz="1800" b="1" dirty="0" err="1"/>
              <a:t>në</a:t>
            </a:r>
            <a:r>
              <a:rPr lang="en-US" sz="1800" b="1" dirty="0"/>
              <a:t> </a:t>
            </a:r>
            <a:r>
              <a:rPr lang="en-US" sz="1800" b="1" dirty="0" err="1"/>
              <a:t>deklaratën</a:t>
            </a:r>
            <a:r>
              <a:rPr lang="en-US" sz="1800" b="1" dirty="0"/>
              <a:t> e </a:t>
            </a:r>
            <a:r>
              <a:rPr lang="en-US" sz="1800" b="1" dirty="0" err="1"/>
              <a:t>mospjesmarrjes</a:t>
            </a:r>
            <a:r>
              <a:rPr lang="en-US" sz="1800" b="1" dirty="0"/>
              <a:t> </a:t>
            </a:r>
            <a:r>
              <a:rPr lang="en-US" sz="1800" b="1" dirty="0" err="1"/>
              <a:t>në</a:t>
            </a:r>
            <a:r>
              <a:rPr lang="en-US" sz="1800" b="1" dirty="0"/>
              <a:t> </a:t>
            </a:r>
            <a:r>
              <a:rPr lang="en-US" sz="1800" b="1" dirty="0" err="1"/>
              <a:t>gjykim</a:t>
            </a:r>
            <a:r>
              <a:rPr lang="en-US" sz="1800" b="1" dirty="0"/>
              <a:t>? </a:t>
            </a:r>
            <a:endParaRPr lang="en-US" sz="1800" b="1" dirty="0" smtClean="0"/>
          </a:p>
          <a:p>
            <a:pPr marL="0" indent="0">
              <a:buNone/>
            </a:pPr>
            <a:endParaRPr lang="en-US" sz="1800" dirty="0"/>
          </a:p>
          <a:p>
            <a:pPr>
              <a:buFont typeface="Wingdings" pitchFamily="2" charset="2"/>
              <a:buChar char="Ø"/>
            </a:pPr>
            <a:r>
              <a:rPr lang="en-US" sz="1800" b="1" dirty="0" err="1"/>
              <a:t>Heqja</a:t>
            </a:r>
            <a:r>
              <a:rPr lang="en-US" sz="1800" b="1" dirty="0"/>
              <a:t> </a:t>
            </a:r>
            <a:r>
              <a:rPr lang="en-US" sz="1800" b="1" dirty="0" err="1"/>
              <a:t>dorë</a:t>
            </a:r>
            <a:r>
              <a:rPr lang="en-US" sz="1800" b="1" dirty="0"/>
              <a:t> </a:t>
            </a:r>
            <a:r>
              <a:rPr lang="en-US" sz="1800" b="1" dirty="0" err="1"/>
              <a:t>përpara</a:t>
            </a:r>
            <a:r>
              <a:rPr lang="en-US" sz="1800" b="1" dirty="0"/>
              <a:t> </a:t>
            </a:r>
            <a:r>
              <a:rPr lang="en-US" sz="1800" b="1" dirty="0" err="1"/>
              <a:t>noterit</a:t>
            </a:r>
            <a:endParaRPr lang="en-US" sz="1800" dirty="0"/>
          </a:p>
          <a:p>
            <a:pPr marL="0" indent="0">
              <a:buNone/>
            </a:pPr>
            <a:r>
              <a:rPr lang="en-US" sz="1800" dirty="0" err="1"/>
              <a:t>Në</a:t>
            </a:r>
            <a:r>
              <a:rPr lang="en-US" sz="1800" dirty="0"/>
              <a:t> </a:t>
            </a:r>
            <a:r>
              <a:rPr lang="en-US" sz="1800" dirty="0" err="1"/>
              <a:t>çështjen</a:t>
            </a:r>
            <a:r>
              <a:rPr lang="en-US" sz="1800" dirty="0"/>
              <a:t> nr. 52102-00128-00-2013 </a:t>
            </a:r>
            <a:r>
              <a:rPr lang="en-US" sz="1800" dirty="0" err="1"/>
              <a:t>Gjykata</a:t>
            </a:r>
            <a:r>
              <a:rPr lang="en-US" sz="1800" dirty="0"/>
              <a:t> e </a:t>
            </a:r>
            <a:r>
              <a:rPr lang="en-US" sz="1800" dirty="0" err="1"/>
              <a:t>Lartë</a:t>
            </a:r>
            <a:r>
              <a:rPr lang="en-US" sz="1800" dirty="0"/>
              <a:t> </a:t>
            </a:r>
            <a:r>
              <a:rPr lang="en-US" sz="1800" dirty="0" err="1"/>
              <a:t>ka</a:t>
            </a:r>
            <a:r>
              <a:rPr lang="en-US" sz="1800" dirty="0"/>
              <a:t> </a:t>
            </a:r>
            <a:r>
              <a:rPr lang="en-US" sz="1800" dirty="0" err="1"/>
              <a:t>trajtuar</a:t>
            </a:r>
            <a:r>
              <a:rPr lang="en-US" sz="1800" dirty="0"/>
              <a:t> </a:t>
            </a:r>
            <a:r>
              <a:rPr lang="en-US" sz="1800" dirty="0" err="1"/>
              <a:t>si</a:t>
            </a:r>
            <a:r>
              <a:rPr lang="en-US" sz="1800" dirty="0"/>
              <a:t> </a:t>
            </a:r>
            <a:r>
              <a:rPr lang="en-US" sz="1800" dirty="0" err="1"/>
              <a:t>dorëheqje</a:t>
            </a:r>
            <a:r>
              <a:rPr lang="en-US" sz="1800" dirty="0"/>
              <a:t> </a:t>
            </a:r>
            <a:r>
              <a:rPr lang="en-US" sz="1800" dirty="0" err="1"/>
              <a:t>të</a:t>
            </a:r>
            <a:r>
              <a:rPr lang="en-US" sz="1800" dirty="0"/>
              <a:t> </a:t>
            </a:r>
            <a:r>
              <a:rPr lang="en-US" sz="1800" dirty="0" err="1"/>
              <a:t>shprehur</a:t>
            </a:r>
            <a:r>
              <a:rPr lang="en-US" sz="1800" dirty="0"/>
              <a:t> </a:t>
            </a:r>
            <a:r>
              <a:rPr lang="en-US" sz="1800" dirty="0" err="1"/>
              <a:t>rastin</a:t>
            </a:r>
            <a:r>
              <a:rPr lang="en-US" sz="1800" dirty="0"/>
              <a:t> </a:t>
            </a:r>
            <a:r>
              <a:rPr lang="en-US" sz="1800" dirty="0" err="1"/>
              <a:t>kur</a:t>
            </a:r>
            <a:r>
              <a:rPr lang="en-US" sz="1800" dirty="0"/>
              <a:t> i </a:t>
            </a:r>
            <a:r>
              <a:rPr lang="en-US" sz="1800" dirty="0" err="1"/>
              <a:t>pandehuri</a:t>
            </a:r>
            <a:r>
              <a:rPr lang="en-US" sz="1800" dirty="0"/>
              <a:t> </a:t>
            </a:r>
            <a:r>
              <a:rPr lang="en-US" sz="1800" dirty="0" err="1"/>
              <a:t>është</a:t>
            </a:r>
            <a:r>
              <a:rPr lang="en-US" sz="1800" dirty="0"/>
              <a:t> </a:t>
            </a:r>
            <a:r>
              <a:rPr lang="en-US" sz="1800" dirty="0" err="1"/>
              <a:t>gjykuar</a:t>
            </a:r>
            <a:r>
              <a:rPr lang="en-US" sz="1800" dirty="0"/>
              <a:t> </a:t>
            </a:r>
            <a:r>
              <a:rPr lang="en-US" sz="1800" dirty="0" err="1"/>
              <a:t>në</a:t>
            </a:r>
            <a:r>
              <a:rPr lang="en-US" sz="1800" dirty="0"/>
              <a:t> </a:t>
            </a:r>
            <a:r>
              <a:rPr lang="en-US" sz="1800" dirty="0" err="1"/>
              <a:t>mungesë</a:t>
            </a:r>
            <a:r>
              <a:rPr lang="en-US" sz="1800" dirty="0"/>
              <a:t> </a:t>
            </a:r>
            <a:r>
              <a:rPr lang="en-US" sz="1800" dirty="0" err="1"/>
              <a:t>dhe</a:t>
            </a:r>
            <a:r>
              <a:rPr lang="en-US" sz="1800" dirty="0"/>
              <a:t> </a:t>
            </a:r>
            <a:r>
              <a:rPr lang="en-US" sz="1800" dirty="0" err="1"/>
              <a:t>është</a:t>
            </a:r>
            <a:r>
              <a:rPr lang="en-US" sz="1800" dirty="0"/>
              <a:t> </a:t>
            </a:r>
            <a:r>
              <a:rPr lang="en-US" sz="1800" dirty="0" err="1"/>
              <a:t>përfaqësuar</a:t>
            </a:r>
            <a:r>
              <a:rPr lang="en-US" sz="1800" dirty="0"/>
              <a:t> </a:t>
            </a:r>
            <a:r>
              <a:rPr lang="en-US" sz="1800" dirty="0" err="1"/>
              <a:t>nga</a:t>
            </a:r>
            <a:r>
              <a:rPr lang="en-US" sz="1800" dirty="0"/>
              <a:t> av. F.A., me </a:t>
            </a:r>
            <a:r>
              <a:rPr lang="en-US" sz="1800" dirty="0" err="1"/>
              <a:t>prokurë</a:t>
            </a:r>
            <a:r>
              <a:rPr lang="en-US" sz="1800" dirty="0"/>
              <a:t> </a:t>
            </a:r>
            <a:r>
              <a:rPr lang="en-US" sz="1800" dirty="0" err="1"/>
              <a:t>të</a:t>
            </a:r>
            <a:r>
              <a:rPr lang="en-US" sz="1800" dirty="0"/>
              <a:t> </a:t>
            </a:r>
            <a:r>
              <a:rPr lang="en-US" sz="1800" dirty="0" err="1"/>
              <a:t>posaçme</a:t>
            </a:r>
            <a:r>
              <a:rPr lang="en-US" sz="1800" dirty="0"/>
              <a:t>, </a:t>
            </a:r>
            <a:r>
              <a:rPr lang="en-US" sz="1800" dirty="0" err="1"/>
              <a:t>në</a:t>
            </a:r>
            <a:r>
              <a:rPr lang="en-US" sz="1800" dirty="0"/>
              <a:t> </a:t>
            </a:r>
            <a:r>
              <a:rPr lang="en-US" sz="1800" dirty="0" err="1"/>
              <a:t>të</a:t>
            </a:r>
            <a:r>
              <a:rPr lang="en-US" sz="1800" dirty="0"/>
              <a:t> </a:t>
            </a:r>
            <a:r>
              <a:rPr lang="en-US" sz="1800" dirty="0" err="1"/>
              <a:t>cilën</a:t>
            </a:r>
            <a:r>
              <a:rPr lang="en-US" sz="1800" dirty="0"/>
              <a:t> </a:t>
            </a:r>
            <a:r>
              <a:rPr lang="en-US" sz="1800" dirty="0" err="1"/>
              <a:t>ka</a:t>
            </a:r>
            <a:r>
              <a:rPr lang="en-US" sz="1800" dirty="0"/>
              <a:t> </a:t>
            </a:r>
            <a:r>
              <a:rPr lang="en-US" sz="1800" dirty="0" err="1"/>
              <a:t>shprehur</a:t>
            </a:r>
            <a:r>
              <a:rPr lang="en-US" sz="1800" dirty="0"/>
              <a:t> </a:t>
            </a:r>
            <a:r>
              <a:rPr lang="en-US" sz="1800" dirty="0" err="1"/>
              <a:t>qartë</a:t>
            </a:r>
            <a:r>
              <a:rPr lang="en-US" sz="1800" dirty="0"/>
              <a:t> </a:t>
            </a:r>
            <a:r>
              <a:rPr lang="en-US" sz="1800" dirty="0" err="1"/>
              <a:t>vullnetin</a:t>
            </a:r>
            <a:r>
              <a:rPr lang="en-US" sz="1800" dirty="0"/>
              <a:t> e </a:t>
            </a:r>
            <a:r>
              <a:rPr lang="en-US" sz="1800" dirty="0" err="1"/>
              <a:t>tij</a:t>
            </a:r>
            <a:r>
              <a:rPr lang="en-US" sz="1800" dirty="0"/>
              <a:t> “</a:t>
            </a:r>
            <a:r>
              <a:rPr lang="en-US" sz="1800" i="1" dirty="0" err="1"/>
              <a:t>Përfaqësuesja</a:t>
            </a:r>
            <a:r>
              <a:rPr lang="en-US" sz="1800" i="1" dirty="0"/>
              <a:t> </a:t>
            </a:r>
            <a:r>
              <a:rPr lang="en-US" sz="1800" i="1" dirty="0" err="1"/>
              <a:t>ka</a:t>
            </a:r>
            <a:r>
              <a:rPr lang="en-US" sz="1800" i="1" dirty="0"/>
              <a:t> </a:t>
            </a:r>
            <a:r>
              <a:rPr lang="en-US" sz="1800" i="1" dirty="0" err="1"/>
              <a:t>të</a:t>
            </a:r>
            <a:r>
              <a:rPr lang="en-US" sz="1800" i="1" dirty="0"/>
              <a:t> </a:t>
            </a:r>
            <a:r>
              <a:rPr lang="en-US" sz="1800" i="1" dirty="0" err="1"/>
              <a:t>drejtë</a:t>
            </a:r>
            <a:r>
              <a:rPr lang="en-US" sz="1800" i="1" dirty="0"/>
              <a:t> </a:t>
            </a:r>
            <a:r>
              <a:rPr lang="en-US" sz="1800" i="1" dirty="0" err="1"/>
              <a:t>të</a:t>
            </a:r>
            <a:r>
              <a:rPr lang="en-US" sz="1800" i="1" dirty="0"/>
              <a:t> </a:t>
            </a:r>
            <a:r>
              <a:rPr lang="en-US" sz="1800" i="1" dirty="0" err="1"/>
              <a:t>paraqitet</a:t>
            </a:r>
            <a:r>
              <a:rPr lang="en-US" sz="1800" i="1" dirty="0"/>
              <a:t> </a:t>
            </a:r>
            <a:r>
              <a:rPr lang="en-US" sz="1800" i="1" dirty="0" err="1"/>
              <a:t>përpara</a:t>
            </a:r>
            <a:r>
              <a:rPr lang="en-US" sz="1800" i="1" dirty="0"/>
              <a:t> </a:t>
            </a:r>
            <a:r>
              <a:rPr lang="en-US" sz="1800" i="1" dirty="0" err="1"/>
              <a:t>Gjykatës</a:t>
            </a:r>
            <a:r>
              <a:rPr lang="en-US" sz="1800" i="1" dirty="0"/>
              <a:t> </a:t>
            </a:r>
            <a:r>
              <a:rPr lang="en-US" sz="1800" i="1" dirty="0" err="1"/>
              <a:t>së</a:t>
            </a:r>
            <a:r>
              <a:rPr lang="en-US" sz="1800" i="1" dirty="0"/>
              <a:t> </a:t>
            </a:r>
            <a:r>
              <a:rPr lang="en-US" sz="1800" i="1" dirty="0" err="1"/>
              <a:t>Shkallës</a:t>
            </a:r>
            <a:r>
              <a:rPr lang="en-US" sz="1800" i="1" dirty="0"/>
              <a:t> </a:t>
            </a:r>
            <a:r>
              <a:rPr lang="en-US" sz="1800" i="1" dirty="0" err="1"/>
              <a:t>së</a:t>
            </a:r>
            <a:r>
              <a:rPr lang="en-US" sz="1800" i="1" dirty="0"/>
              <a:t> </a:t>
            </a:r>
            <a:r>
              <a:rPr lang="en-US" sz="1800" i="1" dirty="0" err="1"/>
              <a:t>Parë</a:t>
            </a:r>
            <a:r>
              <a:rPr lang="en-US" sz="1800" i="1" dirty="0"/>
              <a:t> </a:t>
            </a:r>
            <a:r>
              <a:rPr lang="en-US" sz="1800" i="1" dirty="0" err="1"/>
              <a:t>Tiranë</a:t>
            </a:r>
            <a:r>
              <a:rPr lang="en-US" sz="1800" i="1" dirty="0"/>
              <a:t> </a:t>
            </a:r>
            <a:r>
              <a:rPr lang="en-US" sz="1800" i="1" dirty="0" err="1"/>
              <a:t>edhe</a:t>
            </a:r>
            <a:r>
              <a:rPr lang="en-US" sz="1800" i="1" dirty="0"/>
              <a:t> </a:t>
            </a:r>
            <a:r>
              <a:rPr lang="en-US" sz="1800" i="1" dirty="0" err="1"/>
              <a:t>në</a:t>
            </a:r>
            <a:r>
              <a:rPr lang="en-US" sz="1800" i="1" dirty="0"/>
              <a:t> </a:t>
            </a:r>
            <a:r>
              <a:rPr lang="en-US" sz="1800" i="1" dirty="0" err="1"/>
              <a:t>datë</a:t>
            </a:r>
            <a:r>
              <a:rPr lang="en-US" sz="1800" i="1" dirty="0"/>
              <a:t> 25.01.2011 </a:t>
            </a:r>
            <a:r>
              <a:rPr lang="en-US" sz="1800" i="1" dirty="0" err="1"/>
              <a:t>dhe</a:t>
            </a:r>
            <a:r>
              <a:rPr lang="en-US" sz="1800" i="1" dirty="0"/>
              <a:t> </a:t>
            </a:r>
            <a:r>
              <a:rPr lang="en-US" sz="1800" i="1" dirty="0" err="1"/>
              <a:t>në</a:t>
            </a:r>
            <a:r>
              <a:rPr lang="en-US" sz="1800" i="1" dirty="0"/>
              <a:t> </a:t>
            </a:r>
            <a:r>
              <a:rPr lang="en-US" sz="1800" i="1" dirty="0" err="1"/>
              <a:t>të</a:t>
            </a:r>
            <a:r>
              <a:rPr lang="en-US" sz="1800" i="1" dirty="0"/>
              <a:t> </a:t>
            </a:r>
            <a:r>
              <a:rPr lang="en-US" sz="1800" i="1" dirty="0" err="1"/>
              <a:t>gjitha</a:t>
            </a:r>
            <a:r>
              <a:rPr lang="en-US" sz="1800" i="1" dirty="0"/>
              <a:t> </a:t>
            </a:r>
            <a:r>
              <a:rPr lang="en-US" sz="1800" i="1" dirty="0" err="1"/>
              <a:t>seancat</a:t>
            </a:r>
            <a:r>
              <a:rPr lang="en-US" sz="1800" i="1" dirty="0"/>
              <a:t> e </a:t>
            </a:r>
            <a:r>
              <a:rPr lang="en-US" sz="1800" i="1" dirty="0" err="1"/>
              <a:t>tjera</a:t>
            </a:r>
            <a:r>
              <a:rPr lang="en-US" sz="1800" i="1" dirty="0"/>
              <a:t> </a:t>
            </a:r>
            <a:r>
              <a:rPr lang="en-US" sz="1800" i="1" dirty="0" err="1"/>
              <a:t>në</a:t>
            </a:r>
            <a:r>
              <a:rPr lang="en-US" sz="1800" i="1" dirty="0"/>
              <a:t> </a:t>
            </a:r>
            <a:r>
              <a:rPr lang="en-US" sz="1800" i="1" dirty="0" err="1"/>
              <a:t>mungesën</a:t>
            </a:r>
            <a:r>
              <a:rPr lang="en-US" sz="1800" i="1" dirty="0"/>
              <a:t> time, </a:t>
            </a:r>
            <a:r>
              <a:rPr lang="en-US" sz="1800" i="1" dirty="0" err="1"/>
              <a:t>deri</a:t>
            </a:r>
            <a:r>
              <a:rPr lang="en-US" sz="1800" i="1" dirty="0"/>
              <a:t> </a:t>
            </a:r>
            <a:r>
              <a:rPr lang="en-US" sz="1800" i="1" dirty="0" err="1"/>
              <a:t>në</a:t>
            </a:r>
            <a:r>
              <a:rPr lang="en-US" sz="1800" i="1" dirty="0"/>
              <a:t> </a:t>
            </a:r>
            <a:r>
              <a:rPr lang="en-US" sz="1800" i="1" dirty="0" err="1"/>
              <a:t>përfundim</a:t>
            </a:r>
            <a:r>
              <a:rPr lang="en-US" sz="1800" i="1" dirty="0"/>
              <a:t> </a:t>
            </a:r>
            <a:r>
              <a:rPr lang="en-US" sz="1800" i="1" dirty="0" err="1"/>
              <a:t>të</a:t>
            </a:r>
            <a:r>
              <a:rPr lang="en-US" sz="1800" i="1" dirty="0"/>
              <a:t> </a:t>
            </a:r>
            <a:r>
              <a:rPr lang="en-US" sz="1800" i="1" dirty="0" err="1"/>
              <a:t>gjykimit</a:t>
            </a:r>
            <a:r>
              <a:rPr lang="en-US" sz="1800" i="1" dirty="0"/>
              <a:t>, </a:t>
            </a:r>
            <a:r>
              <a:rPr lang="en-US" sz="1800" i="1" dirty="0" err="1"/>
              <a:t>pasi</a:t>
            </a:r>
            <a:r>
              <a:rPr lang="en-US" sz="1800" i="1" dirty="0"/>
              <a:t> </a:t>
            </a:r>
            <a:r>
              <a:rPr lang="en-US" sz="1800" i="1" dirty="0" err="1"/>
              <a:t>unë</a:t>
            </a:r>
            <a:r>
              <a:rPr lang="en-US" sz="1800" i="1" dirty="0"/>
              <a:t> </a:t>
            </a:r>
            <a:r>
              <a:rPr lang="en-US" sz="1800" i="1" dirty="0" err="1"/>
              <a:t>kam</a:t>
            </a:r>
            <a:r>
              <a:rPr lang="en-US" sz="1800" i="1" dirty="0"/>
              <a:t> </a:t>
            </a:r>
            <a:r>
              <a:rPr lang="en-US" sz="1800" i="1" dirty="0" err="1"/>
              <a:t>dijeni</a:t>
            </a:r>
            <a:r>
              <a:rPr lang="en-US" sz="1800" i="1" dirty="0"/>
              <a:t> </a:t>
            </a:r>
            <a:r>
              <a:rPr lang="en-US" sz="1800" i="1" dirty="0" err="1"/>
              <a:t>dhe</a:t>
            </a:r>
            <a:r>
              <a:rPr lang="en-US" sz="1800" i="1" dirty="0"/>
              <a:t> </a:t>
            </a:r>
            <a:r>
              <a:rPr lang="en-US" sz="1800" i="1" dirty="0" err="1"/>
              <a:t>nuk</a:t>
            </a:r>
            <a:r>
              <a:rPr lang="en-US" sz="1800" i="1" dirty="0"/>
              <a:t> do </a:t>
            </a:r>
            <a:r>
              <a:rPr lang="en-US" sz="1800" i="1" dirty="0" err="1"/>
              <a:t>të</a:t>
            </a:r>
            <a:r>
              <a:rPr lang="en-US" sz="1800" i="1" dirty="0"/>
              <a:t> </a:t>
            </a:r>
            <a:r>
              <a:rPr lang="en-US" sz="1800" i="1" dirty="0" err="1"/>
              <a:t>marr</a:t>
            </a:r>
            <a:r>
              <a:rPr lang="en-US" sz="1800" i="1" dirty="0"/>
              <a:t> </a:t>
            </a:r>
            <a:r>
              <a:rPr lang="en-US" sz="1800" i="1" dirty="0" err="1"/>
              <a:t>pjesë</a:t>
            </a:r>
            <a:r>
              <a:rPr lang="en-US" sz="1800" i="1" dirty="0"/>
              <a:t>...”.</a:t>
            </a:r>
            <a:endParaRPr lang="en-US" sz="1800" dirty="0"/>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5" name="Date Placeholder 4"/>
          <p:cNvSpPr>
            <a:spLocks noGrp="1"/>
          </p:cNvSpPr>
          <p:nvPr>
            <p:ph type="dt" sz="half" idx="10"/>
          </p:nvPr>
        </p:nvSpPr>
        <p:spPr/>
        <p:txBody>
          <a:bodyPr/>
          <a:lstStyle/>
          <a:p>
            <a:fld id="{548A9AED-1A6D-4F89-808D-7929D5F5966D}" type="datetime1">
              <a:rPr lang="en-US" smtClean="0"/>
              <a:t>3/14/2023</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23399978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8534400" cy="4419600"/>
          </a:xfrm>
        </p:spPr>
        <p:txBody>
          <a:bodyPr>
            <a:noAutofit/>
          </a:bodyPr>
          <a:lstStyle/>
          <a:p>
            <a:pPr algn="just"/>
            <a:r>
              <a:rPr lang="en-US" sz="1800" dirty="0" err="1"/>
              <a:t>Gjykata</a:t>
            </a:r>
            <a:r>
              <a:rPr lang="en-US" sz="1800" dirty="0"/>
              <a:t> e </a:t>
            </a:r>
            <a:r>
              <a:rPr lang="en-US" sz="1800" dirty="0" err="1"/>
              <a:t>Lartë</a:t>
            </a:r>
            <a:r>
              <a:rPr lang="en-US" sz="1800" dirty="0"/>
              <a:t> e </a:t>
            </a:r>
            <a:r>
              <a:rPr lang="en-US" sz="1800" dirty="0" err="1"/>
              <a:t>Republikës</a:t>
            </a:r>
            <a:r>
              <a:rPr lang="en-US" sz="1800" dirty="0"/>
              <a:t> </a:t>
            </a:r>
            <a:r>
              <a:rPr lang="en-US" sz="1800" dirty="0" err="1"/>
              <a:t>së</a:t>
            </a:r>
            <a:r>
              <a:rPr lang="en-US" sz="1800" dirty="0"/>
              <a:t> </a:t>
            </a:r>
            <a:r>
              <a:rPr lang="en-US" sz="1800" dirty="0" err="1"/>
              <a:t>Shqipërisë</a:t>
            </a:r>
            <a:r>
              <a:rPr lang="en-US" sz="1800" dirty="0"/>
              <a:t> i </a:t>
            </a:r>
            <a:r>
              <a:rPr lang="en-US" sz="1800" dirty="0" err="1"/>
              <a:t>ka</a:t>
            </a:r>
            <a:r>
              <a:rPr lang="en-US" sz="1800" dirty="0"/>
              <a:t> </a:t>
            </a:r>
            <a:r>
              <a:rPr lang="en-US" sz="1800" dirty="0" err="1"/>
              <a:t>dhënë</a:t>
            </a:r>
            <a:r>
              <a:rPr lang="en-US" sz="1800" dirty="0"/>
              <a:t> </a:t>
            </a:r>
            <a:r>
              <a:rPr lang="en-US" sz="1800" dirty="0" err="1"/>
              <a:t>konceptit</a:t>
            </a:r>
            <a:r>
              <a:rPr lang="en-US" sz="1800" dirty="0"/>
              <a:t> </a:t>
            </a:r>
            <a:r>
              <a:rPr lang="en-US" sz="1800" dirty="0" err="1"/>
              <a:t>të</a:t>
            </a:r>
            <a:r>
              <a:rPr lang="en-US" sz="1800" dirty="0"/>
              <a:t> </a:t>
            </a:r>
            <a:r>
              <a:rPr lang="en-US" sz="1800" dirty="0" err="1"/>
              <a:t>deklarimit</a:t>
            </a:r>
            <a:r>
              <a:rPr lang="en-US" sz="1800" dirty="0"/>
              <a:t> </a:t>
            </a:r>
            <a:r>
              <a:rPr lang="en-US" sz="1800" dirty="0" err="1"/>
              <a:t>të</a:t>
            </a:r>
            <a:r>
              <a:rPr lang="en-US" sz="1800" dirty="0"/>
              <a:t> </a:t>
            </a:r>
            <a:r>
              <a:rPr lang="en-US" sz="1800" dirty="0" err="1"/>
              <a:t>heqjes</a:t>
            </a:r>
            <a:r>
              <a:rPr lang="en-US" sz="1800" dirty="0"/>
              <a:t> </a:t>
            </a:r>
            <a:r>
              <a:rPr lang="en-US" sz="1800" dirty="0" err="1"/>
              <a:t>dorë</a:t>
            </a:r>
            <a:r>
              <a:rPr lang="en-US" sz="1800" dirty="0"/>
              <a:t> </a:t>
            </a:r>
            <a:r>
              <a:rPr lang="en-US" sz="1800" dirty="0" err="1"/>
              <a:t>nga</a:t>
            </a:r>
            <a:r>
              <a:rPr lang="en-US" sz="1800" dirty="0"/>
              <a:t> </a:t>
            </a:r>
            <a:r>
              <a:rPr lang="en-US" sz="1800" dirty="0" err="1"/>
              <a:t>gjykimi</a:t>
            </a:r>
            <a:r>
              <a:rPr lang="en-US" sz="1800" dirty="0"/>
              <a:t>, </a:t>
            </a:r>
            <a:r>
              <a:rPr lang="en-US" sz="1800" dirty="0" err="1"/>
              <a:t>një</a:t>
            </a:r>
            <a:r>
              <a:rPr lang="en-US" sz="1800" dirty="0"/>
              <a:t> </a:t>
            </a:r>
            <a:r>
              <a:rPr lang="en-US" sz="1800" dirty="0" err="1"/>
              <a:t>kuptim</a:t>
            </a:r>
            <a:r>
              <a:rPr lang="en-US" sz="1800" dirty="0"/>
              <a:t> </a:t>
            </a:r>
            <a:r>
              <a:rPr lang="en-US" sz="1800" dirty="0" err="1"/>
              <a:t>më</a:t>
            </a:r>
            <a:r>
              <a:rPr lang="en-US" sz="1800" dirty="0"/>
              <a:t> </a:t>
            </a:r>
            <a:r>
              <a:rPr lang="en-US" sz="1800" dirty="0" err="1"/>
              <a:t>të</a:t>
            </a:r>
            <a:r>
              <a:rPr lang="en-US" sz="1800" dirty="0"/>
              <a:t> </a:t>
            </a:r>
            <a:r>
              <a:rPr lang="en-US" sz="1800" dirty="0" err="1"/>
              <a:t>gjerë</a:t>
            </a:r>
            <a:r>
              <a:rPr lang="en-US" sz="1800" dirty="0"/>
              <a:t>, duke </a:t>
            </a:r>
            <a:r>
              <a:rPr lang="en-US" sz="1800" dirty="0" err="1"/>
              <a:t>përfshirë</a:t>
            </a:r>
            <a:r>
              <a:rPr lang="en-US" sz="1800" dirty="0"/>
              <a:t> </a:t>
            </a:r>
            <a:r>
              <a:rPr lang="en-US" sz="1800" dirty="0" err="1"/>
              <a:t>në</a:t>
            </a:r>
            <a:r>
              <a:rPr lang="en-US" sz="1800" dirty="0"/>
              <a:t> </a:t>
            </a:r>
            <a:r>
              <a:rPr lang="en-US" sz="1800" dirty="0" err="1"/>
              <a:t>të</a:t>
            </a:r>
            <a:r>
              <a:rPr lang="en-US" sz="1800" dirty="0"/>
              <a:t> </a:t>
            </a:r>
            <a:r>
              <a:rPr lang="en-US" sz="1800" dirty="0" err="1"/>
              <a:t>edhe</a:t>
            </a:r>
            <a:r>
              <a:rPr lang="en-US" sz="1800" dirty="0"/>
              <a:t> </a:t>
            </a:r>
            <a:r>
              <a:rPr lang="en-US" sz="1800" dirty="0" err="1"/>
              <a:t>rastet</a:t>
            </a:r>
            <a:r>
              <a:rPr lang="en-US" sz="1800" dirty="0"/>
              <a:t> </a:t>
            </a:r>
            <a:r>
              <a:rPr lang="en-US" sz="1800" dirty="0" err="1"/>
              <a:t>kur</a:t>
            </a:r>
            <a:r>
              <a:rPr lang="en-US" sz="1800" dirty="0"/>
              <a:t> i </a:t>
            </a:r>
            <a:r>
              <a:rPr lang="en-US" sz="1800" dirty="0" err="1"/>
              <a:t>pandehuri</a:t>
            </a:r>
            <a:r>
              <a:rPr lang="en-US" sz="1800" dirty="0"/>
              <a:t> </a:t>
            </a:r>
            <a:r>
              <a:rPr lang="en-US" sz="1800" dirty="0" err="1"/>
              <a:t>nuk</a:t>
            </a:r>
            <a:r>
              <a:rPr lang="en-US" sz="1800" dirty="0"/>
              <a:t> </a:t>
            </a:r>
            <a:r>
              <a:rPr lang="en-US" sz="1800" dirty="0" err="1"/>
              <a:t>ka</a:t>
            </a:r>
            <a:r>
              <a:rPr lang="en-US" sz="1800" dirty="0"/>
              <a:t> </a:t>
            </a:r>
            <a:r>
              <a:rPr lang="en-US" sz="1800" dirty="0" err="1"/>
              <a:t>deklaruar</a:t>
            </a:r>
            <a:r>
              <a:rPr lang="en-US" sz="1800" dirty="0"/>
              <a:t> </a:t>
            </a:r>
            <a:r>
              <a:rPr lang="en-US" sz="1800" dirty="0" err="1"/>
              <a:t>në</a:t>
            </a:r>
            <a:r>
              <a:rPr lang="en-US" sz="1800" dirty="0"/>
              <a:t> </a:t>
            </a:r>
            <a:r>
              <a:rPr lang="en-US" sz="1800" dirty="0" err="1"/>
              <a:t>mënyrë</a:t>
            </a:r>
            <a:r>
              <a:rPr lang="en-US" sz="1800" dirty="0"/>
              <a:t> </a:t>
            </a:r>
            <a:r>
              <a:rPr lang="en-US" sz="1800" dirty="0" err="1"/>
              <a:t>të</a:t>
            </a:r>
            <a:r>
              <a:rPr lang="en-US" sz="1800" dirty="0"/>
              <a:t> </a:t>
            </a:r>
            <a:r>
              <a:rPr lang="en-US" sz="1800" dirty="0" err="1"/>
              <a:t>drejtëpërdrejtë</a:t>
            </a:r>
            <a:r>
              <a:rPr lang="en-US" sz="1800" dirty="0"/>
              <a:t> se </a:t>
            </a:r>
            <a:r>
              <a:rPr lang="en-US" sz="1800" dirty="0" err="1"/>
              <a:t>refuzon</a:t>
            </a:r>
            <a:r>
              <a:rPr lang="en-US" sz="1800" dirty="0"/>
              <a:t> </a:t>
            </a:r>
            <a:r>
              <a:rPr lang="en-US" sz="1800" dirty="0" err="1"/>
              <a:t>të</a:t>
            </a:r>
            <a:r>
              <a:rPr lang="en-US" sz="1800" dirty="0"/>
              <a:t> </a:t>
            </a:r>
            <a:r>
              <a:rPr lang="en-US" sz="1800" dirty="0" err="1"/>
              <a:t>paraqitet</a:t>
            </a:r>
            <a:r>
              <a:rPr lang="en-US" sz="1800" dirty="0"/>
              <a:t> </a:t>
            </a:r>
            <a:r>
              <a:rPr lang="en-US" sz="1800" dirty="0" err="1"/>
              <a:t>vetë</a:t>
            </a:r>
            <a:r>
              <a:rPr lang="en-US" sz="1800" dirty="0"/>
              <a:t> </a:t>
            </a:r>
            <a:r>
              <a:rPr lang="en-US" sz="1800" dirty="0" err="1"/>
              <a:t>në</a:t>
            </a:r>
            <a:r>
              <a:rPr lang="en-US" sz="1800" dirty="0"/>
              <a:t> </a:t>
            </a:r>
            <a:r>
              <a:rPr lang="en-US" sz="1800" dirty="0" err="1"/>
              <a:t>gjykim</a:t>
            </a:r>
            <a:r>
              <a:rPr lang="en-US" sz="1800" dirty="0"/>
              <a:t>. </a:t>
            </a:r>
            <a:endParaRPr lang="en-US" sz="1800" dirty="0" smtClean="0"/>
          </a:p>
          <a:p>
            <a:pPr algn="just"/>
            <a:endParaRPr lang="en-US" sz="1800" dirty="0" smtClean="0"/>
          </a:p>
          <a:p>
            <a:pPr algn="just"/>
            <a:r>
              <a:rPr lang="en-US" sz="1800" dirty="0" err="1" smtClean="0"/>
              <a:t>Në</a:t>
            </a:r>
            <a:r>
              <a:rPr lang="en-US" sz="1800" dirty="0" smtClean="0"/>
              <a:t> </a:t>
            </a:r>
            <a:r>
              <a:rPr lang="en-US" sz="1800" dirty="0" err="1"/>
              <a:t>çështjen</a:t>
            </a:r>
            <a:r>
              <a:rPr lang="en-US" sz="1800" dirty="0"/>
              <a:t> me nr. 52802-00351-00-2011, </a:t>
            </a:r>
            <a:r>
              <a:rPr lang="en-US" sz="1800" dirty="0" err="1"/>
              <a:t>Gjykata</a:t>
            </a:r>
            <a:r>
              <a:rPr lang="en-US" sz="1800" dirty="0"/>
              <a:t> e </a:t>
            </a:r>
            <a:r>
              <a:rPr lang="en-US" sz="1800" dirty="0" err="1"/>
              <a:t>Lartë</a:t>
            </a:r>
            <a:r>
              <a:rPr lang="en-US" sz="1800" dirty="0"/>
              <a:t> </a:t>
            </a:r>
            <a:r>
              <a:rPr lang="en-US" sz="1800" dirty="0" err="1"/>
              <a:t>ka</a:t>
            </a:r>
            <a:r>
              <a:rPr lang="en-US" sz="1800" dirty="0"/>
              <a:t> </a:t>
            </a:r>
            <a:r>
              <a:rPr lang="en-US" sz="1800" dirty="0" err="1"/>
              <a:t>trajtuar</a:t>
            </a:r>
            <a:r>
              <a:rPr lang="en-US" sz="1800" dirty="0"/>
              <a:t> </a:t>
            </a:r>
            <a:r>
              <a:rPr lang="en-US" sz="1800" dirty="0" err="1"/>
              <a:t>rastin</a:t>
            </a:r>
            <a:r>
              <a:rPr lang="en-US" sz="1800" dirty="0"/>
              <a:t> </a:t>
            </a:r>
            <a:r>
              <a:rPr lang="en-US" sz="1800" dirty="0" err="1"/>
              <a:t>kur</a:t>
            </a:r>
            <a:r>
              <a:rPr lang="en-US" sz="1800" dirty="0"/>
              <a:t> i </a:t>
            </a:r>
            <a:r>
              <a:rPr lang="en-US" sz="1800" dirty="0" err="1"/>
              <a:t>pandehuri</a:t>
            </a:r>
            <a:r>
              <a:rPr lang="en-US" sz="1800" dirty="0"/>
              <a:t>, “</a:t>
            </a:r>
            <a:r>
              <a:rPr lang="en-US" sz="1800" i="1" dirty="0"/>
              <a:t>me </a:t>
            </a:r>
            <a:r>
              <a:rPr lang="en-US" sz="1800" i="1" dirty="0" err="1"/>
              <a:t>cilësinë</a:t>
            </a:r>
            <a:r>
              <a:rPr lang="en-US" sz="1800" i="1" dirty="0"/>
              <a:t> e </a:t>
            </a:r>
            <a:r>
              <a:rPr lang="en-US" sz="1800" i="1" dirty="0" err="1"/>
              <a:t>të</a:t>
            </a:r>
            <a:r>
              <a:rPr lang="en-US" sz="1800" i="1" dirty="0"/>
              <a:t> </a:t>
            </a:r>
            <a:r>
              <a:rPr lang="en-US" sz="1800" i="1" dirty="0" err="1"/>
              <a:t>përfaqësuarit</a:t>
            </a:r>
            <a:r>
              <a:rPr lang="en-US" sz="1800" i="1" dirty="0"/>
              <a:t> </a:t>
            </a:r>
            <a:r>
              <a:rPr lang="en-US" sz="1800" i="1" dirty="0" err="1"/>
              <a:t>ka</a:t>
            </a:r>
            <a:r>
              <a:rPr lang="en-US" sz="1800" i="1" dirty="0"/>
              <a:t> </a:t>
            </a:r>
            <a:r>
              <a:rPr lang="en-US" sz="1800" i="1" dirty="0" err="1"/>
              <a:t>hartuar</a:t>
            </a:r>
            <a:r>
              <a:rPr lang="en-US" sz="1800" i="1" dirty="0"/>
              <a:t> </a:t>
            </a:r>
            <a:r>
              <a:rPr lang="en-US" sz="1800" i="1" dirty="0" err="1"/>
              <a:t>para</a:t>
            </a:r>
            <a:r>
              <a:rPr lang="en-US" sz="1800" i="1" dirty="0"/>
              <a:t> </a:t>
            </a:r>
            <a:r>
              <a:rPr lang="en-US" sz="1800" i="1" dirty="0" err="1"/>
              <a:t>noterit</a:t>
            </a:r>
            <a:r>
              <a:rPr lang="en-US" sz="1800" i="1" dirty="0"/>
              <a:t> </a:t>
            </a:r>
            <a:r>
              <a:rPr lang="en-US" sz="1800" i="1" dirty="0" err="1"/>
              <a:t>prokurën</a:t>
            </a:r>
            <a:r>
              <a:rPr lang="en-US" sz="1800" i="1" dirty="0"/>
              <a:t> nr.1989 rep; nr.927 </a:t>
            </a:r>
            <a:r>
              <a:rPr lang="en-US" sz="1800" i="1" dirty="0" err="1"/>
              <a:t>kol</a:t>
            </a:r>
            <a:r>
              <a:rPr lang="en-US" sz="1800" i="1" dirty="0"/>
              <a:t>; </a:t>
            </a:r>
            <a:r>
              <a:rPr lang="en-US" sz="1800" i="1" dirty="0" err="1"/>
              <a:t>ku</a:t>
            </a:r>
            <a:r>
              <a:rPr lang="en-US" sz="1800" i="1" dirty="0"/>
              <a:t> </a:t>
            </a:r>
            <a:r>
              <a:rPr lang="en-US" sz="1800" i="1" dirty="0" err="1"/>
              <a:t>ka</a:t>
            </a:r>
            <a:r>
              <a:rPr lang="en-US" sz="1800" i="1" dirty="0"/>
              <a:t> </a:t>
            </a:r>
            <a:r>
              <a:rPr lang="en-US" sz="1800" i="1" dirty="0" err="1"/>
              <a:t>caktuar</a:t>
            </a:r>
            <a:r>
              <a:rPr lang="en-US" sz="1800" i="1" dirty="0"/>
              <a:t> </a:t>
            </a:r>
            <a:r>
              <a:rPr lang="en-US" sz="1800" i="1" dirty="0" err="1"/>
              <a:t>si</a:t>
            </a:r>
            <a:r>
              <a:rPr lang="en-US" sz="1800" i="1" dirty="0"/>
              <a:t> </a:t>
            </a:r>
            <a:r>
              <a:rPr lang="en-US" sz="1800" i="1" dirty="0" err="1"/>
              <a:t>mbrojtës</a:t>
            </a:r>
            <a:r>
              <a:rPr lang="en-US" sz="1800" i="1" dirty="0"/>
              <a:t> </a:t>
            </a:r>
            <a:r>
              <a:rPr lang="en-US" sz="1800" i="1" dirty="0" err="1"/>
              <a:t>të</a:t>
            </a:r>
            <a:r>
              <a:rPr lang="en-US" sz="1800" i="1" dirty="0"/>
              <a:t> </a:t>
            </a:r>
            <a:r>
              <a:rPr lang="en-US" sz="1800" i="1" dirty="0" err="1"/>
              <a:t>tij</a:t>
            </a:r>
            <a:r>
              <a:rPr lang="en-US" sz="1800" i="1" dirty="0"/>
              <a:t> av. Z.H., </a:t>
            </a:r>
            <a:r>
              <a:rPr lang="en-US" sz="1800" i="1" dirty="0" err="1"/>
              <a:t>në</a:t>
            </a:r>
            <a:r>
              <a:rPr lang="en-US" sz="1800" i="1" dirty="0"/>
              <a:t> </a:t>
            </a:r>
            <a:r>
              <a:rPr lang="en-US" sz="1800" i="1" dirty="0" err="1"/>
              <a:t>çështjen</a:t>
            </a:r>
            <a:r>
              <a:rPr lang="en-US" sz="1800" i="1" dirty="0"/>
              <a:t> </a:t>
            </a:r>
            <a:r>
              <a:rPr lang="en-US" sz="1800" i="1" dirty="0" err="1"/>
              <a:t>penale</a:t>
            </a:r>
            <a:r>
              <a:rPr lang="en-US" sz="1800" i="1" dirty="0"/>
              <a:t> me </a:t>
            </a:r>
            <a:r>
              <a:rPr lang="en-US" sz="1800" i="1" dirty="0" err="1"/>
              <a:t>akuzë</a:t>
            </a:r>
            <a:r>
              <a:rPr lang="en-US" sz="1800" i="1" dirty="0"/>
              <a:t> “</a:t>
            </a:r>
            <a:r>
              <a:rPr lang="en-US" sz="1800" i="1" dirty="0" err="1"/>
              <a:t>Prostitucioni</a:t>
            </a:r>
            <a:r>
              <a:rPr lang="en-US" sz="1800" i="1" dirty="0"/>
              <a:t>”. </a:t>
            </a:r>
            <a:r>
              <a:rPr lang="en-US" sz="1800" i="1" dirty="0" err="1"/>
              <a:t>Sipas</a:t>
            </a:r>
            <a:r>
              <a:rPr lang="en-US" sz="1800" i="1" dirty="0"/>
              <a:t> </a:t>
            </a:r>
            <a:r>
              <a:rPr lang="en-US" sz="1800" i="1" dirty="0" err="1"/>
              <a:t>përmbajtjes</a:t>
            </a:r>
            <a:r>
              <a:rPr lang="en-US" sz="1800" i="1" dirty="0"/>
              <a:t> </a:t>
            </a:r>
            <a:r>
              <a:rPr lang="en-US" sz="1800" i="1" dirty="0" err="1"/>
              <a:t>së</a:t>
            </a:r>
            <a:r>
              <a:rPr lang="en-US" sz="1800" i="1" dirty="0"/>
              <a:t> </a:t>
            </a:r>
            <a:r>
              <a:rPr lang="en-US" sz="1800" i="1" dirty="0" err="1"/>
              <a:t>aktit</a:t>
            </a:r>
            <a:r>
              <a:rPr lang="en-US" sz="1800" i="1" dirty="0"/>
              <a:t> </a:t>
            </a:r>
            <a:r>
              <a:rPr lang="en-US" sz="1800" i="1" dirty="0" err="1"/>
              <a:t>të</a:t>
            </a:r>
            <a:r>
              <a:rPr lang="en-US" sz="1800" i="1" dirty="0"/>
              <a:t> </a:t>
            </a:r>
            <a:r>
              <a:rPr lang="en-US" sz="1800" i="1" dirty="0" err="1"/>
              <a:t>përfaqësimit</a:t>
            </a:r>
            <a:r>
              <a:rPr lang="en-US" sz="1800" i="1" dirty="0"/>
              <a:t> i </a:t>
            </a:r>
            <a:r>
              <a:rPr lang="en-US" sz="1800" i="1" dirty="0" err="1"/>
              <a:t>gjykuari</a:t>
            </a:r>
            <a:r>
              <a:rPr lang="en-US" sz="1800" i="1" dirty="0"/>
              <a:t> i </a:t>
            </a:r>
            <a:r>
              <a:rPr lang="en-US" sz="1800" i="1" dirty="0" err="1"/>
              <a:t>ka</a:t>
            </a:r>
            <a:r>
              <a:rPr lang="en-US" sz="1800" i="1" dirty="0"/>
              <a:t> </a:t>
            </a:r>
            <a:r>
              <a:rPr lang="en-US" sz="1800" i="1" dirty="0" err="1"/>
              <a:t>dhënë</a:t>
            </a:r>
            <a:r>
              <a:rPr lang="en-US" sz="1800" i="1" dirty="0"/>
              <a:t> </a:t>
            </a:r>
            <a:r>
              <a:rPr lang="en-US" sz="1800" i="1" dirty="0" err="1"/>
              <a:t>si</a:t>
            </a:r>
            <a:r>
              <a:rPr lang="en-US" sz="1800" i="1" dirty="0"/>
              <a:t> </a:t>
            </a:r>
            <a:r>
              <a:rPr lang="en-US" sz="1800" i="1" dirty="0" err="1"/>
              <a:t>tagra</a:t>
            </a:r>
            <a:r>
              <a:rPr lang="en-US" sz="1800" i="1" dirty="0"/>
              <a:t> </a:t>
            </a:r>
            <a:r>
              <a:rPr lang="en-US" sz="1800" i="1" dirty="0" err="1"/>
              <a:t>përfaqësimi</a:t>
            </a:r>
            <a:r>
              <a:rPr lang="en-US" sz="1800" i="1" dirty="0"/>
              <a:t> </a:t>
            </a:r>
            <a:r>
              <a:rPr lang="en-US" sz="1800" i="1" dirty="0" err="1"/>
              <a:t>në</a:t>
            </a:r>
            <a:r>
              <a:rPr lang="en-US" sz="1800" i="1" dirty="0"/>
              <a:t> </a:t>
            </a:r>
            <a:r>
              <a:rPr lang="en-US" sz="1800" i="1" dirty="0" err="1"/>
              <a:t>emër</a:t>
            </a:r>
            <a:r>
              <a:rPr lang="en-US" sz="1800" i="1" dirty="0"/>
              <a:t> </a:t>
            </a:r>
            <a:r>
              <a:rPr lang="en-US" sz="1800" i="1" dirty="0" err="1"/>
              <a:t>dhe</a:t>
            </a:r>
            <a:r>
              <a:rPr lang="en-US" sz="1800" i="1" dirty="0"/>
              <a:t> </a:t>
            </a:r>
            <a:r>
              <a:rPr lang="en-US" sz="1800" i="1" dirty="0" err="1"/>
              <a:t>për</a:t>
            </a:r>
            <a:r>
              <a:rPr lang="en-US" sz="1800" i="1" dirty="0"/>
              <a:t> </a:t>
            </a:r>
            <a:r>
              <a:rPr lang="en-US" sz="1800" i="1" dirty="0" err="1"/>
              <a:t>llogari</a:t>
            </a:r>
            <a:r>
              <a:rPr lang="en-US" sz="1800" i="1" dirty="0"/>
              <a:t> </a:t>
            </a:r>
            <a:r>
              <a:rPr lang="en-US" sz="1800" i="1" dirty="0" err="1"/>
              <a:t>të</a:t>
            </a:r>
            <a:r>
              <a:rPr lang="en-US" sz="1800" i="1" dirty="0"/>
              <a:t> </a:t>
            </a:r>
            <a:r>
              <a:rPr lang="en-US" sz="1800" i="1" dirty="0" err="1"/>
              <a:t>tij</a:t>
            </a:r>
            <a:r>
              <a:rPr lang="en-US" sz="1800" i="1" dirty="0"/>
              <a:t>: “....</a:t>
            </a:r>
            <a:r>
              <a:rPr lang="en-US" sz="1800" i="1" dirty="0" err="1"/>
              <a:t>të</a:t>
            </a:r>
            <a:r>
              <a:rPr lang="en-US" sz="1800" i="1" dirty="0"/>
              <a:t> </a:t>
            </a:r>
            <a:r>
              <a:rPr lang="en-US" sz="1800" i="1" dirty="0" err="1"/>
              <a:t>drejtën</a:t>
            </a:r>
            <a:r>
              <a:rPr lang="en-US" sz="1800" i="1" dirty="0"/>
              <a:t> e </a:t>
            </a:r>
            <a:r>
              <a:rPr lang="en-US" sz="1800" i="1" dirty="0" err="1"/>
              <a:t>përfaqësimit</a:t>
            </a:r>
            <a:r>
              <a:rPr lang="en-US" sz="1800" i="1" dirty="0"/>
              <a:t> </a:t>
            </a:r>
            <a:r>
              <a:rPr lang="en-US" sz="1800" i="1" dirty="0" err="1"/>
              <a:t>në</a:t>
            </a:r>
            <a:r>
              <a:rPr lang="en-US" sz="1800" i="1" dirty="0"/>
              <a:t> </a:t>
            </a:r>
            <a:r>
              <a:rPr lang="en-US" sz="1800" i="1" dirty="0" err="1"/>
              <a:t>mungesë</a:t>
            </a:r>
            <a:r>
              <a:rPr lang="en-US" sz="1800" i="1" dirty="0"/>
              <a:t> </a:t>
            </a:r>
            <a:r>
              <a:rPr lang="en-US" sz="1800" i="1" dirty="0" err="1"/>
              <a:t>në</a:t>
            </a:r>
            <a:r>
              <a:rPr lang="en-US" sz="1800" i="1" dirty="0"/>
              <a:t> </a:t>
            </a:r>
            <a:r>
              <a:rPr lang="en-US" sz="1800" i="1" dirty="0" err="1"/>
              <a:t>gjykatë</a:t>
            </a:r>
            <a:r>
              <a:rPr lang="en-US" sz="1800" i="1" dirty="0"/>
              <a:t>, </a:t>
            </a:r>
            <a:r>
              <a:rPr lang="en-US" sz="1800" i="1" dirty="0" err="1"/>
              <a:t>të</a:t>
            </a:r>
            <a:r>
              <a:rPr lang="en-US" sz="1800" i="1" dirty="0"/>
              <a:t> </a:t>
            </a:r>
            <a:r>
              <a:rPr lang="en-US" sz="1800" i="1" dirty="0" err="1"/>
              <a:t>drejtën</a:t>
            </a:r>
            <a:r>
              <a:rPr lang="en-US" sz="1800" i="1" dirty="0"/>
              <a:t> </a:t>
            </a:r>
            <a:r>
              <a:rPr lang="en-US" sz="1800" i="1" dirty="0" err="1"/>
              <a:t>të</a:t>
            </a:r>
            <a:r>
              <a:rPr lang="en-US" sz="1800" i="1" dirty="0"/>
              <a:t> </a:t>
            </a:r>
            <a:r>
              <a:rPr lang="en-US" sz="1800" i="1" dirty="0" err="1"/>
              <a:t>kërkojë</a:t>
            </a:r>
            <a:r>
              <a:rPr lang="en-US" sz="1800" i="1" dirty="0"/>
              <a:t> </a:t>
            </a:r>
            <a:r>
              <a:rPr lang="en-US" sz="1800" i="1" dirty="0" err="1"/>
              <a:t>gjykim</a:t>
            </a:r>
            <a:r>
              <a:rPr lang="en-US" sz="1800" i="1" dirty="0"/>
              <a:t> </a:t>
            </a:r>
            <a:r>
              <a:rPr lang="en-US" sz="1800" i="1" dirty="0" err="1"/>
              <a:t>të</a:t>
            </a:r>
            <a:r>
              <a:rPr lang="en-US" sz="1800" i="1" dirty="0"/>
              <a:t> </a:t>
            </a:r>
            <a:r>
              <a:rPr lang="en-US" sz="1800" i="1" dirty="0" err="1"/>
              <a:t>shkurtuar</a:t>
            </a:r>
            <a:r>
              <a:rPr lang="en-US" sz="1800" i="1" dirty="0"/>
              <a:t>, </a:t>
            </a:r>
            <a:r>
              <a:rPr lang="en-US" sz="1800" i="1" dirty="0" err="1"/>
              <a:t>të</a:t>
            </a:r>
            <a:r>
              <a:rPr lang="en-US" sz="1800" i="1" dirty="0"/>
              <a:t> </a:t>
            </a:r>
            <a:r>
              <a:rPr lang="en-US" sz="1800" i="1" dirty="0" err="1"/>
              <a:t>nënshkruajë</a:t>
            </a:r>
            <a:r>
              <a:rPr lang="en-US" sz="1800" i="1" dirty="0"/>
              <a:t> </a:t>
            </a:r>
            <a:r>
              <a:rPr lang="en-US" sz="1800" i="1" dirty="0" err="1"/>
              <a:t>atë</a:t>
            </a:r>
            <a:r>
              <a:rPr lang="en-US" sz="1800" i="1" dirty="0"/>
              <a:t> e </a:t>
            </a:r>
            <a:r>
              <a:rPr lang="en-US" sz="1800" i="1" dirty="0" err="1"/>
              <a:t>përfaqësimin</a:t>
            </a:r>
            <a:r>
              <a:rPr lang="en-US" sz="1800" i="1" dirty="0"/>
              <a:t> </a:t>
            </a:r>
            <a:r>
              <a:rPr lang="en-US" sz="1800" i="1" dirty="0" err="1"/>
              <a:t>tim</a:t>
            </a:r>
            <a:r>
              <a:rPr lang="en-US" sz="1800" i="1" dirty="0"/>
              <a:t> </a:t>
            </a:r>
            <a:r>
              <a:rPr lang="en-US" sz="1800" i="1" dirty="0" err="1"/>
              <a:t>në</a:t>
            </a:r>
            <a:r>
              <a:rPr lang="en-US" sz="1800" i="1" dirty="0"/>
              <a:t> </a:t>
            </a:r>
            <a:r>
              <a:rPr lang="en-US" sz="1800" i="1" dirty="0" err="1"/>
              <a:t>mungesë</a:t>
            </a:r>
            <a:r>
              <a:rPr lang="en-US" sz="1800" i="1" dirty="0"/>
              <a:t> </a:t>
            </a:r>
            <a:r>
              <a:rPr lang="en-US" sz="1800" i="1" dirty="0" err="1"/>
              <a:t>në</a:t>
            </a:r>
            <a:r>
              <a:rPr lang="en-US" sz="1800" i="1" dirty="0"/>
              <a:t> </a:t>
            </a:r>
            <a:r>
              <a:rPr lang="en-US" sz="1800" i="1" dirty="0" err="1"/>
              <a:t>të</a:t>
            </a:r>
            <a:r>
              <a:rPr lang="en-US" sz="1800" i="1" dirty="0"/>
              <a:t> </a:t>
            </a:r>
            <a:r>
              <a:rPr lang="en-US" sz="1800" i="1" dirty="0" err="1"/>
              <a:t>tre</a:t>
            </a:r>
            <a:r>
              <a:rPr lang="en-US" sz="1800" i="1" dirty="0"/>
              <a:t> </a:t>
            </a:r>
            <a:r>
              <a:rPr lang="en-US" sz="1800" i="1" dirty="0" err="1"/>
              <a:t>shkallët</a:t>
            </a:r>
            <a:r>
              <a:rPr lang="en-US" sz="1800" i="1" dirty="0"/>
              <a:t> e </a:t>
            </a:r>
            <a:r>
              <a:rPr lang="en-US" sz="1800" i="1" dirty="0" err="1"/>
              <a:t>gjykimit</a:t>
            </a:r>
            <a:r>
              <a:rPr lang="en-US" sz="1800" i="1" dirty="0"/>
              <a:t>, </a:t>
            </a:r>
            <a:r>
              <a:rPr lang="en-US" sz="1800" i="1" dirty="0" err="1"/>
              <a:t>avokati</a:t>
            </a:r>
            <a:r>
              <a:rPr lang="en-US" sz="1800" i="1" dirty="0"/>
              <a:t> </a:t>
            </a:r>
            <a:r>
              <a:rPr lang="en-US" sz="1800" i="1" dirty="0" err="1"/>
              <a:t>të</a:t>
            </a:r>
            <a:r>
              <a:rPr lang="en-US" sz="1800" i="1" dirty="0"/>
              <a:t> </a:t>
            </a:r>
            <a:r>
              <a:rPr lang="en-US" sz="1800" i="1" dirty="0" err="1"/>
              <a:t>kryejë</a:t>
            </a:r>
            <a:r>
              <a:rPr lang="en-US" sz="1800" i="1" dirty="0"/>
              <a:t> </a:t>
            </a:r>
            <a:r>
              <a:rPr lang="en-US" sz="1800" i="1" dirty="0" err="1"/>
              <a:t>çdo</a:t>
            </a:r>
            <a:r>
              <a:rPr lang="en-US" sz="1800" i="1" dirty="0"/>
              <a:t> </a:t>
            </a:r>
            <a:r>
              <a:rPr lang="en-US" sz="1800" i="1" dirty="0" err="1"/>
              <a:t>veprim</a:t>
            </a:r>
            <a:r>
              <a:rPr lang="en-US" sz="1800" i="1" dirty="0"/>
              <a:t> </a:t>
            </a:r>
            <a:r>
              <a:rPr lang="en-US" sz="1800" i="1" dirty="0" err="1"/>
              <a:t>procedurial</a:t>
            </a:r>
            <a:r>
              <a:rPr lang="en-US" sz="1800" i="1" dirty="0"/>
              <a:t> </a:t>
            </a:r>
            <a:r>
              <a:rPr lang="en-US" sz="1800" i="1" dirty="0" err="1"/>
              <a:t>në</a:t>
            </a:r>
            <a:r>
              <a:rPr lang="en-US" sz="1800" i="1" dirty="0"/>
              <a:t> </a:t>
            </a:r>
            <a:r>
              <a:rPr lang="en-US" sz="1800" i="1" dirty="0" err="1"/>
              <a:t>emrin</a:t>
            </a:r>
            <a:r>
              <a:rPr lang="en-US" sz="1800" i="1" dirty="0"/>
              <a:t> </a:t>
            </a:r>
            <a:r>
              <a:rPr lang="en-US" sz="1800" i="1" dirty="0" err="1"/>
              <a:t>tim</a:t>
            </a:r>
            <a:r>
              <a:rPr lang="en-US" sz="1800" i="1" dirty="0"/>
              <a:t> e </a:t>
            </a:r>
            <a:r>
              <a:rPr lang="en-US" sz="1800" i="1" dirty="0" err="1"/>
              <a:t>në</a:t>
            </a:r>
            <a:r>
              <a:rPr lang="en-US" sz="1800" i="1" dirty="0"/>
              <a:t> </a:t>
            </a:r>
            <a:r>
              <a:rPr lang="en-US" sz="1800" i="1" dirty="0" err="1"/>
              <a:t>mungesë</a:t>
            </a:r>
            <a:r>
              <a:rPr lang="en-US" sz="1800" i="1" dirty="0"/>
              <a:t> time e </a:t>
            </a:r>
            <a:r>
              <a:rPr lang="en-US" sz="1800" i="1" dirty="0" err="1"/>
              <a:t>që</a:t>
            </a:r>
            <a:r>
              <a:rPr lang="en-US" sz="1800" i="1" dirty="0"/>
              <a:t> </a:t>
            </a:r>
            <a:r>
              <a:rPr lang="en-US" sz="1800" i="1" dirty="0" err="1"/>
              <a:t>ai</a:t>
            </a:r>
            <a:r>
              <a:rPr lang="en-US" sz="1800" i="1" dirty="0"/>
              <a:t> e </a:t>
            </a:r>
            <a:r>
              <a:rPr lang="en-US" sz="1800" i="1" dirty="0" err="1"/>
              <a:t>vlerëson</a:t>
            </a:r>
            <a:r>
              <a:rPr lang="en-US" sz="1800" i="1" dirty="0"/>
              <a:t> </a:t>
            </a:r>
            <a:r>
              <a:rPr lang="en-US" sz="1800" i="1" dirty="0" err="1"/>
              <a:t>të</a:t>
            </a:r>
            <a:r>
              <a:rPr lang="en-US" sz="1800" i="1" dirty="0"/>
              <a:t> </a:t>
            </a:r>
            <a:r>
              <a:rPr lang="en-US" sz="1800" i="1" dirty="0" err="1"/>
              <a:t>arsyeshme</a:t>
            </a:r>
            <a:r>
              <a:rPr lang="en-US" sz="1800" dirty="0"/>
              <a:t>...”. </a:t>
            </a:r>
            <a:endParaRPr lang="en-US" sz="1800" dirty="0" smtClean="0"/>
          </a:p>
          <a:p>
            <a:pPr marL="0" indent="0" algn="just">
              <a:buNone/>
            </a:pPr>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46F235DA-FC34-498D-9AFE-8A3095F2C560}"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28401104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8534400" cy="5257800"/>
          </a:xfrm>
        </p:spPr>
        <p:txBody>
          <a:bodyPr>
            <a:noAutofit/>
          </a:bodyPr>
          <a:lstStyle/>
          <a:p>
            <a:pPr algn="just"/>
            <a:r>
              <a:rPr lang="en-US" sz="1800" dirty="0" err="1" smtClean="0"/>
              <a:t>Kolegji</a:t>
            </a:r>
            <a:r>
              <a:rPr lang="en-US" sz="1800" dirty="0" smtClean="0"/>
              <a:t> </a:t>
            </a:r>
            <a:r>
              <a:rPr lang="en-US" sz="1800" dirty="0"/>
              <a:t>Penal </a:t>
            </a:r>
            <a:r>
              <a:rPr lang="en-US" sz="1800" dirty="0" err="1"/>
              <a:t>ka</a:t>
            </a:r>
            <a:r>
              <a:rPr lang="en-US" sz="1800" dirty="0"/>
              <a:t> </a:t>
            </a:r>
            <a:r>
              <a:rPr lang="en-US" sz="1800" dirty="0" err="1"/>
              <a:t>vlerësuar</a:t>
            </a:r>
            <a:r>
              <a:rPr lang="en-US" sz="1800" dirty="0"/>
              <a:t> se “</a:t>
            </a:r>
            <a:r>
              <a:rPr lang="en-US" sz="1800" i="1" dirty="0" err="1"/>
              <a:t>lëshimi</a:t>
            </a:r>
            <a:r>
              <a:rPr lang="en-US" sz="1800" i="1" dirty="0"/>
              <a:t> </a:t>
            </a:r>
            <a:r>
              <a:rPr lang="en-US" sz="1800" i="1" dirty="0" err="1"/>
              <a:t>nga</a:t>
            </a:r>
            <a:r>
              <a:rPr lang="en-US" sz="1800" i="1" dirty="0"/>
              <a:t> i </a:t>
            </a:r>
            <a:r>
              <a:rPr lang="en-US" sz="1800" i="1" dirty="0" err="1"/>
              <a:t>gjykuari</a:t>
            </a:r>
            <a:r>
              <a:rPr lang="en-US" sz="1800" i="1" dirty="0"/>
              <a:t> i </a:t>
            </a:r>
            <a:r>
              <a:rPr lang="en-US" sz="1800" i="1" dirty="0" err="1"/>
              <a:t>një</a:t>
            </a:r>
            <a:r>
              <a:rPr lang="en-US" sz="1800" i="1" dirty="0"/>
              <a:t> </a:t>
            </a:r>
            <a:r>
              <a:rPr lang="en-US" sz="1800" i="1" dirty="0" err="1"/>
              <a:t>akt</a:t>
            </a:r>
            <a:r>
              <a:rPr lang="en-US" sz="1800" i="1" dirty="0"/>
              <a:t> </a:t>
            </a:r>
            <a:r>
              <a:rPr lang="en-US" sz="1800" i="1" dirty="0" err="1"/>
              <a:t>përfaqësimi</a:t>
            </a:r>
            <a:r>
              <a:rPr lang="en-US" sz="1800" i="1" dirty="0"/>
              <a:t> </a:t>
            </a:r>
            <a:r>
              <a:rPr lang="en-US" sz="1800" i="1" dirty="0" err="1"/>
              <a:t>në</a:t>
            </a:r>
            <a:r>
              <a:rPr lang="en-US" sz="1800" i="1" dirty="0"/>
              <a:t> </a:t>
            </a:r>
            <a:r>
              <a:rPr lang="en-US" sz="1800" i="1" dirty="0" err="1"/>
              <a:t>emër</a:t>
            </a:r>
            <a:r>
              <a:rPr lang="en-US" sz="1800" i="1" dirty="0"/>
              <a:t> </a:t>
            </a:r>
            <a:r>
              <a:rPr lang="en-US" sz="1800" i="1" dirty="0" err="1"/>
              <a:t>të</a:t>
            </a:r>
            <a:r>
              <a:rPr lang="en-US" sz="1800" i="1" dirty="0"/>
              <a:t> </a:t>
            </a:r>
            <a:r>
              <a:rPr lang="en-US" sz="1800" i="1" dirty="0" err="1"/>
              <a:t>mbrojtësit</a:t>
            </a:r>
            <a:r>
              <a:rPr lang="en-US" sz="1800" i="1" dirty="0"/>
              <a:t> </a:t>
            </a:r>
            <a:r>
              <a:rPr lang="en-US" sz="1800" i="1" dirty="0" err="1"/>
              <a:t>për</a:t>
            </a:r>
            <a:r>
              <a:rPr lang="en-US" sz="1800" i="1" dirty="0"/>
              <a:t> </a:t>
            </a:r>
            <a:r>
              <a:rPr lang="en-US" sz="1800" i="1" dirty="0" err="1"/>
              <a:t>t’a</a:t>
            </a:r>
            <a:r>
              <a:rPr lang="en-US" sz="1800" i="1" dirty="0"/>
              <a:t> </a:t>
            </a:r>
            <a:r>
              <a:rPr lang="en-US" sz="1800" i="1" dirty="0" err="1"/>
              <a:t>përfaqësuar</a:t>
            </a:r>
            <a:r>
              <a:rPr lang="en-US" sz="1800" i="1" dirty="0"/>
              <a:t> </a:t>
            </a:r>
            <a:r>
              <a:rPr lang="en-US" sz="1800" i="1" dirty="0" err="1"/>
              <a:t>në</a:t>
            </a:r>
            <a:r>
              <a:rPr lang="en-US" sz="1800" i="1" dirty="0"/>
              <a:t> </a:t>
            </a:r>
            <a:r>
              <a:rPr lang="en-US" sz="1800" i="1" dirty="0" err="1"/>
              <a:t>gjykim</a:t>
            </a:r>
            <a:r>
              <a:rPr lang="en-US" sz="1800" i="1" dirty="0"/>
              <a:t> </a:t>
            </a:r>
            <a:r>
              <a:rPr lang="en-US" sz="1800" i="1" dirty="0" err="1"/>
              <a:t>edhe</a:t>
            </a:r>
            <a:r>
              <a:rPr lang="en-US" sz="1800" i="1" dirty="0"/>
              <a:t> </a:t>
            </a:r>
            <a:r>
              <a:rPr lang="en-US" sz="1800" i="1" dirty="0" err="1"/>
              <a:t>në</a:t>
            </a:r>
            <a:r>
              <a:rPr lang="en-US" sz="1800" i="1" dirty="0"/>
              <a:t> </a:t>
            </a:r>
            <a:r>
              <a:rPr lang="en-US" sz="1800" i="1" dirty="0" err="1"/>
              <a:t>mungesë</a:t>
            </a:r>
            <a:r>
              <a:rPr lang="en-US" sz="1800" i="1" dirty="0"/>
              <a:t> </a:t>
            </a:r>
            <a:r>
              <a:rPr lang="en-US" sz="1800" i="1" dirty="0" err="1"/>
              <a:t>të</a:t>
            </a:r>
            <a:r>
              <a:rPr lang="en-US" sz="1800" i="1" dirty="0"/>
              <a:t> </a:t>
            </a:r>
            <a:r>
              <a:rPr lang="en-US" sz="1800" i="1" dirty="0" err="1"/>
              <a:t>tij</a:t>
            </a:r>
            <a:r>
              <a:rPr lang="en-US" sz="1800" i="1" dirty="0"/>
              <a:t>, </a:t>
            </a:r>
            <a:r>
              <a:rPr lang="en-US" sz="1800" i="1" dirty="0" err="1"/>
              <a:t>krahas</a:t>
            </a:r>
            <a:r>
              <a:rPr lang="en-US" sz="1800" i="1" dirty="0"/>
              <a:t> </a:t>
            </a:r>
            <a:r>
              <a:rPr lang="en-US" sz="1800" i="1" dirty="0" err="1"/>
              <a:t>vlerës</a:t>
            </a:r>
            <a:r>
              <a:rPr lang="en-US" sz="1800" i="1" dirty="0"/>
              <a:t> </a:t>
            </a:r>
            <a:r>
              <a:rPr lang="en-US" sz="1800" i="1" dirty="0" err="1"/>
              <a:t>juridike</a:t>
            </a:r>
            <a:r>
              <a:rPr lang="en-US" sz="1800" i="1" dirty="0"/>
              <a:t> </a:t>
            </a:r>
            <a:r>
              <a:rPr lang="en-US" sz="1800" i="1" dirty="0" err="1"/>
              <a:t>që</a:t>
            </a:r>
            <a:r>
              <a:rPr lang="en-US" sz="1800" i="1" dirty="0"/>
              <a:t> </a:t>
            </a:r>
            <a:r>
              <a:rPr lang="en-US" sz="1800" i="1" dirty="0" err="1"/>
              <a:t>ka</a:t>
            </a:r>
            <a:r>
              <a:rPr lang="en-US" sz="1800" i="1" dirty="0"/>
              <a:t> </a:t>
            </a:r>
            <a:r>
              <a:rPr lang="en-US" sz="1800" i="1" dirty="0" err="1"/>
              <a:t>në</a:t>
            </a:r>
            <a:r>
              <a:rPr lang="en-US" sz="1800" i="1" dirty="0"/>
              <a:t> </a:t>
            </a:r>
            <a:r>
              <a:rPr lang="en-US" sz="1800" i="1" dirty="0" err="1"/>
              <a:t>lidhje</a:t>
            </a:r>
            <a:r>
              <a:rPr lang="en-US" sz="1800" i="1" dirty="0"/>
              <a:t> me </a:t>
            </a:r>
            <a:r>
              <a:rPr lang="en-US" sz="1800" i="1" dirty="0" err="1"/>
              <a:t>të</a:t>
            </a:r>
            <a:r>
              <a:rPr lang="en-US" sz="1800" i="1" dirty="0"/>
              <a:t> </a:t>
            </a:r>
            <a:r>
              <a:rPr lang="en-US" sz="1800" i="1" dirty="0" err="1"/>
              <a:t>drejtën</a:t>
            </a:r>
            <a:r>
              <a:rPr lang="en-US" sz="1800" i="1" dirty="0"/>
              <a:t> e </a:t>
            </a:r>
            <a:r>
              <a:rPr lang="en-US" sz="1800" i="1" dirty="0" err="1"/>
              <a:t>përfaqësimit</a:t>
            </a:r>
            <a:r>
              <a:rPr lang="en-US" sz="1800" i="1" dirty="0"/>
              <a:t> </a:t>
            </a:r>
            <a:r>
              <a:rPr lang="en-US" sz="1800" i="1" dirty="0" err="1"/>
              <a:t>dhe</a:t>
            </a:r>
            <a:r>
              <a:rPr lang="en-US" sz="1800" i="1" dirty="0"/>
              <a:t> </a:t>
            </a:r>
            <a:r>
              <a:rPr lang="en-US" sz="1800" i="1" dirty="0" err="1"/>
              <a:t>tagrat</a:t>
            </a:r>
            <a:r>
              <a:rPr lang="en-US" sz="1800" i="1" dirty="0"/>
              <a:t> </a:t>
            </a:r>
            <a:r>
              <a:rPr lang="en-US" sz="1800" i="1" dirty="0" err="1"/>
              <a:t>brenda</a:t>
            </a:r>
            <a:r>
              <a:rPr lang="en-US" sz="1800" i="1" dirty="0"/>
              <a:t> </a:t>
            </a:r>
            <a:r>
              <a:rPr lang="en-US" sz="1800" i="1" dirty="0" err="1"/>
              <a:t>të</a:t>
            </a:r>
            <a:r>
              <a:rPr lang="en-US" sz="1800" i="1" dirty="0"/>
              <a:t> </a:t>
            </a:r>
            <a:r>
              <a:rPr lang="en-US" sz="1800" i="1" dirty="0" err="1"/>
              <a:t>cilës</a:t>
            </a:r>
            <a:r>
              <a:rPr lang="en-US" sz="1800" i="1" dirty="0"/>
              <a:t> do </a:t>
            </a:r>
            <a:r>
              <a:rPr lang="en-US" sz="1800" i="1" dirty="0" err="1"/>
              <a:t>të</a:t>
            </a:r>
            <a:r>
              <a:rPr lang="en-US" sz="1800" i="1" dirty="0"/>
              <a:t> </a:t>
            </a:r>
            <a:r>
              <a:rPr lang="en-US" sz="1800" i="1" dirty="0" err="1"/>
              <a:t>veprojë</a:t>
            </a:r>
            <a:r>
              <a:rPr lang="en-US" sz="1800" i="1" dirty="0"/>
              <a:t> </a:t>
            </a:r>
            <a:r>
              <a:rPr lang="en-US" sz="1800" i="1" dirty="0" err="1"/>
              <a:t>mbrojtësi</a:t>
            </a:r>
            <a:r>
              <a:rPr lang="en-US" sz="1800" i="1" dirty="0"/>
              <a:t> </a:t>
            </a:r>
            <a:r>
              <a:rPr lang="en-US" sz="1800" b="1" i="1" dirty="0" err="1"/>
              <a:t>ka</a:t>
            </a:r>
            <a:r>
              <a:rPr lang="en-US" sz="1800" b="1" i="1" dirty="0"/>
              <a:t> </a:t>
            </a:r>
            <a:r>
              <a:rPr lang="en-US" sz="1800" b="1" i="1" dirty="0" err="1"/>
              <a:t>edhe</a:t>
            </a:r>
            <a:r>
              <a:rPr lang="en-US" sz="1800" b="1" i="1" dirty="0"/>
              <a:t> </a:t>
            </a:r>
            <a:r>
              <a:rPr lang="en-US" sz="1800" b="1" i="1" dirty="0" err="1"/>
              <a:t>vlerën</a:t>
            </a:r>
            <a:r>
              <a:rPr lang="en-US" sz="1800" b="1" i="1" dirty="0"/>
              <a:t> e </a:t>
            </a:r>
            <a:r>
              <a:rPr lang="en-US" sz="1800" b="1" i="1" dirty="0" err="1"/>
              <a:t>konfirmimit</a:t>
            </a:r>
            <a:r>
              <a:rPr lang="en-US" sz="1800" b="1" i="1" dirty="0"/>
              <a:t> </a:t>
            </a:r>
            <a:r>
              <a:rPr lang="en-US" sz="1800" b="1" i="1" dirty="0" err="1"/>
              <a:t>kur</a:t>
            </a:r>
            <a:r>
              <a:rPr lang="en-US" sz="1800" b="1" i="1" dirty="0"/>
              <a:t> </a:t>
            </a:r>
            <a:r>
              <a:rPr lang="en-US" sz="1800" b="1" i="1" dirty="0" err="1"/>
              <a:t>në</a:t>
            </a:r>
            <a:r>
              <a:rPr lang="en-US" sz="1800" b="1" i="1" dirty="0"/>
              <a:t> </a:t>
            </a:r>
            <a:r>
              <a:rPr lang="en-US" sz="1800" b="1" i="1" dirty="0" err="1"/>
              <a:t>të</a:t>
            </a:r>
            <a:r>
              <a:rPr lang="en-US" sz="1800" b="1" i="1" dirty="0"/>
              <a:t> del e </a:t>
            </a:r>
            <a:r>
              <a:rPr lang="en-US" sz="1800" b="1" i="1" dirty="0" err="1"/>
              <a:t>shprehur</a:t>
            </a:r>
            <a:r>
              <a:rPr lang="en-US" sz="1800" b="1" i="1" dirty="0"/>
              <a:t> </a:t>
            </a:r>
            <a:r>
              <a:rPr lang="en-US" sz="1800" b="1" i="1" dirty="0" err="1"/>
              <a:t>qartë</a:t>
            </a:r>
            <a:r>
              <a:rPr lang="en-US" sz="1800" b="1" i="1" dirty="0"/>
              <a:t> se </a:t>
            </a:r>
            <a:r>
              <a:rPr lang="en-US" sz="1800" b="1" i="1" dirty="0" err="1"/>
              <a:t>është</a:t>
            </a:r>
            <a:r>
              <a:rPr lang="en-US" sz="1800" b="1" i="1" dirty="0"/>
              <a:t> </a:t>
            </a:r>
            <a:r>
              <a:rPr lang="en-US" sz="1800" b="1" i="1" dirty="0" err="1"/>
              <a:t>në</a:t>
            </a:r>
            <a:r>
              <a:rPr lang="en-US" sz="1800" b="1" i="1" dirty="0"/>
              <a:t> </a:t>
            </a:r>
            <a:r>
              <a:rPr lang="en-US" sz="1800" b="1" i="1" dirty="0" err="1"/>
              <a:t>dijeni</a:t>
            </a:r>
            <a:r>
              <a:rPr lang="en-US" sz="1800" b="1" i="1" dirty="0"/>
              <a:t> </a:t>
            </a:r>
            <a:r>
              <a:rPr lang="en-US" sz="1800" b="1" i="1" dirty="0" err="1"/>
              <a:t>të</a:t>
            </a:r>
            <a:r>
              <a:rPr lang="en-US" sz="1800" b="1" i="1" dirty="0"/>
              <a:t> </a:t>
            </a:r>
            <a:r>
              <a:rPr lang="en-US" sz="1800" b="1" i="1" dirty="0" err="1"/>
              <a:t>procesit</a:t>
            </a:r>
            <a:r>
              <a:rPr lang="en-US" sz="1800" b="1" i="1" dirty="0"/>
              <a:t> penal </a:t>
            </a:r>
            <a:r>
              <a:rPr lang="en-US" sz="1800" b="1" i="1" dirty="0" err="1"/>
              <a:t>që</a:t>
            </a:r>
            <a:r>
              <a:rPr lang="en-US" sz="1800" b="1" i="1" dirty="0"/>
              <a:t> </a:t>
            </a:r>
            <a:r>
              <a:rPr lang="en-US" sz="1800" b="1" i="1" dirty="0" err="1"/>
              <a:t>po</a:t>
            </a:r>
            <a:r>
              <a:rPr lang="en-US" sz="1800" b="1" i="1" dirty="0"/>
              <a:t> </a:t>
            </a:r>
            <a:r>
              <a:rPr lang="en-US" sz="1800" b="1" i="1" dirty="0" err="1"/>
              <a:t>zhvillohet</a:t>
            </a:r>
            <a:r>
              <a:rPr lang="en-US" sz="1800" b="1" i="1" dirty="0"/>
              <a:t> </a:t>
            </a:r>
            <a:r>
              <a:rPr lang="en-US" sz="1800" b="1" i="1" dirty="0" err="1"/>
              <a:t>kundër</a:t>
            </a:r>
            <a:r>
              <a:rPr lang="en-US" sz="1800" b="1" i="1" dirty="0"/>
              <a:t> </a:t>
            </a:r>
            <a:r>
              <a:rPr lang="en-US" sz="1800" b="1" i="1" dirty="0" err="1"/>
              <a:t>tij</a:t>
            </a:r>
            <a:r>
              <a:rPr lang="en-US" sz="1800" b="1" i="1" dirty="0"/>
              <a:t> </a:t>
            </a:r>
            <a:r>
              <a:rPr lang="en-US" sz="1800" b="1" i="1" dirty="0" err="1"/>
              <a:t>dhe</a:t>
            </a:r>
            <a:r>
              <a:rPr lang="en-US" sz="1800" b="1" i="1" dirty="0"/>
              <a:t> </a:t>
            </a:r>
            <a:r>
              <a:rPr lang="en-US" sz="1800" b="1" i="1" dirty="0" err="1"/>
              <a:t>nuk</a:t>
            </a:r>
            <a:r>
              <a:rPr lang="en-US" sz="1800" b="1" i="1" dirty="0"/>
              <a:t> </a:t>
            </a:r>
            <a:r>
              <a:rPr lang="en-US" sz="1800" b="1" i="1" dirty="0" err="1"/>
              <a:t>dëshiron</a:t>
            </a:r>
            <a:r>
              <a:rPr lang="en-US" sz="1800" b="1" i="1" dirty="0"/>
              <a:t> </a:t>
            </a:r>
            <a:r>
              <a:rPr lang="en-US" sz="1800" b="1" i="1" dirty="0" err="1"/>
              <a:t>të</a:t>
            </a:r>
            <a:r>
              <a:rPr lang="en-US" sz="1800" b="1" i="1" dirty="0"/>
              <a:t> </a:t>
            </a:r>
            <a:r>
              <a:rPr lang="en-US" sz="1800" b="1" i="1" dirty="0" err="1"/>
              <a:t>paraqitet</a:t>
            </a:r>
            <a:r>
              <a:rPr lang="en-US" sz="1800" b="1" i="1" dirty="0"/>
              <a:t> </a:t>
            </a:r>
            <a:r>
              <a:rPr lang="en-US" sz="1800" b="1" i="1" dirty="0" err="1"/>
              <a:t>por</a:t>
            </a:r>
            <a:r>
              <a:rPr lang="en-US" sz="1800" b="1" i="1" dirty="0"/>
              <a:t> do </a:t>
            </a:r>
            <a:r>
              <a:rPr lang="en-US" sz="1800" b="1" i="1" dirty="0" err="1"/>
              <a:t>të</a:t>
            </a:r>
            <a:r>
              <a:rPr lang="en-US" sz="1800" b="1" i="1" dirty="0"/>
              <a:t> </a:t>
            </a:r>
            <a:r>
              <a:rPr lang="en-US" sz="1800" b="1" i="1" dirty="0" err="1"/>
              <a:t>përfaqësohet</a:t>
            </a:r>
            <a:r>
              <a:rPr lang="en-US" sz="1800" b="1" i="1" dirty="0"/>
              <a:t> </a:t>
            </a:r>
            <a:r>
              <a:rPr lang="en-US" sz="1800" b="1" i="1" dirty="0" err="1"/>
              <a:t>nga</a:t>
            </a:r>
            <a:r>
              <a:rPr lang="en-US" sz="1800" b="1" i="1" dirty="0"/>
              <a:t> </a:t>
            </a:r>
            <a:r>
              <a:rPr lang="en-US" sz="1800" b="1" i="1" dirty="0" err="1"/>
              <a:t>mbrojtësi</a:t>
            </a:r>
            <a:r>
              <a:rPr lang="en-US" sz="1800" b="1" i="1" dirty="0"/>
              <a:t> i </a:t>
            </a:r>
            <a:r>
              <a:rPr lang="en-US" sz="1800" b="1" i="1" dirty="0" err="1"/>
              <a:t>tij</a:t>
            </a:r>
            <a:r>
              <a:rPr lang="en-US" sz="1800" i="1" dirty="0"/>
              <a:t>. </a:t>
            </a:r>
            <a:r>
              <a:rPr lang="en-US" sz="1800" i="1" dirty="0" err="1"/>
              <a:t>Ky</a:t>
            </a:r>
            <a:r>
              <a:rPr lang="en-US" sz="1800" i="1" dirty="0"/>
              <a:t> </a:t>
            </a:r>
            <a:r>
              <a:rPr lang="en-US" sz="1800" i="1" dirty="0" err="1"/>
              <a:t>akt</a:t>
            </a:r>
            <a:r>
              <a:rPr lang="en-US" sz="1800" i="1" dirty="0"/>
              <a:t> </a:t>
            </a:r>
            <a:r>
              <a:rPr lang="en-US" sz="1800" i="1" dirty="0" err="1"/>
              <a:t>është</a:t>
            </a:r>
            <a:r>
              <a:rPr lang="en-US" sz="1800" i="1" dirty="0"/>
              <a:t> i </a:t>
            </a:r>
            <a:r>
              <a:rPr lang="en-US" sz="1800" i="1" dirty="0" err="1"/>
              <a:t>mjaftueshëm</a:t>
            </a:r>
            <a:r>
              <a:rPr lang="en-US" sz="1800" i="1" dirty="0"/>
              <a:t> </a:t>
            </a:r>
            <a:r>
              <a:rPr lang="en-US" sz="1800" i="1" dirty="0" err="1"/>
              <a:t>për</a:t>
            </a:r>
            <a:r>
              <a:rPr lang="en-US" sz="1800" i="1" dirty="0"/>
              <a:t> </a:t>
            </a:r>
            <a:r>
              <a:rPr lang="en-US" sz="1800" i="1" dirty="0" err="1"/>
              <a:t>gjykatën</a:t>
            </a:r>
            <a:r>
              <a:rPr lang="en-US" sz="1800" i="1" dirty="0"/>
              <a:t> </a:t>
            </a:r>
            <a:r>
              <a:rPr lang="en-US" sz="1800" i="1" dirty="0" err="1"/>
              <a:t>që</a:t>
            </a:r>
            <a:r>
              <a:rPr lang="en-US" sz="1800" i="1" dirty="0"/>
              <a:t> </a:t>
            </a:r>
            <a:r>
              <a:rPr lang="en-US" sz="1800" i="1" dirty="0" err="1"/>
              <a:t>të</a:t>
            </a:r>
            <a:r>
              <a:rPr lang="en-US" sz="1800" i="1" dirty="0"/>
              <a:t> </a:t>
            </a:r>
            <a:r>
              <a:rPr lang="en-US" sz="1800" i="1" dirty="0" err="1"/>
              <a:t>krijojë</a:t>
            </a:r>
            <a:r>
              <a:rPr lang="en-US" sz="1800" i="1" dirty="0"/>
              <a:t> </a:t>
            </a:r>
            <a:r>
              <a:rPr lang="en-US" sz="1800" i="1" dirty="0" err="1"/>
              <a:t>bindjen</a:t>
            </a:r>
            <a:r>
              <a:rPr lang="en-US" sz="1800" i="1" dirty="0"/>
              <a:t> se i </a:t>
            </a:r>
            <a:r>
              <a:rPr lang="en-US" sz="1800" i="1" dirty="0" err="1"/>
              <a:t>gjykuari</a:t>
            </a:r>
            <a:r>
              <a:rPr lang="en-US" sz="1800" i="1" dirty="0"/>
              <a:t> </a:t>
            </a:r>
            <a:r>
              <a:rPr lang="en-US" sz="1800" i="1" dirty="0" err="1"/>
              <a:t>është</a:t>
            </a:r>
            <a:r>
              <a:rPr lang="en-US" sz="1800" i="1" dirty="0"/>
              <a:t> </a:t>
            </a:r>
            <a:r>
              <a:rPr lang="en-US" sz="1800" i="1" dirty="0" err="1"/>
              <a:t>në</a:t>
            </a:r>
            <a:r>
              <a:rPr lang="en-US" sz="1800" i="1" dirty="0"/>
              <a:t> </a:t>
            </a:r>
            <a:r>
              <a:rPr lang="en-US" sz="1800" i="1" dirty="0" err="1"/>
              <a:t>dijeni</a:t>
            </a:r>
            <a:r>
              <a:rPr lang="en-US" sz="1800" i="1" dirty="0"/>
              <a:t> </a:t>
            </a:r>
            <a:r>
              <a:rPr lang="en-US" sz="1800" i="1" dirty="0" err="1"/>
              <a:t>të</a:t>
            </a:r>
            <a:r>
              <a:rPr lang="en-US" sz="1800" i="1" dirty="0"/>
              <a:t> </a:t>
            </a:r>
            <a:r>
              <a:rPr lang="en-US" sz="1800" i="1" dirty="0" err="1"/>
              <a:t>procesit</a:t>
            </a:r>
            <a:r>
              <a:rPr lang="en-US" sz="1800" i="1" dirty="0"/>
              <a:t> penal </a:t>
            </a:r>
            <a:r>
              <a:rPr lang="en-US" sz="1800" i="1" dirty="0" err="1"/>
              <a:t>dhe</a:t>
            </a:r>
            <a:r>
              <a:rPr lang="en-US" sz="1800" i="1" dirty="0"/>
              <a:t> se me </a:t>
            </a:r>
            <a:r>
              <a:rPr lang="en-US" sz="1800" i="1" dirty="0" err="1"/>
              <a:t>vullnet</a:t>
            </a:r>
            <a:r>
              <a:rPr lang="en-US" sz="1800" i="1" dirty="0"/>
              <a:t> </a:t>
            </a:r>
            <a:r>
              <a:rPr lang="en-US" sz="1800" i="1" dirty="0" err="1"/>
              <a:t>të</a:t>
            </a:r>
            <a:r>
              <a:rPr lang="en-US" sz="1800" i="1" dirty="0"/>
              <a:t> </a:t>
            </a:r>
            <a:r>
              <a:rPr lang="en-US" sz="1800" i="1" dirty="0" err="1"/>
              <a:t>lirë</a:t>
            </a:r>
            <a:r>
              <a:rPr lang="en-US" sz="1800" i="1" dirty="0"/>
              <a:t> </a:t>
            </a:r>
            <a:r>
              <a:rPr lang="en-US" sz="1800" i="1" dirty="0" err="1"/>
              <a:t>zgjedh</a:t>
            </a:r>
            <a:r>
              <a:rPr lang="en-US" sz="1800" i="1" dirty="0"/>
              <a:t> </a:t>
            </a:r>
            <a:r>
              <a:rPr lang="en-US" sz="1800" i="1" dirty="0" err="1"/>
              <a:t>të</a:t>
            </a:r>
            <a:r>
              <a:rPr lang="en-US" sz="1800" i="1" dirty="0"/>
              <a:t> </a:t>
            </a:r>
            <a:r>
              <a:rPr lang="en-US" sz="1800" i="1" dirty="0" err="1"/>
              <a:t>mos</a:t>
            </a:r>
            <a:r>
              <a:rPr lang="en-US" sz="1800" i="1" dirty="0"/>
              <a:t> </a:t>
            </a:r>
            <a:r>
              <a:rPr lang="en-US" sz="1800" i="1" dirty="0" err="1"/>
              <a:t>marrë</a:t>
            </a:r>
            <a:r>
              <a:rPr lang="en-US" sz="1800" i="1" dirty="0"/>
              <a:t> </a:t>
            </a:r>
            <a:r>
              <a:rPr lang="en-US" sz="1800" i="1" dirty="0" err="1"/>
              <a:t>pjesë</a:t>
            </a:r>
            <a:r>
              <a:rPr lang="en-US" sz="1800" i="1" dirty="0"/>
              <a:t> </a:t>
            </a:r>
            <a:r>
              <a:rPr lang="en-US" sz="1800" i="1" dirty="0" err="1"/>
              <a:t>dhe</a:t>
            </a:r>
            <a:r>
              <a:rPr lang="en-US" sz="1800" i="1" dirty="0"/>
              <a:t> </a:t>
            </a:r>
            <a:r>
              <a:rPr lang="en-US" sz="1800" i="1" dirty="0" err="1"/>
              <a:t>të</a:t>
            </a:r>
            <a:r>
              <a:rPr lang="en-US" sz="1800" i="1" dirty="0"/>
              <a:t> </a:t>
            </a:r>
            <a:r>
              <a:rPr lang="en-US" sz="1800" i="1" dirty="0" err="1"/>
              <a:t>përfaqësohet</a:t>
            </a:r>
            <a:r>
              <a:rPr lang="en-US" sz="1800" i="1" dirty="0"/>
              <a:t> </a:t>
            </a:r>
            <a:r>
              <a:rPr lang="en-US" sz="1800" i="1" dirty="0" err="1"/>
              <a:t>nga</a:t>
            </a:r>
            <a:r>
              <a:rPr lang="en-US" sz="1800" i="1" dirty="0"/>
              <a:t> </a:t>
            </a:r>
            <a:r>
              <a:rPr lang="en-US" sz="1800" i="1" dirty="0" err="1"/>
              <a:t>mbrojtësi</a:t>
            </a:r>
            <a:r>
              <a:rPr lang="en-US" sz="1800" i="1" dirty="0"/>
              <a:t> i </a:t>
            </a:r>
            <a:r>
              <a:rPr lang="en-US" sz="1800" i="1" dirty="0" err="1"/>
              <a:t>zgjedhur</a:t>
            </a:r>
            <a:r>
              <a:rPr lang="en-US" sz="1800" i="1" dirty="0"/>
              <a:t> </a:t>
            </a:r>
            <a:r>
              <a:rPr lang="en-US" sz="1800" i="1" dirty="0" err="1"/>
              <a:t>prej</a:t>
            </a:r>
            <a:r>
              <a:rPr lang="en-US" sz="1800" i="1" dirty="0"/>
              <a:t> </a:t>
            </a:r>
            <a:r>
              <a:rPr lang="en-US" sz="1800" i="1" dirty="0" err="1"/>
              <a:t>tij</a:t>
            </a:r>
            <a:r>
              <a:rPr lang="en-US" sz="1800" dirty="0"/>
              <a:t>”. </a:t>
            </a:r>
            <a:r>
              <a:rPr lang="en-US" sz="1800" dirty="0" err="1"/>
              <a:t>Ky</a:t>
            </a:r>
            <a:r>
              <a:rPr lang="en-US" sz="1800" dirty="0"/>
              <a:t> </a:t>
            </a:r>
            <a:r>
              <a:rPr lang="en-US" sz="1800" dirty="0" err="1"/>
              <a:t>qëndrim</a:t>
            </a:r>
            <a:r>
              <a:rPr lang="en-US" sz="1800" dirty="0"/>
              <a:t> </a:t>
            </a:r>
            <a:r>
              <a:rPr lang="en-US" sz="1800" dirty="0" err="1"/>
              <a:t>është</a:t>
            </a:r>
            <a:r>
              <a:rPr lang="en-US" sz="1800" dirty="0"/>
              <a:t> </a:t>
            </a:r>
            <a:r>
              <a:rPr lang="en-US" sz="1800" dirty="0" err="1"/>
              <a:t>mbajtur</a:t>
            </a:r>
            <a:r>
              <a:rPr lang="en-US" sz="1800" dirty="0"/>
              <a:t> </a:t>
            </a:r>
            <a:r>
              <a:rPr lang="en-US" sz="1800" dirty="0" err="1"/>
              <a:t>edhe</a:t>
            </a:r>
            <a:r>
              <a:rPr lang="en-US" sz="1800" dirty="0"/>
              <a:t> </a:t>
            </a:r>
            <a:r>
              <a:rPr lang="en-US" sz="1800" dirty="0" err="1"/>
              <a:t>vendimet</a:t>
            </a:r>
            <a:r>
              <a:rPr lang="en-US" sz="1800" dirty="0"/>
              <a:t> nr.48 </a:t>
            </a:r>
            <a:r>
              <a:rPr lang="en-US" sz="1800" dirty="0" err="1"/>
              <a:t>datë</a:t>
            </a:r>
            <a:r>
              <a:rPr lang="en-US" sz="1800" dirty="0"/>
              <a:t> 13.02.2013; nr.93 </a:t>
            </a:r>
            <a:r>
              <a:rPr lang="en-US" sz="1800" dirty="0" err="1"/>
              <a:t>datë</a:t>
            </a:r>
            <a:r>
              <a:rPr lang="en-US" sz="1800" dirty="0"/>
              <a:t> 13.3.2013 </a:t>
            </a:r>
            <a:r>
              <a:rPr lang="en-US" sz="1800" dirty="0" err="1"/>
              <a:t>dhe</a:t>
            </a:r>
            <a:r>
              <a:rPr lang="en-US" sz="1800" dirty="0"/>
              <a:t> </a:t>
            </a:r>
            <a:r>
              <a:rPr lang="en-US" sz="1800" dirty="0" err="1"/>
              <a:t>vendimin</a:t>
            </a:r>
            <a:r>
              <a:rPr lang="en-US" sz="1800" dirty="0"/>
              <a:t> nr. 92 </a:t>
            </a:r>
            <a:r>
              <a:rPr lang="en-US" sz="1800" dirty="0" err="1"/>
              <a:t>datë</a:t>
            </a:r>
            <a:r>
              <a:rPr lang="en-US" sz="1800" dirty="0"/>
              <a:t> 13.3.2013 </a:t>
            </a:r>
            <a:r>
              <a:rPr lang="en-US" sz="1800" dirty="0" err="1"/>
              <a:t>Gjykata</a:t>
            </a:r>
            <a:r>
              <a:rPr lang="en-US" sz="1800" dirty="0"/>
              <a:t> e </a:t>
            </a:r>
            <a:r>
              <a:rPr lang="en-US" sz="1800" dirty="0" err="1"/>
              <a:t>Lartë</a:t>
            </a:r>
            <a:r>
              <a:rPr lang="en-US" sz="1800" dirty="0" smtClean="0"/>
              <a:t>.</a:t>
            </a:r>
          </a:p>
          <a:p>
            <a:pPr algn="just"/>
            <a:r>
              <a:rPr lang="en-US" sz="1800" b="1" dirty="0" err="1"/>
              <a:t>Paragrafi</a:t>
            </a:r>
            <a:r>
              <a:rPr lang="en-US" sz="1800" b="1" dirty="0"/>
              <a:t> 2 i </a:t>
            </a:r>
            <a:r>
              <a:rPr lang="en-US" sz="1800" b="1" dirty="0" err="1"/>
              <a:t>nenit</a:t>
            </a:r>
            <a:r>
              <a:rPr lang="en-US" sz="1800" b="1" dirty="0"/>
              <a:t> 351 </a:t>
            </a:r>
            <a:r>
              <a:rPr lang="en-US" sz="1800" b="1" dirty="0" err="1"/>
              <a:t>të</a:t>
            </a:r>
            <a:r>
              <a:rPr lang="en-US" sz="1800" b="1" dirty="0"/>
              <a:t> </a:t>
            </a:r>
            <a:r>
              <a:rPr lang="en-US" sz="1800" b="1" dirty="0" err="1"/>
              <a:t>Kodit</a:t>
            </a:r>
            <a:r>
              <a:rPr lang="en-US" sz="1800" b="1" dirty="0"/>
              <a:t> </a:t>
            </a:r>
            <a:r>
              <a:rPr lang="en-US" sz="1800" b="1" dirty="0" err="1"/>
              <a:t>të</a:t>
            </a:r>
            <a:r>
              <a:rPr lang="en-US" sz="1800" b="1" dirty="0"/>
              <a:t> </a:t>
            </a:r>
            <a:r>
              <a:rPr lang="en-US" sz="1800" b="1" dirty="0" err="1"/>
              <a:t>Procedurës</a:t>
            </a:r>
            <a:r>
              <a:rPr lang="en-US" sz="1800" b="1" dirty="0"/>
              <a:t> </a:t>
            </a:r>
            <a:r>
              <a:rPr lang="en-US" sz="1800" b="1" dirty="0" err="1"/>
              <a:t>Penale</a:t>
            </a:r>
            <a:r>
              <a:rPr lang="en-US" sz="1800" b="1" dirty="0"/>
              <a:t> </a:t>
            </a:r>
            <a:r>
              <a:rPr lang="en-US" sz="1800" b="1" dirty="0" err="1"/>
              <a:t>parashikon</a:t>
            </a:r>
            <a:r>
              <a:rPr lang="en-US" sz="1800" b="1" dirty="0"/>
              <a:t> se “</a:t>
            </a:r>
            <a:r>
              <a:rPr lang="en-US" sz="1800" b="1" i="1" dirty="0" err="1"/>
              <a:t>kur</a:t>
            </a:r>
            <a:r>
              <a:rPr lang="en-US" sz="1800" b="1" i="1" dirty="0"/>
              <a:t> i </a:t>
            </a:r>
            <a:r>
              <a:rPr lang="en-US" sz="1800" b="1" i="1" dirty="0" err="1"/>
              <a:t>pandehuri</a:t>
            </a:r>
            <a:r>
              <a:rPr lang="en-US" sz="1800" b="1" i="1" dirty="0"/>
              <a:t> i </a:t>
            </a:r>
            <a:r>
              <a:rPr lang="en-US" sz="1800" b="1" i="1" dirty="0" err="1"/>
              <a:t>pranishëm</a:t>
            </a:r>
            <a:r>
              <a:rPr lang="en-US" sz="1800" b="1" i="1" dirty="0"/>
              <a:t> </a:t>
            </a:r>
            <a:r>
              <a:rPr lang="en-US" sz="1800" b="1" i="1" dirty="0" err="1"/>
              <a:t>në</a:t>
            </a:r>
            <a:r>
              <a:rPr lang="en-US" sz="1800" b="1" i="1" dirty="0"/>
              <a:t> </a:t>
            </a:r>
            <a:r>
              <a:rPr lang="en-US" sz="1800" b="1" i="1" dirty="0" err="1"/>
              <a:t>seacë</a:t>
            </a:r>
            <a:r>
              <a:rPr lang="en-US" sz="1800" b="1" i="1" dirty="0"/>
              <a:t> </a:t>
            </a:r>
            <a:r>
              <a:rPr lang="en-US" sz="1800" b="1" i="1" dirty="0" err="1"/>
              <a:t>heq</a:t>
            </a:r>
            <a:r>
              <a:rPr lang="en-US" sz="1800" b="1" i="1" dirty="0"/>
              <a:t> </a:t>
            </a:r>
            <a:r>
              <a:rPr lang="en-US" sz="1800" b="1" i="1" dirty="0" err="1"/>
              <a:t>dorë</a:t>
            </a:r>
            <a:r>
              <a:rPr lang="en-US" sz="1800" b="1" i="1" dirty="0"/>
              <a:t> </a:t>
            </a:r>
            <a:r>
              <a:rPr lang="en-US" sz="1800" b="1" i="1" dirty="0" err="1"/>
              <a:t>në</a:t>
            </a:r>
            <a:r>
              <a:rPr lang="en-US" sz="1800" b="1" i="1" dirty="0"/>
              <a:t> </a:t>
            </a:r>
            <a:r>
              <a:rPr lang="en-US" sz="1800" b="1" i="1" dirty="0" err="1"/>
              <a:t>mënyrë</a:t>
            </a:r>
            <a:r>
              <a:rPr lang="en-US" sz="1800" b="1" i="1" dirty="0"/>
              <a:t> </a:t>
            </a:r>
            <a:r>
              <a:rPr lang="en-US" sz="1800" b="1" i="1" dirty="0" err="1"/>
              <a:t>të</a:t>
            </a:r>
            <a:r>
              <a:rPr lang="en-US" sz="1800" b="1" i="1" dirty="0"/>
              <a:t> </a:t>
            </a:r>
            <a:r>
              <a:rPr lang="en-US" sz="1800" b="1" i="1" dirty="0" err="1"/>
              <a:t>qartë</a:t>
            </a:r>
            <a:r>
              <a:rPr lang="en-US" sz="1800" b="1" i="1" dirty="0"/>
              <a:t> </a:t>
            </a:r>
            <a:r>
              <a:rPr lang="en-US" sz="1800" b="1" i="1" dirty="0" err="1"/>
              <a:t>nga</a:t>
            </a:r>
            <a:r>
              <a:rPr lang="en-US" sz="1800" b="1" i="1" dirty="0"/>
              <a:t> </a:t>
            </a:r>
            <a:r>
              <a:rPr lang="en-US" sz="1800" b="1" i="1" dirty="0" err="1"/>
              <a:t>pjesëmarrja</a:t>
            </a:r>
            <a:r>
              <a:rPr lang="en-US" sz="1800" b="1" i="1" dirty="0"/>
              <a:t> e </a:t>
            </a:r>
            <a:r>
              <a:rPr lang="en-US" sz="1800" b="1" i="1" dirty="0" err="1"/>
              <a:t>tij</a:t>
            </a:r>
            <a:r>
              <a:rPr lang="en-US" sz="1800" b="1" i="1" dirty="0"/>
              <a:t> </a:t>
            </a:r>
            <a:r>
              <a:rPr lang="en-US" sz="1800" b="1" i="1" dirty="0" err="1"/>
              <a:t>në</a:t>
            </a:r>
            <a:r>
              <a:rPr lang="en-US" sz="1800" b="1" i="1" dirty="0"/>
              <a:t> </a:t>
            </a:r>
            <a:r>
              <a:rPr lang="en-US" sz="1800" b="1" i="1" dirty="0" err="1"/>
              <a:t>gjykim</a:t>
            </a:r>
            <a:r>
              <a:rPr lang="en-US" sz="1800" b="1" i="1" dirty="0"/>
              <a:t>, </a:t>
            </a:r>
            <a:r>
              <a:rPr lang="en-US" sz="1800" b="1" i="1" dirty="0" err="1"/>
              <a:t>gjykimi</a:t>
            </a:r>
            <a:r>
              <a:rPr lang="en-US" sz="1800" b="1" i="1" dirty="0"/>
              <a:t> </a:t>
            </a:r>
            <a:r>
              <a:rPr lang="en-US" sz="1800" b="1" i="1" dirty="0" err="1"/>
              <a:t>vazhdon</a:t>
            </a:r>
            <a:r>
              <a:rPr lang="en-US" sz="1800" b="1" i="1" dirty="0"/>
              <a:t> pa </a:t>
            </a:r>
            <a:r>
              <a:rPr lang="en-US" sz="1800" b="1" i="1" dirty="0" err="1"/>
              <a:t>pjesëmarrjen</a:t>
            </a:r>
            <a:r>
              <a:rPr lang="en-US" sz="1800" b="1" i="1" dirty="0"/>
              <a:t> e </a:t>
            </a:r>
            <a:r>
              <a:rPr lang="en-US" sz="1800" b="1" i="1" dirty="0" err="1"/>
              <a:t>tij</a:t>
            </a:r>
            <a:r>
              <a:rPr lang="en-US" sz="1800" b="1" dirty="0"/>
              <a:t>”. </a:t>
            </a:r>
            <a:endParaRPr lang="en-US" sz="1800" b="1" dirty="0" smtClean="0"/>
          </a:p>
          <a:p>
            <a:pPr algn="just"/>
            <a:r>
              <a:rPr lang="en-US" sz="1800" dirty="0"/>
              <a:t>Jo </a:t>
            </a:r>
            <a:r>
              <a:rPr lang="en-US" sz="1800" dirty="0" err="1"/>
              <a:t>vetëm</a:t>
            </a:r>
            <a:r>
              <a:rPr lang="en-US" sz="1800" dirty="0"/>
              <a:t> </a:t>
            </a:r>
            <a:r>
              <a:rPr lang="en-US" sz="1800" dirty="0" err="1"/>
              <a:t>një</a:t>
            </a:r>
            <a:r>
              <a:rPr lang="en-US" sz="1800" dirty="0"/>
              <a:t> </a:t>
            </a:r>
            <a:r>
              <a:rPr lang="en-US" sz="1800" dirty="0" err="1"/>
              <a:t>deklaratë</a:t>
            </a:r>
            <a:r>
              <a:rPr lang="en-US" sz="1800" dirty="0"/>
              <a:t> </a:t>
            </a:r>
            <a:r>
              <a:rPr lang="en-US" sz="1800" dirty="0" err="1"/>
              <a:t>formale</a:t>
            </a:r>
            <a:r>
              <a:rPr lang="en-US" sz="1800" dirty="0"/>
              <a:t>, </a:t>
            </a:r>
            <a:r>
              <a:rPr lang="en-US" sz="1800" dirty="0" err="1"/>
              <a:t>por</a:t>
            </a:r>
            <a:r>
              <a:rPr lang="en-US" sz="1800" dirty="0"/>
              <a:t> </a:t>
            </a:r>
            <a:r>
              <a:rPr lang="en-US" sz="1800" dirty="0" err="1"/>
              <a:t>edhe</a:t>
            </a:r>
            <a:r>
              <a:rPr lang="en-US" sz="1800" dirty="0"/>
              <a:t> </a:t>
            </a:r>
            <a:r>
              <a:rPr lang="en-US" sz="1800" dirty="0" err="1"/>
              <a:t>veprime</a:t>
            </a:r>
            <a:r>
              <a:rPr lang="en-US" sz="1800" dirty="0"/>
              <a:t> </a:t>
            </a:r>
            <a:r>
              <a:rPr lang="en-US" sz="1800" dirty="0" err="1"/>
              <a:t>konkludente</a:t>
            </a:r>
            <a:r>
              <a:rPr lang="en-US" sz="1800" dirty="0"/>
              <a:t> </a:t>
            </a:r>
            <a:r>
              <a:rPr lang="en-US" sz="1800" dirty="0" err="1"/>
              <a:t>të</a:t>
            </a:r>
            <a:r>
              <a:rPr lang="en-US" sz="1800" dirty="0"/>
              <a:t> </a:t>
            </a:r>
            <a:r>
              <a:rPr lang="en-US" sz="1800" dirty="0" err="1"/>
              <a:t>të</a:t>
            </a:r>
            <a:r>
              <a:rPr lang="en-US" sz="1800" dirty="0"/>
              <a:t> </a:t>
            </a:r>
            <a:r>
              <a:rPr lang="en-US" sz="1800" dirty="0" err="1"/>
              <a:t>pandehurit</a:t>
            </a:r>
            <a:r>
              <a:rPr lang="en-US" sz="1800" dirty="0"/>
              <a:t> </a:t>
            </a:r>
            <a:r>
              <a:rPr lang="en-US" sz="1800" dirty="0" err="1"/>
              <a:t>si</a:t>
            </a:r>
            <a:r>
              <a:rPr lang="en-US" sz="1800" dirty="0"/>
              <a:t> </a:t>
            </a:r>
            <a:r>
              <a:rPr lang="en-US" sz="1800" dirty="0" err="1"/>
              <a:t>largimi</a:t>
            </a:r>
            <a:r>
              <a:rPr lang="en-US" sz="1800" dirty="0"/>
              <a:t> </a:t>
            </a:r>
            <a:r>
              <a:rPr lang="en-US" sz="1800" dirty="0" err="1"/>
              <a:t>nga</a:t>
            </a:r>
            <a:r>
              <a:rPr lang="en-US" sz="1800" dirty="0"/>
              <a:t> </a:t>
            </a:r>
            <a:r>
              <a:rPr lang="en-US" sz="1800" dirty="0" err="1"/>
              <a:t>salla</a:t>
            </a:r>
            <a:r>
              <a:rPr lang="en-US" sz="1800" dirty="0"/>
              <a:t> </a:t>
            </a:r>
            <a:r>
              <a:rPr lang="en-US" sz="1800" dirty="0" err="1"/>
              <a:t>apo</a:t>
            </a:r>
            <a:r>
              <a:rPr lang="en-US" sz="1800" dirty="0"/>
              <a:t> </a:t>
            </a:r>
            <a:r>
              <a:rPr lang="en-US" sz="1800" dirty="0" err="1"/>
              <a:t>largimi</a:t>
            </a:r>
            <a:r>
              <a:rPr lang="en-US" sz="1800" dirty="0"/>
              <a:t> </a:t>
            </a:r>
            <a:r>
              <a:rPr lang="en-US" sz="1800" dirty="0" err="1"/>
              <a:t>jashtë</a:t>
            </a:r>
            <a:r>
              <a:rPr lang="en-US" sz="1800" dirty="0"/>
              <a:t> </a:t>
            </a:r>
            <a:r>
              <a:rPr lang="en-US" sz="1800" dirty="0" err="1"/>
              <a:t>shtetit</a:t>
            </a:r>
            <a:r>
              <a:rPr lang="en-US" sz="1800" dirty="0"/>
              <a:t> </a:t>
            </a:r>
            <a:r>
              <a:rPr lang="en-US" sz="1800" dirty="0" err="1"/>
              <a:t>mund</a:t>
            </a:r>
            <a:r>
              <a:rPr lang="en-US" sz="1800" dirty="0"/>
              <a:t> </a:t>
            </a:r>
            <a:r>
              <a:rPr lang="en-US" sz="1800" dirty="0" err="1"/>
              <a:t>të</a:t>
            </a:r>
            <a:r>
              <a:rPr lang="en-US" sz="1800" dirty="0"/>
              <a:t> </a:t>
            </a:r>
            <a:r>
              <a:rPr lang="en-US" sz="1800" dirty="0" err="1"/>
              <a:t>përbëjnë</a:t>
            </a:r>
            <a:r>
              <a:rPr lang="en-US" sz="1800" dirty="0"/>
              <a:t> </a:t>
            </a:r>
            <a:r>
              <a:rPr lang="en-US" sz="1800" dirty="0" err="1"/>
              <a:t>shprehje</a:t>
            </a:r>
            <a:r>
              <a:rPr lang="en-US" sz="1800" dirty="0"/>
              <a:t> </a:t>
            </a:r>
            <a:r>
              <a:rPr lang="en-US" sz="1800" dirty="0" err="1"/>
              <a:t>të</a:t>
            </a:r>
            <a:r>
              <a:rPr lang="en-US" sz="1800" dirty="0"/>
              <a:t> </a:t>
            </a:r>
            <a:r>
              <a:rPr lang="en-US" sz="1800" dirty="0" err="1"/>
              <a:t>vullnetit</a:t>
            </a:r>
            <a:r>
              <a:rPr lang="en-US" sz="1800" dirty="0"/>
              <a:t> </a:t>
            </a:r>
            <a:r>
              <a:rPr lang="en-US" sz="1800" dirty="0" err="1"/>
              <a:t>për</a:t>
            </a:r>
            <a:r>
              <a:rPr lang="en-US" sz="1800" dirty="0"/>
              <a:t> </a:t>
            </a:r>
            <a:r>
              <a:rPr lang="en-US" sz="1800" dirty="0" err="1"/>
              <a:t>të</a:t>
            </a:r>
            <a:r>
              <a:rPr lang="en-US" sz="1800" dirty="0"/>
              <a:t> </a:t>
            </a:r>
            <a:r>
              <a:rPr lang="en-US" sz="1800" dirty="0" err="1"/>
              <a:t>hequr</a:t>
            </a:r>
            <a:r>
              <a:rPr lang="en-US" sz="1800" dirty="0"/>
              <a:t> </a:t>
            </a:r>
            <a:r>
              <a:rPr lang="en-US" sz="1800" dirty="0" err="1"/>
              <a:t>dorë</a:t>
            </a:r>
            <a:r>
              <a:rPr lang="en-US" sz="1800" dirty="0"/>
              <a:t> </a:t>
            </a:r>
            <a:r>
              <a:rPr lang="en-US" sz="1800" dirty="0" err="1"/>
              <a:t>nga</a:t>
            </a:r>
            <a:r>
              <a:rPr lang="en-US" sz="1800" dirty="0"/>
              <a:t> </a:t>
            </a:r>
            <a:r>
              <a:rPr lang="en-US" sz="1800" dirty="0" err="1"/>
              <a:t>gjykimi</a:t>
            </a:r>
            <a:r>
              <a:rPr lang="en-US" sz="1800" dirty="0"/>
              <a:t>. </a:t>
            </a:r>
            <a:r>
              <a:rPr lang="en-US" sz="1800" dirty="0" err="1"/>
              <a:t>Mjafton</a:t>
            </a:r>
            <a:r>
              <a:rPr lang="en-US" sz="1800" dirty="0"/>
              <a:t> </a:t>
            </a:r>
            <a:r>
              <a:rPr lang="en-US" sz="1800" dirty="0" err="1"/>
              <a:t>që</a:t>
            </a:r>
            <a:r>
              <a:rPr lang="en-US" sz="1800" dirty="0"/>
              <a:t> </a:t>
            </a:r>
            <a:r>
              <a:rPr lang="en-US" sz="1800" dirty="0" err="1"/>
              <a:t>veprime</a:t>
            </a:r>
            <a:r>
              <a:rPr lang="en-US" sz="1800" dirty="0"/>
              <a:t> </a:t>
            </a:r>
            <a:r>
              <a:rPr lang="en-US" sz="1800" dirty="0" err="1"/>
              <a:t>të</a:t>
            </a:r>
            <a:r>
              <a:rPr lang="en-US" sz="1800" dirty="0"/>
              <a:t> </a:t>
            </a:r>
            <a:r>
              <a:rPr lang="en-US" sz="1800" dirty="0" err="1"/>
              <a:t>tilla</a:t>
            </a:r>
            <a:r>
              <a:rPr lang="en-US" sz="1800" dirty="0"/>
              <a:t> </a:t>
            </a:r>
            <a:r>
              <a:rPr lang="en-US" sz="1800" dirty="0" err="1"/>
              <a:t>të</a:t>
            </a:r>
            <a:r>
              <a:rPr lang="en-US" sz="1800" dirty="0"/>
              <a:t> </a:t>
            </a:r>
            <a:r>
              <a:rPr lang="en-US" sz="1800" dirty="0" err="1"/>
              <a:t>shprehin</a:t>
            </a:r>
            <a:r>
              <a:rPr lang="en-US" sz="1800" dirty="0"/>
              <a:t> </a:t>
            </a:r>
            <a:r>
              <a:rPr lang="en-US" sz="1800" dirty="0" err="1"/>
              <a:t>qartësisht</a:t>
            </a:r>
            <a:r>
              <a:rPr lang="en-US" sz="1800" dirty="0"/>
              <a:t>, </a:t>
            </a:r>
            <a:r>
              <a:rPr lang="en-US" sz="1800" dirty="0" err="1"/>
              <a:t>pra</a:t>
            </a:r>
            <a:r>
              <a:rPr lang="en-US" sz="1800" dirty="0"/>
              <a:t> </a:t>
            </a:r>
            <a:r>
              <a:rPr lang="en-US" sz="1800" dirty="0" err="1"/>
              <a:t>në</a:t>
            </a:r>
            <a:r>
              <a:rPr lang="en-US" sz="1800" dirty="0"/>
              <a:t> </a:t>
            </a:r>
            <a:r>
              <a:rPr lang="en-US" sz="1800" dirty="0" err="1"/>
              <a:t>mënyrë</a:t>
            </a:r>
            <a:r>
              <a:rPr lang="en-US" sz="1800" dirty="0"/>
              <a:t> </a:t>
            </a:r>
            <a:r>
              <a:rPr lang="en-US" sz="1800" dirty="0" err="1"/>
              <a:t>të</a:t>
            </a:r>
            <a:r>
              <a:rPr lang="en-US" sz="1800" dirty="0"/>
              <a:t> </a:t>
            </a:r>
            <a:r>
              <a:rPr lang="en-US" sz="1800" dirty="0" err="1"/>
              <a:t>padyshimte</a:t>
            </a:r>
            <a:r>
              <a:rPr lang="en-US" sz="1800" dirty="0"/>
              <a:t>, </a:t>
            </a:r>
            <a:r>
              <a:rPr lang="en-US" sz="1800" dirty="0" err="1"/>
              <a:t>vullnetin</a:t>
            </a:r>
            <a:r>
              <a:rPr lang="en-US" sz="1800" dirty="0"/>
              <a:t> e </a:t>
            </a:r>
            <a:r>
              <a:rPr lang="en-US" sz="1800" dirty="0" err="1"/>
              <a:t>të</a:t>
            </a:r>
            <a:r>
              <a:rPr lang="en-US" sz="1800" dirty="0"/>
              <a:t> </a:t>
            </a:r>
            <a:r>
              <a:rPr lang="en-US" sz="1800" dirty="0" err="1"/>
              <a:t>pandehurit</a:t>
            </a:r>
            <a:r>
              <a:rPr lang="en-US" sz="1800" dirty="0"/>
              <a:t> </a:t>
            </a:r>
            <a:r>
              <a:rPr lang="en-US" sz="1800" dirty="0" err="1"/>
              <a:t>për</a:t>
            </a:r>
            <a:r>
              <a:rPr lang="en-US" sz="1800" dirty="0"/>
              <a:t> </a:t>
            </a:r>
            <a:r>
              <a:rPr lang="en-US" sz="1800" dirty="0" err="1"/>
              <a:t>të</a:t>
            </a:r>
            <a:r>
              <a:rPr lang="en-US" sz="1800" dirty="0"/>
              <a:t> </a:t>
            </a:r>
            <a:r>
              <a:rPr lang="en-US" sz="1800" dirty="0" err="1"/>
              <a:t>mos</a:t>
            </a:r>
            <a:r>
              <a:rPr lang="en-US" sz="1800" dirty="0"/>
              <a:t> u </a:t>
            </a:r>
            <a:r>
              <a:rPr lang="en-US" sz="1800" dirty="0" err="1"/>
              <a:t>paraqitur</a:t>
            </a:r>
            <a:r>
              <a:rPr lang="en-US" sz="1800" dirty="0"/>
              <a:t> </a:t>
            </a:r>
            <a:r>
              <a:rPr lang="en-US" sz="1800" dirty="0" err="1"/>
              <a:t>në</a:t>
            </a:r>
            <a:r>
              <a:rPr lang="en-US" sz="1800" dirty="0"/>
              <a:t> </a:t>
            </a:r>
            <a:r>
              <a:rPr lang="en-US" sz="1800" dirty="0" err="1"/>
              <a:t>gjykim</a:t>
            </a:r>
            <a:r>
              <a:rPr lang="en-US" sz="1800" dirty="0"/>
              <a:t>. </a:t>
            </a:r>
            <a:r>
              <a:rPr lang="en-US" sz="1800" dirty="0" err="1"/>
              <a:t>Këtë</a:t>
            </a:r>
            <a:r>
              <a:rPr lang="en-US" sz="1800" dirty="0"/>
              <a:t> </a:t>
            </a:r>
            <a:r>
              <a:rPr lang="en-US" sz="1800" dirty="0" err="1"/>
              <a:t>interpretim</a:t>
            </a:r>
            <a:r>
              <a:rPr lang="en-US" sz="1800" dirty="0"/>
              <a:t> e </a:t>
            </a:r>
            <a:r>
              <a:rPr lang="en-US" sz="1800" dirty="0" err="1"/>
              <a:t>ka</a:t>
            </a:r>
            <a:r>
              <a:rPr lang="en-US" sz="1800" dirty="0"/>
              <a:t> </a:t>
            </a:r>
            <a:r>
              <a:rPr lang="en-US" sz="1800" dirty="0" err="1"/>
              <a:t>mbështetur</a:t>
            </a:r>
            <a:r>
              <a:rPr lang="en-US" sz="1800" dirty="0"/>
              <a:t> </a:t>
            </a:r>
            <a:r>
              <a:rPr lang="en-US" sz="1800" dirty="0" err="1"/>
              <a:t>edhe</a:t>
            </a:r>
            <a:r>
              <a:rPr lang="en-US" sz="1800" dirty="0"/>
              <a:t> </a:t>
            </a:r>
            <a:r>
              <a:rPr lang="en-US" sz="1800" dirty="0" err="1"/>
              <a:t>Gjykata</a:t>
            </a:r>
            <a:r>
              <a:rPr lang="en-US" sz="1800" dirty="0"/>
              <a:t> e </a:t>
            </a:r>
            <a:r>
              <a:rPr lang="en-US" sz="1800" dirty="0" err="1"/>
              <a:t>Lartë</a:t>
            </a:r>
            <a:r>
              <a:rPr lang="en-US" sz="1800" dirty="0"/>
              <a:t> </a:t>
            </a:r>
            <a:r>
              <a:rPr lang="en-US" sz="1800" dirty="0" err="1"/>
              <a:t>në</a:t>
            </a:r>
            <a:r>
              <a:rPr lang="en-US" sz="1800" dirty="0"/>
              <a:t> </a:t>
            </a:r>
            <a:r>
              <a:rPr lang="en-US" sz="1800" dirty="0" err="1"/>
              <a:t>vendimmarrjen</a:t>
            </a:r>
            <a:r>
              <a:rPr lang="en-US" sz="1800" dirty="0"/>
              <a:t> e </a:t>
            </a:r>
            <a:r>
              <a:rPr lang="en-US" sz="1800" dirty="0" err="1"/>
              <a:t>saj</a:t>
            </a:r>
            <a:r>
              <a:rPr lang="en-US" sz="1800" dirty="0"/>
              <a:t>.</a:t>
            </a:r>
          </a:p>
          <a:p>
            <a:endParaRPr lang="en-US" sz="1800" dirty="0"/>
          </a:p>
          <a:p>
            <a:pPr marL="0" indent="0" algn="just">
              <a:buNone/>
            </a:pPr>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F50A38BF-5BA9-4F2E-8D53-0DA8A8C325BA}"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42862722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8534400" cy="4953000"/>
          </a:xfrm>
        </p:spPr>
        <p:txBody>
          <a:bodyPr>
            <a:noAutofit/>
          </a:bodyPr>
          <a:lstStyle/>
          <a:p>
            <a:pPr algn="just"/>
            <a:r>
              <a:rPr lang="en-US" sz="1800" dirty="0" err="1" smtClean="0"/>
              <a:t>Në</a:t>
            </a:r>
            <a:r>
              <a:rPr lang="en-US" sz="1800" dirty="0" smtClean="0"/>
              <a:t> </a:t>
            </a:r>
            <a:r>
              <a:rPr lang="en-US" sz="1800" dirty="0" err="1"/>
              <a:t>çështjen</a:t>
            </a:r>
            <a:r>
              <a:rPr lang="en-US" sz="1800" dirty="0"/>
              <a:t> me </a:t>
            </a:r>
            <a:r>
              <a:rPr lang="en-US" sz="1800" dirty="0" err="1"/>
              <a:t>numër</a:t>
            </a:r>
            <a:r>
              <a:rPr lang="en-US" sz="1800" dirty="0"/>
              <a:t> 52909-00714-00-2016, </a:t>
            </a:r>
            <a:r>
              <a:rPr lang="en-US" sz="1800" dirty="0" err="1"/>
              <a:t>gjatë</a:t>
            </a:r>
            <a:r>
              <a:rPr lang="en-US" sz="1800" dirty="0"/>
              <a:t> </a:t>
            </a:r>
            <a:r>
              <a:rPr lang="en-US" sz="1800" dirty="0" err="1"/>
              <a:t>gjykimit</a:t>
            </a:r>
            <a:r>
              <a:rPr lang="en-US" sz="1800" dirty="0"/>
              <a:t> </a:t>
            </a:r>
            <a:r>
              <a:rPr lang="en-US" sz="1800" dirty="0" err="1"/>
              <a:t>në</a:t>
            </a:r>
            <a:r>
              <a:rPr lang="en-US" sz="1800" dirty="0"/>
              <a:t> </a:t>
            </a:r>
            <a:r>
              <a:rPr lang="en-US" sz="1800" dirty="0" err="1"/>
              <a:t>apel</a:t>
            </a:r>
            <a:r>
              <a:rPr lang="en-US" sz="1800" dirty="0"/>
              <a:t>, i </a:t>
            </a:r>
            <a:r>
              <a:rPr lang="en-US" sz="1800" dirty="0" err="1"/>
              <a:t>pandehuri</a:t>
            </a:r>
            <a:r>
              <a:rPr lang="en-US" sz="1800" dirty="0"/>
              <a:t> </a:t>
            </a:r>
            <a:r>
              <a:rPr lang="en-US" sz="1800" dirty="0" err="1"/>
              <a:t>ishte</a:t>
            </a:r>
            <a:r>
              <a:rPr lang="en-US" sz="1800" dirty="0"/>
              <a:t> </a:t>
            </a:r>
            <a:r>
              <a:rPr lang="en-US" sz="1800" dirty="0" err="1"/>
              <a:t>paraqitur</a:t>
            </a:r>
            <a:r>
              <a:rPr lang="en-US" sz="1800" dirty="0"/>
              <a:t> </a:t>
            </a:r>
            <a:r>
              <a:rPr lang="en-US" sz="1800" dirty="0" err="1"/>
              <a:t>fillimisht</a:t>
            </a:r>
            <a:r>
              <a:rPr lang="en-US" sz="1800" dirty="0"/>
              <a:t> </a:t>
            </a:r>
            <a:r>
              <a:rPr lang="en-US" sz="1800" dirty="0" err="1"/>
              <a:t>në</a:t>
            </a:r>
            <a:r>
              <a:rPr lang="en-US" sz="1800" dirty="0"/>
              <a:t> </a:t>
            </a:r>
            <a:r>
              <a:rPr lang="en-US" sz="1800" dirty="0" err="1"/>
              <a:t>seancën</a:t>
            </a:r>
            <a:r>
              <a:rPr lang="en-US" sz="1800" dirty="0"/>
              <a:t> e </a:t>
            </a:r>
            <a:r>
              <a:rPr lang="en-US" sz="1800" dirty="0" err="1"/>
              <a:t>parë</a:t>
            </a:r>
            <a:r>
              <a:rPr lang="en-US" sz="1800" dirty="0"/>
              <a:t> </a:t>
            </a:r>
            <a:r>
              <a:rPr lang="en-US" sz="1800" dirty="0" err="1"/>
              <a:t>gjyqësore</a:t>
            </a:r>
            <a:r>
              <a:rPr lang="en-US" sz="1800" dirty="0"/>
              <a:t> </a:t>
            </a:r>
            <a:r>
              <a:rPr lang="en-US" sz="1800" dirty="0" err="1"/>
              <a:t>dhe</a:t>
            </a:r>
            <a:r>
              <a:rPr lang="en-US" sz="1800" dirty="0"/>
              <a:t> </a:t>
            </a:r>
            <a:r>
              <a:rPr lang="en-US" sz="1800" dirty="0" err="1"/>
              <a:t>në</a:t>
            </a:r>
            <a:r>
              <a:rPr lang="en-US" sz="1800" dirty="0"/>
              <a:t> </a:t>
            </a:r>
            <a:r>
              <a:rPr lang="en-US" sz="1800" dirty="0" err="1"/>
              <a:t>disa</a:t>
            </a:r>
            <a:r>
              <a:rPr lang="en-US" sz="1800" dirty="0"/>
              <a:t> </a:t>
            </a:r>
            <a:r>
              <a:rPr lang="en-US" sz="1800" dirty="0" err="1"/>
              <a:t>seanca</a:t>
            </a:r>
            <a:r>
              <a:rPr lang="en-US" sz="1800" dirty="0"/>
              <a:t> </a:t>
            </a:r>
            <a:r>
              <a:rPr lang="en-US" sz="1800" dirty="0" err="1"/>
              <a:t>vijuese</a:t>
            </a:r>
            <a:r>
              <a:rPr lang="en-US" sz="1800" dirty="0"/>
              <a:t>. </a:t>
            </a:r>
            <a:r>
              <a:rPr lang="en-US" sz="1800" dirty="0" err="1"/>
              <a:t>Gjatë</a:t>
            </a:r>
            <a:r>
              <a:rPr lang="en-US" sz="1800" dirty="0"/>
              <a:t> </a:t>
            </a:r>
            <a:r>
              <a:rPr lang="en-US" sz="1800" dirty="0" err="1"/>
              <a:t>gjykimit</a:t>
            </a:r>
            <a:r>
              <a:rPr lang="en-US" sz="1800" dirty="0"/>
              <a:t>, </a:t>
            </a:r>
            <a:r>
              <a:rPr lang="en-US" sz="1800" dirty="0" err="1"/>
              <a:t>pasi</a:t>
            </a:r>
            <a:r>
              <a:rPr lang="en-US" sz="1800" dirty="0"/>
              <a:t> </a:t>
            </a:r>
            <a:r>
              <a:rPr lang="en-US" sz="1800" dirty="0" err="1"/>
              <a:t>seanca</a:t>
            </a:r>
            <a:r>
              <a:rPr lang="en-US" sz="1800" dirty="0"/>
              <a:t> e </a:t>
            </a:r>
            <a:r>
              <a:rPr lang="en-US" sz="1800" dirty="0" err="1"/>
              <a:t>rradhës</a:t>
            </a:r>
            <a:r>
              <a:rPr lang="en-US" sz="1800" dirty="0"/>
              <a:t> </a:t>
            </a:r>
            <a:r>
              <a:rPr lang="en-US" sz="1800" dirty="0" err="1"/>
              <a:t>ishte</a:t>
            </a:r>
            <a:r>
              <a:rPr lang="en-US" sz="1800" dirty="0"/>
              <a:t> </a:t>
            </a:r>
            <a:r>
              <a:rPr lang="en-US" sz="1800" dirty="0" err="1"/>
              <a:t>shtyrë</a:t>
            </a:r>
            <a:r>
              <a:rPr lang="en-US" sz="1800" dirty="0"/>
              <a:t> </a:t>
            </a:r>
            <a:r>
              <a:rPr lang="en-US" sz="1800" dirty="0" err="1"/>
              <a:t>për</a:t>
            </a:r>
            <a:r>
              <a:rPr lang="en-US" sz="1800" dirty="0"/>
              <a:t> </a:t>
            </a:r>
            <a:r>
              <a:rPr lang="en-US" sz="1800" dirty="0" err="1"/>
              <a:t>shkaktë</a:t>
            </a:r>
            <a:r>
              <a:rPr lang="en-US" sz="1800" dirty="0"/>
              <a:t> </a:t>
            </a:r>
            <a:r>
              <a:rPr lang="en-US" sz="1800" dirty="0" err="1"/>
              <a:t>grevës</a:t>
            </a:r>
            <a:r>
              <a:rPr lang="en-US" sz="1800" dirty="0"/>
              <a:t> </a:t>
            </a:r>
            <a:r>
              <a:rPr lang="en-US" sz="1800" dirty="0" err="1"/>
              <a:t>së</a:t>
            </a:r>
            <a:r>
              <a:rPr lang="en-US" sz="1800" dirty="0"/>
              <a:t> </a:t>
            </a:r>
            <a:r>
              <a:rPr lang="en-US" sz="1800" dirty="0" err="1"/>
              <a:t>avokatëve</a:t>
            </a:r>
            <a:r>
              <a:rPr lang="en-US" sz="1800" dirty="0"/>
              <a:t>, i </a:t>
            </a:r>
            <a:r>
              <a:rPr lang="en-US" sz="1800" dirty="0" err="1"/>
              <a:t>pandehuri</a:t>
            </a:r>
            <a:r>
              <a:rPr lang="en-US" sz="1800" dirty="0"/>
              <a:t> </a:t>
            </a:r>
            <a:r>
              <a:rPr lang="en-US" sz="1800" dirty="0" err="1"/>
              <a:t>ishte</a:t>
            </a:r>
            <a:r>
              <a:rPr lang="en-US" sz="1800" dirty="0"/>
              <a:t> </a:t>
            </a:r>
            <a:r>
              <a:rPr lang="en-US" sz="1800" dirty="0" err="1"/>
              <a:t>larguar</a:t>
            </a:r>
            <a:r>
              <a:rPr lang="en-US" sz="1800" dirty="0"/>
              <a:t> </a:t>
            </a:r>
            <a:r>
              <a:rPr lang="en-US" sz="1800" dirty="0" err="1"/>
              <a:t>jashtë</a:t>
            </a:r>
            <a:r>
              <a:rPr lang="en-US" sz="1800" dirty="0"/>
              <a:t> </a:t>
            </a:r>
            <a:r>
              <a:rPr lang="en-US" sz="1800" dirty="0" err="1"/>
              <a:t>shtetit</a:t>
            </a:r>
            <a:r>
              <a:rPr lang="en-US" sz="1800" dirty="0"/>
              <a:t> </a:t>
            </a:r>
            <a:r>
              <a:rPr lang="en-US" sz="1800" dirty="0" err="1"/>
              <a:t>për</a:t>
            </a:r>
            <a:r>
              <a:rPr lang="en-US" sz="1800" dirty="0"/>
              <a:t> </a:t>
            </a:r>
            <a:r>
              <a:rPr lang="en-US" sz="1800" dirty="0" err="1"/>
              <a:t>arsye</a:t>
            </a:r>
            <a:r>
              <a:rPr lang="en-US" sz="1800" dirty="0"/>
              <a:t> </a:t>
            </a:r>
            <a:r>
              <a:rPr lang="en-US" sz="1800" dirty="0" err="1"/>
              <a:t>shëndetësore</a:t>
            </a:r>
            <a:r>
              <a:rPr lang="en-US" sz="1800" dirty="0"/>
              <a:t>. </a:t>
            </a:r>
            <a:endParaRPr lang="en-US" sz="1800" dirty="0" smtClean="0"/>
          </a:p>
          <a:p>
            <a:pPr algn="just"/>
            <a:r>
              <a:rPr lang="en-US" sz="1800" dirty="0" err="1" smtClean="0"/>
              <a:t>Gjykata</a:t>
            </a:r>
            <a:r>
              <a:rPr lang="en-US" sz="1800" dirty="0" smtClean="0"/>
              <a:t> </a:t>
            </a:r>
            <a:r>
              <a:rPr lang="en-US" sz="1800" dirty="0"/>
              <a:t>e </a:t>
            </a:r>
            <a:r>
              <a:rPr lang="en-US" sz="1800" dirty="0" err="1"/>
              <a:t>Lartë</a:t>
            </a:r>
            <a:r>
              <a:rPr lang="en-US" sz="1800" dirty="0"/>
              <a:t> </a:t>
            </a:r>
            <a:r>
              <a:rPr lang="en-US" sz="1800" dirty="0" err="1"/>
              <a:t>ka</a:t>
            </a:r>
            <a:r>
              <a:rPr lang="en-US" sz="1800" dirty="0"/>
              <a:t> </a:t>
            </a:r>
            <a:r>
              <a:rPr lang="en-US" sz="1800" dirty="0" err="1"/>
              <a:t>vlerësuar</a:t>
            </a:r>
            <a:r>
              <a:rPr lang="en-US" sz="1800" dirty="0"/>
              <a:t> se “</a:t>
            </a:r>
            <a:r>
              <a:rPr lang="en-US" sz="1800" i="1" dirty="0"/>
              <a:t>i </a:t>
            </a:r>
            <a:r>
              <a:rPr lang="en-US" sz="1800" i="1" dirty="0" err="1"/>
              <a:t>pandehuri</a:t>
            </a:r>
            <a:r>
              <a:rPr lang="en-US" sz="1800" i="1" dirty="0"/>
              <a:t>, </a:t>
            </a:r>
            <a:r>
              <a:rPr lang="en-US" sz="1800" i="1" dirty="0" err="1"/>
              <a:t>ka</a:t>
            </a:r>
            <a:r>
              <a:rPr lang="en-US" sz="1800" i="1" dirty="0"/>
              <a:t> </a:t>
            </a:r>
            <a:r>
              <a:rPr lang="en-US" sz="1800" i="1" dirty="0" err="1"/>
              <a:t>pasur</a:t>
            </a:r>
            <a:r>
              <a:rPr lang="en-US" sz="1800" i="1" dirty="0"/>
              <a:t> </a:t>
            </a:r>
            <a:r>
              <a:rPr lang="en-US" sz="1800" i="1" dirty="0" err="1"/>
              <a:t>dijeni</a:t>
            </a:r>
            <a:r>
              <a:rPr lang="en-US" sz="1800" i="1" dirty="0"/>
              <a:t> </a:t>
            </a:r>
            <a:r>
              <a:rPr lang="en-US" sz="1800" i="1" dirty="0" err="1"/>
              <a:t>si</a:t>
            </a:r>
            <a:r>
              <a:rPr lang="en-US" sz="1800" i="1" dirty="0"/>
              <a:t> </a:t>
            </a:r>
            <a:r>
              <a:rPr lang="en-US" sz="1800" i="1" dirty="0" err="1"/>
              <a:t>për</a:t>
            </a:r>
            <a:r>
              <a:rPr lang="en-US" sz="1800" i="1" dirty="0"/>
              <a:t> </a:t>
            </a:r>
            <a:r>
              <a:rPr lang="en-US" sz="1800" i="1" dirty="0" err="1"/>
              <a:t>akuzat</a:t>
            </a:r>
            <a:r>
              <a:rPr lang="en-US" sz="1800" i="1" dirty="0"/>
              <a:t> </a:t>
            </a:r>
            <a:r>
              <a:rPr lang="en-US" sz="1800" i="1" dirty="0" err="1"/>
              <a:t>në</a:t>
            </a:r>
            <a:r>
              <a:rPr lang="en-US" sz="1800" i="1" dirty="0"/>
              <a:t> </a:t>
            </a:r>
            <a:r>
              <a:rPr lang="en-US" sz="1800" i="1" dirty="0" err="1"/>
              <a:t>ngarkim</a:t>
            </a:r>
            <a:r>
              <a:rPr lang="en-US" sz="1800" i="1" dirty="0"/>
              <a:t> </a:t>
            </a:r>
            <a:r>
              <a:rPr lang="en-US" sz="1800" i="1" dirty="0" err="1"/>
              <a:t>të</a:t>
            </a:r>
            <a:r>
              <a:rPr lang="en-US" sz="1800" i="1" dirty="0"/>
              <a:t> </a:t>
            </a:r>
            <a:r>
              <a:rPr lang="en-US" sz="1800" i="1" dirty="0" err="1"/>
              <a:t>tij</a:t>
            </a:r>
            <a:r>
              <a:rPr lang="en-US" sz="1800" i="1" dirty="0"/>
              <a:t> </a:t>
            </a:r>
            <a:r>
              <a:rPr lang="en-US" sz="1800" i="1" dirty="0" err="1"/>
              <a:t>dhe</a:t>
            </a:r>
            <a:r>
              <a:rPr lang="en-US" sz="1800" i="1" dirty="0"/>
              <a:t> me </a:t>
            </a:r>
            <a:r>
              <a:rPr lang="en-US" sz="1800" i="1" dirty="0" err="1"/>
              <a:t>vullnetin</a:t>
            </a:r>
            <a:r>
              <a:rPr lang="en-US" sz="1800" i="1" dirty="0"/>
              <a:t> e </a:t>
            </a:r>
            <a:r>
              <a:rPr lang="en-US" sz="1800" i="1" dirty="0" err="1"/>
              <a:t>tij</a:t>
            </a:r>
            <a:r>
              <a:rPr lang="en-US" sz="1800" i="1" dirty="0"/>
              <a:t> </a:t>
            </a:r>
            <a:r>
              <a:rPr lang="en-US" sz="1800" i="1" dirty="0" err="1"/>
              <a:t>të</a:t>
            </a:r>
            <a:r>
              <a:rPr lang="en-US" sz="1800" i="1" dirty="0"/>
              <a:t> </a:t>
            </a:r>
            <a:r>
              <a:rPr lang="en-US" sz="1800" i="1" dirty="0" err="1"/>
              <a:t>lirë</a:t>
            </a:r>
            <a:r>
              <a:rPr lang="en-US" sz="1800" i="1" dirty="0"/>
              <a:t>, </a:t>
            </a:r>
            <a:r>
              <a:rPr lang="en-US" sz="1800" i="1" dirty="0" err="1"/>
              <a:t>ka</a:t>
            </a:r>
            <a:r>
              <a:rPr lang="en-US" sz="1800" i="1" dirty="0"/>
              <a:t> </a:t>
            </a:r>
            <a:r>
              <a:rPr lang="en-US" sz="1800" i="1" dirty="0" err="1"/>
              <a:t>zgjedhur</a:t>
            </a:r>
            <a:r>
              <a:rPr lang="en-US" sz="1800" i="1" dirty="0"/>
              <a:t> </a:t>
            </a:r>
            <a:r>
              <a:rPr lang="en-US" sz="1800" i="1" dirty="0" err="1"/>
              <a:t>të</a:t>
            </a:r>
            <a:r>
              <a:rPr lang="en-US" sz="1800" i="1" dirty="0"/>
              <a:t> </a:t>
            </a:r>
            <a:r>
              <a:rPr lang="en-US" sz="1800" i="1" dirty="0" err="1"/>
              <a:t>mos</a:t>
            </a:r>
            <a:r>
              <a:rPr lang="en-US" sz="1800" i="1" dirty="0"/>
              <a:t> </a:t>
            </a:r>
            <a:r>
              <a:rPr lang="en-US" sz="1800" i="1" dirty="0" err="1"/>
              <a:t>jetë</a:t>
            </a:r>
            <a:r>
              <a:rPr lang="en-US" sz="1800" i="1" dirty="0"/>
              <a:t> i </a:t>
            </a:r>
            <a:r>
              <a:rPr lang="en-US" sz="1800" i="1" dirty="0" err="1"/>
              <a:t>pranishëm</a:t>
            </a:r>
            <a:r>
              <a:rPr lang="en-US" sz="1800" i="1" dirty="0"/>
              <a:t> </a:t>
            </a:r>
            <a:r>
              <a:rPr lang="en-US" sz="1800" i="1" dirty="0" err="1"/>
              <a:t>në</a:t>
            </a:r>
            <a:r>
              <a:rPr lang="en-US" sz="1800" i="1" dirty="0"/>
              <a:t> </a:t>
            </a:r>
            <a:r>
              <a:rPr lang="en-US" sz="1800" i="1" dirty="0" err="1"/>
              <a:t>gjykimin</a:t>
            </a:r>
            <a:r>
              <a:rPr lang="en-US" sz="1800" i="1" dirty="0"/>
              <a:t> e </a:t>
            </a:r>
            <a:r>
              <a:rPr lang="en-US" sz="1800" i="1" dirty="0" err="1"/>
              <a:t>zhvilluar</a:t>
            </a:r>
            <a:r>
              <a:rPr lang="en-US" sz="1800" i="1" dirty="0"/>
              <a:t> </a:t>
            </a:r>
            <a:r>
              <a:rPr lang="en-US" sz="1800" i="1" dirty="0" err="1"/>
              <a:t>ndaj</a:t>
            </a:r>
            <a:r>
              <a:rPr lang="en-US" sz="1800" i="1" dirty="0"/>
              <a:t> </a:t>
            </a:r>
            <a:r>
              <a:rPr lang="en-US" sz="1800" i="1" dirty="0" err="1"/>
              <a:t>tij</a:t>
            </a:r>
            <a:r>
              <a:rPr lang="en-US" sz="1800" i="1" dirty="0"/>
              <a:t> </a:t>
            </a:r>
            <a:r>
              <a:rPr lang="en-US" sz="1800" i="1" dirty="0" err="1"/>
              <a:t>në</a:t>
            </a:r>
            <a:r>
              <a:rPr lang="en-US" sz="1800" i="1" dirty="0"/>
              <a:t> </a:t>
            </a:r>
            <a:r>
              <a:rPr lang="en-US" sz="1800" i="1" dirty="0" err="1"/>
              <a:t>seancën</a:t>
            </a:r>
            <a:r>
              <a:rPr lang="en-US" sz="1800" i="1" dirty="0"/>
              <a:t> e </a:t>
            </a:r>
            <a:r>
              <a:rPr lang="en-US" sz="1800" i="1" dirty="0" err="1"/>
              <a:t>datës</a:t>
            </a:r>
            <a:r>
              <a:rPr lang="en-US" sz="1800" i="1" dirty="0"/>
              <a:t> 18.03.2016. </a:t>
            </a:r>
            <a:r>
              <a:rPr lang="en-US" sz="1800" i="1" dirty="0" err="1"/>
              <a:t>Siç</a:t>
            </a:r>
            <a:r>
              <a:rPr lang="en-US" sz="1800" i="1" dirty="0"/>
              <a:t> </a:t>
            </a:r>
            <a:r>
              <a:rPr lang="en-US" sz="1800" i="1" dirty="0" err="1"/>
              <a:t>rezulton</a:t>
            </a:r>
            <a:r>
              <a:rPr lang="en-US" sz="1800" i="1" dirty="0"/>
              <a:t> </a:t>
            </a:r>
            <a:r>
              <a:rPr lang="en-US" sz="1800" i="1" dirty="0" err="1"/>
              <a:t>nga</a:t>
            </a:r>
            <a:r>
              <a:rPr lang="en-US" sz="1800" i="1" dirty="0"/>
              <a:t> </a:t>
            </a:r>
            <a:r>
              <a:rPr lang="en-US" sz="1800" i="1" dirty="0" err="1"/>
              <a:t>aktet</a:t>
            </a:r>
            <a:r>
              <a:rPr lang="en-US" sz="1800" i="1" dirty="0"/>
              <a:t> e </a:t>
            </a:r>
            <a:r>
              <a:rPr lang="en-US" sz="1800" i="1" dirty="0" err="1"/>
              <a:t>ndodhura</a:t>
            </a:r>
            <a:r>
              <a:rPr lang="en-US" sz="1800" i="1" dirty="0"/>
              <a:t> </a:t>
            </a:r>
            <a:r>
              <a:rPr lang="en-US" sz="1800" i="1" dirty="0" err="1"/>
              <a:t>në</a:t>
            </a:r>
            <a:r>
              <a:rPr lang="en-US" sz="1800" i="1" dirty="0"/>
              <a:t> </a:t>
            </a:r>
            <a:r>
              <a:rPr lang="en-US" sz="1800" i="1" dirty="0" err="1"/>
              <a:t>fashikullin</a:t>
            </a:r>
            <a:r>
              <a:rPr lang="en-US" sz="1800" i="1" dirty="0"/>
              <a:t> e </a:t>
            </a:r>
            <a:r>
              <a:rPr lang="en-US" sz="1800" i="1" dirty="0" err="1"/>
              <a:t>shqyrtimit</a:t>
            </a:r>
            <a:r>
              <a:rPr lang="en-US" sz="1800" i="1" dirty="0"/>
              <a:t> </a:t>
            </a:r>
            <a:r>
              <a:rPr lang="en-US" sz="1800" i="1" dirty="0" err="1"/>
              <a:t>gjyqësor</a:t>
            </a:r>
            <a:r>
              <a:rPr lang="en-US" sz="1800" i="1" dirty="0"/>
              <a:t>, </a:t>
            </a:r>
            <a:r>
              <a:rPr lang="en-US" sz="1800" i="1" dirty="0" err="1"/>
              <a:t>bazuar</a:t>
            </a:r>
            <a:r>
              <a:rPr lang="en-US" sz="1800" i="1" dirty="0"/>
              <a:t> </a:t>
            </a:r>
            <a:r>
              <a:rPr lang="en-US" sz="1800" i="1" dirty="0" err="1"/>
              <a:t>në</a:t>
            </a:r>
            <a:r>
              <a:rPr lang="en-US" sz="1800" i="1" dirty="0"/>
              <a:t> </a:t>
            </a:r>
            <a:r>
              <a:rPr lang="en-US" sz="1800" i="1" dirty="0" err="1"/>
              <a:t>nenin</a:t>
            </a:r>
            <a:r>
              <a:rPr lang="en-US" sz="1800" i="1" dirty="0"/>
              <a:t> 140 </a:t>
            </a:r>
            <a:r>
              <a:rPr lang="en-US" sz="1800" i="1" dirty="0" err="1"/>
              <a:t>të</a:t>
            </a:r>
            <a:r>
              <a:rPr lang="en-US" sz="1800" i="1" dirty="0"/>
              <a:t> </a:t>
            </a:r>
            <a:r>
              <a:rPr lang="en-US" sz="1800" i="1" dirty="0" err="1"/>
              <a:t>K.Pr.Penale</a:t>
            </a:r>
            <a:r>
              <a:rPr lang="en-US" sz="1800" i="1" dirty="0"/>
              <a:t>, </a:t>
            </a:r>
            <a:r>
              <a:rPr lang="en-US" sz="1800" i="1" dirty="0" err="1"/>
              <a:t>në</a:t>
            </a:r>
            <a:r>
              <a:rPr lang="en-US" sz="1800" i="1" dirty="0"/>
              <a:t> </a:t>
            </a:r>
            <a:r>
              <a:rPr lang="en-US" sz="1800" i="1" dirty="0" err="1"/>
              <a:t>seancën</a:t>
            </a:r>
            <a:r>
              <a:rPr lang="en-US" sz="1800" i="1" dirty="0"/>
              <a:t> e </a:t>
            </a:r>
            <a:r>
              <a:rPr lang="en-US" sz="1800" i="1" dirty="0" err="1"/>
              <a:t>datës</a:t>
            </a:r>
            <a:r>
              <a:rPr lang="en-US" sz="1800" i="1" dirty="0"/>
              <a:t> 18.03.2016, </a:t>
            </a:r>
            <a:r>
              <a:rPr lang="en-US" sz="1800" i="1" dirty="0" err="1"/>
              <a:t>gjykata</a:t>
            </a:r>
            <a:r>
              <a:rPr lang="en-US" sz="1800" i="1" dirty="0"/>
              <a:t> e </a:t>
            </a:r>
            <a:r>
              <a:rPr lang="en-US" sz="1800" i="1" dirty="0" err="1"/>
              <a:t>themelit</a:t>
            </a:r>
            <a:r>
              <a:rPr lang="en-US" sz="1800" i="1" dirty="0"/>
              <a:t> </a:t>
            </a:r>
            <a:r>
              <a:rPr lang="en-US" sz="1800" i="1" dirty="0" err="1"/>
              <a:t>ka</a:t>
            </a:r>
            <a:r>
              <a:rPr lang="en-US" sz="1800" i="1" dirty="0"/>
              <a:t> </a:t>
            </a:r>
            <a:r>
              <a:rPr lang="en-US" sz="1800" i="1" dirty="0" err="1"/>
              <a:t>verifikuar</a:t>
            </a:r>
            <a:r>
              <a:rPr lang="en-US" sz="1800" i="1" dirty="0"/>
              <a:t> </a:t>
            </a:r>
            <a:r>
              <a:rPr lang="en-US" sz="1800" i="1" dirty="0" err="1"/>
              <a:t>pjesëmarrjen</a:t>
            </a:r>
            <a:r>
              <a:rPr lang="en-US" sz="1800" i="1" dirty="0"/>
              <a:t> e </a:t>
            </a:r>
            <a:r>
              <a:rPr lang="en-US" sz="1800" i="1" dirty="0" err="1"/>
              <a:t>të</a:t>
            </a:r>
            <a:r>
              <a:rPr lang="en-US" sz="1800" i="1" dirty="0"/>
              <a:t> </a:t>
            </a:r>
            <a:r>
              <a:rPr lang="en-US" sz="1800" i="1" dirty="0" err="1"/>
              <a:t>pandehurit</a:t>
            </a:r>
            <a:r>
              <a:rPr lang="en-US" sz="1800" i="1" dirty="0"/>
              <a:t>, duke </a:t>
            </a:r>
            <a:r>
              <a:rPr lang="en-US" sz="1800" i="1" dirty="0" err="1"/>
              <a:t>konstatuar</a:t>
            </a:r>
            <a:r>
              <a:rPr lang="en-US" sz="1800" i="1" dirty="0"/>
              <a:t> </a:t>
            </a:r>
            <a:r>
              <a:rPr lang="en-US" sz="1800" i="1" dirty="0" err="1"/>
              <a:t>mungesën</a:t>
            </a:r>
            <a:r>
              <a:rPr lang="en-US" sz="1800" i="1" dirty="0"/>
              <a:t> e </a:t>
            </a:r>
            <a:r>
              <a:rPr lang="en-US" sz="1800" i="1" dirty="0" err="1"/>
              <a:t>të</a:t>
            </a:r>
            <a:r>
              <a:rPr lang="en-US" sz="1800" i="1" dirty="0"/>
              <a:t> </a:t>
            </a:r>
            <a:r>
              <a:rPr lang="en-US" sz="1800" i="1" dirty="0" err="1"/>
              <a:t>gjykuarit</a:t>
            </a:r>
            <a:r>
              <a:rPr lang="en-US" sz="1800" i="1" dirty="0"/>
              <a:t>. </a:t>
            </a:r>
            <a:r>
              <a:rPr lang="en-US" sz="1800" i="1" dirty="0" err="1"/>
              <a:t>Në</a:t>
            </a:r>
            <a:r>
              <a:rPr lang="en-US" sz="1800" i="1" dirty="0"/>
              <a:t> </a:t>
            </a:r>
            <a:r>
              <a:rPr lang="en-US" sz="1800" i="1" dirty="0" err="1"/>
              <a:t>lidhje</a:t>
            </a:r>
            <a:r>
              <a:rPr lang="en-US" sz="1800" i="1" dirty="0"/>
              <a:t> me </a:t>
            </a:r>
            <a:r>
              <a:rPr lang="en-US" sz="1800" i="1" dirty="0" err="1"/>
              <a:t>natyrën</a:t>
            </a:r>
            <a:r>
              <a:rPr lang="en-US" sz="1800" i="1" dirty="0"/>
              <a:t> </a:t>
            </a:r>
            <a:r>
              <a:rPr lang="en-US" sz="1800" i="1" dirty="0" err="1"/>
              <a:t>dhe</a:t>
            </a:r>
            <a:r>
              <a:rPr lang="en-US" sz="1800" i="1" dirty="0"/>
              <a:t> </a:t>
            </a:r>
            <a:r>
              <a:rPr lang="en-US" sz="1800" i="1" dirty="0" err="1"/>
              <a:t>shkakun</a:t>
            </a:r>
            <a:r>
              <a:rPr lang="en-US" sz="1800" i="1" dirty="0"/>
              <a:t> e </a:t>
            </a:r>
            <a:r>
              <a:rPr lang="en-US" sz="1800" i="1" dirty="0" err="1"/>
              <a:t>mungesës</a:t>
            </a:r>
            <a:r>
              <a:rPr lang="en-US" sz="1800" i="1" dirty="0"/>
              <a:t>, </a:t>
            </a:r>
            <a:r>
              <a:rPr lang="en-US" sz="1800" i="1" dirty="0" err="1"/>
              <a:t>mbrojtësi</a:t>
            </a:r>
            <a:r>
              <a:rPr lang="en-US" sz="1800" i="1" dirty="0"/>
              <a:t> i </a:t>
            </a:r>
            <a:r>
              <a:rPr lang="en-US" sz="1800" i="1" dirty="0" err="1"/>
              <a:t>të</a:t>
            </a:r>
            <a:r>
              <a:rPr lang="en-US" sz="1800" i="1" dirty="0"/>
              <a:t> </a:t>
            </a:r>
            <a:r>
              <a:rPr lang="en-US" sz="1800" i="1" dirty="0" err="1"/>
              <a:t>gjykuarit</a:t>
            </a:r>
            <a:r>
              <a:rPr lang="en-US" sz="1800" i="1" dirty="0"/>
              <a:t> </a:t>
            </a:r>
            <a:r>
              <a:rPr lang="en-US" sz="1800" i="1" dirty="0" err="1"/>
              <a:t>ka</a:t>
            </a:r>
            <a:r>
              <a:rPr lang="en-US" sz="1800" i="1" dirty="0"/>
              <a:t> </a:t>
            </a:r>
            <a:r>
              <a:rPr lang="en-US" sz="1800" i="1" dirty="0" err="1"/>
              <a:t>deklaruar</a:t>
            </a:r>
            <a:r>
              <a:rPr lang="en-US" sz="1800" i="1" dirty="0"/>
              <a:t> se </a:t>
            </a:r>
            <a:r>
              <a:rPr lang="en-US" sz="1800" i="1" dirty="0" err="1"/>
              <a:t>ai</a:t>
            </a:r>
            <a:r>
              <a:rPr lang="en-US" sz="1800" i="1" dirty="0"/>
              <a:t> </a:t>
            </a:r>
            <a:r>
              <a:rPr lang="en-US" sz="1800" i="1" dirty="0" err="1"/>
              <a:t>është</a:t>
            </a:r>
            <a:r>
              <a:rPr lang="en-US" sz="1800" i="1" dirty="0"/>
              <a:t> i </a:t>
            </a:r>
            <a:r>
              <a:rPr lang="en-US" sz="1800" i="1" dirty="0" err="1"/>
              <a:t>pajisur</a:t>
            </a:r>
            <a:r>
              <a:rPr lang="en-US" sz="1800" i="1" dirty="0"/>
              <a:t> me </a:t>
            </a:r>
            <a:r>
              <a:rPr lang="en-US" sz="1800" i="1" dirty="0" err="1"/>
              <a:t>prokurë</a:t>
            </a:r>
            <a:r>
              <a:rPr lang="en-US" sz="1800" i="1" dirty="0"/>
              <a:t>, </a:t>
            </a:r>
            <a:r>
              <a:rPr lang="en-US" sz="1800" i="1" dirty="0" err="1"/>
              <a:t>për</a:t>
            </a:r>
            <a:r>
              <a:rPr lang="en-US" sz="1800" i="1" dirty="0"/>
              <a:t> </a:t>
            </a:r>
            <a:r>
              <a:rPr lang="en-US" sz="1800" i="1" dirty="0" err="1"/>
              <a:t>vazhdimin</a:t>
            </a:r>
            <a:r>
              <a:rPr lang="en-US" sz="1800" i="1" dirty="0"/>
              <a:t> e </a:t>
            </a:r>
            <a:r>
              <a:rPr lang="en-US" sz="1800" i="1" dirty="0" err="1"/>
              <a:t>gjykimit</a:t>
            </a:r>
            <a:r>
              <a:rPr lang="en-US" sz="1800" i="1" dirty="0"/>
              <a:t> </a:t>
            </a:r>
            <a:r>
              <a:rPr lang="en-US" sz="1800" i="1" dirty="0" err="1"/>
              <a:t>në</a:t>
            </a:r>
            <a:r>
              <a:rPr lang="en-US" sz="1800" i="1" dirty="0"/>
              <a:t> </a:t>
            </a:r>
            <a:r>
              <a:rPr lang="en-US" sz="1800" i="1" dirty="0" err="1"/>
              <a:t>mungesë</a:t>
            </a:r>
            <a:r>
              <a:rPr lang="en-US" sz="1800" i="1" dirty="0"/>
              <a:t> </a:t>
            </a:r>
            <a:r>
              <a:rPr lang="en-US" sz="1800" i="1" dirty="0" err="1"/>
              <a:t>të</a:t>
            </a:r>
            <a:r>
              <a:rPr lang="en-US" sz="1800" i="1" dirty="0"/>
              <a:t> </a:t>
            </a:r>
            <a:r>
              <a:rPr lang="en-US" sz="1800" i="1" dirty="0" err="1"/>
              <a:t>të</a:t>
            </a:r>
            <a:r>
              <a:rPr lang="en-US" sz="1800" i="1" dirty="0"/>
              <a:t> </a:t>
            </a:r>
            <a:r>
              <a:rPr lang="en-US" sz="1800" i="1" dirty="0" err="1"/>
              <a:t>pandehurit</a:t>
            </a:r>
            <a:r>
              <a:rPr lang="en-US" sz="1800" i="1" dirty="0"/>
              <a:t>, </a:t>
            </a:r>
            <a:r>
              <a:rPr lang="en-US" sz="1800" i="1" dirty="0" err="1"/>
              <a:t>dhe</a:t>
            </a:r>
            <a:r>
              <a:rPr lang="en-US" sz="1800" i="1" dirty="0"/>
              <a:t> se i </a:t>
            </a:r>
            <a:r>
              <a:rPr lang="en-US" sz="1800" i="1" dirty="0" err="1"/>
              <a:t>gjykuari</a:t>
            </a:r>
            <a:r>
              <a:rPr lang="en-US" sz="1800" i="1" dirty="0"/>
              <a:t> </a:t>
            </a:r>
            <a:r>
              <a:rPr lang="en-US" sz="1800" i="1" dirty="0" err="1"/>
              <a:t>ka</a:t>
            </a:r>
            <a:r>
              <a:rPr lang="en-US" sz="1800" i="1" dirty="0"/>
              <a:t> </a:t>
            </a:r>
            <a:r>
              <a:rPr lang="en-US" sz="1800" i="1" dirty="0" err="1"/>
              <a:t>marrë</a:t>
            </a:r>
            <a:r>
              <a:rPr lang="en-US" sz="1800" i="1" dirty="0"/>
              <a:t> </a:t>
            </a:r>
            <a:r>
              <a:rPr lang="en-US" sz="1800" i="1" dirty="0" err="1"/>
              <a:t>dijeni</a:t>
            </a:r>
            <a:r>
              <a:rPr lang="en-US" sz="1800" i="1" dirty="0"/>
              <a:t> </a:t>
            </a:r>
            <a:r>
              <a:rPr lang="en-US" sz="1800" i="1" dirty="0" err="1"/>
              <a:t>rreth</a:t>
            </a:r>
            <a:r>
              <a:rPr lang="en-US" sz="1800" i="1" dirty="0"/>
              <a:t> </a:t>
            </a:r>
            <a:r>
              <a:rPr lang="en-US" sz="1800" i="1" dirty="0" err="1"/>
              <a:t>datës</a:t>
            </a:r>
            <a:r>
              <a:rPr lang="en-US" sz="1800" i="1" dirty="0"/>
              <a:t> </a:t>
            </a:r>
            <a:r>
              <a:rPr lang="en-US" sz="1800" i="1" dirty="0" err="1"/>
              <a:t>së</a:t>
            </a:r>
            <a:r>
              <a:rPr lang="en-US" sz="1800" i="1" dirty="0"/>
              <a:t> </a:t>
            </a:r>
            <a:r>
              <a:rPr lang="en-US" sz="1800" i="1" dirty="0" err="1"/>
              <a:t>seancës</a:t>
            </a:r>
            <a:r>
              <a:rPr lang="en-US" sz="1800" i="1" dirty="0"/>
              <a:t> </a:t>
            </a:r>
            <a:r>
              <a:rPr lang="en-US" sz="1800" i="1" dirty="0" err="1"/>
              <a:t>gjyqësore</a:t>
            </a:r>
            <a:r>
              <a:rPr lang="en-US" sz="1800" i="1" dirty="0"/>
              <a:t> </a:t>
            </a:r>
            <a:r>
              <a:rPr lang="en-US" sz="1800" i="1" dirty="0" err="1"/>
              <a:t>që</a:t>
            </a:r>
            <a:r>
              <a:rPr lang="en-US" sz="1800" i="1" dirty="0"/>
              <a:t> do </a:t>
            </a:r>
            <a:r>
              <a:rPr lang="en-US" sz="1800" i="1" dirty="0" err="1"/>
              <a:t>të</a:t>
            </a:r>
            <a:r>
              <a:rPr lang="en-US" sz="1800" i="1" dirty="0"/>
              <a:t> </a:t>
            </a:r>
            <a:r>
              <a:rPr lang="en-US" sz="1800" i="1" dirty="0" err="1"/>
              <a:t>zhvillohej</a:t>
            </a:r>
            <a:r>
              <a:rPr lang="en-US" sz="1800" i="1" dirty="0"/>
              <a:t> </a:t>
            </a:r>
            <a:r>
              <a:rPr lang="en-US" sz="1800" i="1" dirty="0" err="1"/>
              <a:t>ndaj</a:t>
            </a:r>
            <a:r>
              <a:rPr lang="en-US" sz="1800" i="1" dirty="0"/>
              <a:t> </a:t>
            </a:r>
            <a:r>
              <a:rPr lang="en-US" sz="1800" i="1" dirty="0" err="1"/>
              <a:t>tij</a:t>
            </a:r>
            <a:r>
              <a:rPr lang="en-US" sz="1800" i="1" dirty="0"/>
              <a:t>. … </a:t>
            </a:r>
            <a:r>
              <a:rPr lang="en-US" sz="1800" i="1" dirty="0" err="1"/>
              <a:t>Pra</a:t>
            </a:r>
            <a:r>
              <a:rPr lang="en-US" sz="1800" i="1" dirty="0"/>
              <a:t>, i </a:t>
            </a:r>
            <a:r>
              <a:rPr lang="en-US" sz="1800" i="1" dirty="0" err="1"/>
              <a:t>pandehuri</a:t>
            </a:r>
            <a:r>
              <a:rPr lang="en-US" sz="1800" i="1" dirty="0"/>
              <a:t> </a:t>
            </a:r>
            <a:r>
              <a:rPr lang="en-US" sz="1800" i="1" dirty="0" err="1"/>
              <a:t>nuk</a:t>
            </a:r>
            <a:r>
              <a:rPr lang="en-US" sz="1800" i="1" dirty="0"/>
              <a:t> </a:t>
            </a:r>
            <a:r>
              <a:rPr lang="en-US" sz="1800" i="1" dirty="0" err="1"/>
              <a:t>është</a:t>
            </a:r>
            <a:r>
              <a:rPr lang="en-US" sz="1800" i="1" dirty="0"/>
              <a:t> </a:t>
            </a:r>
            <a:r>
              <a:rPr lang="en-US" sz="1800" i="1" dirty="0" err="1"/>
              <a:t>paraqitur</a:t>
            </a:r>
            <a:r>
              <a:rPr lang="en-US" sz="1800" i="1" dirty="0"/>
              <a:t> </a:t>
            </a:r>
            <a:r>
              <a:rPr lang="en-US" sz="1800" i="1" dirty="0" err="1"/>
              <a:t>në</a:t>
            </a:r>
            <a:r>
              <a:rPr lang="en-US" sz="1800" i="1" dirty="0"/>
              <a:t> </a:t>
            </a:r>
            <a:r>
              <a:rPr lang="en-US" sz="1800" i="1" dirty="0" err="1"/>
              <a:t>seancë</a:t>
            </a:r>
            <a:r>
              <a:rPr lang="en-US" sz="1800" i="1" dirty="0"/>
              <a:t> </a:t>
            </a:r>
            <a:r>
              <a:rPr lang="en-US" sz="1800" i="1" dirty="0" err="1"/>
              <a:t>ndonëse</a:t>
            </a:r>
            <a:r>
              <a:rPr lang="en-US" sz="1800" i="1" dirty="0"/>
              <a:t> </a:t>
            </a:r>
            <a:r>
              <a:rPr lang="en-US" sz="1800" i="1" dirty="0" err="1"/>
              <a:t>është</a:t>
            </a:r>
            <a:r>
              <a:rPr lang="en-US" sz="1800" i="1" dirty="0"/>
              <a:t> </a:t>
            </a:r>
            <a:r>
              <a:rPr lang="en-US" sz="1800" i="1" dirty="0" err="1"/>
              <a:t>njoftuar</a:t>
            </a:r>
            <a:r>
              <a:rPr lang="en-US" sz="1800" i="1" dirty="0"/>
              <a:t> </a:t>
            </a:r>
            <a:r>
              <a:rPr lang="en-US" sz="1800" i="1" dirty="0" err="1"/>
              <a:t>dhe</a:t>
            </a:r>
            <a:r>
              <a:rPr lang="en-US" sz="1800" i="1" dirty="0"/>
              <a:t> </a:t>
            </a:r>
            <a:r>
              <a:rPr lang="en-US" sz="1800" i="1" dirty="0" err="1"/>
              <a:t>nuk</a:t>
            </a:r>
            <a:r>
              <a:rPr lang="en-US" sz="1800" i="1" dirty="0"/>
              <a:t> </a:t>
            </a:r>
            <a:r>
              <a:rPr lang="en-US" sz="1800" i="1" dirty="0" err="1"/>
              <a:t>ka</a:t>
            </a:r>
            <a:r>
              <a:rPr lang="en-US" sz="1800" i="1" dirty="0"/>
              <a:t> </a:t>
            </a:r>
            <a:r>
              <a:rPr lang="en-US" sz="1800" i="1" dirty="0" err="1"/>
              <a:t>patur</a:t>
            </a:r>
            <a:r>
              <a:rPr lang="en-US" sz="1800" i="1" dirty="0"/>
              <a:t> </a:t>
            </a:r>
            <a:r>
              <a:rPr lang="en-US" sz="1800" i="1" dirty="0" err="1"/>
              <a:t>shkaqe</a:t>
            </a:r>
            <a:r>
              <a:rPr lang="en-US" sz="1800" i="1" dirty="0"/>
              <a:t> </a:t>
            </a:r>
            <a:r>
              <a:rPr lang="en-US" sz="1800" i="1" dirty="0" err="1"/>
              <a:t>të</a:t>
            </a:r>
            <a:r>
              <a:rPr lang="en-US" sz="1800" i="1" dirty="0"/>
              <a:t> </a:t>
            </a:r>
            <a:r>
              <a:rPr lang="en-US" sz="1800" i="1" dirty="0" err="1"/>
              <a:t>ligjshme</a:t>
            </a:r>
            <a:r>
              <a:rPr lang="en-US" sz="1800" i="1" dirty="0"/>
              <a:t> </a:t>
            </a:r>
            <a:r>
              <a:rPr lang="en-US" sz="1800" i="1" dirty="0" err="1"/>
              <a:t>për</a:t>
            </a:r>
            <a:r>
              <a:rPr lang="en-US" sz="1800" i="1" dirty="0"/>
              <a:t> </a:t>
            </a:r>
            <a:r>
              <a:rPr lang="en-US" sz="1800" i="1" dirty="0" err="1"/>
              <a:t>mos</a:t>
            </a:r>
            <a:r>
              <a:rPr lang="en-US" sz="1800" i="1" dirty="0"/>
              <a:t> </a:t>
            </a:r>
            <a:r>
              <a:rPr lang="en-US" sz="1800" i="1" dirty="0" err="1"/>
              <a:t>t’u</a:t>
            </a:r>
            <a:r>
              <a:rPr lang="en-US" sz="1800" i="1" dirty="0"/>
              <a:t> </a:t>
            </a:r>
            <a:r>
              <a:rPr lang="en-US" sz="1800" i="1" dirty="0" err="1"/>
              <a:t>paraqitur</a:t>
            </a:r>
            <a:r>
              <a:rPr lang="en-US" sz="1800" i="1" dirty="0"/>
              <a:t>, </a:t>
            </a:r>
            <a:r>
              <a:rPr lang="en-US" sz="1800" i="1" dirty="0" err="1"/>
              <a:t>gjykata</a:t>
            </a:r>
            <a:r>
              <a:rPr lang="en-US" sz="1800" i="1" dirty="0"/>
              <a:t> e </a:t>
            </a:r>
            <a:r>
              <a:rPr lang="en-US" sz="1800" i="1" dirty="0" err="1"/>
              <a:t>apelit</a:t>
            </a:r>
            <a:r>
              <a:rPr lang="en-US" sz="1800" i="1" dirty="0"/>
              <a:t>, </a:t>
            </a:r>
            <a:r>
              <a:rPr lang="en-US" sz="1800" i="1" dirty="0" err="1"/>
              <a:t>ka</a:t>
            </a:r>
            <a:r>
              <a:rPr lang="en-US" sz="1800" i="1" dirty="0"/>
              <a:t> </a:t>
            </a:r>
            <a:r>
              <a:rPr lang="en-US" sz="1800" i="1" dirty="0" err="1"/>
              <a:t>vijuar</a:t>
            </a:r>
            <a:r>
              <a:rPr lang="en-US" sz="1800" i="1" dirty="0"/>
              <a:t> me </a:t>
            </a:r>
            <a:r>
              <a:rPr lang="en-US" sz="1800" i="1" dirty="0" err="1"/>
              <a:t>deklarimin</a:t>
            </a:r>
            <a:r>
              <a:rPr lang="en-US" sz="1800" i="1" dirty="0"/>
              <a:t> e </a:t>
            </a:r>
            <a:r>
              <a:rPr lang="en-US" sz="1800" i="1" dirty="0" err="1"/>
              <a:t>mungesës</a:t>
            </a:r>
            <a:r>
              <a:rPr lang="en-US" sz="1800" i="1" dirty="0"/>
              <a:t> </a:t>
            </a:r>
            <a:r>
              <a:rPr lang="en-US" sz="1800" i="1" dirty="0" err="1"/>
              <a:t>së</a:t>
            </a:r>
            <a:r>
              <a:rPr lang="en-US" sz="1800" i="1" dirty="0"/>
              <a:t> </a:t>
            </a:r>
            <a:r>
              <a:rPr lang="en-US" sz="1800" i="1" dirty="0" err="1"/>
              <a:t>të</a:t>
            </a:r>
            <a:r>
              <a:rPr lang="en-US" sz="1800" i="1" dirty="0"/>
              <a:t> </a:t>
            </a:r>
            <a:r>
              <a:rPr lang="en-US" sz="1800" i="1" dirty="0" err="1"/>
              <a:t>pandehurit</a:t>
            </a:r>
            <a:r>
              <a:rPr lang="en-US" sz="1800" i="1" dirty="0"/>
              <a:t>.... </a:t>
            </a:r>
            <a:r>
              <a:rPr lang="en-US" sz="1800" i="1" dirty="0" err="1"/>
              <a:t>Kolegji</a:t>
            </a:r>
            <a:r>
              <a:rPr lang="en-US" sz="1800" i="1" dirty="0"/>
              <a:t> Penal </a:t>
            </a:r>
            <a:r>
              <a:rPr lang="en-US" sz="1800" i="1" dirty="0" err="1"/>
              <a:t>arrin</a:t>
            </a:r>
            <a:r>
              <a:rPr lang="en-US" sz="1800" i="1" dirty="0"/>
              <a:t> </a:t>
            </a:r>
            <a:r>
              <a:rPr lang="en-US" sz="1800" i="1" dirty="0" err="1"/>
              <a:t>në</a:t>
            </a:r>
            <a:r>
              <a:rPr lang="en-US" sz="1800" i="1" dirty="0"/>
              <a:t> </a:t>
            </a:r>
            <a:r>
              <a:rPr lang="en-US" sz="1800" i="1" dirty="0" err="1"/>
              <a:t>konkluzionin</a:t>
            </a:r>
            <a:r>
              <a:rPr lang="en-US" sz="1800" i="1" dirty="0"/>
              <a:t> se </a:t>
            </a:r>
            <a:r>
              <a:rPr lang="en-US" sz="1800" i="1" dirty="0" err="1"/>
              <a:t>mungesa</a:t>
            </a:r>
            <a:r>
              <a:rPr lang="en-US" sz="1800" i="1" dirty="0"/>
              <a:t> e </a:t>
            </a:r>
            <a:r>
              <a:rPr lang="en-US" sz="1800" i="1" dirty="0" err="1"/>
              <a:t>të</a:t>
            </a:r>
            <a:r>
              <a:rPr lang="en-US" sz="1800" i="1" dirty="0"/>
              <a:t> </a:t>
            </a:r>
            <a:r>
              <a:rPr lang="en-US" sz="1800" i="1" dirty="0" err="1"/>
              <a:t>pandehurit</a:t>
            </a:r>
            <a:r>
              <a:rPr lang="en-US" sz="1800" i="1" dirty="0"/>
              <a:t>, </a:t>
            </a:r>
            <a:r>
              <a:rPr lang="en-US" sz="1800" i="1" dirty="0" err="1"/>
              <a:t>ka</a:t>
            </a:r>
            <a:r>
              <a:rPr lang="en-US" sz="1800" i="1" dirty="0"/>
              <a:t> </a:t>
            </a:r>
            <a:r>
              <a:rPr lang="en-US" sz="1800" i="1" dirty="0" err="1"/>
              <a:t>qenë</a:t>
            </a:r>
            <a:r>
              <a:rPr lang="en-US" sz="1800" i="1" dirty="0"/>
              <a:t> e </a:t>
            </a:r>
            <a:r>
              <a:rPr lang="en-US" sz="1800" i="1" dirty="0" err="1"/>
              <a:t>vullnetshme</a:t>
            </a:r>
            <a:r>
              <a:rPr lang="en-US" sz="1800" i="1" dirty="0"/>
              <a:t> </a:t>
            </a:r>
            <a:r>
              <a:rPr lang="en-US" sz="1800" i="1" dirty="0" err="1"/>
              <a:t>dhe</a:t>
            </a:r>
            <a:r>
              <a:rPr lang="en-US" sz="1800" i="1" dirty="0"/>
              <a:t> </a:t>
            </a:r>
            <a:r>
              <a:rPr lang="en-US" sz="1800" i="1" dirty="0" err="1"/>
              <a:t>vetëdijshme</a:t>
            </a:r>
            <a:r>
              <a:rPr lang="en-US" sz="1800" i="1" dirty="0"/>
              <a:t>”.</a:t>
            </a:r>
            <a:endParaRPr lang="en-US" sz="1800" dirty="0"/>
          </a:p>
          <a:p>
            <a:endParaRPr lang="en-US" sz="1800" dirty="0"/>
          </a:p>
          <a:p>
            <a:pPr marL="0" indent="0" algn="just">
              <a:buNone/>
            </a:pPr>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C139AD3D-A31B-42A9-A0DD-E0F67781140A}"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42737342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71599"/>
            <a:ext cx="8382000" cy="533401"/>
          </a:xfrm>
        </p:spPr>
        <p:txBody>
          <a:bodyPr>
            <a:noAutofit/>
          </a:bodyPr>
          <a:lstStyle/>
          <a:p>
            <a:pPr marL="342900" indent="-342900" algn="l">
              <a:buFont typeface="Wingdings" pitchFamily="2" charset="2"/>
              <a:buChar char="Ø"/>
            </a:pPr>
            <a:r>
              <a:rPr lang="en-US" sz="2000" b="1" dirty="0" err="1"/>
              <a:t>Gjykimi</a:t>
            </a:r>
            <a:r>
              <a:rPr lang="en-US" sz="2000" b="1" dirty="0"/>
              <a:t> </a:t>
            </a:r>
            <a:r>
              <a:rPr lang="en-US" sz="2000" b="1" dirty="0" err="1"/>
              <a:t>në</a:t>
            </a:r>
            <a:r>
              <a:rPr lang="en-US" sz="2000" b="1" dirty="0"/>
              <a:t> </a:t>
            </a:r>
            <a:r>
              <a:rPr lang="en-US" sz="2000" b="1" dirty="0" err="1"/>
              <a:t>mungesë</a:t>
            </a:r>
            <a:r>
              <a:rPr lang="en-US" sz="2000" b="1" dirty="0"/>
              <a:t> i </a:t>
            </a:r>
            <a:r>
              <a:rPr lang="en-US" sz="2000" b="1" dirty="0" err="1"/>
              <a:t>të</a:t>
            </a:r>
            <a:r>
              <a:rPr lang="en-US" sz="2000" b="1" dirty="0"/>
              <a:t> </a:t>
            </a:r>
            <a:r>
              <a:rPr lang="en-US" sz="2000" b="1" dirty="0" err="1"/>
              <a:t>pandehurit</a:t>
            </a:r>
            <a:r>
              <a:rPr lang="en-US" sz="2000" b="1" dirty="0"/>
              <a:t> </a:t>
            </a:r>
            <a:r>
              <a:rPr lang="en-US" sz="2000" b="1" dirty="0" err="1"/>
              <a:t>që</a:t>
            </a:r>
            <a:r>
              <a:rPr lang="en-US" sz="2000" b="1" dirty="0"/>
              <a:t> i </a:t>
            </a:r>
            <a:r>
              <a:rPr lang="en-US" sz="2000" b="1" dirty="0" err="1"/>
              <a:t>fshihet</a:t>
            </a:r>
            <a:r>
              <a:rPr lang="en-US" sz="2000" b="1" dirty="0"/>
              <a:t> </a:t>
            </a:r>
            <a:r>
              <a:rPr lang="en-US" sz="2000" b="1" dirty="0" err="1"/>
              <a:t>drejtësisë</a:t>
            </a:r>
            <a:r>
              <a:rPr lang="en-US" sz="2000" b="1" dirty="0"/>
              <a:t>.</a:t>
            </a:r>
            <a:endParaRPr lang="en-US" sz="2000" dirty="0"/>
          </a:p>
        </p:txBody>
      </p:sp>
      <p:sp>
        <p:nvSpPr>
          <p:cNvPr id="3" name="Content Placeholder 2"/>
          <p:cNvSpPr>
            <a:spLocks noGrp="1"/>
          </p:cNvSpPr>
          <p:nvPr>
            <p:ph idx="1"/>
          </p:nvPr>
        </p:nvSpPr>
        <p:spPr>
          <a:xfrm>
            <a:off x="152400" y="1905000"/>
            <a:ext cx="8686800" cy="4800600"/>
          </a:xfrm>
        </p:spPr>
        <p:txBody>
          <a:bodyPr>
            <a:noAutofit/>
          </a:bodyPr>
          <a:lstStyle/>
          <a:p>
            <a:r>
              <a:rPr lang="en-US" sz="1800" b="1" dirty="0" err="1"/>
              <a:t>Gjykata</a:t>
            </a:r>
            <a:r>
              <a:rPr lang="en-US" sz="1800" b="1" dirty="0"/>
              <a:t> </a:t>
            </a:r>
            <a:r>
              <a:rPr lang="en-US" sz="1800" b="1" dirty="0" err="1"/>
              <a:t>Europiane</a:t>
            </a:r>
            <a:r>
              <a:rPr lang="en-US" sz="1800" b="1" dirty="0"/>
              <a:t> </a:t>
            </a:r>
            <a:r>
              <a:rPr lang="en-US" sz="1800" b="1" dirty="0" err="1"/>
              <a:t>për</a:t>
            </a:r>
            <a:r>
              <a:rPr lang="en-US" sz="1800" b="1" dirty="0"/>
              <a:t> </a:t>
            </a:r>
            <a:r>
              <a:rPr lang="en-US" sz="1800" b="1" dirty="0" err="1"/>
              <a:t>të</a:t>
            </a:r>
            <a:r>
              <a:rPr lang="en-US" sz="1800" b="1" dirty="0"/>
              <a:t> </a:t>
            </a:r>
            <a:r>
              <a:rPr lang="en-US" sz="1800" b="1" dirty="0" err="1"/>
              <a:t>Drejtat</a:t>
            </a:r>
            <a:r>
              <a:rPr lang="en-US" sz="1800" b="1" dirty="0"/>
              <a:t> e </a:t>
            </a:r>
            <a:r>
              <a:rPr lang="en-US" sz="1800" b="1" dirty="0" err="1"/>
              <a:t>Njeriut</a:t>
            </a:r>
            <a:r>
              <a:rPr lang="en-US" sz="1800" b="1" dirty="0"/>
              <a:t> </a:t>
            </a:r>
            <a:r>
              <a:rPr lang="en-US" sz="1800" b="1" dirty="0" err="1"/>
              <a:t>ka</a:t>
            </a:r>
            <a:r>
              <a:rPr lang="en-US" sz="1800" b="1" dirty="0"/>
              <a:t> </a:t>
            </a:r>
            <a:r>
              <a:rPr lang="en-US" sz="1800" b="1" dirty="0" err="1"/>
              <a:t>trajtuar</a:t>
            </a:r>
            <a:r>
              <a:rPr lang="en-US" sz="1800" b="1" dirty="0"/>
              <a:t> </a:t>
            </a:r>
            <a:r>
              <a:rPr lang="en-US" sz="1800" b="1" dirty="0" err="1"/>
              <a:t>elementët</a:t>
            </a:r>
            <a:r>
              <a:rPr lang="en-US" sz="1800" b="1" dirty="0"/>
              <a:t> e </a:t>
            </a:r>
            <a:r>
              <a:rPr lang="en-US" sz="1800" b="1" dirty="0" err="1"/>
              <a:t>fshehjes</a:t>
            </a:r>
            <a:r>
              <a:rPr lang="en-US" sz="1800" b="1" dirty="0"/>
              <a:t> </a:t>
            </a:r>
            <a:r>
              <a:rPr lang="en-US" sz="1800" b="1" dirty="0" err="1"/>
              <a:t>në</a:t>
            </a:r>
            <a:r>
              <a:rPr lang="en-US" sz="1800" b="1" dirty="0"/>
              <a:t> </a:t>
            </a:r>
            <a:r>
              <a:rPr lang="en-US" sz="1800" b="1" dirty="0" err="1"/>
              <a:t>çështjen</a:t>
            </a:r>
            <a:r>
              <a:rPr lang="en-US" sz="1800" b="1" dirty="0"/>
              <a:t> </a:t>
            </a:r>
            <a:r>
              <a:rPr lang="en-US" sz="1800" b="1" i="1" dirty="0" err="1"/>
              <a:t>Demebukov</a:t>
            </a:r>
            <a:r>
              <a:rPr lang="en-US" sz="1800" b="1" i="1" dirty="0"/>
              <a:t> k. </a:t>
            </a:r>
            <a:r>
              <a:rPr lang="en-US" sz="1800" b="1" i="1" dirty="0" err="1"/>
              <a:t>Bullgarisë</a:t>
            </a:r>
            <a:r>
              <a:rPr lang="en-US" sz="1800" b="1" dirty="0"/>
              <a:t>. </a:t>
            </a:r>
            <a:endParaRPr lang="en-US" sz="1800" b="1" dirty="0" smtClean="0"/>
          </a:p>
          <a:p>
            <a:pPr marL="0" indent="0">
              <a:buNone/>
            </a:pPr>
            <a:endParaRPr lang="en-US" sz="1800" b="1" dirty="0"/>
          </a:p>
          <a:p>
            <a:pPr marL="0" indent="0" algn="just">
              <a:buNone/>
            </a:pPr>
            <a:r>
              <a:rPr lang="en-US" sz="1800" b="1" dirty="0" err="1" smtClean="0"/>
              <a:t>Faktet</a:t>
            </a:r>
            <a:r>
              <a:rPr lang="en-US" sz="1800" b="1" dirty="0" smtClean="0"/>
              <a:t>:</a:t>
            </a:r>
            <a:r>
              <a:rPr lang="en-US" sz="1800" dirty="0" smtClean="0"/>
              <a:t> </a:t>
            </a:r>
            <a:r>
              <a:rPr lang="en-US" sz="1800" dirty="0" err="1" smtClean="0"/>
              <a:t>Në</a:t>
            </a:r>
            <a:r>
              <a:rPr lang="en-US" sz="1800" dirty="0" smtClean="0"/>
              <a:t> </a:t>
            </a:r>
            <a:r>
              <a:rPr lang="en-US" sz="1800" dirty="0" err="1"/>
              <a:t>këtë</a:t>
            </a:r>
            <a:r>
              <a:rPr lang="en-US" sz="1800" dirty="0"/>
              <a:t> </a:t>
            </a:r>
            <a:r>
              <a:rPr lang="en-US" sz="1800" dirty="0" err="1"/>
              <a:t>çështje</a:t>
            </a:r>
            <a:r>
              <a:rPr lang="en-US" sz="1800" dirty="0"/>
              <a:t> i </a:t>
            </a:r>
            <a:r>
              <a:rPr lang="en-US" sz="1800" dirty="0" err="1"/>
              <a:t>pandehuri</a:t>
            </a:r>
            <a:r>
              <a:rPr lang="en-US" sz="1800" dirty="0"/>
              <a:t> </a:t>
            </a:r>
            <a:r>
              <a:rPr lang="en-US" sz="1800" dirty="0" err="1"/>
              <a:t>kishte</a:t>
            </a:r>
            <a:r>
              <a:rPr lang="en-US" sz="1800" dirty="0"/>
              <a:t> </a:t>
            </a:r>
            <a:r>
              <a:rPr lang="en-US" sz="1800" dirty="0" err="1"/>
              <a:t>qenë</a:t>
            </a:r>
            <a:r>
              <a:rPr lang="en-US" sz="1800" dirty="0"/>
              <a:t> </a:t>
            </a:r>
            <a:r>
              <a:rPr lang="en-US" sz="1800" dirty="0" err="1"/>
              <a:t>nën</a:t>
            </a:r>
            <a:r>
              <a:rPr lang="en-US" sz="1800" dirty="0"/>
              <a:t> </a:t>
            </a:r>
            <a:r>
              <a:rPr lang="en-US" sz="1800" dirty="0" err="1"/>
              <a:t>masën</a:t>
            </a:r>
            <a:r>
              <a:rPr lang="en-US" sz="1800" dirty="0"/>
              <a:t> e </a:t>
            </a:r>
            <a:r>
              <a:rPr lang="en-US" sz="1800" dirty="0" err="1"/>
              <a:t>detyrimit</a:t>
            </a:r>
            <a:r>
              <a:rPr lang="en-US" sz="1800" dirty="0"/>
              <a:t> </a:t>
            </a:r>
            <a:r>
              <a:rPr lang="en-US" sz="1800" dirty="0" err="1"/>
              <a:t>për</a:t>
            </a:r>
            <a:r>
              <a:rPr lang="en-US" sz="1800" dirty="0"/>
              <a:t> </a:t>
            </a:r>
            <a:r>
              <a:rPr lang="en-US" sz="1800" dirty="0" err="1"/>
              <a:t>të</a:t>
            </a:r>
            <a:r>
              <a:rPr lang="en-US" sz="1800" dirty="0"/>
              <a:t> </a:t>
            </a:r>
            <a:r>
              <a:rPr lang="en-US" sz="1800" dirty="0" err="1"/>
              <a:t>qëndruar</a:t>
            </a:r>
            <a:r>
              <a:rPr lang="en-US" sz="1800" dirty="0"/>
              <a:t> </a:t>
            </a:r>
            <a:r>
              <a:rPr lang="en-US" sz="1800" dirty="0" err="1"/>
              <a:t>në</a:t>
            </a:r>
            <a:r>
              <a:rPr lang="en-US" sz="1800" dirty="0"/>
              <a:t> </a:t>
            </a:r>
            <a:r>
              <a:rPr lang="en-US" sz="1800" dirty="0" err="1"/>
              <a:t>qendrën</a:t>
            </a:r>
            <a:r>
              <a:rPr lang="en-US" sz="1800" dirty="0"/>
              <a:t> administrative </a:t>
            </a:r>
            <a:r>
              <a:rPr lang="en-US" sz="1800" dirty="0" err="1"/>
              <a:t>ku</a:t>
            </a:r>
            <a:r>
              <a:rPr lang="en-US" sz="1800" dirty="0"/>
              <a:t> </a:t>
            </a:r>
            <a:r>
              <a:rPr lang="en-US" sz="1800" dirty="0" err="1"/>
              <a:t>banonte</a:t>
            </a:r>
            <a:r>
              <a:rPr lang="en-US" sz="1800" dirty="0"/>
              <a:t>. Pa </a:t>
            </a:r>
            <a:r>
              <a:rPr lang="en-US" sz="1800" dirty="0" err="1"/>
              <a:t>lajmëruar</a:t>
            </a:r>
            <a:r>
              <a:rPr lang="en-US" sz="1800" dirty="0"/>
              <a:t> </a:t>
            </a:r>
            <a:r>
              <a:rPr lang="en-US" sz="1800" dirty="0" err="1"/>
              <a:t>autoritetet</a:t>
            </a:r>
            <a:r>
              <a:rPr lang="en-US" sz="1800" dirty="0"/>
              <a:t>, </a:t>
            </a:r>
            <a:r>
              <a:rPr lang="en-US" sz="1800" dirty="0" err="1"/>
              <a:t>dhe</a:t>
            </a:r>
            <a:r>
              <a:rPr lang="en-US" sz="1800" dirty="0"/>
              <a:t> pa </a:t>
            </a:r>
            <a:r>
              <a:rPr lang="en-US" sz="1800" dirty="0" err="1"/>
              <a:t>asnjë</a:t>
            </a:r>
            <a:r>
              <a:rPr lang="en-US" sz="1800" dirty="0"/>
              <a:t> </a:t>
            </a:r>
            <a:r>
              <a:rPr lang="en-US" sz="1800" dirty="0" err="1"/>
              <a:t>shkak</a:t>
            </a:r>
            <a:r>
              <a:rPr lang="en-US" sz="1800" dirty="0"/>
              <a:t> </a:t>
            </a:r>
            <a:r>
              <a:rPr lang="en-US" sz="1800" dirty="0" err="1"/>
              <a:t>të</a:t>
            </a:r>
            <a:r>
              <a:rPr lang="en-US" sz="1800" dirty="0"/>
              <a:t> </a:t>
            </a:r>
            <a:r>
              <a:rPr lang="en-US" sz="1800" dirty="0" err="1"/>
              <a:t>arsyeshëm</a:t>
            </a:r>
            <a:r>
              <a:rPr lang="en-US" sz="1800" dirty="0"/>
              <a:t>, </a:t>
            </a:r>
            <a:r>
              <a:rPr lang="en-US" sz="1800" dirty="0" err="1"/>
              <a:t>ai</a:t>
            </a:r>
            <a:r>
              <a:rPr lang="en-US" sz="1800" dirty="0"/>
              <a:t> </a:t>
            </a:r>
            <a:r>
              <a:rPr lang="en-US" sz="1800" dirty="0" err="1"/>
              <a:t>ishte</a:t>
            </a:r>
            <a:r>
              <a:rPr lang="en-US" sz="1800" dirty="0"/>
              <a:t> </a:t>
            </a:r>
            <a:r>
              <a:rPr lang="en-US" sz="1800" dirty="0" err="1"/>
              <a:t>larguar</a:t>
            </a:r>
            <a:r>
              <a:rPr lang="en-US" sz="1800" dirty="0"/>
              <a:t> </a:t>
            </a:r>
            <a:r>
              <a:rPr lang="en-US" sz="1800" dirty="0" err="1"/>
              <a:t>për</a:t>
            </a:r>
            <a:r>
              <a:rPr lang="en-US" sz="1800" dirty="0"/>
              <a:t> </a:t>
            </a:r>
            <a:r>
              <a:rPr lang="en-US" sz="1800" dirty="0" err="1"/>
              <a:t>në</a:t>
            </a:r>
            <a:r>
              <a:rPr lang="en-US" sz="1800" dirty="0"/>
              <a:t> </a:t>
            </a:r>
            <a:r>
              <a:rPr lang="en-US" sz="1800" dirty="0" err="1"/>
              <a:t>Sofje</a:t>
            </a:r>
            <a:r>
              <a:rPr lang="en-US" sz="1800" dirty="0"/>
              <a:t>. </a:t>
            </a:r>
          </a:p>
          <a:p>
            <a:pPr algn="just"/>
            <a:r>
              <a:rPr lang="en-US" sz="1700" dirty="0" err="1"/>
              <a:t>Gjykata</a:t>
            </a:r>
            <a:r>
              <a:rPr lang="en-US" sz="1700" dirty="0"/>
              <a:t> e </a:t>
            </a:r>
            <a:r>
              <a:rPr lang="en-US" sz="1700" dirty="0" err="1"/>
              <a:t>vlerësoi</a:t>
            </a:r>
            <a:r>
              <a:rPr lang="en-US" sz="1700" dirty="0"/>
              <a:t> </a:t>
            </a:r>
            <a:r>
              <a:rPr lang="en-US" sz="1700" dirty="0" err="1"/>
              <a:t>këtë</a:t>
            </a:r>
            <a:r>
              <a:rPr lang="en-US" sz="1700" dirty="0"/>
              <a:t> </a:t>
            </a:r>
            <a:r>
              <a:rPr lang="en-US" sz="1700" dirty="0" err="1"/>
              <a:t>veprim</a:t>
            </a:r>
            <a:r>
              <a:rPr lang="en-US" sz="1700" dirty="0"/>
              <a:t> </a:t>
            </a:r>
            <a:r>
              <a:rPr lang="en-US" sz="1700" dirty="0" err="1"/>
              <a:t>të</a:t>
            </a:r>
            <a:r>
              <a:rPr lang="en-US" sz="1700" dirty="0"/>
              <a:t> </a:t>
            </a:r>
            <a:r>
              <a:rPr lang="en-US" sz="1700" dirty="0" err="1"/>
              <a:t>të</a:t>
            </a:r>
            <a:r>
              <a:rPr lang="en-US" sz="1700" dirty="0"/>
              <a:t> </a:t>
            </a:r>
            <a:r>
              <a:rPr lang="en-US" sz="1700" dirty="0" err="1"/>
              <a:t>pandehurit</a:t>
            </a:r>
            <a:r>
              <a:rPr lang="en-US" sz="1700" dirty="0"/>
              <a:t> </a:t>
            </a:r>
            <a:r>
              <a:rPr lang="en-US" sz="1700" dirty="0" err="1"/>
              <a:t>si</a:t>
            </a:r>
            <a:r>
              <a:rPr lang="en-US" sz="1700" dirty="0"/>
              <a:t> </a:t>
            </a:r>
            <a:r>
              <a:rPr lang="en-US" sz="1700" dirty="0" err="1"/>
              <a:t>heqje</a:t>
            </a:r>
            <a:r>
              <a:rPr lang="en-US" sz="1700" dirty="0"/>
              <a:t> </a:t>
            </a:r>
            <a:r>
              <a:rPr lang="en-US" sz="1700" dirty="0" err="1"/>
              <a:t>dorë</a:t>
            </a:r>
            <a:r>
              <a:rPr lang="en-US" sz="1700" dirty="0"/>
              <a:t> </a:t>
            </a:r>
            <a:r>
              <a:rPr lang="en-US" sz="1700" dirty="0" err="1"/>
              <a:t>nga</a:t>
            </a:r>
            <a:r>
              <a:rPr lang="en-US" sz="1700" dirty="0"/>
              <a:t> </a:t>
            </a:r>
            <a:r>
              <a:rPr lang="en-US" sz="1700" dirty="0" err="1"/>
              <a:t>prania</a:t>
            </a:r>
            <a:r>
              <a:rPr lang="en-US" sz="1700" dirty="0"/>
              <a:t> e </a:t>
            </a:r>
            <a:r>
              <a:rPr lang="en-US" sz="1700" dirty="0" err="1"/>
              <a:t>tij</a:t>
            </a:r>
            <a:r>
              <a:rPr lang="en-US" sz="1700" dirty="0"/>
              <a:t> </a:t>
            </a:r>
            <a:r>
              <a:rPr lang="en-US" sz="1700" dirty="0" err="1"/>
              <a:t>në</a:t>
            </a:r>
            <a:r>
              <a:rPr lang="en-US" sz="1700" dirty="0"/>
              <a:t> </a:t>
            </a:r>
            <a:r>
              <a:rPr lang="en-US" sz="1700" dirty="0" err="1"/>
              <a:t>gjyq</a:t>
            </a:r>
            <a:r>
              <a:rPr lang="en-US" sz="1700" dirty="0"/>
              <a:t>. </a:t>
            </a:r>
            <a:r>
              <a:rPr lang="en-US" sz="1700" dirty="0" err="1"/>
              <a:t>Sipas</a:t>
            </a:r>
            <a:r>
              <a:rPr lang="en-US" sz="1700" dirty="0"/>
              <a:t> </a:t>
            </a:r>
            <a:r>
              <a:rPr lang="en-US" sz="1700" dirty="0" err="1"/>
              <a:t>Gjykatës</a:t>
            </a:r>
            <a:r>
              <a:rPr lang="en-US" sz="1700" dirty="0"/>
              <a:t>: “</a:t>
            </a:r>
            <a:r>
              <a:rPr lang="en-US" sz="1700" i="1" dirty="0" err="1"/>
              <a:t>Kur</a:t>
            </a:r>
            <a:r>
              <a:rPr lang="en-US" sz="1700" i="1" dirty="0"/>
              <a:t> i </a:t>
            </a:r>
            <a:r>
              <a:rPr lang="en-US" sz="1700" i="1" dirty="0" err="1"/>
              <a:t>pandehuri</a:t>
            </a:r>
            <a:r>
              <a:rPr lang="en-US" sz="1700" i="1" dirty="0"/>
              <a:t> u </a:t>
            </a:r>
            <a:r>
              <a:rPr lang="en-US" sz="1700" i="1" dirty="0" err="1"/>
              <a:t>mor</a:t>
            </a:r>
            <a:r>
              <a:rPr lang="en-US" sz="1700" i="1" dirty="0"/>
              <a:t> </a:t>
            </a:r>
            <a:r>
              <a:rPr lang="en-US" sz="1700" i="1" dirty="0" err="1"/>
              <a:t>si</a:t>
            </a:r>
            <a:r>
              <a:rPr lang="en-US" sz="1700" i="1" dirty="0"/>
              <a:t> i </a:t>
            </a:r>
            <a:r>
              <a:rPr lang="en-US" sz="1700" i="1" dirty="0" err="1"/>
              <a:t>pandehur</a:t>
            </a:r>
            <a:r>
              <a:rPr lang="en-US" sz="1700" i="1" dirty="0"/>
              <a:t> </a:t>
            </a:r>
            <a:r>
              <a:rPr lang="en-US" sz="1700" i="1" dirty="0" err="1"/>
              <a:t>në</a:t>
            </a:r>
            <a:r>
              <a:rPr lang="en-US" sz="1700" i="1" dirty="0"/>
              <a:t> </a:t>
            </a:r>
            <a:r>
              <a:rPr lang="en-US" sz="1700" i="1" dirty="0" err="1"/>
              <a:t>datën</a:t>
            </a:r>
            <a:r>
              <a:rPr lang="en-US" sz="1700" i="1" dirty="0"/>
              <a:t> 15.10.1997, </a:t>
            </a:r>
            <a:r>
              <a:rPr lang="en-US" sz="1700" i="1" dirty="0" err="1"/>
              <a:t>autoritetet</a:t>
            </a:r>
            <a:r>
              <a:rPr lang="en-US" sz="1700" i="1" dirty="0"/>
              <a:t> </a:t>
            </a:r>
            <a:r>
              <a:rPr lang="en-US" sz="1700" i="1" dirty="0" err="1"/>
              <a:t>vendosën</a:t>
            </a:r>
            <a:r>
              <a:rPr lang="en-US" sz="1700" i="1" dirty="0"/>
              <a:t> </a:t>
            </a:r>
            <a:r>
              <a:rPr lang="en-US" sz="1700" i="1" dirty="0" err="1"/>
              <a:t>ndaj</a:t>
            </a:r>
            <a:r>
              <a:rPr lang="en-US" sz="1700" i="1" dirty="0"/>
              <a:t> </a:t>
            </a:r>
            <a:r>
              <a:rPr lang="en-US" sz="1700" i="1" dirty="0" err="1"/>
              <a:t>tij</a:t>
            </a:r>
            <a:r>
              <a:rPr lang="en-US" sz="1700" i="1" dirty="0"/>
              <a:t> </a:t>
            </a:r>
            <a:r>
              <a:rPr lang="en-US" sz="1700" i="1" dirty="0" err="1"/>
              <a:t>masën</a:t>
            </a:r>
            <a:r>
              <a:rPr lang="en-US" sz="1700" i="1" dirty="0"/>
              <a:t> e </a:t>
            </a:r>
            <a:r>
              <a:rPr lang="en-US" sz="1700" i="1" dirty="0" err="1"/>
              <a:t>sigurimit</a:t>
            </a:r>
            <a:r>
              <a:rPr lang="en-US" sz="1700" i="1" dirty="0"/>
              <a:t> </a:t>
            </a:r>
            <a:r>
              <a:rPr lang="en-US" sz="1700" i="1" dirty="0" err="1"/>
              <a:t>të</a:t>
            </a:r>
            <a:r>
              <a:rPr lang="en-US" sz="1700" i="1" dirty="0"/>
              <a:t> </a:t>
            </a:r>
            <a:r>
              <a:rPr lang="en-US" sz="1700" i="1" dirty="0" err="1"/>
              <a:t>kufizimit</a:t>
            </a:r>
            <a:r>
              <a:rPr lang="en-US" sz="1700" i="1" dirty="0"/>
              <a:t> </a:t>
            </a:r>
            <a:r>
              <a:rPr lang="en-US" sz="1700" i="1" dirty="0" err="1"/>
              <a:t>të</a:t>
            </a:r>
            <a:r>
              <a:rPr lang="en-US" sz="1700" i="1" dirty="0"/>
              <a:t> </a:t>
            </a:r>
            <a:r>
              <a:rPr lang="en-US" sz="1700" i="1" dirty="0" err="1"/>
              <a:t>lirisë</a:t>
            </a:r>
            <a:r>
              <a:rPr lang="en-US" sz="1700" i="1" dirty="0"/>
              <a:t> </a:t>
            </a:r>
            <a:r>
              <a:rPr lang="en-US" sz="1700" i="1" dirty="0" err="1"/>
              <a:t>sipas</a:t>
            </a:r>
            <a:r>
              <a:rPr lang="en-US" sz="1700" i="1" dirty="0"/>
              <a:t> </a:t>
            </a:r>
            <a:r>
              <a:rPr lang="en-US" sz="1700" i="1" dirty="0" err="1"/>
              <a:t>së</a:t>
            </a:r>
            <a:r>
              <a:rPr lang="en-US" sz="1700" i="1" dirty="0"/>
              <a:t> </a:t>
            </a:r>
            <a:r>
              <a:rPr lang="en-US" sz="1700" i="1" dirty="0" err="1"/>
              <a:t>cilës</a:t>
            </a:r>
            <a:r>
              <a:rPr lang="en-US" sz="1700" i="1" dirty="0"/>
              <a:t> </a:t>
            </a:r>
            <a:r>
              <a:rPr lang="en-US" sz="1700" i="1" dirty="0" err="1"/>
              <a:t>ai</a:t>
            </a:r>
            <a:r>
              <a:rPr lang="en-US" sz="1700" i="1" dirty="0"/>
              <a:t> </a:t>
            </a:r>
            <a:r>
              <a:rPr lang="en-US" sz="1700" i="1" dirty="0" err="1"/>
              <a:t>nuk</a:t>
            </a:r>
            <a:r>
              <a:rPr lang="en-US" sz="1700" i="1" dirty="0"/>
              <a:t> </a:t>
            </a:r>
            <a:r>
              <a:rPr lang="en-US" sz="1700" i="1" dirty="0" err="1"/>
              <a:t>duhej</a:t>
            </a:r>
            <a:r>
              <a:rPr lang="en-US" sz="1700" i="1" dirty="0"/>
              <a:t> </a:t>
            </a:r>
            <a:r>
              <a:rPr lang="en-US" sz="1700" i="1" dirty="0" err="1"/>
              <a:t>të</a:t>
            </a:r>
            <a:r>
              <a:rPr lang="en-US" sz="1700" i="1" dirty="0"/>
              <a:t> </a:t>
            </a:r>
            <a:r>
              <a:rPr lang="en-US" sz="1700" i="1" dirty="0" err="1"/>
              <a:t>largohej</a:t>
            </a:r>
            <a:r>
              <a:rPr lang="en-US" sz="1700" i="1" dirty="0"/>
              <a:t> </a:t>
            </a:r>
            <a:r>
              <a:rPr lang="en-US" sz="1700" i="1" dirty="0" err="1"/>
              <a:t>nga</a:t>
            </a:r>
            <a:r>
              <a:rPr lang="en-US" sz="1700" i="1" dirty="0"/>
              <a:t> </a:t>
            </a:r>
            <a:r>
              <a:rPr lang="en-US" sz="1700" i="1" dirty="0" err="1"/>
              <a:t>fshati</a:t>
            </a:r>
            <a:r>
              <a:rPr lang="en-US" sz="1700" i="1" dirty="0"/>
              <a:t> pa </a:t>
            </a:r>
            <a:r>
              <a:rPr lang="en-US" sz="1700" i="1" dirty="0" err="1"/>
              <a:t>marrë</a:t>
            </a:r>
            <a:r>
              <a:rPr lang="en-US" sz="1700" i="1" dirty="0"/>
              <a:t> </a:t>
            </a:r>
            <a:r>
              <a:rPr lang="en-US" sz="1700" i="1" dirty="0" err="1"/>
              <a:t>më</a:t>
            </a:r>
            <a:r>
              <a:rPr lang="en-US" sz="1700" i="1" dirty="0"/>
              <a:t> </a:t>
            </a:r>
            <a:r>
              <a:rPr lang="en-US" sz="1700" i="1" dirty="0" err="1"/>
              <a:t>parë</a:t>
            </a:r>
            <a:r>
              <a:rPr lang="en-US" sz="1700" i="1" dirty="0"/>
              <a:t> </a:t>
            </a:r>
            <a:r>
              <a:rPr lang="en-US" sz="1700" i="1" dirty="0" err="1"/>
              <a:t>autorizimin</a:t>
            </a:r>
            <a:r>
              <a:rPr lang="en-US" sz="1700" i="1" dirty="0"/>
              <a:t> e </a:t>
            </a:r>
            <a:r>
              <a:rPr lang="en-US" sz="1700" i="1" dirty="0" err="1"/>
              <a:t>prokurorit</a:t>
            </a:r>
            <a:r>
              <a:rPr lang="en-US" sz="1700" i="1" dirty="0"/>
              <a:t>. </a:t>
            </a:r>
            <a:r>
              <a:rPr lang="en-US" sz="1700" i="1" dirty="0" err="1"/>
              <a:t>Megjithatë</a:t>
            </a:r>
            <a:r>
              <a:rPr lang="en-US" sz="1700" i="1" dirty="0"/>
              <a:t>, </a:t>
            </a:r>
            <a:r>
              <a:rPr lang="en-US" sz="1700" i="1" dirty="0" err="1"/>
              <a:t>në</a:t>
            </a:r>
            <a:r>
              <a:rPr lang="en-US" sz="1700" i="1" dirty="0"/>
              <a:t> </a:t>
            </a:r>
            <a:r>
              <a:rPr lang="en-US" sz="1700" i="1" dirty="0" err="1"/>
              <a:t>shkelje</a:t>
            </a:r>
            <a:r>
              <a:rPr lang="en-US" sz="1700" i="1" dirty="0"/>
              <a:t> </a:t>
            </a:r>
            <a:r>
              <a:rPr lang="en-US" sz="1700" i="1" dirty="0" err="1"/>
              <a:t>të</a:t>
            </a:r>
            <a:r>
              <a:rPr lang="en-US" sz="1700" i="1" dirty="0"/>
              <a:t> </a:t>
            </a:r>
            <a:r>
              <a:rPr lang="en-US" sz="1700" i="1" dirty="0" err="1"/>
              <a:t>kësaj</a:t>
            </a:r>
            <a:r>
              <a:rPr lang="en-US" sz="1700" i="1" dirty="0"/>
              <a:t> </a:t>
            </a:r>
            <a:r>
              <a:rPr lang="en-US" sz="1700" i="1" dirty="0" err="1"/>
              <a:t>mase</a:t>
            </a:r>
            <a:r>
              <a:rPr lang="en-US" sz="1700" i="1" dirty="0"/>
              <a:t> </a:t>
            </a:r>
            <a:r>
              <a:rPr lang="en-US" sz="1700" i="1" dirty="0" err="1"/>
              <a:t>dhe</a:t>
            </a:r>
            <a:r>
              <a:rPr lang="en-US" sz="1700" i="1" dirty="0"/>
              <a:t> pa </a:t>
            </a:r>
            <a:r>
              <a:rPr lang="en-US" sz="1700" i="1" dirty="0" err="1"/>
              <a:t>lajmëruar</a:t>
            </a:r>
            <a:r>
              <a:rPr lang="en-US" sz="1700" i="1" dirty="0"/>
              <a:t> </a:t>
            </a:r>
            <a:r>
              <a:rPr lang="en-US" sz="1700" i="1" dirty="0" err="1"/>
              <a:t>prokurorin</a:t>
            </a:r>
            <a:r>
              <a:rPr lang="en-US" sz="1700" i="1" dirty="0"/>
              <a:t> </a:t>
            </a:r>
            <a:r>
              <a:rPr lang="en-US" sz="1700" i="1" dirty="0" err="1"/>
              <a:t>për</a:t>
            </a:r>
            <a:r>
              <a:rPr lang="en-US" sz="1700" i="1" dirty="0"/>
              <a:t> </a:t>
            </a:r>
            <a:r>
              <a:rPr lang="en-US" sz="1700" i="1" dirty="0" err="1"/>
              <a:t>adresën</a:t>
            </a:r>
            <a:r>
              <a:rPr lang="en-US" sz="1700" i="1" dirty="0"/>
              <a:t> e re, </a:t>
            </a:r>
            <a:r>
              <a:rPr lang="en-US" sz="1700" i="1" dirty="0" err="1"/>
              <a:t>kërkuesi</a:t>
            </a:r>
            <a:r>
              <a:rPr lang="en-US" sz="1700" i="1" dirty="0"/>
              <a:t> </a:t>
            </a:r>
            <a:r>
              <a:rPr lang="en-US" sz="1700" i="1" dirty="0" err="1"/>
              <a:t>ndërroi</a:t>
            </a:r>
            <a:r>
              <a:rPr lang="en-US" sz="1700" i="1" dirty="0"/>
              <a:t> </a:t>
            </a:r>
            <a:r>
              <a:rPr lang="en-US" sz="1700" i="1" dirty="0" err="1"/>
              <a:t>vendin</a:t>
            </a:r>
            <a:r>
              <a:rPr lang="en-US" sz="1700" i="1" dirty="0"/>
              <a:t> e </a:t>
            </a:r>
            <a:r>
              <a:rPr lang="en-US" sz="1700" i="1" dirty="0" err="1"/>
              <a:t>banimit</a:t>
            </a:r>
            <a:r>
              <a:rPr lang="en-US" sz="1700" i="1" dirty="0"/>
              <a:t>. </a:t>
            </a:r>
            <a:r>
              <a:rPr lang="en-US" sz="1700" i="1" dirty="0" err="1"/>
              <a:t>Gjykata</a:t>
            </a:r>
            <a:r>
              <a:rPr lang="en-US" sz="1700" i="1" dirty="0"/>
              <a:t> </a:t>
            </a:r>
            <a:r>
              <a:rPr lang="en-US" sz="1700" i="1" dirty="0" err="1"/>
              <a:t>vlerësoi</a:t>
            </a:r>
            <a:r>
              <a:rPr lang="en-US" sz="1700" i="1" dirty="0"/>
              <a:t> se </a:t>
            </a:r>
            <a:r>
              <a:rPr lang="en-US" sz="1700" i="1" dirty="0" err="1"/>
              <a:t>nuk</a:t>
            </a:r>
            <a:r>
              <a:rPr lang="en-US" sz="1700" i="1" dirty="0"/>
              <a:t> </a:t>
            </a:r>
            <a:r>
              <a:rPr lang="en-US" sz="1700" i="1" dirty="0" err="1"/>
              <a:t>ka</a:t>
            </a:r>
            <a:r>
              <a:rPr lang="en-US" sz="1700" i="1" dirty="0"/>
              <a:t> </a:t>
            </a:r>
            <a:r>
              <a:rPr lang="en-US" sz="1700" i="1" dirty="0" err="1"/>
              <a:t>asnjë</a:t>
            </a:r>
            <a:r>
              <a:rPr lang="en-US" sz="1700" i="1" dirty="0"/>
              <a:t> </a:t>
            </a:r>
            <a:r>
              <a:rPr lang="en-US" sz="1700" i="1" dirty="0" err="1"/>
              <a:t>tregues</a:t>
            </a:r>
            <a:r>
              <a:rPr lang="en-US" sz="1700" i="1" dirty="0"/>
              <a:t> </a:t>
            </a:r>
            <a:r>
              <a:rPr lang="en-US" sz="1700" i="1" dirty="0" err="1"/>
              <a:t>apo</a:t>
            </a:r>
            <a:r>
              <a:rPr lang="en-US" sz="1700" i="1" dirty="0"/>
              <a:t> </a:t>
            </a:r>
            <a:r>
              <a:rPr lang="en-US" sz="1700" i="1" dirty="0" err="1"/>
              <a:t>pretendim</a:t>
            </a:r>
            <a:r>
              <a:rPr lang="en-US" sz="1700" i="1" dirty="0"/>
              <a:t> </a:t>
            </a:r>
            <a:r>
              <a:rPr lang="en-US" sz="1700" i="1" dirty="0" err="1"/>
              <a:t>që</a:t>
            </a:r>
            <a:r>
              <a:rPr lang="en-US" sz="1700" i="1" dirty="0"/>
              <a:t> </a:t>
            </a:r>
            <a:r>
              <a:rPr lang="en-US" sz="1700" i="1" dirty="0" err="1"/>
              <a:t>kërkuesi</a:t>
            </a:r>
            <a:r>
              <a:rPr lang="en-US" sz="1700" i="1" dirty="0"/>
              <a:t> </a:t>
            </a:r>
            <a:r>
              <a:rPr lang="en-US" sz="1700" i="1" dirty="0" err="1"/>
              <a:t>të</a:t>
            </a:r>
            <a:r>
              <a:rPr lang="en-US" sz="1700" i="1" dirty="0"/>
              <a:t> </a:t>
            </a:r>
            <a:r>
              <a:rPr lang="en-US" sz="1700" i="1" dirty="0" err="1"/>
              <a:t>ketë</a:t>
            </a:r>
            <a:r>
              <a:rPr lang="en-US" sz="1700" i="1" dirty="0"/>
              <a:t> </a:t>
            </a:r>
            <a:r>
              <a:rPr lang="en-US" sz="1700" i="1" dirty="0" err="1"/>
              <a:t>pasur</a:t>
            </a:r>
            <a:r>
              <a:rPr lang="en-US" sz="1700" i="1" dirty="0"/>
              <a:t> </a:t>
            </a:r>
            <a:r>
              <a:rPr lang="en-US" sz="1700" i="1" dirty="0" err="1"/>
              <a:t>ndonjë</a:t>
            </a:r>
            <a:r>
              <a:rPr lang="en-US" sz="1700" i="1" dirty="0"/>
              <a:t> </a:t>
            </a:r>
            <a:r>
              <a:rPr lang="en-US" sz="1700" i="1" dirty="0" err="1"/>
              <a:t>shkak</a:t>
            </a:r>
            <a:r>
              <a:rPr lang="en-US" sz="1700" i="1" dirty="0"/>
              <a:t> </a:t>
            </a:r>
            <a:r>
              <a:rPr lang="en-US" sz="1700" i="1" dirty="0" err="1"/>
              <a:t>të</a:t>
            </a:r>
            <a:r>
              <a:rPr lang="en-US" sz="1700" i="1" dirty="0"/>
              <a:t> </a:t>
            </a:r>
            <a:r>
              <a:rPr lang="en-US" sz="1700" i="1" dirty="0" err="1"/>
              <a:t>fortë</a:t>
            </a:r>
            <a:r>
              <a:rPr lang="en-US" sz="1700" i="1" dirty="0"/>
              <a:t> </a:t>
            </a:r>
            <a:r>
              <a:rPr lang="en-US" sz="1700" i="1" dirty="0" err="1"/>
              <a:t>për</a:t>
            </a:r>
            <a:r>
              <a:rPr lang="en-US" sz="1700" i="1" dirty="0"/>
              <a:t> </a:t>
            </a:r>
            <a:r>
              <a:rPr lang="en-US" sz="1700" i="1" dirty="0" err="1"/>
              <a:t>të</a:t>
            </a:r>
            <a:r>
              <a:rPr lang="en-US" sz="1700" i="1" dirty="0"/>
              <a:t> </a:t>
            </a:r>
            <a:r>
              <a:rPr lang="en-US" sz="1700" i="1" dirty="0" err="1"/>
              <a:t>ndërruar</a:t>
            </a:r>
            <a:r>
              <a:rPr lang="en-US" sz="1700" i="1" dirty="0"/>
              <a:t> </a:t>
            </a:r>
            <a:r>
              <a:rPr lang="en-US" sz="1700" i="1" dirty="0" err="1"/>
              <a:t>banimin</a:t>
            </a:r>
            <a:r>
              <a:rPr lang="en-US" sz="1700" i="1" dirty="0"/>
              <a:t> </a:t>
            </a:r>
            <a:r>
              <a:rPr lang="en-US" sz="1700" i="1" dirty="0" err="1"/>
              <a:t>në</a:t>
            </a:r>
            <a:r>
              <a:rPr lang="en-US" sz="1700" i="1" dirty="0"/>
              <a:t> </a:t>
            </a:r>
            <a:r>
              <a:rPr lang="en-US" sz="1700" i="1" dirty="0" err="1"/>
              <a:t>shkelje</a:t>
            </a:r>
            <a:r>
              <a:rPr lang="en-US" sz="1700" i="1" dirty="0"/>
              <a:t> </a:t>
            </a:r>
            <a:r>
              <a:rPr lang="en-US" sz="1700" i="1" dirty="0" err="1"/>
              <a:t>të</a:t>
            </a:r>
            <a:r>
              <a:rPr lang="en-US" sz="1700" i="1" dirty="0"/>
              <a:t> </a:t>
            </a:r>
            <a:r>
              <a:rPr lang="en-US" sz="1700" i="1" dirty="0" err="1"/>
              <a:t>urdhërit</a:t>
            </a:r>
            <a:r>
              <a:rPr lang="en-US" sz="1700" i="1" dirty="0"/>
              <a:t> </a:t>
            </a:r>
            <a:r>
              <a:rPr lang="en-US" sz="1700" i="1" dirty="0" err="1"/>
              <a:t>apo</a:t>
            </a:r>
            <a:r>
              <a:rPr lang="en-US" sz="1700" i="1" dirty="0"/>
              <a:t> </a:t>
            </a:r>
            <a:r>
              <a:rPr lang="en-US" sz="1700" i="1" dirty="0" err="1"/>
              <a:t>të</a:t>
            </a:r>
            <a:r>
              <a:rPr lang="en-US" sz="1700" i="1" dirty="0"/>
              <a:t> </a:t>
            </a:r>
            <a:r>
              <a:rPr lang="en-US" sz="1700" i="1" dirty="0" err="1"/>
              <a:t>këtë</a:t>
            </a:r>
            <a:r>
              <a:rPr lang="en-US" sz="1700" i="1" dirty="0"/>
              <a:t> </a:t>
            </a:r>
            <a:r>
              <a:rPr lang="en-US" sz="1700" i="1" dirty="0" err="1"/>
              <a:t>lëvizur</a:t>
            </a:r>
            <a:r>
              <a:rPr lang="en-US" sz="1700" i="1" dirty="0"/>
              <a:t> </a:t>
            </a:r>
            <a:r>
              <a:rPr lang="en-US" sz="1700" i="1" dirty="0" err="1"/>
              <a:t>për</a:t>
            </a:r>
            <a:r>
              <a:rPr lang="en-US" sz="1700" i="1" dirty="0"/>
              <a:t> </a:t>
            </a:r>
            <a:r>
              <a:rPr lang="en-US" sz="1700" i="1" dirty="0" err="1"/>
              <a:t>shkaqe</a:t>
            </a:r>
            <a:r>
              <a:rPr lang="en-US" sz="1700" i="1" dirty="0"/>
              <a:t> </a:t>
            </a:r>
            <a:r>
              <a:rPr lang="en-US" sz="1700" i="1" dirty="0" err="1"/>
              <a:t>që</a:t>
            </a:r>
            <a:r>
              <a:rPr lang="en-US" sz="1700" i="1" dirty="0"/>
              <a:t> </a:t>
            </a:r>
            <a:r>
              <a:rPr lang="en-US" sz="1700" i="1" dirty="0" err="1"/>
              <a:t>ndodhen</a:t>
            </a:r>
            <a:r>
              <a:rPr lang="en-US" sz="1700" i="1" dirty="0"/>
              <a:t> </a:t>
            </a:r>
            <a:r>
              <a:rPr lang="en-US" sz="1700" i="1" dirty="0" err="1"/>
              <a:t>jashtë</a:t>
            </a:r>
            <a:r>
              <a:rPr lang="en-US" sz="1700" i="1" dirty="0"/>
              <a:t> </a:t>
            </a:r>
            <a:r>
              <a:rPr lang="en-US" sz="1700" i="1" dirty="0" err="1"/>
              <a:t>kontrollit</a:t>
            </a:r>
            <a:r>
              <a:rPr lang="en-US" sz="1700" i="1" dirty="0"/>
              <a:t> </a:t>
            </a:r>
            <a:r>
              <a:rPr lang="en-US" sz="1700" i="1" dirty="0" err="1"/>
              <a:t>të</a:t>
            </a:r>
            <a:r>
              <a:rPr lang="en-US" sz="1700" i="1" dirty="0"/>
              <a:t> </a:t>
            </a:r>
            <a:r>
              <a:rPr lang="en-US" sz="1700" i="1" dirty="0" err="1"/>
              <a:t>tij</a:t>
            </a:r>
            <a:r>
              <a:rPr lang="en-US" sz="1700" i="1" dirty="0"/>
              <a:t>. </a:t>
            </a:r>
            <a:r>
              <a:rPr lang="en-US" sz="1700" i="1" dirty="0" err="1"/>
              <a:t>Për</a:t>
            </a:r>
            <a:r>
              <a:rPr lang="en-US" sz="1700" i="1" dirty="0"/>
              <a:t> </a:t>
            </a:r>
            <a:r>
              <a:rPr lang="en-US" sz="1700" i="1" dirty="0" err="1"/>
              <a:t>më</a:t>
            </a:r>
            <a:r>
              <a:rPr lang="en-US" sz="1700" i="1" dirty="0"/>
              <a:t> </a:t>
            </a:r>
            <a:r>
              <a:rPr lang="en-US" sz="1700" i="1" dirty="0" err="1"/>
              <a:t>tepër</a:t>
            </a:r>
            <a:r>
              <a:rPr lang="en-US" sz="1700" i="1" dirty="0"/>
              <a:t> </a:t>
            </a:r>
            <a:r>
              <a:rPr lang="en-US" sz="1700" i="1" dirty="0" err="1"/>
              <a:t>ai</a:t>
            </a:r>
            <a:r>
              <a:rPr lang="en-US" sz="1700" i="1" dirty="0"/>
              <a:t> e </a:t>
            </a:r>
            <a:r>
              <a:rPr lang="en-US" sz="1700" i="1" dirty="0" err="1"/>
              <a:t>ndërroi</a:t>
            </a:r>
            <a:r>
              <a:rPr lang="en-US" sz="1700" i="1" dirty="0"/>
              <a:t> </a:t>
            </a:r>
            <a:r>
              <a:rPr lang="en-US" sz="1700" i="1" dirty="0" err="1"/>
              <a:t>vendin</a:t>
            </a:r>
            <a:r>
              <a:rPr lang="en-US" sz="1700" i="1" dirty="0"/>
              <a:t> e </a:t>
            </a:r>
            <a:r>
              <a:rPr lang="en-US" sz="1700" i="1" dirty="0" err="1"/>
              <a:t>banimit</a:t>
            </a:r>
            <a:r>
              <a:rPr lang="en-US" sz="1700" i="1" dirty="0"/>
              <a:t> </a:t>
            </a:r>
            <a:r>
              <a:rPr lang="en-US" sz="1700" i="1" dirty="0" err="1"/>
              <a:t>për</a:t>
            </a:r>
            <a:r>
              <a:rPr lang="en-US" sz="1700" i="1" dirty="0"/>
              <a:t> </a:t>
            </a:r>
            <a:r>
              <a:rPr lang="en-US" sz="1700" i="1" dirty="0" err="1"/>
              <a:t>një</a:t>
            </a:r>
            <a:r>
              <a:rPr lang="en-US" sz="1700" i="1" dirty="0"/>
              <a:t> </a:t>
            </a:r>
            <a:r>
              <a:rPr lang="en-US" sz="1700" i="1" dirty="0" err="1"/>
              <a:t>kohë</a:t>
            </a:r>
            <a:r>
              <a:rPr lang="en-US" sz="1700" i="1" dirty="0"/>
              <a:t> </a:t>
            </a:r>
            <a:r>
              <a:rPr lang="en-US" sz="1700" i="1" dirty="0" err="1"/>
              <a:t>relativisht</a:t>
            </a:r>
            <a:r>
              <a:rPr lang="en-US" sz="1700" i="1" dirty="0"/>
              <a:t> </a:t>
            </a:r>
            <a:r>
              <a:rPr lang="en-US" sz="1700" i="1" dirty="0" err="1"/>
              <a:t>të</a:t>
            </a:r>
            <a:r>
              <a:rPr lang="en-US" sz="1700" i="1" dirty="0"/>
              <a:t> </a:t>
            </a:r>
            <a:r>
              <a:rPr lang="en-US" sz="1700" i="1" dirty="0" err="1"/>
              <a:t>shkurtër</a:t>
            </a:r>
            <a:r>
              <a:rPr lang="en-US" sz="1700" i="1" dirty="0"/>
              <a:t> </a:t>
            </a:r>
            <a:r>
              <a:rPr lang="en-US" sz="1700" i="1" dirty="0" err="1"/>
              <a:t>pasi</a:t>
            </a:r>
            <a:r>
              <a:rPr lang="en-US" sz="1700" i="1" dirty="0"/>
              <a:t> u </a:t>
            </a:r>
            <a:r>
              <a:rPr lang="en-US" sz="1700" i="1" dirty="0" err="1"/>
              <a:t>njoftua</a:t>
            </a:r>
            <a:r>
              <a:rPr lang="en-US" sz="1700" i="1" dirty="0"/>
              <a:t> </a:t>
            </a:r>
            <a:r>
              <a:rPr lang="en-US" sz="1700" i="1" dirty="0" err="1"/>
              <a:t>për</a:t>
            </a:r>
            <a:r>
              <a:rPr lang="en-US" sz="1700" i="1" dirty="0"/>
              <a:t> </a:t>
            </a:r>
            <a:r>
              <a:rPr lang="en-US" sz="1700" i="1" dirty="0" err="1"/>
              <a:t>rezultatet</a:t>
            </a:r>
            <a:r>
              <a:rPr lang="en-US" sz="1700" i="1" dirty="0"/>
              <a:t> e </a:t>
            </a:r>
            <a:r>
              <a:rPr lang="en-US" sz="1700" i="1" dirty="0" err="1"/>
              <a:t>hetimeve</a:t>
            </a:r>
            <a:r>
              <a:rPr lang="en-US" sz="1700" i="1" dirty="0"/>
              <a:t> </a:t>
            </a:r>
            <a:r>
              <a:rPr lang="en-US" sz="1700" i="1" dirty="0" err="1"/>
              <a:t>paraprake</a:t>
            </a:r>
            <a:r>
              <a:rPr lang="en-US" sz="1700" i="1" dirty="0"/>
              <a:t>.” ... Me </a:t>
            </a:r>
            <a:r>
              <a:rPr lang="en-US" sz="1700" i="1" dirty="0" err="1"/>
              <a:t>veprimet</a:t>
            </a:r>
            <a:r>
              <a:rPr lang="en-US" sz="1700" i="1" dirty="0"/>
              <a:t> e </a:t>
            </a:r>
            <a:r>
              <a:rPr lang="en-US" sz="1700" i="1" dirty="0" err="1"/>
              <a:t>veta</a:t>
            </a:r>
            <a:r>
              <a:rPr lang="en-US" sz="1700" i="1" dirty="0"/>
              <a:t> </a:t>
            </a:r>
            <a:r>
              <a:rPr lang="en-US" sz="1700" i="1" dirty="0" err="1"/>
              <a:t>kërkuesi</a:t>
            </a:r>
            <a:r>
              <a:rPr lang="en-US" sz="1700" i="1" dirty="0"/>
              <a:t> i </a:t>
            </a:r>
            <a:r>
              <a:rPr lang="en-US" sz="1700" i="1" dirty="0" err="1"/>
              <a:t>ka</a:t>
            </a:r>
            <a:r>
              <a:rPr lang="en-US" sz="1700" i="1" dirty="0"/>
              <a:t> </a:t>
            </a:r>
            <a:r>
              <a:rPr lang="en-US" sz="1700" i="1" dirty="0" err="1"/>
              <a:t>pamundësuar</a:t>
            </a:r>
            <a:r>
              <a:rPr lang="en-US" sz="1700" i="1" dirty="0"/>
              <a:t> </a:t>
            </a:r>
            <a:r>
              <a:rPr lang="en-US" sz="1700" i="1" dirty="0" err="1"/>
              <a:t>autoriteteve</a:t>
            </a:r>
            <a:r>
              <a:rPr lang="en-US" sz="1700" i="1" dirty="0"/>
              <a:t> ta </a:t>
            </a:r>
            <a:r>
              <a:rPr lang="en-US" sz="1700" i="1" dirty="0" err="1"/>
              <a:t>njoftojnë</a:t>
            </a:r>
            <a:r>
              <a:rPr lang="en-US" sz="1700" i="1" dirty="0"/>
              <a:t> </a:t>
            </a:r>
            <a:r>
              <a:rPr lang="en-US" sz="1700" i="1" dirty="0" err="1"/>
              <a:t>atë</a:t>
            </a:r>
            <a:r>
              <a:rPr lang="en-US" sz="1700" i="1" dirty="0"/>
              <a:t> </a:t>
            </a:r>
            <a:r>
              <a:rPr lang="en-US" sz="1700" i="1" dirty="0" err="1"/>
              <a:t>për</a:t>
            </a:r>
            <a:r>
              <a:rPr lang="en-US" sz="1700" i="1" dirty="0"/>
              <a:t> </a:t>
            </a:r>
            <a:r>
              <a:rPr lang="en-US" sz="1700" i="1" dirty="0" err="1"/>
              <a:t>fazën</a:t>
            </a:r>
            <a:r>
              <a:rPr lang="en-US" sz="1700" i="1" dirty="0"/>
              <a:t> e </a:t>
            </a:r>
            <a:r>
              <a:rPr lang="en-US" sz="1700" i="1" dirty="0" err="1"/>
              <a:t>gjykimit</a:t>
            </a:r>
            <a:r>
              <a:rPr lang="en-US" sz="1700" i="1" dirty="0"/>
              <a:t>. </a:t>
            </a:r>
            <a:r>
              <a:rPr lang="en-US" sz="1700" i="1" dirty="0" err="1"/>
              <a:t>Kësisoj</a:t>
            </a:r>
            <a:r>
              <a:rPr lang="en-US" sz="1700" i="1" dirty="0"/>
              <a:t> </a:t>
            </a:r>
            <a:r>
              <a:rPr lang="en-US" sz="1700" i="1" dirty="0" err="1"/>
              <a:t>ai</a:t>
            </a:r>
            <a:r>
              <a:rPr lang="en-US" sz="1700" i="1" dirty="0"/>
              <a:t> me </a:t>
            </a:r>
            <a:r>
              <a:rPr lang="en-US" sz="1700" i="1" dirty="0" err="1"/>
              <a:t>vullnetin</a:t>
            </a:r>
            <a:r>
              <a:rPr lang="en-US" sz="1700" i="1" dirty="0"/>
              <a:t> e </a:t>
            </a:r>
            <a:r>
              <a:rPr lang="en-US" sz="1700" i="1" dirty="0" err="1"/>
              <a:t>tij</a:t>
            </a:r>
            <a:r>
              <a:rPr lang="en-US" sz="1700" i="1" dirty="0"/>
              <a:t> i </a:t>
            </a:r>
            <a:r>
              <a:rPr lang="en-US" sz="1700" i="1" dirty="0" err="1"/>
              <a:t>krijoi</a:t>
            </a:r>
            <a:r>
              <a:rPr lang="en-US" sz="1700" i="1" dirty="0"/>
              <a:t> </a:t>
            </a:r>
            <a:r>
              <a:rPr lang="en-US" sz="1700" i="1" dirty="0" err="1"/>
              <a:t>vetvetes</a:t>
            </a:r>
            <a:r>
              <a:rPr lang="en-US" sz="1700" i="1" dirty="0"/>
              <a:t> </a:t>
            </a:r>
            <a:r>
              <a:rPr lang="en-US" sz="1700" i="1" dirty="0" err="1"/>
              <a:t>pamundësinë</a:t>
            </a:r>
            <a:r>
              <a:rPr lang="en-US" sz="1700" i="1" dirty="0"/>
              <a:t> </a:t>
            </a:r>
            <a:r>
              <a:rPr lang="en-US" sz="1700" i="1" dirty="0" err="1"/>
              <a:t>për</a:t>
            </a:r>
            <a:r>
              <a:rPr lang="en-US" sz="1700" i="1" dirty="0"/>
              <a:t> </a:t>
            </a:r>
            <a:r>
              <a:rPr lang="en-US" sz="1700" i="1" dirty="0" err="1"/>
              <a:t>të</a:t>
            </a:r>
            <a:r>
              <a:rPr lang="en-US" sz="1700" i="1" dirty="0"/>
              <a:t> </a:t>
            </a:r>
            <a:r>
              <a:rPr lang="en-US" sz="1700" i="1" dirty="0" err="1"/>
              <a:t>marrë</a:t>
            </a:r>
            <a:r>
              <a:rPr lang="en-US" sz="1700" i="1" dirty="0"/>
              <a:t> </a:t>
            </a:r>
            <a:r>
              <a:rPr lang="en-US" sz="1700" i="1" dirty="0" err="1"/>
              <a:t>pjesë</a:t>
            </a:r>
            <a:r>
              <a:rPr lang="en-US" sz="1700" i="1" dirty="0"/>
              <a:t> </a:t>
            </a:r>
            <a:r>
              <a:rPr lang="en-US" sz="1700" i="1" dirty="0" err="1"/>
              <a:t>personalisht</a:t>
            </a:r>
            <a:r>
              <a:rPr lang="en-US" sz="1700" i="1" dirty="0"/>
              <a:t> </a:t>
            </a:r>
            <a:r>
              <a:rPr lang="en-US" sz="1700" i="1" dirty="0" err="1"/>
              <a:t>në</a:t>
            </a:r>
            <a:r>
              <a:rPr lang="en-US" sz="1700" i="1" dirty="0"/>
              <a:t> </a:t>
            </a:r>
            <a:r>
              <a:rPr lang="en-US" sz="1700" i="1" dirty="0" err="1"/>
              <a:t>gjykim</a:t>
            </a:r>
            <a:r>
              <a:rPr lang="en-US" sz="1700" dirty="0"/>
              <a:t>.</a:t>
            </a:r>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5" name="Date Placeholder 4"/>
          <p:cNvSpPr>
            <a:spLocks noGrp="1"/>
          </p:cNvSpPr>
          <p:nvPr>
            <p:ph type="dt" sz="half" idx="10"/>
          </p:nvPr>
        </p:nvSpPr>
        <p:spPr/>
        <p:txBody>
          <a:bodyPr/>
          <a:lstStyle/>
          <a:p>
            <a:fld id="{B30A0B7D-6783-46E8-B064-A9ABF4BE7367}" type="datetime1">
              <a:rPr lang="en-US" smtClean="0"/>
              <a:t>3/14/2023</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24447394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0"/>
            <a:ext cx="8686800" cy="5334000"/>
          </a:xfrm>
        </p:spPr>
        <p:txBody>
          <a:bodyPr>
            <a:noAutofit/>
          </a:bodyPr>
          <a:lstStyle/>
          <a:p>
            <a:pPr algn="just"/>
            <a:r>
              <a:rPr lang="en-US" sz="1700" dirty="0" smtClean="0"/>
              <a:t>Me </a:t>
            </a:r>
            <a:r>
              <a:rPr lang="en-US" sz="1700" dirty="0" err="1"/>
              <a:t>ligjin</a:t>
            </a:r>
            <a:r>
              <a:rPr lang="en-US" sz="1700" dirty="0"/>
              <a:t> 35/2017 </a:t>
            </a:r>
            <a:r>
              <a:rPr lang="en-US" sz="1700" dirty="0" err="1"/>
              <a:t>që</a:t>
            </a:r>
            <a:r>
              <a:rPr lang="en-US" sz="1700" dirty="0"/>
              <a:t> </a:t>
            </a:r>
            <a:r>
              <a:rPr lang="en-US" sz="1700" dirty="0" err="1"/>
              <a:t>hyri</a:t>
            </a:r>
            <a:r>
              <a:rPr lang="en-US" sz="1700" dirty="0"/>
              <a:t> </a:t>
            </a:r>
            <a:r>
              <a:rPr lang="en-US" sz="1700" dirty="0" err="1"/>
              <a:t>në</a:t>
            </a:r>
            <a:r>
              <a:rPr lang="en-US" sz="1700" dirty="0"/>
              <a:t> </a:t>
            </a:r>
            <a:r>
              <a:rPr lang="en-US" sz="1700" dirty="0" err="1"/>
              <a:t>fuqi</a:t>
            </a:r>
            <a:r>
              <a:rPr lang="en-US" sz="1700" dirty="0"/>
              <a:t> </a:t>
            </a:r>
            <a:r>
              <a:rPr lang="en-US" sz="1700" dirty="0" err="1"/>
              <a:t>në</a:t>
            </a:r>
            <a:r>
              <a:rPr lang="en-US" sz="1700" dirty="0"/>
              <a:t> </a:t>
            </a:r>
            <a:r>
              <a:rPr lang="en-US" sz="1700" dirty="0" err="1"/>
              <a:t>datën</a:t>
            </a:r>
            <a:r>
              <a:rPr lang="en-US" sz="1700" dirty="0"/>
              <a:t> 1 </a:t>
            </a:r>
            <a:r>
              <a:rPr lang="en-US" sz="1700" dirty="0" err="1"/>
              <a:t>Gusht</a:t>
            </a:r>
            <a:r>
              <a:rPr lang="en-US" sz="1700" dirty="0"/>
              <a:t> 2017, </a:t>
            </a:r>
            <a:r>
              <a:rPr lang="en-US" sz="1700" dirty="0" err="1"/>
              <a:t>Kuvendi</a:t>
            </a:r>
            <a:r>
              <a:rPr lang="en-US" sz="1700" dirty="0"/>
              <a:t> </a:t>
            </a:r>
            <a:r>
              <a:rPr lang="en-US" sz="1700" dirty="0" err="1"/>
              <a:t>ka</a:t>
            </a:r>
            <a:r>
              <a:rPr lang="en-US" sz="1700" dirty="0"/>
              <a:t> </a:t>
            </a:r>
            <a:r>
              <a:rPr lang="en-US" sz="1700" dirty="0" err="1"/>
              <a:t>shtuar</a:t>
            </a:r>
            <a:r>
              <a:rPr lang="en-US" sz="1700" dirty="0"/>
              <a:t> </a:t>
            </a:r>
            <a:r>
              <a:rPr lang="en-US" sz="1700" dirty="0" err="1"/>
              <a:t>paragrafin</a:t>
            </a:r>
            <a:r>
              <a:rPr lang="en-US" sz="1700" dirty="0"/>
              <a:t> 3/1 </a:t>
            </a:r>
            <a:r>
              <a:rPr lang="en-US" sz="1700" dirty="0" err="1"/>
              <a:t>në</a:t>
            </a:r>
            <a:r>
              <a:rPr lang="en-US" sz="1700" dirty="0"/>
              <a:t> </a:t>
            </a:r>
            <a:r>
              <a:rPr lang="en-US" sz="1700" dirty="0" err="1"/>
              <a:t>nenin</a:t>
            </a:r>
            <a:r>
              <a:rPr lang="en-US" sz="1700" dirty="0"/>
              <a:t> 247 </a:t>
            </a:r>
            <a:r>
              <a:rPr lang="en-US" sz="1700" dirty="0" err="1"/>
              <a:t>sipas</a:t>
            </a:r>
            <a:r>
              <a:rPr lang="en-US" sz="1700" dirty="0"/>
              <a:t> </a:t>
            </a:r>
            <a:r>
              <a:rPr lang="en-US" sz="1700" dirty="0" err="1"/>
              <a:t>të</a:t>
            </a:r>
            <a:r>
              <a:rPr lang="en-US" sz="1700" dirty="0"/>
              <a:t> </a:t>
            </a:r>
            <a:r>
              <a:rPr lang="en-US" sz="1700" dirty="0" err="1"/>
              <a:t>cilit</a:t>
            </a:r>
            <a:r>
              <a:rPr lang="en-US" sz="1700" dirty="0"/>
              <a:t>: “</a:t>
            </a:r>
            <a:r>
              <a:rPr lang="en-US" sz="1700" i="1" dirty="0"/>
              <a:t>i </a:t>
            </a:r>
            <a:r>
              <a:rPr lang="en-US" sz="1700" i="1" dirty="0" err="1"/>
              <a:t>ikur</a:t>
            </a:r>
            <a:r>
              <a:rPr lang="en-US" sz="1700" i="1" dirty="0"/>
              <a:t> </a:t>
            </a:r>
            <a:r>
              <a:rPr lang="en-US" sz="1700" i="1" dirty="0" err="1"/>
              <a:t>konsiderohet</a:t>
            </a:r>
            <a:r>
              <a:rPr lang="en-US" sz="1700" i="1" dirty="0"/>
              <a:t> </a:t>
            </a:r>
            <a:r>
              <a:rPr lang="en-US" sz="1700" i="1" dirty="0" err="1"/>
              <a:t>personi</a:t>
            </a:r>
            <a:r>
              <a:rPr lang="en-US" sz="1700" i="1" dirty="0"/>
              <a:t> </a:t>
            </a:r>
            <a:r>
              <a:rPr lang="en-US" sz="1700" i="1" dirty="0" err="1"/>
              <a:t>që</a:t>
            </a:r>
            <a:r>
              <a:rPr lang="en-US" sz="1700" i="1" dirty="0"/>
              <a:t> </a:t>
            </a:r>
            <a:r>
              <a:rPr lang="en-US" sz="1700" i="1" dirty="0" err="1"/>
              <a:t>megjithëse</a:t>
            </a:r>
            <a:r>
              <a:rPr lang="en-US" sz="1700" i="1" dirty="0"/>
              <a:t> </a:t>
            </a:r>
            <a:r>
              <a:rPr lang="en-US" sz="1700" i="1" dirty="0" err="1"/>
              <a:t>ka</a:t>
            </a:r>
            <a:r>
              <a:rPr lang="en-US" sz="1700" i="1" dirty="0"/>
              <a:t> </a:t>
            </a:r>
            <a:r>
              <a:rPr lang="en-US" sz="1700" i="1" dirty="0" err="1"/>
              <a:t>dijeni</a:t>
            </a:r>
            <a:r>
              <a:rPr lang="en-US" sz="1700" i="1" dirty="0"/>
              <a:t>, i </a:t>
            </a:r>
            <a:r>
              <a:rPr lang="en-US" sz="1700" i="1" dirty="0" err="1"/>
              <a:t>shmanget</a:t>
            </a:r>
            <a:r>
              <a:rPr lang="en-US" sz="1700" i="1" dirty="0"/>
              <a:t> me </a:t>
            </a:r>
            <a:r>
              <a:rPr lang="en-US" sz="1700" i="1" dirty="0" err="1"/>
              <a:t>vullnet</a:t>
            </a:r>
            <a:r>
              <a:rPr lang="en-US" sz="1700" i="1" dirty="0"/>
              <a:t> </a:t>
            </a:r>
            <a:r>
              <a:rPr lang="en-US" sz="1700" i="1" dirty="0" err="1"/>
              <a:t>zbatimit</a:t>
            </a:r>
            <a:r>
              <a:rPr lang="en-US" sz="1700" i="1" dirty="0"/>
              <a:t> </a:t>
            </a:r>
            <a:r>
              <a:rPr lang="en-US" sz="1700" i="1" dirty="0" err="1"/>
              <a:t>të</a:t>
            </a:r>
            <a:r>
              <a:rPr lang="en-US" sz="1700" i="1" dirty="0"/>
              <a:t> </a:t>
            </a:r>
            <a:r>
              <a:rPr lang="en-US" sz="1700" i="1" dirty="0" err="1"/>
              <a:t>masave</a:t>
            </a:r>
            <a:r>
              <a:rPr lang="en-US" sz="1700" i="1" dirty="0"/>
              <a:t> </a:t>
            </a:r>
            <a:r>
              <a:rPr lang="en-US" sz="1700" i="1" dirty="0" err="1"/>
              <a:t>të</a:t>
            </a:r>
            <a:r>
              <a:rPr lang="en-US" sz="1700" i="1" dirty="0"/>
              <a:t> </a:t>
            </a:r>
            <a:r>
              <a:rPr lang="en-US" sz="1700" i="1" dirty="0" err="1"/>
              <a:t>sigurimit</a:t>
            </a:r>
            <a:r>
              <a:rPr lang="en-US" sz="1700" i="1" dirty="0"/>
              <a:t>, </a:t>
            </a:r>
            <a:r>
              <a:rPr lang="en-US" sz="1700" i="1" dirty="0" err="1"/>
              <a:t>të</a:t>
            </a:r>
            <a:r>
              <a:rPr lang="en-US" sz="1700" i="1" dirty="0"/>
              <a:t> </a:t>
            </a:r>
            <a:r>
              <a:rPr lang="en-US" sz="1700" i="1" dirty="0" err="1"/>
              <a:t>parashikuara</a:t>
            </a:r>
            <a:r>
              <a:rPr lang="en-US" sz="1700" i="1" dirty="0"/>
              <a:t> </a:t>
            </a:r>
            <a:r>
              <a:rPr lang="en-US" sz="1700" i="1" dirty="0" err="1"/>
              <a:t>nga</a:t>
            </a:r>
            <a:r>
              <a:rPr lang="en-US" sz="1700" i="1" dirty="0"/>
              <a:t> </a:t>
            </a:r>
            <a:r>
              <a:rPr lang="en-US" sz="1700" i="1" dirty="0" err="1"/>
              <a:t>nenet</a:t>
            </a:r>
            <a:r>
              <a:rPr lang="en-US" sz="1700" i="1" dirty="0"/>
              <a:t> 233 (</a:t>
            </a:r>
            <a:r>
              <a:rPr lang="en-US" sz="1700" i="1" dirty="0" err="1"/>
              <a:t>Ndalimi</a:t>
            </a:r>
            <a:r>
              <a:rPr lang="en-US" sz="1700" i="1" dirty="0"/>
              <a:t> i </a:t>
            </a:r>
            <a:r>
              <a:rPr lang="en-US" sz="1700" i="1" dirty="0" err="1"/>
              <a:t>daljes</a:t>
            </a:r>
            <a:r>
              <a:rPr lang="en-US" sz="1700" i="1" dirty="0"/>
              <a:t> </a:t>
            </a:r>
            <a:r>
              <a:rPr lang="en-US" sz="1700" i="1" dirty="0" err="1"/>
              <a:t>jashtë</a:t>
            </a:r>
            <a:r>
              <a:rPr lang="en-US" sz="1700" i="1" dirty="0"/>
              <a:t> </a:t>
            </a:r>
            <a:r>
              <a:rPr lang="en-US" sz="1700" i="1" dirty="0" err="1"/>
              <a:t>shtetit</a:t>
            </a:r>
            <a:r>
              <a:rPr lang="en-US" sz="1700" i="1" dirty="0"/>
              <a:t>), 235 (</a:t>
            </a:r>
            <a:r>
              <a:rPr lang="en-US" sz="1700" i="1" dirty="0" err="1"/>
              <a:t>Ndalimi</a:t>
            </a:r>
            <a:r>
              <a:rPr lang="en-US" sz="1700" i="1" dirty="0"/>
              <a:t> </a:t>
            </a:r>
            <a:r>
              <a:rPr lang="en-US" sz="1700" i="1" dirty="0" err="1"/>
              <a:t>dhe</a:t>
            </a:r>
            <a:r>
              <a:rPr lang="en-US" sz="1700" i="1" dirty="0"/>
              <a:t> </a:t>
            </a:r>
            <a:r>
              <a:rPr lang="en-US" sz="1700" i="1" dirty="0" err="1"/>
              <a:t>detyrimi</a:t>
            </a:r>
            <a:r>
              <a:rPr lang="en-US" sz="1700" i="1" dirty="0"/>
              <a:t> i </a:t>
            </a:r>
            <a:r>
              <a:rPr lang="en-US" sz="1700" i="1" dirty="0" err="1"/>
              <a:t>qëndrimit</a:t>
            </a:r>
            <a:r>
              <a:rPr lang="en-US" sz="1700" i="1" dirty="0"/>
              <a:t> </a:t>
            </a:r>
            <a:r>
              <a:rPr lang="en-US" sz="1700" i="1" dirty="0" err="1"/>
              <a:t>në</a:t>
            </a:r>
            <a:r>
              <a:rPr lang="en-US" sz="1700" i="1" dirty="0"/>
              <a:t> </a:t>
            </a:r>
            <a:r>
              <a:rPr lang="en-US" sz="1700" i="1" dirty="0" err="1"/>
              <a:t>një</a:t>
            </a:r>
            <a:r>
              <a:rPr lang="en-US" sz="1700" i="1" dirty="0"/>
              <a:t> vend </a:t>
            </a:r>
            <a:r>
              <a:rPr lang="en-US" sz="1700" i="1" dirty="0" err="1"/>
              <a:t>të</a:t>
            </a:r>
            <a:r>
              <a:rPr lang="en-US" sz="1700" i="1" dirty="0"/>
              <a:t> </a:t>
            </a:r>
            <a:r>
              <a:rPr lang="en-US" sz="1700" i="1" dirty="0" err="1"/>
              <a:t>caktuar</a:t>
            </a:r>
            <a:r>
              <a:rPr lang="en-US" sz="1700" i="1" dirty="0"/>
              <a:t>), 237 (</a:t>
            </a:r>
            <a:r>
              <a:rPr lang="en-US" sz="1700" i="1" dirty="0" err="1"/>
              <a:t>Arresti</a:t>
            </a:r>
            <a:r>
              <a:rPr lang="en-US" sz="1700" i="1" dirty="0"/>
              <a:t> ne </a:t>
            </a:r>
            <a:r>
              <a:rPr lang="en-US" sz="1700" i="1" dirty="0" err="1"/>
              <a:t>shtepi</a:t>
            </a:r>
            <a:r>
              <a:rPr lang="en-US" sz="1700" i="1" dirty="0"/>
              <a:t>) </a:t>
            </a:r>
            <a:r>
              <a:rPr lang="en-US" sz="1700" i="1" dirty="0" err="1"/>
              <a:t>dhe</a:t>
            </a:r>
            <a:r>
              <a:rPr lang="en-US" sz="1700" i="1" dirty="0"/>
              <a:t> 238 (</a:t>
            </a:r>
            <a:r>
              <a:rPr lang="en-US" sz="1700" i="1" dirty="0" err="1"/>
              <a:t>Arresti</a:t>
            </a:r>
            <a:r>
              <a:rPr lang="en-US" sz="1700" i="1" dirty="0"/>
              <a:t> ne burg) </a:t>
            </a:r>
            <a:r>
              <a:rPr lang="en-US" sz="1700" i="1" dirty="0" err="1"/>
              <a:t>të</a:t>
            </a:r>
            <a:r>
              <a:rPr lang="en-US" sz="1700" i="1" dirty="0"/>
              <a:t> </a:t>
            </a:r>
            <a:r>
              <a:rPr lang="en-US" sz="1700" i="1" dirty="0" err="1"/>
              <a:t>këtij</a:t>
            </a:r>
            <a:r>
              <a:rPr lang="en-US" sz="1700" i="1" dirty="0"/>
              <a:t> </a:t>
            </a:r>
            <a:r>
              <a:rPr lang="en-US" sz="1700" i="1" dirty="0" err="1"/>
              <a:t>Kodi</a:t>
            </a:r>
            <a:r>
              <a:rPr lang="en-US" sz="1700" i="1" dirty="0"/>
              <a:t>, </a:t>
            </a:r>
            <a:r>
              <a:rPr lang="en-US" sz="1700" i="1" dirty="0" err="1"/>
              <a:t>ose</a:t>
            </a:r>
            <a:r>
              <a:rPr lang="en-US" sz="1700" i="1" dirty="0"/>
              <a:t> </a:t>
            </a:r>
            <a:r>
              <a:rPr lang="en-US" sz="1700" i="1" dirty="0" err="1"/>
              <a:t>dënimit</a:t>
            </a:r>
            <a:r>
              <a:rPr lang="en-US" sz="1700" i="1" dirty="0"/>
              <a:t> me </a:t>
            </a:r>
            <a:r>
              <a:rPr lang="en-US" sz="1700" i="1" dirty="0" err="1"/>
              <a:t>burgim</a:t>
            </a:r>
            <a:r>
              <a:rPr lang="en-US" sz="1700" i="1" dirty="0"/>
              <a:t>.</a:t>
            </a:r>
            <a:r>
              <a:rPr lang="en-US" sz="1700" dirty="0"/>
              <a:t>”</a:t>
            </a:r>
          </a:p>
          <a:p>
            <a:pPr algn="just"/>
            <a:r>
              <a:rPr lang="en-US" sz="1700" dirty="0" err="1"/>
              <a:t>Kushtet</a:t>
            </a:r>
            <a:r>
              <a:rPr lang="en-US" sz="1700" dirty="0"/>
              <a:t> </a:t>
            </a:r>
            <a:r>
              <a:rPr lang="en-US" sz="1700" dirty="0" err="1"/>
              <a:t>për</a:t>
            </a:r>
            <a:r>
              <a:rPr lang="en-US" sz="1700" dirty="0"/>
              <a:t> </a:t>
            </a:r>
            <a:r>
              <a:rPr lang="en-US" sz="1700" dirty="0" err="1"/>
              <a:t>vërtetimin</a:t>
            </a:r>
            <a:r>
              <a:rPr lang="en-US" sz="1700" dirty="0"/>
              <a:t> e “</a:t>
            </a:r>
            <a:r>
              <a:rPr lang="en-US" sz="1700" dirty="0" err="1"/>
              <a:t>fshehjes</a:t>
            </a:r>
            <a:r>
              <a:rPr lang="en-US" sz="1700" dirty="0"/>
              <a:t>” </a:t>
            </a:r>
            <a:r>
              <a:rPr lang="en-US" sz="1700" dirty="0" err="1"/>
              <a:t>Kodi</a:t>
            </a:r>
            <a:r>
              <a:rPr lang="en-US" sz="1700" dirty="0"/>
              <a:t> i </a:t>
            </a:r>
            <a:r>
              <a:rPr lang="en-US" sz="1700" dirty="0" err="1"/>
              <a:t>Procedurës</a:t>
            </a:r>
            <a:r>
              <a:rPr lang="en-US" sz="1700" dirty="0"/>
              <a:t> </a:t>
            </a:r>
            <a:r>
              <a:rPr lang="en-US" sz="1700" dirty="0" err="1"/>
              <a:t>Penale</a:t>
            </a:r>
            <a:r>
              <a:rPr lang="en-US" sz="1700" dirty="0"/>
              <a:t>, </a:t>
            </a:r>
            <a:r>
              <a:rPr lang="en-US" sz="1700" dirty="0" err="1"/>
              <a:t>interpretuar</a:t>
            </a:r>
            <a:r>
              <a:rPr lang="en-US" sz="1700" dirty="0"/>
              <a:t> </a:t>
            </a:r>
            <a:r>
              <a:rPr lang="en-US" sz="1700" dirty="0" err="1"/>
              <a:t>në</a:t>
            </a:r>
            <a:r>
              <a:rPr lang="en-US" sz="1700" dirty="0"/>
              <a:t> </a:t>
            </a:r>
            <a:r>
              <a:rPr lang="en-US" sz="1700" dirty="0" err="1"/>
              <a:t>tërësi</a:t>
            </a:r>
            <a:r>
              <a:rPr lang="en-US" sz="1700" dirty="0"/>
              <a:t> </a:t>
            </a:r>
            <a:r>
              <a:rPr lang="en-US" sz="1700" dirty="0" err="1"/>
              <a:t>dhe</a:t>
            </a:r>
            <a:r>
              <a:rPr lang="en-US" sz="1700" dirty="0"/>
              <a:t> </a:t>
            </a:r>
            <a:r>
              <a:rPr lang="en-US" sz="1700" dirty="0" err="1"/>
              <a:t>në</a:t>
            </a:r>
            <a:r>
              <a:rPr lang="en-US" sz="1700" dirty="0"/>
              <a:t> </a:t>
            </a:r>
            <a:r>
              <a:rPr lang="en-US" sz="1700" dirty="0" err="1"/>
              <a:t>harmoni</a:t>
            </a:r>
            <a:r>
              <a:rPr lang="en-US" sz="1700" dirty="0"/>
              <a:t> me </a:t>
            </a:r>
            <a:r>
              <a:rPr lang="en-US" sz="1700" dirty="0" err="1"/>
              <a:t>kriteret</a:t>
            </a:r>
            <a:r>
              <a:rPr lang="en-US" sz="1700" dirty="0"/>
              <a:t> e </a:t>
            </a:r>
            <a:r>
              <a:rPr lang="en-US" sz="1700" dirty="0" err="1"/>
              <a:t>vendosura</a:t>
            </a:r>
            <a:r>
              <a:rPr lang="en-US" sz="1700" dirty="0"/>
              <a:t> </a:t>
            </a:r>
            <a:r>
              <a:rPr lang="en-US" sz="1700" dirty="0" err="1"/>
              <a:t>prej</a:t>
            </a:r>
            <a:r>
              <a:rPr lang="en-US" sz="1700" dirty="0"/>
              <a:t> </a:t>
            </a:r>
            <a:r>
              <a:rPr lang="en-US" sz="1700" dirty="0" err="1"/>
              <a:t>jurisprudencës</a:t>
            </a:r>
            <a:r>
              <a:rPr lang="en-US" sz="1700" dirty="0"/>
              <a:t> </a:t>
            </a:r>
            <a:r>
              <a:rPr lang="en-US" sz="1700" dirty="0" err="1"/>
              <a:t>së</a:t>
            </a:r>
            <a:r>
              <a:rPr lang="en-US" sz="1700" dirty="0"/>
              <a:t> </a:t>
            </a:r>
            <a:r>
              <a:rPr lang="en-US" sz="1700" dirty="0" err="1"/>
              <a:t>GjEDNj</a:t>
            </a:r>
            <a:r>
              <a:rPr lang="en-US" sz="1700" dirty="0"/>
              <a:t>, </a:t>
            </a:r>
            <a:r>
              <a:rPr lang="en-US" sz="1700" dirty="0" err="1"/>
              <a:t>doktrinës</a:t>
            </a:r>
            <a:r>
              <a:rPr lang="en-US" sz="1700" dirty="0"/>
              <a:t> </a:t>
            </a:r>
            <a:r>
              <a:rPr lang="en-US" sz="1700" dirty="0" err="1"/>
              <a:t>dhe</a:t>
            </a:r>
            <a:r>
              <a:rPr lang="en-US" sz="1700" dirty="0"/>
              <a:t> </a:t>
            </a:r>
            <a:r>
              <a:rPr lang="en-US" sz="1700" dirty="0" err="1"/>
              <a:t>jurisprudencës</a:t>
            </a:r>
            <a:r>
              <a:rPr lang="en-US" sz="1700" dirty="0"/>
              <a:t> </a:t>
            </a:r>
            <a:r>
              <a:rPr lang="en-US" sz="1700" dirty="0" err="1"/>
              <a:t>bashkëkohore</a:t>
            </a:r>
            <a:r>
              <a:rPr lang="en-US" sz="1700" dirty="0"/>
              <a:t> </a:t>
            </a:r>
            <a:r>
              <a:rPr lang="en-US" sz="1700" dirty="0" err="1"/>
              <a:t>penale</a:t>
            </a:r>
            <a:r>
              <a:rPr lang="en-US" sz="1700" dirty="0"/>
              <a:t>, </a:t>
            </a:r>
            <a:r>
              <a:rPr lang="en-US" sz="1700" dirty="0" err="1"/>
              <a:t>përcakton</a:t>
            </a:r>
            <a:r>
              <a:rPr lang="en-US" sz="1700" dirty="0"/>
              <a:t> </a:t>
            </a:r>
            <a:r>
              <a:rPr lang="en-US" sz="1700" dirty="0" err="1"/>
              <a:t>disa</a:t>
            </a:r>
            <a:r>
              <a:rPr lang="en-US" sz="1700" dirty="0"/>
              <a:t> </a:t>
            </a:r>
            <a:r>
              <a:rPr lang="en-US" sz="1700" dirty="0" err="1"/>
              <a:t>elementë</a:t>
            </a:r>
            <a:r>
              <a:rPr lang="en-US" sz="1700" dirty="0"/>
              <a:t> </a:t>
            </a:r>
            <a:r>
              <a:rPr lang="en-US" sz="1700" dirty="0" err="1"/>
              <a:t>ose</a:t>
            </a:r>
            <a:r>
              <a:rPr lang="en-US" sz="1700" dirty="0"/>
              <a:t> </a:t>
            </a:r>
            <a:r>
              <a:rPr lang="en-US" sz="1700" dirty="0" err="1"/>
              <a:t>parakushte</a:t>
            </a:r>
            <a:r>
              <a:rPr lang="en-US" sz="1700" dirty="0"/>
              <a:t> </a:t>
            </a:r>
            <a:r>
              <a:rPr lang="en-US" sz="1700" dirty="0" err="1"/>
              <a:t>të</a:t>
            </a:r>
            <a:r>
              <a:rPr lang="en-US" sz="1700" dirty="0"/>
              <a:t> </a:t>
            </a:r>
            <a:r>
              <a:rPr lang="en-US" sz="1700" dirty="0" err="1"/>
              <a:t>gjendjes</a:t>
            </a:r>
            <a:r>
              <a:rPr lang="en-US" sz="1700" dirty="0"/>
              <a:t> </a:t>
            </a:r>
            <a:r>
              <a:rPr lang="en-US" sz="1700" dirty="0" err="1"/>
              <a:t>procedurale</a:t>
            </a:r>
            <a:r>
              <a:rPr lang="en-US" sz="1700" dirty="0"/>
              <a:t> </a:t>
            </a:r>
            <a:r>
              <a:rPr lang="en-US" sz="1700" dirty="0" err="1"/>
              <a:t>të</a:t>
            </a:r>
            <a:r>
              <a:rPr lang="en-US" sz="1700" dirty="0"/>
              <a:t> </a:t>
            </a:r>
            <a:r>
              <a:rPr lang="en-US" sz="1700" dirty="0" err="1"/>
              <a:t>fshehjes</a:t>
            </a:r>
            <a:r>
              <a:rPr lang="en-US" sz="1700" dirty="0"/>
              <a:t>. </a:t>
            </a:r>
            <a:r>
              <a:rPr lang="en-US" sz="1700" dirty="0" err="1"/>
              <a:t>Kështu</a:t>
            </a:r>
            <a:r>
              <a:rPr lang="en-US" sz="1700" dirty="0"/>
              <a:t>, i </a:t>
            </a:r>
            <a:r>
              <a:rPr lang="en-US" sz="1700" dirty="0" err="1"/>
              <a:t>pandehuri</a:t>
            </a:r>
            <a:r>
              <a:rPr lang="en-US" sz="1700" dirty="0"/>
              <a:t> </a:t>
            </a:r>
            <a:r>
              <a:rPr lang="en-US" sz="1700" dirty="0" err="1"/>
              <a:t>duhet</a:t>
            </a:r>
            <a:r>
              <a:rPr lang="en-US" sz="1700" dirty="0"/>
              <a:t> </a:t>
            </a:r>
            <a:r>
              <a:rPr lang="en-US" sz="1700" dirty="0" err="1"/>
              <a:t>të</a:t>
            </a:r>
            <a:r>
              <a:rPr lang="en-US" sz="1700" dirty="0"/>
              <a:t> </a:t>
            </a:r>
            <a:r>
              <a:rPr lang="en-US" sz="1700" dirty="0" err="1"/>
              <a:t>konsiderohet</a:t>
            </a:r>
            <a:r>
              <a:rPr lang="en-US" sz="1700" dirty="0"/>
              <a:t> i </a:t>
            </a:r>
            <a:r>
              <a:rPr lang="en-US" sz="1700" dirty="0" err="1"/>
              <a:t>fshehur</a:t>
            </a:r>
            <a:r>
              <a:rPr lang="en-US" sz="1700" dirty="0"/>
              <a:t> </a:t>
            </a:r>
            <a:r>
              <a:rPr lang="en-US" sz="1700" dirty="0" err="1"/>
              <a:t>kur</a:t>
            </a:r>
            <a:r>
              <a:rPr lang="en-US" sz="1700" dirty="0"/>
              <a:t> </a:t>
            </a:r>
            <a:r>
              <a:rPr lang="en-US" sz="1700" dirty="0" err="1"/>
              <a:t>vërtetohen</a:t>
            </a:r>
            <a:r>
              <a:rPr lang="en-US" sz="1700" dirty="0"/>
              <a:t> </a:t>
            </a:r>
            <a:r>
              <a:rPr lang="en-US" sz="1700" dirty="0" err="1"/>
              <a:t>kushtet</a:t>
            </a:r>
            <a:r>
              <a:rPr lang="en-US" sz="1700" dirty="0"/>
              <a:t> e </a:t>
            </a:r>
            <a:r>
              <a:rPr lang="en-US" sz="1700" dirty="0" err="1"/>
              <a:t>mëposhtme</a:t>
            </a:r>
            <a:r>
              <a:rPr lang="en-US" sz="1700" dirty="0"/>
              <a:t>: </a:t>
            </a:r>
            <a:endParaRPr lang="en-US" sz="1700" dirty="0" smtClean="0"/>
          </a:p>
          <a:p>
            <a:pPr lvl="0">
              <a:buFont typeface="+mj-lt"/>
              <a:buAutoNum type="arabicPeriod"/>
            </a:pPr>
            <a:r>
              <a:rPr lang="en-US" sz="1700" i="1" dirty="0" err="1"/>
              <a:t>Është</a:t>
            </a:r>
            <a:r>
              <a:rPr lang="en-US" sz="1700" i="1" dirty="0"/>
              <a:t> </a:t>
            </a:r>
            <a:r>
              <a:rPr lang="en-US" sz="1700" i="1" dirty="0" err="1"/>
              <a:t>në</a:t>
            </a:r>
            <a:r>
              <a:rPr lang="en-US" sz="1700" i="1" dirty="0"/>
              <a:t> </a:t>
            </a:r>
            <a:r>
              <a:rPr lang="en-US" sz="1700" i="1" dirty="0" err="1"/>
              <a:t>dijeni</a:t>
            </a:r>
            <a:r>
              <a:rPr lang="en-US" sz="1700" i="1" dirty="0"/>
              <a:t> </a:t>
            </a:r>
            <a:r>
              <a:rPr lang="en-US" sz="1700" i="1" dirty="0" err="1"/>
              <a:t>të</a:t>
            </a:r>
            <a:r>
              <a:rPr lang="en-US" sz="1700" i="1" dirty="0"/>
              <a:t> </a:t>
            </a:r>
            <a:r>
              <a:rPr lang="en-US" sz="1700" i="1" dirty="0" err="1"/>
              <a:t>procesit</a:t>
            </a:r>
            <a:r>
              <a:rPr lang="en-US" sz="1700" i="1" dirty="0"/>
              <a:t> penal </a:t>
            </a:r>
            <a:r>
              <a:rPr lang="en-US" sz="1700" i="1" dirty="0" err="1"/>
              <a:t>dhe</a:t>
            </a:r>
            <a:r>
              <a:rPr lang="en-US" sz="1700" i="1" dirty="0"/>
              <a:t> </a:t>
            </a:r>
            <a:r>
              <a:rPr lang="en-US" sz="1700" i="1" dirty="0" err="1"/>
              <a:t>akuzës</a:t>
            </a:r>
            <a:r>
              <a:rPr lang="en-US" sz="1700" i="1" dirty="0"/>
              <a:t> </a:t>
            </a:r>
            <a:r>
              <a:rPr lang="en-US" sz="1700" i="1" dirty="0" err="1"/>
              <a:t>në</a:t>
            </a:r>
            <a:r>
              <a:rPr lang="en-US" sz="1700" i="1" dirty="0"/>
              <a:t> </a:t>
            </a:r>
            <a:r>
              <a:rPr lang="en-US" sz="1700" i="1" dirty="0" err="1"/>
              <a:t>ngarkim</a:t>
            </a:r>
            <a:r>
              <a:rPr lang="en-US" sz="1700" i="1" dirty="0"/>
              <a:t> </a:t>
            </a:r>
            <a:r>
              <a:rPr lang="en-US" sz="1700" i="1" dirty="0" err="1"/>
              <a:t>të</a:t>
            </a:r>
            <a:r>
              <a:rPr lang="en-US" sz="1700" i="1" dirty="0"/>
              <a:t> </a:t>
            </a:r>
            <a:r>
              <a:rPr lang="en-US" sz="1700" i="1" dirty="0" err="1"/>
              <a:t>tij</a:t>
            </a:r>
            <a:r>
              <a:rPr lang="en-US" sz="1700" i="1" dirty="0"/>
              <a:t>; </a:t>
            </a:r>
            <a:endParaRPr lang="en-US" sz="1700" dirty="0"/>
          </a:p>
          <a:p>
            <a:pPr lvl="0">
              <a:buFont typeface="+mj-lt"/>
              <a:buAutoNum type="arabicPeriod"/>
            </a:pPr>
            <a:r>
              <a:rPr lang="en-US" sz="1700" i="1" dirty="0" err="1" smtClean="0"/>
              <a:t>Ndaj</a:t>
            </a:r>
            <a:r>
              <a:rPr lang="en-US" sz="1700" i="1" dirty="0" smtClean="0"/>
              <a:t> </a:t>
            </a:r>
            <a:r>
              <a:rPr lang="en-US" sz="1700" i="1" dirty="0" err="1"/>
              <a:t>tij</a:t>
            </a:r>
            <a:r>
              <a:rPr lang="en-US" sz="1700" i="1" dirty="0"/>
              <a:t> </a:t>
            </a:r>
            <a:r>
              <a:rPr lang="en-US" sz="1700" i="1" dirty="0" err="1"/>
              <a:t>është</a:t>
            </a:r>
            <a:r>
              <a:rPr lang="en-US" sz="1700" i="1" dirty="0"/>
              <a:t> </a:t>
            </a:r>
            <a:r>
              <a:rPr lang="en-US" sz="1700" i="1" dirty="0" err="1"/>
              <a:t>caktuar</a:t>
            </a:r>
            <a:r>
              <a:rPr lang="en-US" sz="1700" i="1" dirty="0"/>
              <a:t> </a:t>
            </a:r>
            <a:r>
              <a:rPr lang="en-US" sz="1700" i="1" dirty="0" err="1"/>
              <a:t>një</a:t>
            </a:r>
            <a:r>
              <a:rPr lang="en-US" sz="1700" i="1" dirty="0"/>
              <a:t> </a:t>
            </a:r>
            <a:r>
              <a:rPr lang="en-US" sz="1700" i="1" dirty="0" err="1"/>
              <a:t>masë</a:t>
            </a:r>
            <a:r>
              <a:rPr lang="en-US" sz="1700" i="1" dirty="0"/>
              <a:t> </a:t>
            </a:r>
            <a:r>
              <a:rPr lang="en-US" sz="1700" i="1" dirty="0" err="1"/>
              <a:t>sigurimi</a:t>
            </a:r>
            <a:r>
              <a:rPr lang="en-US" sz="1700" i="1" dirty="0"/>
              <a:t> me </a:t>
            </a:r>
            <a:r>
              <a:rPr lang="en-US" sz="1700" i="1" dirty="0" err="1"/>
              <a:t>kufizim</a:t>
            </a:r>
            <a:r>
              <a:rPr lang="en-US" sz="1700" i="1" dirty="0"/>
              <a:t> </a:t>
            </a:r>
            <a:r>
              <a:rPr lang="en-US" sz="1700" i="1" dirty="0" err="1"/>
              <a:t>lirie</a:t>
            </a:r>
            <a:r>
              <a:rPr lang="en-US" sz="1700" i="1" dirty="0"/>
              <a:t> me </a:t>
            </a:r>
            <a:r>
              <a:rPr lang="en-US" sz="1700" i="1" dirty="0" err="1"/>
              <a:t>qëllim</a:t>
            </a:r>
            <a:r>
              <a:rPr lang="en-US" sz="1700" i="1" dirty="0"/>
              <a:t> </a:t>
            </a:r>
            <a:r>
              <a:rPr lang="en-US" sz="1700" i="1" dirty="0" err="1"/>
              <a:t>që</a:t>
            </a:r>
            <a:r>
              <a:rPr lang="en-US" sz="1700" i="1" dirty="0"/>
              <a:t> </a:t>
            </a:r>
            <a:r>
              <a:rPr lang="en-US" sz="1700" i="1" dirty="0" err="1"/>
              <a:t>të</a:t>
            </a:r>
            <a:r>
              <a:rPr lang="en-US" sz="1700" i="1" dirty="0"/>
              <a:t> </a:t>
            </a:r>
            <a:r>
              <a:rPr lang="en-US" sz="1700" i="1" dirty="0" err="1"/>
              <a:t>mundësojnë</a:t>
            </a:r>
            <a:r>
              <a:rPr lang="en-US" sz="1700" i="1" dirty="0"/>
              <a:t> </a:t>
            </a:r>
            <a:r>
              <a:rPr lang="en-US" sz="1700" i="1" dirty="0" err="1"/>
              <a:t>praninë</a:t>
            </a:r>
            <a:r>
              <a:rPr lang="en-US" sz="1700" i="1" dirty="0"/>
              <a:t> e </a:t>
            </a:r>
            <a:r>
              <a:rPr lang="en-US" sz="1700" i="1" dirty="0" err="1"/>
              <a:t>tij</a:t>
            </a:r>
            <a:r>
              <a:rPr lang="en-US" sz="1700" i="1" dirty="0"/>
              <a:t> </a:t>
            </a:r>
            <a:r>
              <a:rPr lang="en-US" sz="1700" i="1" dirty="0" err="1"/>
              <a:t>në</a:t>
            </a:r>
            <a:r>
              <a:rPr lang="en-US" sz="1700" i="1" dirty="0"/>
              <a:t> </a:t>
            </a:r>
            <a:r>
              <a:rPr lang="en-US" sz="1700" i="1" dirty="0" err="1"/>
              <a:t>gjykim</a:t>
            </a:r>
            <a:r>
              <a:rPr lang="en-US" sz="1700" i="1" dirty="0"/>
              <a:t> </a:t>
            </a:r>
            <a:endParaRPr lang="en-US" sz="1700" dirty="0"/>
          </a:p>
          <a:p>
            <a:pPr lvl="0">
              <a:buFont typeface="+mj-lt"/>
              <a:buAutoNum type="arabicPeriod"/>
            </a:pPr>
            <a:r>
              <a:rPr lang="en-US" sz="1700" i="1" dirty="0" err="1" smtClean="0"/>
              <a:t>Është</a:t>
            </a:r>
            <a:r>
              <a:rPr lang="en-US" sz="1700" i="1" dirty="0" smtClean="0"/>
              <a:t> </a:t>
            </a:r>
            <a:r>
              <a:rPr lang="en-US" sz="1700" i="1" dirty="0" err="1"/>
              <a:t>në</a:t>
            </a:r>
            <a:r>
              <a:rPr lang="en-US" sz="1700" i="1" dirty="0"/>
              <a:t> </a:t>
            </a:r>
            <a:r>
              <a:rPr lang="en-US" sz="1700" i="1" dirty="0" err="1"/>
              <a:t>dijeni</a:t>
            </a:r>
            <a:r>
              <a:rPr lang="en-US" sz="1700" i="1" dirty="0"/>
              <a:t> </a:t>
            </a:r>
            <a:r>
              <a:rPr lang="en-US" sz="1700" i="1" dirty="0" err="1"/>
              <a:t>të</a:t>
            </a:r>
            <a:r>
              <a:rPr lang="en-US" sz="1700" i="1" dirty="0"/>
              <a:t> </a:t>
            </a:r>
            <a:r>
              <a:rPr lang="en-US" sz="1700" i="1" dirty="0" err="1"/>
              <a:t>masës</a:t>
            </a:r>
            <a:r>
              <a:rPr lang="en-US" sz="1700" i="1" dirty="0"/>
              <a:t> </a:t>
            </a:r>
            <a:r>
              <a:rPr lang="en-US" sz="1700" i="1" dirty="0" err="1"/>
              <a:t>së</a:t>
            </a:r>
            <a:r>
              <a:rPr lang="en-US" sz="1700" i="1" dirty="0"/>
              <a:t> </a:t>
            </a:r>
            <a:r>
              <a:rPr lang="en-US" sz="1700" i="1" dirty="0" err="1"/>
              <a:t>sigurimit</a:t>
            </a:r>
            <a:r>
              <a:rPr lang="en-US" sz="1700" i="1" dirty="0"/>
              <a:t> </a:t>
            </a:r>
            <a:r>
              <a:rPr lang="en-US" sz="1700" i="1" dirty="0" err="1"/>
              <a:t>të</a:t>
            </a:r>
            <a:r>
              <a:rPr lang="en-US" sz="1700" i="1" dirty="0"/>
              <a:t> </a:t>
            </a:r>
            <a:r>
              <a:rPr lang="en-US" sz="1700" i="1" dirty="0" err="1"/>
              <a:t>vendosur</a:t>
            </a:r>
            <a:r>
              <a:rPr lang="en-US" sz="1700" i="1" dirty="0"/>
              <a:t> </a:t>
            </a:r>
            <a:r>
              <a:rPr lang="en-US" sz="1700" i="1" dirty="0" err="1"/>
              <a:t>ndaj</a:t>
            </a:r>
            <a:r>
              <a:rPr lang="en-US" sz="1700" i="1" dirty="0"/>
              <a:t> </a:t>
            </a:r>
            <a:r>
              <a:rPr lang="en-US" sz="1700" i="1" dirty="0" err="1"/>
              <a:t>tij</a:t>
            </a:r>
            <a:r>
              <a:rPr lang="en-US" sz="1700" i="1" dirty="0"/>
              <a:t>; </a:t>
            </a:r>
            <a:endParaRPr lang="en-US" sz="1700" dirty="0"/>
          </a:p>
          <a:p>
            <a:pPr lvl="0">
              <a:buFont typeface="+mj-lt"/>
              <a:buAutoNum type="arabicPeriod"/>
            </a:pPr>
            <a:r>
              <a:rPr lang="en-US" sz="1700" i="1" dirty="0" err="1" smtClean="0"/>
              <a:t>Organet</a:t>
            </a:r>
            <a:r>
              <a:rPr lang="en-US" sz="1700" i="1" dirty="0" smtClean="0"/>
              <a:t> </a:t>
            </a:r>
            <a:r>
              <a:rPr lang="en-US" sz="1700" i="1" dirty="0" err="1"/>
              <a:t>shtetërore</a:t>
            </a:r>
            <a:r>
              <a:rPr lang="en-US" sz="1700" i="1" dirty="0"/>
              <a:t> </a:t>
            </a:r>
            <a:r>
              <a:rPr lang="en-US" sz="1700" i="1" dirty="0" err="1"/>
              <a:t>kanë</a:t>
            </a:r>
            <a:r>
              <a:rPr lang="en-US" sz="1700" i="1" dirty="0"/>
              <a:t> </a:t>
            </a:r>
            <a:r>
              <a:rPr lang="en-US" sz="1700" i="1" dirty="0" err="1"/>
              <a:t>ndërmarrë</a:t>
            </a:r>
            <a:r>
              <a:rPr lang="en-US" sz="1700" i="1" dirty="0"/>
              <a:t> </a:t>
            </a:r>
            <a:r>
              <a:rPr lang="en-US" sz="1700" i="1" dirty="0" err="1"/>
              <a:t>të</a:t>
            </a:r>
            <a:r>
              <a:rPr lang="en-US" sz="1700" i="1" dirty="0"/>
              <a:t> </a:t>
            </a:r>
            <a:r>
              <a:rPr lang="en-US" sz="1700" i="1" dirty="0" err="1"/>
              <a:t>gjitha</a:t>
            </a:r>
            <a:r>
              <a:rPr lang="en-US" sz="1700" i="1" dirty="0"/>
              <a:t> </a:t>
            </a:r>
            <a:r>
              <a:rPr lang="en-US" sz="1700" i="1" dirty="0" err="1"/>
              <a:t>hapat</a:t>
            </a:r>
            <a:r>
              <a:rPr lang="en-US" sz="1700" i="1" dirty="0"/>
              <a:t> e </a:t>
            </a:r>
            <a:r>
              <a:rPr lang="en-US" sz="1700" i="1" dirty="0" err="1"/>
              <a:t>arsyeshme</a:t>
            </a:r>
            <a:r>
              <a:rPr lang="en-US" sz="1700" i="1" dirty="0"/>
              <a:t> </a:t>
            </a:r>
            <a:r>
              <a:rPr lang="en-US" sz="1700" i="1" dirty="0" err="1"/>
              <a:t>për</a:t>
            </a:r>
            <a:r>
              <a:rPr lang="en-US" sz="1700" i="1" dirty="0"/>
              <a:t> </a:t>
            </a:r>
            <a:r>
              <a:rPr lang="en-US" sz="1700" i="1" dirty="0" err="1"/>
              <a:t>të</a:t>
            </a:r>
            <a:r>
              <a:rPr lang="en-US" sz="1700" i="1" dirty="0"/>
              <a:t> </a:t>
            </a:r>
            <a:r>
              <a:rPr lang="en-US" sz="1700" i="1" dirty="0" err="1"/>
              <a:t>mundësuar</a:t>
            </a:r>
            <a:r>
              <a:rPr lang="en-US" sz="1700" i="1" dirty="0"/>
              <a:t> </a:t>
            </a:r>
            <a:r>
              <a:rPr lang="en-US" sz="1700" i="1" dirty="0" err="1"/>
              <a:t>ekzekurimin</a:t>
            </a:r>
            <a:r>
              <a:rPr lang="en-US" sz="1700" i="1" dirty="0"/>
              <a:t> e </a:t>
            </a:r>
            <a:r>
              <a:rPr lang="en-US" sz="1700" i="1" dirty="0" err="1"/>
              <a:t>masës</a:t>
            </a:r>
            <a:r>
              <a:rPr lang="en-US" sz="1700" i="1" dirty="0"/>
              <a:t> </a:t>
            </a:r>
            <a:r>
              <a:rPr lang="en-US" sz="1700" i="1" dirty="0" err="1"/>
              <a:t>së</a:t>
            </a:r>
            <a:r>
              <a:rPr lang="en-US" sz="1700" i="1" dirty="0"/>
              <a:t> </a:t>
            </a:r>
            <a:r>
              <a:rPr lang="en-US" sz="1700" i="1" dirty="0" err="1"/>
              <a:t>sigurimit</a:t>
            </a:r>
            <a:r>
              <a:rPr lang="en-US" sz="1700" i="1" dirty="0"/>
              <a:t>, </a:t>
            </a:r>
            <a:r>
              <a:rPr lang="en-US" sz="1700" i="1" dirty="0" err="1"/>
              <a:t>por</a:t>
            </a:r>
            <a:r>
              <a:rPr lang="en-US" sz="1700" i="1" dirty="0"/>
              <a:t> </a:t>
            </a:r>
            <a:r>
              <a:rPr lang="en-US" sz="1700" i="1" dirty="0" err="1"/>
              <a:t>kanë</a:t>
            </a:r>
            <a:r>
              <a:rPr lang="en-US" sz="1700" i="1" dirty="0"/>
              <a:t> </a:t>
            </a:r>
            <a:r>
              <a:rPr lang="en-US" sz="1700" i="1" dirty="0" err="1"/>
              <a:t>dështuar</a:t>
            </a:r>
            <a:r>
              <a:rPr lang="en-US" sz="1700" i="1" dirty="0"/>
              <a:t>; </a:t>
            </a:r>
            <a:endParaRPr lang="en-US" sz="1700" dirty="0"/>
          </a:p>
          <a:p>
            <a:pPr lvl="0">
              <a:buFont typeface="+mj-lt"/>
              <a:buAutoNum type="arabicPeriod"/>
            </a:pPr>
            <a:r>
              <a:rPr lang="en-US" sz="1700" i="1" dirty="0" err="1" smtClean="0"/>
              <a:t>Në</a:t>
            </a:r>
            <a:r>
              <a:rPr lang="en-US" sz="1700" i="1" dirty="0" smtClean="0"/>
              <a:t> </a:t>
            </a:r>
            <a:r>
              <a:rPr lang="en-US" sz="1700" i="1" dirty="0" err="1"/>
              <a:t>mënyrë</a:t>
            </a:r>
            <a:r>
              <a:rPr lang="en-US" sz="1700" i="1" dirty="0"/>
              <a:t> </a:t>
            </a:r>
            <a:r>
              <a:rPr lang="en-US" sz="1700" i="1" dirty="0" err="1"/>
              <a:t>të</a:t>
            </a:r>
            <a:r>
              <a:rPr lang="en-US" sz="1700" i="1" dirty="0"/>
              <a:t> </a:t>
            </a:r>
            <a:r>
              <a:rPr lang="en-US" sz="1700" i="1" dirty="0" err="1"/>
              <a:t>vullnetshme</a:t>
            </a:r>
            <a:r>
              <a:rPr lang="en-US" sz="1700" i="1" dirty="0"/>
              <a:t> i </a:t>
            </a:r>
            <a:r>
              <a:rPr lang="en-US" sz="1700" i="1" dirty="0" err="1"/>
              <a:t>shmanget</a:t>
            </a:r>
            <a:r>
              <a:rPr lang="en-US" sz="1700" i="1" dirty="0"/>
              <a:t> </a:t>
            </a:r>
            <a:r>
              <a:rPr lang="en-US" sz="1700" i="1" dirty="0" err="1"/>
              <a:t>kësaj</a:t>
            </a:r>
            <a:r>
              <a:rPr lang="en-US" sz="1700" i="1" dirty="0"/>
              <a:t> </a:t>
            </a:r>
            <a:r>
              <a:rPr lang="en-US" sz="1700" i="1" dirty="0" err="1"/>
              <a:t>mase</a:t>
            </a:r>
            <a:r>
              <a:rPr lang="en-US" sz="1700" i="1" dirty="0"/>
              <a:t>. </a:t>
            </a:r>
            <a:endParaRPr lang="en-US" sz="1700" dirty="0"/>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4136A485-97FB-405E-B1D5-805435676FE3}"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36588379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0"/>
            <a:ext cx="8686800" cy="5334000"/>
          </a:xfrm>
        </p:spPr>
        <p:txBody>
          <a:bodyPr>
            <a:noAutofit/>
          </a:bodyPr>
          <a:lstStyle/>
          <a:p>
            <a:pPr algn="just"/>
            <a:r>
              <a:rPr lang="en-US" sz="1800" dirty="0" err="1"/>
              <a:t>Vendimi</a:t>
            </a:r>
            <a:r>
              <a:rPr lang="en-US" sz="1800" dirty="0"/>
              <a:t> i </a:t>
            </a:r>
            <a:r>
              <a:rPr lang="en-US" sz="1800" dirty="0" err="1"/>
              <a:t>Gjykatës</a:t>
            </a:r>
            <a:r>
              <a:rPr lang="en-US" sz="1800" dirty="0"/>
              <a:t> </a:t>
            </a:r>
            <a:r>
              <a:rPr lang="en-US" sz="1800" dirty="0" err="1"/>
              <a:t>për</a:t>
            </a:r>
            <a:r>
              <a:rPr lang="en-US" sz="1800" dirty="0"/>
              <a:t> </a:t>
            </a:r>
            <a:r>
              <a:rPr lang="en-US" sz="1800" dirty="0" err="1"/>
              <a:t>Krime</a:t>
            </a:r>
            <a:r>
              <a:rPr lang="en-US" sz="1800" dirty="0"/>
              <a:t> </a:t>
            </a:r>
            <a:r>
              <a:rPr lang="en-US" sz="1800" dirty="0" err="1"/>
              <a:t>të</a:t>
            </a:r>
            <a:r>
              <a:rPr lang="en-US" sz="1800" dirty="0"/>
              <a:t> </a:t>
            </a:r>
            <a:r>
              <a:rPr lang="en-US" sz="1800" dirty="0" err="1"/>
              <a:t>Rënda</a:t>
            </a:r>
            <a:r>
              <a:rPr lang="en-US" sz="1800" dirty="0"/>
              <a:t> “</a:t>
            </a:r>
            <a:r>
              <a:rPr lang="en-US" sz="1800" dirty="0" err="1"/>
              <a:t>Për</a:t>
            </a:r>
            <a:r>
              <a:rPr lang="en-US" sz="1800" dirty="0"/>
              <a:t> </a:t>
            </a:r>
            <a:r>
              <a:rPr lang="en-US" sz="1800" dirty="0" err="1"/>
              <a:t>pezullimin</a:t>
            </a:r>
            <a:r>
              <a:rPr lang="en-US" sz="1800" dirty="0"/>
              <a:t> e </a:t>
            </a:r>
            <a:r>
              <a:rPr lang="en-US" sz="1800" dirty="0" err="1"/>
              <a:t>gjykimit</a:t>
            </a:r>
            <a:r>
              <a:rPr lang="en-US" sz="1800" dirty="0"/>
              <a:t> </a:t>
            </a:r>
            <a:r>
              <a:rPr lang="en-US" sz="1800" dirty="0" err="1"/>
              <a:t>për</a:t>
            </a:r>
            <a:r>
              <a:rPr lang="en-US" sz="1800" dirty="0"/>
              <a:t> </a:t>
            </a:r>
            <a:r>
              <a:rPr lang="en-US" sz="1800" dirty="0" err="1"/>
              <a:t>të</a:t>
            </a:r>
            <a:r>
              <a:rPr lang="en-US" sz="1800" dirty="0"/>
              <a:t> </a:t>
            </a:r>
            <a:r>
              <a:rPr lang="en-US" sz="1800" dirty="0" err="1"/>
              <a:t>pandehurin</a:t>
            </a:r>
            <a:r>
              <a:rPr lang="en-US" sz="1800" dirty="0"/>
              <a:t> M.H.” </a:t>
            </a:r>
            <a:r>
              <a:rPr lang="en-US" sz="1800" dirty="0" err="1"/>
              <a:t>paraqet</a:t>
            </a:r>
            <a:r>
              <a:rPr lang="en-US" sz="1800" dirty="0"/>
              <a:t> </a:t>
            </a:r>
            <a:r>
              <a:rPr lang="en-US" sz="1800" dirty="0" err="1"/>
              <a:t>në</a:t>
            </a:r>
            <a:r>
              <a:rPr lang="en-US" sz="1800" dirty="0"/>
              <a:t> </a:t>
            </a:r>
            <a:r>
              <a:rPr lang="en-US" sz="1800" dirty="0" err="1"/>
              <a:t>mënyrë</a:t>
            </a:r>
            <a:r>
              <a:rPr lang="en-US" sz="1800" dirty="0"/>
              <a:t> </a:t>
            </a:r>
            <a:r>
              <a:rPr lang="en-US" sz="1800" dirty="0" err="1"/>
              <a:t>të</a:t>
            </a:r>
            <a:r>
              <a:rPr lang="en-US" sz="1800" dirty="0"/>
              <a:t> </a:t>
            </a:r>
            <a:r>
              <a:rPr lang="en-US" sz="1800" dirty="0" err="1"/>
              <a:t>sintetizuar</a:t>
            </a:r>
            <a:r>
              <a:rPr lang="en-US" sz="1800" dirty="0"/>
              <a:t> </a:t>
            </a:r>
            <a:r>
              <a:rPr lang="en-US" sz="1800" dirty="0" err="1"/>
              <a:t>shumë</a:t>
            </a:r>
            <a:r>
              <a:rPr lang="en-US" sz="1800" dirty="0"/>
              <a:t> </a:t>
            </a:r>
            <a:r>
              <a:rPr lang="en-US" sz="1800" dirty="0" err="1"/>
              <a:t>prej</a:t>
            </a:r>
            <a:r>
              <a:rPr lang="en-US" sz="1800" dirty="0"/>
              <a:t> </a:t>
            </a:r>
            <a:r>
              <a:rPr lang="en-US" sz="1800" dirty="0" err="1"/>
              <a:t>kushteve</a:t>
            </a:r>
            <a:r>
              <a:rPr lang="en-US" sz="1800" dirty="0"/>
              <a:t> </a:t>
            </a:r>
            <a:r>
              <a:rPr lang="en-US" sz="1800" dirty="0" err="1"/>
              <a:t>të</a:t>
            </a:r>
            <a:r>
              <a:rPr lang="en-US" sz="1800" dirty="0"/>
              <a:t> </a:t>
            </a:r>
            <a:r>
              <a:rPr lang="en-US" sz="1800" dirty="0" err="1"/>
              <a:t>mësipërme</a:t>
            </a:r>
            <a:r>
              <a:rPr lang="en-US" sz="1800" dirty="0"/>
              <a:t>. </a:t>
            </a:r>
            <a:r>
              <a:rPr lang="en-US" sz="1800" dirty="0" err="1"/>
              <a:t>Sipas</a:t>
            </a:r>
            <a:r>
              <a:rPr lang="en-US" sz="1800" dirty="0"/>
              <a:t> </a:t>
            </a:r>
            <a:r>
              <a:rPr lang="en-US" sz="1800" dirty="0" err="1"/>
              <a:t>gjykatës</a:t>
            </a:r>
            <a:r>
              <a:rPr lang="en-US" sz="1800" dirty="0"/>
              <a:t> “</a:t>
            </a:r>
            <a:r>
              <a:rPr lang="en-US" sz="1800" i="1" dirty="0"/>
              <a:t>i </a:t>
            </a:r>
            <a:r>
              <a:rPr lang="en-US" sz="1800" i="1" dirty="0" err="1"/>
              <a:t>pandehuri</a:t>
            </a:r>
            <a:r>
              <a:rPr lang="en-US" sz="1800" i="1" dirty="0"/>
              <a:t> MH </a:t>
            </a:r>
            <a:r>
              <a:rPr lang="en-US" sz="1800" i="1" dirty="0" err="1"/>
              <a:t>nuk</a:t>
            </a:r>
            <a:r>
              <a:rPr lang="en-US" sz="1800" i="1" dirty="0"/>
              <a:t> </a:t>
            </a:r>
            <a:r>
              <a:rPr lang="en-US" sz="1800" i="1" dirty="0" err="1"/>
              <a:t>provohet</a:t>
            </a:r>
            <a:r>
              <a:rPr lang="en-US" sz="1800" i="1" dirty="0"/>
              <a:t> se i </a:t>
            </a:r>
            <a:r>
              <a:rPr lang="en-US" sz="1800" i="1" dirty="0" err="1"/>
              <a:t>fshihet</a:t>
            </a:r>
            <a:r>
              <a:rPr lang="en-US" sz="1800" i="1" dirty="0"/>
              <a:t> </a:t>
            </a:r>
            <a:r>
              <a:rPr lang="en-US" sz="1800" i="1" dirty="0" err="1"/>
              <a:t>drejtësisë</a:t>
            </a:r>
            <a:r>
              <a:rPr lang="en-US" sz="1800" i="1" dirty="0"/>
              <a:t>, </a:t>
            </a:r>
            <a:r>
              <a:rPr lang="en-US" sz="1800" i="1" dirty="0" err="1"/>
              <a:t>përsa</a:t>
            </a:r>
            <a:r>
              <a:rPr lang="en-US" sz="1800" i="1" dirty="0"/>
              <a:t> </a:t>
            </a:r>
            <a:r>
              <a:rPr lang="en-US" sz="1800" i="1" dirty="0" err="1"/>
              <a:t>kohë</a:t>
            </a:r>
            <a:r>
              <a:rPr lang="en-US" sz="1800" i="1" dirty="0"/>
              <a:t> </a:t>
            </a:r>
            <a:r>
              <a:rPr lang="en-US" sz="1800" i="1" dirty="0" err="1"/>
              <a:t>nuk</a:t>
            </a:r>
            <a:r>
              <a:rPr lang="en-US" sz="1800" i="1" dirty="0"/>
              <a:t> </a:t>
            </a:r>
            <a:r>
              <a:rPr lang="en-US" sz="1800" i="1" dirty="0" err="1"/>
              <a:t>rezulton</a:t>
            </a:r>
            <a:r>
              <a:rPr lang="en-US" sz="1800" i="1" dirty="0"/>
              <a:t> e </a:t>
            </a:r>
            <a:r>
              <a:rPr lang="en-US" sz="1800" i="1" dirty="0" err="1"/>
              <a:t>provuar</a:t>
            </a:r>
            <a:r>
              <a:rPr lang="en-US" sz="1800" i="1" dirty="0"/>
              <a:t> as </a:t>
            </a:r>
            <a:r>
              <a:rPr lang="en-US" sz="1800" i="1" dirty="0" err="1"/>
              <a:t>dijenia</a:t>
            </a:r>
            <a:r>
              <a:rPr lang="en-US" sz="1800" i="1" dirty="0"/>
              <a:t> e </a:t>
            </a:r>
            <a:r>
              <a:rPr lang="en-US" sz="1800" i="1" dirty="0" err="1"/>
              <a:t>tij</a:t>
            </a:r>
            <a:r>
              <a:rPr lang="en-US" sz="1800" i="1" dirty="0"/>
              <a:t> </a:t>
            </a:r>
            <a:r>
              <a:rPr lang="en-US" sz="1800" i="1" dirty="0" err="1"/>
              <a:t>për</a:t>
            </a:r>
            <a:r>
              <a:rPr lang="en-US" sz="1800" i="1" dirty="0"/>
              <a:t> </a:t>
            </a:r>
            <a:r>
              <a:rPr lang="en-US" sz="1800" i="1" dirty="0" err="1"/>
              <a:t>ekzistencën</a:t>
            </a:r>
            <a:r>
              <a:rPr lang="en-US" sz="1800" i="1" dirty="0"/>
              <a:t> e </a:t>
            </a:r>
            <a:r>
              <a:rPr lang="en-US" sz="1800" i="1" dirty="0" err="1"/>
              <a:t>procedimit</a:t>
            </a:r>
            <a:r>
              <a:rPr lang="en-US" sz="1800" i="1" dirty="0"/>
              <a:t> penal </a:t>
            </a:r>
            <a:r>
              <a:rPr lang="en-US" sz="1800" i="1" dirty="0" err="1"/>
              <a:t>kundër</a:t>
            </a:r>
            <a:r>
              <a:rPr lang="en-US" sz="1800" i="1" dirty="0"/>
              <a:t> </a:t>
            </a:r>
            <a:r>
              <a:rPr lang="en-US" sz="1800" i="1" dirty="0" err="1"/>
              <a:t>tij</a:t>
            </a:r>
            <a:r>
              <a:rPr lang="en-US" sz="1800" i="1" dirty="0"/>
              <a:t> </a:t>
            </a:r>
            <a:r>
              <a:rPr lang="en-US" sz="1800" i="1" dirty="0" err="1"/>
              <a:t>nga</a:t>
            </a:r>
            <a:r>
              <a:rPr lang="en-US" sz="1800" i="1" dirty="0"/>
              <a:t> </a:t>
            </a:r>
            <a:r>
              <a:rPr lang="en-US" sz="1800" i="1" dirty="0" err="1"/>
              <a:t>zyra</a:t>
            </a:r>
            <a:r>
              <a:rPr lang="en-US" sz="1800" i="1" dirty="0"/>
              <a:t> e </a:t>
            </a:r>
            <a:r>
              <a:rPr lang="en-US" sz="1800" i="1" dirty="0" err="1"/>
              <a:t>Prokurorisë</a:t>
            </a:r>
            <a:r>
              <a:rPr lang="en-US" sz="1800" i="1" dirty="0"/>
              <a:t> </a:t>
            </a:r>
            <a:r>
              <a:rPr lang="en-US" sz="1800" i="1" dirty="0" err="1"/>
              <a:t>pranë</a:t>
            </a:r>
            <a:r>
              <a:rPr lang="en-US" sz="1800" i="1" dirty="0"/>
              <a:t> </a:t>
            </a:r>
            <a:r>
              <a:rPr lang="en-US" sz="1800" i="1" dirty="0" err="1"/>
              <a:t>kësaj</a:t>
            </a:r>
            <a:r>
              <a:rPr lang="en-US" sz="1800" i="1" dirty="0"/>
              <a:t> </a:t>
            </a:r>
            <a:r>
              <a:rPr lang="en-US" sz="1800" i="1" dirty="0" err="1"/>
              <a:t>gjykate</a:t>
            </a:r>
            <a:r>
              <a:rPr lang="en-US" sz="1800" i="1" dirty="0"/>
              <a:t>, </a:t>
            </a:r>
            <a:r>
              <a:rPr lang="en-US" sz="1800" i="1" dirty="0" err="1"/>
              <a:t>për</a:t>
            </a:r>
            <a:r>
              <a:rPr lang="en-US" sz="1800" i="1" dirty="0"/>
              <a:t> </a:t>
            </a:r>
            <a:r>
              <a:rPr lang="en-US" sz="1800" i="1" dirty="0" err="1"/>
              <a:t>pasjen</a:t>
            </a:r>
            <a:r>
              <a:rPr lang="en-US" sz="1800" i="1" dirty="0"/>
              <a:t> e </a:t>
            </a:r>
            <a:r>
              <a:rPr lang="en-US" sz="1800" i="1" dirty="0" err="1"/>
              <a:t>një</a:t>
            </a:r>
            <a:r>
              <a:rPr lang="en-US" sz="1800" i="1" dirty="0"/>
              <a:t> </a:t>
            </a:r>
            <a:r>
              <a:rPr lang="en-US" sz="1800" i="1" dirty="0" err="1"/>
              <a:t>mase</a:t>
            </a:r>
            <a:r>
              <a:rPr lang="en-US" sz="1800" i="1" dirty="0"/>
              <a:t> </a:t>
            </a:r>
            <a:r>
              <a:rPr lang="en-US" sz="1800" i="1" dirty="0" err="1"/>
              <a:t>sigurimi</a:t>
            </a:r>
            <a:r>
              <a:rPr lang="en-US" sz="1800" i="1" dirty="0"/>
              <a:t> “arrest </a:t>
            </a:r>
            <a:r>
              <a:rPr lang="en-US" sz="1800" i="1" dirty="0" err="1"/>
              <a:t>në</a:t>
            </a:r>
            <a:r>
              <a:rPr lang="en-US" sz="1800" i="1" dirty="0"/>
              <a:t> burg” </a:t>
            </a:r>
            <a:r>
              <a:rPr lang="en-US" sz="1800" i="1" dirty="0" err="1"/>
              <a:t>dhe</a:t>
            </a:r>
            <a:r>
              <a:rPr lang="en-US" sz="1800" i="1" dirty="0"/>
              <a:t> </a:t>
            </a:r>
            <a:r>
              <a:rPr lang="en-US" sz="1800" i="1" dirty="0" err="1"/>
              <a:t>shmangja</a:t>
            </a:r>
            <a:r>
              <a:rPr lang="en-US" sz="1800" i="1" dirty="0"/>
              <a:t> me </a:t>
            </a:r>
            <a:r>
              <a:rPr lang="en-US" sz="1800" i="1" dirty="0" err="1"/>
              <a:t>vullnet</a:t>
            </a:r>
            <a:r>
              <a:rPr lang="en-US" sz="1800" i="1" dirty="0"/>
              <a:t> </a:t>
            </a:r>
            <a:r>
              <a:rPr lang="en-US" sz="1800" i="1" dirty="0" err="1"/>
              <a:t>nga</a:t>
            </a:r>
            <a:r>
              <a:rPr lang="en-US" sz="1800" i="1" dirty="0"/>
              <a:t> </a:t>
            </a:r>
            <a:r>
              <a:rPr lang="en-US" sz="1800" i="1" dirty="0" err="1"/>
              <a:t>zbatimi</a:t>
            </a:r>
            <a:r>
              <a:rPr lang="en-US" sz="1800" i="1" dirty="0"/>
              <a:t> i </a:t>
            </a:r>
            <a:r>
              <a:rPr lang="en-US" sz="1800" i="1" dirty="0" err="1"/>
              <a:t>saj</a:t>
            </a:r>
            <a:r>
              <a:rPr lang="en-US" sz="1800" i="1" dirty="0"/>
              <a:t> </a:t>
            </a:r>
            <a:r>
              <a:rPr lang="en-US" sz="1800" i="1" dirty="0" err="1"/>
              <a:t>dhe</a:t>
            </a:r>
            <a:r>
              <a:rPr lang="en-US" sz="1800" i="1" dirty="0"/>
              <a:t> </a:t>
            </a:r>
            <a:r>
              <a:rPr lang="en-US" sz="1800" i="1" dirty="0" err="1"/>
              <a:t>më</a:t>
            </a:r>
            <a:r>
              <a:rPr lang="en-US" sz="1800" i="1" dirty="0"/>
              <a:t> </a:t>
            </a:r>
            <a:r>
              <a:rPr lang="en-US" sz="1800" i="1" dirty="0" err="1"/>
              <a:t>tej</a:t>
            </a:r>
            <a:r>
              <a:rPr lang="en-US" sz="1800" i="1" dirty="0"/>
              <a:t> </a:t>
            </a:r>
            <a:r>
              <a:rPr lang="en-US" sz="1800" i="1" dirty="0" err="1"/>
              <a:t>shmangja</a:t>
            </a:r>
            <a:r>
              <a:rPr lang="en-US" sz="1800" i="1" dirty="0"/>
              <a:t> </a:t>
            </a:r>
            <a:r>
              <a:rPr lang="en-US" sz="1800" i="1" dirty="0" err="1"/>
              <a:t>apo</a:t>
            </a:r>
            <a:r>
              <a:rPr lang="en-US" sz="1800" i="1" dirty="0"/>
              <a:t> </a:t>
            </a:r>
            <a:r>
              <a:rPr lang="en-US" sz="1800" i="1" dirty="0" err="1"/>
              <a:t>fshehja</a:t>
            </a:r>
            <a:r>
              <a:rPr lang="en-US" sz="1800" i="1" dirty="0"/>
              <a:t> me </a:t>
            </a:r>
            <a:r>
              <a:rPr lang="en-US" sz="1800" i="1" dirty="0" err="1"/>
              <a:t>vullnet</a:t>
            </a:r>
            <a:r>
              <a:rPr lang="en-US" sz="1800" i="1" dirty="0"/>
              <a:t> </a:t>
            </a:r>
            <a:r>
              <a:rPr lang="en-US" sz="1800" i="1" dirty="0" err="1"/>
              <a:t>pasi</a:t>
            </a:r>
            <a:r>
              <a:rPr lang="en-US" sz="1800" i="1" dirty="0"/>
              <a:t> </a:t>
            </a:r>
            <a:r>
              <a:rPr lang="en-US" sz="1800" i="1" dirty="0" err="1"/>
              <a:t>çështja</a:t>
            </a:r>
            <a:r>
              <a:rPr lang="en-US" sz="1800" i="1" dirty="0"/>
              <a:t> </a:t>
            </a:r>
            <a:r>
              <a:rPr lang="en-US" sz="1800" i="1" dirty="0" err="1"/>
              <a:t>në</a:t>
            </a:r>
            <a:r>
              <a:rPr lang="en-US" sz="1800" i="1" dirty="0"/>
              <a:t> </a:t>
            </a:r>
            <a:r>
              <a:rPr lang="en-US" sz="1800" i="1" dirty="0" err="1"/>
              <a:t>ngarkim</a:t>
            </a:r>
            <a:r>
              <a:rPr lang="en-US" sz="1800" i="1" dirty="0"/>
              <a:t> </a:t>
            </a:r>
            <a:r>
              <a:rPr lang="en-US" sz="1800" i="1" dirty="0" err="1"/>
              <a:t>të</a:t>
            </a:r>
            <a:r>
              <a:rPr lang="en-US" sz="1800" i="1" dirty="0"/>
              <a:t> </a:t>
            </a:r>
            <a:r>
              <a:rPr lang="en-US" sz="1800" i="1" dirty="0" err="1"/>
              <a:t>tij</a:t>
            </a:r>
            <a:r>
              <a:rPr lang="en-US" sz="1800" i="1" dirty="0"/>
              <a:t> </a:t>
            </a:r>
            <a:r>
              <a:rPr lang="en-US" sz="1800" i="1" dirty="0" err="1"/>
              <a:t>është</a:t>
            </a:r>
            <a:r>
              <a:rPr lang="en-US" sz="1800" i="1" dirty="0"/>
              <a:t> </a:t>
            </a:r>
            <a:r>
              <a:rPr lang="en-US" sz="1800" i="1" dirty="0" err="1"/>
              <a:t>paraqitur</a:t>
            </a:r>
            <a:r>
              <a:rPr lang="en-US" sz="1800" i="1" dirty="0"/>
              <a:t> </a:t>
            </a:r>
            <a:r>
              <a:rPr lang="en-US" sz="1800" i="1" dirty="0" err="1"/>
              <a:t>për</a:t>
            </a:r>
            <a:r>
              <a:rPr lang="en-US" sz="1800" i="1" dirty="0"/>
              <a:t> </a:t>
            </a:r>
            <a:r>
              <a:rPr lang="en-US" sz="1800" i="1" dirty="0" err="1"/>
              <a:t>gjykim</a:t>
            </a:r>
            <a:r>
              <a:rPr lang="en-US" sz="1800" i="1" dirty="0"/>
              <a:t>. </a:t>
            </a:r>
            <a:r>
              <a:rPr lang="en-US" sz="1800" i="1" dirty="0" err="1"/>
              <a:t>Gjatë</a:t>
            </a:r>
            <a:r>
              <a:rPr lang="en-US" sz="1800" i="1" dirty="0"/>
              <a:t> </a:t>
            </a:r>
            <a:r>
              <a:rPr lang="en-US" sz="1800" i="1" dirty="0" err="1"/>
              <a:t>gjykimit</a:t>
            </a:r>
            <a:r>
              <a:rPr lang="en-US" sz="1800" i="1" dirty="0"/>
              <a:t> </a:t>
            </a:r>
            <a:r>
              <a:rPr lang="en-US" sz="1800" i="1" dirty="0" err="1"/>
              <a:t>nuk</a:t>
            </a:r>
            <a:r>
              <a:rPr lang="en-US" sz="1800" i="1" dirty="0"/>
              <a:t> u </a:t>
            </a:r>
            <a:r>
              <a:rPr lang="en-US" sz="1800" i="1" dirty="0" err="1"/>
              <a:t>mundësua</a:t>
            </a:r>
            <a:r>
              <a:rPr lang="en-US" sz="1800" i="1" dirty="0"/>
              <a:t> </a:t>
            </a:r>
            <a:r>
              <a:rPr lang="en-US" sz="1800" i="1" dirty="0" err="1"/>
              <a:t>njoftimi</a:t>
            </a:r>
            <a:r>
              <a:rPr lang="en-US" sz="1800" i="1" dirty="0"/>
              <a:t> i </a:t>
            </a:r>
            <a:r>
              <a:rPr lang="en-US" sz="1800" i="1" dirty="0" err="1"/>
              <a:t>thirrjes</a:t>
            </a:r>
            <a:r>
              <a:rPr lang="en-US" sz="1800" i="1" dirty="0"/>
              <a:t> </a:t>
            </a:r>
            <a:r>
              <a:rPr lang="en-US" sz="1800" i="1" dirty="0" err="1"/>
              <a:t>për</a:t>
            </a:r>
            <a:r>
              <a:rPr lang="en-US" sz="1800" i="1" dirty="0"/>
              <a:t> </a:t>
            </a:r>
            <a:r>
              <a:rPr lang="en-US" sz="1800" i="1" dirty="0" err="1"/>
              <a:t>gjykim</a:t>
            </a:r>
            <a:r>
              <a:rPr lang="en-US" sz="1800" i="1" dirty="0"/>
              <a:t> </a:t>
            </a:r>
            <a:r>
              <a:rPr lang="en-US" sz="1800" i="1" dirty="0" err="1"/>
              <a:t>personalisht</a:t>
            </a:r>
            <a:r>
              <a:rPr lang="en-US" sz="1800" i="1" dirty="0"/>
              <a:t>, </a:t>
            </a:r>
            <a:r>
              <a:rPr lang="en-US" sz="1800" i="1" dirty="0" err="1"/>
              <a:t>sikurse</a:t>
            </a:r>
            <a:r>
              <a:rPr lang="en-US" sz="1800" i="1" dirty="0"/>
              <a:t> </a:t>
            </a:r>
            <a:r>
              <a:rPr lang="en-US" sz="1800" i="1" dirty="0" err="1"/>
              <a:t>parashikon</a:t>
            </a:r>
            <a:r>
              <a:rPr lang="en-US" sz="1800" i="1" dirty="0"/>
              <a:t> </a:t>
            </a:r>
            <a:r>
              <a:rPr lang="en-US" sz="1800" i="1" dirty="0" err="1"/>
              <a:t>pika</a:t>
            </a:r>
            <a:r>
              <a:rPr lang="en-US" sz="1800" i="1" dirty="0"/>
              <a:t> 1 e </a:t>
            </a:r>
            <a:r>
              <a:rPr lang="en-US" sz="1800" i="1" dirty="0" err="1"/>
              <a:t>nenit</a:t>
            </a:r>
            <a:r>
              <a:rPr lang="en-US" sz="1800" i="1" dirty="0"/>
              <a:t> 352 </a:t>
            </a:r>
            <a:r>
              <a:rPr lang="en-US" sz="1800" i="1" dirty="0" err="1"/>
              <a:t>të</a:t>
            </a:r>
            <a:r>
              <a:rPr lang="en-US" sz="1800" i="1" dirty="0"/>
              <a:t> </a:t>
            </a:r>
            <a:r>
              <a:rPr lang="en-US" sz="1800" i="1" dirty="0" err="1"/>
              <a:t>K.Pr.Penale</a:t>
            </a:r>
            <a:r>
              <a:rPr lang="en-US" sz="1800" i="1" dirty="0"/>
              <a:t>, duke e </a:t>
            </a:r>
            <a:r>
              <a:rPr lang="en-US" sz="1800" i="1" dirty="0" err="1"/>
              <a:t>vënë</a:t>
            </a:r>
            <a:r>
              <a:rPr lang="en-US" sz="1800" i="1" dirty="0"/>
              <a:t> </a:t>
            </a:r>
            <a:r>
              <a:rPr lang="en-US" sz="1800" i="1" dirty="0" err="1"/>
              <a:t>gjykatën</a:t>
            </a:r>
            <a:r>
              <a:rPr lang="en-US" sz="1800" i="1" dirty="0"/>
              <a:t> </a:t>
            </a:r>
            <a:r>
              <a:rPr lang="en-US" sz="1800" i="1" dirty="0" err="1"/>
              <a:t>përpara</a:t>
            </a:r>
            <a:r>
              <a:rPr lang="en-US" sz="1800" i="1" dirty="0"/>
              <a:t> </a:t>
            </a:r>
            <a:r>
              <a:rPr lang="en-US" sz="1800" i="1" dirty="0" err="1"/>
              <a:t>pamundësisë</a:t>
            </a:r>
            <a:r>
              <a:rPr lang="en-US" sz="1800" i="1" dirty="0"/>
              <a:t> </a:t>
            </a:r>
            <a:r>
              <a:rPr lang="en-US" sz="1800" i="1" dirty="0" err="1"/>
              <a:t>së</a:t>
            </a:r>
            <a:r>
              <a:rPr lang="en-US" sz="1800" i="1" dirty="0"/>
              <a:t> </a:t>
            </a:r>
            <a:r>
              <a:rPr lang="en-US" sz="1800" i="1" dirty="0" err="1"/>
              <a:t>përmbushjes</a:t>
            </a:r>
            <a:r>
              <a:rPr lang="en-US" sz="1800" i="1" dirty="0"/>
              <a:t> </a:t>
            </a:r>
            <a:r>
              <a:rPr lang="en-US" sz="1800" i="1" dirty="0" err="1"/>
              <a:t>së</a:t>
            </a:r>
            <a:r>
              <a:rPr lang="en-US" sz="1800" i="1" dirty="0"/>
              <a:t> </a:t>
            </a:r>
            <a:r>
              <a:rPr lang="en-US" sz="1800" i="1" dirty="0" err="1"/>
              <a:t>detyrimit</a:t>
            </a:r>
            <a:r>
              <a:rPr lang="en-US" sz="1800" i="1" dirty="0"/>
              <a:t> </a:t>
            </a:r>
            <a:r>
              <a:rPr lang="en-US" sz="1800" i="1" dirty="0" err="1"/>
              <a:t>për</a:t>
            </a:r>
            <a:r>
              <a:rPr lang="en-US" sz="1800" i="1" dirty="0"/>
              <a:t> </a:t>
            </a:r>
            <a:r>
              <a:rPr lang="en-US" sz="1800" i="1" dirty="0" err="1"/>
              <a:t>një</a:t>
            </a:r>
            <a:r>
              <a:rPr lang="en-US" sz="1800" i="1" dirty="0"/>
              <a:t> </a:t>
            </a:r>
            <a:r>
              <a:rPr lang="en-US" sz="1800" i="1" dirty="0" err="1"/>
              <a:t>njoftim</a:t>
            </a:r>
            <a:r>
              <a:rPr lang="en-US" sz="1800" i="1" dirty="0"/>
              <a:t> </a:t>
            </a:r>
            <a:r>
              <a:rPr lang="en-US" sz="1800" i="1" dirty="0" err="1"/>
              <a:t>efektiv</a:t>
            </a:r>
            <a:r>
              <a:rPr lang="en-US" sz="1800" i="1" dirty="0"/>
              <a:t> </a:t>
            </a:r>
            <a:r>
              <a:rPr lang="en-US" sz="1800" i="1" dirty="0" err="1"/>
              <a:t>për</a:t>
            </a:r>
            <a:r>
              <a:rPr lang="en-US" sz="1800" i="1" dirty="0"/>
              <a:t> </a:t>
            </a:r>
            <a:r>
              <a:rPr lang="en-US" sz="1800" i="1" dirty="0" err="1"/>
              <a:t>seancën</a:t>
            </a:r>
            <a:r>
              <a:rPr lang="en-US" sz="1800" i="1" dirty="0"/>
              <a:t> </a:t>
            </a:r>
            <a:r>
              <a:rPr lang="en-US" sz="1800" i="1" dirty="0" err="1"/>
              <a:t>gjyqësore</a:t>
            </a:r>
            <a:r>
              <a:rPr lang="en-US" sz="1800" i="1" dirty="0"/>
              <a:t> </a:t>
            </a:r>
            <a:r>
              <a:rPr lang="en-US" sz="1800" i="1" dirty="0" err="1"/>
              <a:t>dhe</a:t>
            </a:r>
            <a:r>
              <a:rPr lang="en-US" sz="1800" i="1" dirty="0"/>
              <a:t> </a:t>
            </a:r>
            <a:r>
              <a:rPr lang="en-US" sz="1800" i="1" dirty="0" err="1"/>
              <a:t>akuzat</a:t>
            </a:r>
            <a:r>
              <a:rPr lang="en-US" sz="1800" i="1" dirty="0"/>
              <a:t> </a:t>
            </a:r>
            <a:r>
              <a:rPr lang="en-US" sz="1800" i="1" dirty="0" err="1"/>
              <a:t>penale</a:t>
            </a:r>
            <a:r>
              <a:rPr lang="en-US" sz="1800" i="1" dirty="0"/>
              <a:t> </a:t>
            </a:r>
            <a:r>
              <a:rPr lang="en-US" sz="1800" i="1" dirty="0" err="1"/>
              <a:t>kundër</a:t>
            </a:r>
            <a:r>
              <a:rPr lang="en-US" sz="1800" i="1" dirty="0"/>
              <a:t> </a:t>
            </a:r>
            <a:r>
              <a:rPr lang="en-US" sz="1800" i="1" dirty="0" err="1"/>
              <a:t>tij</a:t>
            </a:r>
            <a:r>
              <a:rPr lang="en-US" sz="1800" dirty="0"/>
              <a:t>.” </a:t>
            </a:r>
            <a:r>
              <a:rPr lang="en-US" sz="1800" dirty="0" err="1"/>
              <a:t>Gjykata</a:t>
            </a:r>
            <a:r>
              <a:rPr lang="en-US" sz="1800" dirty="0"/>
              <a:t> </a:t>
            </a:r>
            <a:r>
              <a:rPr lang="en-US" sz="1800" dirty="0" err="1"/>
              <a:t>për</a:t>
            </a:r>
            <a:r>
              <a:rPr lang="en-US" sz="1800" dirty="0"/>
              <a:t> </a:t>
            </a:r>
            <a:r>
              <a:rPr lang="en-US" sz="1800" dirty="0" err="1"/>
              <a:t>Krime</a:t>
            </a:r>
            <a:r>
              <a:rPr lang="en-US" sz="1800" dirty="0"/>
              <a:t> </a:t>
            </a:r>
            <a:r>
              <a:rPr lang="en-US" sz="1800" dirty="0" err="1"/>
              <a:t>të</a:t>
            </a:r>
            <a:r>
              <a:rPr lang="en-US" sz="1800" dirty="0"/>
              <a:t> </a:t>
            </a:r>
            <a:r>
              <a:rPr lang="en-US" sz="1800" dirty="0" err="1"/>
              <a:t>Rënda</a:t>
            </a:r>
            <a:r>
              <a:rPr lang="en-US" sz="1800" dirty="0"/>
              <a:t>, </a:t>
            </a:r>
            <a:r>
              <a:rPr lang="en-US" sz="1800" dirty="0" err="1"/>
              <a:t>vendimi</a:t>
            </a:r>
            <a:r>
              <a:rPr lang="en-US" sz="1800" dirty="0"/>
              <a:t> i </a:t>
            </a:r>
            <a:r>
              <a:rPr lang="en-US" sz="1800" dirty="0" err="1"/>
              <a:t>ndërmjetëm</a:t>
            </a:r>
            <a:r>
              <a:rPr lang="en-US" sz="1800" dirty="0"/>
              <a:t> </a:t>
            </a:r>
            <a:r>
              <a:rPr lang="en-US" sz="1800" dirty="0" err="1"/>
              <a:t>datë</a:t>
            </a:r>
            <a:r>
              <a:rPr lang="en-US" sz="1800" dirty="0"/>
              <a:t> 30.10.2017, </a:t>
            </a:r>
            <a:r>
              <a:rPr lang="en-US" sz="1800" dirty="0" err="1"/>
              <a:t>në</a:t>
            </a:r>
            <a:r>
              <a:rPr lang="en-US" sz="1800" dirty="0"/>
              <a:t> </a:t>
            </a:r>
            <a:r>
              <a:rPr lang="en-US" sz="1800" dirty="0" err="1"/>
              <a:t>çështjen</a:t>
            </a:r>
            <a:r>
              <a:rPr lang="en-US" sz="1800" dirty="0"/>
              <a:t> nr. 121 / 2017.</a:t>
            </a:r>
          </a:p>
          <a:p>
            <a:endParaRPr lang="en-US" sz="1800" b="1" u="sng" dirty="0" smtClean="0"/>
          </a:p>
          <a:p>
            <a:pPr marL="0" indent="0">
              <a:buNone/>
            </a:pPr>
            <a:r>
              <a:rPr lang="en-US" sz="1800" b="1" u="sng" dirty="0" err="1" smtClean="0"/>
              <a:t>Pyetje</a:t>
            </a:r>
            <a:r>
              <a:rPr lang="en-US" sz="1800" b="1" u="sng" dirty="0"/>
              <a:t>:</a:t>
            </a:r>
            <a:r>
              <a:rPr lang="en-US" sz="1800" dirty="0"/>
              <a:t> </a:t>
            </a:r>
            <a:r>
              <a:rPr lang="en-US" sz="1800" dirty="0" smtClean="0"/>
              <a:t> </a:t>
            </a:r>
            <a:r>
              <a:rPr lang="en-US" sz="1800" b="1" dirty="0" smtClean="0"/>
              <a:t>Po </a:t>
            </a:r>
            <a:r>
              <a:rPr lang="en-US" sz="1800" b="1" dirty="0" err="1"/>
              <a:t>nëse</a:t>
            </a:r>
            <a:r>
              <a:rPr lang="en-US" sz="1800" b="1" dirty="0"/>
              <a:t> </a:t>
            </a:r>
            <a:r>
              <a:rPr lang="en-US" sz="1800" b="1" dirty="0" err="1"/>
              <a:t>një</a:t>
            </a:r>
            <a:r>
              <a:rPr lang="en-US" sz="1800" b="1" dirty="0"/>
              <a:t> i </a:t>
            </a:r>
            <a:r>
              <a:rPr lang="en-US" sz="1800" b="1" dirty="0" err="1"/>
              <a:t>pandehur</a:t>
            </a:r>
            <a:r>
              <a:rPr lang="en-US" sz="1800" b="1" dirty="0"/>
              <a:t> </a:t>
            </a:r>
            <a:r>
              <a:rPr lang="en-US" sz="1800" b="1" dirty="0" err="1"/>
              <a:t>zgjedh</a:t>
            </a:r>
            <a:r>
              <a:rPr lang="en-US" sz="1800" b="1" dirty="0"/>
              <a:t> </a:t>
            </a:r>
            <a:r>
              <a:rPr lang="en-US" sz="1800" b="1" dirty="0" err="1"/>
              <a:t>mbrojtës</a:t>
            </a:r>
            <a:r>
              <a:rPr lang="en-US" sz="1800" b="1" dirty="0"/>
              <a:t> me </a:t>
            </a:r>
            <a:r>
              <a:rPr lang="en-US" sz="1800" b="1" dirty="0" err="1"/>
              <a:t>prokurë</a:t>
            </a:r>
            <a:r>
              <a:rPr lang="en-US" sz="1800" b="1" dirty="0"/>
              <a:t> </a:t>
            </a:r>
            <a:r>
              <a:rPr lang="en-US" sz="1800" b="1" dirty="0" err="1"/>
              <a:t>të</a:t>
            </a:r>
            <a:r>
              <a:rPr lang="en-US" sz="1800" b="1" dirty="0"/>
              <a:t> </a:t>
            </a:r>
            <a:r>
              <a:rPr lang="en-US" sz="1800" b="1" dirty="0" err="1"/>
              <a:t>posaçme</a:t>
            </a:r>
            <a:r>
              <a:rPr lang="en-US" sz="1800" b="1" dirty="0"/>
              <a:t> </a:t>
            </a:r>
            <a:r>
              <a:rPr lang="en-US" sz="1800" b="1" dirty="0" err="1"/>
              <a:t>dhe</a:t>
            </a:r>
            <a:r>
              <a:rPr lang="en-US" sz="1800" b="1" dirty="0"/>
              <a:t> </a:t>
            </a:r>
            <a:r>
              <a:rPr lang="en-US" sz="1800" b="1" dirty="0" err="1"/>
              <a:t>ndaj</a:t>
            </a:r>
            <a:r>
              <a:rPr lang="en-US" sz="1800" b="1" dirty="0"/>
              <a:t> </a:t>
            </a:r>
            <a:r>
              <a:rPr lang="en-US" sz="1800" b="1" dirty="0" err="1"/>
              <a:t>tij</a:t>
            </a:r>
            <a:r>
              <a:rPr lang="en-US" sz="1800" b="1" dirty="0"/>
              <a:t> </a:t>
            </a:r>
            <a:r>
              <a:rPr lang="en-US" sz="1800" b="1" dirty="0" err="1"/>
              <a:t>është</a:t>
            </a:r>
            <a:r>
              <a:rPr lang="en-US" sz="1800" b="1" dirty="0"/>
              <a:t> </a:t>
            </a:r>
            <a:r>
              <a:rPr lang="en-US" sz="1800" b="1" dirty="0" err="1"/>
              <a:t>caktuar</a:t>
            </a:r>
            <a:r>
              <a:rPr lang="en-US" sz="1800" b="1" dirty="0"/>
              <a:t> </a:t>
            </a:r>
            <a:r>
              <a:rPr lang="en-US" sz="1800" b="1" dirty="0" err="1"/>
              <a:t>masa</a:t>
            </a:r>
            <a:r>
              <a:rPr lang="en-US" sz="1800" b="1" dirty="0"/>
              <a:t> e </a:t>
            </a:r>
            <a:r>
              <a:rPr lang="en-US" sz="1800" b="1" dirty="0" err="1"/>
              <a:t>sigurimit</a:t>
            </a:r>
            <a:r>
              <a:rPr lang="en-US" sz="1800" b="1" dirty="0"/>
              <a:t> personal arrest </a:t>
            </a:r>
            <a:r>
              <a:rPr lang="en-US" sz="1800" b="1" dirty="0" err="1"/>
              <a:t>në</a:t>
            </a:r>
            <a:r>
              <a:rPr lang="en-US" sz="1800" b="1" dirty="0"/>
              <a:t> burg </a:t>
            </a:r>
            <a:r>
              <a:rPr lang="en-US" sz="1800" b="1" dirty="0" err="1"/>
              <a:t>në</a:t>
            </a:r>
            <a:r>
              <a:rPr lang="en-US" sz="1800" b="1" dirty="0"/>
              <a:t> </a:t>
            </a:r>
            <a:r>
              <a:rPr lang="en-US" sz="1800" b="1" dirty="0" err="1"/>
              <a:t>mungesë</a:t>
            </a:r>
            <a:r>
              <a:rPr lang="en-US" sz="1800" b="1" dirty="0"/>
              <a:t> (e </a:t>
            </a:r>
            <a:r>
              <a:rPr lang="en-US" sz="1800" b="1" dirty="0" err="1"/>
              <a:t>paekzekutuar</a:t>
            </a:r>
            <a:r>
              <a:rPr lang="en-US" sz="1800" b="1" dirty="0"/>
              <a:t>), a </a:t>
            </a:r>
            <a:r>
              <a:rPr lang="en-US" sz="1800" b="1" dirty="0" err="1"/>
              <a:t>mund</a:t>
            </a:r>
            <a:r>
              <a:rPr lang="en-US" sz="1800" b="1" dirty="0"/>
              <a:t> </a:t>
            </a:r>
            <a:r>
              <a:rPr lang="en-US" sz="1800" b="1" dirty="0" err="1"/>
              <a:t>të</a:t>
            </a:r>
            <a:r>
              <a:rPr lang="en-US" sz="1800" b="1" dirty="0"/>
              <a:t> </a:t>
            </a:r>
            <a:r>
              <a:rPr lang="en-US" sz="1800" b="1" dirty="0" err="1"/>
              <a:t>konsiderohet</a:t>
            </a:r>
            <a:r>
              <a:rPr lang="en-US" sz="1800" b="1" dirty="0"/>
              <a:t> se i </a:t>
            </a:r>
            <a:r>
              <a:rPr lang="en-US" sz="1800" b="1" dirty="0" err="1"/>
              <a:t>fshihet</a:t>
            </a:r>
            <a:r>
              <a:rPr lang="en-US" sz="1800" b="1" dirty="0"/>
              <a:t> </a:t>
            </a:r>
            <a:r>
              <a:rPr lang="en-US" sz="1800" b="1" dirty="0" err="1"/>
              <a:t>drejtësisë</a:t>
            </a:r>
            <a:r>
              <a:rPr lang="en-US" sz="1800" b="1" dirty="0"/>
              <a:t>? </a:t>
            </a:r>
            <a:r>
              <a:rPr lang="en-US" sz="1800" b="1" dirty="0" err="1"/>
              <a:t>Duhet</a:t>
            </a:r>
            <a:r>
              <a:rPr lang="en-US" sz="1800" b="1" dirty="0"/>
              <a:t> </a:t>
            </a:r>
            <a:r>
              <a:rPr lang="en-US" sz="1800" b="1" dirty="0" err="1"/>
              <a:t>të</a:t>
            </a:r>
            <a:r>
              <a:rPr lang="en-US" sz="1800" b="1" dirty="0"/>
              <a:t> </a:t>
            </a:r>
            <a:r>
              <a:rPr lang="en-US" sz="1800" b="1" dirty="0" err="1"/>
              <a:t>vijojë</a:t>
            </a:r>
            <a:r>
              <a:rPr lang="en-US" sz="1800" b="1" dirty="0"/>
              <a:t> </a:t>
            </a:r>
            <a:r>
              <a:rPr lang="en-US" sz="1800" b="1" dirty="0" err="1"/>
              <a:t>gjykimi</a:t>
            </a:r>
            <a:r>
              <a:rPr lang="en-US" sz="1800" b="1" dirty="0"/>
              <a:t> </a:t>
            </a:r>
            <a:r>
              <a:rPr lang="en-US" sz="1800" b="1" dirty="0" err="1"/>
              <a:t>në</a:t>
            </a:r>
            <a:r>
              <a:rPr lang="en-US" sz="1800" b="1" dirty="0"/>
              <a:t> </a:t>
            </a:r>
            <a:r>
              <a:rPr lang="en-US" sz="1800" b="1" dirty="0" err="1"/>
              <a:t>mungesë</a:t>
            </a:r>
            <a:r>
              <a:rPr lang="en-US" sz="1800" b="1" dirty="0"/>
              <a:t> </a:t>
            </a:r>
            <a:r>
              <a:rPr lang="en-US" sz="1800" b="1" dirty="0" err="1"/>
              <a:t>sipas</a:t>
            </a:r>
            <a:r>
              <a:rPr lang="en-US" sz="1800" b="1" dirty="0"/>
              <a:t> </a:t>
            </a:r>
            <a:r>
              <a:rPr lang="en-US" sz="1800" b="1" dirty="0" err="1"/>
              <a:t>nenit</a:t>
            </a:r>
            <a:r>
              <a:rPr lang="en-US" sz="1800" b="1" dirty="0"/>
              <a:t> 351 </a:t>
            </a:r>
            <a:r>
              <a:rPr lang="en-US" sz="1800" b="1" dirty="0" err="1"/>
              <a:t>apo</a:t>
            </a:r>
            <a:r>
              <a:rPr lang="en-US" sz="1800" b="1" dirty="0"/>
              <a:t> </a:t>
            </a:r>
            <a:r>
              <a:rPr lang="en-US" sz="1800" b="1" dirty="0" err="1"/>
              <a:t>sipas</a:t>
            </a:r>
            <a:r>
              <a:rPr lang="en-US" sz="1800" b="1" dirty="0"/>
              <a:t> </a:t>
            </a:r>
            <a:r>
              <a:rPr lang="en-US" sz="1800" b="1" dirty="0" err="1"/>
              <a:t>nenit</a:t>
            </a:r>
            <a:r>
              <a:rPr lang="en-US" sz="1800" b="1" dirty="0"/>
              <a:t> 352 </a:t>
            </a:r>
            <a:r>
              <a:rPr lang="en-US" sz="1800" b="1" dirty="0" err="1"/>
              <a:t>në</a:t>
            </a:r>
            <a:r>
              <a:rPr lang="en-US" sz="1800" b="1" dirty="0"/>
              <a:t> </a:t>
            </a:r>
            <a:r>
              <a:rPr lang="en-US" sz="1800" b="1" dirty="0" err="1"/>
              <a:t>kushtet</a:t>
            </a:r>
            <a:r>
              <a:rPr lang="en-US" sz="1800" b="1" dirty="0"/>
              <a:t> </a:t>
            </a:r>
            <a:r>
              <a:rPr lang="en-US" sz="1800" b="1" dirty="0" err="1"/>
              <a:t>kur</a:t>
            </a:r>
            <a:r>
              <a:rPr lang="en-US" sz="1800" b="1" dirty="0"/>
              <a:t> i </a:t>
            </a:r>
            <a:r>
              <a:rPr lang="en-US" sz="1800" b="1" dirty="0" err="1"/>
              <a:t>pandehuri</a:t>
            </a:r>
            <a:r>
              <a:rPr lang="en-US" sz="1800" b="1" dirty="0"/>
              <a:t> </a:t>
            </a:r>
            <a:r>
              <a:rPr lang="en-US" sz="1800" b="1" dirty="0" err="1"/>
              <a:t>nuk</a:t>
            </a:r>
            <a:r>
              <a:rPr lang="en-US" sz="1800" b="1" dirty="0"/>
              <a:t> </a:t>
            </a:r>
            <a:r>
              <a:rPr lang="en-US" sz="1800" b="1" dirty="0" err="1"/>
              <a:t>merr</a:t>
            </a:r>
            <a:r>
              <a:rPr lang="en-US" sz="1800" b="1" dirty="0"/>
              <a:t> </a:t>
            </a:r>
            <a:r>
              <a:rPr lang="en-US" sz="1800" b="1" dirty="0" err="1"/>
              <a:t>dijeni</a:t>
            </a:r>
            <a:r>
              <a:rPr lang="en-US" sz="1800" b="1" dirty="0"/>
              <a:t> </a:t>
            </a:r>
            <a:r>
              <a:rPr lang="en-US" sz="1800" b="1" dirty="0" err="1"/>
              <a:t>personalisht</a:t>
            </a:r>
            <a:r>
              <a:rPr lang="en-US" sz="1800" b="1" dirty="0"/>
              <a:t> </a:t>
            </a:r>
            <a:r>
              <a:rPr lang="en-US" sz="1800" b="1" dirty="0" err="1"/>
              <a:t>për</a:t>
            </a:r>
            <a:r>
              <a:rPr lang="en-US" sz="1800" b="1" dirty="0"/>
              <a:t> </a:t>
            </a:r>
            <a:r>
              <a:rPr lang="en-US" sz="1800" b="1" dirty="0" err="1"/>
              <a:t>gykimin</a:t>
            </a:r>
            <a:r>
              <a:rPr lang="en-US" sz="1800" b="1" dirty="0"/>
              <a:t>?</a:t>
            </a:r>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630ADC1D-4DA9-462D-9F85-98CB762EDD7A}"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25287261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0"/>
            <a:ext cx="8686800" cy="5334000"/>
          </a:xfrm>
        </p:spPr>
        <p:txBody>
          <a:bodyPr>
            <a:noAutofit/>
          </a:bodyPr>
          <a:lstStyle/>
          <a:p>
            <a:pPr algn="just"/>
            <a:r>
              <a:rPr lang="en-US" sz="1800" dirty="0" err="1"/>
              <a:t>Gjykata</a:t>
            </a:r>
            <a:r>
              <a:rPr lang="en-US" sz="1800" dirty="0"/>
              <a:t> </a:t>
            </a:r>
            <a:r>
              <a:rPr lang="en-US" sz="1800" dirty="0" err="1"/>
              <a:t>për</a:t>
            </a:r>
            <a:r>
              <a:rPr lang="en-US" sz="1800" dirty="0"/>
              <a:t> </a:t>
            </a:r>
            <a:r>
              <a:rPr lang="en-US" sz="1800" dirty="0" err="1"/>
              <a:t>Krime</a:t>
            </a:r>
            <a:r>
              <a:rPr lang="en-US" sz="1800" dirty="0"/>
              <a:t> </a:t>
            </a:r>
            <a:r>
              <a:rPr lang="en-US" sz="1800" dirty="0" err="1"/>
              <a:t>të</a:t>
            </a:r>
            <a:r>
              <a:rPr lang="en-US" sz="1800" dirty="0"/>
              <a:t> </a:t>
            </a:r>
            <a:r>
              <a:rPr lang="en-US" sz="1800" dirty="0" err="1"/>
              <a:t>Rënda</a:t>
            </a:r>
            <a:r>
              <a:rPr lang="en-US" sz="1800" dirty="0"/>
              <a:t>, ne </a:t>
            </a:r>
            <a:r>
              <a:rPr lang="en-US" sz="1800" dirty="0" err="1"/>
              <a:t>vendimin</a:t>
            </a:r>
            <a:r>
              <a:rPr lang="en-US" sz="1800" dirty="0"/>
              <a:t> e </a:t>
            </a:r>
            <a:r>
              <a:rPr lang="en-US" sz="1800" dirty="0" err="1"/>
              <a:t>ndërmjetëm</a:t>
            </a:r>
            <a:r>
              <a:rPr lang="en-US" sz="1800" dirty="0"/>
              <a:t> </a:t>
            </a:r>
            <a:r>
              <a:rPr lang="en-US" sz="1800" dirty="0" err="1"/>
              <a:t>datë</a:t>
            </a:r>
            <a:r>
              <a:rPr lang="en-US" sz="1800" dirty="0"/>
              <a:t> 24.11.2017 </a:t>
            </a:r>
            <a:r>
              <a:rPr lang="en-US" sz="1800" dirty="0" err="1"/>
              <a:t>ka</a:t>
            </a:r>
            <a:r>
              <a:rPr lang="en-US" sz="1800" dirty="0"/>
              <a:t> </a:t>
            </a:r>
            <a:r>
              <a:rPr lang="en-US" sz="1800" dirty="0" err="1"/>
              <a:t>vendosur</a:t>
            </a:r>
            <a:r>
              <a:rPr lang="en-US" sz="1800" dirty="0"/>
              <a:t> </a:t>
            </a:r>
            <a:r>
              <a:rPr lang="en-US" sz="1800" dirty="0" err="1"/>
              <a:t>gjykimin</a:t>
            </a:r>
            <a:r>
              <a:rPr lang="en-US" sz="1800" dirty="0"/>
              <a:t> </a:t>
            </a:r>
            <a:r>
              <a:rPr lang="en-US" sz="1800" dirty="0" err="1"/>
              <a:t>në</a:t>
            </a:r>
            <a:r>
              <a:rPr lang="en-US" sz="1800" dirty="0"/>
              <a:t> </a:t>
            </a:r>
            <a:r>
              <a:rPr lang="en-US" sz="1800" dirty="0" err="1"/>
              <a:t>mungesë</a:t>
            </a:r>
            <a:r>
              <a:rPr lang="en-US" sz="1800" dirty="0"/>
              <a:t> </a:t>
            </a:r>
            <a:r>
              <a:rPr lang="en-US" sz="1800" dirty="0" err="1"/>
              <a:t>për</a:t>
            </a:r>
            <a:r>
              <a:rPr lang="en-US" sz="1800" dirty="0"/>
              <a:t> </a:t>
            </a:r>
            <a:r>
              <a:rPr lang="en-US" sz="1800" dirty="0" err="1"/>
              <a:t>të</a:t>
            </a:r>
            <a:r>
              <a:rPr lang="en-US" sz="1800" dirty="0"/>
              <a:t> </a:t>
            </a:r>
            <a:r>
              <a:rPr lang="en-US" sz="1800" dirty="0" err="1"/>
              <a:t>pandehurin</a:t>
            </a:r>
            <a:r>
              <a:rPr lang="en-US" sz="1800" dirty="0"/>
              <a:t> D.K. duke </a:t>
            </a:r>
            <a:r>
              <a:rPr lang="en-US" sz="1800" dirty="0" err="1"/>
              <a:t>arsyetuar</a:t>
            </a:r>
            <a:r>
              <a:rPr lang="en-US" sz="1800" dirty="0"/>
              <a:t> se </a:t>
            </a:r>
            <a:r>
              <a:rPr lang="en-US" sz="1800" dirty="0" err="1"/>
              <a:t>ai</a:t>
            </a:r>
            <a:r>
              <a:rPr lang="en-US" sz="1800" dirty="0"/>
              <a:t> i </a:t>
            </a:r>
            <a:r>
              <a:rPr lang="en-US" sz="1800" dirty="0" err="1"/>
              <a:t>fshihej</a:t>
            </a:r>
            <a:r>
              <a:rPr lang="en-US" sz="1800" dirty="0"/>
              <a:t> </a:t>
            </a:r>
            <a:r>
              <a:rPr lang="en-US" sz="1800" dirty="0" err="1"/>
              <a:t>drejtësisë</a:t>
            </a:r>
            <a:r>
              <a:rPr lang="en-US" sz="1800" dirty="0"/>
              <a:t>. </a:t>
            </a:r>
            <a:r>
              <a:rPr lang="en-US" sz="1800" dirty="0" err="1"/>
              <a:t>Gjykata</a:t>
            </a:r>
            <a:r>
              <a:rPr lang="en-US" sz="1800" dirty="0"/>
              <a:t> e </a:t>
            </a:r>
            <a:r>
              <a:rPr lang="en-US" sz="1800" dirty="0" err="1"/>
              <a:t>ka</a:t>
            </a:r>
            <a:r>
              <a:rPr lang="en-US" sz="1800" dirty="0"/>
              <a:t> </a:t>
            </a:r>
            <a:r>
              <a:rPr lang="en-US" sz="1800" dirty="0" err="1"/>
              <a:t>prezumuar</a:t>
            </a:r>
            <a:r>
              <a:rPr lang="en-US" sz="1800" dirty="0"/>
              <a:t> </a:t>
            </a:r>
            <a:r>
              <a:rPr lang="en-US" sz="1800" dirty="0" err="1"/>
              <a:t>dijeninë</a:t>
            </a:r>
            <a:r>
              <a:rPr lang="en-US" sz="1800" dirty="0"/>
              <a:t> e </a:t>
            </a:r>
            <a:r>
              <a:rPr lang="en-US" sz="1800" dirty="0" err="1"/>
              <a:t>të</a:t>
            </a:r>
            <a:r>
              <a:rPr lang="en-US" sz="1800" dirty="0"/>
              <a:t> </a:t>
            </a:r>
            <a:r>
              <a:rPr lang="en-US" sz="1800" dirty="0" err="1"/>
              <a:t>pandehurit</a:t>
            </a:r>
            <a:r>
              <a:rPr lang="en-US" sz="1800" dirty="0"/>
              <a:t> </a:t>
            </a:r>
            <a:r>
              <a:rPr lang="en-US" sz="1800" dirty="0" err="1"/>
              <a:t>për</a:t>
            </a:r>
            <a:r>
              <a:rPr lang="en-US" sz="1800" dirty="0"/>
              <a:t> </a:t>
            </a:r>
            <a:r>
              <a:rPr lang="en-US" sz="1800" dirty="0" err="1"/>
              <a:t>masën</a:t>
            </a:r>
            <a:r>
              <a:rPr lang="en-US" sz="1800" dirty="0"/>
              <a:t> e </a:t>
            </a:r>
            <a:r>
              <a:rPr lang="en-US" sz="1800" dirty="0" err="1"/>
              <a:t>sigurimit</a:t>
            </a:r>
            <a:r>
              <a:rPr lang="en-US" sz="1800" dirty="0"/>
              <a:t> </a:t>
            </a:r>
            <a:r>
              <a:rPr lang="en-US" sz="1800" dirty="0" err="1"/>
              <a:t>në</a:t>
            </a:r>
            <a:r>
              <a:rPr lang="en-US" sz="1800" dirty="0"/>
              <a:t> </a:t>
            </a:r>
            <a:r>
              <a:rPr lang="en-US" sz="1800" dirty="0" err="1"/>
              <a:t>bazë</a:t>
            </a:r>
            <a:r>
              <a:rPr lang="en-US" sz="1800" dirty="0"/>
              <a:t> </a:t>
            </a:r>
            <a:r>
              <a:rPr lang="en-US" sz="1800" dirty="0" err="1"/>
              <a:t>të</a:t>
            </a:r>
            <a:r>
              <a:rPr lang="en-US" sz="1800" dirty="0"/>
              <a:t> </a:t>
            </a:r>
            <a:r>
              <a:rPr lang="en-US" sz="1800" dirty="0" err="1"/>
              <a:t>këtyre</a:t>
            </a:r>
            <a:r>
              <a:rPr lang="en-US" sz="1800" dirty="0"/>
              <a:t> </a:t>
            </a:r>
            <a:r>
              <a:rPr lang="en-US" sz="1800" dirty="0" err="1"/>
              <a:t>fakteve</a:t>
            </a:r>
            <a:r>
              <a:rPr lang="en-US" sz="1800" dirty="0"/>
              <a:t>: </a:t>
            </a:r>
            <a:endParaRPr lang="en-US" sz="1800" dirty="0" smtClean="0"/>
          </a:p>
          <a:p>
            <a:pPr marL="0" indent="0" algn="just">
              <a:buNone/>
            </a:pPr>
            <a:endParaRPr lang="en-US" sz="1800" dirty="0"/>
          </a:p>
          <a:p>
            <a:pPr lvl="0" algn="just">
              <a:buFont typeface="+mj-lt"/>
              <a:buAutoNum type="arabicPeriod"/>
            </a:pPr>
            <a:r>
              <a:rPr lang="en-US" sz="1800" i="1" dirty="0"/>
              <a:t>I </a:t>
            </a:r>
            <a:r>
              <a:rPr lang="en-US" sz="1800" i="1" dirty="0" err="1"/>
              <a:t>pandehuri</a:t>
            </a:r>
            <a:r>
              <a:rPr lang="en-US" sz="1800" i="1" dirty="0"/>
              <a:t> </a:t>
            </a:r>
            <a:r>
              <a:rPr lang="en-US" sz="1800" i="1" dirty="0" err="1"/>
              <a:t>kishte</a:t>
            </a:r>
            <a:r>
              <a:rPr lang="en-US" sz="1800" i="1" dirty="0"/>
              <a:t> </a:t>
            </a:r>
            <a:r>
              <a:rPr lang="en-US" sz="1800" i="1" dirty="0" err="1"/>
              <a:t>qartësisht</a:t>
            </a:r>
            <a:r>
              <a:rPr lang="en-US" sz="1800" i="1" dirty="0"/>
              <a:t> </a:t>
            </a:r>
            <a:r>
              <a:rPr lang="en-US" sz="1800" i="1" dirty="0" err="1"/>
              <a:t>dijeni</a:t>
            </a:r>
            <a:r>
              <a:rPr lang="en-US" sz="1800" i="1" dirty="0"/>
              <a:t> </a:t>
            </a:r>
            <a:r>
              <a:rPr lang="en-US" sz="1800" i="1" dirty="0" err="1"/>
              <a:t>për</a:t>
            </a:r>
            <a:r>
              <a:rPr lang="en-US" sz="1800" i="1" dirty="0"/>
              <a:t> </a:t>
            </a:r>
            <a:r>
              <a:rPr lang="en-US" sz="1800" i="1" dirty="0" err="1"/>
              <a:t>procesin</a:t>
            </a:r>
            <a:r>
              <a:rPr lang="en-US" sz="1800" i="1" dirty="0"/>
              <a:t> penal </a:t>
            </a:r>
            <a:r>
              <a:rPr lang="en-US" sz="1800" i="1" dirty="0" err="1"/>
              <a:t>kundër</a:t>
            </a:r>
            <a:r>
              <a:rPr lang="en-US" sz="1800" i="1" dirty="0"/>
              <a:t> </a:t>
            </a:r>
            <a:r>
              <a:rPr lang="en-US" sz="1800" i="1" dirty="0" err="1"/>
              <a:t>tij</a:t>
            </a:r>
            <a:r>
              <a:rPr lang="en-US" sz="1800" i="1" dirty="0"/>
              <a:t> e </a:t>
            </a:r>
            <a:r>
              <a:rPr lang="en-US" sz="1800" i="1" dirty="0" err="1"/>
              <a:t>vërtetuar</a:t>
            </a:r>
            <a:r>
              <a:rPr lang="en-US" sz="1800" i="1" dirty="0"/>
              <a:t> </a:t>
            </a:r>
            <a:r>
              <a:rPr lang="en-US" sz="1800" i="1" dirty="0" err="1"/>
              <a:t>nëpërmjet</a:t>
            </a:r>
            <a:r>
              <a:rPr lang="en-US" sz="1800" i="1" dirty="0"/>
              <a:t> </a:t>
            </a:r>
            <a:r>
              <a:rPr lang="en-US" sz="1800" i="1" dirty="0" err="1"/>
              <a:t>prokurës</a:t>
            </a:r>
            <a:r>
              <a:rPr lang="en-US" sz="1800" i="1" dirty="0"/>
              <a:t> </a:t>
            </a:r>
            <a:r>
              <a:rPr lang="en-US" sz="1800" i="1" dirty="0" err="1"/>
              <a:t>noteriale</a:t>
            </a:r>
            <a:r>
              <a:rPr lang="en-US" sz="1800" i="1" dirty="0"/>
              <a:t> </a:t>
            </a:r>
            <a:r>
              <a:rPr lang="en-US" sz="1800" i="1" dirty="0" err="1"/>
              <a:t>për</a:t>
            </a:r>
            <a:r>
              <a:rPr lang="en-US" sz="1800" i="1" dirty="0"/>
              <a:t> </a:t>
            </a:r>
            <a:r>
              <a:rPr lang="en-US" sz="1800" i="1" dirty="0" err="1"/>
              <a:t>t’u</a:t>
            </a:r>
            <a:r>
              <a:rPr lang="en-US" sz="1800" i="1" dirty="0"/>
              <a:t> </a:t>
            </a:r>
            <a:r>
              <a:rPr lang="en-US" sz="1800" i="1" dirty="0" err="1"/>
              <a:t>përfaqësuar</a:t>
            </a:r>
            <a:r>
              <a:rPr lang="en-US" sz="1800" i="1" dirty="0"/>
              <a:t> me </a:t>
            </a:r>
            <a:r>
              <a:rPr lang="en-US" sz="1800" i="1" dirty="0" err="1"/>
              <a:t>mbrojtës</a:t>
            </a:r>
            <a:r>
              <a:rPr lang="en-US" sz="1800" i="1" dirty="0"/>
              <a:t>; </a:t>
            </a:r>
            <a:endParaRPr lang="en-US" sz="1800" dirty="0"/>
          </a:p>
          <a:p>
            <a:pPr lvl="0" algn="just">
              <a:buFont typeface="+mj-lt"/>
              <a:buAutoNum type="arabicPeriod"/>
            </a:pPr>
            <a:r>
              <a:rPr lang="en-US" sz="1800" i="1" dirty="0" err="1" smtClean="0"/>
              <a:t>Ndaj</a:t>
            </a:r>
            <a:r>
              <a:rPr lang="en-US" sz="1800" i="1" dirty="0" smtClean="0"/>
              <a:t> </a:t>
            </a:r>
            <a:r>
              <a:rPr lang="en-US" sz="1800" i="1" dirty="0" err="1"/>
              <a:t>të</a:t>
            </a:r>
            <a:r>
              <a:rPr lang="en-US" sz="1800" i="1" dirty="0"/>
              <a:t> </a:t>
            </a:r>
            <a:r>
              <a:rPr lang="en-US" sz="1800" i="1" dirty="0" err="1"/>
              <a:t>pandehurit</a:t>
            </a:r>
            <a:r>
              <a:rPr lang="en-US" sz="1800" i="1" dirty="0"/>
              <a:t> </a:t>
            </a:r>
            <a:r>
              <a:rPr lang="en-US" sz="1800" i="1" dirty="0" err="1"/>
              <a:t>ishte</a:t>
            </a:r>
            <a:r>
              <a:rPr lang="en-US" sz="1800" i="1" dirty="0"/>
              <a:t> </a:t>
            </a:r>
            <a:r>
              <a:rPr lang="en-US" sz="1800" i="1" dirty="0" err="1"/>
              <a:t>caktuar</a:t>
            </a:r>
            <a:r>
              <a:rPr lang="en-US" sz="1800" i="1" dirty="0"/>
              <a:t> </a:t>
            </a:r>
            <a:r>
              <a:rPr lang="en-US" sz="1800" i="1" dirty="0" err="1"/>
              <a:t>masë</a:t>
            </a:r>
            <a:r>
              <a:rPr lang="en-US" sz="1800" i="1" dirty="0"/>
              <a:t> </a:t>
            </a:r>
            <a:r>
              <a:rPr lang="en-US" sz="1800" i="1" dirty="0" err="1"/>
              <a:t>sigurimi</a:t>
            </a:r>
            <a:r>
              <a:rPr lang="en-US" sz="1800" i="1" dirty="0"/>
              <a:t> me burg, e </a:t>
            </a:r>
            <a:r>
              <a:rPr lang="en-US" sz="1800" i="1" dirty="0" err="1"/>
              <a:t>cila</a:t>
            </a:r>
            <a:r>
              <a:rPr lang="en-US" sz="1800" i="1" dirty="0"/>
              <a:t> </a:t>
            </a:r>
            <a:r>
              <a:rPr lang="en-US" sz="1800" i="1" dirty="0" err="1"/>
              <a:t>nuk</a:t>
            </a:r>
            <a:r>
              <a:rPr lang="en-US" sz="1800" i="1" dirty="0"/>
              <a:t> </a:t>
            </a:r>
            <a:r>
              <a:rPr lang="en-US" sz="1800" i="1" dirty="0" err="1"/>
              <a:t>ishte</a:t>
            </a:r>
            <a:r>
              <a:rPr lang="en-US" sz="1800" i="1" dirty="0"/>
              <a:t> </a:t>
            </a:r>
            <a:r>
              <a:rPr lang="en-US" sz="1800" i="1" dirty="0" err="1"/>
              <a:t>ekzekutuar</a:t>
            </a:r>
            <a:r>
              <a:rPr lang="en-US" sz="1800" i="1" dirty="0"/>
              <a:t> </a:t>
            </a:r>
            <a:r>
              <a:rPr lang="en-US" sz="1800" i="1" dirty="0" err="1"/>
              <a:t>për</a:t>
            </a:r>
            <a:r>
              <a:rPr lang="en-US" sz="1800" i="1" dirty="0"/>
              <a:t> </a:t>
            </a:r>
            <a:r>
              <a:rPr lang="en-US" sz="1800" i="1" dirty="0" err="1"/>
              <a:t>shkak</a:t>
            </a:r>
            <a:r>
              <a:rPr lang="en-US" sz="1800" i="1" dirty="0"/>
              <a:t> se i </a:t>
            </a:r>
            <a:r>
              <a:rPr lang="en-US" sz="1800" i="1" dirty="0" err="1"/>
              <a:t>pandehuri</a:t>
            </a:r>
            <a:r>
              <a:rPr lang="en-US" sz="1800" i="1" dirty="0"/>
              <a:t> </a:t>
            </a:r>
            <a:r>
              <a:rPr lang="en-US" sz="1800" i="1" dirty="0" err="1"/>
              <a:t>nuk</a:t>
            </a:r>
            <a:r>
              <a:rPr lang="en-US" sz="1800" i="1" dirty="0"/>
              <a:t> </a:t>
            </a:r>
            <a:r>
              <a:rPr lang="en-US" sz="1800" i="1" dirty="0" err="1"/>
              <a:t>ishte</a:t>
            </a:r>
            <a:r>
              <a:rPr lang="en-US" sz="1800" i="1" dirty="0"/>
              <a:t> </a:t>
            </a:r>
            <a:r>
              <a:rPr lang="en-US" sz="1800" i="1" dirty="0" err="1"/>
              <a:t>gjetur</a:t>
            </a:r>
            <a:r>
              <a:rPr lang="en-US" sz="1800" i="1" dirty="0"/>
              <a:t>; </a:t>
            </a:r>
            <a:endParaRPr lang="en-US" sz="1800" dirty="0"/>
          </a:p>
          <a:p>
            <a:pPr lvl="0" algn="just">
              <a:buFont typeface="+mj-lt"/>
              <a:buAutoNum type="arabicPeriod"/>
            </a:pPr>
            <a:r>
              <a:rPr lang="en-US" sz="1800" i="1" dirty="0" err="1" smtClean="0"/>
              <a:t>Ndaj</a:t>
            </a:r>
            <a:r>
              <a:rPr lang="en-US" sz="1800" i="1" dirty="0" smtClean="0"/>
              <a:t> </a:t>
            </a:r>
            <a:r>
              <a:rPr lang="en-US" sz="1800" i="1" dirty="0" err="1"/>
              <a:t>të</a:t>
            </a:r>
            <a:r>
              <a:rPr lang="en-US" sz="1800" i="1" dirty="0"/>
              <a:t> </a:t>
            </a:r>
            <a:r>
              <a:rPr lang="en-US" sz="1800" i="1" dirty="0" err="1"/>
              <a:t>pandehurit</a:t>
            </a:r>
            <a:r>
              <a:rPr lang="en-US" sz="1800" i="1" dirty="0"/>
              <a:t> </a:t>
            </a:r>
            <a:r>
              <a:rPr lang="en-US" sz="1800" i="1" dirty="0" err="1"/>
              <a:t>ishin</a:t>
            </a:r>
            <a:r>
              <a:rPr lang="en-US" sz="1800" i="1" dirty="0"/>
              <a:t> </a:t>
            </a:r>
            <a:r>
              <a:rPr lang="en-US" sz="1800" i="1" dirty="0" err="1"/>
              <a:t>zhvilluar</a:t>
            </a:r>
            <a:r>
              <a:rPr lang="en-US" sz="1800" i="1" dirty="0"/>
              <a:t> </a:t>
            </a:r>
            <a:r>
              <a:rPr lang="en-US" sz="1800" i="1" dirty="0" err="1"/>
              <a:t>kërkime</a:t>
            </a:r>
            <a:r>
              <a:rPr lang="en-US" sz="1800" i="1" dirty="0"/>
              <a:t> me </a:t>
            </a:r>
            <a:r>
              <a:rPr lang="en-US" sz="1800" i="1" dirty="0" err="1"/>
              <a:t>qëllim</a:t>
            </a:r>
            <a:r>
              <a:rPr lang="en-US" sz="1800" i="1" dirty="0"/>
              <a:t> </a:t>
            </a:r>
            <a:r>
              <a:rPr lang="en-US" sz="1800" i="1" dirty="0" err="1"/>
              <a:t>njoftimin</a:t>
            </a:r>
            <a:r>
              <a:rPr lang="en-US" sz="1800" i="1" dirty="0"/>
              <a:t> </a:t>
            </a:r>
            <a:r>
              <a:rPr lang="en-US" sz="1800" i="1" dirty="0" err="1"/>
              <a:t>dhe</a:t>
            </a:r>
            <a:r>
              <a:rPr lang="en-US" sz="1800" i="1" dirty="0"/>
              <a:t> </a:t>
            </a:r>
            <a:r>
              <a:rPr lang="en-US" sz="1800" i="1" dirty="0" err="1"/>
              <a:t>arrestimin</a:t>
            </a:r>
            <a:r>
              <a:rPr lang="en-US" sz="1800" i="1" dirty="0"/>
              <a:t> e </a:t>
            </a:r>
            <a:r>
              <a:rPr lang="en-US" sz="1800" i="1" dirty="0" err="1"/>
              <a:t>tij</a:t>
            </a:r>
            <a:r>
              <a:rPr lang="en-US" sz="1800" i="1" dirty="0"/>
              <a:t>, </a:t>
            </a:r>
            <a:r>
              <a:rPr lang="en-US" sz="1800" i="1" dirty="0" err="1"/>
              <a:t>të</a:t>
            </a:r>
            <a:r>
              <a:rPr lang="en-US" sz="1800" i="1" dirty="0"/>
              <a:t> </a:t>
            </a:r>
            <a:r>
              <a:rPr lang="en-US" sz="1800" i="1" dirty="0" err="1"/>
              <a:t>cilat</a:t>
            </a:r>
            <a:r>
              <a:rPr lang="en-US" sz="1800" i="1" dirty="0"/>
              <a:t> </a:t>
            </a:r>
            <a:r>
              <a:rPr lang="en-US" sz="1800" i="1" dirty="0" err="1"/>
              <a:t>kishin</a:t>
            </a:r>
            <a:r>
              <a:rPr lang="en-US" sz="1800" i="1" dirty="0"/>
              <a:t> </a:t>
            </a:r>
            <a:r>
              <a:rPr lang="en-US" sz="1800" i="1" dirty="0" err="1"/>
              <a:t>rezultuar</a:t>
            </a:r>
            <a:r>
              <a:rPr lang="en-US" sz="1800" i="1" dirty="0"/>
              <a:t> </a:t>
            </a:r>
            <a:r>
              <a:rPr lang="en-US" sz="1800" i="1" dirty="0" err="1"/>
              <a:t>të</a:t>
            </a:r>
            <a:r>
              <a:rPr lang="en-US" sz="1800" i="1" dirty="0"/>
              <a:t> </a:t>
            </a:r>
            <a:r>
              <a:rPr lang="en-US" sz="1800" i="1" dirty="0" err="1"/>
              <a:t>pasuksesshme</a:t>
            </a:r>
            <a:r>
              <a:rPr lang="en-US" sz="1800" dirty="0"/>
              <a:t>.</a:t>
            </a:r>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EA45E2CE-F2D9-4FC9-82DA-15E44B7C9372}"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41826551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0"/>
            <a:ext cx="8686800" cy="5334000"/>
          </a:xfrm>
        </p:spPr>
        <p:txBody>
          <a:bodyPr>
            <a:noAutofit/>
          </a:bodyPr>
          <a:lstStyle/>
          <a:p>
            <a:pPr algn="just"/>
            <a:r>
              <a:rPr lang="en-US" sz="1800" dirty="0" err="1" smtClean="0"/>
              <a:t>Në</a:t>
            </a:r>
            <a:r>
              <a:rPr lang="en-US" sz="1800" dirty="0" smtClean="0"/>
              <a:t> </a:t>
            </a:r>
            <a:r>
              <a:rPr lang="en-US" sz="1800" dirty="0" err="1"/>
              <a:t>vendimin</a:t>
            </a:r>
            <a:r>
              <a:rPr lang="en-US" sz="1800" dirty="0"/>
              <a:t> nr.131, </a:t>
            </a:r>
            <a:r>
              <a:rPr lang="en-US" sz="1800" dirty="0" err="1"/>
              <a:t>datë</a:t>
            </a:r>
            <a:r>
              <a:rPr lang="en-US" sz="1800" dirty="0"/>
              <a:t> 01.11.2017, </a:t>
            </a:r>
            <a:r>
              <a:rPr lang="en-US" sz="1800" dirty="0" err="1"/>
              <a:t>Gjykata</a:t>
            </a:r>
            <a:r>
              <a:rPr lang="en-US" sz="1800" dirty="0"/>
              <a:t> e </a:t>
            </a:r>
            <a:r>
              <a:rPr lang="en-US" sz="1800" dirty="0" err="1"/>
              <a:t>Lartë</a:t>
            </a:r>
            <a:r>
              <a:rPr lang="en-US" sz="1800" dirty="0"/>
              <a:t> </a:t>
            </a:r>
            <a:r>
              <a:rPr lang="en-US" sz="1800" dirty="0" err="1"/>
              <a:t>shprehet</a:t>
            </a:r>
            <a:r>
              <a:rPr lang="en-US" sz="1800" dirty="0"/>
              <a:t> se: </a:t>
            </a:r>
            <a:r>
              <a:rPr lang="en-US" sz="1800" i="1" dirty="0"/>
              <a:t>“…</a:t>
            </a:r>
            <a:r>
              <a:rPr lang="en-US" sz="1800" i="1" dirty="0" err="1"/>
              <a:t>Kolegji</a:t>
            </a:r>
            <a:r>
              <a:rPr lang="en-US" sz="1800" i="1" dirty="0"/>
              <a:t> Penal </a:t>
            </a:r>
            <a:r>
              <a:rPr lang="en-US" sz="1800" i="1" dirty="0" err="1"/>
              <a:t>vlerëson</a:t>
            </a:r>
            <a:r>
              <a:rPr lang="en-US" sz="1800" i="1" dirty="0"/>
              <a:t> se i </a:t>
            </a:r>
            <a:r>
              <a:rPr lang="en-US" sz="1800" i="1" dirty="0" err="1"/>
              <a:t>pandehuri</a:t>
            </a:r>
            <a:r>
              <a:rPr lang="en-US" sz="1800" i="1" dirty="0"/>
              <a:t> M, </a:t>
            </a:r>
            <a:r>
              <a:rPr lang="en-US" sz="1800" i="1" dirty="0" err="1"/>
              <a:t>ka</a:t>
            </a:r>
            <a:r>
              <a:rPr lang="en-US" sz="1800" i="1" dirty="0"/>
              <a:t> </a:t>
            </a:r>
            <a:r>
              <a:rPr lang="en-US" sz="1800" i="1" dirty="0" err="1"/>
              <a:t>pasur</a:t>
            </a:r>
            <a:r>
              <a:rPr lang="en-US" sz="1800" i="1" dirty="0"/>
              <a:t> </a:t>
            </a:r>
            <a:r>
              <a:rPr lang="en-US" sz="1800" i="1" dirty="0" err="1"/>
              <a:t>dijeni</a:t>
            </a:r>
            <a:r>
              <a:rPr lang="en-US" sz="1800" i="1" dirty="0"/>
              <a:t> </a:t>
            </a:r>
            <a:r>
              <a:rPr lang="en-US" sz="1800" i="1" dirty="0" err="1"/>
              <a:t>si</a:t>
            </a:r>
            <a:r>
              <a:rPr lang="en-US" sz="1800" i="1" dirty="0"/>
              <a:t> </a:t>
            </a:r>
            <a:r>
              <a:rPr lang="en-US" sz="1800" i="1" dirty="0" err="1"/>
              <a:t>për</a:t>
            </a:r>
            <a:r>
              <a:rPr lang="en-US" sz="1800" i="1" dirty="0"/>
              <a:t> </a:t>
            </a:r>
            <a:r>
              <a:rPr lang="en-US" sz="1800" i="1" dirty="0" err="1"/>
              <a:t>akuzat</a:t>
            </a:r>
            <a:r>
              <a:rPr lang="en-US" sz="1800" i="1" dirty="0"/>
              <a:t> </a:t>
            </a:r>
            <a:r>
              <a:rPr lang="en-US" sz="1800" i="1" dirty="0" err="1"/>
              <a:t>në</a:t>
            </a:r>
            <a:r>
              <a:rPr lang="en-US" sz="1800" i="1" dirty="0"/>
              <a:t> </a:t>
            </a:r>
            <a:r>
              <a:rPr lang="en-US" sz="1800" i="1" dirty="0" err="1"/>
              <a:t>ngarkim</a:t>
            </a:r>
            <a:r>
              <a:rPr lang="en-US" sz="1800" i="1" dirty="0"/>
              <a:t> </a:t>
            </a:r>
            <a:r>
              <a:rPr lang="en-US" sz="1800" i="1" dirty="0" err="1"/>
              <a:t>të</a:t>
            </a:r>
            <a:r>
              <a:rPr lang="en-US" sz="1800" i="1" dirty="0"/>
              <a:t> </a:t>
            </a:r>
            <a:r>
              <a:rPr lang="en-US" sz="1800" i="1" dirty="0" err="1"/>
              <a:t>tij</a:t>
            </a:r>
            <a:r>
              <a:rPr lang="en-US" sz="1800" i="1" dirty="0"/>
              <a:t> </a:t>
            </a:r>
            <a:r>
              <a:rPr lang="en-US" sz="1800" i="1" dirty="0" err="1"/>
              <a:t>dhe</a:t>
            </a:r>
            <a:r>
              <a:rPr lang="en-US" sz="1800" i="1" dirty="0"/>
              <a:t> me </a:t>
            </a:r>
            <a:r>
              <a:rPr lang="en-US" sz="1800" i="1" dirty="0" err="1"/>
              <a:t>vullnetin</a:t>
            </a:r>
            <a:r>
              <a:rPr lang="en-US" sz="1800" i="1" dirty="0"/>
              <a:t> e </a:t>
            </a:r>
            <a:r>
              <a:rPr lang="en-US" sz="1800" i="1" dirty="0" err="1"/>
              <a:t>tij</a:t>
            </a:r>
            <a:r>
              <a:rPr lang="en-US" sz="1800" i="1" dirty="0"/>
              <a:t> </a:t>
            </a:r>
            <a:r>
              <a:rPr lang="en-US" sz="1800" i="1" dirty="0" err="1"/>
              <a:t>të</a:t>
            </a:r>
            <a:r>
              <a:rPr lang="en-US" sz="1800" i="1" dirty="0"/>
              <a:t> </a:t>
            </a:r>
            <a:r>
              <a:rPr lang="en-US" sz="1800" i="1" dirty="0" err="1"/>
              <a:t>lirë</a:t>
            </a:r>
            <a:r>
              <a:rPr lang="en-US" sz="1800" i="1" dirty="0"/>
              <a:t>, </a:t>
            </a:r>
            <a:r>
              <a:rPr lang="en-US" sz="1800" i="1" dirty="0" err="1"/>
              <a:t>ka</a:t>
            </a:r>
            <a:r>
              <a:rPr lang="en-US" sz="1800" i="1" dirty="0"/>
              <a:t> </a:t>
            </a:r>
            <a:r>
              <a:rPr lang="en-US" sz="1800" i="1" dirty="0" err="1"/>
              <a:t>zgjedhur</a:t>
            </a:r>
            <a:r>
              <a:rPr lang="en-US" sz="1800" i="1" dirty="0"/>
              <a:t> </a:t>
            </a:r>
            <a:r>
              <a:rPr lang="en-US" sz="1800" i="1" dirty="0" err="1"/>
              <a:t>të</a:t>
            </a:r>
            <a:r>
              <a:rPr lang="en-US" sz="1800" i="1" dirty="0"/>
              <a:t> </a:t>
            </a:r>
            <a:r>
              <a:rPr lang="en-US" sz="1800" i="1" dirty="0" err="1"/>
              <a:t>mos</a:t>
            </a:r>
            <a:r>
              <a:rPr lang="en-US" sz="1800" i="1" dirty="0"/>
              <a:t> </a:t>
            </a:r>
            <a:r>
              <a:rPr lang="en-US" sz="1800" i="1" dirty="0" err="1"/>
              <a:t>jetë</a:t>
            </a:r>
            <a:r>
              <a:rPr lang="en-US" sz="1800" i="1" dirty="0"/>
              <a:t> i </a:t>
            </a:r>
            <a:r>
              <a:rPr lang="en-US" sz="1800" i="1" dirty="0" err="1"/>
              <a:t>pranishëm</a:t>
            </a:r>
            <a:r>
              <a:rPr lang="en-US" sz="1800" i="1" dirty="0"/>
              <a:t> </a:t>
            </a:r>
            <a:r>
              <a:rPr lang="en-US" sz="1800" i="1" dirty="0" err="1"/>
              <a:t>në</a:t>
            </a:r>
            <a:r>
              <a:rPr lang="en-US" sz="1800" i="1" dirty="0"/>
              <a:t> </a:t>
            </a:r>
            <a:r>
              <a:rPr lang="en-US" sz="1800" i="1" dirty="0" err="1"/>
              <a:t>gjykimin</a:t>
            </a:r>
            <a:r>
              <a:rPr lang="en-US" sz="1800" i="1" dirty="0"/>
              <a:t> e </a:t>
            </a:r>
            <a:r>
              <a:rPr lang="en-US" sz="1800" i="1" dirty="0" err="1"/>
              <a:t>zhvilluar</a:t>
            </a:r>
            <a:r>
              <a:rPr lang="en-US" sz="1800" i="1" dirty="0"/>
              <a:t> </a:t>
            </a:r>
            <a:r>
              <a:rPr lang="en-US" sz="1800" i="1" dirty="0" err="1"/>
              <a:t>ndaj</a:t>
            </a:r>
            <a:r>
              <a:rPr lang="en-US" sz="1800" i="1" dirty="0"/>
              <a:t> </a:t>
            </a:r>
            <a:r>
              <a:rPr lang="en-US" sz="1800" i="1" dirty="0" err="1"/>
              <a:t>tij</a:t>
            </a:r>
            <a:r>
              <a:rPr lang="en-US" sz="1800" i="1" dirty="0"/>
              <a:t> </a:t>
            </a:r>
            <a:r>
              <a:rPr lang="en-US" sz="1800" i="1" dirty="0" err="1"/>
              <a:t>në</a:t>
            </a:r>
            <a:r>
              <a:rPr lang="en-US" sz="1800" i="1" dirty="0"/>
              <a:t> </a:t>
            </a:r>
            <a:r>
              <a:rPr lang="en-US" sz="1800" i="1" dirty="0" err="1"/>
              <a:t>seancën</a:t>
            </a:r>
            <a:r>
              <a:rPr lang="en-US" sz="1800" i="1" dirty="0"/>
              <a:t> e </a:t>
            </a:r>
            <a:r>
              <a:rPr lang="en-US" sz="1800" i="1" dirty="0" err="1"/>
              <a:t>datës</a:t>
            </a:r>
            <a:r>
              <a:rPr lang="en-US" sz="1800" i="1" dirty="0"/>
              <a:t> 18.03.2016. </a:t>
            </a:r>
            <a:r>
              <a:rPr lang="en-US" sz="1800" i="1" dirty="0" err="1"/>
              <a:t>Nisur</a:t>
            </a:r>
            <a:r>
              <a:rPr lang="en-US" sz="1800" i="1" dirty="0"/>
              <a:t> </a:t>
            </a:r>
            <a:r>
              <a:rPr lang="en-US" sz="1800" i="1" dirty="0" err="1"/>
              <a:t>nga</a:t>
            </a:r>
            <a:r>
              <a:rPr lang="en-US" sz="1800" i="1" dirty="0"/>
              <a:t> </a:t>
            </a:r>
            <a:r>
              <a:rPr lang="en-US" sz="1800" i="1" dirty="0" err="1"/>
              <a:t>të</a:t>
            </a:r>
            <a:r>
              <a:rPr lang="en-US" sz="1800" i="1" dirty="0"/>
              <a:t> </a:t>
            </a:r>
            <a:r>
              <a:rPr lang="en-US" sz="1800" i="1" dirty="0" err="1"/>
              <a:t>dhënat</a:t>
            </a:r>
            <a:r>
              <a:rPr lang="en-US" sz="1800" i="1" dirty="0"/>
              <a:t> e </a:t>
            </a:r>
            <a:r>
              <a:rPr lang="en-US" sz="1800" i="1" dirty="0" err="1"/>
              <a:t>fashikullit</a:t>
            </a:r>
            <a:r>
              <a:rPr lang="en-US" sz="1800" i="1" dirty="0"/>
              <a:t> </a:t>
            </a:r>
            <a:r>
              <a:rPr lang="en-US" sz="1800" i="1" dirty="0" err="1"/>
              <a:t>gjyqësor</a:t>
            </a:r>
            <a:r>
              <a:rPr lang="en-US" sz="1800" i="1" dirty="0"/>
              <a:t>, </a:t>
            </a:r>
            <a:r>
              <a:rPr lang="en-US" sz="1800" i="1" dirty="0" err="1"/>
              <a:t>Kolegji</a:t>
            </a:r>
            <a:r>
              <a:rPr lang="en-US" sz="1800" i="1" dirty="0"/>
              <a:t> </a:t>
            </a:r>
            <a:r>
              <a:rPr lang="en-US" sz="1800" i="1" dirty="0" err="1"/>
              <a:t>vlerëson</a:t>
            </a:r>
            <a:r>
              <a:rPr lang="en-US" sz="1800" i="1" dirty="0"/>
              <a:t> se </a:t>
            </a:r>
            <a:r>
              <a:rPr lang="en-US" sz="1800" i="1" dirty="0" err="1"/>
              <a:t>gjykata</a:t>
            </a:r>
            <a:r>
              <a:rPr lang="en-US" sz="1800" i="1" dirty="0"/>
              <a:t> e </a:t>
            </a:r>
            <a:r>
              <a:rPr lang="en-US" sz="1800" i="1" dirty="0" err="1"/>
              <a:t>themelit</a:t>
            </a:r>
            <a:r>
              <a:rPr lang="en-US" sz="1800" i="1" dirty="0"/>
              <a:t> </a:t>
            </a:r>
            <a:r>
              <a:rPr lang="en-US" sz="1800" i="1" dirty="0" err="1"/>
              <a:t>ka</a:t>
            </a:r>
            <a:r>
              <a:rPr lang="en-US" sz="1800" i="1" dirty="0"/>
              <a:t> </a:t>
            </a:r>
            <a:r>
              <a:rPr lang="en-US" sz="1800" i="1" dirty="0" err="1"/>
              <a:t>zbatuar</a:t>
            </a:r>
            <a:r>
              <a:rPr lang="en-US" sz="1800" i="1" dirty="0"/>
              <a:t> </a:t>
            </a:r>
            <a:r>
              <a:rPr lang="en-US" sz="1800" i="1" dirty="0" err="1"/>
              <a:t>drejt</a:t>
            </a:r>
            <a:r>
              <a:rPr lang="en-US" sz="1800" i="1" dirty="0"/>
              <a:t> </a:t>
            </a:r>
            <a:r>
              <a:rPr lang="en-US" sz="1800" i="1" dirty="0" err="1"/>
              <a:t>nenet</a:t>
            </a:r>
            <a:r>
              <a:rPr lang="en-US" sz="1800" i="1" dirty="0"/>
              <a:t> 140 </a:t>
            </a:r>
            <a:r>
              <a:rPr lang="en-US" sz="1800" i="1" dirty="0" err="1"/>
              <a:t>dhe</a:t>
            </a:r>
            <a:r>
              <a:rPr lang="en-US" sz="1800" i="1" dirty="0"/>
              <a:t> 142 </a:t>
            </a:r>
            <a:r>
              <a:rPr lang="en-US" sz="1800" i="1" dirty="0" err="1"/>
              <a:t>të</a:t>
            </a:r>
            <a:r>
              <a:rPr lang="en-US" sz="1800" i="1" dirty="0"/>
              <a:t> </a:t>
            </a:r>
            <a:r>
              <a:rPr lang="en-US" sz="1800" i="1" dirty="0" err="1"/>
              <a:t>K.Pr.Penale</a:t>
            </a:r>
            <a:r>
              <a:rPr lang="en-US" sz="1800" i="1" dirty="0"/>
              <a:t>. </a:t>
            </a:r>
            <a:r>
              <a:rPr lang="en-US" sz="1800" i="1" dirty="0" err="1"/>
              <a:t>Siç</a:t>
            </a:r>
            <a:r>
              <a:rPr lang="en-US" sz="1800" i="1" dirty="0"/>
              <a:t> </a:t>
            </a:r>
            <a:r>
              <a:rPr lang="en-US" sz="1800" i="1" dirty="0" err="1"/>
              <a:t>rezulton</a:t>
            </a:r>
            <a:r>
              <a:rPr lang="en-US" sz="1800" i="1" dirty="0"/>
              <a:t> </a:t>
            </a:r>
            <a:r>
              <a:rPr lang="en-US" sz="1800" i="1" dirty="0" err="1"/>
              <a:t>nga</a:t>
            </a:r>
            <a:r>
              <a:rPr lang="en-US" sz="1800" i="1" dirty="0"/>
              <a:t> </a:t>
            </a:r>
            <a:r>
              <a:rPr lang="en-US" sz="1800" i="1" dirty="0" err="1"/>
              <a:t>aktet</a:t>
            </a:r>
            <a:r>
              <a:rPr lang="en-US" sz="1800" i="1" dirty="0"/>
              <a:t> e </a:t>
            </a:r>
            <a:r>
              <a:rPr lang="en-US" sz="1800" i="1" dirty="0" err="1"/>
              <a:t>ndodhura</a:t>
            </a:r>
            <a:r>
              <a:rPr lang="en-US" sz="1800" i="1" dirty="0"/>
              <a:t> </a:t>
            </a:r>
            <a:r>
              <a:rPr lang="en-US" sz="1800" i="1" dirty="0" err="1"/>
              <a:t>në</a:t>
            </a:r>
            <a:r>
              <a:rPr lang="en-US" sz="1800" i="1" dirty="0"/>
              <a:t> </a:t>
            </a:r>
            <a:r>
              <a:rPr lang="en-US" sz="1800" i="1" dirty="0" err="1"/>
              <a:t>fashikullin</a:t>
            </a:r>
            <a:r>
              <a:rPr lang="en-US" sz="1800" i="1" dirty="0"/>
              <a:t> e </a:t>
            </a:r>
            <a:r>
              <a:rPr lang="en-US" sz="1800" i="1" dirty="0" err="1"/>
              <a:t>shqyrtimit</a:t>
            </a:r>
            <a:r>
              <a:rPr lang="en-US" sz="1800" i="1" dirty="0"/>
              <a:t> </a:t>
            </a:r>
            <a:r>
              <a:rPr lang="en-US" sz="1800" i="1" dirty="0" err="1"/>
              <a:t>gjyqësor</a:t>
            </a:r>
            <a:r>
              <a:rPr lang="en-US" sz="1800" i="1" dirty="0"/>
              <a:t>, </a:t>
            </a:r>
            <a:r>
              <a:rPr lang="en-US" sz="1800" i="1" dirty="0" err="1"/>
              <a:t>bazuar</a:t>
            </a:r>
            <a:r>
              <a:rPr lang="en-US" sz="1800" i="1" dirty="0"/>
              <a:t> </a:t>
            </a:r>
            <a:r>
              <a:rPr lang="en-US" sz="1800" i="1" dirty="0" err="1"/>
              <a:t>në</a:t>
            </a:r>
            <a:r>
              <a:rPr lang="en-US" sz="1800" i="1" dirty="0"/>
              <a:t> </a:t>
            </a:r>
            <a:r>
              <a:rPr lang="en-US" sz="1800" i="1" dirty="0" err="1"/>
              <a:t>nenin</a:t>
            </a:r>
            <a:r>
              <a:rPr lang="en-US" sz="1800" i="1" dirty="0"/>
              <a:t> 140 </a:t>
            </a:r>
            <a:r>
              <a:rPr lang="en-US" sz="1800" i="1" dirty="0" err="1"/>
              <a:t>të</a:t>
            </a:r>
            <a:r>
              <a:rPr lang="en-US" sz="1800" i="1" dirty="0"/>
              <a:t> </a:t>
            </a:r>
            <a:r>
              <a:rPr lang="en-US" sz="1800" i="1" dirty="0" err="1"/>
              <a:t>K.Pr.Penale</a:t>
            </a:r>
            <a:r>
              <a:rPr lang="en-US" sz="1800" i="1" dirty="0"/>
              <a:t>, </a:t>
            </a:r>
            <a:r>
              <a:rPr lang="en-US" sz="1800" i="1" dirty="0" err="1"/>
              <a:t>në</a:t>
            </a:r>
            <a:r>
              <a:rPr lang="en-US" sz="1800" i="1" dirty="0"/>
              <a:t> </a:t>
            </a:r>
            <a:r>
              <a:rPr lang="en-US" sz="1800" i="1" dirty="0" err="1"/>
              <a:t>seancën</a:t>
            </a:r>
            <a:r>
              <a:rPr lang="en-US" sz="1800" i="1" dirty="0"/>
              <a:t> e </a:t>
            </a:r>
            <a:r>
              <a:rPr lang="en-US" sz="1800" i="1" dirty="0" err="1"/>
              <a:t>datës</a:t>
            </a:r>
            <a:r>
              <a:rPr lang="en-US" sz="1800" i="1" dirty="0"/>
              <a:t> 18.03.2016, </a:t>
            </a:r>
            <a:r>
              <a:rPr lang="en-US" sz="1800" i="1" dirty="0" err="1"/>
              <a:t>gjykata</a:t>
            </a:r>
            <a:r>
              <a:rPr lang="en-US" sz="1800" i="1" dirty="0"/>
              <a:t> e </a:t>
            </a:r>
            <a:r>
              <a:rPr lang="en-US" sz="1800" i="1" dirty="0" err="1"/>
              <a:t>themelit</a:t>
            </a:r>
            <a:r>
              <a:rPr lang="en-US" sz="1800" i="1" dirty="0"/>
              <a:t> </a:t>
            </a:r>
            <a:r>
              <a:rPr lang="en-US" sz="1800" i="1" dirty="0" err="1"/>
              <a:t>ka</a:t>
            </a:r>
            <a:r>
              <a:rPr lang="en-US" sz="1800" i="1" dirty="0"/>
              <a:t> </a:t>
            </a:r>
            <a:r>
              <a:rPr lang="en-US" sz="1800" i="1" dirty="0" err="1"/>
              <a:t>verifikuar</a:t>
            </a:r>
            <a:r>
              <a:rPr lang="en-US" sz="1800" i="1" dirty="0"/>
              <a:t> </a:t>
            </a:r>
            <a:r>
              <a:rPr lang="en-US" sz="1800" i="1" dirty="0" err="1"/>
              <a:t>pjesëmarrjen</a:t>
            </a:r>
            <a:r>
              <a:rPr lang="en-US" sz="1800" i="1" dirty="0"/>
              <a:t> e </a:t>
            </a:r>
            <a:r>
              <a:rPr lang="en-US" sz="1800" i="1" dirty="0" err="1"/>
              <a:t>të</a:t>
            </a:r>
            <a:r>
              <a:rPr lang="en-US" sz="1800" i="1" dirty="0"/>
              <a:t> </a:t>
            </a:r>
            <a:r>
              <a:rPr lang="en-US" sz="1800" i="1" dirty="0" err="1"/>
              <a:t>pandehurit</a:t>
            </a:r>
            <a:r>
              <a:rPr lang="en-US" sz="1800" i="1" dirty="0"/>
              <a:t>, duke </a:t>
            </a:r>
            <a:r>
              <a:rPr lang="en-US" sz="1800" i="1" dirty="0" err="1"/>
              <a:t>konstatuar</a:t>
            </a:r>
            <a:r>
              <a:rPr lang="en-US" sz="1800" i="1" dirty="0"/>
              <a:t> </a:t>
            </a:r>
            <a:r>
              <a:rPr lang="en-US" sz="1800" i="1" dirty="0" err="1"/>
              <a:t>mungesën</a:t>
            </a:r>
            <a:r>
              <a:rPr lang="en-US" sz="1800" i="1" dirty="0"/>
              <a:t> e </a:t>
            </a:r>
            <a:r>
              <a:rPr lang="en-US" sz="1800" i="1" dirty="0" err="1"/>
              <a:t>të</a:t>
            </a:r>
            <a:r>
              <a:rPr lang="en-US" sz="1800" i="1" dirty="0"/>
              <a:t> </a:t>
            </a:r>
            <a:r>
              <a:rPr lang="en-US" sz="1800" i="1" dirty="0" err="1"/>
              <a:t>gjykuarit</a:t>
            </a:r>
            <a:r>
              <a:rPr lang="en-US" sz="1800" i="1" dirty="0"/>
              <a:t>. </a:t>
            </a:r>
            <a:r>
              <a:rPr lang="en-US" sz="1800" i="1" dirty="0" err="1"/>
              <a:t>Në</a:t>
            </a:r>
            <a:r>
              <a:rPr lang="en-US" sz="1800" i="1" dirty="0"/>
              <a:t> </a:t>
            </a:r>
            <a:r>
              <a:rPr lang="en-US" sz="1800" i="1" dirty="0" err="1"/>
              <a:t>lidhje</a:t>
            </a:r>
            <a:r>
              <a:rPr lang="en-US" sz="1800" i="1" dirty="0"/>
              <a:t> me </a:t>
            </a:r>
            <a:r>
              <a:rPr lang="en-US" sz="1800" i="1" dirty="0" err="1"/>
              <a:t>natyrën</a:t>
            </a:r>
            <a:r>
              <a:rPr lang="en-US" sz="1800" i="1" dirty="0"/>
              <a:t> </a:t>
            </a:r>
            <a:r>
              <a:rPr lang="en-US" sz="1800" i="1" dirty="0" err="1"/>
              <a:t>dhe</a:t>
            </a:r>
            <a:r>
              <a:rPr lang="en-US" sz="1800" i="1" dirty="0"/>
              <a:t> </a:t>
            </a:r>
            <a:r>
              <a:rPr lang="en-US" sz="1800" i="1" dirty="0" err="1"/>
              <a:t>shkakun</a:t>
            </a:r>
            <a:r>
              <a:rPr lang="en-US" sz="1800" i="1" dirty="0"/>
              <a:t> e </a:t>
            </a:r>
            <a:r>
              <a:rPr lang="en-US" sz="1800" i="1" dirty="0" err="1"/>
              <a:t>mungesës</a:t>
            </a:r>
            <a:r>
              <a:rPr lang="en-US" sz="1800" i="1" dirty="0"/>
              <a:t>, </a:t>
            </a:r>
            <a:r>
              <a:rPr lang="en-US" sz="1800" i="1" dirty="0" err="1"/>
              <a:t>mbrojtësi</a:t>
            </a:r>
            <a:r>
              <a:rPr lang="en-US" sz="1800" i="1" dirty="0"/>
              <a:t> i </a:t>
            </a:r>
            <a:r>
              <a:rPr lang="en-US" sz="1800" i="1" dirty="0" err="1"/>
              <a:t>të</a:t>
            </a:r>
            <a:r>
              <a:rPr lang="en-US" sz="1800" i="1" dirty="0"/>
              <a:t> </a:t>
            </a:r>
            <a:r>
              <a:rPr lang="en-US" sz="1800" i="1" dirty="0" err="1"/>
              <a:t>gjykuarit</a:t>
            </a:r>
            <a:r>
              <a:rPr lang="en-US" sz="1800" i="1" dirty="0"/>
              <a:t> </a:t>
            </a:r>
            <a:r>
              <a:rPr lang="en-US" sz="1800" i="1" dirty="0" err="1"/>
              <a:t>ka</a:t>
            </a:r>
            <a:r>
              <a:rPr lang="en-US" sz="1800" i="1" dirty="0"/>
              <a:t> </a:t>
            </a:r>
            <a:r>
              <a:rPr lang="en-US" sz="1800" i="1" dirty="0" err="1"/>
              <a:t>deklaruar</a:t>
            </a:r>
            <a:r>
              <a:rPr lang="en-US" sz="1800" i="1" dirty="0"/>
              <a:t> se </a:t>
            </a:r>
            <a:r>
              <a:rPr lang="en-US" sz="1800" i="1" dirty="0" err="1"/>
              <a:t>ai</a:t>
            </a:r>
            <a:r>
              <a:rPr lang="en-US" sz="1800" i="1" dirty="0"/>
              <a:t> </a:t>
            </a:r>
            <a:r>
              <a:rPr lang="en-US" sz="1800" i="1" dirty="0" err="1"/>
              <a:t>është</a:t>
            </a:r>
            <a:r>
              <a:rPr lang="en-US" sz="1800" i="1" dirty="0"/>
              <a:t> i </a:t>
            </a:r>
            <a:r>
              <a:rPr lang="en-US" sz="1800" i="1" dirty="0" err="1"/>
              <a:t>pajisur</a:t>
            </a:r>
            <a:r>
              <a:rPr lang="en-US" sz="1800" i="1" dirty="0"/>
              <a:t> me </a:t>
            </a:r>
            <a:r>
              <a:rPr lang="en-US" sz="1800" i="1" dirty="0" err="1"/>
              <a:t>prokurë</a:t>
            </a:r>
            <a:r>
              <a:rPr lang="en-US" sz="1800" i="1" dirty="0"/>
              <a:t>, </a:t>
            </a:r>
            <a:r>
              <a:rPr lang="en-US" sz="1800" i="1" dirty="0" err="1"/>
              <a:t>për</a:t>
            </a:r>
            <a:r>
              <a:rPr lang="en-US" sz="1800" i="1" dirty="0"/>
              <a:t> </a:t>
            </a:r>
            <a:r>
              <a:rPr lang="en-US" sz="1800" i="1" dirty="0" err="1"/>
              <a:t>vazhdimin</a:t>
            </a:r>
            <a:r>
              <a:rPr lang="en-US" sz="1800" i="1" dirty="0"/>
              <a:t> e </a:t>
            </a:r>
            <a:r>
              <a:rPr lang="en-US" sz="1800" i="1" dirty="0" err="1"/>
              <a:t>gjykimit</a:t>
            </a:r>
            <a:r>
              <a:rPr lang="en-US" sz="1800" i="1" dirty="0"/>
              <a:t> </a:t>
            </a:r>
            <a:r>
              <a:rPr lang="en-US" sz="1800" i="1" dirty="0" err="1"/>
              <a:t>në</a:t>
            </a:r>
            <a:r>
              <a:rPr lang="en-US" sz="1800" i="1" dirty="0"/>
              <a:t> </a:t>
            </a:r>
            <a:r>
              <a:rPr lang="en-US" sz="1800" i="1" dirty="0" err="1"/>
              <a:t>mungesë</a:t>
            </a:r>
            <a:r>
              <a:rPr lang="en-US" sz="1800" i="1" dirty="0"/>
              <a:t> </a:t>
            </a:r>
            <a:r>
              <a:rPr lang="en-US" sz="1800" i="1" dirty="0" err="1"/>
              <a:t>të</a:t>
            </a:r>
            <a:r>
              <a:rPr lang="en-US" sz="1800" i="1" dirty="0"/>
              <a:t> </a:t>
            </a:r>
            <a:r>
              <a:rPr lang="en-US" sz="1800" i="1" dirty="0" err="1"/>
              <a:t>të</a:t>
            </a:r>
            <a:r>
              <a:rPr lang="en-US" sz="1800" i="1" dirty="0"/>
              <a:t> </a:t>
            </a:r>
            <a:r>
              <a:rPr lang="en-US" sz="1800" i="1" dirty="0" err="1"/>
              <a:t>pandehurit</a:t>
            </a:r>
            <a:r>
              <a:rPr lang="en-US" sz="1800" i="1" dirty="0"/>
              <a:t>…</a:t>
            </a:r>
            <a:r>
              <a:rPr lang="en-US" sz="1800" i="1" dirty="0" err="1"/>
              <a:t>efekti</a:t>
            </a:r>
            <a:r>
              <a:rPr lang="en-US" sz="1800" i="1" dirty="0"/>
              <a:t> i </a:t>
            </a:r>
            <a:r>
              <a:rPr lang="en-US" sz="1800" i="1" dirty="0" err="1"/>
              <a:t>marrjes</a:t>
            </a:r>
            <a:r>
              <a:rPr lang="en-US" sz="1800" i="1" dirty="0"/>
              <a:t> </a:t>
            </a:r>
            <a:r>
              <a:rPr lang="en-US" sz="1800" i="1" dirty="0" err="1"/>
              <a:t>dijeni</a:t>
            </a:r>
            <a:r>
              <a:rPr lang="en-US" sz="1800" i="1" dirty="0"/>
              <a:t> se </a:t>
            </a:r>
            <a:r>
              <a:rPr lang="en-US" sz="1800" i="1" dirty="0" err="1"/>
              <a:t>ndaj</a:t>
            </a:r>
            <a:r>
              <a:rPr lang="en-US" sz="1800" i="1" dirty="0"/>
              <a:t> </a:t>
            </a:r>
            <a:r>
              <a:rPr lang="en-US" sz="1800" i="1" dirty="0" err="1"/>
              <a:t>personit</a:t>
            </a:r>
            <a:r>
              <a:rPr lang="en-US" sz="1800" i="1" dirty="0"/>
              <a:t> </a:t>
            </a:r>
            <a:r>
              <a:rPr lang="en-US" sz="1800" i="1" dirty="0" err="1"/>
              <a:t>ka</a:t>
            </a:r>
            <a:r>
              <a:rPr lang="en-US" sz="1800" i="1" dirty="0"/>
              <a:t> </a:t>
            </a:r>
            <a:r>
              <a:rPr lang="en-US" sz="1800" i="1" dirty="0" err="1"/>
              <a:t>filluar</a:t>
            </a:r>
            <a:r>
              <a:rPr lang="en-US" sz="1800" i="1" dirty="0"/>
              <a:t> </a:t>
            </a:r>
            <a:r>
              <a:rPr lang="en-US" sz="1800" i="1" dirty="0" err="1"/>
              <a:t>një</a:t>
            </a:r>
            <a:r>
              <a:rPr lang="en-US" sz="1800" i="1" dirty="0"/>
              <a:t> </a:t>
            </a:r>
            <a:r>
              <a:rPr lang="en-US" sz="1800" i="1" dirty="0" err="1"/>
              <a:t>procedim</a:t>
            </a:r>
            <a:r>
              <a:rPr lang="en-US" sz="1800" i="1" dirty="0"/>
              <a:t> penal, </a:t>
            </a:r>
            <a:r>
              <a:rPr lang="en-US" sz="1800" i="1" dirty="0" err="1"/>
              <a:t>është</a:t>
            </a:r>
            <a:r>
              <a:rPr lang="en-US" sz="1800" i="1" dirty="0"/>
              <a:t> </a:t>
            </a:r>
            <a:r>
              <a:rPr lang="en-US" sz="1800" i="1" dirty="0" err="1"/>
              <a:t>ngritur</a:t>
            </a:r>
            <a:r>
              <a:rPr lang="en-US" sz="1800" i="1" dirty="0"/>
              <a:t> </a:t>
            </a:r>
            <a:r>
              <a:rPr lang="en-US" sz="1800" i="1" dirty="0" err="1"/>
              <a:t>akuzë</a:t>
            </a:r>
            <a:r>
              <a:rPr lang="en-US" sz="1800" i="1" dirty="0"/>
              <a:t> </a:t>
            </a:r>
            <a:r>
              <a:rPr lang="en-US" sz="1800" i="1" dirty="0" err="1"/>
              <a:t>dhe</a:t>
            </a:r>
            <a:r>
              <a:rPr lang="en-US" sz="1800" i="1" dirty="0"/>
              <a:t> se </a:t>
            </a:r>
            <a:r>
              <a:rPr lang="en-US" sz="1800" i="1" dirty="0" err="1"/>
              <a:t>gjykimi</a:t>
            </a:r>
            <a:r>
              <a:rPr lang="en-US" sz="1800" i="1" dirty="0"/>
              <a:t> do </a:t>
            </a:r>
            <a:r>
              <a:rPr lang="en-US" sz="1800" i="1" dirty="0" err="1"/>
              <a:t>të</a:t>
            </a:r>
            <a:r>
              <a:rPr lang="en-US" sz="1800" i="1" dirty="0"/>
              <a:t> </a:t>
            </a:r>
            <a:r>
              <a:rPr lang="en-US" sz="1800" i="1" dirty="0" err="1"/>
              <a:t>vijojë</a:t>
            </a:r>
            <a:r>
              <a:rPr lang="en-US" sz="1800" i="1" dirty="0"/>
              <a:t>, </a:t>
            </a:r>
            <a:r>
              <a:rPr lang="en-US" sz="1800" b="1" i="1" u="sng" dirty="0" err="1"/>
              <a:t>nënkupton</a:t>
            </a:r>
            <a:r>
              <a:rPr lang="en-US" sz="1800" b="1" i="1" u="sng" dirty="0"/>
              <a:t> </a:t>
            </a:r>
            <a:r>
              <a:rPr lang="en-US" sz="1800" b="1" i="1" u="sng" dirty="0" err="1"/>
              <a:t>një</a:t>
            </a:r>
            <a:r>
              <a:rPr lang="en-US" sz="1800" b="1" i="1" u="sng" dirty="0"/>
              <a:t> </a:t>
            </a:r>
            <a:r>
              <a:rPr lang="en-US" sz="1800" b="1" i="1" u="sng" dirty="0" err="1"/>
              <a:t>interesim</a:t>
            </a:r>
            <a:r>
              <a:rPr lang="en-US" sz="1800" b="1" i="1" u="sng" dirty="0"/>
              <a:t> </a:t>
            </a:r>
            <a:r>
              <a:rPr lang="en-US" sz="1800" b="1" i="1" u="sng" dirty="0" err="1"/>
              <a:t>më</a:t>
            </a:r>
            <a:r>
              <a:rPr lang="en-US" sz="1800" b="1" i="1" u="sng" dirty="0"/>
              <a:t> </a:t>
            </a:r>
            <a:r>
              <a:rPr lang="en-US" sz="1800" b="1" i="1" u="sng" dirty="0" err="1"/>
              <a:t>aktiv</a:t>
            </a:r>
            <a:r>
              <a:rPr lang="en-US" sz="1800" b="1" i="1" u="sng" dirty="0"/>
              <a:t> </a:t>
            </a:r>
            <a:r>
              <a:rPr lang="en-US" sz="1800" b="1" i="1" u="sng" dirty="0" err="1"/>
              <a:t>nga</a:t>
            </a:r>
            <a:r>
              <a:rPr lang="en-US" sz="1800" b="1" i="1" u="sng" dirty="0"/>
              <a:t> </a:t>
            </a:r>
            <a:r>
              <a:rPr lang="en-US" sz="1800" b="1" i="1" u="sng" dirty="0" err="1"/>
              <a:t>ana</a:t>
            </a:r>
            <a:r>
              <a:rPr lang="en-US" sz="1800" b="1" i="1" u="sng" dirty="0"/>
              <a:t> e </a:t>
            </a:r>
            <a:r>
              <a:rPr lang="en-US" sz="1800" b="1" i="1" u="sng" dirty="0" err="1"/>
              <a:t>të</a:t>
            </a:r>
            <a:r>
              <a:rPr lang="en-US" sz="1800" b="1" i="1" u="sng" dirty="0"/>
              <a:t> </a:t>
            </a:r>
            <a:r>
              <a:rPr lang="en-US" sz="1800" b="1" i="1" u="sng" dirty="0" err="1"/>
              <a:t>pandehurit</a:t>
            </a:r>
            <a:r>
              <a:rPr lang="en-US" sz="1800" b="1" i="1" u="sng" dirty="0"/>
              <a:t> </a:t>
            </a:r>
            <a:r>
              <a:rPr lang="en-US" sz="1800" b="1" i="1" u="sng" dirty="0" err="1"/>
              <a:t>lidhur</a:t>
            </a:r>
            <a:r>
              <a:rPr lang="en-US" sz="1800" b="1" i="1" u="sng" dirty="0"/>
              <a:t> me </a:t>
            </a:r>
            <a:r>
              <a:rPr lang="en-US" sz="1800" b="1" i="1" u="sng" dirty="0" err="1"/>
              <a:t>datën</a:t>
            </a:r>
            <a:r>
              <a:rPr lang="en-US" sz="1800" b="1" i="1" u="sng" dirty="0"/>
              <a:t> e </a:t>
            </a:r>
            <a:r>
              <a:rPr lang="en-US" sz="1800" b="1" i="1" u="sng" dirty="0" err="1"/>
              <a:t>zhvillimit</a:t>
            </a:r>
            <a:r>
              <a:rPr lang="en-US" sz="1800" b="1" i="1" u="sng" dirty="0"/>
              <a:t> </a:t>
            </a:r>
            <a:r>
              <a:rPr lang="en-US" sz="1800" b="1" i="1" u="sng" dirty="0" err="1"/>
              <a:t>të</a:t>
            </a:r>
            <a:r>
              <a:rPr lang="en-US" sz="1800" b="1" i="1" u="sng" dirty="0"/>
              <a:t> </a:t>
            </a:r>
            <a:r>
              <a:rPr lang="en-US" sz="1800" b="1" i="1" u="sng" dirty="0" err="1"/>
              <a:t>gjyqit</a:t>
            </a:r>
            <a:r>
              <a:rPr lang="en-US" sz="1800" dirty="0"/>
              <a:t>”.</a:t>
            </a:r>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46462D9B-0B48-4268-85C9-7FA9E0F87FEC}"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15587871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447800"/>
            <a:ext cx="8686800" cy="5257800"/>
          </a:xfrm>
        </p:spPr>
        <p:txBody>
          <a:bodyPr>
            <a:noAutofit/>
          </a:bodyPr>
          <a:lstStyle/>
          <a:p>
            <a:r>
              <a:rPr lang="en-US" sz="1700" b="1" u="sng" dirty="0" err="1" smtClean="0"/>
              <a:t>Pyetje</a:t>
            </a:r>
            <a:r>
              <a:rPr lang="en-US" sz="1700" b="1" u="sng" dirty="0" smtClean="0"/>
              <a:t>:</a:t>
            </a:r>
            <a:r>
              <a:rPr lang="en-US" sz="1700" u="sng" dirty="0"/>
              <a:t> </a:t>
            </a:r>
            <a:r>
              <a:rPr lang="en-US" sz="1700" b="1" dirty="0" err="1" smtClean="0"/>
              <a:t>Nëse</a:t>
            </a:r>
            <a:r>
              <a:rPr lang="en-US" sz="1700" b="1" dirty="0" smtClean="0"/>
              <a:t> </a:t>
            </a:r>
            <a:r>
              <a:rPr lang="en-US" sz="1700" b="1" dirty="0" err="1"/>
              <a:t>ndaj</a:t>
            </a:r>
            <a:r>
              <a:rPr lang="en-US" sz="1700" b="1" dirty="0"/>
              <a:t> </a:t>
            </a:r>
            <a:r>
              <a:rPr lang="en-US" sz="1700" b="1" dirty="0" err="1"/>
              <a:t>të</a:t>
            </a:r>
            <a:r>
              <a:rPr lang="en-US" sz="1700" b="1" dirty="0"/>
              <a:t> </a:t>
            </a:r>
            <a:r>
              <a:rPr lang="en-US" sz="1700" b="1" dirty="0" err="1"/>
              <a:t>pandehurit</a:t>
            </a:r>
            <a:r>
              <a:rPr lang="en-US" sz="1700" b="1" dirty="0"/>
              <a:t> </a:t>
            </a:r>
            <a:r>
              <a:rPr lang="en-US" sz="1700" b="1" dirty="0" err="1"/>
              <a:t>është</a:t>
            </a:r>
            <a:r>
              <a:rPr lang="en-US" sz="1700" b="1" dirty="0"/>
              <a:t> </a:t>
            </a:r>
            <a:r>
              <a:rPr lang="en-US" sz="1700" b="1" dirty="0" err="1"/>
              <a:t>caktuar</a:t>
            </a:r>
            <a:r>
              <a:rPr lang="en-US" sz="1700" b="1" dirty="0"/>
              <a:t> </a:t>
            </a:r>
            <a:r>
              <a:rPr lang="en-US" sz="1700" b="1" dirty="0" err="1"/>
              <a:t>masa</a:t>
            </a:r>
            <a:r>
              <a:rPr lang="en-US" sz="1700" b="1" dirty="0"/>
              <a:t> e </a:t>
            </a:r>
            <a:r>
              <a:rPr lang="en-US" sz="1700" b="1" dirty="0" err="1"/>
              <a:t>sigurimit</a:t>
            </a:r>
            <a:r>
              <a:rPr lang="en-US" sz="1700" b="1" dirty="0"/>
              <a:t> personal “</a:t>
            </a:r>
            <a:r>
              <a:rPr lang="en-US" sz="1700" b="1" dirty="0" err="1"/>
              <a:t>Detyrimi</a:t>
            </a:r>
            <a:r>
              <a:rPr lang="en-US" sz="1700" b="1" dirty="0"/>
              <a:t> </a:t>
            </a:r>
            <a:r>
              <a:rPr lang="en-US" sz="1700" b="1" dirty="0" err="1"/>
              <a:t>për</a:t>
            </a:r>
            <a:r>
              <a:rPr lang="en-US" sz="1700" b="1" dirty="0"/>
              <a:t> </a:t>
            </a:r>
            <a:r>
              <a:rPr lang="en-US" sz="1700" b="1" dirty="0" err="1"/>
              <a:t>t’u</a:t>
            </a:r>
            <a:r>
              <a:rPr lang="en-US" sz="1700" b="1" dirty="0"/>
              <a:t> </a:t>
            </a:r>
            <a:r>
              <a:rPr lang="en-US" sz="1700" b="1" dirty="0" err="1"/>
              <a:t>paraqitur</a:t>
            </a:r>
            <a:r>
              <a:rPr lang="en-US" sz="1700" b="1" dirty="0"/>
              <a:t> </a:t>
            </a:r>
            <a:r>
              <a:rPr lang="en-US" sz="1700" b="1" dirty="0" err="1"/>
              <a:t>në</a:t>
            </a:r>
            <a:r>
              <a:rPr lang="en-US" sz="1700" b="1" dirty="0"/>
              <a:t> </a:t>
            </a:r>
            <a:r>
              <a:rPr lang="en-US" sz="1700" b="1" dirty="0" err="1"/>
              <a:t>policinë</a:t>
            </a:r>
            <a:r>
              <a:rPr lang="en-US" sz="1700" b="1" dirty="0"/>
              <a:t> </a:t>
            </a:r>
            <a:r>
              <a:rPr lang="en-US" sz="1700" b="1" dirty="0" err="1"/>
              <a:t>gjyqësore</a:t>
            </a:r>
            <a:r>
              <a:rPr lang="en-US" sz="1700" b="1" dirty="0"/>
              <a:t>” </a:t>
            </a:r>
            <a:r>
              <a:rPr lang="en-US" sz="1700" b="1" dirty="0" err="1"/>
              <a:t>masë</a:t>
            </a:r>
            <a:r>
              <a:rPr lang="en-US" sz="1700" b="1" dirty="0"/>
              <a:t> me </a:t>
            </a:r>
            <a:r>
              <a:rPr lang="en-US" sz="1700" b="1" dirty="0" err="1"/>
              <a:t>të</a:t>
            </a:r>
            <a:r>
              <a:rPr lang="en-US" sz="1700" b="1" dirty="0"/>
              <a:t> </a:t>
            </a:r>
            <a:r>
              <a:rPr lang="en-US" sz="1700" b="1" dirty="0" err="1"/>
              <a:t>cilën</a:t>
            </a:r>
            <a:r>
              <a:rPr lang="en-US" sz="1700" b="1" dirty="0"/>
              <a:t> </a:t>
            </a:r>
            <a:r>
              <a:rPr lang="en-US" sz="1700" b="1" dirty="0" err="1"/>
              <a:t>është</a:t>
            </a:r>
            <a:r>
              <a:rPr lang="en-US" sz="1700" b="1" dirty="0"/>
              <a:t> </a:t>
            </a:r>
            <a:r>
              <a:rPr lang="en-US" sz="1700" b="1" dirty="0" err="1"/>
              <a:t>njohur</a:t>
            </a:r>
            <a:r>
              <a:rPr lang="en-US" sz="1700" b="1" dirty="0"/>
              <a:t>, </a:t>
            </a:r>
            <a:r>
              <a:rPr lang="en-US" sz="1700" b="1" dirty="0" err="1"/>
              <a:t>dhe</a:t>
            </a:r>
            <a:r>
              <a:rPr lang="en-US" sz="1700" b="1" dirty="0"/>
              <a:t> </a:t>
            </a:r>
            <a:r>
              <a:rPr lang="en-US" sz="1700" b="1" dirty="0" err="1"/>
              <a:t>në</a:t>
            </a:r>
            <a:r>
              <a:rPr lang="en-US" sz="1700" b="1" dirty="0"/>
              <a:t> </a:t>
            </a:r>
            <a:r>
              <a:rPr lang="en-US" sz="1700" b="1" dirty="0" err="1"/>
              <a:t>momentin</a:t>
            </a:r>
            <a:r>
              <a:rPr lang="en-US" sz="1700" b="1" dirty="0"/>
              <a:t> e </a:t>
            </a:r>
            <a:r>
              <a:rPr lang="en-US" sz="1700" b="1" dirty="0" err="1"/>
              <a:t>gjykimit</a:t>
            </a:r>
            <a:r>
              <a:rPr lang="en-US" sz="1700" b="1" dirty="0"/>
              <a:t> </a:t>
            </a:r>
            <a:r>
              <a:rPr lang="en-US" sz="1700" b="1" dirty="0" err="1"/>
              <a:t>të</a:t>
            </a:r>
            <a:r>
              <a:rPr lang="en-US" sz="1700" b="1" dirty="0"/>
              <a:t> </a:t>
            </a:r>
            <a:r>
              <a:rPr lang="en-US" sz="1700" b="1" dirty="0" err="1"/>
              <a:t>çështjes</a:t>
            </a:r>
            <a:r>
              <a:rPr lang="en-US" sz="1700" b="1" dirty="0"/>
              <a:t> </a:t>
            </a:r>
            <a:r>
              <a:rPr lang="en-US" sz="1700" b="1" dirty="0" err="1"/>
              <a:t>rezulton</a:t>
            </a:r>
            <a:r>
              <a:rPr lang="en-US" sz="1700" b="1" dirty="0"/>
              <a:t> </a:t>
            </a:r>
            <a:r>
              <a:rPr lang="en-US" sz="1700" b="1" dirty="0" err="1"/>
              <a:t>të</a:t>
            </a:r>
            <a:r>
              <a:rPr lang="en-US" sz="1700" b="1" dirty="0"/>
              <a:t> </a:t>
            </a:r>
            <a:r>
              <a:rPr lang="en-US" sz="1700" b="1" dirty="0" err="1"/>
              <a:t>jetë</a:t>
            </a:r>
            <a:r>
              <a:rPr lang="en-US" sz="1700" b="1" dirty="0"/>
              <a:t> </a:t>
            </a:r>
            <a:r>
              <a:rPr lang="en-US" sz="1700" b="1" dirty="0" err="1"/>
              <a:t>larguar</a:t>
            </a:r>
            <a:r>
              <a:rPr lang="en-US" sz="1700" b="1" dirty="0"/>
              <a:t> </a:t>
            </a:r>
            <a:r>
              <a:rPr lang="en-US" sz="1700" b="1" dirty="0" err="1"/>
              <a:t>nga</a:t>
            </a:r>
            <a:r>
              <a:rPr lang="en-US" sz="1700" b="1" dirty="0"/>
              <a:t> </a:t>
            </a:r>
            <a:r>
              <a:rPr lang="en-US" sz="1700" b="1" dirty="0" err="1"/>
              <a:t>territori</a:t>
            </a:r>
            <a:r>
              <a:rPr lang="en-US" sz="1700" b="1" dirty="0"/>
              <a:t> i </a:t>
            </a:r>
            <a:r>
              <a:rPr lang="en-US" sz="1700" b="1" dirty="0" err="1"/>
              <a:t>Republikës</a:t>
            </a:r>
            <a:r>
              <a:rPr lang="en-US" sz="1700" b="1" dirty="0"/>
              <a:t> </a:t>
            </a:r>
            <a:r>
              <a:rPr lang="en-US" sz="1700" b="1" dirty="0" err="1"/>
              <a:t>së</a:t>
            </a:r>
            <a:r>
              <a:rPr lang="en-US" sz="1700" b="1" dirty="0"/>
              <a:t> </a:t>
            </a:r>
            <a:r>
              <a:rPr lang="en-US" sz="1700" b="1" dirty="0" err="1"/>
              <a:t>Shqipërisë</a:t>
            </a:r>
            <a:r>
              <a:rPr lang="en-US" sz="1700" b="1" dirty="0"/>
              <a:t>, a </a:t>
            </a:r>
            <a:r>
              <a:rPr lang="en-US" sz="1700" b="1" dirty="0" err="1"/>
              <a:t>mund</a:t>
            </a:r>
            <a:r>
              <a:rPr lang="en-US" sz="1700" b="1" dirty="0"/>
              <a:t> </a:t>
            </a:r>
            <a:r>
              <a:rPr lang="en-US" sz="1700" b="1" dirty="0" err="1"/>
              <a:t>të</a:t>
            </a:r>
            <a:r>
              <a:rPr lang="en-US" sz="1700" b="1" dirty="0"/>
              <a:t> </a:t>
            </a:r>
            <a:r>
              <a:rPr lang="en-US" sz="1700" b="1" dirty="0" err="1"/>
              <a:t>konsiderohet</a:t>
            </a:r>
            <a:r>
              <a:rPr lang="en-US" sz="1700" b="1" dirty="0"/>
              <a:t> se </a:t>
            </a:r>
            <a:r>
              <a:rPr lang="en-US" sz="1700" b="1" dirty="0" err="1"/>
              <a:t>po</a:t>
            </a:r>
            <a:r>
              <a:rPr lang="en-US" sz="1700" b="1" dirty="0"/>
              <a:t> i </a:t>
            </a:r>
            <a:r>
              <a:rPr lang="en-US" sz="1700" b="1" dirty="0" err="1"/>
              <a:t>fshihet</a:t>
            </a:r>
            <a:r>
              <a:rPr lang="en-US" sz="1700" b="1" dirty="0"/>
              <a:t> </a:t>
            </a:r>
            <a:r>
              <a:rPr lang="en-US" sz="1700" b="1" dirty="0" err="1"/>
              <a:t>drejtësisë</a:t>
            </a:r>
            <a:r>
              <a:rPr lang="en-US" sz="1700" b="1" dirty="0"/>
              <a:t> </a:t>
            </a:r>
            <a:r>
              <a:rPr lang="en-US" sz="1700" b="1" dirty="0" err="1"/>
              <a:t>apo</a:t>
            </a:r>
            <a:r>
              <a:rPr lang="en-US" sz="1700" b="1" dirty="0"/>
              <a:t> </a:t>
            </a:r>
            <a:r>
              <a:rPr lang="en-US" sz="1700" b="1" dirty="0" err="1"/>
              <a:t>duhet</a:t>
            </a:r>
            <a:r>
              <a:rPr lang="en-US" sz="1700" b="1" dirty="0"/>
              <a:t> </a:t>
            </a:r>
            <a:r>
              <a:rPr lang="en-US" sz="1700" b="1" dirty="0" err="1"/>
              <a:t>që</a:t>
            </a:r>
            <a:r>
              <a:rPr lang="en-US" sz="1700" b="1" dirty="0"/>
              <a:t> </a:t>
            </a:r>
            <a:r>
              <a:rPr lang="en-US" sz="1700" b="1" dirty="0" err="1"/>
              <a:t>gjykata</a:t>
            </a:r>
            <a:r>
              <a:rPr lang="en-US" sz="1700" b="1" dirty="0"/>
              <a:t> </a:t>
            </a:r>
            <a:r>
              <a:rPr lang="en-US" sz="1700" b="1" dirty="0" err="1"/>
              <a:t>të</a:t>
            </a:r>
            <a:r>
              <a:rPr lang="en-US" sz="1700" b="1" dirty="0"/>
              <a:t> </a:t>
            </a:r>
            <a:r>
              <a:rPr lang="en-US" sz="1700" b="1" dirty="0" err="1"/>
              <a:t>pezullojë</a:t>
            </a:r>
            <a:r>
              <a:rPr lang="en-US" sz="1700" b="1" dirty="0"/>
              <a:t> </a:t>
            </a:r>
            <a:r>
              <a:rPr lang="en-US" sz="1700" b="1" dirty="0" err="1"/>
              <a:t>gjykimin</a:t>
            </a:r>
            <a:r>
              <a:rPr lang="en-US" sz="1700" b="1" dirty="0"/>
              <a:t> e </a:t>
            </a:r>
            <a:r>
              <a:rPr lang="en-US" sz="1700" b="1" dirty="0" err="1"/>
              <a:t>çështjes</a:t>
            </a:r>
            <a:r>
              <a:rPr lang="en-US" sz="1700" b="1" dirty="0"/>
              <a:t> </a:t>
            </a:r>
            <a:r>
              <a:rPr lang="en-US" sz="1700" b="1" dirty="0" err="1"/>
              <a:t>ndaj</a:t>
            </a:r>
            <a:r>
              <a:rPr lang="en-US" sz="1700" b="1" dirty="0"/>
              <a:t> </a:t>
            </a:r>
            <a:r>
              <a:rPr lang="en-US" sz="1700" b="1" dirty="0" err="1"/>
              <a:t>tij</a:t>
            </a:r>
            <a:r>
              <a:rPr lang="en-US" sz="1700" b="1" dirty="0"/>
              <a:t>?</a:t>
            </a:r>
            <a:endParaRPr lang="en-US" sz="1700" dirty="0"/>
          </a:p>
          <a:p>
            <a:pPr marL="0" indent="0" algn="just">
              <a:buNone/>
            </a:pPr>
            <a:r>
              <a:rPr lang="en-US" sz="1600" dirty="0" err="1"/>
              <a:t>Gjykata</a:t>
            </a:r>
            <a:r>
              <a:rPr lang="en-US" sz="1600" dirty="0"/>
              <a:t> e </a:t>
            </a:r>
            <a:r>
              <a:rPr lang="en-US" sz="1600" dirty="0" err="1"/>
              <a:t>Lartë</a:t>
            </a:r>
            <a:r>
              <a:rPr lang="en-US" sz="1600" dirty="0"/>
              <a:t>, </a:t>
            </a:r>
            <a:r>
              <a:rPr lang="en-US" sz="1600" dirty="0" err="1"/>
              <a:t>në</a:t>
            </a:r>
            <a:r>
              <a:rPr lang="en-US" sz="1600" dirty="0"/>
              <a:t> </a:t>
            </a:r>
            <a:r>
              <a:rPr lang="en-US" sz="1600" dirty="0" err="1"/>
              <a:t>çështjen</a:t>
            </a:r>
            <a:r>
              <a:rPr lang="en-US" sz="1600" dirty="0"/>
              <a:t> me nr. 53701-00205-00-2014 </a:t>
            </a:r>
            <a:r>
              <a:rPr lang="en-US" sz="1600" dirty="0" err="1"/>
              <a:t>ka</a:t>
            </a:r>
            <a:r>
              <a:rPr lang="en-US" sz="1600" dirty="0"/>
              <a:t> </a:t>
            </a:r>
            <a:r>
              <a:rPr lang="en-US" sz="1600" dirty="0" err="1"/>
              <a:t>shqyrtuar</a:t>
            </a:r>
            <a:r>
              <a:rPr lang="en-US" sz="1600" dirty="0"/>
              <a:t> </a:t>
            </a:r>
            <a:r>
              <a:rPr lang="en-US" sz="1600" dirty="0" err="1"/>
              <a:t>pajtueshmërinë</a:t>
            </a:r>
            <a:r>
              <a:rPr lang="en-US" sz="1600" dirty="0"/>
              <a:t> me </a:t>
            </a:r>
            <a:r>
              <a:rPr lang="en-US" sz="1600" dirty="0" err="1"/>
              <a:t>ligjin</a:t>
            </a:r>
            <a:r>
              <a:rPr lang="en-US" sz="1600" dirty="0"/>
              <a:t> procedural </a:t>
            </a:r>
            <a:r>
              <a:rPr lang="en-US" sz="1600" dirty="0" err="1"/>
              <a:t>të</a:t>
            </a:r>
            <a:r>
              <a:rPr lang="en-US" sz="1600" dirty="0"/>
              <a:t> </a:t>
            </a:r>
            <a:r>
              <a:rPr lang="en-US" sz="1600" dirty="0" err="1"/>
              <a:t>gjykimit</a:t>
            </a:r>
            <a:r>
              <a:rPr lang="en-US" sz="1600" dirty="0"/>
              <a:t> </a:t>
            </a:r>
            <a:r>
              <a:rPr lang="en-US" sz="1600" dirty="0" err="1"/>
              <a:t>në</a:t>
            </a:r>
            <a:r>
              <a:rPr lang="en-US" sz="1600" dirty="0"/>
              <a:t> </a:t>
            </a:r>
            <a:r>
              <a:rPr lang="en-US" sz="1600" dirty="0" err="1"/>
              <a:t>mungesë</a:t>
            </a:r>
            <a:r>
              <a:rPr lang="en-US" sz="1600" dirty="0"/>
              <a:t> </a:t>
            </a:r>
            <a:r>
              <a:rPr lang="en-US" sz="1600" dirty="0" err="1"/>
              <a:t>të</a:t>
            </a:r>
            <a:r>
              <a:rPr lang="en-US" sz="1600" dirty="0"/>
              <a:t> </a:t>
            </a:r>
            <a:r>
              <a:rPr lang="en-US" sz="1600" dirty="0" err="1"/>
              <a:t>të</a:t>
            </a:r>
            <a:r>
              <a:rPr lang="en-US" sz="1600" dirty="0"/>
              <a:t> </a:t>
            </a:r>
            <a:r>
              <a:rPr lang="en-US" sz="1600" dirty="0" err="1"/>
              <a:t>pandehurit</a:t>
            </a:r>
            <a:r>
              <a:rPr lang="en-US" sz="1600" dirty="0"/>
              <a:t> i </a:t>
            </a:r>
            <a:r>
              <a:rPr lang="en-US" sz="1600" dirty="0" err="1"/>
              <a:t>cili</a:t>
            </a:r>
            <a:r>
              <a:rPr lang="en-US" sz="1600" dirty="0"/>
              <a:t>, duke </a:t>
            </a:r>
            <a:r>
              <a:rPr lang="en-US" sz="1600" dirty="0" err="1"/>
              <a:t>ditur</a:t>
            </a:r>
            <a:r>
              <a:rPr lang="en-US" sz="1600" dirty="0"/>
              <a:t> se </a:t>
            </a:r>
            <a:r>
              <a:rPr lang="en-US" sz="1600" dirty="0" err="1"/>
              <a:t>ndaj</a:t>
            </a:r>
            <a:r>
              <a:rPr lang="en-US" sz="1600" dirty="0"/>
              <a:t> </a:t>
            </a:r>
            <a:r>
              <a:rPr lang="en-US" sz="1600" dirty="0" err="1"/>
              <a:t>tij</a:t>
            </a:r>
            <a:r>
              <a:rPr lang="en-US" sz="1600" dirty="0"/>
              <a:t> </a:t>
            </a:r>
            <a:r>
              <a:rPr lang="en-US" sz="1600" dirty="0" err="1"/>
              <a:t>ishte</a:t>
            </a:r>
            <a:r>
              <a:rPr lang="en-US" sz="1600" dirty="0"/>
              <a:t> </a:t>
            </a:r>
            <a:r>
              <a:rPr lang="en-US" sz="1600" dirty="0" err="1"/>
              <a:t>caktuar</a:t>
            </a:r>
            <a:r>
              <a:rPr lang="en-US" sz="1600" dirty="0"/>
              <a:t> </a:t>
            </a:r>
            <a:r>
              <a:rPr lang="en-US" sz="1600" dirty="0" err="1"/>
              <a:t>masë</a:t>
            </a:r>
            <a:r>
              <a:rPr lang="en-US" sz="1600" dirty="0"/>
              <a:t> </a:t>
            </a:r>
            <a:r>
              <a:rPr lang="en-US" sz="1600" dirty="0" err="1"/>
              <a:t>sigurimi</a:t>
            </a:r>
            <a:r>
              <a:rPr lang="en-US" sz="1600" dirty="0"/>
              <a:t> </a:t>
            </a:r>
            <a:r>
              <a:rPr lang="en-US" sz="1600" dirty="0" err="1"/>
              <a:t>ishte</a:t>
            </a:r>
            <a:r>
              <a:rPr lang="en-US" sz="1600" dirty="0"/>
              <a:t> </a:t>
            </a:r>
            <a:r>
              <a:rPr lang="en-US" sz="1600" dirty="0" err="1"/>
              <a:t>larguar</a:t>
            </a:r>
            <a:r>
              <a:rPr lang="en-US" sz="1600" dirty="0"/>
              <a:t> </a:t>
            </a:r>
            <a:r>
              <a:rPr lang="en-US" sz="1600" dirty="0" err="1"/>
              <a:t>nga</a:t>
            </a:r>
            <a:r>
              <a:rPr lang="en-US" sz="1600" dirty="0"/>
              <a:t> </a:t>
            </a:r>
            <a:r>
              <a:rPr lang="en-US" sz="1600" dirty="0" err="1"/>
              <a:t>territori</a:t>
            </a:r>
            <a:r>
              <a:rPr lang="en-US" sz="1600" dirty="0"/>
              <a:t> i </a:t>
            </a:r>
            <a:r>
              <a:rPr lang="en-US" sz="1600" dirty="0" err="1"/>
              <a:t>Republikës</a:t>
            </a:r>
            <a:r>
              <a:rPr lang="en-US" sz="1600" dirty="0"/>
              <a:t> </a:t>
            </a:r>
            <a:r>
              <a:rPr lang="en-US" sz="1600" dirty="0" err="1"/>
              <a:t>së</a:t>
            </a:r>
            <a:r>
              <a:rPr lang="en-US" sz="1600" dirty="0"/>
              <a:t> </a:t>
            </a:r>
            <a:r>
              <a:rPr lang="en-US" sz="1600" dirty="0" err="1"/>
              <a:t>Shqipërisë</a:t>
            </a:r>
            <a:r>
              <a:rPr lang="en-US" sz="1600" dirty="0"/>
              <a:t>. </a:t>
            </a:r>
            <a:r>
              <a:rPr lang="en-US" sz="1600" dirty="0" err="1"/>
              <a:t>Gjykata</a:t>
            </a:r>
            <a:r>
              <a:rPr lang="en-US" sz="1600" dirty="0"/>
              <a:t> </a:t>
            </a:r>
            <a:r>
              <a:rPr lang="en-US" sz="1600" dirty="0" err="1"/>
              <a:t>ka</a:t>
            </a:r>
            <a:r>
              <a:rPr lang="en-US" sz="1600" dirty="0"/>
              <a:t> </a:t>
            </a:r>
            <a:r>
              <a:rPr lang="en-US" sz="1600" dirty="0" err="1"/>
              <a:t>konsideruar</a:t>
            </a:r>
            <a:r>
              <a:rPr lang="en-US" sz="1600" dirty="0"/>
              <a:t> </a:t>
            </a:r>
            <a:r>
              <a:rPr lang="en-US" sz="1600" dirty="0" err="1"/>
              <a:t>të</a:t>
            </a:r>
            <a:r>
              <a:rPr lang="en-US" sz="1600" dirty="0"/>
              <a:t> </a:t>
            </a:r>
            <a:r>
              <a:rPr lang="en-US" sz="1600" dirty="0" err="1"/>
              <a:t>plotësuar</a:t>
            </a:r>
            <a:r>
              <a:rPr lang="en-US" sz="1600" dirty="0"/>
              <a:t> </a:t>
            </a:r>
            <a:r>
              <a:rPr lang="en-US" sz="1600" dirty="0" err="1"/>
              <a:t>kushtin</a:t>
            </a:r>
            <a:r>
              <a:rPr lang="en-US" sz="1600" dirty="0"/>
              <a:t> e </a:t>
            </a:r>
            <a:r>
              <a:rPr lang="en-US" sz="1600" dirty="0" err="1"/>
              <a:t>dijenisë</a:t>
            </a:r>
            <a:r>
              <a:rPr lang="en-US" sz="1600" dirty="0"/>
              <a:t> </a:t>
            </a:r>
            <a:r>
              <a:rPr lang="en-US" sz="1600" dirty="0" err="1"/>
              <a:t>së</a:t>
            </a:r>
            <a:r>
              <a:rPr lang="en-US" sz="1600" dirty="0"/>
              <a:t> </a:t>
            </a:r>
            <a:r>
              <a:rPr lang="en-US" sz="1600" dirty="0" err="1"/>
              <a:t>të</a:t>
            </a:r>
            <a:r>
              <a:rPr lang="en-US" sz="1600" dirty="0"/>
              <a:t> </a:t>
            </a:r>
            <a:r>
              <a:rPr lang="en-US" sz="1600" dirty="0" err="1"/>
              <a:t>pandehurit</a:t>
            </a:r>
            <a:r>
              <a:rPr lang="en-US" sz="1600" dirty="0"/>
              <a:t> </a:t>
            </a:r>
            <a:r>
              <a:rPr lang="en-US" sz="1600" dirty="0" err="1"/>
              <a:t>për</a:t>
            </a:r>
            <a:r>
              <a:rPr lang="en-US" sz="1600" dirty="0"/>
              <a:t> </a:t>
            </a:r>
            <a:r>
              <a:rPr lang="en-US" sz="1600" dirty="0" err="1"/>
              <a:t>masën</a:t>
            </a:r>
            <a:r>
              <a:rPr lang="en-US" sz="1600" dirty="0"/>
              <a:t> e </a:t>
            </a:r>
            <a:r>
              <a:rPr lang="en-US" sz="1600" dirty="0" err="1"/>
              <a:t>sigurimit</a:t>
            </a:r>
            <a:r>
              <a:rPr lang="en-US" sz="1600" dirty="0"/>
              <a:t> </a:t>
            </a:r>
            <a:r>
              <a:rPr lang="en-US" sz="1600" dirty="0" err="1"/>
              <a:t>ndaj</a:t>
            </a:r>
            <a:r>
              <a:rPr lang="en-US" sz="1600" dirty="0"/>
              <a:t> </a:t>
            </a:r>
            <a:r>
              <a:rPr lang="en-US" sz="1600" dirty="0" err="1"/>
              <a:t>tij</a:t>
            </a:r>
            <a:r>
              <a:rPr lang="en-US" sz="1600" dirty="0"/>
              <a:t>, </a:t>
            </a:r>
            <a:r>
              <a:rPr lang="en-US" sz="1600" dirty="0" err="1"/>
              <a:t>dhe</a:t>
            </a:r>
            <a:r>
              <a:rPr lang="en-US" sz="1600" dirty="0"/>
              <a:t> </a:t>
            </a:r>
            <a:r>
              <a:rPr lang="en-US" sz="1600" dirty="0" err="1"/>
              <a:t>ka</a:t>
            </a:r>
            <a:r>
              <a:rPr lang="en-US" sz="1600" dirty="0"/>
              <a:t> </a:t>
            </a:r>
            <a:r>
              <a:rPr lang="en-US" sz="1600" dirty="0" err="1"/>
              <a:t>vlerësuar</a:t>
            </a:r>
            <a:r>
              <a:rPr lang="en-US" sz="1600" dirty="0"/>
              <a:t> se </a:t>
            </a:r>
            <a:r>
              <a:rPr lang="en-US" sz="1600" dirty="0" err="1"/>
              <a:t>vendimi</a:t>
            </a:r>
            <a:r>
              <a:rPr lang="en-US" sz="1600" dirty="0"/>
              <a:t> </a:t>
            </a:r>
            <a:r>
              <a:rPr lang="en-US" sz="1600" dirty="0" err="1"/>
              <a:t>për</a:t>
            </a:r>
            <a:r>
              <a:rPr lang="en-US" sz="1600" dirty="0"/>
              <a:t> </a:t>
            </a:r>
            <a:r>
              <a:rPr lang="en-US" sz="1600" dirty="0" err="1"/>
              <a:t>vazhdimin</a:t>
            </a:r>
            <a:r>
              <a:rPr lang="en-US" sz="1600" dirty="0"/>
              <a:t> e </a:t>
            </a:r>
            <a:r>
              <a:rPr lang="en-US" sz="1600" dirty="0" err="1"/>
              <a:t>gjykimit</a:t>
            </a:r>
            <a:r>
              <a:rPr lang="en-US" sz="1600" dirty="0"/>
              <a:t> </a:t>
            </a:r>
            <a:r>
              <a:rPr lang="en-US" sz="1600" dirty="0" err="1"/>
              <a:t>në</a:t>
            </a:r>
            <a:r>
              <a:rPr lang="en-US" sz="1600" dirty="0"/>
              <a:t> </a:t>
            </a:r>
            <a:r>
              <a:rPr lang="en-US" sz="1600" dirty="0" err="1"/>
              <a:t>mungesë</a:t>
            </a:r>
            <a:r>
              <a:rPr lang="en-US" sz="1600" dirty="0"/>
              <a:t> </a:t>
            </a:r>
            <a:r>
              <a:rPr lang="en-US" sz="1600" dirty="0" err="1"/>
              <a:t>ka</a:t>
            </a:r>
            <a:r>
              <a:rPr lang="en-US" sz="1600" dirty="0"/>
              <a:t> </a:t>
            </a:r>
            <a:r>
              <a:rPr lang="en-US" sz="1600" dirty="0" err="1"/>
              <a:t>qenë</a:t>
            </a:r>
            <a:r>
              <a:rPr lang="en-US" sz="1600" dirty="0"/>
              <a:t> i </a:t>
            </a:r>
            <a:r>
              <a:rPr lang="en-US" sz="1600" dirty="0" err="1"/>
              <a:t>drejtë</a:t>
            </a:r>
            <a:r>
              <a:rPr lang="en-US" sz="1600" dirty="0"/>
              <a:t>. </a:t>
            </a:r>
            <a:r>
              <a:rPr lang="en-US" sz="1600" dirty="0" err="1"/>
              <a:t>Sipas</a:t>
            </a:r>
            <a:r>
              <a:rPr lang="en-US" sz="1600" dirty="0"/>
              <a:t> </a:t>
            </a:r>
            <a:r>
              <a:rPr lang="en-US" sz="1600" dirty="0" err="1"/>
              <a:t>Gjykatës</a:t>
            </a:r>
            <a:r>
              <a:rPr lang="en-US" sz="1600" dirty="0"/>
              <a:t>, “</a:t>
            </a:r>
            <a:r>
              <a:rPr lang="en-US" sz="1600" i="1" dirty="0"/>
              <a:t>i </a:t>
            </a:r>
            <a:r>
              <a:rPr lang="en-US" sz="1600" i="1" dirty="0" err="1"/>
              <a:t>pandehuri</a:t>
            </a:r>
            <a:r>
              <a:rPr lang="en-US" sz="1600" i="1" dirty="0"/>
              <a:t> MD </a:t>
            </a:r>
            <a:r>
              <a:rPr lang="en-US" sz="1600" i="1" dirty="0" err="1"/>
              <a:t>rezulton</a:t>
            </a:r>
            <a:r>
              <a:rPr lang="en-US" sz="1600" i="1" dirty="0"/>
              <a:t> se </a:t>
            </a:r>
            <a:r>
              <a:rPr lang="en-US" sz="1600" i="1" dirty="0" err="1"/>
              <a:t>ka</a:t>
            </a:r>
            <a:r>
              <a:rPr lang="en-US" sz="1600" i="1" dirty="0"/>
              <a:t> </a:t>
            </a:r>
            <a:r>
              <a:rPr lang="en-US" sz="1600" i="1" dirty="0" err="1"/>
              <a:t>qenë</a:t>
            </a:r>
            <a:r>
              <a:rPr lang="en-US" sz="1600" i="1" dirty="0"/>
              <a:t> i </a:t>
            </a:r>
            <a:r>
              <a:rPr lang="en-US" sz="1600" i="1" dirty="0" err="1"/>
              <a:t>pranishëm</a:t>
            </a:r>
            <a:r>
              <a:rPr lang="en-US" sz="1600" i="1" dirty="0"/>
              <a:t> </a:t>
            </a:r>
            <a:r>
              <a:rPr lang="en-US" sz="1600" i="1" dirty="0" err="1"/>
              <a:t>në</a:t>
            </a:r>
            <a:r>
              <a:rPr lang="en-US" sz="1600" i="1" dirty="0"/>
              <a:t> </a:t>
            </a:r>
            <a:r>
              <a:rPr lang="en-US" sz="1600" i="1" dirty="0" err="1"/>
              <a:t>gjykimin</a:t>
            </a:r>
            <a:r>
              <a:rPr lang="en-US" sz="1600" i="1" dirty="0"/>
              <a:t> </a:t>
            </a:r>
            <a:r>
              <a:rPr lang="en-US" sz="1600" i="1" dirty="0" err="1"/>
              <a:t>në</a:t>
            </a:r>
            <a:r>
              <a:rPr lang="en-US" sz="1600" i="1" dirty="0"/>
              <a:t> </a:t>
            </a:r>
            <a:r>
              <a:rPr lang="en-US" sz="1600" i="1" dirty="0" err="1"/>
              <a:t>caktimin</a:t>
            </a:r>
            <a:r>
              <a:rPr lang="en-US" sz="1600" i="1" dirty="0"/>
              <a:t> e </a:t>
            </a:r>
            <a:r>
              <a:rPr lang="en-US" sz="1600" i="1" dirty="0" err="1"/>
              <a:t>masës</a:t>
            </a:r>
            <a:r>
              <a:rPr lang="en-US" sz="1600" i="1" dirty="0"/>
              <a:t> </a:t>
            </a:r>
            <a:r>
              <a:rPr lang="en-US" sz="1600" i="1" dirty="0" err="1"/>
              <a:t>së</a:t>
            </a:r>
            <a:r>
              <a:rPr lang="en-US" sz="1600" i="1" dirty="0"/>
              <a:t> </a:t>
            </a:r>
            <a:r>
              <a:rPr lang="en-US" sz="1600" i="1" dirty="0" err="1"/>
              <a:t>sigurimit</a:t>
            </a:r>
            <a:r>
              <a:rPr lang="en-US" sz="1600" i="1" dirty="0"/>
              <a:t> </a:t>
            </a:r>
            <a:r>
              <a:rPr lang="en-US" sz="1600" i="1" dirty="0" err="1"/>
              <a:t>dhe</a:t>
            </a:r>
            <a:r>
              <a:rPr lang="en-US" sz="1600" i="1" dirty="0"/>
              <a:t> </a:t>
            </a:r>
            <a:r>
              <a:rPr lang="en-US" sz="1600" i="1" dirty="0" err="1"/>
              <a:t>megjithëse</a:t>
            </a:r>
            <a:r>
              <a:rPr lang="en-US" sz="1600" i="1" dirty="0"/>
              <a:t> </a:t>
            </a:r>
            <a:r>
              <a:rPr lang="en-US" sz="1600" i="1" dirty="0" err="1"/>
              <a:t>në</a:t>
            </a:r>
            <a:r>
              <a:rPr lang="en-US" sz="1600" i="1" dirty="0"/>
              <a:t> </a:t>
            </a:r>
            <a:r>
              <a:rPr lang="en-US" sz="1600" i="1" dirty="0" err="1"/>
              <a:t>dijeni</a:t>
            </a:r>
            <a:r>
              <a:rPr lang="en-US" sz="1600" i="1" dirty="0"/>
              <a:t> </a:t>
            </a:r>
            <a:r>
              <a:rPr lang="en-US" sz="1600" i="1" dirty="0" err="1"/>
              <a:t>të</a:t>
            </a:r>
            <a:r>
              <a:rPr lang="en-US" sz="1600" i="1" dirty="0"/>
              <a:t> </a:t>
            </a:r>
            <a:r>
              <a:rPr lang="en-US" sz="1600" i="1" dirty="0" err="1"/>
              <a:t>faktit</a:t>
            </a:r>
            <a:r>
              <a:rPr lang="en-US" sz="1600" i="1" dirty="0"/>
              <a:t> se </a:t>
            </a:r>
            <a:r>
              <a:rPr lang="en-US" sz="1600" i="1" dirty="0" err="1"/>
              <a:t>ndaj</a:t>
            </a:r>
            <a:r>
              <a:rPr lang="en-US" sz="1600" i="1" dirty="0"/>
              <a:t> </a:t>
            </a:r>
            <a:r>
              <a:rPr lang="en-US" sz="1600" i="1" dirty="0" err="1"/>
              <a:t>tij</a:t>
            </a:r>
            <a:r>
              <a:rPr lang="en-US" sz="1600" i="1" dirty="0"/>
              <a:t> </a:t>
            </a:r>
            <a:r>
              <a:rPr lang="en-US" sz="1600" i="1" dirty="0" err="1"/>
              <a:t>ka</a:t>
            </a:r>
            <a:r>
              <a:rPr lang="en-US" sz="1600" i="1" dirty="0"/>
              <a:t> </a:t>
            </a:r>
            <a:r>
              <a:rPr lang="en-US" sz="1600" i="1" dirty="0" err="1"/>
              <a:t>qenë</a:t>
            </a:r>
            <a:r>
              <a:rPr lang="en-US" sz="1600" i="1" dirty="0"/>
              <a:t> e </a:t>
            </a:r>
            <a:r>
              <a:rPr lang="en-US" sz="1600" i="1" dirty="0" err="1"/>
              <a:t>caktuar</a:t>
            </a:r>
            <a:r>
              <a:rPr lang="en-US" sz="1600" i="1" dirty="0"/>
              <a:t> </a:t>
            </a:r>
            <a:r>
              <a:rPr lang="en-US" sz="1600" i="1" dirty="0" err="1"/>
              <a:t>masa</a:t>
            </a:r>
            <a:r>
              <a:rPr lang="en-US" sz="1600" i="1" dirty="0"/>
              <a:t> e </a:t>
            </a:r>
            <a:r>
              <a:rPr lang="en-US" sz="1600" i="1" dirty="0" err="1"/>
              <a:t>sigurimit</a:t>
            </a:r>
            <a:r>
              <a:rPr lang="en-US" sz="1600" i="1" dirty="0"/>
              <a:t> e </a:t>
            </a:r>
            <a:r>
              <a:rPr lang="en-US" sz="1600" i="1" dirty="0" err="1"/>
              <a:t>detyrimit</a:t>
            </a:r>
            <a:r>
              <a:rPr lang="en-US" sz="1600" i="1" dirty="0"/>
              <a:t> </a:t>
            </a:r>
            <a:r>
              <a:rPr lang="en-US" sz="1600" i="1" dirty="0" err="1"/>
              <a:t>për</a:t>
            </a:r>
            <a:r>
              <a:rPr lang="en-US" sz="1600" i="1" dirty="0"/>
              <a:t> </a:t>
            </a:r>
            <a:r>
              <a:rPr lang="en-US" sz="1600" i="1" dirty="0" err="1"/>
              <a:t>t’u</a:t>
            </a:r>
            <a:r>
              <a:rPr lang="en-US" sz="1600" i="1" dirty="0"/>
              <a:t> </a:t>
            </a:r>
            <a:r>
              <a:rPr lang="en-US" sz="1600" i="1" dirty="0" err="1"/>
              <a:t>paraqitur</a:t>
            </a:r>
            <a:r>
              <a:rPr lang="en-US" sz="1600" i="1" dirty="0"/>
              <a:t> </a:t>
            </a:r>
            <a:r>
              <a:rPr lang="en-US" sz="1600" i="1" dirty="0" err="1"/>
              <a:t>në</a:t>
            </a:r>
            <a:r>
              <a:rPr lang="en-US" sz="1600" i="1" dirty="0"/>
              <a:t> </a:t>
            </a:r>
            <a:r>
              <a:rPr lang="en-US" sz="1600" i="1" dirty="0" err="1"/>
              <a:t>policinë</a:t>
            </a:r>
            <a:r>
              <a:rPr lang="en-US" sz="1600" i="1" dirty="0"/>
              <a:t> </a:t>
            </a:r>
            <a:r>
              <a:rPr lang="en-US" sz="1600" i="1" dirty="0" err="1"/>
              <a:t>gjyqësore</a:t>
            </a:r>
            <a:r>
              <a:rPr lang="en-US" sz="1600" i="1" dirty="0"/>
              <a:t> … </a:t>
            </a:r>
            <a:r>
              <a:rPr lang="en-US" sz="1600" i="1" dirty="0" err="1"/>
              <a:t>ai</a:t>
            </a:r>
            <a:r>
              <a:rPr lang="en-US" sz="1600" i="1" dirty="0"/>
              <a:t> </a:t>
            </a:r>
            <a:r>
              <a:rPr lang="en-US" sz="1600" i="1" dirty="0" err="1"/>
              <a:t>nuk</a:t>
            </a:r>
            <a:r>
              <a:rPr lang="en-US" sz="1600" i="1" dirty="0"/>
              <a:t> </a:t>
            </a:r>
            <a:r>
              <a:rPr lang="en-US" sz="1600" i="1" dirty="0" err="1"/>
              <a:t>është</a:t>
            </a:r>
            <a:r>
              <a:rPr lang="en-US" sz="1600" i="1" dirty="0"/>
              <a:t> </a:t>
            </a:r>
            <a:r>
              <a:rPr lang="en-US" sz="1600" i="1" dirty="0" err="1"/>
              <a:t>paraqitur</a:t>
            </a:r>
            <a:r>
              <a:rPr lang="en-US" sz="1600" i="1" dirty="0"/>
              <a:t> </a:t>
            </a:r>
            <a:r>
              <a:rPr lang="en-US" sz="1600" i="1" dirty="0" err="1"/>
              <a:t>jo</a:t>
            </a:r>
            <a:r>
              <a:rPr lang="en-US" sz="1600" i="1" dirty="0"/>
              <a:t> </a:t>
            </a:r>
            <a:r>
              <a:rPr lang="en-US" sz="1600" i="1" dirty="0" err="1"/>
              <a:t>vetëm</a:t>
            </a:r>
            <a:r>
              <a:rPr lang="en-US" sz="1600" i="1" dirty="0"/>
              <a:t> </a:t>
            </a:r>
            <a:r>
              <a:rPr lang="en-US" sz="1600" i="1" dirty="0" err="1"/>
              <a:t>sipas</a:t>
            </a:r>
            <a:r>
              <a:rPr lang="en-US" sz="1600" i="1" dirty="0"/>
              <a:t> </a:t>
            </a:r>
            <a:r>
              <a:rPr lang="en-US" sz="1600" i="1" dirty="0" err="1"/>
              <a:t>përcaktimit</a:t>
            </a:r>
            <a:r>
              <a:rPr lang="en-US" sz="1600" i="1" dirty="0"/>
              <a:t> </a:t>
            </a:r>
            <a:r>
              <a:rPr lang="en-US" sz="1600" i="1" dirty="0" err="1"/>
              <a:t>në</a:t>
            </a:r>
            <a:r>
              <a:rPr lang="en-US" sz="1600" i="1" dirty="0"/>
              <a:t> </a:t>
            </a:r>
            <a:r>
              <a:rPr lang="en-US" sz="1600" i="1" dirty="0" err="1"/>
              <a:t>vendimin</a:t>
            </a:r>
            <a:r>
              <a:rPr lang="en-US" sz="1600" i="1" dirty="0"/>
              <a:t> e </a:t>
            </a:r>
            <a:r>
              <a:rPr lang="en-US" sz="1600" i="1" dirty="0" err="1"/>
              <a:t>Gjykatës</a:t>
            </a:r>
            <a:r>
              <a:rPr lang="en-US" sz="1600" i="1" dirty="0"/>
              <a:t> </a:t>
            </a:r>
            <a:r>
              <a:rPr lang="en-US" sz="1600" i="1" dirty="0" err="1"/>
              <a:t>së</a:t>
            </a:r>
            <a:r>
              <a:rPr lang="en-US" sz="1600" i="1" dirty="0"/>
              <a:t> </a:t>
            </a:r>
            <a:r>
              <a:rPr lang="en-US" sz="1600" i="1" dirty="0" err="1"/>
              <a:t>Rrethit</a:t>
            </a:r>
            <a:r>
              <a:rPr lang="en-US" sz="1600" i="1" dirty="0"/>
              <a:t> </a:t>
            </a:r>
            <a:r>
              <a:rPr lang="en-US" sz="1600" i="1" dirty="0" err="1"/>
              <a:t>Gjyqësor</a:t>
            </a:r>
            <a:r>
              <a:rPr lang="en-US" sz="1600" i="1" dirty="0"/>
              <a:t> </a:t>
            </a:r>
            <a:r>
              <a:rPr lang="en-US" sz="1600" i="1" dirty="0" err="1"/>
              <a:t>Kurbin</a:t>
            </a:r>
            <a:r>
              <a:rPr lang="en-US" sz="1600" i="1" dirty="0"/>
              <a:t>, nr.79, </a:t>
            </a:r>
            <a:r>
              <a:rPr lang="en-US" sz="1600" i="1" dirty="0" err="1"/>
              <a:t>dt.</a:t>
            </a:r>
            <a:r>
              <a:rPr lang="en-US" sz="1600" i="1" dirty="0"/>
              <a:t> 02.07.2010, </a:t>
            </a:r>
            <a:r>
              <a:rPr lang="en-US" sz="1600" i="1" dirty="0" err="1"/>
              <a:t>por</a:t>
            </a:r>
            <a:r>
              <a:rPr lang="en-US" sz="1600" i="1" dirty="0"/>
              <a:t> </a:t>
            </a:r>
            <a:r>
              <a:rPr lang="en-US" sz="1600" i="1" dirty="0" err="1"/>
              <a:t>edhe</a:t>
            </a:r>
            <a:r>
              <a:rPr lang="en-US" sz="1600" i="1" dirty="0"/>
              <a:t> </a:t>
            </a:r>
            <a:r>
              <a:rPr lang="en-US" sz="1600" i="1" dirty="0" err="1"/>
              <a:t>kur</a:t>
            </a:r>
            <a:r>
              <a:rPr lang="en-US" sz="1600" i="1" dirty="0"/>
              <a:t> i </a:t>
            </a:r>
            <a:r>
              <a:rPr lang="en-US" sz="1600" i="1" dirty="0" err="1"/>
              <a:t>është</a:t>
            </a:r>
            <a:r>
              <a:rPr lang="en-US" sz="1600" i="1" dirty="0"/>
              <a:t> </a:t>
            </a:r>
            <a:r>
              <a:rPr lang="en-US" sz="1600" i="1" dirty="0" err="1"/>
              <a:t>kërkuar</a:t>
            </a:r>
            <a:r>
              <a:rPr lang="en-US" sz="1600" i="1" dirty="0"/>
              <a:t> </a:t>
            </a:r>
            <a:r>
              <a:rPr lang="en-US" sz="1600" i="1" dirty="0" err="1"/>
              <a:t>kjo</a:t>
            </a:r>
            <a:r>
              <a:rPr lang="en-US" sz="1600" i="1" dirty="0"/>
              <a:t> </a:t>
            </a:r>
            <a:r>
              <a:rPr lang="en-US" sz="1600" i="1" dirty="0" err="1"/>
              <a:t>vazhdimisht</a:t>
            </a:r>
            <a:r>
              <a:rPr lang="en-US" sz="1600" i="1" dirty="0"/>
              <a:t> </a:t>
            </a:r>
            <a:r>
              <a:rPr lang="en-US" sz="1600" i="1" dirty="0" err="1"/>
              <a:t>nga</a:t>
            </a:r>
            <a:r>
              <a:rPr lang="en-US" sz="1600" i="1" dirty="0"/>
              <a:t> </a:t>
            </a:r>
            <a:r>
              <a:rPr lang="en-US" sz="1600" i="1" dirty="0" err="1"/>
              <a:t>organi</a:t>
            </a:r>
            <a:r>
              <a:rPr lang="en-US" sz="1600" i="1" dirty="0"/>
              <a:t> </a:t>
            </a:r>
            <a:r>
              <a:rPr lang="en-US" sz="1600" i="1" dirty="0" err="1"/>
              <a:t>procedues</a:t>
            </a:r>
            <a:r>
              <a:rPr lang="en-US" sz="1600" i="1" dirty="0"/>
              <a:t> </a:t>
            </a:r>
            <a:r>
              <a:rPr lang="en-US" sz="1600" i="1" dirty="0" err="1"/>
              <a:t>dhe</a:t>
            </a:r>
            <a:r>
              <a:rPr lang="en-US" sz="1600" i="1" dirty="0"/>
              <a:t> </a:t>
            </a:r>
            <a:r>
              <a:rPr lang="en-US" sz="1600" i="1" dirty="0" err="1"/>
              <a:t>për</a:t>
            </a:r>
            <a:r>
              <a:rPr lang="en-US" sz="1600" i="1" dirty="0"/>
              <a:t> </a:t>
            </a:r>
            <a:r>
              <a:rPr lang="en-US" sz="1600" i="1" dirty="0" err="1"/>
              <a:t>më</a:t>
            </a:r>
            <a:r>
              <a:rPr lang="en-US" sz="1600" i="1" dirty="0"/>
              <a:t> </a:t>
            </a:r>
            <a:r>
              <a:rPr lang="en-US" sz="1600" i="1" dirty="0" err="1"/>
              <a:t>tepër</a:t>
            </a:r>
            <a:r>
              <a:rPr lang="en-US" sz="1600" i="1" dirty="0"/>
              <a:t> </a:t>
            </a:r>
            <a:r>
              <a:rPr lang="en-US" sz="1600" i="1" dirty="0" err="1"/>
              <a:t>është</a:t>
            </a:r>
            <a:r>
              <a:rPr lang="en-US" sz="1600" i="1" dirty="0"/>
              <a:t> </a:t>
            </a:r>
            <a:r>
              <a:rPr lang="en-US" sz="1600" i="1" dirty="0" err="1"/>
              <a:t>larguar</a:t>
            </a:r>
            <a:r>
              <a:rPr lang="en-US" sz="1600" i="1" dirty="0"/>
              <a:t> </a:t>
            </a:r>
            <a:r>
              <a:rPr lang="en-US" sz="1600" i="1" dirty="0" err="1"/>
              <a:t>jashtë</a:t>
            </a:r>
            <a:r>
              <a:rPr lang="en-US" sz="1600" i="1" dirty="0"/>
              <a:t> </a:t>
            </a:r>
            <a:r>
              <a:rPr lang="en-US" sz="1600" i="1" dirty="0" err="1"/>
              <a:t>shtetit</a:t>
            </a:r>
            <a:r>
              <a:rPr lang="en-US" sz="1600" i="1" dirty="0"/>
              <a:t>, </a:t>
            </a:r>
            <a:r>
              <a:rPr lang="en-US" sz="1600" i="1" dirty="0" err="1"/>
              <a:t>në</a:t>
            </a:r>
            <a:r>
              <a:rPr lang="en-US" sz="1600" i="1" dirty="0"/>
              <a:t> </a:t>
            </a:r>
            <a:r>
              <a:rPr lang="en-US" sz="1600" i="1" dirty="0" err="1"/>
              <a:t>Greqi</a:t>
            </a:r>
            <a:r>
              <a:rPr lang="en-US" sz="1600" i="1" dirty="0"/>
              <a:t> </a:t>
            </a:r>
            <a:r>
              <a:rPr lang="en-US" sz="1600" i="1" dirty="0" err="1"/>
              <a:t>dhe</a:t>
            </a:r>
            <a:r>
              <a:rPr lang="en-US" sz="1600" i="1" dirty="0"/>
              <a:t> </a:t>
            </a:r>
            <a:r>
              <a:rPr lang="en-US" sz="1600" i="1" dirty="0" err="1"/>
              <a:t>nuk</a:t>
            </a:r>
            <a:r>
              <a:rPr lang="en-US" sz="1600" i="1" dirty="0"/>
              <a:t> </a:t>
            </a:r>
            <a:r>
              <a:rPr lang="en-US" sz="1600" i="1" dirty="0" err="1"/>
              <a:t>dihej</a:t>
            </a:r>
            <a:r>
              <a:rPr lang="en-US" sz="1600" i="1" dirty="0"/>
              <a:t> </a:t>
            </a:r>
            <a:r>
              <a:rPr lang="en-US" sz="1600" i="1" dirty="0" err="1"/>
              <a:t>ku</a:t>
            </a:r>
            <a:r>
              <a:rPr lang="en-US" sz="1600" i="1" dirty="0"/>
              <a:t> </a:t>
            </a:r>
            <a:r>
              <a:rPr lang="en-US" sz="1600" i="1" dirty="0" err="1"/>
              <a:t>ndodhej</a:t>
            </a:r>
            <a:r>
              <a:rPr lang="en-US" sz="1600" i="1" dirty="0"/>
              <a:t>, </a:t>
            </a:r>
            <a:r>
              <a:rPr lang="en-US" sz="1600" i="1" dirty="0" err="1"/>
              <a:t>çka</a:t>
            </a:r>
            <a:r>
              <a:rPr lang="en-US" sz="1600" i="1" dirty="0"/>
              <a:t> </a:t>
            </a:r>
            <a:r>
              <a:rPr lang="en-US" sz="1600" i="1" dirty="0" err="1"/>
              <a:t>rezulton</a:t>
            </a:r>
            <a:r>
              <a:rPr lang="en-US" sz="1600" i="1" dirty="0"/>
              <a:t> </a:t>
            </a:r>
            <a:r>
              <a:rPr lang="en-US" sz="1600" i="1" dirty="0" err="1"/>
              <a:t>nga</a:t>
            </a:r>
            <a:r>
              <a:rPr lang="en-US" sz="1600" i="1" dirty="0"/>
              <a:t> </a:t>
            </a:r>
            <a:r>
              <a:rPr lang="en-US" sz="1600" i="1" dirty="0" err="1"/>
              <a:t>shkresa</a:t>
            </a:r>
            <a:r>
              <a:rPr lang="en-US" sz="1600" i="1" dirty="0"/>
              <a:t> nr.4254/1 </a:t>
            </a:r>
            <a:r>
              <a:rPr lang="en-US" sz="1600" i="1" dirty="0" err="1"/>
              <a:t>prot.</a:t>
            </a:r>
            <a:r>
              <a:rPr lang="en-US" sz="1600" i="1" dirty="0"/>
              <a:t>, </a:t>
            </a:r>
            <a:r>
              <a:rPr lang="en-US" sz="1600" i="1" dirty="0" err="1"/>
              <a:t>dt.</a:t>
            </a:r>
            <a:r>
              <a:rPr lang="en-US" sz="1600" i="1" dirty="0"/>
              <a:t> 21.12.2010 e </a:t>
            </a:r>
            <a:r>
              <a:rPr lang="en-US" sz="1600" i="1" dirty="0" err="1"/>
              <a:t>Komisariatit</a:t>
            </a:r>
            <a:r>
              <a:rPr lang="en-US" sz="1600" i="1" dirty="0"/>
              <a:t> </a:t>
            </a:r>
            <a:r>
              <a:rPr lang="en-US" sz="1600" i="1" dirty="0" err="1"/>
              <a:t>të</a:t>
            </a:r>
            <a:r>
              <a:rPr lang="en-US" sz="1600" i="1" dirty="0"/>
              <a:t> </a:t>
            </a:r>
            <a:r>
              <a:rPr lang="en-US" sz="1600" i="1" dirty="0" err="1"/>
              <a:t>Policisë</a:t>
            </a:r>
            <a:r>
              <a:rPr lang="en-US" sz="1600" i="1" dirty="0"/>
              <a:t> </a:t>
            </a:r>
            <a:r>
              <a:rPr lang="en-US" sz="1600" i="1" dirty="0" err="1"/>
              <a:t>Kurbin</a:t>
            </a:r>
            <a:r>
              <a:rPr lang="en-US" sz="1600" i="1" dirty="0"/>
              <a:t>, </a:t>
            </a:r>
            <a:r>
              <a:rPr lang="en-US" sz="1600" i="1" dirty="0" err="1"/>
              <a:t>në</a:t>
            </a:r>
            <a:r>
              <a:rPr lang="en-US" sz="1600" i="1" dirty="0"/>
              <a:t> </a:t>
            </a:r>
            <a:r>
              <a:rPr lang="en-US" sz="1600" i="1" dirty="0" err="1"/>
              <a:t>këto</a:t>
            </a:r>
            <a:r>
              <a:rPr lang="en-US" sz="1600" i="1" dirty="0"/>
              <a:t> </a:t>
            </a:r>
            <a:r>
              <a:rPr lang="en-US" sz="1600" i="1" dirty="0" err="1"/>
              <a:t>kushte</a:t>
            </a:r>
            <a:r>
              <a:rPr lang="en-US" sz="1600" i="1" dirty="0"/>
              <a:t> </a:t>
            </a:r>
            <a:r>
              <a:rPr lang="en-US" sz="1600" i="1" dirty="0" err="1"/>
              <a:t>atij</a:t>
            </a:r>
            <a:r>
              <a:rPr lang="en-US" sz="1600" i="1" dirty="0"/>
              <a:t> i </a:t>
            </a:r>
            <a:r>
              <a:rPr lang="en-US" sz="1600" i="1" dirty="0" err="1"/>
              <a:t>është</a:t>
            </a:r>
            <a:r>
              <a:rPr lang="en-US" sz="1600" i="1" dirty="0"/>
              <a:t> </a:t>
            </a:r>
            <a:r>
              <a:rPr lang="en-US" sz="1600" i="1" dirty="0" err="1"/>
              <a:t>zëvendësuar</a:t>
            </a:r>
            <a:r>
              <a:rPr lang="en-US" sz="1600" i="1" dirty="0"/>
              <a:t> </a:t>
            </a:r>
            <a:r>
              <a:rPr lang="en-US" sz="1600" i="1" dirty="0" err="1"/>
              <a:t>masa</a:t>
            </a:r>
            <a:r>
              <a:rPr lang="en-US" sz="1600" i="1" dirty="0"/>
              <a:t> e </a:t>
            </a:r>
            <a:r>
              <a:rPr lang="en-US" sz="1600" i="1" dirty="0" err="1"/>
              <a:t>sigurimit</a:t>
            </a:r>
            <a:r>
              <a:rPr lang="en-US" sz="1600" i="1" dirty="0"/>
              <a:t> </a:t>
            </a:r>
            <a:r>
              <a:rPr lang="en-US" sz="1600" i="1" dirty="0" err="1"/>
              <a:t>në</a:t>
            </a:r>
            <a:r>
              <a:rPr lang="en-US" sz="1600" i="1" dirty="0"/>
              <a:t> “arrest </a:t>
            </a:r>
            <a:r>
              <a:rPr lang="en-US" sz="1600" i="1" dirty="0" err="1"/>
              <a:t>në</a:t>
            </a:r>
            <a:r>
              <a:rPr lang="en-US" sz="1600" i="1" dirty="0"/>
              <a:t> burg”. </a:t>
            </a:r>
            <a:r>
              <a:rPr lang="en-US" sz="1600" i="1" dirty="0" err="1"/>
              <a:t>Pra</a:t>
            </a:r>
            <a:r>
              <a:rPr lang="en-US" sz="1600" i="1" dirty="0"/>
              <a:t>, </a:t>
            </a:r>
            <a:r>
              <a:rPr lang="en-US" sz="1600" i="1" dirty="0" err="1"/>
              <a:t>megjithëse</a:t>
            </a:r>
            <a:r>
              <a:rPr lang="en-US" sz="1600" i="1" dirty="0"/>
              <a:t> </a:t>
            </a:r>
            <a:r>
              <a:rPr lang="en-US" sz="1600" i="1" dirty="0" err="1"/>
              <a:t>ka</a:t>
            </a:r>
            <a:r>
              <a:rPr lang="en-US" sz="1600" i="1" dirty="0"/>
              <a:t> </a:t>
            </a:r>
            <a:r>
              <a:rPr lang="en-US" sz="1600" i="1" dirty="0" err="1"/>
              <a:t>qenë</a:t>
            </a:r>
            <a:r>
              <a:rPr lang="en-US" sz="1600" i="1" dirty="0"/>
              <a:t> </a:t>
            </a:r>
            <a:r>
              <a:rPr lang="en-US" sz="1600" i="1" dirty="0" err="1"/>
              <a:t>në</a:t>
            </a:r>
            <a:r>
              <a:rPr lang="en-US" sz="1600" i="1" dirty="0"/>
              <a:t> </a:t>
            </a:r>
            <a:r>
              <a:rPr lang="en-US" sz="1600" i="1" dirty="0" err="1"/>
              <a:t>dijeni</a:t>
            </a:r>
            <a:r>
              <a:rPr lang="en-US" sz="1600" i="1" dirty="0"/>
              <a:t> se </a:t>
            </a:r>
            <a:r>
              <a:rPr lang="en-US" sz="1600" i="1" dirty="0" err="1"/>
              <a:t>ndaj</a:t>
            </a:r>
            <a:r>
              <a:rPr lang="en-US" sz="1600" i="1" dirty="0"/>
              <a:t> </a:t>
            </a:r>
            <a:r>
              <a:rPr lang="en-US" sz="1600" i="1" dirty="0" err="1"/>
              <a:t>tij</a:t>
            </a:r>
            <a:r>
              <a:rPr lang="en-US" sz="1600" i="1" dirty="0"/>
              <a:t> </a:t>
            </a:r>
            <a:r>
              <a:rPr lang="en-US" sz="1600" i="1" dirty="0" err="1"/>
              <a:t>po</a:t>
            </a:r>
            <a:r>
              <a:rPr lang="en-US" sz="1600" i="1" dirty="0"/>
              <a:t> </a:t>
            </a:r>
            <a:r>
              <a:rPr lang="en-US" sz="1600" i="1" dirty="0" err="1"/>
              <a:t>zhvillohej</a:t>
            </a:r>
            <a:r>
              <a:rPr lang="en-US" sz="1600" i="1" dirty="0"/>
              <a:t> </a:t>
            </a:r>
            <a:r>
              <a:rPr lang="en-US" sz="1600" i="1" dirty="0" err="1"/>
              <a:t>një</a:t>
            </a:r>
            <a:r>
              <a:rPr lang="en-US" sz="1600" i="1" dirty="0"/>
              <a:t> </a:t>
            </a:r>
            <a:r>
              <a:rPr lang="en-US" sz="1600" i="1" dirty="0" err="1"/>
              <a:t>proces</a:t>
            </a:r>
            <a:r>
              <a:rPr lang="en-US" sz="1600" i="1" dirty="0"/>
              <a:t> penal, e </a:t>
            </a:r>
            <a:r>
              <a:rPr lang="en-US" sz="1600" i="1" dirty="0" err="1"/>
              <a:t>megjithëse</a:t>
            </a:r>
            <a:r>
              <a:rPr lang="en-US" sz="1600" i="1" dirty="0"/>
              <a:t> </a:t>
            </a:r>
            <a:r>
              <a:rPr lang="en-US" sz="1600" i="1" dirty="0" err="1"/>
              <a:t>ka</a:t>
            </a:r>
            <a:r>
              <a:rPr lang="en-US" sz="1600" i="1" dirty="0"/>
              <a:t> </a:t>
            </a:r>
            <a:r>
              <a:rPr lang="en-US" sz="1600" i="1" dirty="0" err="1"/>
              <a:t>qenë</a:t>
            </a:r>
            <a:r>
              <a:rPr lang="en-US" sz="1600" i="1" dirty="0"/>
              <a:t> </a:t>
            </a:r>
            <a:r>
              <a:rPr lang="en-US" sz="1600" i="1" dirty="0" err="1"/>
              <a:t>në</a:t>
            </a:r>
            <a:r>
              <a:rPr lang="en-US" sz="1600" i="1" dirty="0"/>
              <a:t> </a:t>
            </a:r>
            <a:r>
              <a:rPr lang="en-US" sz="1600" i="1" dirty="0" err="1"/>
              <a:t>dijeni</a:t>
            </a:r>
            <a:r>
              <a:rPr lang="en-US" sz="1600" i="1" dirty="0"/>
              <a:t> </a:t>
            </a:r>
            <a:r>
              <a:rPr lang="en-US" sz="1600" i="1" dirty="0" err="1"/>
              <a:t>të</a:t>
            </a:r>
            <a:r>
              <a:rPr lang="en-US" sz="1600" i="1" dirty="0"/>
              <a:t> </a:t>
            </a:r>
            <a:r>
              <a:rPr lang="en-US" sz="1600" i="1" dirty="0" err="1"/>
              <a:t>masës</a:t>
            </a:r>
            <a:r>
              <a:rPr lang="en-US" sz="1600" i="1" dirty="0"/>
              <a:t> </a:t>
            </a:r>
            <a:r>
              <a:rPr lang="en-US" sz="1600" i="1" dirty="0" err="1"/>
              <a:t>së</a:t>
            </a:r>
            <a:r>
              <a:rPr lang="en-US" sz="1600" i="1" dirty="0"/>
              <a:t> </a:t>
            </a:r>
            <a:r>
              <a:rPr lang="en-US" sz="1600" i="1" dirty="0" err="1"/>
              <a:t>sigurimit</a:t>
            </a:r>
            <a:r>
              <a:rPr lang="en-US" sz="1600" i="1" dirty="0"/>
              <a:t> </a:t>
            </a:r>
            <a:r>
              <a:rPr lang="en-US" sz="1600" i="1" dirty="0" err="1"/>
              <a:t>të</a:t>
            </a:r>
            <a:r>
              <a:rPr lang="en-US" sz="1600" i="1" dirty="0"/>
              <a:t> </a:t>
            </a:r>
            <a:r>
              <a:rPr lang="en-US" sz="1600" i="1" dirty="0" err="1"/>
              <a:t>vendosur</a:t>
            </a:r>
            <a:r>
              <a:rPr lang="en-US" sz="1600" i="1" dirty="0"/>
              <a:t> </a:t>
            </a:r>
            <a:r>
              <a:rPr lang="en-US" sz="1600" i="1" dirty="0" err="1"/>
              <a:t>ndaj</a:t>
            </a:r>
            <a:r>
              <a:rPr lang="en-US" sz="1600" i="1" dirty="0"/>
              <a:t> </a:t>
            </a:r>
            <a:r>
              <a:rPr lang="en-US" sz="1600" i="1" dirty="0" err="1"/>
              <a:t>tij</a:t>
            </a:r>
            <a:r>
              <a:rPr lang="en-US" sz="1600" i="1" dirty="0"/>
              <a:t>, i </a:t>
            </a:r>
            <a:r>
              <a:rPr lang="en-US" sz="1600" i="1" dirty="0" err="1"/>
              <a:t>pandehuri</a:t>
            </a:r>
            <a:r>
              <a:rPr lang="en-US" sz="1600" i="1" dirty="0"/>
              <a:t> M.D. </a:t>
            </a:r>
            <a:r>
              <a:rPr lang="en-US" sz="1600" i="1" dirty="0" err="1"/>
              <a:t>është</a:t>
            </a:r>
            <a:r>
              <a:rPr lang="en-US" sz="1600" i="1" dirty="0"/>
              <a:t> </a:t>
            </a:r>
            <a:r>
              <a:rPr lang="en-US" sz="1600" i="1" dirty="0" err="1"/>
              <a:t>larguar</a:t>
            </a:r>
            <a:r>
              <a:rPr lang="en-US" sz="1600" i="1" dirty="0"/>
              <a:t> </a:t>
            </a:r>
            <a:r>
              <a:rPr lang="en-US" sz="1600" i="1" dirty="0" err="1"/>
              <a:t>jashtë</a:t>
            </a:r>
            <a:r>
              <a:rPr lang="en-US" sz="1600" i="1" dirty="0"/>
              <a:t> </a:t>
            </a:r>
            <a:r>
              <a:rPr lang="en-US" sz="1600" i="1" dirty="0" err="1"/>
              <a:t>shtetit</a:t>
            </a:r>
            <a:r>
              <a:rPr lang="en-US" sz="1600" i="1" dirty="0"/>
              <a:t> duke </a:t>
            </a:r>
            <a:r>
              <a:rPr lang="en-US" sz="1600" i="1" dirty="0" err="1"/>
              <a:t>iu</a:t>
            </a:r>
            <a:r>
              <a:rPr lang="en-US" sz="1600" i="1" dirty="0"/>
              <a:t> </a:t>
            </a:r>
            <a:r>
              <a:rPr lang="en-US" sz="1600" i="1" dirty="0" err="1"/>
              <a:t>fshehur</a:t>
            </a:r>
            <a:r>
              <a:rPr lang="en-US" sz="1600" i="1" dirty="0"/>
              <a:t> </a:t>
            </a:r>
            <a:r>
              <a:rPr lang="en-US" sz="1600" i="1" dirty="0" err="1"/>
              <a:t>hetimit</a:t>
            </a:r>
            <a:r>
              <a:rPr lang="en-US" sz="1600" i="1" dirty="0"/>
              <a:t> e </a:t>
            </a:r>
            <a:r>
              <a:rPr lang="en-US" sz="1600" i="1" dirty="0" err="1"/>
              <a:t>më</a:t>
            </a:r>
            <a:r>
              <a:rPr lang="en-US" sz="1600" i="1" dirty="0"/>
              <a:t> pas </a:t>
            </a:r>
            <a:r>
              <a:rPr lang="en-US" sz="1600" i="1" dirty="0" err="1"/>
              <a:t>edhe</a:t>
            </a:r>
            <a:r>
              <a:rPr lang="en-US" sz="1600" i="1" dirty="0"/>
              <a:t> </a:t>
            </a:r>
            <a:r>
              <a:rPr lang="en-US" sz="1600" i="1" dirty="0" err="1"/>
              <a:t>gjykimit</a:t>
            </a:r>
            <a:r>
              <a:rPr lang="en-US" sz="1600" i="1" dirty="0"/>
              <a:t>”</a:t>
            </a:r>
            <a:r>
              <a:rPr lang="en-US" sz="1600" dirty="0"/>
              <a:t>. </a:t>
            </a:r>
            <a:r>
              <a:rPr lang="en-US" sz="1600" dirty="0" err="1"/>
              <a:t>Vendimi</a:t>
            </a:r>
            <a:r>
              <a:rPr lang="en-US" sz="1600" dirty="0"/>
              <a:t> </a:t>
            </a:r>
            <a:r>
              <a:rPr lang="en-US" sz="1600" dirty="0" err="1"/>
              <a:t>përpara</a:t>
            </a:r>
            <a:r>
              <a:rPr lang="en-US" sz="1600" dirty="0"/>
              <a:t> </a:t>
            </a:r>
            <a:r>
              <a:rPr lang="en-US" sz="1600" dirty="0" err="1"/>
              <a:t>ndryshimeve</a:t>
            </a:r>
            <a:r>
              <a:rPr lang="en-US" sz="1600" dirty="0"/>
              <a:t> </a:t>
            </a:r>
            <a:r>
              <a:rPr lang="en-US" sz="1600" dirty="0" err="1"/>
              <a:t>të</a:t>
            </a:r>
            <a:r>
              <a:rPr lang="en-US" sz="1600" dirty="0"/>
              <a:t> </a:t>
            </a:r>
            <a:r>
              <a:rPr lang="en-US" sz="1600" dirty="0" err="1"/>
              <a:t>K.Pr.Penale</a:t>
            </a:r>
            <a:r>
              <a:rPr lang="en-US" sz="1600" dirty="0"/>
              <a:t>. A </a:t>
            </a:r>
            <a:r>
              <a:rPr lang="en-US" sz="1600" dirty="0" err="1"/>
              <a:t>është</a:t>
            </a:r>
            <a:r>
              <a:rPr lang="en-US" sz="1600" dirty="0"/>
              <a:t> i </a:t>
            </a:r>
            <a:r>
              <a:rPr lang="en-US" sz="1600" dirty="0" err="1"/>
              <a:t>zabtueshëm</a:t>
            </a:r>
            <a:r>
              <a:rPr lang="en-US" sz="1600" dirty="0"/>
              <a:t> </a:t>
            </a:r>
            <a:r>
              <a:rPr lang="en-US" sz="1600" dirty="0" err="1"/>
              <a:t>ky</a:t>
            </a:r>
            <a:r>
              <a:rPr lang="en-US" sz="1600" dirty="0"/>
              <a:t> </a:t>
            </a:r>
            <a:r>
              <a:rPr lang="en-US" sz="1600" dirty="0" err="1"/>
              <a:t>interepretim</a:t>
            </a:r>
            <a:r>
              <a:rPr lang="en-US" sz="1600" dirty="0"/>
              <a:t> i </a:t>
            </a:r>
            <a:r>
              <a:rPr lang="en-US" sz="1600" dirty="0" err="1"/>
              <a:t>GjL</a:t>
            </a:r>
            <a:r>
              <a:rPr lang="en-US" sz="1600" dirty="0"/>
              <a:t> </a:t>
            </a:r>
            <a:r>
              <a:rPr lang="en-US" sz="1600" dirty="0" err="1"/>
              <a:t>për</a:t>
            </a:r>
            <a:r>
              <a:rPr lang="en-US" sz="1600" dirty="0"/>
              <a:t> </a:t>
            </a:r>
            <a:r>
              <a:rPr lang="en-US" sz="1600" dirty="0" err="1"/>
              <a:t>gjykimin</a:t>
            </a:r>
            <a:r>
              <a:rPr lang="en-US" sz="1600" dirty="0"/>
              <a:t> </a:t>
            </a:r>
            <a:r>
              <a:rPr lang="en-US" sz="1600" dirty="0" err="1"/>
              <a:t>në</a:t>
            </a:r>
            <a:r>
              <a:rPr lang="en-US" sz="1600" dirty="0"/>
              <a:t> </a:t>
            </a:r>
            <a:r>
              <a:rPr lang="en-US" sz="1600" dirty="0" err="1"/>
              <a:t>mungesë</a:t>
            </a:r>
            <a:r>
              <a:rPr lang="en-US" sz="1600" dirty="0"/>
              <a:t> </a:t>
            </a:r>
            <a:r>
              <a:rPr lang="en-US" sz="1600" dirty="0" err="1"/>
              <a:t>të</a:t>
            </a:r>
            <a:r>
              <a:rPr lang="en-US" sz="1600" dirty="0"/>
              <a:t> </a:t>
            </a:r>
            <a:r>
              <a:rPr lang="en-US" sz="1600" dirty="0" err="1"/>
              <a:t>të</a:t>
            </a:r>
            <a:r>
              <a:rPr lang="en-US" sz="1600" dirty="0"/>
              <a:t> </a:t>
            </a:r>
            <a:r>
              <a:rPr lang="en-US" sz="1600" dirty="0" err="1"/>
              <a:t>pandehurit</a:t>
            </a:r>
            <a:r>
              <a:rPr lang="en-US" sz="1600" dirty="0"/>
              <a:t> </a:t>
            </a:r>
            <a:r>
              <a:rPr lang="en-US" sz="1600" dirty="0" err="1"/>
              <a:t>sipas</a:t>
            </a:r>
            <a:r>
              <a:rPr lang="en-US" sz="1600" dirty="0"/>
              <a:t> </a:t>
            </a:r>
            <a:r>
              <a:rPr lang="en-US" sz="1600" dirty="0" err="1"/>
              <a:t>nenit</a:t>
            </a:r>
            <a:r>
              <a:rPr lang="en-US" sz="1600" dirty="0"/>
              <a:t> 352, pas </a:t>
            </a:r>
            <a:r>
              <a:rPr lang="en-US" sz="1600" dirty="0" err="1"/>
              <a:t>ndryshimeve</a:t>
            </a:r>
            <a:r>
              <a:rPr lang="en-US" sz="1600" dirty="0"/>
              <a:t> </a:t>
            </a:r>
            <a:r>
              <a:rPr lang="en-US" sz="1600" dirty="0" err="1"/>
              <a:t>të</a:t>
            </a:r>
            <a:r>
              <a:rPr lang="en-US" sz="1600" dirty="0"/>
              <a:t> </a:t>
            </a:r>
            <a:r>
              <a:rPr lang="en-US" sz="1600" dirty="0" err="1"/>
              <a:t>K.Pr.Penale</a:t>
            </a:r>
            <a:r>
              <a:rPr lang="en-US" sz="1600" dirty="0"/>
              <a:t>.</a:t>
            </a:r>
          </a:p>
          <a:p>
            <a:pPr algn="just"/>
            <a:endParaRPr lang="en-US" sz="1800" dirty="0"/>
          </a:p>
        </p:txBody>
      </p:sp>
      <p:pic>
        <p:nvPicPr>
          <p:cNvPr id="4" name="Picture 3" descr="magjistratura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28986DCE-F3D6-43BF-A9BF-ECDD953FB8AA}"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34</a:t>
            </a:fld>
            <a:endParaRPr lang="en-US"/>
          </a:p>
        </p:txBody>
      </p:sp>
    </p:spTree>
    <p:extLst>
      <p:ext uri="{BB962C8B-B14F-4D97-AF65-F5344CB8AC3E}">
        <p14:creationId xmlns:p14="http://schemas.microsoft.com/office/powerpoint/2010/main" val="18408183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gjistratura 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Title 1"/>
          <p:cNvSpPr>
            <a:spLocks noGrp="1"/>
          </p:cNvSpPr>
          <p:nvPr>
            <p:ph type="title"/>
          </p:nvPr>
        </p:nvSpPr>
        <p:spPr>
          <a:xfrm>
            <a:off x="38100" y="1371599"/>
            <a:ext cx="9067800" cy="457202"/>
          </a:xfrm>
        </p:spPr>
        <p:txBody>
          <a:bodyPr>
            <a:noAutofit/>
          </a:bodyPr>
          <a:lstStyle/>
          <a:p>
            <a:pPr marL="571500" indent="-571500" algn="l">
              <a:buFont typeface="Wingdings" pitchFamily="2" charset="2"/>
              <a:buChar char="Ø"/>
            </a:pPr>
            <a:r>
              <a:rPr lang="en-US" sz="2200" b="1" dirty="0" err="1"/>
              <a:t>Pamundësia</a:t>
            </a:r>
            <a:r>
              <a:rPr lang="en-US" sz="2200" b="1" dirty="0"/>
              <a:t> e </a:t>
            </a:r>
            <a:r>
              <a:rPr lang="en-US" sz="2200" b="1" dirty="0" err="1"/>
              <a:t>ekstradimit</a:t>
            </a:r>
            <a:r>
              <a:rPr lang="en-US" sz="2200" b="1" dirty="0"/>
              <a:t> </a:t>
            </a:r>
            <a:r>
              <a:rPr lang="en-US" sz="2200" b="1" dirty="0" err="1"/>
              <a:t>kur</a:t>
            </a:r>
            <a:r>
              <a:rPr lang="en-US" sz="2200" b="1" dirty="0"/>
              <a:t> i </a:t>
            </a:r>
            <a:r>
              <a:rPr lang="en-US" sz="2200" b="1" dirty="0" err="1"/>
              <a:t>pandehuri</a:t>
            </a:r>
            <a:r>
              <a:rPr lang="en-US" sz="2200" b="1" dirty="0"/>
              <a:t> </a:t>
            </a:r>
            <a:r>
              <a:rPr lang="en-US" sz="2200" b="1" dirty="0" err="1"/>
              <a:t>ndodhet</a:t>
            </a:r>
            <a:r>
              <a:rPr lang="en-US" sz="2200" b="1" dirty="0"/>
              <a:t> </a:t>
            </a:r>
            <a:r>
              <a:rPr lang="en-US" sz="2200" b="1" dirty="0" err="1"/>
              <a:t>jashtë</a:t>
            </a:r>
            <a:r>
              <a:rPr lang="en-US" sz="2200" b="1" dirty="0"/>
              <a:t> </a:t>
            </a:r>
            <a:r>
              <a:rPr lang="en-US" sz="2200" b="1" dirty="0" err="1"/>
              <a:t>vendit</a:t>
            </a:r>
            <a:r>
              <a:rPr lang="en-US" sz="2200" b="1" dirty="0"/>
              <a:t> </a:t>
            </a:r>
            <a:endParaRPr lang="en-US" sz="2200" dirty="0"/>
          </a:p>
        </p:txBody>
      </p:sp>
      <p:sp>
        <p:nvSpPr>
          <p:cNvPr id="5" name="Content Placeholder 4"/>
          <p:cNvSpPr>
            <a:spLocks noGrp="1"/>
          </p:cNvSpPr>
          <p:nvPr>
            <p:ph idx="1"/>
          </p:nvPr>
        </p:nvSpPr>
        <p:spPr>
          <a:xfrm>
            <a:off x="152400" y="1981200"/>
            <a:ext cx="8534400" cy="4724400"/>
          </a:xfrm>
        </p:spPr>
        <p:txBody>
          <a:bodyPr>
            <a:normAutofit fontScale="32500" lnSpcReduction="20000"/>
          </a:bodyPr>
          <a:lstStyle/>
          <a:p>
            <a:pPr algn="just"/>
            <a:r>
              <a:rPr lang="en-US" sz="5200" dirty="0"/>
              <a:t>Me </a:t>
            </a:r>
            <a:r>
              <a:rPr lang="en-US" sz="5200" dirty="0" err="1"/>
              <a:t>ligjin</a:t>
            </a:r>
            <a:r>
              <a:rPr lang="en-US" sz="5200" dirty="0"/>
              <a:t> nr. 35/2017, </a:t>
            </a:r>
            <a:r>
              <a:rPr lang="en-US" sz="5200" dirty="0" err="1"/>
              <a:t>datë</a:t>
            </a:r>
            <a:r>
              <a:rPr lang="en-US" sz="5200" dirty="0"/>
              <a:t> 30.3.2017, i </a:t>
            </a:r>
            <a:r>
              <a:rPr lang="en-US" sz="5200" dirty="0" err="1"/>
              <a:t>cili</a:t>
            </a:r>
            <a:r>
              <a:rPr lang="en-US" sz="5200" dirty="0"/>
              <a:t> </a:t>
            </a:r>
            <a:r>
              <a:rPr lang="en-US" sz="5200" dirty="0" err="1"/>
              <a:t>hyri</a:t>
            </a:r>
            <a:r>
              <a:rPr lang="en-US" sz="5200" dirty="0"/>
              <a:t> </a:t>
            </a:r>
            <a:r>
              <a:rPr lang="en-US" sz="5200" dirty="0" err="1"/>
              <a:t>në</a:t>
            </a:r>
            <a:r>
              <a:rPr lang="en-US" sz="5200" dirty="0"/>
              <a:t> </a:t>
            </a:r>
            <a:r>
              <a:rPr lang="en-US" sz="5200" dirty="0" err="1"/>
              <a:t>fuqi</a:t>
            </a:r>
            <a:r>
              <a:rPr lang="en-US" sz="5200" dirty="0"/>
              <a:t> </a:t>
            </a:r>
            <a:r>
              <a:rPr lang="en-US" sz="5200" dirty="0" err="1"/>
              <a:t>në</a:t>
            </a:r>
            <a:r>
              <a:rPr lang="en-US" sz="5200" dirty="0"/>
              <a:t> </a:t>
            </a:r>
            <a:r>
              <a:rPr lang="en-US" sz="5200" dirty="0" err="1"/>
              <a:t>datën</a:t>
            </a:r>
            <a:r>
              <a:rPr lang="en-US" sz="5200" dirty="0"/>
              <a:t> 1.8.2017, </a:t>
            </a:r>
            <a:r>
              <a:rPr lang="en-US" sz="5200" dirty="0" err="1"/>
              <a:t>ndër</a:t>
            </a:r>
            <a:r>
              <a:rPr lang="en-US" sz="5200" dirty="0"/>
              <a:t> </a:t>
            </a:r>
            <a:r>
              <a:rPr lang="en-US" sz="5200" dirty="0" err="1"/>
              <a:t>të</a:t>
            </a:r>
            <a:r>
              <a:rPr lang="en-US" sz="5200" dirty="0"/>
              <a:t> </a:t>
            </a:r>
            <a:r>
              <a:rPr lang="en-US" sz="5200" dirty="0" err="1"/>
              <a:t>tjera</a:t>
            </a:r>
            <a:r>
              <a:rPr lang="en-US" sz="5200" dirty="0"/>
              <a:t> u </a:t>
            </a:r>
            <a:r>
              <a:rPr lang="en-US" sz="5200" dirty="0" err="1"/>
              <a:t>shtua</a:t>
            </a:r>
            <a:r>
              <a:rPr lang="en-US" sz="5200" dirty="0"/>
              <a:t> </a:t>
            </a:r>
            <a:r>
              <a:rPr lang="en-US" sz="5200" dirty="0" err="1"/>
              <a:t>në</a:t>
            </a:r>
            <a:r>
              <a:rPr lang="en-US" sz="5200" dirty="0"/>
              <a:t> </a:t>
            </a:r>
            <a:r>
              <a:rPr lang="en-US" sz="5200" dirty="0" err="1"/>
              <a:t>nenin</a:t>
            </a:r>
            <a:r>
              <a:rPr lang="en-US" sz="5200" dirty="0"/>
              <a:t> 352 </a:t>
            </a:r>
            <a:r>
              <a:rPr lang="en-US" sz="5200" dirty="0" err="1"/>
              <a:t>të</a:t>
            </a:r>
            <a:r>
              <a:rPr lang="en-US" sz="5200" dirty="0"/>
              <a:t> </a:t>
            </a:r>
            <a:r>
              <a:rPr lang="en-US" sz="5200" dirty="0" err="1"/>
              <a:t>Kodit</a:t>
            </a:r>
            <a:r>
              <a:rPr lang="en-US" sz="5200" dirty="0"/>
              <a:t> </a:t>
            </a:r>
            <a:r>
              <a:rPr lang="en-US" sz="5200" dirty="0" err="1"/>
              <a:t>të</a:t>
            </a:r>
            <a:r>
              <a:rPr lang="en-US" sz="5200" dirty="0"/>
              <a:t> </a:t>
            </a:r>
            <a:r>
              <a:rPr lang="en-US" sz="5200" dirty="0" err="1"/>
              <a:t>Procedurës</a:t>
            </a:r>
            <a:r>
              <a:rPr lang="en-US" sz="5200" dirty="0"/>
              <a:t> </a:t>
            </a:r>
            <a:r>
              <a:rPr lang="en-US" sz="5200" dirty="0" err="1"/>
              <a:t>Penale</a:t>
            </a:r>
            <a:r>
              <a:rPr lang="en-US" sz="5200" dirty="0"/>
              <a:t> </a:t>
            </a:r>
            <a:r>
              <a:rPr lang="en-US" sz="5200" dirty="0" err="1"/>
              <a:t>paragrafi</a:t>
            </a:r>
            <a:r>
              <a:rPr lang="en-US" sz="5200" dirty="0"/>
              <a:t> 4 i </a:t>
            </a:r>
            <a:r>
              <a:rPr lang="en-US" sz="5200" dirty="0" err="1"/>
              <a:t>cili</a:t>
            </a:r>
            <a:r>
              <a:rPr lang="en-US" sz="5200" dirty="0"/>
              <a:t> </a:t>
            </a:r>
            <a:r>
              <a:rPr lang="en-US" sz="5200" dirty="0" err="1"/>
              <a:t>parashikon</a:t>
            </a:r>
            <a:r>
              <a:rPr lang="en-US" sz="5200" dirty="0"/>
              <a:t>: “</a:t>
            </a:r>
            <a:r>
              <a:rPr lang="en-US" sz="5200" b="1" i="1" u="sng" dirty="0" err="1"/>
              <a:t>Gjykata</a:t>
            </a:r>
            <a:r>
              <a:rPr lang="en-US" sz="5200" b="1" i="1" u="sng" dirty="0"/>
              <a:t> </a:t>
            </a:r>
            <a:r>
              <a:rPr lang="en-US" sz="5200" b="1" i="1" u="sng" dirty="0" err="1"/>
              <a:t>deklaron</a:t>
            </a:r>
            <a:r>
              <a:rPr lang="en-US" sz="5200" b="1" i="1" u="sng" dirty="0"/>
              <a:t> </a:t>
            </a:r>
            <a:r>
              <a:rPr lang="en-US" sz="5200" b="1" i="1" u="sng" dirty="0" err="1"/>
              <a:t>mungesën</a:t>
            </a:r>
            <a:r>
              <a:rPr lang="en-US" sz="5200" b="1" i="1" u="sng" dirty="0"/>
              <a:t> </a:t>
            </a:r>
            <a:r>
              <a:rPr lang="en-US" sz="5200" b="1" i="1" u="sng" dirty="0" err="1"/>
              <a:t>edhe</a:t>
            </a:r>
            <a:r>
              <a:rPr lang="en-US" sz="5200" b="1" i="1" u="sng" dirty="0"/>
              <a:t> </a:t>
            </a:r>
            <a:r>
              <a:rPr lang="en-US" sz="5200" b="1" i="1" u="sng" dirty="0" err="1"/>
              <a:t>kur</a:t>
            </a:r>
            <a:r>
              <a:rPr lang="en-US" sz="5200" b="1" i="1" u="sng" dirty="0"/>
              <a:t> </a:t>
            </a:r>
            <a:r>
              <a:rPr lang="en-US" sz="5200" b="1" i="1" u="sng" dirty="0" err="1"/>
              <a:t>provohet</a:t>
            </a:r>
            <a:r>
              <a:rPr lang="en-US" sz="5200" b="1" i="1" u="sng" dirty="0"/>
              <a:t> se i </a:t>
            </a:r>
            <a:r>
              <a:rPr lang="en-US" sz="5200" b="1" i="1" u="sng" dirty="0" err="1"/>
              <a:t>pandehuri</a:t>
            </a:r>
            <a:r>
              <a:rPr lang="en-US" sz="5200" b="1" i="1" u="sng" dirty="0"/>
              <a:t> </a:t>
            </a:r>
            <a:r>
              <a:rPr lang="en-US" sz="5200" b="1" i="1" u="sng" dirty="0" err="1"/>
              <a:t>ndodhet</a:t>
            </a:r>
            <a:r>
              <a:rPr lang="en-US" sz="5200" b="1" i="1" u="sng" dirty="0"/>
              <a:t> </a:t>
            </a:r>
            <a:r>
              <a:rPr lang="en-US" sz="5200" b="1" i="1" u="sng" dirty="0" err="1"/>
              <a:t>jashtë</a:t>
            </a:r>
            <a:r>
              <a:rPr lang="en-US" sz="5200" b="1" i="1" u="sng" dirty="0"/>
              <a:t> </a:t>
            </a:r>
            <a:r>
              <a:rPr lang="en-US" sz="5200" b="1" i="1" u="sng" dirty="0" err="1"/>
              <a:t>vendit</a:t>
            </a:r>
            <a:r>
              <a:rPr lang="en-US" sz="5200" b="1" i="1" u="sng" dirty="0"/>
              <a:t> </a:t>
            </a:r>
            <a:r>
              <a:rPr lang="en-US" sz="5200" b="1" i="1" u="sng" dirty="0" err="1"/>
              <a:t>dhe</a:t>
            </a:r>
            <a:r>
              <a:rPr lang="en-US" sz="5200" b="1" i="1" u="sng" dirty="0"/>
              <a:t> </a:t>
            </a:r>
            <a:r>
              <a:rPr lang="en-US" sz="5200" b="1" i="1" u="sng" dirty="0" err="1"/>
              <a:t>ekstradimi</a:t>
            </a:r>
            <a:r>
              <a:rPr lang="en-US" sz="5200" b="1" i="1" u="sng" dirty="0"/>
              <a:t> i </a:t>
            </a:r>
            <a:r>
              <a:rPr lang="en-US" sz="5200" b="1" i="1" u="sng" dirty="0" err="1"/>
              <a:t>tij</a:t>
            </a:r>
            <a:r>
              <a:rPr lang="en-US" sz="5200" b="1" i="1" u="sng" dirty="0"/>
              <a:t> </a:t>
            </a:r>
            <a:r>
              <a:rPr lang="en-US" sz="5200" b="1" i="1" u="sng" dirty="0" err="1"/>
              <a:t>nuk</a:t>
            </a:r>
            <a:r>
              <a:rPr lang="en-US" sz="5200" b="1" i="1" u="sng" dirty="0"/>
              <a:t> </a:t>
            </a:r>
            <a:r>
              <a:rPr lang="en-US" sz="5200" b="1" i="1" u="sng" dirty="0" err="1"/>
              <a:t>është</a:t>
            </a:r>
            <a:r>
              <a:rPr lang="en-US" sz="5200" b="1" i="1" u="sng" dirty="0"/>
              <a:t> i </a:t>
            </a:r>
            <a:r>
              <a:rPr lang="en-US" sz="5200" b="1" i="1" u="sng" dirty="0" err="1"/>
              <a:t>mundur</a:t>
            </a:r>
            <a:r>
              <a:rPr lang="en-US" sz="5200" dirty="0" smtClean="0"/>
              <a:t>.”</a:t>
            </a:r>
          </a:p>
          <a:p>
            <a:pPr marL="0" indent="0" algn="just">
              <a:buNone/>
            </a:pPr>
            <a:endParaRPr lang="en-US" sz="5200" dirty="0"/>
          </a:p>
          <a:p>
            <a:pPr algn="just"/>
            <a:r>
              <a:rPr lang="en-US" sz="5200" dirty="0" err="1"/>
              <a:t>Gjykata</a:t>
            </a:r>
            <a:r>
              <a:rPr lang="en-US" sz="5200" dirty="0"/>
              <a:t> e </a:t>
            </a:r>
            <a:r>
              <a:rPr lang="en-US" sz="5200" dirty="0" err="1"/>
              <a:t>Apelit</a:t>
            </a:r>
            <a:r>
              <a:rPr lang="en-US" sz="5200" dirty="0"/>
              <a:t> </a:t>
            </a:r>
            <a:r>
              <a:rPr lang="en-US" sz="5200" dirty="0" err="1"/>
              <a:t>për</a:t>
            </a:r>
            <a:r>
              <a:rPr lang="en-US" sz="5200" dirty="0"/>
              <a:t> </a:t>
            </a:r>
            <a:r>
              <a:rPr lang="en-US" sz="5200" dirty="0" err="1"/>
              <a:t>Krime</a:t>
            </a:r>
            <a:r>
              <a:rPr lang="en-US" sz="5200" dirty="0"/>
              <a:t> </a:t>
            </a:r>
            <a:r>
              <a:rPr lang="en-US" sz="5200" dirty="0" err="1"/>
              <a:t>të</a:t>
            </a:r>
            <a:r>
              <a:rPr lang="en-US" sz="5200" dirty="0"/>
              <a:t> </a:t>
            </a:r>
            <a:r>
              <a:rPr lang="en-US" sz="5200" dirty="0" err="1"/>
              <a:t>Rënda</a:t>
            </a:r>
            <a:r>
              <a:rPr lang="en-US" sz="5200" dirty="0"/>
              <a:t>, </a:t>
            </a:r>
            <a:r>
              <a:rPr lang="en-US" sz="5200" dirty="0" err="1"/>
              <a:t>në</a:t>
            </a:r>
            <a:r>
              <a:rPr lang="en-US" sz="5200" dirty="0"/>
              <a:t> </a:t>
            </a:r>
            <a:r>
              <a:rPr lang="en-US" sz="5200" dirty="0" err="1"/>
              <a:t>çështjen</a:t>
            </a:r>
            <a:r>
              <a:rPr lang="en-US" sz="5200" dirty="0"/>
              <a:t> me nr. 78 </a:t>
            </a:r>
            <a:r>
              <a:rPr lang="en-US" sz="5200" dirty="0" err="1"/>
              <a:t>datë</a:t>
            </a:r>
            <a:r>
              <a:rPr lang="en-US" sz="5200" dirty="0"/>
              <a:t> 5.4.2014 </a:t>
            </a:r>
            <a:r>
              <a:rPr lang="en-US" sz="5200" dirty="0" err="1"/>
              <a:t>ka</a:t>
            </a:r>
            <a:r>
              <a:rPr lang="en-US" sz="5200" dirty="0"/>
              <a:t> </a:t>
            </a:r>
            <a:r>
              <a:rPr lang="en-US" sz="5200" dirty="0" err="1"/>
              <a:t>shqyrtuar</a:t>
            </a:r>
            <a:r>
              <a:rPr lang="en-US" sz="5200" dirty="0"/>
              <a:t> </a:t>
            </a:r>
            <a:r>
              <a:rPr lang="en-US" sz="5200" dirty="0" err="1"/>
              <a:t>pajtueshmërinë</a:t>
            </a:r>
            <a:r>
              <a:rPr lang="en-US" sz="5200" dirty="0"/>
              <a:t> me </a:t>
            </a:r>
            <a:r>
              <a:rPr lang="en-US" sz="5200" dirty="0" err="1"/>
              <a:t>ligjin</a:t>
            </a:r>
            <a:r>
              <a:rPr lang="en-US" sz="5200" dirty="0"/>
              <a:t> procedural </a:t>
            </a:r>
            <a:r>
              <a:rPr lang="en-US" sz="5200" dirty="0" err="1"/>
              <a:t>të</a:t>
            </a:r>
            <a:r>
              <a:rPr lang="en-US" sz="5200" dirty="0"/>
              <a:t> </a:t>
            </a:r>
            <a:r>
              <a:rPr lang="en-US" sz="5200" dirty="0" err="1"/>
              <a:t>vendimit</a:t>
            </a:r>
            <a:r>
              <a:rPr lang="en-US" sz="5200" dirty="0"/>
              <a:t> </a:t>
            </a:r>
            <a:r>
              <a:rPr lang="en-US" sz="5200" dirty="0" err="1"/>
              <a:t>të</a:t>
            </a:r>
            <a:r>
              <a:rPr lang="en-US" sz="5200" dirty="0"/>
              <a:t> </a:t>
            </a:r>
            <a:r>
              <a:rPr lang="en-US" sz="5200" dirty="0" err="1"/>
              <a:t>dhënë</a:t>
            </a:r>
            <a:r>
              <a:rPr lang="en-US" sz="5200" dirty="0"/>
              <a:t> </a:t>
            </a:r>
            <a:r>
              <a:rPr lang="en-US" sz="5200" dirty="0" err="1"/>
              <a:t>nga</a:t>
            </a:r>
            <a:r>
              <a:rPr lang="en-US" sz="5200" dirty="0"/>
              <a:t> </a:t>
            </a:r>
            <a:r>
              <a:rPr lang="en-US" sz="5200" dirty="0" err="1"/>
              <a:t>Gjykata</a:t>
            </a:r>
            <a:r>
              <a:rPr lang="en-US" sz="5200" dirty="0"/>
              <a:t> e </a:t>
            </a:r>
            <a:r>
              <a:rPr lang="en-US" sz="5200" dirty="0" err="1"/>
              <a:t>Shkallës</a:t>
            </a:r>
            <a:r>
              <a:rPr lang="en-US" sz="5200" dirty="0"/>
              <a:t> </a:t>
            </a:r>
            <a:r>
              <a:rPr lang="en-US" sz="5200" dirty="0" err="1"/>
              <a:t>së</a:t>
            </a:r>
            <a:r>
              <a:rPr lang="en-US" sz="5200" dirty="0"/>
              <a:t> </a:t>
            </a:r>
            <a:r>
              <a:rPr lang="en-US" sz="5200" dirty="0" err="1"/>
              <a:t>Parë</a:t>
            </a:r>
            <a:r>
              <a:rPr lang="en-US" sz="5200" dirty="0"/>
              <a:t> </a:t>
            </a:r>
            <a:r>
              <a:rPr lang="en-US" sz="5200" dirty="0" err="1"/>
              <a:t>për</a:t>
            </a:r>
            <a:r>
              <a:rPr lang="en-US" sz="5200" dirty="0"/>
              <a:t> </a:t>
            </a:r>
            <a:r>
              <a:rPr lang="en-US" sz="5200" dirty="0" err="1"/>
              <a:t>Krime</a:t>
            </a:r>
            <a:r>
              <a:rPr lang="en-US" sz="5200" dirty="0"/>
              <a:t> </a:t>
            </a:r>
            <a:r>
              <a:rPr lang="en-US" sz="5200" dirty="0" err="1"/>
              <a:t>të</a:t>
            </a:r>
            <a:r>
              <a:rPr lang="en-US" sz="5200" dirty="0"/>
              <a:t> </a:t>
            </a:r>
            <a:r>
              <a:rPr lang="en-US" sz="5200" dirty="0" err="1"/>
              <a:t>Rënda</a:t>
            </a:r>
            <a:r>
              <a:rPr lang="en-US" sz="5200" dirty="0"/>
              <a:t> </a:t>
            </a:r>
            <a:r>
              <a:rPr lang="en-US" sz="5200" dirty="0" err="1"/>
              <a:t>në</a:t>
            </a:r>
            <a:r>
              <a:rPr lang="en-US" sz="5200" dirty="0"/>
              <a:t> </a:t>
            </a:r>
            <a:r>
              <a:rPr lang="en-US" sz="5200" dirty="0" err="1"/>
              <a:t>bazë</a:t>
            </a:r>
            <a:r>
              <a:rPr lang="en-US" sz="5200" dirty="0"/>
              <a:t> </a:t>
            </a:r>
            <a:r>
              <a:rPr lang="en-US" sz="5200" dirty="0" err="1"/>
              <a:t>të</a:t>
            </a:r>
            <a:r>
              <a:rPr lang="en-US" sz="5200" dirty="0"/>
              <a:t> </a:t>
            </a:r>
            <a:r>
              <a:rPr lang="en-US" sz="5200" dirty="0" err="1"/>
              <a:t>gjykimit</a:t>
            </a:r>
            <a:r>
              <a:rPr lang="en-US" sz="5200" dirty="0"/>
              <a:t> </a:t>
            </a:r>
            <a:r>
              <a:rPr lang="en-US" sz="5200" dirty="0" err="1"/>
              <a:t>në</a:t>
            </a:r>
            <a:r>
              <a:rPr lang="en-US" sz="5200" dirty="0"/>
              <a:t> </a:t>
            </a:r>
            <a:r>
              <a:rPr lang="en-US" sz="5200" dirty="0" err="1"/>
              <a:t>mungesë</a:t>
            </a:r>
            <a:r>
              <a:rPr lang="en-US" sz="5200" dirty="0"/>
              <a:t> </a:t>
            </a:r>
            <a:r>
              <a:rPr lang="en-US" sz="5200" dirty="0" err="1"/>
              <a:t>të</a:t>
            </a:r>
            <a:r>
              <a:rPr lang="en-US" sz="5200" dirty="0"/>
              <a:t> </a:t>
            </a:r>
            <a:r>
              <a:rPr lang="en-US" sz="5200" dirty="0" err="1"/>
              <a:t>të</a:t>
            </a:r>
            <a:r>
              <a:rPr lang="en-US" sz="5200" dirty="0"/>
              <a:t> </a:t>
            </a:r>
            <a:r>
              <a:rPr lang="en-US" sz="5200" dirty="0" err="1"/>
              <a:t>pandehurit</a:t>
            </a:r>
            <a:r>
              <a:rPr lang="en-US" sz="5200" dirty="0"/>
              <a:t> MM, i </a:t>
            </a:r>
            <a:r>
              <a:rPr lang="en-US" sz="5200" dirty="0" err="1"/>
              <a:t>cili</a:t>
            </a:r>
            <a:r>
              <a:rPr lang="en-US" sz="5200" dirty="0"/>
              <a:t> </a:t>
            </a:r>
            <a:r>
              <a:rPr lang="en-US" sz="5200" dirty="0" err="1"/>
              <a:t>ndodhej</a:t>
            </a:r>
            <a:r>
              <a:rPr lang="en-US" sz="5200" dirty="0"/>
              <a:t> </a:t>
            </a:r>
            <a:r>
              <a:rPr lang="en-US" sz="5200" dirty="0" err="1"/>
              <a:t>jashtë</a:t>
            </a:r>
            <a:r>
              <a:rPr lang="en-US" sz="5200" dirty="0"/>
              <a:t> </a:t>
            </a:r>
            <a:r>
              <a:rPr lang="en-US" sz="5200" dirty="0" err="1"/>
              <a:t>shtetit</a:t>
            </a:r>
            <a:r>
              <a:rPr lang="en-US" sz="5200" dirty="0"/>
              <a:t>. </a:t>
            </a:r>
            <a:r>
              <a:rPr lang="en-US" sz="5200" dirty="0" err="1"/>
              <a:t>Përpara</a:t>
            </a:r>
            <a:r>
              <a:rPr lang="en-US" sz="5200" dirty="0"/>
              <a:t> se </a:t>
            </a:r>
            <a:r>
              <a:rPr lang="en-US" sz="5200" dirty="0" err="1"/>
              <a:t>të</a:t>
            </a:r>
            <a:r>
              <a:rPr lang="en-US" sz="5200" dirty="0"/>
              <a:t> </a:t>
            </a:r>
            <a:r>
              <a:rPr lang="en-US" sz="5200" dirty="0" err="1"/>
              <a:t>vendoste</a:t>
            </a:r>
            <a:r>
              <a:rPr lang="en-US" sz="5200" dirty="0"/>
              <a:t> </a:t>
            </a:r>
            <a:r>
              <a:rPr lang="en-US" sz="5200" dirty="0" err="1"/>
              <a:t>gjykimin</a:t>
            </a:r>
            <a:r>
              <a:rPr lang="en-US" sz="5200" dirty="0"/>
              <a:t> e </a:t>
            </a:r>
            <a:r>
              <a:rPr lang="en-US" sz="5200" dirty="0" err="1"/>
              <a:t>të</a:t>
            </a:r>
            <a:r>
              <a:rPr lang="en-US" sz="5200" dirty="0"/>
              <a:t> </a:t>
            </a:r>
            <a:r>
              <a:rPr lang="en-US" sz="5200" dirty="0" err="1"/>
              <a:t>pandehurit</a:t>
            </a:r>
            <a:r>
              <a:rPr lang="en-US" sz="5200" dirty="0"/>
              <a:t> </a:t>
            </a:r>
            <a:r>
              <a:rPr lang="en-US" sz="5200" dirty="0" err="1"/>
              <a:t>në</a:t>
            </a:r>
            <a:r>
              <a:rPr lang="en-US" sz="5200" dirty="0"/>
              <a:t> </a:t>
            </a:r>
            <a:r>
              <a:rPr lang="en-US" sz="5200" dirty="0" err="1"/>
              <a:t>mungesë</a:t>
            </a:r>
            <a:r>
              <a:rPr lang="en-US" sz="5200" dirty="0"/>
              <a:t>, </a:t>
            </a:r>
            <a:r>
              <a:rPr lang="en-US" sz="5200" dirty="0" err="1"/>
              <a:t>Gjykata</a:t>
            </a:r>
            <a:r>
              <a:rPr lang="en-US" sz="5200" dirty="0"/>
              <a:t> e </a:t>
            </a:r>
            <a:r>
              <a:rPr lang="en-US" sz="5200" dirty="0" err="1"/>
              <a:t>Shkallës</a:t>
            </a:r>
            <a:r>
              <a:rPr lang="en-US" sz="5200" dirty="0"/>
              <a:t> </a:t>
            </a:r>
            <a:r>
              <a:rPr lang="en-US" sz="5200" dirty="0" err="1"/>
              <a:t>së</a:t>
            </a:r>
            <a:r>
              <a:rPr lang="en-US" sz="5200" dirty="0"/>
              <a:t> </a:t>
            </a:r>
            <a:r>
              <a:rPr lang="en-US" sz="5200" dirty="0" err="1"/>
              <a:t>Parë</a:t>
            </a:r>
            <a:r>
              <a:rPr lang="en-US" sz="5200" dirty="0"/>
              <a:t> </a:t>
            </a:r>
            <a:r>
              <a:rPr lang="en-US" sz="5200" dirty="0" err="1"/>
              <a:t>për</a:t>
            </a:r>
            <a:r>
              <a:rPr lang="en-US" sz="5200" dirty="0"/>
              <a:t> </a:t>
            </a:r>
            <a:r>
              <a:rPr lang="en-US" sz="5200" dirty="0" err="1"/>
              <a:t>Krime</a:t>
            </a:r>
            <a:r>
              <a:rPr lang="en-US" sz="5200" dirty="0"/>
              <a:t> </a:t>
            </a:r>
            <a:r>
              <a:rPr lang="en-US" sz="5200" dirty="0" err="1"/>
              <a:t>të</a:t>
            </a:r>
            <a:r>
              <a:rPr lang="en-US" sz="5200" dirty="0"/>
              <a:t> </a:t>
            </a:r>
            <a:r>
              <a:rPr lang="en-US" sz="5200" dirty="0" err="1"/>
              <a:t>Rënda</a:t>
            </a:r>
            <a:r>
              <a:rPr lang="en-US" sz="5200" dirty="0"/>
              <a:t>, </a:t>
            </a:r>
            <a:r>
              <a:rPr lang="en-US" sz="5200" dirty="0" err="1"/>
              <a:t>ka</a:t>
            </a:r>
            <a:r>
              <a:rPr lang="en-US" sz="5200" dirty="0"/>
              <a:t> </a:t>
            </a:r>
            <a:r>
              <a:rPr lang="en-US" sz="5200" dirty="0" err="1"/>
              <a:t>dërguar</a:t>
            </a:r>
            <a:r>
              <a:rPr lang="en-US" sz="5200" dirty="0"/>
              <a:t> </a:t>
            </a:r>
            <a:r>
              <a:rPr lang="en-US" sz="5200" dirty="0" err="1"/>
              <a:t>disa</a:t>
            </a:r>
            <a:r>
              <a:rPr lang="en-US" sz="5200" dirty="0"/>
              <a:t> </a:t>
            </a:r>
            <a:r>
              <a:rPr lang="en-US" sz="5200" dirty="0" err="1"/>
              <a:t>letërporosi</a:t>
            </a:r>
            <a:r>
              <a:rPr lang="en-US" sz="5200" dirty="0"/>
              <a:t> </a:t>
            </a:r>
            <a:r>
              <a:rPr lang="en-US" sz="5200" dirty="0" err="1"/>
              <a:t>ku</a:t>
            </a:r>
            <a:r>
              <a:rPr lang="en-US" sz="5200" dirty="0"/>
              <a:t> e </a:t>
            </a:r>
            <a:r>
              <a:rPr lang="en-US" sz="5200" dirty="0" err="1"/>
              <a:t>ftuar</a:t>
            </a:r>
            <a:r>
              <a:rPr lang="en-US" sz="5200" dirty="0"/>
              <a:t> </a:t>
            </a:r>
            <a:r>
              <a:rPr lang="en-US" sz="5200" dirty="0" err="1"/>
              <a:t>të</a:t>
            </a:r>
            <a:r>
              <a:rPr lang="en-US" sz="5200" dirty="0"/>
              <a:t> </a:t>
            </a:r>
            <a:r>
              <a:rPr lang="en-US" sz="5200" dirty="0" err="1"/>
              <a:t>pandehurin</a:t>
            </a:r>
            <a:r>
              <a:rPr lang="en-US" sz="5200" dirty="0"/>
              <a:t> </a:t>
            </a:r>
            <a:r>
              <a:rPr lang="en-US" sz="5200" dirty="0" err="1"/>
              <a:t>të</a:t>
            </a:r>
            <a:r>
              <a:rPr lang="en-US" sz="5200" dirty="0"/>
              <a:t> </a:t>
            </a:r>
            <a:r>
              <a:rPr lang="en-US" sz="5200" dirty="0" err="1"/>
              <a:t>zgjedhë</a:t>
            </a:r>
            <a:r>
              <a:rPr lang="en-US" sz="5200" dirty="0"/>
              <a:t> </a:t>
            </a:r>
            <a:r>
              <a:rPr lang="en-US" sz="5200" dirty="0" err="1"/>
              <a:t>mbrojtës</a:t>
            </a:r>
            <a:r>
              <a:rPr lang="en-US" sz="5200" dirty="0"/>
              <a:t> </a:t>
            </a:r>
            <a:r>
              <a:rPr lang="en-US" sz="5200" dirty="0" err="1"/>
              <a:t>dhe</a:t>
            </a:r>
            <a:r>
              <a:rPr lang="en-US" sz="5200" dirty="0"/>
              <a:t> e </a:t>
            </a:r>
            <a:r>
              <a:rPr lang="en-US" sz="5200" dirty="0" err="1"/>
              <a:t>ka</a:t>
            </a:r>
            <a:r>
              <a:rPr lang="en-US" sz="5200" dirty="0"/>
              <a:t> </a:t>
            </a:r>
            <a:r>
              <a:rPr lang="en-US" sz="5200" dirty="0" err="1"/>
              <a:t>pyetur</a:t>
            </a:r>
            <a:r>
              <a:rPr lang="en-US" sz="5200" dirty="0"/>
              <a:t> </a:t>
            </a:r>
            <a:r>
              <a:rPr lang="en-US" sz="5200" dirty="0" err="1"/>
              <a:t>nëse</a:t>
            </a:r>
            <a:r>
              <a:rPr lang="en-US" sz="5200" dirty="0"/>
              <a:t> </a:t>
            </a:r>
            <a:r>
              <a:rPr lang="en-US" sz="5200" dirty="0" err="1"/>
              <a:t>jep</a:t>
            </a:r>
            <a:r>
              <a:rPr lang="en-US" sz="5200" dirty="0"/>
              <a:t> </a:t>
            </a:r>
            <a:r>
              <a:rPr lang="en-US" sz="5200" dirty="0" err="1"/>
              <a:t>pëlqimin</a:t>
            </a:r>
            <a:r>
              <a:rPr lang="en-US" sz="5200" dirty="0"/>
              <a:t> </a:t>
            </a:r>
            <a:r>
              <a:rPr lang="en-US" sz="5200" dirty="0" err="1"/>
              <a:t>që</a:t>
            </a:r>
            <a:r>
              <a:rPr lang="en-US" sz="5200" dirty="0"/>
              <a:t> </a:t>
            </a:r>
            <a:r>
              <a:rPr lang="en-US" sz="5200" dirty="0" err="1"/>
              <a:t>gjykimi</a:t>
            </a:r>
            <a:r>
              <a:rPr lang="en-US" sz="5200" dirty="0"/>
              <a:t> </a:t>
            </a:r>
            <a:r>
              <a:rPr lang="en-US" sz="5200" dirty="0" err="1"/>
              <a:t>të</a:t>
            </a:r>
            <a:r>
              <a:rPr lang="en-US" sz="5200" dirty="0"/>
              <a:t> </a:t>
            </a:r>
            <a:r>
              <a:rPr lang="en-US" sz="5200" dirty="0" err="1"/>
              <a:t>vazhdojë</a:t>
            </a:r>
            <a:r>
              <a:rPr lang="en-US" sz="5200" dirty="0"/>
              <a:t> </a:t>
            </a:r>
            <a:r>
              <a:rPr lang="en-US" sz="5200" dirty="0" err="1"/>
              <a:t>në</a:t>
            </a:r>
            <a:r>
              <a:rPr lang="en-US" sz="5200" dirty="0"/>
              <a:t> </a:t>
            </a:r>
            <a:r>
              <a:rPr lang="en-US" sz="5200" dirty="0" err="1"/>
              <a:t>mungesë</a:t>
            </a:r>
            <a:r>
              <a:rPr lang="en-US" sz="5200" dirty="0"/>
              <a:t> </a:t>
            </a:r>
            <a:r>
              <a:rPr lang="en-US" sz="5200" dirty="0" err="1"/>
              <a:t>të</a:t>
            </a:r>
            <a:r>
              <a:rPr lang="en-US" sz="5200" dirty="0"/>
              <a:t> </a:t>
            </a:r>
            <a:r>
              <a:rPr lang="en-US" sz="5200" dirty="0" err="1"/>
              <a:t>tij</a:t>
            </a:r>
            <a:r>
              <a:rPr lang="en-US" sz="5200" dirty="0"/>
              <a:t>. I </a:t>
            </a:r>
            <a:r>
              <a:rPr lang="en-US" sz="5200" dirty="0" err="1"/>
              <a:t>pandehuri</a:t>
            </a:r>
            <a:r>
              <a:rPr lang="en-US" sz="5200" dirty="0"/>
              <a:t> </a:t>
            </a:r>
            <a:r>
              <a:rPr lang="en-US" sz="5200" dirty="0" err="1"/>
              <a:t>ka</a:t>
            </a:r>
            <a:r>
              <a:rPr lang="en-US" sz="5200" dirty="0"/>
              <a:t> </a:t>
            </a:r>
            <a:r>
              <a:rPr lang="en-US" sz="5200" dirty="0" err="1"/>
              <a:t>deklaruar</a:t>
            </a:r>
            <a:r>
              <a:rPr lang="en-US" sz="5200" dirty="0"/>
              <a:t> se </a:t>
            </a:r>
            <a:r>
              <a:rPr lang="en-US" sz="5200" dirty="0" err="1"/>
              <a:t>nuk</a:t>
            </a:r>
            <a:r>
              <a:rPr lang="en-US" sz="5200" dirty="0"/>
              <a:t> </a:t>
            </a:r>
            <a:r>
              <a:rPr lang="en-US" sz="5200" dirty="0" err="1"/>
              <a:t>pranon</a:t>
            </a:r>
            <a:r>
              <a:rPr lang="en-US" sz="5200" dirty="0"/>
              <a:t> </a:t>
            </a:r>
            <a:r>
              <a:rPr lang="en-US" sz="5200" dirty="0" err="1"/>
              <a:t>që</a:t>
            </a:r>
            <a:r>
              <a:rPr lang="en-US" sz="5200" dirty="0"/>
              <a:t> </a:t>
            </a:r>
            <a:r>
              <a:rPr lang="en-US" sz="5200" dirty="0" err="1"/>
              <a:t>gjykimi</a:t>
            </a:r>
            <a:r>
              <a:rPr lang="en-US" sz="5200" dirty="0"/>
              <a:t> </a:t>
            </a:r>
            <a:r>
              <a:rPr lang="en-US" sz="5200" dirty="0" err="1"/>
              <a:t>të</a:t>
            </a:r>
            <a:r>
              <a:rPr lang="en-US" sz="5200" dirty="0"/>
              <a:t> </a:t>
            </a:r>
            <a:r>
              <a:rPr lang="en-US" sz="5200" dirty="0" err="1"/>
              <a:t>vazhdojë</a:t>
            </a:r>
            <a:r>
              <a:rPr lang="en-US" sz="5200" dirty="0"/>
              <a:t> </a:t>
            </a:r>
            <a:r>
              <a:rPr lang="en-US" sz="5200" dirty="0" err="1"/>
              <a:t>në</a:t>
            </a:r>
            <a:r>
              <a:rPr lang="en-US" sz="5200" dirty="0"/>
              <a:t> </a:t>
            </a:r>
            <a:r>
              <a:rPr lang="en-US" sz="5200" dirty="0" err="1"/>
              <a:t>mungesë</a:t>
            </a:r>
            <a:r>
              <a:rPr lang="en-US" sz="5200" dirty="0"/>
              <a:t> </a:t>
            </a:r>
            <a:r>
              <a:rPr lang="en-US" sz="5200" dirty="0" err="1"/>
              <a:t>të</a:t>
            </a:r>
            <a:r>
              <a:rPr lang="en-US" sz="5200" dirty="0"/>
              <a:t> </a:t>
            </a:r>
            <a:r>
              <a:rPr lang="en-US" sz="5200" dirty="0" err="1"/>
              <a:t>tij</a:t>
            </a:r>
            <a:r>
              <a:rPr lang="en-US" sz="5200" dirty="0"/>
              <a:t>, </a:t>
            </a:r>
            <a:r>
              <a:rPr lang="en-US" sz="5200" dirty="0" err="1"/>
              <a:t>dhe</a:t>
            </a:r>
            <a:r>
              <a:rPr lang="en-US" sz="5200" dirty="0"/>
              <a:t> “</a:t>
            </a:r>
            <a:r>
              <a:rPr lang="en-US" sz="5200" dirty="0" err="1"/>
              <a:t>sapo</a:t>
            </a:r>
            <a:r>
              <a:rPr lang="en-US" sz="5200" dirty="0"/>
              <a:t> </a:t>
            </a:r>
            <a:r>
              <a:rPr lang="en-US" sz="5200" dirty="0" err="1"/>
              <a:t>të</a:t>
            </a:r>
            <a:r>
              <a:rPr lang="en-US" sz="5200" dirty="0"/>
              <a:t> </a:t>
            </a:r>
            <a:r>
              <a:rPr lang="en-US" sz="5200" dirty="0" err="1"/>
              <a:t>mbarojë</a:t>
            </a:r>
            <a:r>
              <a:rPr lang="en-US" sz="5200" dirty="0"/>
              <a:t> </a:t>
            </a:r>
            <a:r>
              <a:rPr lang="en-US" sz="5200" dirty="0" err="1"/>
              <a:t>procesin</a:t>
            </a:r>
            <a:r>
              <a:rPr lang="en-US" sz="5200" dirty="0"/>
              <a:t> penal </a:t>
            </a:r>
            <a:r>
              <a:rPr lang="en-US" sz="5200" dirty="0" err="1"/>
              <a:t>në</a:t>
            </a:r>
            <a:r>
              <a:rPr lang="en-US" sz="5200" dirty="0"/>
              <a:t> </a:t>
            </a:r>
            <a:r>
              <a:rPr lang="en-US" sz="5200" dirty="0" err="1"/>
              <a:t>Zvicër</a:t>
            </a:r>
            <a:r>
              <a:rPr lang="en-US" sz="5200" dirty="0"/>
              <a:t>, </a:t>
            </a:r>
            <a:r>
              <a:rPr lang="en-US" sz="5200" dirty="0" err="1"/>
              <a:t>ai</a:t>
            </a:r>
            <a:r>
              <a:rPr lang="en-US" sz="5200" dirty="0"/>
              <a:t> </a:t>
            </a:r>
            <a:r>
              <a:rPr lang="en-US" sz="5200" dirty="0" err="1"/>
              <a:t>është</a:t>
            </a:r>
            <a:r>
              <a:rPr lang="en-US" sz="5200" dirty="0"/>
              <a:t> i </a:t>
            </a:r>
            <a:r>
              <a:rPr lang="en-US" sz="5200" dirty="0" err="1"/>
              <a:t>gatshëm</a:t>
            </a:r>
            <a:r>
              <a:rPr lang="en-US" sz="5200" dirty="0"/>
              <a:t> </a:t>
            </a:r>
            <a:r>
              <a:rPr lang="en-US" sz="5200" dirty="0" err="1"/>
              <a:t>të</a:t>
            </a:r>
            <a:r>
              <a:rPr lang="en-US" sz="5200" dirty="0"/>
              <a:t> </a:t>
            </a:r>
            <a:r>
              <a:rPr lang="en-US" sz="5200" dirty="0" err="1"/>
              <a:t>dalë</a:t>
            </a:r>
            <a:r>
              <a:rPr lang="en-US" sz="5200" dirty="0"/>
              <a:t> </a:t>
            </a:r>
            <a:r>
              <a:rPr lang="en-US" sz="5200" dirty="0" err="1"/>
              <a:t>përpara</a:t>
            </a:r>
            <a:r>
              <a:rPr lang="en-US" sz="5200" dirty="0"/>
              <a:t> </a:t>
            </a:r>
            <a:r>
              <a:rPr lang="en-US" sz="5200" dirty="0" err="1"/>
              <a:t>gjyqit</a:t>
            </a:r>
            <a:r>
              <a:rPr lang="en-US" sz="5200" dirty="0"/>
              <a:t> </a:t>
            </a:r>
            <a:r>
              <a:rPr lang="en-US" sz="5200" dirty="0" err="1"/>
              <a:t>në</a:t>
            </a:r>
            <a:r>
              <a:rPr lang="en-US" sz="5200" dirty="0"/>
              <a:t> </a:t>
            </a:r>
            <a:r>
              <a:rPr lang="en-US" sz="5200" dirty="0" err="1"/>
              <a:t>Shqipëri</a:t>
            </a:r>
            <a:r>
              <a:rPr lang="en-US" sz="5200" dirty="0"/>
              <a:t>”. </a:t>
            </a:r>
            <a:r>
              <a:rPr lang="en-US" sz="5200" dirty="0" err="1"/>
              <a:t>Njëkohësisht</a:t>
            </a:r>
            <a:r>
              <a:rPr lang="en-US" sz="5200" dirty="0"/>
              <a:t>, </a:t>
            </a:r>
            <a:r>
              <a:rPr lang="en-US" sz="5200" dirty="0" err="1"/>
              <a:t>për</a:t>
            </a:r>
            <a:r>
              <a:rPr lang="en-US" sz="5200" dirty="0"/>
              <a:t> </a:t>
            </a:r>
            <a:r>
              <a:rPr lang="en-US" sz="5200" dirty="0" err="1"/>
              <a:t>të</a:t>
            </a:r>
            <a:r>
              <a:rPr lang="en-US" sz="5200" dirty="0"/>
              <a:t> </a:t>
            </a:r>
            <a:r>
              <a:rPr lang="en-US" sz="5200" dirty="0" err="1"/>
              <a:t>pandehurin</a:t>
            </a:r>
            <a:r>
              <a:rPr lang="en-US" sz="5200" dirty="0"/>
              <a:t> </a:t>
            </a:r>
            <a:r>
              <a:rPr lang="en-US" sz="5200" dirty="0" err="1"/>
              <a:t>ishte</a:t>
            </a:r>
            <a:r>
              <a:rPr lang="en-US" sz="5200" dirty="0"/>
              <a:t> </a:t>
            </a:r>
            <a:r>
              <a:rPr lang="en-US" sz="5200" dirty="0" err="1"/>
              <a:t>nxjerrë</a:t>
            </a:r>
            <a:r>
              <a:rPr lang="en-US" sz="5200" dirty="0"/>
              <a:t> </a:t>
            </a:r>
            <a:r>
              <a:rPr lang="en-US" sz="5200" dirty="0" err="1"/>
              <a:t>edhe</a:t>
            </a:r>
            <a:r>
              <a:rPr lang="en-US" sz="5200" dirty="0"/>
              <a:t> </a:t>
            </a:r>
            <a:r>
              <a:rPr lang="en-US" sz="5200" dirty="0" err="1"/>
              <a:t>urdhëri</a:t>
            </a:r>
            <a:r>
              <a:rPr lang="en-US" sz="5200" dirty="0"/>
              <a:t> </a:t>
            </a:r>
            <a:r>
              <a:rPr lang="en-US" sz="5200" dirty="0" err="1"/>
              <a:t>ndërkombëtar</a:t>
            </a:r>
            <a:r>
              <a:rPr lang="en-US" sz="5200" dirty="0"/>
              <a:t> i </a:t>
            </a:r>
            <a:r>
              <a:rPr lang="en-US" sz="5200" dirty="0" err="1"/>
              <a:t>arrestit</a:t>
            </a:r>
            <a:r>
              <a:rPr lang="en-US" sz="5200" dirty="0"/>
              <a:t>, duke i </a:t>
            </a:r>
            <a:r>
              <a:rPr lang="en-US" sz="5200" dirty="0" err="1"/>
              <a:t>kërkuar</a:t>
            </a:r>
            <a:r>
              <a:rPr lang="en-US" sz="5200" dirty="0"/>
              <a:t> INTERPOL-it </a:t>
            </a:r>
            <a:r>
              <a:rPr lang="en-US" sz="5200" dirty="0" err="1"/>
              <a:t>kërkimin</a:t>
            </a:r>
            <a:r>
              <a:rPr lang="en-US" sz="5200" dirty="0"/>
              <a:t> </a:t>
            </a:r>
            <a:r>
              <a:rPr lang="en-US" sz="5200" dirty="0" err="1"/>
              <a:t>dhe</a:t>
            </a:r>
            <a:r>
              <a:rPr lang="en-US" sz="5200" dirty="0"/>
              <a:t> </a:t>
            </a:r>
            <a:r>
              <a:rPr lang="en-US" sz="5200" dirty="0" err="1"/>
              <a:t>arrestimin</a:t>
            </a:r>
            <a:r>
              <a:rPr lang="en-US" sz="5200" dirty="0"/>
              <a:t> </a:t>
            </a:r>
            <a:r>
              <a:rPr lang="en-US" sz="5200" dirty="0" err="1"/>
              <a:t>për</a:t>
            </a:r>
            <a:r>
              <a:rPr lang="en-US" sz="5200" dirty="0"/>
              <a:t> </a:t>
            </a:r>
            <a:r>
              <a:rPr lang="en-US" sz="5200" dirty="0" err="1"/>
              <a:t>qëllim</a:t>
            </a:r>
            <a:r>
              <a:rPr lang="en-US" sz="5200" dirty="0"/>
              <a:t> </a:t>
            </a:r>
            <a:r>
              <a:rPr lang="en-US" sz="5200" dirty="0" err="1"/>
              <a:t>të</a:t>
            </a:r>
            <a:r>
              <a:rPr lang="en-US" sz="5200" dirty="0"/>
              <a:t> </a:t>
            </a:r>
            <a:r>
              <a:rPr lang="en-US" sz="5200" dirty="0" err="1"/>
              <a:t>ekstradimit</a:t>
            </a:r>
            <a:r>
              <a:rPr lang="en-US" sz="5200" dirty="0"/>
              <a:t> </a:t>
            </a:r>
            <a:r>
              <a:rPr lang="en-US" sz="5200" dirty="0" err="1"/>
              <a:t>në</a:t>
            </a:r>
            <a:r>
              <a:rPr lang="en-US" sz="5200" dirty="0"/>
              <a:t> </a:t>
            </a:r>
            <a:r>
              <a:rPr lang="en-US" sz="5200" dirty="0" err="1"/>
              <a:t>Republikën</a:t>
            </a:r>
            <a:r>
              <a:rPr lang="en-US" sz="5200" dirty="0"/>
              <a:t> e </a:t>
            </a:r>
            <a:r>
              <a:rPr lang="en-US" sz="5200" dirty="0" err="1"/>
              <a:t>Shqipërisë</a:t>
            </a:r>
            <a:r>
              <a:rPr lang="en-US" sz="5200" dirty="0"/>
              <a:t>, </a:t>
            </a:r>
            <a:r>
              <a:rPr lang="en-US" sz="5200" dirty="0" err="1"/>
              <a:t>për</a:t>
            </a:r>
            <a:r>
              <a:rPr lang="en-US" sz="5200" dirty="0"/>
              <a:t> </a:t>
            </a:r>
            <a:r>
              <a:rPr lang="en-US" sz="5200" dirty="0" err="1"/>
              <a:t>t’u</a:t>
            </a:r>
            <a:r>
              <a:rPr lang="en-US" sz="5200" dirty="0"/>
              <a:t> </a:t>
            </a:r>
            <a:r>
              <a:rPr lang="en-US" sz="5200" dirty="0" err="1"/>
              <a:t>gjykuar</a:t>
            </a:r>
            <a:r>
              <a:rPr lang="en-US" sz="5200" dirty="0"/>
              <a:t> </a:t>
            </a:r>
            <a:r>
              <a:rPr lang="en-US" sz="5200" dirty="0" err="1"/>
              <a:t>për</a:t>
            </a:r>
            <a:r>
              <a:rPr lang="en-US" sz="5200" dirty="0"/>
              <a:t> </a:t>
            </a:r>
            <a:r>
              <a:rPr lang="en-US" sz="5200" dirty="0" err="1"/>
              <a:t>çështjen</a:t>
            </a:r>
            <a:r>
              <a:rPr lang="en-US" sz="5200" dirty="0"/>
              <a:t> </a:t>
            </a:r>
            <a:r>
              <a:rPr lang="en-US" sz="5200" dirty="0" err="1"/>
              <a:t>objekt</a:t>
            </a:r>
            <a:r>
              <a:rPr lang="en-US" sz="5200" dirty="0"/>
              <a:t> </a:t>
            </a:r>
            <a:r>
              <a:rPr lang="en-US" sz="5200" dirty="0" err="1"/>
              <a:t>gjykimi</a:t>
            </a:r>
            <a:r>
              <a:rPr lang="en-US" sz="5200" dirty="0"/>
              <a:t>. </a:t>
            </a:r>
            <a:r>
              <a:rPr lang="en-US" sz="5200" dirty="0" err="1"/>
              <a:t>Gjykata</a:t>
            </a:r>
            <a:r>
              <a:rPr lang="en-US" sz="5200" dirty="0"/>
              <a:t> e </a:t>
            </a:r>
            <a:r>
              <a:rPr lang="en-US" sz="5200" dirty="0" err="1"/>
              <a:t>Apelit</a:t>
            </a:r>
            <a:r>
              <a:rPr lang="en-US" sz="5200" dirty="0"/>
              <a:t> </a:t>
            </a:r>
            <a:r>
              <a:rPr lang="en-US" sz="5200" dirty="0" err="1"/>
              <a:t>për</a:t>
            </a:r>
            <a:r>
              <a:rPr lang="en-US" sz="5200" dirty="0"/>
              <a:t> </a:t>
            </a:r>
            <a:r>
              <a:rPr lang="en-US" sz="5200" dirty="0" err="1"/>
              <a:t>Krime</a:t>
            </a:r>
            <a:r>
              <a:rPr lang="en-US" sz="5200" dirty="0"/>
              <a:t> </a:t>
            </a:r>
            <a:r>
              <a:rPr lang="en-US" sz="5200" dirty="0" err="1"/>
              <a:t>të</a:t>
            </a:r>
            <a:r>
              <a:rPr lang="en-US" sz="5200" dirty="0"/>
              <a:t> </a:t>
            </a:r>
            <a:r>
              <a:rPr lang="en-US" sz="5200" dirty="0" err="1"/>
              <a:t>Rënda</a:t>
            </a:r>
            <a:r>
              <a:rPr lang="en-US" sz="5200" dirty="0"/>
              <a:t> </a:t>
            </a:r>
            <a:r>
              <a:rPr lang="en-US" sz="5200" dirty="0" err="1"/>
              <a:t>vendosi</a:t>
            </a:r>
            <a:r>
              <a:rPr lang="en-US" sz="5200" dirty="0"/>
              <a:t> </a:t>
            </a:r>
            <a:r>
              <a:rPr lang="en-US" sz="5200" dirty="0" err="1"/>
              <a:t>prishjen</a:t>
            </a:r>
            <a:r>
              <a:rPr lang="en-US" sz="5200" dirty="0"/>
              <a:t> e </a:t>
            </a:r>
            <a:r>
              <a:rPr lang="en-US" sz="5200" dirty="0" err="1"/>
              <a:t>vendimit</a:t>
            </a:r>
            <a:r>
              <a:rPr lang="en-US" sz="5200" dirty="0"/>
              <a:t> </a:t>
            </a:r>
            <a:r>
              <a:rPr lang="en-US" sz="5200" dirty="0" err="1"/>
              <a:t>të</a:t>
            </a:r>
            <a:r>
              <a:rPr lang="en-US" sz="5200" dirty="0"/>
              <a:t> </a:t>
            </a:r>
            <a:r>
              <a:rPr lang="en-US" sz="5200" dirty="0" err="1"/>
              <a:t>GjShPKR</a:t>
            </a:r>
            <a:r>
              <a:rPr lang="en-US" sz="5200" dirty="0"/>
              <a:t> </a:t>
            </a:r>
            <a:r>
              <a:rPr lang="en-US" sz="5200" dirty="0" err="1"/>
              <a:t>dhe</a:t>
            </a:r>
            <a:r>
              <a:rPr lang="en-US" sz="5200" dirty="0"/>
              <a:t> </a:t>
            </a:r>
            <a:r>
              <a:rPr lang="en-US" sz="5200" dirty="0" err="1"/>
              <a:t>kthimin</a:t>
            </a:r>
            <a:r>
              <a:rPr lang="en-US" sz="5200" dirty="0"/>
              <a:t> e </a:t>
            </a:r>
            <a:r>
              <a:rPr lang="en-US" sz="5200" dirty="0" err="1"/>
              <a:t>çështjes</a:t>
            </a:r>
            <a:r>
              <a:rPr lang="en-US" sz="5200" dirty="0"/>
              <a:t> </a:t>
            </a:r>
            <a:r>
              <a:rPr lang="en-US" sz="5200" dirty="0" err="1"/>
              <a:t>për</a:t>
            </a:r>
            <a:r>
              <a:rPr lang="en-US" sz="5200" dirty="0"/>
              <a:t> </a:t>
            </a:r>
            <a:r>
              <a:rPr lang="en-US" sz="5200" dirty="0" err="1"/>
              <a:t>rigjykim</a:t>
            </a:r>
            <a:r>
              <a:rPr lang="en-US" sz="5200" dirty="0"/>
              <a:t>, </a:t>
            </a:r>
            <a:r>
              <a:rPr lang="en-US" sz="5200" dirty="0" err="1"/>
              <a:t>për</a:t>
            </a:r>
            <a:r>
              <a:rPr lang="en-US" sz="5200" dirty="0"/>
              <a:t> </a:t>
            </a:r>
            <a:r>
              <a:rPr lang="en-US" sz="5200" dirty="0" err="1"/>
              <a:t>shkak</a:t>
            </a:r>
            <a:r>
              <a:rPr lang="en-US" sz="5200" dirty="0"/>
              <a:t> se </a:t>
            </a:r>
            <a:r>
              <a:rPr lang="en-US" sz="5200" dirty="0" err="1"/>
              <a:t>gjykata</a:t>
            </a:r>
            <a:r>
              <a:rPr lang="en-US" sz="5200" dirty="0"/>
              <a:t> e </a:t>
            </a:r>
            <a:r>
              <a:rPr lang="en-US" sz="5200" dirty="0" err="1"/>
              <a:t>shkallës</a:t>
            </a:r>
            <a:r>
              <a:rPr lang="en-US" sz="5200" dirty="0"/>
              <a:t> </a:t>
            </a:r>
            <a:r>
              <a:rPr lang="en-US" sz="5200" dirty="0" err="1"/>
              <a:t>së</a:t>
            </a:r>
            <a:r>
              <a:rPr lang="en-US" sz="5200" dirty="0"/>
              <a:t> </a:t>
            </a:r>
            <a:r>
              <a:rPr lang="en-US" sz="5200" dirty="0" err="1"/>
              <a:t>parë</a:t>
            </a:r>
            <a:r>
              <a:rPr lang="en-US" sz="5200" dirty="0"/>
              <a:t> </a:t>
            </a:r>
            <a:r>
              <a:rPr lang="en-US" sz="5200" dirty="0" err="1"/>
              <a:t>kishte</a:t>
            </a:r>
            <a:r>
              <a:rPr lang="en-US" sz="5200" dirty="0"/>
              <a:t> </a:t>
            </a:r>
            <a:r>
              <a:rPr lang="en-US" sz="5200" dirty="0" err="1"/>
              <a:t>lejuar</a:t>
            </a:r>
            <a:r>
              <a:rPr lang="en-US" sz="5200" dirty="0"/>
              <a:t> </a:t>
            </a:r>
            <a:r>
              <a:rPr lang="en-US" sz="5200" dirty="0" err="1"/>
              <a:t>shkelje</a:t>
            </a:r>
            <a:r>
              <a:rPr lang="en-US" sz="5200" dirty="0"/>
              <a:t> </a:t>
            </a:r>
            <a:r>
              <a:rPr lang="en-US" sz="5200" dirty="0" err="1"/>
              <a:t>procedurale</a:t>
            </a:r>
            <a:r>
              <a:rPr lang="en-US" sz="5200" dirty="0"/>
              <a:t> </a:t>
            </a:r>
            <a:r>
              <a:rPr lang="en-US" sz="5200" dirty="0" err="1"/>
              <a:t>në</a:t>
            </a:r>
            <a:r>
              <a:rPr lang="en-US" sz="5200" dirty="0"/>
              <a:t> </a:t>
            </a:r>
            <a:r>
              <a:rPr lang="en-US" sz="5200" dirty="0" err="1"/>
              <a:t>drejtim</a:t>
            </a:r>
            <a:r>
              <a:rPr lang="en-US" sz="5200" dirty="0"/>
              <a:t> </a:t>
            </a:r>
            <a:r>
              <a:rPr lang="en-US" sz="5200" dirty="0" err="1"/>
              <a:t>të</a:t>
            </a:r>
            <a:r>
              <a:rPr lang="en-US" sz="5200" dirty="0"/>
              <a:t> </a:t>
            </a:r>
            <a:r>
              <a:rPr lang="en-US" sz="5200" dirty="0" err="1"/>
              <a:t>garantimit</a:t>
            </a:r>
            <a:r>
              <a:rPr lang="en-US" sz="5200" dirty="0"/>
              <a:t> </a:t>
            </a:r>
            <a:r>
              <a:rPr lang="en-US" sz="5200" dirty="0" err="1"/>
              <a:t>të</a:t>
            </a:r>
            <a:r>
              <a:rPr lang="en-US" sz="5200" dirty="0"/>
              <a:t> </a:t>
            </a:r>
            <a:r>
              <a:rPr lang="en-US" sz="5200" dirty="0" err="1"/>
              <a:t>së</a:t>
            </a:r>
            <a:r>
              <a:rPr lang="en-US" sz="5200" dirty="0"/>
              <a:t> </a:t>
            </a:r>
            <a:r>
              <a:rPr lang="en-US" sz="5200" dirty="0" err="1"/>
              <a:t>drejtës</a:t>
            </a:r>
            <a:r>
              <a:rPr lang="en-US" sz="5200" dirty="0"/>
              <a:t> </a:t>
            </a:r>
            <a:r>
              <a:rPr lang="en-US" sz="5200" dirty="0" err="1"/>
              <a:t>së</a:t>
            </a:r>
            <a:r>
              <a:rPr lang="en-US" sz="5200" dirty="0"/>
              <a:t> </a:t>
            </a:r>
            <a:r>
              <a:rPr lang="en-US" sz="5200" dirty="0" err="1"/>
              <a:t>të</a:t>
            </a:r>
            <a:r>
              <a:rPr lang="en-US" sz="5200" dirty="0"/>
              <a:t> </a:t>
            </a:r>
            <a:r>
              <a:rPr lang="en-US" sz="5200" dirty="0" err="1"/>
              <a:t>pandehurit</a:t>
            </a:r>
            <a:r>
              <a:rPr lang="en-US" sz="5200" dirty="0"/>
              <a:t> </a:t>
            </a:r>
            <a:r>
              <a:rPr lang="en-US" sz="5200" dirty="0" err="1"/>
              <a:t>për</a:t>
            </a:r>
            <a:r>
              <a:rPr lang="en-US" sz="5200" dirty="0"/>
              <a:t> </a:t>
            </a:r>
            <a:r>
              <a:rPr lang="en-US" sz="5200" dirty="0" err="1"/>
              <a:t>të</a:t>
            </a:r>
            <a:r>
              <a:rPr lang="en-US" sz="5200" dirty="0"/>
              <a:t> </a:t>
            </a:r>
            <a:r>
              <a:rPr lang="en-US" sz="5200" dirty="0" err="1"/>
              <a:t>marrë</a:t>
            </a:r>
            <a:r>
              <a:rPr lang="en-US" sz="5200" dirty="0"/>
              <a:t> </a:t>
            </a:r>
            <a:r>
              <a:rPr lang="en-US" sz="5200" dirty="0" err="1"/>
              <a:t>pjesë</a:t>
            </a:r>
            <a:r>
              <a:rPr lang="en-US" sz="5200" dirty="0"/>
              <a:t> </a:t>
            </a:r>
            <a:r>
              <a:rPr lang="en-US" sz="5200" dirty="0" err="1"/>
              <a:t>në</a:t>
            </a:r>
            <a:r>
              <a:rPr lang="en-US" sz="5200" dirty="0"/>
              <a:t> </a:t>
            </a:r>
            <a:r>
              <a:rPr lang="en-US" sz="5200" dirty="0" err="1"/>
              <a:t>gjykimin</a:t>
            </a:r>
            <a:r>
              <a:rPr lang="en-US" sz="5200" dirty="0"/>
              <a:t> penal, me </a:t>
            </a:r>
            <a:r>
              <a:rPr lang="en-US" sz="5200" dirty="0" err="1"/>
              <a:t>pasojë</a:t>
            </a:r>
            <a:r>
              <a:rPr lang="en-US" sz="5200" dirty="0"/>
              <a:t> </a:t>
            </a:r>
            <a:r>
              <a:rPr lang="en-US" sz="5200" dirty="0" err="1"/>
              <a:t>cënimin</a:t>
            </a:r>
            <a:r>
              <a:rPr lang="en-US" sz="5200" dirty="0"/>
              <a:t> e </a:t>
            </a:r>
            <a:r>
              <a:rPr lang="en-US" sz="5200" dirty="0" err="1"/>
              <a:t>së</a:t>
            </a:r>
            <a:r>
              <a:rPr lang="en-US" sz="5200" dirty="0"/>
              <a:t> </a:t>
            </a:r>
            <a:r>
              <a:rPr lang="en-US" sz="5200" dirty="0" err="1"/>
              <a:t>drejtës</a:t>
            </a:r>
            <a:r>
              <a:rPr lang="en-US" sz="5200" dirty="0"/>
              <a:t> </a:t>
            </a:r>
            <a:r>
              <a:rPr lang="en-US" sz="5200" dirty="0" err="1"/>
              <a:t>së</a:t>
            </a:r>
            <a:r>
              <a:rPr lang="en-US" sz="5200" dirty="0"/>
              <a:t> </a:t>
            </a:r>
            <a:r>
              <a:rPr lang="en-US" sz="5200" dirty="0" err="1"/>
              <a:t>tij</a:t>
            </a:r>
            <a:r>
              <a:rPr lang="en-US" sz="5200" dirty="0"/>
              <a:t> </a:t>
            </a:r>
            <a:r>
              <a:rPr lang="en-US" sz="5200" dirty="0" err="1"/>
              <a:t>për</a:t>
            </a:r>
            <a:r>
              <a:rPr lang="en-US" sz="5200" dirty="0"/>
              <a:t> </a:t>
            </a:r>
            <a:r>
              <a:rPr lang="en-US" sz="5200" dirty="0" err="1"/>
              <a:t>një</a:t>
            </a:r>
            <a:r>
              <a:rPr lang="en-US" sz="5200" dirty="0"/>
              <a:t> </a:t>
            </a:r>
            <a:r>
              <a:rPr lang="en-US" sz="5200" dirty="0" err="1"/>
              <a:t>proces</a:t>
            </a:r>
            <a:r>
              <a:rPr lang="en-US" sz="5200" dirty="0"/>
              <a:t> </a:t>
            </a:r>
            <a:r>
              <a:rPr lang="en-US" sz="5200" dirty="0" err="1"/>
              <a:t>të</a:t>
            </a:r>
            <a:r>
              <a:rPr lang="en-US" sz="5200" dirty="0"/>
              <a:t> </a:t>
            </a:r>
            <a:r>
              <a:rPr lang="en-US" sz="5200" dirty="0" err="1"/>
              <a:t>rregullt</a:t>
            </a:r>
            <a:r>
              <a:rPr lang="en-US" sz="5200" dirty="0"/>
              <a:t> </a:t>
            </a:r>
            <a:r>
              <a:rPr lang="en-US" sz="5200" dirty="0" err="1"/>
              <a:t>ligjor</a:t>
            </a:r>
            <a:r>
              <a:rPr lang="en-US" sz="5200" dirty="0"/>
              <a:t>.</a:t>
            </a:r>
          </a:p>
          <a:p>
            <a:endParaRPr lang="en-US" dirty="0"/>
          </a:p>
        </p:txBody>
      </p:sp>
      <p:sp>
        <p:nvSpPr>
          <p:cNvPr id="3" name="Date Placeholder 2"/>
          <p:cNvSpPr>
            <a:spLocks noGrp="1"/>
          </p:cNvSpPr>
          <p:nvPr>
            <p:ph type="dt" sz="half" idx="10"/>
          </p:nvPr>
        </p:nvSpPr>
        <p:spPr/>
        <p:txBody>
          <a:bodyPr/>
          <a:lstStyle/>
          <a:p>
            <a:fld id="{90D84F1D-8010-4C88-9A7F-4E8329CCAC66}" type="datetime1">
              <a:rPr lang="en-US" smtClean="0"/>
              <a:t>3/14/2023</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val="14753826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0"/>
            <a:ext cx="8686800" cy="5334000"/>
          </a:xfrm>
        </p:spPr>
        <p:txBody>
          <a:bodyPr>
            <a:noAutofit/>
          </a:bodyPr>
          <a:lstStyle/>
          <a:p>
            <a:pPr algn="just"/>
            <a:r>
              <a:rPr lang="en-US" sz="1800" dirty="0" err="1"/>
              <a:t>Gjykata</a:t>
            </a:r>
            <a:r>
              <a:rPr lang="en-US" sz="1800" dirty="0"/>
              <a:t> </a:t>
            </a:r>
            <a:r>
              <a:rPr lang="en-US" sz="1800" dirty="0" err="1"/>
              <a:t>ka</a:t>
            </a:r>
            <a:r>
              <a:rPr lang="en-US" sz="1800" dirty="0"/>
              <a:t> </a:t>
            </a:r>
            <a:r>
              <a:rPr lang="en-US" sz="1800" dirty="0" err="1"/>
              <a:t>arsyetuar</a:t>
            </a:r>
            <a:r>
              <a:rPr lang="en-US" sz="1800" dirty="0"/>
              <a:t> se pas </a:t>
            </a:r>
            <a:r>
              <a:rPr lang="en-US" sz="1800" dirty="0" err="1"/>
              <a:t>marrjes</a:t>
            </a:r>
            <a:r>
              <a:rPr lang="en-US" sz="1800" dirty="0"/>
              <a:t> </a:t>
            </a:r>
            <a:r>
              <a:rPr lang="en-US" sz="1800" dirty="0" err="1"/>
              <a:t>së</a:t>
            </a:r>
            <a:r>
              <a:rPr lang="en-US" sz="1800" dirty="0"/>
              <a:t> </a:t>
            </a:r>
            <a:r>
              <a:rPr lang="en-US" sz="1800" dirty="0" err="1"/>
              <a:t>përgjigjes</a:t>
            </a:r>
            <a:r>
              <a:rPr lang="en-US" sz="1800" dirty="0"/>
              <a:t> </a:t>
            </a:r>
            <a:r>
              <a:rPr lang="en-US" sz="1800" dirty="0" err="1"/>
              <a:t>nga</a:t>
            </a:r>
            <a:r>
              <a:rPr lang="en-US" sz="1800" dirty="0"/>
              <a:t> i </a:t>
            </a:r>
            <a:r>
              <a:rPr lang="en-US" sz="1800" dirty="0" err="1"/>
              <a:t>pandehuri</a:t>
            </a:r>
            <a:r>
              <a:rPr lang="en-US" sz="1800" dirty="0"/>
              <a:t> </a:t>
            </a:r>
            <a:r>
              <a:rPr lang="en-US" sz="1800" dirty="0" err="1"/>
              <a:t>sipas</a:t>
            </a:r>
            <a:r>
              <a:rPr lang="en-US" sz="1800" dirty="0"/>
              <a:t> </a:t>
            </a:r>
            <a:r>
              <a:rPr lang="en-US" sz="1800" dirty="0" err="1"/>
              <a:t>së</a:t>
            </a:r>
            <a:r>
              <a:rPr lang="en-US" sz="1800" dirty="0"/>
              <a:t> </a:t>
            </a:r>
            <a:r>
              <a:rPr lang="en-US" sz="1800" dirty="0" err="1"/>
              <a:t>cilës</a:t>
            </a:r>
            <a:r>
              <a:rPr lang="en-US" sz="1800" dirty="0"/>
              <a:t> </a:t>
            </a:r>
            <a:r>
              <a:rPr lang="en-US" sz="1800" dirty="0" err="1"/>
              <a:t>ai</a:t>
            </a:r>
            <a:r>
              <a:rPr lang="en-US" sz="1800" dirty="0"/>
              <a:t> </a:t>
            </a:r>
            <a:r>
              <a:rPr lang="en-US" sz="1800" dirty="0" err="1"/>
              <a:t>kërkonte</a:t>
            </a:r>
            <a:r>
              <a:rPr lang="en-US" sz="1800" dirty="0"/>
              <a:t> </a:t>
            </a:r>
            <a:r>
              <a:rPr lang="en-US" sz="1800" dirty="0" err="1"/>
              <a:t>të</a:t>
            </a:r>
            <a:r>
              <a:rPr lang="en-US" sz="1800" dirty="0"/>
              <a:t> </a:t>
            </a:r>
            <a:r>
              <a:rPr lang="en-US" sz="1800" dirty="0" err="1"/>
              <a:t>gjykohej</a:t>
            </a:r>
            <a:r>
              <a:rPr lang="en-US" sz="1800" dirty="0"/>
              <a:t> </a:t>
            </a:r>
            <a:r>
              <a:rPr lang="en-US" sz="1800" dirty="0" err="1"/>
              <a:t>në</a:t>
            </a:r>
            <a:r>
              <a:rPr lang="en-US" sz="1800" dirty="0"/>
              <a:t> </a:t>
            </a:r>
            <a:r>
              <a:rPr lang="en-US" sz="1800" dirty="0" err="1"/>
              <a:t>praninë</a:t>
            </a:r>
            <a:r>
              <a:rPr lang="en-US" sz="1800" dirty="0"/>
              <a:t> e </a:t>
            </a:r>
            <a:r>
              <a:rPr lang="en-US" sz="1800" dirty="0" err="1"/>
              <a:t>tij</a:t>
            </a:r>
            <a:r>
              <a:rPr lang="en-US" sz="1800" dirty="0"/>
              <a:t>, “</a:t>
            </a:r>
            <a:r>
              <a:rPr lang="en-US" sz="1800" i="1" dirty="0" err="1"/>
              <a:t>gjykata</a:t>
            </a:r>
            <a:r>
              <a:rPr lang="en-US" sz="1800" i="1" dirty="0"/>
              <a:t> e </a:t>
            </a:r>
            <a:r>
              <a:rPr lang="en-US" sz="1800" i="1" dirty="0" err="1"/>
              <a:t>shkallës</a:t>
            </a:r>
            <a:r>
              <a:rPr lang="en-US" sz="1800" i="1" dirty="0"/>
              <a:t> </a:t>
            </a:r>
            <a:r>
              <a:rPr lang="en-US" sz="1800" i="1" dirty="0" err="1"/>
              <a:t>së</a:t>
            </a:r>
            <a:r>
              <a:rPr lang="en-US" sz="1800" i="1" dirty="0"/>
              <a:t> </a:t>
            </a:r>
            <a:r>
              <a:rPr lang="en-US" sz="1800" i="1" dirty="0" err="1"/>
              <a:t>parë</a:t>
            </a:r>
            <a:r>
              <a:rPr lang="en-US" sz="1800" i="1" dirty="0"/>
              <a:t>, </a:t>
            </a:r>
            <a:r>
              <a:rPr lang="en-US" sz="1800" i="1" dirty="0" err="1"/>
              <a:t>edhe</a:t>
            </a:r>
            <a:r>
              <a:rPr lang="en-US" sz="1800" i="1" dirty="0"/>
              <a:t> </a:t>
            </a:r>
            <a:r>
              <a:rPr lang="en-US" sz="1800" i="1" dirty="0" err="1"/>
              <a:t>pse</a:t>
            </a:r>
            <a:r>
              <a:rPr lang="en-US" sz="1800" i="1" dirty="0"/>
              <a:t> </a:t>
            </a:r>
            <a:r>
              <a:rPr lang="en-US" sz="1800" i="1" dirty="0" err="1"/>
              <a:t>kishte</a:t>
            </a:r>
            <a:r>
              <a:rPr lang="en-US" sz="1800" i="1" dirty="0"/>
              <a:t> </a:t>
            </a:r>
            <a:r>
              <a:rPr lang="en-US" sz="1800" i="1" dirty="0" err="1"/>
              <a:t>në</a:t>
            </a:r>
            <a:r>
              <a:rPr lang="en-US" sz="1800" i="1" dirty="0"/>
              <a:t> </a:t>
            </a:r>
            <a:r>
              <a:rPr lang="en-US" sz="1800" i="1" dirty="0" err="1"/>
              <a:t>dispozicion</a:t>
            </a:r>
            <a:r>
              <a:rPr lang="en-US" sz="1800" i="1" dirty="0"/>
              <a:t> </a:t>
            </a:r>
            <a:r>
              <a:rPr lang="en-US" sz="1800" i="1" dirty="0" err="1"/>
              <a:t>opsione</a:t>
            </a:r>
            <a:r>
              <a:rPr lang="en-US" sz="1800" i="1" dirty="0"/>
              <a:t> </a:t>
            </a:r>
            <a:r>
              <a:rPr lang="en-US" sz="1800" i="1" dirty="0" err="1"/>
              <a:t>të</a:t>
            </a:r>
            <a:r>
              <a:rPr lang="en-US" sz="1800" i="1" dirty="0"/>
              <a:t> </a:t>
            </a:r>
            <a:r>
              <a:rPr lang="en-US" sz="1800" i="1" dirty="0" err="1"/>
              <a:t>tjera</a:t>
            </a:r>
            <a:r>
              <a:rPr lang="en-US" sz="1800" i="1" dirty="0"/>
              <a:t> </a:t>
            </a:r>
            <a:r>
              <a:rPr lang="en-US" sz="1800" i="1" dirty="0" err="1"/>
              <a:t>për</a:t>
            </a:r>
            <a:r>
              <a:rPr lang="en-US" sz="1800" i="1" dirty="0"/>
              <a:t> </a:t>
            </a:r>
            <a:r>
              <a:rPr lang="en-US" sz="1800" i="1" dirty="0" err="1"/>
              <a:t>të</a:t>
            </a:r>
            <a:r>
              <a:rPr lang="en-US" sz="1800" i="1" dirty="0"/>
              <a:t> </a:t>
            </a:r>
            <a:r>
              <a:rPr lang="en-US" sz="1800" i="1" dirty="0" err="1"/>
              <a:t>mundësuar</a:t>
            </a:r>
            <a:r>
              <a:rPr lang="en-US" sz="1800" i="1" dirty="0"/>
              <a:t> </a:t>
            </a:r>
            <a:r>
              <a:rPr lang="en-US" sz="1800" i="1" dirty="0" err="1"/>
              <a:t>paraqitjen</a:t>
            </a:r>
            <a:r>
              <a:rPr lang="en-US" sz="1800" i="1" dirty="0"/>
              <a:t> </a:t>
            </a:r>
            <a:r>
              <a:rPr lang="en-US" sz="1800" i="1" dirty="0" err="1"/>
              <a:t>në</a:t>
            </a:r>
            <a:r>
              <a:rPr lang="en-US" sz="1800" i="1" dirty="0"/>
              <a:t> </a:t>
            </a:r>
            <a:r>
              <a:rPr lang="en-US" sz="1800" i="1" dirty="0" err="1"/>
              <a:t>gjykim</a:t>
            </a:r>
            <a:r>
              <a:rPr lang="en-US" sz="1800" i="1" dirty="0"/>
              <a:t> </a:t>
            </a:r>
            <a:r>
              <a:rPr lang="en-US" sz="1800" i="1" dirty="0" err="1"/>
              <a:t>personalisht</a:t>
            </a:r>
            <a:r>
              <a:rPr lang="en-US" sz="1800" i="1" dirty="0"/>
              <a:t> </a:t>
            </a:r>
            <a:r>
              <a:rPr lang="en-US" sz="1800" i="1" dirty="0" err="1"/>
              <a:t>të</a:t>
            </a:r>
            <a:r>
              <a:rPr lang="en-US" sz="1800" i="1" dirty="0"/>
              <a:t> </a:t>
            </a:r>
            <a:r>
              <a:rPr lang="en-US" sz="1800" i="1" dirty="0" err="1"/>
              <a:t>të</a:t>
            </a:r>
            <a:r>
              <a:rPr lang="en-US" sz="1800" i="1" dirty="0"/>
              <a:t> </a:t>
            </a:r>
            <a:r>
              <a:rPr lang="en-US" sz="1800" i="1" dirty="0" err="1"/>
              <a:t>pandehurit</a:t>
            </a:r>
            <a:r>
              <a:rPr lang="en-US" sz="1800" i="1" dirty="0"/>
              <a:t> MM, </a:t>
            </a:r>
            <a:r>
              <a:rPr lang="en-US" sz="1800" i="1" dirty="0" err="1"/>
              <a:t>nuk</a:t>
            </a:r>
            <a:r>
              <a:rPr lang="en-US" sz="1800" i="1" dirty="0"/>
              <a:t> i </a:t>
            </a:r>
            <a:r>
              <a:rPr lang="en-US" sz="1800" i="1" dirty="0" err="1"/>
              <a:t>ka</a:t>
            </a:r>
            <a:r>
              <a:rPr lang="en-US" sz="1800" i="1" dirty="0"/>
              <a:t> </a:t>
            </a:r>
            <a:r>
              <a:rPr lang="en-US" sz="1800" i="1" dirty="0" err="1"/>
              <a:t>shfrytëzuar</a:t>
            </a:r>
            <a:r>
              <a:rPr lang="en-US" sz="1800" i="1" dirty="0"/>
              <a:t> </a:t>
            </a:r>
            <a:r>
              <a:rPr lang="en-US" sz="1800" i="1" dirty="0" err="1"/>
              <a:t>ato</a:t>
            </a:r>
            <a:r>
              <a:rPr lang="en-US" sz="1800" i="1" dirty="0"/>
              <a:t>. </a:t>
            </a:r>
            <a:endParaRPr lang="en-US" sz="1800" i="1" dirty="0" smtClean="0"/>
          </a:p>
          <a:p>
            <a:pPr algn="just"/>
            <a:r>
              <a:rPr lang="en-US" sz="1800" b="1" i="1" dirty="0" err="1" smtClean="0"/>
              <a:t>Opsioni</a:t>
            </a:r>
            <a:r>
              <a:rPr lang="en-US" sz="1800" b="1" i="1" dirty="0" smtClean="0"/>
              <a:t> </a:t>
            </a:r>
            <a:r>
              <a:rPr lang="en-US" sz="1800" b="1" i="1" dirty="0"/>
              <a:t>i </a:t>
            </a:r>
            <a:r>
              <a:rPr lang="en-US" sz="1800" b="1" i="1" dirty="0" err="1"/>
              <a:t>parë</a:t>
            </a:r>
            <a:r>
              <a:rPr lang="en-US" sz="1800" b="1" i="1" dirty="0"/>
              <a:t> i </a:t>
            </a:r>
            <a:r>
              <a:rPr lang="en-US" sz="1800" b="1" i="1" dirty="0" err="1"/>
              <a:t>Gjykatës</a:t>
            </a:r>
            <a:r>
              <a:rPr lang="en-US" sz="1800" b="1" i="1" dirty="0"/>
              <a:t> </a:t>
            </a:r>
            <a:r>
              <a:rPr lang="en-US" sz="1800" b="1" i="1" dirty="0" err="1"/>
              <a:t>për</a:t>
            </a:r>
            <a:r>
              <a:rPr lang="en-US" sz="1800" b="1" i="1" dirty="0"/>
              <a:t> </a:t>
            </a:r>
            <a:r>
              <a:rPr lang="en-US" sz="1800" b="1" i="1" dirty="0" err="1"/>
              <a:t>Krime</a:t>
            </a:r>
            <a:r>
              <a:rPr lang="en-US" sz="1800" b="1" i="1" dirty="0"/>
              <a:t> </a:t>
            </a:r>
            <a:r>
              <a:rPr lang="en-US" sz="1800" b="1" i="1" dirty="0" err="1"/>
              <a:t>të</a:t>
            </a:r>
            <a:r>
              <a:rPr lang="en-US" sz="1800" b="1" i="1" dirty="0"/>
              <a:t> </a:t>
            </a:r>
            <a:r>
              <a:rPr lang="en-US" sz="1800" b="1" i="1" dirty="0" err="1"/>
              <a:t>Rënda</a:t>
            </a:r>
            <a:r>
              <a:rPr lang="en-US" sz="1800" b="1" i="1" dirty="0"/>
              <a:t> </a:t>
            </a:r>
            <a:r>
              <a:rPr lang="en-US" sz="1800" i="1" dirty="0" err="1"/>
              <a:t>për</a:t>
            </a:r>
            <a:r>
              <a:rPr lang="en-US" sz="1800" i="1" dirty="0"/>
              <a:t> </a:t>
            </a:r>
            <a:r>
              <a:rPr lang="en-US" sz="1800" i="1" dirty="0" err="1"/>
              <a:t>të</a:t>
            </a:r>
            <a:r>
              <a:rPr lang="en-US" sz="1800" i="1" dirty="0"/>
              <a:t> </a:t>
            </a:r>
            <a:r>
              <a:rPr lang="en-US" sz="1800" i="1" dirty="0" err="1"/>
              <a:t>mundësuar</a:t>
            </a:r>
            <a:r>
              <a:rPr lang="en-US" sz="1800" i="1" dirty="0"/>
              <a:t> </a:t>
            </a:r>
            <a:r>
              <a:rPr lang="en-US" sz="1800" i="1" dirty="0" err="1"/>
              <a:t>paraqitjen</a:t>
            </a:r>
            <a:r>
              <a:rPr lang="en-US" sz="1800" i="1" dirty="0"/>
              <a:t> </a:t>
            </a:r>
            <a:r>
              <a:rPr lang="en-US" sz="1800" i="1" dirty="0" err="1"/>
              <a:t>eventuale</a:t>
            </a:r>
            <a:r>
              <a:rPr lang="en-US" sz="1800" i="1" dirty="0"/>
              <a:t> </a:t>
            </a:r>
            <a:r>
              <a:rPr lang="en-US" sz="1800" i="1" dirty="0" err="1"/>
              <a:t>të</a:t>
            </a:r>
            <a:r>
              <a:rPr lang="en-US" sz="1800" i="1" dirty="0"/>
              <a:t> </a:t>
            </a:r>
            <a:r>
              <a:rPr lang="en-US" sz="1800" i="1" dirty="0" err="1"/>
              <a:t>të</a:t>
            </a:r>
            <a:r>
              <a:rPr lang="en-US" sz="1800" i="1" dirty="0"/>
              <a:t> </a:t>
            </a:r>
            <a:r>
              <a:rPr lang="en-US" sz="1800" i="1" dirty="0" err="1"/>
              <a:t>pandehurit</a:t>
            </a:r>
            <a:r>
              <a:rPr lang="en-US" sz="1800" i="1" dirty="0"/>
              <a:t> MM </a:t>
            </a:r>
            <a:r>
              <a:rPr lang="en-US" sz="1800" i="1" dirty="0" err="1"/>
              <a:t>në</a:t>
            </a:r>
            <a:r>
              <a:rPr lang="en-US" sz="1800" i="1" dirty="0"/>
              <a:t> </a:t>
            </a:r>
            <a:r>
              <a:rPr lang="en-US" sz="1800" i="1" dirty="0" err="1"/>
              <a:t>shkallë</a:t>
            </a:r>
            <a:r>
              <a:rPr lang="en-US" sz="1800" i="1" dirty="0"/>
              <a:t> </a:t>
            </a:r>
            <a:r>
              <a:rPr lang="en-US" sz="1800" i="1" dirty="0" err="1"/>
              <a:t>të</a:t>
            </a:r>
            <a:r>
              <a:rPr lang="en-US" sz="1800" i="1" dirty="0"/>
              <a:t> </a:t>
            </a:r>
            <a:r>
              <a:rPr lang="en-US" sz="1800" i="1" dirty="0" err="1"/>
              <a:t>parë</a:t>
            </a:r>
            <a:r>
              <a:rPr lang="en-US" sz="1800" i="1" dirty="0"/>
              <a:t> </a:t>
            </a:r>
            <a:r>
              <a:rPr lang="en-US" sz="1800" i="1" dirty="0" err="1"/>
              <a:t>ka</a:t>
            </a:r>
            <a:r>
              <a:rPr lang="en-US" sz="1800" i="1" dirty="0"/>
              <a:t> </a:t>
            </a:r>
            <a:r>
              <a:rPr lang="en-US" sz="1800" i="1" dirty="0" err="1"/>
              <a:t>qënë</a:t>
            </a:r>
            <a:r>
              <a:rPr lang="en-US" sz="1800" i="1" dirty="0"/>
              <a:t> i </a:t>
            </a:r>
            <a:r>
              <a:rPr lang="en-US" sz="1800" i="1" dirty="0" err="1"/>
              <a:t>ashtuquajturi</a:t>
            </a:r>
            <a:r>
              <a:rPr lang="en-US" sz="1800" i="1" dirty="0"/>
              <a:t> “</a:t>
            </a:r>
            <a:r>
              <a:rPr lang="en-US" sz="1800" i="1" dirty="0" err="1"/>
              <a:t>Dorëzim</a:t>
            </a:r>
            <a:r>
              <a:rPr lang="en-US" sz="1800" i="1" dirty="0"/>
              <a:t> i </a:t>
            </a:r>
            <a:r>
              <a:rPr lang="en-US" sz="1800" i="1" dirty="0" err="1"/>
              <a:t>Kushtëzuar</a:t>
            </a:r>
            <a:r>
              <a:rPr lang="en-US" sz="1800" i="1" dirty="0"/>
              <a:t>”, i </a:t>
            </a:r>
            <a:r>
              <a:rPr lang="en-US" sz="1800" i="1" dirty="0" err="1"/>
              <a:t>parashikuar</a:t>
            </a:r>
            <a:r>
              <a:rPr lang="en-US" sz="1800" i="1" dirty="0"/>
              <a:t> </a:t>
            </a:r>
            <a:r>
              <a:rPr lang="en-US" sz="1800" i="1" dirty="0" err="1"/>
              <a:t>në</a:t>
            </a:r>
            <a:r>
              <a:rPr lang="en-US" sz="1800" i="1" dirty="0"/>
              <a:t> </a:t>
            </a:r>
            <a:r>
              <a:rPr lang="en-US" sz="1800" i="1" dirty="0" err="1"/>
              <a:t>nenin</a:t>
            </a:r>
            <a:r>
              <a:rPr lang="en-US" sz="1800" i="1" dirty="0"/>
              <a:t> 19, </a:t>
            </a:r>
            <a:r>
              <a:rPr lang="en-US" sz="1800" i="1" dirty="0" err="1"/>
              <a:t>pika</a:t>
            </a:r>
            <a:r>
              <a:rPr lang="en-US" sz="1800" i="1" dirty="0"/>
              <a:t> 2 </a:t>
            </a:r>
            <a:r>
              <a:rPr lang="en-US" sz="1800" i="1" dirty="0" err="1"/>
              <a:t>të</a:t>
            </a:r>
            <a:r>
              <a:rPr lang="en-US" sz="1800" i="1" dirty="0"/>
              <a:t> </a:t>
            </a:r>
            <a:r>
              <a:rPr lang="en-US" sz="1800" i="1" dirty="0" err="1"/>
              <a:t>Konventës</a:t>
            </a:r>
            <a:r>
              <a:rPr lang="en-US" sz="1800" i="1" dirty="0"/>
              <a:t> </a:t>
            </a:r>
            <a:r>
              <a:rPr lang="en-US" sz="1800" i="1" dirty="0" err="1"/>
              <a:t>së</a:t>
            </a:r>
            <a:r>
              <a:rPr lang="en-US" sz="1800" i="1" dirty="0"/>
              <a:t> </a:t>
            </a:r>
            <a:r>
              <a:rPr lang="en-US" sz="1800" i="1" dirty="0" err="1"/>
              <a:t>Këshillit</a:t>
            </a:r>
            <a:r>
              <a:rPr lang="en-US" sz="1800" i="1" dirty="0"/>
              <a:t> </a:t>
            </a:r>
            <a:r>
              <a:rPr lang="en-US" sz="1800" i="1" dirty="0" err="1"/>
              <a:t>të</a:t>
            </a:r>
            <a:r>
              <a:rPr lang="en-US" sz="1800" i="1" dirty="0"/>
              <a:t> </a:t>
            </a:r>
            <a:r>
              <a:rPr lang="en-US" sz="1800" i="1" dirty="0" err="1"/>
              <a:t>Europës</a:t>
            </a:r>
            <a:r>
              <a:rPr lang="en-US" sz="1800" i="1" dirty="0"/>
              <a:t> “</a:t>
            </a:r>
            <a:r>
              <a:rPr lang="en-US" sz="1800" i="1" dirty="0" err="1"/>
              <a:t>Për</a:t>
            </a:r>
            <a:r>
              <a:rPr lang="en-US" sz="1800" i="1" dirty="0"/>
              <a:t> </a:t>
            </a:r>
            <a:r>
              <a:rPr lang="en-US" sz="1800" i="1" dirty="0" err="1"/>
              <a:t>Ekstradimin</a:t>
            </a:r>
            <a:r>
              <a:rPr lang="en-US" sz="1800" i="1" dirty="0"/>
              <a:t>” … </a:t>
            </a:r>
            <a:r>
              <a:rPr lang="en-US" sz="1800" i="1" dirty="0" err="1"/>
              <a:t>ky</a:t>
            </a:r>
            <a:r>
              <a:rPr lang="en-US" sz="1800" i="1" dirty="0"/>
              <a:t> </a:t>
            </a:r>
            <a:r>
              <a:rPr lang="en-US" sz="1800" i="1" dirty="0" err="1"/>
              <a:t>akt</a:t>
            </a:r>
            <a:r>
              <a:rPr lang="en-US" sz="1800" i="1" dirty="0"/>
              <a:t> </a:t>
            </a:r>
            <a:r>
              <a:rPr lang="en-US" sz="1800" i="1" dirty="0" err="1"/>
              <a:t>ndërkombëtar</a:t>
            </a:r>
            <a:r>
              <a:rPr lang="en-US" sz="1800" i="1" dirty="0"/>
              <a:t> </a:t>
            </a:r>
            <a:r>
              <a:rPr lang="en-US" sz="1800" i="1" dirty="0" err="1"/>
              <a:t>është</a:t>
            </a:r>
            <a:r>
              <a:rPr lang="en-US" sz="1800" i="1" dirty="0"/>
              <a:t> </a:t>
            </a:r>
            <a:r>
              <a:rPr lang="en-US" sz="1800" i="1" dirty="0" err="1"/>
              <a:t>nënshkruar</a:t>
            </a:r>
            <a:r>
              <a:rPr lang="en-US" sz="1800" i="1" dirty="0"/>
              <a:t> </a:t>
            </a:r>
            <a:r>
              <a:rPr lang="en-US" sz="1800" i="1" dirty="0" err="1"/>
              <a:t>dhe</a:t>
            </a:r>
            <a:r>
              <a:rPr lang="en-US" sz="1800" i="1" dirty="0"/>
              <a:t> </a:t>
            </a:r>
            <a:r>
              <a:rPr lang="en-US" sz="1800" i="1" dirty="0" err="1"/>
              <a:t>ratifikuar</a:t>
            </a:r>
            <a:r>
              <a:rPr lang="en-US" sz="1800" i="1" dirty="0"/>
              <a:t> </a:t>
            </a:r>
            <a:r>
              <a:rPr lang="en-US" sz="1800" i="1" dirty="0" err="1"/>
              <a:t>nga</a:t>
            </a:r>
            <a:r>
              <a:rPr lang="en-US" sz="1800" i="1" dirty="0"/>
              <a:t> </a:t>
            </a:r>
            <a:r>
              <a:rPr lang="en-US" sz="1800" i="1" dirty="0" err="1"/>
              <a:t>të</a:t>
            </a:r>
            <a:r>
              <a:rPr lang="en-US" sz="1800" i="1" dirty="0"/>
              <a:t> </a:t>
            </a:r>
            <a:r>
              <a:rPr lang="en-US" sz="1800" i="1" dirty="0" err="1"/>
              <a:t>dy</a:t>
            </a:r>
            <a:r>
              <a:rPr lang="en-US" sz="1800" i="1" dirty="0"/>
              <a:t> </a:t>
            </a:r>
            <a:r>
              <a:rPr lang="en-US" sz="1800" i="1" dirty="0" err="1"/>
              <a:t>vendet</a:t>
            </a:r>
            <a:r>
              <a:rPr lang="en-US" sz="1800" i="1" dirty="0"/>
              <a:t>, </a:t>
            </a:r>
            <a:r>
              <a:rPr lang="en-US" sz="1800" i="1" dirty="0" err="1"/>
              <a:t>Republika</a:t>
            </a:r>
            <a:r>
              <a:rPr lang="en-US" sz="1800" i="1" dirty="0"/>
              <a:t> e </a:t>
            </a:r>
            <a:r>
              <a:rPr lang="en-US" sz="1800" i="1" dirty="0" err="1"/>
              <a:t>Shqipërisë</a:t>
            </a:r>
            <a:r>
              <a:rPr lang="en-US" sz="1800" i="1" dirty="0"/>
              <a:t> … </a:t>
            </a:r>
            <a:r>
              <a:rPr lang="en-US" sz="1800" i="1" dirty="0" err="1"/>
              <a:t>dhe</a:t>
            </a:r>
            <a:r>
              <a:rPr lang="en-US" sz="1800" i="1" dirty="0"/>
              <a:t> </a:t>
            </a:r>
            <a:r>
              <a:rPr lang="en-US" sz="1800" i="1" dirty="0" err="1"/>
              <a:t>Konfederata</a:t>
            </a:r>
            <a:r>
              <a:rPr lang="en-US" sz="1800" i="1" dirty="0"/>
              <a:t> </a:t>
            </a:r>
            <a:r>
              <a:rPr lang="en-US" sz="1800" i="1" dirty="0" err="1"/>
              <a:t>Helvetike</a:t>
            </a:r>
            <a:r>
              <a:rPr lang="en-US" sz="1800" i="1" dirty="0"/>
              <a:t> …”. </a:t>
            </a:r>
            <a:r>
              <a:rPr lang="en-US" sz="1800" i="1" dirty="0" err="1"/>
              <a:t>Për</a:t>
            </a:r>
            <a:r>
              <a:rPr lang="en-US" sz="1800" i="1" dirty="0"/>
              <a:t> </a:t>
            </a:r>
            <a:r>
              <a:rPr lang="en-US" sz="1800" i="1" dirty="0" err="1"/>
              <a:t>të</a:t>
            </a:r>
            <a:r>
              <a:rPr lang="en-US" sz="1800" i="1" dirty="0"/>
              <a:t> </a:t>
            </a:r>
            <a:r>
              <a:rPr lang="en-US" sz="1800" i="1" dirty="0" err="1"/>
              <a:t>pandehurin</a:t>
            </a:r>
            <a:r>
              <a:rPr lang="en-US" sz="1800" i="1" dirty="0"/>
              <a:t> </a:t>
            </a:r>
            <a:r>
              <a:rPr lang="en-US" sz="1800" i="1" dirty="0" err="1"/>
              <a:t>ishte</a:t>
            </a:r>
            <a:r>
              <a:rPr lang="en-US" sz="1800" i="1" dirty="0"/>
              <a:t> </a:t>
            </a:r>
            <a:r>
              <a:rPr lang="en-US" sz="1800" i="1" dirty="0" err="1"/>
              <a:t>caktuar</a:t>
            </a:r>
            <a:r>
              <a:rPr lang="en-US" sz="1800" i="1" dirty="0"/>
              <a:t> </a:t>
            </a:r>
            <a:r>
              <a:rPr lang="en-US" sz="1800" i="1" dirty="0" err="1"/>
              <a:t>masa</a:t>
            </a:r>
            <a:r>
              <a:rPr lang="en-US" sz="1800" i="1" dirty="0"/>
              <a:t> “arrest me burg” </a:t>
            </a:r>
            <a:r>
              <a:rPr lang="en-US" sz="1800" i="1" dirty="0" err="1"/>
              <a:t>dhe</a:t>
            </a:r>
            <a:r>
              <a:rPr lang="en-US" sz="1800" i="1" dirty="0"/>
              <a:t> </a:t>
            </a:r>
            <a:r>
              <a:rPr lang="en-US" sz="1800" i="1" dirty="0" err="1"/>
              <a:t>më</a:t>
            </a:r>
            <a:r>
              <a:rPr lang="en-US" sz="1800" i="1" dirty="0"/>
              <a:t> pas </a:t>
            </a:r>
            <a:r>
              <a:rPr lang="en-US" sz="1800" i="1" dirty="0" err="1"/>
              <a:t>gjykata</a:t>
            </a:r>
            <a:r>
              <a:rPr lang="en-US" sz="1800" i="1" dirty="0"/>
              <a:t> </a:t>
            </a:r>
            <a:r>
              <a:rPr lang="en-US" sz="1800" i="1" dirty="0" err="1"/>
              <a:t>kishte</a:t>
            </a:r>
            <a:r>
              <a:rPr lang="en-US" sz="1800" i="1" dirty="0"/>
              <a:t> </a:t>
            </a:r>
            <a:r>
              <a:rPr lang="en-US" sz="1800" i="1" dirty="0" err="1"/>
              <a:t>deklaruar</a:t>
            </a:r>
            <a:r>
              <a:rPr lang="en-US" sz="1800" i="1" dirty="0"/>
              <a:t> </a:t>
            </a:r>
            <a:r>
              <a:rPr lang="en-US" sz="1800" i="1" dirty="0" err="1"/>
              <a:t>ikjen</a:t>
            </a:r>
            <a:r>
              <a:rPr lang="en-US" sz="1800" i="1" dirty="0"/>
              <a:t> e </a:t>
            </a:r>
            <a:r>
              <a:rPr lang="en-US" sz="1800" i="1" dirty="0" err="1"/>
              <a:t>tij</a:t>
            </a:r>
            <a:r>
              <a:rPr lang="en-US" sz="1800" i="1" dirty="0"/>
              <a:t>. </a:t>
            </a:r>
            <a:r>
              <a:rPr lang="en-US" sz="1800" i="1" dirty="0" err="1"/>
              <a:t>Njëkohësisht</a:t>
            </a:r>
            <a:r>
              <a:rPr lang="en-US" sz="1800" i="1" dirty="0"/>
              <a:t>, </a:t>
            </a:r>
            <a:r>
              <a:rPr lang="en-US" sz="1800" i="1" dirty="0" err="1"/>
              <a:t>për</a:t>
            </a:r>
            <a:r>
              <a:rPr lang="en-US" sz="1800" i="1" dirty="0"/>
              <a:t> </a:t>
            </a:r>
            <a:r>
              <a:rPr lang="en-US" sz="1800" i="1" dirty="0" err="1"/>
              <a:t>këtë</a:t>
            </a:r>
            <a:r>
              <a:rPr lang="en-US" sz="1800" i="1" dirty="0"/>
              <a:t> </a:t>
            </a:r>
            <a:r>
              <a:rPr lang="en-US" sz="1800" i="1" dirty="0" err="1"/>
              <a:t>të</a:t>
            </a:r>
            <a:r>
              <a:rPr lang="en-US" sz="1800" i="1" dirty="0"/>
              <a:t> </a:t>
            </a:r>
            <a:r>
              <a:rPr lang="en-US" sz="1800" i="1" dirty="0" err="1"/>
              <a:t>pandehur</a:t>
            </a:r>
            <a:r>
              <a:rPr lang="en-US" sz="1800" i="1" dirty="0"/>
              <a:t> </a:t>
            </a:r>
            <a:r>
              <a:rPr lang="en-US" sz="1800" i="1" dirty="0" err="1"/>
              <a:t>është</a:t>
            </a:r>
            <a:r>
              <a:rPr lang="en-US" sz="1800" i="1" dirty="0"/>
              <a:t> </a:t>
            </a:r>
            <a:r>
              <a:rPr lang="en-US" sz="1800" i="1" dirty="0" err="1"/>
              <a:t>nxjerrë</a:t>
            </a:r>
            <a:r>
              <a:rPr lang="en-US" sz="1800" i="1" dirty="0"/>
              <a:t> </a:t>
            </a:r>
            <a:r>
              <a:rPr lang="en-US" sz="1800" i="1" dirty="0" err="1"/>
              <a:t>edhe</a:t>
            </a:r>
            <a:r>
              <a:rPr lang="en-US" sz="1800" i="1" dirty="0"/>
              <a:t> </a:t>
            </a:r>
            <a:r>
              <a:rPr lang="en-US" sz="1800" i="1" dirty="0" err="1"/>
              <a:t>urdhëri</a:t>
            </a:r>
            <a:r>
              <a:rPr lang="en-US" sz="1800" i="1" dirty="0"/>
              <a:t> </a:t>
            </a:r>
            <a:r>
              <a:rPr lang="en-US" sz="1800" i="1" dirty="0" err="1"/>
              <a:t>ndërkombëtar</a:t>
            </a:r>
            <a:r>
              <a:rPr lang="en-US" sz="1800" i="1" dirty="0"/>
              <a:t> i </a:t>
            </a:r>
            <a:r>
              <a:rPr lang="en-US" sz="1800" i="1" dirty="0" err="1"/>
              <a:t>arrestit</a:t>
            </a:r>
            <a:r>
              <a:rPr lang="en-US" sz="1800" i="1" dirty="0"/>
              <a:t>, duke i </a:t>
            </a:r>
            <a:r>
              <a:rPr lang="en-US" sz="1800" i="1" dirty="0" err="1"/>
              <a:t>kërkuar</a:t>
            </a:r>
            <a:r>
              <a:rPr lang="en-US" sz="1800" i="1" dirty="0"/>
              <a:t> INTERPOL-it </a:t>
            </a:r>
            <a:r>
              <a:rPr lang="en-US" sz="1800" i="1" dirty="0" err="1"/>
              <a:t>kërkimin</a:t>
            </a:r>
            <a:r>
              <a:rPr lang="en-US" sz="1800" i="1" dirty="0"/>
              <a:t> </a:t>
            </a:r>
            <a:r>
              <a:rPr lang="en-US" sz="1800" i="1" dirty="0" err="1"/>
              <a:t>dhe</a:t>
            </a:r>
            <a:r>
              <a:rPr lang="en-US" sz="1800" i="1" dirty="0"/>
              <a:t> </a:t>
            </a:r>
            <a:r>
              <a:rPr lang="en-US" sz="1800" i="1" dirty="0" err="1"/>
              <a:t>arrestimin</a:t>
            </a:r>
            <a:r>
              <a:rPr lang="en-US" sz="1800" i="1" dirty="0"/>
              <a:t> </a:t>
            </a:r>
            <a:r>
              <a:rPr lang="en-US" sz="1800" i="1" dirty="0" err="1"/>
              <a:t>për</a:t>
            </a:r>
            <a:r>
              <a:rPr lang="en-US" sz="1800" i="1" dirty="0"/>
              <a:t> </a:t>
            </a:r>
            <a:r>
              <a:rPr lang="en-US" sz="1800" i="1" dirty="0" err="1"/>
              <a:t>qëllim</a:t>
            </a:r>
            <a:r>
              <a:rPr lang="en-US" sz="1800" i="1" dirty="0"/>
              <a:t> </a:t>
            </a:r>
            <a:r>
              <a:rPr lang="en-US" sz="1800" i="1" dirty="0" err="1"/>
              <a:t>të</a:t>
            </a:r>
            <a:r>
              <a:rPr lang="en-US" sz="1800" i="1" dirty="0"/>
              <a:t> </a:t>
            </a:r>
            <a:r>
              <a:rPr lang="en-US" sz="1800" i="1" dirty="0" err="1"/>
              <a:t>ekstradimit</a:t>
            </a:r>
            <a:r>
              <a:rPr lang="en-US" sz="1800" i="1" dirty="0"/>
              <a:t> </a:t>
            </a:r>
            <a:r>
              <a:rPr lang="en-US" sz="1800" i="1" dirty="0" err="1"/>
              <a:t>në</a:t>
            </a:r>
            <a:r>
              <a:rPr lang="en-US" sz="1800" i="1" dirty="0"/>
              <a:t> </a:t>
            </a:r>
            <a:r>
              <a:rPr lang="en-US" sz="1800" i="1" dirty="0" err="1"/>
              <a:t>Republikën</a:t>
            </a:r>
            <a:r>
              <a:rPr lang="en-US" sz="1800" i="1" dirty="0"/>
              <a:t> e </a:t>
            </a:r>
            <a:r>
              <a:rPr lang="en-US" sz="1800" i="1" dirty="0" err="1"/>
              <a:t>Shqipërisë</a:t>
            </a:r>
            <a:r>
              <a:rPr lang="en-US" sz="1800" i="1" dirty="0"/>
              <a:t>, </a:t>
            </a:r>
            <a:r>
              <a:rPr lang="en-US" sz="1800" i="1" dirty="0" err="1"/>
              <a:t>për</a:t>
            </a:r>
            <a:r>
              <a:rPr lang="en-US" sz="1800" i="1" dirty="0"/>
              <a:t> </a:t>
            </a:r>
            <a:r>
              <a:rPr lang="en-US" sz="1800" i="1" dirty="0" err="1"/>
              <a:t>t’u</a:t>
            </a:r>
            <a:r>
              <a:rPr lang="en-US" sz="1800" i="1" dirty="0"/>
              <a:t> </a:t>
            </a:r>
            <a:r>
              <a:rPr lang="en-US" sz="1800" i="1" dirty="0" err="1"/>
              <a:t>gjykuar</a:t>
            </a:r>
            <a:r>
              <a:rPr lang="en-US" sz="1800" i="1" dirty="0"/>
              <a:t> </a:t>
            </a:r>
            <a:r>
              <a:rPr lang="en-US" sz="1800" i="1" dirty="0" err="1"/>
              <a:t>për</a:t>
            </a:r>
            <a:r>
              <a:rPr lang="en-US" sz="1800" i="1" dirty="0"/>
              <a:t> </a:t>
            </a:r>
            <a:r>
              <a:rPr lang="en-US" sz="1800" i="1" dirty="0" err="1"/>
              <a:t>çështjen</a:t>
            </a:r>
            <a:r>
              <a:rPr lang="en-US" sz="1800" i="1" dirty="0"/>
              <a:t> </a:t>
            </a:r>
            <a:r>
              <a:rPr lang="en-US" sz="1800" i="1" dirty="0" err="1"/>
              <a:t>objekt</a:t>
            </a:r>
            <a:r>
              <a:rPr lang="en-US" sz="1800" i="1" dirty="0"/>
              <a:t> </a:t>
            </a:r>
            <a:r>
              <a:rPr lang="en-US" sz="1800" i="1" dirty="0" err="1"/>
              <a:t>gjykimi</a:t>
            </a:r>
            <a:r>
              <a:rPr lang="en-US" sz="1800" i="1" dirty="0"/>
              <a:t>. </a:t>
            </a:r>
            <a:r>
              <a:rPr lang="en-US" sz="1800" i="1" dirty="0" err="1"/>
              <a:t>Gjykata</a:t>
            </a:r>
            <a:r>
              <a:rPr lang="en-US" sz="1800" i="1" dirty="0"/>
              <a:t> e </a:t>
            </a:r>
            <a:r>
              <a:rPr lang="en-US" sz="1800" i="1" dirty="0" err="1"/>
              <a:t>shkallës</a:t>
            </a:r>
            <a:r>
              <a:rPr lang="en-US" sz="1800" i="1" dirty="0"/>
              <a:t> </a:t>
            </a:r>
            <a:r>
              <a:rPr lang="en-US" sz="1800" i="1" dirty="0" err="1"/>
              <a:t>së</a:t>
            </a:r>
            <a:r>
              <a:rPr lang="en-US" sz="1800" i="1" dirty="0"/>
              <a:t> </a:t>
            </a:r>
            <a:r>
              <a:rPr lang="en-US" sz="1800" i="1" dirty="0" err="1"/>
              <a:t>parë</a:t>
            </a:r>
            <a:r>
              <a:rPr lang="en-US" sz="1800" i="1" dirty="0"/>
              <a:t> </a:t>
            </a:r>
            <a:r>
              <a:rPr lang="en-US" sz="1800" i="1" dirty="0" err="1"/>
              <a:t>mund</a:t>
            </a:r>
            <a:r>
              <a:rPr lang="en-US" sz="1800" i="1" dirty="0"/>
              <a:t> </a:t>
            </a:r>
            <a:r>
              <a:rPr lang="en-US" sz="1800" i="1" dirty="0" err="1"/>
              <a:t>t’i</a:t>
            </a:r>
            <a:r>
              <a:rPr lang="en-US" sz="1800" i="1" dirty="0"/>
              <a:t> </a:t>
            </a:r>
            <a:r>
              <a:rPr lang="en-US" sz="1800" i="1" dirty="0" err="1"/>
              <a:t>kërkonte</a:t>
            </a:r>
            <a:r>
              <a:rPr lang="en-US" sz="1800" i="1" dirty="0"/>
              <a:t> </a:t>
            </a:r>
            <a:r>
              <a:rPr lang="en-US" sz="1800" i="1" dirty="0" err="1"/>
              <a:t>Ministrisë</a:t>
            </a:r>
            <a:r>
              <a:rPr lang="en-US" sz="1800" i="1" dirty="0"/>
              <a:t> </a:t>
            </a:r>
            <a:r>
              <a:rPr lang="en-US" sz="1800" i="1" dirty="0" err="1"/>
              <a:t>sonë</a:t>
            </a:r>
            <a:r>
              <a:rPr lang="en-US" sz="1800" i="1" dirty="0"/>
              <a:t> </a:t>
            </a:r>
            <a:r>
              <a:rPr lang="en-US" sz="1800" i="1" dirty="0" err="1"/>
              <a:t>të</a:t>
            </a:r>
            <a:r>
              <a:rPr lang="en-US" sz="1800" i="1" dirty="0"/>
              <a:t> </a:t>
            </a:r>
            <a:r>
              <a:rPr lang="en-US" sz="1800" i="1" dirty="0" err="1"/>
              <a:t>drejtësisë</a:t>
            </a:r>
            <a:r>
              <a:rPr lang="en-US" sz="1800" i="1" dirty="0"/>
              <a:t> </a:t>
            </a:r>
            <a:r>
              <a:rPr lang="en-US" sz="1800" i="1" dirty="0" err="1"/>
              <a:t>qe</a:t>
            </a:r>
            <a:r>
              <a:rPr lang="en-US" sz="1800" i="1" dirty="0"/>
              <a:t> </a:t>
            </a:r>
            <a:r>
              <a:rPr lang="en-US" sz="1800" i="1" dirty="0" err="1"/>
              <a:t>t'i</a:t>
            </a:r>
            <a:r>
              <a:rPr lang="en-US" sz="1800" i="1" dirty="0"/>
              <a:t> </a:t>
            </a:r>
            <a:r>
              <a:rPr lang="en-US" sz="1800" i="1" dirty="0" err="1"/>
              <a:t>kerkonte</a:t>
            </a:r>
            <a:r>
              <a:rPr lang="en-US" sz="1800" i="1" dirty="0"/>
              <a:t> </a:t>
            </a:r>
            <a:r>
              <a:rPr lang="en-US" sz="1800" i="1" dirty="0" err="1"/>
              <a:t>Ministrisë</a:t>
            </a:r>
            <a:r>
              <a:rPr lang="en-US" sz="1800" i="1" dirty="0"/>
              <a:t> </a:t>
            </a:r>
            <a:r>
              <a:rPr lang="en-US" sz="1800" i="1" dirty="0" err="1"/>
              <a:t>së</a:t>
            </a:r>
            <a:r>
              <a:rPr lang="en-US" sz="1800" i="1" dirty="0"/>
              <a:t> </a:t>
            </a:r>
            <a:r>
              <a:rPr lang="en-US" sz="1800" i="1" dirty="0" err="1"/>
              <a:t>Drejtësisë</a:t>
            </a:r>
            <a:r>
              <a:rPr lang="en-US" sz="1800" i="1" dirty="0"/>
              <a:t> </a:t>
            </a:r>
            <a:r>
              <a:rPr lang="en-US" sz="1800" i="1" dirty="0" err="1"/>
              <a:t>së</a:t>
            </a:r>
            <a:r>
              <a:rPr lang="en-US" sz="1800" i="1" dirty="0"/>
              <a:t> </a:t>
            </a:r>
            <a:r>
              <a:rPr lang="en-US" sz="1800" i="1" dirty="0" err="1"/>
              <a:t>shtetit</a:t>
            </a:r>
            <a:r>
              <a:rPr lang="en-US" sz="1800" i="1" dirty="0"/>
              <a:t> </a:t>
            </a:r>
            <a:r>
              <a:rPr lang="en-US" sz="1800" i="1" dirty="0" err="1"/>
              <a:t>zviceran</a:t>
            </a:r>
            <a:r>
              <a:rPr lang="en-US" sz="1800" i="1" dirty="0"/>
              <a:t> </a:t>
            </a:r>
            <a:r>
              <a:rPr lang="en-US" sz="1800" i="1" dirty="0" err="1"/>
              <a:t>që</a:t>
            </a:r>
            <a:r>
              <a:rPr lang="en-US" sz="1800" i="1" dirty="0"/>
              <a:t> </a:t>
            </a:r>
            <a:r>
              <a:rPr lang="en-US" sz="1800" i="1" dirty="0" err="1"/>
              <a:t>në</a:t>
            </a:r>
            <a:r>
              <a:rPr lang="en-US" sz="1800" i="1" dirty="0"/>
              <a:t> </a:t>
            </a:r>
            <a:r>
              <a:rPr lang="en-US" sz="1800" i="1" dirty="0" err="1"/>
              <a:t>marrëveshje</a:t>
            </a:r>
            <a:r>
              <a:rPr lang="en-US" sz="1800" i="1" dirty="0"/>
              <a:t> </a:t>
            </a:r>
            <a:r>
              <a:rPr lang="en-US" sz="1800" i="1" dirty="0" err="1"/>
              <a:t>ndërmjet</a:t>
            </a:r>
            <a:r>
              <a:rPr lang="en-US" sz="1800" i="1" dirty="0"/>
              <a:t> </a:t>
            </a:r>
            <a:r>
              <a:rPr lang="en-US" sz="1800" i="1" dirty="0" err="1"/>
              <a:t>tyre</a:t>
            </a:r>
            <a:r>
              <a:rPr lang="en-US" sz="1800" i="1" dirty="0"/>
              <a:t> </a:t>
            </a:r>
            <a:r>
              <a:rPr lang="en-US" sz="1800" i="1" dirty="0" err="1"/>
              <a:t>të</a:t>
            </a:r>
            <a:r>
              <a:rPr lang="en-US" sz="1800" i="1" dirty="0"/>
              <a:t> </a:t>
            </a:r>
            <a:r>
              <a:rPr lang="en-US" sz="1800" i="1" dirty="0" err="1"/>
              <a:t>mundësonin</a:t>
            </a:r>
            <a:r>
              <a:rPr lang="en-US" sz="1800" i="1" dirty="0"/>
              <a:t> </a:t>
            </a:r>
            <a:r>
              <a:rPr lang="en-US" sz="1800" i="1" dirty="0" err="1"/>
              <a:t>dorëzimin</a:t>
            </a:r>
            <a:r>
              <a:rPr lang="en-US" sz="1800" i="1" dirty="0"/>
              <a:t> e </a:t>
            </a:r>
            <a:r>
              <a:rPr lang="en-US" sz="1800" i="1" dirty="0" err="1"/>
              <a:t>përkohshëm</a:t>
            </a:r>
            <a:r>
              <a:rPr lang="en-US" sz="1800" i="1" dirty="0"/>
              <a:t> </a:t>
            </a:r>
            <a:r>
              <a:rPr lang="en-US" sz="1800" i="1" dirty="0" err="1"/>
              <a:t>dhe</a:t>
            </a:r>
            <a:r>
              <a:rPr lang="en-US" sz="1800" i="1" dirty="0"/>
              <a:t> </a:t>
            </a:r>
            <a:r>
              <a:rPr lang="en-US" sz="1800" i="1" dirty="0" err="1"/>
              <a:t>sipas</a:t>
            </a:r>
            <a:r>
              <a:rPr lang="en-US" sz="1800" i="1" dirty="0"/>
              <a:t> </a:t>
            </a:r>
            <a:r>
              <a:rPr lang="en-US" sz="1800" i="1" dirty="0" err="1"/>
              <a:t>kushteve</a:t>
            </a:r>
            <a:r>
              <a:rPr lang="en-US" sz="1800" i="1" dirty="0"/>
              <a:t> </a:t>
            </a:r>
            <a:r>
              <a:rPr lang="en-US" sz="1800" i="1" dirty="0" err="1"/>
              <a:t>që</a:t>
            </a:r>
            <a:r>
              <a:rPr lang="en-US" sz="1800" i="1" dirty="0"/>
              <a:t> do </a:t>
            </a:r>
            <a:r>
              <a:rPr lang="en-US" sz="1800" i="1" dirty="0" err="1"/>
              <a:t>të</a:t>
            </a:r>
            <a:r>
              <a:rPr lang="en-US" sz="1800" i="1" dirty="0"/>
              <a:t> </a:t>
            </a:r>
            <a:r>
              <a:rPr lang="en-US" sz="1800" i="1" dirty="0" err="1"/>
              <a:t>përcaktonin</a:t>
            </a:r>
            <a:r>
              <a:rPr lang="en-US" sz="1800" i="1" dirty="0"/>
              <a:t> </a:t>
            </a:r>
            <a:r>
              <a:rPr lang="en-US" sz="1800" i="1" dirty="0" err="1"/>
              <a:t>në</a:t>
            </a:r>
            <a:r>
              <a:rPr lang="en-US" sz="1800" i="1" dirty="0"/>
              <a:t> </a:t>
            </a:r>
            <a:r>
              <a:rPr lang="en-US" sz="1800" i="1" dirty="0" err="1"/>
              <a:t>akord</a:t>
            </a:r>
            <a:r>
              <a:rPr lang="en-US" sz="1800" i="1" dirty="0"/>
              <a:t> midis </a:t>
            </a:r>
            <a:r>
              <a:rPr lang="en-US" sz="1800" i="1" dirty="0" err="1"/>
              <a:t>tyre</a:t>
            </a:r>
            <a:r>
              <a:rPr lang="en-US" sz="1800" i="1" dirty="0"/>
              <a:t>, </a:t>
            </a:r>
            <a:r>
              <a:rPr lang="en-US" sz="1800" i="1" dirty="0" err="1"/>
              <a:t>të</a:t>
            </a:r>
            <a:r>
              <a:rPr lang="en-US" sz="1800" i="1" dirty="0"/>
              <a:t> </a:t>
            </a:r>
            <a:r>
              <a:rPr lang="en-US" sz="1800" i="1" dirty="0" err="1"/>
              <a:t>të</a:t>
            </a:r>
            <a:r>
              <a:rPr lang="en-US" sz="1800" i="1" dirty="0"/>
              <a:t> </a:t>
            </a:r>
            <a:r>
              <a:rPr lang="en-US" sz="1800" i="1" dirty="0" err="1"/>
              <a:t>pandehurit</a:t>
            </a:r>
            <a:r>
              <a:rPr lang="en-US" sz="1800" i="1" dirty="0"/>
              <a:t> MM, </a:t>
            </a:r>
            <a:r>
              <a:rPr lang="en-US" sz="1800" i="1" dirty="0" err="1"/>
              <a:t>për</a:t>
            </a:r>
            <a:r>
              <a:rPr lang="en-US" sz="1800" i="1" dirty="0"/>
              <a:t> </a:t>
            </a:r>
            <a:r>
              <a:rPr lang="en-US" sz="1800" i="1" dirty="0" err="1"/>
              <a:t>t'u</a:t>
            </a:r>
            <a:r>
              <a:rPr lang="en-US" sz="1800" i="1" dirty="0"/>
              <a:t> </a:t>
            </a:r>
            <a:r>
              <a:rPr lang="en-US" sz="1800" i="1" dirty="0" err="1"/>
              <a:t>gjykuar</a:t>
            </a:r>
            <a:r>
              <a:rPr lang="en-US" sz="1800" i="1" dirty="0"/>
              <a:t> </a:t>
            </a:r>
            <a:r>
              <a:rPr lang="en-US" sz="1800" i="1" dirty="0" err="1"/>
              <a:t>në</a:t>
            </a:r>
            <a:r>
              <a:rPr lang="en-US" sz="1800" i="1" dirty="0"/>
              <a:t> </a:t>
            </a:r>
            <a:r>
              <a:rPr lang="en-US" sz="1800" i="1" dirty="0" err="1"/>
              <a:t>Shqiperi</a:t>
            </a:r>
            <a:r>
              <a:rPr lang="en-US" sz="1800" i="1" dirty="0"/>
              <a:t> </a:t>
            </a:r>
            <a:r>
              <a:rPr lang="en-US" sz="1800" i="1" dirty="0" err="1"/>
              <a:t>dhe</a:t>
            </a:r>
            <a:r>
              <a:rPr lang="en-US" sz="1800" i="1" dirty="0"/>
              <a:t> </a:t>
            </a:r>
            <a:r>
              <a:rPr lang="en-US" sz="1800" i="1" dirty="0" err="1"/>
              <a:t>për</a:t>
            </a:r>
            <a:r>
              <a:rPr lang="en-US" sz="1800" i="1" dirty="0"/>
              <a:t> </a:t>
            </a:r>
            <a:r>
              <a:rPr lang="en-US" sz="1800" i="1" dirty="0" err="1"/>
              <a:t>t'u</a:t>
            </a:r>
            <a:r>
              <a:rPr lang="en-US" sz="1800" i="1" dirty="0"/>
              <a:t> </a:t>
            </a:r>
            <a:r>
              <a:rPr lang="en-US" sz="1800" i="1" dirty="0" err="1"/>
              <a:t>kthyer</a:t>
            </a:r>
            <a:r>
              <a:rPr lang="en-US" sz="1800" i="1" dirty="0"/>
              <a:t> </a:t>
            </a:r>
            <a:r>
              <a:rPr lang="en-US" sz="1800" i="1" dirty="0" err="1"/>
              <a:t>sërish</a:t>
            </a:r>
            <a:r>
              <a:rPr lang="en-US" sz="1800" i="1" dirty="0"/>
              <a:t> ne </a:t>
            </a:r>
            <a:r>
              <a:rPr lang="en-US" sz="1800" i="1" dirty="0" err="1"/>
              <a:t>shtetin</a:t>
            </a:r>
            <a:r>
              <a:rPr lang="en-US" sz="1800" i="1" dirty="0"/>
              <a:t> </a:t>
            </a:r>
            <a:r>
              <a:rPr lang="en-US" sz="1800" i="1" dirty="0" err="1"/>
              <a:t>zviceran</a:t>
            </a:r>
            <a:r>
              <a:rPr lang="en-US" sz="1800" i="1" dirty="0"/>
              <a:t>. </a:t>
            </a:r>
            <a:endParaRPr lang="en-US" sz="1800" i="1" dirty="0" smtClean="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413C7BA2-8AE3-4058-A49F-F66EA04A5C72}"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17063368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371599"/>
            <a:ext cx="8686800" cy="5486401"/>
          </a:xfrm>
        </p:spPr>
        <p:txBody>
          <a:bodyPr>
            <a:noAutofit/>
          </a:bodyPr>
          <a:lstStyle/>
          <a:p>
            <a:pPr algn="just"/>
            <a:r>
              <a:rPr lang="en-US" sz="1800" b="1" i="1" dirty="0" err="1" smtClean="0"/>
              <a:t>Opsioni</a:t>
            </a:r>
            <a:r>
              <a:rPr lang="en-US" sz="1800" b="1" i="1" dirty="0" smtClean="0"/>
              <a:t> i </a:t>
            </a:r>
            <a:r>
              <a:rPr lang="en-US" sz="1800" b="1" i="1" dirty="0" err="1" smtClean="0"/>
              <a:t>dytë</a:t>
            </a:r>
            <a:r>
              <a:rPr lang="en-US" sz="1800" b="1" i="1" dirty="0" smtClean="0"/>
              <a:t> </a:t>
            </a:r>
            <a:r>
              <a:rPr lang="en-US" sz="1800" b="1" i="1" dirty="0" err="1" smtClean="0"/>
              <a:t>në</a:t>
            </a:r>
            <a:r>
              <a:rPr lang="en-US" sz="1800" b="1" i="1" dirty="0" smtClean="0"/>
              <a:t> </a:t>
            </a:r>
            <a:r>
              <a:rPr lang="en-US" sz="1800" b="1" i="1" dirty="0" err="1" smtClean="0"/>
              <a:t>dispozicion</a:t>
            </a:r>
            <a:r>
              <a:rPr lang="en-US" sz="1800" b="1" i="1" dirty="0" smtClean="0"/>
              <a:t> </a:t>
            </a:r>
            <a:r>
              <a:rPr lang="en-US" sz="1800" b="1" i="1" dirty="0" err="1" smtClean="0"/>
              <a:t>të</a:t>
            </a:r>
            <a:r>
              <a:rPr lang="en-US" sz="1800" b="1" i="1" dirty="0" smtClean="0"/>
              <a:t> </a:t>
            </a:r>
            <a:r>
              <a:rPr lang="en-US" sz="1800" b="1" i="1" dirty="0" err="1" smtClean="0"/>
              <a:t>gjykatës</a:t>
            </a:r>
            <a:r>
              <a:rPr lang="en-US" sz="1800" b="1" i="1" dirty="0" smtClean="0"/>
              <a:t> </a:t>
            </a:r>
            <a:r>
              <a:rPr lang="en-US" sz="1800" b="1" i="1" dirty="0" err="1" smtClean="0"/>
              <a:t>për</a:t>
            </a:r>
            <a:r>
              <a:rPr lang="en-US" sz="1800" b="1" i="1" dirty="0" smtClean="0"/>
              <a:t> </a:t>
            </a:r>
            <a:r>
              <a:rPr lang="en-US" sz="1800" b="1" i="1" dirty="0" err="1" smtClean="0"/>
              <a:t>krime</a:t>
            </a:r>
            <a:r>
              <a:rPr lang="en-US" sz="1800" b="1" i="1" dirty="0" smtClean="0"/>
              <a:t> </a:t>
            </a:r>
            <a:r>
              <a:rPr lang="en-US" sz="1800" b="1" i="1" dirty="0" err="1" smtClean="0"/>
              <a:t>të</a:t>
            </a:r>
            <a:r>
              <a:rPr lang="en-US" sz="1800" b="1" i="1" dirty="0" smtClean="0"/>
              <a:t> </a:t>
            </a:r>
            <a:r>
              <a:rPr lang="en-US" sz="1800" b="1" i="1" dirty="0" err="1" smtClean="0"/>
              <a:t>rënda</a:t>
            </a:r>
            <a:r>
              <a:rPr lang="en-US" sz="1800" b="1" i="1" dirty="0" smtClean="0"/>
              <a:t> </a:t>
            </a:r>
            <a:r>
              <a:rPr lang="en-US" sz="1800" i="1" dirty="0" err="1" smtClean="0"/>
              <a:t>për</a:t>
            </a:r>
            <a:r>
              <a:rPr lang="en-US" sz="1800" i="1" dirty="0" smtClean="0"/>
              <a:t> </a:t>
            </a:r>
            <a:r>
              <a:rPr lang="en-US" sz="1800" i="1" dirty="0" err="1" smtClean="0"/>
              <a:t>të</a:t>
            </a:r>
            <a:r>
              <a:rPr lang="en-US" sz="1800" i="1" dirty="0" smtClean="0"/>
              <a:t> </a:t>
            </a:r>
            <a:r>
              <a:rPr lang="en-US" sz="1800" i="1" dirty="0" err="1" smtClean="0"/>
              <a:t>mundësuar</a:t>
            </a:r>
            <a:r>
              <a:rPr lang="en-US" sz="1800" i="1" dirty="0" smtClean="0"/>
              <a:t> </a:t>
            </a:r>
            <a:r>
              <a:rPr lang="en-US" sz="1800" i="1" dirty="0" err="1" smtClean="0"/>
              <a:t>paraqitjen</a:t>
            </a:r>
            <a:r>
              <a:rPr lang="en-US" sz="1800" i="1" dirty="0" smtClean="0"/>
              <a:t> </a:t>
            </a:r>
            <a:r>
              <a:rPr lang="en-US" sz="1800" i="1" dirty="0" err="1" smtClean="0"/>
              <a:t>në</a:t>
            </a:r>
            <a:r>
              <a:rPr lang="en-US" sz="1800" i="1" dirty="0" smtClean="0"/>
              <a:t> </a:t>
            </a:r>
            <a:r>
              <a:rPr lang="en-US" sz="1800" i="1" dirty="0" err="1" smtClean="0"/>
              <a:t>gjykim</a:t>
            </a:r>
            <a:r>
              <a:rPr lang="en-US" sz="1800" i="1" dirty="0" smtClean="0"/>
              <a:t> </a:t>
            </a:r>
            <a:r>
              <a:rPr lang="en-US" sz="1800" i="1" dirty="0" err="1" smtClean="0"/>
              <a:t>të</a:t>
            </a:r>
            <a:r>
              <a:rPr lang="en-US" sz="1800" i="1" dirty="0" smtClean="0"/>
              <a:t> </a:t>
            </a:r>
            <a:r>
              <a:rPr lang="en-US" sz="1800" i="1" dirty="0" err="1" smtClean="0"/>
              <a:t>të</a:t>
            </a:r>
            <a:r>
              <a:rPr lang="en-US" sz="1800" i="1" dirty="0" smtClean="0"/>
              <a:t> </a:t>
            </a:r>
            <a:r>
              <a:rPr lang="en-US" sz="1800" i="1" dirty="0" err="1" smtClean="0"/>
              <a:t>pandehurit</a:t>
            </a:r>
            <a:r>
              <a:rPr lang="en-US" sz="1800" i="1" dirty="0" smtClean="0"/>
              <a:t> MM, </a:t>
            </a:r>
            <a:r>
              <a:rPr lang="en-US" sz="1800" i="1" dirty="0" err="1" smtClean="0"/>
              <a:t>të</a:t>
            </a:r>
            <a:r>
              <a:rPr lang="en-US" sz="1800" i="1" dirty="0" smtClean="0"/>
              <a:t> </a:t>
            </a:r>
            <a:r>
              <a:rPr lang="en-US" sz="1800" i="1" dirty="0" err="1" smtClean="0"/>
              <a:t>burgosur</a:t>
            </a:r>
            <a:r>
              <a:rPr lang="en-US" sz="1800" i="1" dirty="0" smtClean="0"/>
              <a:t> </a:t>
            </a:r>
            <a:r>
              <a:rPr lang="en-US" sz="1800" i="1" dirty="0" err="1" smtClean="0"/>
              <a:t>në</a:t>
            </a:r>
            <a:r>
              <a:rPr lang="en-US" sz="1800" i="1" dirty="0" smtClean="0"/>
              <a:t> </a:t>
            </a:r>
            <a:r>
              <a:rPr lang="en-US" sz="1800" i="1" dirty="0" err="1" smtClean="0"/>
              <a:t>kantonin</a:t>
            </a:r>
            <a:r>
              <a:rPr lang="en-US" sz="1800" i="1" dirty="0" smtClean="0"/>
              <a:t> </a:t>
            </a:r>
            <a:r>
              <a:rPr lang="en-US" sz="1800" i="1" dirty="0" err="1" smtClean="0"/>
              <a:t>Bërnë</a:t>
            </a:r>
            <a:r>
              <a:rPr lang="en-US" sz="1800" i="1" dirty="0" smtClean="0"/>
              <a:t>, </a:t>
            </a:r>
            <a:r>
              <a:rPr lang="en-US" sz="1800" i="1" dirty="0" err="1" smtClean="0"/>
              <a:t>Zvicër</a:t>
            </a:r>
            <a:r>
              <a:rPr lang="en-US" sz="1800" i="1" dirty="0" smtClean="0"/>
              <a:t>, </a:t>
            </a:r>
            <a:r>
              <a:rPr lang="en-US" sz="1800" i="1" dirty="0" err="1" smtClean="0"/>
              <a:t>ishtë</a:t>
            </a:r>
            <a:r>
              <a:rPr lang="en-US" sz="1800" i="1" dirty="0" smtClean="0"/>
              <a:t> </a:t>
            </a:r>
            <a:r>
              <a:rPr lang="en-US" sz="1800" i="1" dirty="0" err="1" smtClean="0"/>
              <a:t>kërkimi</a:t>
            </a:r>
            <a:r>
              <a:rPr lang="en-US" sz="1800" i="1" dirty="0" smtClean="0"/>
              <a:t> i </a:t>
            </a:r>
            <a:r>
              <a:rPr lang="en-US" sz="1800" i="1" dirty="0" err="1" smtClean="0"/>
              <a:t>zbatimit</a:t>
            </a:r>
            <a:r>
              <a:rPr lang="en-US" sz="1800" i="1" dirty="0" smtClean="0"/>
              <a:t> </a:t>
            </a:r>
            <a:r>
              <a:rPr lang="en-US" sz="1800" i="1" dirty="0" err="1" smtClean="0"/>
              <a:t>të</a:t>
            </a:r>
            <a:r>
              <a:rPr lang="en-US" sz="1800" i="1" dirty="0" smtClean="0"/>
              <a:t> </a:t>
            </a:r>
            <a:r>
              <a:rPr lang="en-US" sz="1800" i="1" dirty="0" err="1" smtClean="0"/>
              <a:t>nenit</a:t>
            </a:r>
            <a:r>
              <a:rPr lang="en-US" sz="1800" i="1" dirty="0" smtClean="0"/>
              <a:t> 3 </a:t>
            </a:r>
            <a:r>
              <a:rPr lang="en-US" sz="1800" i="1" dirty="0" err="1" smtClean="0"/>
              <a:t>të</a:t>
            </a:r>
            <a:r>
              <a:rPr lang="en-US" sz="1800" i="1" dirty="0" smtClean="0"/>
              <a:t> </a:t>
            </a:r>
            <a:r>
              <a:rPr lang="en-US" sz="1800" i="1" dirty="0" err="1" smtClean="0"/>
              <a:t>Protokollit</a:t>
            </a:r>
            <a:r>
              <a:rPr lang="en-US" sz="1800" i="1" dirty="0" smtClean="0"/>
              <a:t> </a:t>
            </a:r>
            <a:r>
              <a:rPr lang="en-US" sz="1800" i="1" dirty="0" err="1" smtClean="0"/>
              <a:t>të</a:t>
            </a:r>
            <a:r>
              <a:rPr lang="en-US" sz="1800" i="1" dirty="0" smtClean="0"/>
              <a:t> </a:t>
            </a:r>
            <a:r>
              <a:rPr lang="en-US" sz="1800" i="1" dirty="0" err="1" smtClean="0"/>
              <a:t>Dytë</a:t>
            </a:r>
            <a:r>
              <a:rPr lang="en-US" sz="1800" i="1" dirty="0" smtClean="0"/>
              <a:t> </a:t>
            </a:r>
            <a:r>
              <a:rPr lang="en-US" sz="1800" i="1" dirty="0" err="1" smtClean="0"/>
              <a:t>shtesë</a:t>
            </a:r>
            <a:r>
              <a:rPr lang="en-US" sz="1800" i="1" dirty="0" smtClean="0"/>
              <a:t> </a:t>
            </a:r>
            <a:r>
              <a:rPr lang="en-US" sz="1800" i="1" dirty="0" err="1" smtClean="0"/>
              <a:t>të</a:t>
            </a:r>
            <a:r>
              <a:rPr lang="en-US" sz="1800" i="1" dirty="0" smtClean="0"/>
              <a:t> </a:t>
            </a:r>
            <a:r>
              <a:rPr lang="en-US" sz="1800" i="1" dirty="0" err="1" smtClean="0"/>
              <a:t>Konventës</a:t>
            </a:r>
            <a:r>
              <a:rPr lang="en-US" sz="1800" i="1" dirty="0" smtClean="0"/>
              <a:t> </a:t>
            </a:r>
            <a:r>
              <a:rPr lang="en-US" sz="1800" i="1" dirty="0" err="1" smtClean="0"/>
              <a:t>Europianë</a:t>
            </a:r>
            <a:r>
              <a:rPr lang="en-US" sz="1800" i="1" dirty="0" smtClean="0"/>
              <a:t> "</a:t>
            </a:r>
            <a:r>
              <a:rPr lang="en-US" sz="1800" i="1" dirty="0" err="1" smtClean="0"/>
              <a:t>Për</a:t>
            </a:r>
            <a:r>
              <a:rPr lang="en-US" sz="1800" i="1" dirty="0" smtClean="0"/>
              <a:t> </a:t>
            </a:r>
            <a:r>
              <a:rPr lang="en-US" sz="1800" i="1" dirty="0" err="1" smtClean="0"/>
              <a:t>ndihmë</a:t>
            </a:r>
            <a:r>
              <a:rPr lang="en-US" sz="1800" i="1" dirty="0" smtClean="0"/>
              <a:t> </a:t>
            </a:r>
            <a:r>
              <a:rPr lang="en-US" sz="1800" i="1" dirty="0" err="1" smtClean="0"/>
              <a:t>të</a:t>
            </a:r>
            <a:r>
              <a:rPr lang="en-US" sz="1800" i="1" dirty="0" smtClean="0"/>
              <a:t> </a:t>
            </a:r>
            <a:r>
              <a:rPr lang="en-US" sz="1800" i="1" dirty="0" err="1" smtClean="0"/>
              <a:t>ndërsjëllë</a:t>
            </a:r>
            <a:r>
              <a:rPr lang="en-US" sz="1800" i="1" dirty="0" smtClean="0"/>
              <a:t> </a:t>
            </a:r>
            <a:r>
              <a:rPr lang="en-US" sz="1800" i="1" dirty="0" err="1" smtClean="0"/>
              <a:t>juridikë</a:t>
            </a:r>
            <a:r>
              <a:rPr lang="en-US" sz="1800" i="1" dirty="0" smtClean="0"/>
              <a:t> </a:t>
            </a:r>
            <a:r>
              <a:rPr lang="en-US" sz="1800" i="1" dirty="0" err="1" smtClean="0"/>
              <a:t>në</a:t>
            </a:r>
            <a:r>
              <a:rPr lang="en-US" sz="1800" i="1" dirty="0" smtClean="0"/>
              <a:t> </a:t>
            </a:r>
            <a:r>
              <a:rPr lang="en-US" sz="1800" i="1" dirty="0" err="1" smtClean="0"/>
              <a:t>fushën</a:t>
            </a:r>
            <a:r>
              <a:rPr lang="en-US" sz="1800" i="1" dirty="0" smtClean="0"/>
              <a:t> </a:t>
            </a:r>
            <a:r>
              <a:rPr lang="en-US" sz="1800" i="1" dirty="0" err="1" smtClean="0"/>
              <a:t>penale</a:t>
            </a:r>
            <a:r>
              <a:rPr lang="en-US" sz="1800" i="1" dirty="0" smtClean="0"/>
              <a:t>". … </a:t>
            </a:r>
            <a:r>
              <a:rPr lang="en-US" sz="1800" i="1" dirty="0" err="1" smtClean="0"/>
              <a:t>Republika</a:t>
            </a:r>
            <a:r>
              <a:rPr lang="en-US" sz="1800" i="1" dirty="0" smtClean="0"/>
              <a:t> e </a:t>
            </a:r>
            <a:r>
              <a:rPr lang="en-US" sz="1800" i="1" dirty="0" err="1" smtClean="0"/>
              <a:t>Shqipërisë</a:t>
            </a:r>
            <a:r>
              <a:rPr lang="en-US" sz="1800" i="1" dirty="0" smtClean="0"/>
              <a:t> </a:t>
            </a:r>
            <a:r>
              <a:rPr lang="en-US" sz="1800" i="1" dirty="0" err="1" smtClean="0"/>
              <a:t>ka</a:t>
            </a:r>
            <a:r>
              <a:rPr lang="en-US" sz="1800" i="1" dirty="0" smtClean="0"/>
              <a:t> </a:t>
            </a:r>
            <a:r>
              <a:rPr lang="en-US" sz="1800" i="1" dirty="0" err="1" smtClean="0"/>
              <a:t>ratifikuar</a:t>
            </a:r>
            <a:r>
              <a:rPr lang="en-US" sz="1800" i="1" dirty="0" smtClean="0"/>
              <a:t> </a:t>
            </a:r>
            <a:r>
              <a:rPr lang="en-US" sz="1800" i="1" dirty="0" err="1" smtClean="0"/>
              <a:t>këtë</a:t>
            </a:r>
            <a:r>
              <a:rPr lang="en-US" sz="1800" i="1" dirty="0" smtClean="0"/>
              <a:t> </a:t>
            </a:r>
            <a:r>
              <a:rPr lang="en-US" sz="1800" i="1" dirty="0" err="1" smtClean="0"/>
              <a:t>protokoll</a:t>
            </a:r>
            <a:r>
              <a:rPr lang="en-US" sz="1800" i="1" dirty="0" smtClean="0"/>
              <a:t> </a:t>
            </a:r>
            <a:r>
              <a:rPr lang="en-US" sz="1800" i="1" dirty="0" err="1" smtClean="0"/>
              <a:t>më</a:t>
            </a:r>
            <a:r>
              <a:rPr lang="en-US" sz="1800" i="1" dirty="0" smtClean="0"/>
              <a:t> 20.06.2002 (</a:t>
            </a:r>
            <a:r>
              <a:rPr lang="en-US" sz="1800" i="1" dirty="0" err="1" smtClean="0"/>
              <a:t>hyrë</a:t>
            </a:r>
            <a:r>
              <a:rPr lang="en-US" sz="1800" i="1" dirty="0" smtClean="0"/>
              <a:t> </a:t>
            </a:r>
            <a:r>
              <a:rPr lang="en-US" sz="1800" i="1" dirty="0" err="1" smtClean="0"/>
              <a:t>në</a:t>
            </a:r>
            <a:r>
              <a:rPr lang="en-US" sz="1800" i="1" dirty="0" smtClean="0"/>
              <a:t> </a:t>
            </a:r>
            <a:r>
              <a:rPr lang="en-US" sz="1800" i="1" dirty="0" err="1" smtClean="0"/>
              <a:t>fuqi</a:t>
            </a:r>
            <a:r>
              <a:rPr lang="en-US" sz="1800" i="1" dirty="0" smtClean="0"/>
              <a:t> </a:t>
            </a:r>
            <a:r>
              <a:rPr lang="en-US" sz="1800" i="1" dirty="0" err="1" smtClean="0"/>
              <a:t>më</a:t>
            </a:r>
            <a:r>
              <a:rPr lang="en-US" sz="1800" i="1" dirty="0" smtClean="0"/>
              <a:t> 01.02.2004), </a:t>
            </a:r>
            <a:r>
              <a:rPr lang="en-US" sz="1800" i="1" dirty="0" err="1" smtClean="0"/>
              <a:t>ndërkohë</a:t>
            </a:r>
            <a:r>
              <a:rPr lang="en-US" sz="1800" i="1" dirty="0" smtClean="0"/>
              <a:t> </a:t>
            </a:r>
            <a:r>
              <a:rPr lang="en-US" sz="1800" i="1" dirty="0" err="1" smtClean="0"/>
              <a:t>që</a:t>
            </a:r>
            <a:r>
              <a:rPr lang="en-US" sz="1800" i="1" dirty="0" smtClean="0"/>
              <a:t> </a:t>
            </a:r>
            <a:r>
              <a:rPr lang="en-US" sz="1800" i="1" dirty="0" err="1" smtClean="0"/>
              <a:t>shteti</a:t>
            </a:r>
            <a:r>
              <a:rPr lang="en-US" sz="1800" i="1" dirty="0" smtClean="0"/>
              <a:t> </a:t>
            </a:r>
            <a:r>
              <a:rPr lang="en-US" sz="1800" i="1" dirty="0" err="1" smtClean="0"/>
              <a:t>zviceran</a:t>
            </a:r>
            <a:r>
              <a:rPr lang="en-US" sz="1800" i="1" dirty="0" smtClean="0"/>
              <a:t> e </a:t>
            </a:r>
            <a:r>
              <a:rPr lang="en-US" sz="1800" i="1" dirty="0" err="1" smtClean="0"/>
              <a:t>ka</a:t>
            </a:r>
            <a:r>
              <a:rPr lang="en-US" sz="1800" i="1" dirty="0" smtClean="0"/>
              <a:t> </a:t>
            </a:r>
            <a:r>
              <a:rPr lang="en-US" sz="1800" i="1" dirty="0" err="1" smtClean="0"/>
              <a:t>ratifikuar</a:t>
            </a:r>
            <a:r>
              <a:rPr lang="en-US" sz="1800" i="1" dirty="0" smtClean="0"/>
              <a:t> </a:t>
            </a:r>
            <a:r>
              <a:rPr lang="en-US" sz="1800" i="1" dirty="0" err="1" smtClean="0"/>
              <a:t>më</a:t>
            </a:r>
            <a:r>
              <a:rPr lang="en-US" sz="1800" i="1" dirty="0" smtClean="0"/>
              <a:t> 04.10.2004 (</a:t>
            </a:r>
            <a:r>
              <a:rPr lang="en-US" sz="1800" i="1" dirty="0" err="1" smtClean="0"/>
              <a:t>hyrë</a:t>
            </a:r>
            <a:r>
              <a:rPr lang="en-US" sz="1800" i="1" dirty="0" smtClean="0"/>
              <a:t> </a:t>
            </a:r>
            <a:r>
              <a:rPr lang="en-US" sz="1800" i="1" dirty="0" err="1" smtClean="0"/>
              <a:t>në</a:t>
            </a:r>
            <a:r>
              <a:rPr lang="en-US" sz="1800" i="1" dirty="0" smtClean="0"/>
              <a:t> </a:t>
            </a:r>
            <a:r>
              <a:rPr lang="en-US" sz="1800" i="1" dirty="0" err="1" smtClean="0"/>
              <a:t>fuqi</a:t>
            </a:r>
            <a:r>
              <a:rPr lang="en-US" sz="1800" i="1" dirty="0" smtClean="0"/>
              <a:t> </a:t>
            </a:r>
            <a:r>
              <a:rPr lang="en-US" sz="1800" i="1" dirty="0" err="1" smtClean="0"/>
              <a:t>më</a:t>
            </a:r>
            <a:r>
              <a:rPr lang="en-US" sz="1800" i="1" dirty="0" smtClean="0"/>
              <a:t> 01.02.2005), </a:t>
            </a:r>
            <a:r>
              <a:rPr lang="en-US" sz="1800" i="1" dirty="0" err="1" smtClean="0"/>
              <a:t>pra</a:t>
            </a:r>
            <a:r>
              <a:rPr lang="en-US" sz="1800" i="1" dirty="0" smtClean="0"/>
              <a:t> </a:t>
            </a:r>
            <a:r>
              <a:rPr lang="en-US" sz="1800" i="1" dirty="0" err="1" smtClean="0"/>
              <a:t>është</a:t>
            </a:r>
            <a:r>
              <a:rPr lang="en-US" sz="1800" i="1" dirty="0" smtClean="0"/>
              <a:t> </a:t>
            </a:r>
            <a:r>
              <a:rPr lang="en-US" sz="1800" i="1" dirty="0" err="1" smtClean="0"/>
              <a:t>në</a:t>
            </a:r>
            <a:r>
              <a:rPr lang="en-US" sz="1800" i="1" dirty="0" smtClean="0"/>
              <a:t> </a:t>
            </a:r>
            <a:r>
              <a:rPr lang="en-US" sz="1800" i="1" dirty="0" err="1" smtClean="0"/>
              <a:t>fuqi</a:t>
            </a:r>
            <a:r>
              <a:rPr lang="en-US" sz="1800" i="1" dirty="0" smtClean="0"/>
              <a:t> </a:t>
            </a:r>
            <a:r>
              <a:rPr lang="en-US" sz="1800" i="1" dirty="0" err="1" smtClean="0"/>
              <a:t>për</a:t>
            </a:r>
            <a:r>
              <a:rPr lang="en-US" sz="1800" i="1" dirty="0" smtClean="0"/>
              <a:t> </a:t>
            </a:r>
            <a:r>
              <a:rPr lang="en-US" sz="1800" i="1" dirty="0" err="1" smtClean="0"/>
              <a:t>të</a:t>
            </a:r>
            <a:r>
              <a:rPr lang="en-US" sz="1800" i="1" dirty="0" smtClean="0"/>
              <a:t> </a:t>
            </a:r>
            <a:r>
              <a:rPr lang="en-US" sz="1800" i="1" dirty="0" err="1" smtClean="0"/>
              <a:t>dy</a:t>
            </a:r>
            <a:r>
              <a:rPr lang="en-US" sz="1800" i="1" dirty="0" smtClean="0"/>
              <a:t> </a:t>
            </a:r>
            <a:r>
              <a:rPr lang="en-US" sz="1800" i="1" dirty="0" err="1" smtClean="0"/>
              <a:t>vendet</a:t>
            </a:r>
            <a:r>
              <a:rPr lang="en-US" sz="1800" i="1" dirty="0" smtClean="0"/>
              <a:t>. </a:t>
            </a:r>
            <a:r>
              <a:rPr lang="en-US" sz="1800" i="1" dirty="0" err="1" smtClean="0"/>
              <a:t>Sipas</a:t>
            </a:r>
            <a:r>
              <a:rPr lang="en-US" sz="1800" i="1" dirty="0" smtClean="0"/>
              <a:t> </a:t>
            </a:r>
            <a:r>
              <a:rPr lang="en-US" sz="1800" i="1" dirty="0" err="1" smtClean="0"/>
              <a:t>nenit</a:t>
            </a:r>
            <a:r>
              <a:rPr lang="en-US" sz="1800" i="1" dirty="0" smtClean="0"/>
              <a:t> 31 </a:t>
            </a:r>
            <a:r>
              <a:rPr lang="en-US" sz="1800" i="1" dirty="0" err="1" smtClean="0"/>
              <a:t>të</a:t>
            </a:r>
            <a:r>
              <a:rPr lang="en-US" sz="1800" i="1" dirty="0" smtClean="0"/>
              <a:t> </a:t>
            </a:r>
            <a:r>
              <a:rPr lang="en-US" sz="1800" i="1" dirty="0" err="1" smtClean="0"/>
              <a:t>Protokollit</a:t>
            </a:r>
            <a:r>
              <a:rPr lang="en-US" sz="1800" i="1" dirty="0" smtClean="0"/>
              <a:t> </a:t>
            </a:r>
            <a:r>
              <a:rPr lang="en-US" sz="1800" i="1" dirty="0" err="1" smtClean="0"/>
              <a:t>të</a:t>
            </a:r>
            <a:r>
              <a:rPr lang="en-US" sz="1800" i="1" dirty="0" smtClean="0"/>
              <a:t> </a:t>
            </a:r>
            <a:r>
              <a:rPr lang="en-US" sz="1800" i="1" dirty="0" err="1" smtClean="0"/>
              <a:t>Dytë</a:t>
            </a:r>
            <a:r>
              <a:rPr lang="en-US" sz="1800" i="1" dirty="0" smtClean="0"/>
              <a:t> </a:t>
            </a:r>
            <a:r>
              <a:rPr lang="en-US" sz="1800" i="1" dirty="0" err="1" smtClean="0"/>
              <a:t>Shtesë</a:t>
            </a:r>
            <a:r>
              <a:rPr lang="en-US" sz="1800" i="1" dirty="0" smtClean="0"/>
              <a:t>, i </a:t>
            </a:r>
            <a:r>
              <a:rPr lang="en-US" sz="1800" i="1" dirty="0" err="1" smtClean="0"/>
              <a:t>cili</a:t>
            </a:r>
            <a:r>
              <a:rPr lang="en-US" sz="1800" i="1" dirty="0" smtClean="0"/>
              <a:t> </a:t>
            </a:r>
            <a:r>
              <a:rPr lang="en-US" sz="1800" i="1" dirty="0" err="1" smtClean="0"/>
              <a:t>ka</a:t>
            </a:r>
            <a:r>
              <a:rPr lang="en-US" sz="1800" i="1" dirty="0" smtClean="0"/>
              <a:t> </a:t>
            </a:r>
            <a:r>
              <a:rPr lang="en-US" sz="1800" i="1" dirty="0" err="1" smtClean="0"/>
              <a:t>zëvëndësuar</a:t>
            </a:r>
            <a:r>
              <a:rPr lang="en-US" sz="1800" i="1" dirty="0" smtClean="0"/>
              <a:t> </a:t>
            </a:r>
            <a:r>
              <a:rPr lang="en-US" sz="1800" i="1" dirty="0" err="1" smtClean="0"/>
              <a:t>përmbajtjen</a:t>
            </a:r>
            <a:r>
              <a:rPr lang="en-US" sz="1800" i="1" dirty="0" smtClean="0"/>
              <a:t> e </a:t>
            </a:r>
            <a:r>
              <a:rPr lang="en-US" sz="1800" i="1" dirty="0" err="1" smtClean="0"/>
              <a:t>mëparshme</a:t>
            </a:r>
            <a:r>
              <a:rPr lang="en-US" sz="1800" i="1" dirty="0" smtClean="0"/>
              <a:t> </a:t>
            </a:r>
            <a:r>
              <a:rPr lang="en-US" sz="1800" i="1" dirty="0" err="1" smtClean="0"/>
              <a:t>të</a:t>
            </a:r>
            <a:r>
              <a:rPr lang="en-US" sz="1800" i="1" dirty="0" smtClean="0"/>
              <a:t> </a:t>
            </a:r>
            <a:r>
              <a:rPr lang="en-US" sz="1800" i="1" dirty="0" err="1" smtClean="0"/>
              <a:t>nenit</a:t>
            </a:r>
            <a:r>
              <a:rPr lang="en-US" sz="1800" i="1" dirty="0" smtClean="0"/>
              <a:t> 11 </a:t>
            </a:r>
            <a:r>
              <a:rPr lang="en-US" sz="1800" i="1" dirty="0" err="1" smtClean="0"/>
              <a:t>të</a:t>
            </a:r>
            <a:r>
              <a:rPr lang="en-US" sz="1800" i="1" dirty="0" smtClean="0"/>
              <a:t> </a:t>
            </a:r>
            <a:r>
              <a:rPr lang="en-US" sz="1800" i="1" dirty="0" err="1" smtClean="0"/>
              <a:t>Konventës</a:t>
            </a:r>
            <a:r>
              <a:rPr lang="en-US" sz="1800" i="1" dirty="0" smtClean="0"/>
              <a:t> </a:t>
            </a:r>
            <a:r>
              <a:rPr lang="en-US" sz="1800" i="1" dirty="0" err="1" smtClean="0"/>
              <a:t>Europiane</a:t>
            </a:r>
            <a:r>
              <a:rPr lang="en-US" sz="1800" i="1" dirty="0" smtClean="0"/>
              <a:t> "</a:t>
            </a:r>
            <a:r>
              <a:rPr lang="en-US" sz="1800" i="1" dirty="0" err="1" smtClean="0"/>
              <a:t>Për</a:t>
            </a:r>
            <a:r>
              <a:rPr lang="en-US" sz="1800" i="1" dirty="0" smtClean="0"/>
              <a:t> </a:t>
            </a:r>
            <a:r>
              <a:rPr lang="en-US" sz="1800" i="1" dirty="0" err="1" smtClean="0"/>
              <a:t>ndihmë</a:t>
            </a:r>
            <a:r>
              <a:rPr lang="en-US" sz="1800" i="1" dirty="0" smtClean="0"/>
              <a:t> </a:t>
            </a:r>
            <a:r>
              <a:rPr lang="en-US" sz="1800" i="1" dirty="0" err="1" smtClean="0"/>
              <a:t>të</a:t>
            </a:r>
            <a:r>
              <a:rPr lang="en-US" sz="1800" i="1" dirty="0" smtClean="0"/>
              <a:t> </a:t>
            </a:r>
            <a:r>
              <a:rPr lang="en-US" sz="1800" i="1" dirty="0" err="1" smtClean="0"/>
              <a:t>ndërsjellë</a:t>
            </a:r>
            <a:r>
              <a:rPr lang="en-US" sz="1800" i="1" dirty="0" smtClean="0"/>
              <a:t> </a:t>
            </a:r>
            <a:r>
              <a:rPr lang="en-US" sz="1800" i="1" dirty="0" err="1" smtClean="0"/>
              <a:t>juridike</a:t>
            </a:r>
            <a:r>
              <a:rPr lang="en-US" sz="1800" i="1" dirty="0" smtClean="0"/>
              <a:t> </a:t>
            </a:r>
            <a:r>
              <a:rPr lang="en-US" sz="1800" i="1" dirty="0" err="1" smtClean="0"/>
              <a:t>në</a:t>
            </a:r>
            <a:r>
              <a:rPr lang="en-US" sz="1800" i="1" dirty="0" smtClean="0"/>
              <a:t> </a:t>
            </a:r>
            <a:r>
              <a:rPr lang="en-US" sz="1800" i="1" dirty="0" err="1" smtClean="0"/>
              <a:t>fushën</a:t>
            </a:r>
            <a:r>
              <a:rPr lang="en-US" sz="1800" i="1" dirty="0" smtClean="0"/>
              <a:t> </a:t>
            </a:r>
            <a:r>
              <a:rPr lang="en-US" sz="1800" i="1" dirty="0" err="1" smtClean="0"/>
              <a:t>penale</a:t>
            </a:r>
            <a:r>
              <a:rPr lang="en-US" sz="1800" i="1" dirty="0" smtClean="0"/>
              <a:t>" ... </a:t>
            </a:r>
            <a:r>
              <a:rPr lang="en-US" sz="1800" i="1" dirty="0" err="1" smtClean="0"/>
              <a:t>lejohet</a:t>
            </a:r>
            <a:r>
              <a:rPr lang="en-US" sz="1800" i="1" dirty="0" smtClean="0"/>
              <a:t> </a:t>
            </a:r>
            <a:r>
              <a:rPr lang="en-US" sz="1800" i="1" dirty="0" err="1" smtClean="0"/>
              <a:t>transferimi</a:t>
            </a:r>
            <a:r>
              <a:rPr lang="en-US" sz="1800" i="1" dirty="0" smtClean="0"/>
              <a:t> i </a:t>
            </a:r>
            <a:r>
              <a:rPr lang="en-US" sz="1800" i="1" dirty="0" err="1" smtClean="0"/>
              <a:t>përkohshëm</a:t>
            </a:r>
            <a:r>
              <a:rPr lang="en-US" sz="1800" i="1" dirty="0" smtClean="0"/>
              <a:t> i </a:t>
            </a:r>
            <a:r>
              <a:rPr lang="en-US" sz="1800" i="1" dirty="0" err="1" smtClean="0"/>
              <a:t>një</a:t>
            </a:r>
            <a:r>
              <a:rPr lang="en-US" sz="1800" i="1" dirty="0" smtClean="0"/>
              <a:t> </a:t>
            </a:r>
            <a:r>
              <a:rPr lang="en-US" sz="1800" i="1" dirty="0" err="1" smtClean="0"/>
              <a:t>personi</a:t>
            </a:r>
            <a:r>
              <a:rPr lang="en-US" sz="1800" i="1" dirty="0" smtClean="0"/>
              <a:t> </a:t>
            </a:r>
            <a:r>
              <a:rPr lang="en-US" sz="1800" i="1" dirty="0" err="1" smtClean="0"/>
              <a:t>të</a:t>
            </a:r>
            <a:r>
              <a:rPr lang="en-US" sz="1800" i="1" dirty="0" smtClean="0"/>
              <a:t> </a:t>
            </a:r>
            <a:r>
              <a:rPr lang="en-US" sz="1800" i="1" dirty="0" err="1" smtClean="0"/>
              <a:t>burgosur</a:t>
            </a:r>
            <a:r>
              <a:rPr lang="en-US" sz="1800" i="1" dirty="0" smtClean="0"/>
              <a:t> </a:t>
            </a:r>
            <a:r>
              <a:rPr lang="en-US" sz="1800" i="1" dirty="0" err="1" smtClean="0"/>
              <a:t>në</a:t>
            </a:r>
            <a:r>
              <a:rPr lang="en-US" sz="1800" i="1" dirty="0" smtClean="0"/>
              <a:t> </a:t>
            </a:r>
            <a:r>
              <a:rPr lang="en-US" sz="1800" i="1" dirty="0" err="1" smtClean="0"/>
              <a:t>shtetin</a:t>
            </a:r>
            <a:r>
              <a:rPr lang="en-US" sz="1800" i="1" dirty="0" smtClean="0"/>
              <a:t> e </a:t>
            </a:r>
            <a:r>
              <a:rPr lang="en-US" sz="1800" i="1" dirty="0" err="1" smtClean="0"/>
              <a:t>kërkuar</a:t>
            </a:r>
            <a:r>
              <a:rPr lang="en-US" sz="1800" i="1" dirty="0" smtClean="0"/>
              <a:t> </a:t>
            </a:r>
            <a:r>
              <a:rPr lang="en-US" sz="1800" i="1" dirty="0" err="1" smtClean="0"/>
              <a:t>për</a:t>
            </a:r>
            <a:r>
              <a:rPr lang="en-US" sz="1800" i="1" dirty="0" smtClean="0"/>
              <a:t> </a:t>
            </a:r>
            <a:r>
              <a:rPr lang="en-US" sz="1800" i="1" dirty="0" err="1" smtClean="0"/>
              <a:t>qëllime</a:t>
            </a:r>
            <a:r>
              <a:rPr lang="en-US" sz="1800" i="1" dirty="0" smtClean="0"/>
              <a:t> </a:t>
            </a:r>
            <a:r>
              <a:rPr lang="en-US" sz="1800" i="1" dirty="0" err="1" smtClean="0"/>
              <a:t>të</a:t>
            </a:r>
            <a:r>
              <a:rPr lang="en-US" sz="1800" i="1" dirty="0" smtClean="0"/>
              <a:t> </a:t>
            </a:r>
            <a:r>
              <a:rPr lang="en-US" sz="1800" i="1" dirty="0" err="1" smtClean="0"/>
              <a:t>marrjes</a:t>
            </a:r>
            <a:r>
              <a:rPr lang="en-US" sz="1800" i="1" dirty="0" smtClean="0"/>
              <a:t> </a:t>
            </a:r>
            <a:r>
              <a:rPr lang="en-US" sz="1800" i="1" dirty="0" err="1" smtClean="0"/>
              <a:t>së</a:t>
            </a:r>
            <a:r>
              <a:rPr lang="en-US" sz="1800" i="1" dirty="0" smtClean="0"/>
              <a:t> </a:t>
            </a:r>
            <a:r>
              <a:rPr lang="en-US" sz="1800" i="1" dirty="0" err="1" smtClean="0"/>
              <a:t>provës</a:t>
            </a:r>
            <a:r>
              <a:rPr lang="en-US" sz="1800" i="1" dirty="0" smtClean="0"/>
              <a:t> </a:t>
            </a:r>
            <a:r>
              <a:rPr lang="en-US" sz="1800" i="1" dirty="0" err="1" smtClean="0"/>
              <a:t>në</a:t>
            </a:r>
            <a:r>
              <a:rPr lang="en-US" sz="1800" i="1" dirty="0" smtClean="0"/>
              <a:t> </a:t>
            </a:r>
            <a:r>
              <a:rPr lang="en-US" sz="1800" i="1" dirty="0" err="1" smtClean="0"/>
              <a:t>shtetin</a:t>
            </a:r>
            <a:r>
              <a:rPr lang="en-US" sz="1800" i="1" dirty="0" smtClean="0"/>
              <a:t> </a:t>
            </a:r>
            <a:r>
              <a:rPr lang="en-US" sz="1800" i="1" dirty="0" err="1" smtClean="0"/>
              <a:t>kërkues</a:t>
            </a:r>
            <a:r>
              <a:rPr lang="en-US" sz="1800" i="1" dirty="0" smtClean="0"/>
              <a:t>. </a:t>
            </a:r>
            <a:r>
              <a:rPr lang="en-US" sz="1800" i="1" dirty="0" err="1" smtClean="0"/>
              <a:t>Ky</a:t>
            </a:r>
            <a:r>
              <a:rPr lang="en-US" sz="1800" i="1" dirty="0" smtClean="0"/>
              <a:t> </a:t>
            </a:r>
            <a:r>
              <a:rPr lang="en-US" sz="1800" i="1" dirty="0" err="1" smtClean="0"/>
              <a:t>nen</a:t>
            </a:r>
            <a:r>
              <a:rPr lang="en-US" sz="1800" i="1" dirty="0" smtClean="0"/>
              <a:t> e </a:t>
            </a:r>
            <a:r>
              <a:rPr lang="en-US" sz="1800" i="1" dirty="0" err="1" smtClean="0"/>
              <a:t>përjashton</a:t>
            </a:r>
            <a:r>
              <a:rPr lang="en-US" sz="1800" i="1" dirty="0" smtClean="0"/>
              <a:t> </a:t>
            </a:r>
            <a:r>
              <a:rPr lang="en-US" sz="1800" i="1" dirty="0" err="1" smtClean="0"/>
              <a:t>këtë</a:t>
            </a:r>
            <a:r>
              <a:rPr lang="en-US" sz="1800" i="1" dirty="0" smtClean="0"/>
              <a:t> </a:t>
            </a:r>
            <a:r>
              <a:rPr lang="en-US" sz="1800" i="1" dirty="0" err="1" smtClean="0"/>
              <a:t>transferim</a:t>
            </a:r>
            <a:r>
              <a:rPr lang="en-US" sz="1800" i="1" dirty="0" smtClean="0"/>
              <a:t> </a:t>
            </a:r>
            <a:r>
              <a:rPr lang="en-US" sz="1800" i="1" dirty="0" err="1" smtClean="0"/>
              <a:t>kur</a:t>
            </a:r>
            <a:r>
              <a:rPr lang="en-US" sz="1800" i="1" dirty="0" smtClean="0"/>
              <a:t> </a:t>
            </a:r>
            <a:r>
              <a:rPr lang="en-US" sz="1800" i="1" dirty="0" err="1" smtClean="0"/>
              <a:t>paraqitja</a:t>
            </a:r>
            <a:r>
              <a:rPr lang="en-US" sz="1800" i="1" dirty="0" smtClean="0"/>
              <a:t> </a:t>
            </a:r>
            <a:r>
              <a:rPr lang="en-US" sz="1800" i="1" dirty="0" err="1" smtClean="0"/>
              <a:t>personale</a:t>
            </a:r>
            <a:r>
              <a:rPr lang="en-US" sz="1800" i="1" dirty="0" smtClean="0"/>
              <a:t> e </a:t>
            </a:r>
            <a:r>
              <a:rPr lang="en-US" sz="1800" i="1" dirty="0" err="1" smtClean="0"/>
              <a:t>të</a:t>
            </a:r>
            <a:r>
              <a:rPr lang="en-US" sz="1800" i="1" dirty="0" smtClean="0"/>
              <a:t> </a:t>
            </a:r>
            <a:r>
              <a:rPr lang="en-US" sz="1800" i="1" dirty="0" err="1" smtClean="0"/>
              <a:t>burgosurit</a:t>
            </a:r>
            <a:r>
              <a:rPr lang="en-US" sz="1800" i="1" dirty="0" smtClean="0"/>
              <a:t> </a:t>
            </a:r>
            <a:r>
              <a:rPr lang="en-US" sz="1800" i="1" dirty="0" err="1" smtClean="0"/>
              <a:t>në</a:t>
            </a:r>
            <a:r>
              <a:rPr lang="en-US" sz="1800" i="1" dirty="0" smtClean="0"/>
              <a:t> </a:t>
            </a:r>
            <a:r>
              <a:rPr lang="en-US" sz="1800" i="1" dirty="0" err="1" smtClean="0"/>
              <a:t>shtetin</a:t>
            </a:r>
            <a:r>
              <a:rPr lang="en-US" sz="1800" i="1" dirty="0" smtClean="0"/>
              <a:t> e </a:t>
            </a:r>
            <a:r>
              <a:rPr lang="en-US" sz="1800" i="1" dirty="0" err="1" smtClean="0"/>
              <a:t>kërkuar</a:t>
            </a:r>
            <a:r>
              <a:rPr lang="en-US" sz="1800" i="1" dirty="0" smtClean="0"/>
              <a:t> </a:t>
            </a:r>
            <a:r>
              <a:rPr lang="en-US" sz="1800" i="1" dirty="0" err="1" smtClean="0"/>
              <a:t>kërkohet</a:t>
            </a:r>
            <a:r>
              <a:rPr lang="en-US" sz="1800" i="1" dirty="0" smtClean="0"/>
              <a:t> </a:t>
            </a:r>
            <a:r>
              <a:rPr lang="en-US" sz="1800" i="1" dirty="0" err="1" smtClean="0"/>
              <a:t>vetëm</a:t>
            </a:r>
            <a:r>
              <a:rPr lang="en-US" sz="1800" i="1" dirty="0" smtClean="0"/>
              <a:t> </a:t>
            </a:r>
            <a:r>
              <a:rPr lang="en-US" sz="1800" i="1" dirty="0" err="1" smtClean="0"/>
              <a:t>për</a:t>
            </a:r>
            <a:r>
              <a:rPr lang="en-US" sz="1800" i="1" dirty="0" smtClean="0"/>
              <a:t> </a:t>
            </a:r>
            <a:r>
              <a:rPr lang="en-US" sz="1800" i="1" dirty="0" err="1" smtClean="0"/>
              <a:t>gjykimin</a:t>
            </a:r>
            <a:r>
              <a:rPr lang="en-US" sz="1800" i="1" dirty="0" smtClean="0"/>
              <a:t> e </a:t>
            </a:r>
            <a:r>
              <a:rPr lang="en-US" sz="1800" i="1" dirty="0" err="1" smtClean="0"/>
              <a:t>çështjes</a:t>
            </a:r>
            <a:r>
              <a:rPr lang="en-US" sz="1800" i="1" dirty="0" smtClean="0"/>
              <a:t>. </a:t>
            </a:r>
            <a:r>
              <a:rPr lang="en-US" sz="1800" i="1" dirty="0" err="1" smtClean="0"/>
              <a:t>Në</a:t>
            </a:r>
            <a:r>
              <a:rPr lang="en-US" sz="1800" i="1" dirty="0" smtClean="0"/>
              <a:t> </a:t>
            </a:r>
            <a:r>
              <a:rPr lang="en-US" sz="1800" i="1" dirty="0" err="1" smtClean="0"/>
              <a:t>pamje</a:t>
            </a:r>
            <a:r>
              <a:rPr lang="en-US" sz="1800" i="1" dirty="0" smtClean="0"/>
              <a:t> </a:t>
            </a:r>
            <a:r>
              <a:rPr lang="en-US" sz="1800" i="1" dirty="0" err="1" smtClean="0"/>
              <a:t>të</a:t>
            </a:r>
            <a:r>
              <a:rPr lang="en-US" sz="1800" i="1" dirty="0" smtClean="0"/>
              <a:t> </a:t>
            </a:r>
            <a:r>
              <a:rPr lang="en-US" sz="1800" i="1" dirty="0" err="1" smtClean="0"/>
              <a:t>parë</a:t>
            </a:r>
            <a:r>
              <a:rPr lang="en-US" sz="1800" i="1" dirty="0" smtClean="0"/>
              <a:t> </a:t>
            </a:r>
            <a:r>
              <a:rPr lang="en-US" sz="1800" i="1" dirty="0" err="1" smtClean="0"/>
              <a:t>duket</a:t>
            </a:r>
            <a:r>
              <a:rPr lang="en-US" sz="1800" i="1" dirty="0" smtClean="0"/>
              <a:t> </a:t>
            </a:r>
            <a:r>
              <a:rPr lang="en-US" sz="1800" i="1" dirty="0" err="1" smtClean="0"/>
              <a:t>sikur</a:t>
            </a:r>
            <a:r>
              <a:rPr lang="en-US" sz="1800" i="1" dirty="0" smtClean="0"/>
              <a:t> </a:t>
            </a:r>
            <a:r>
              <a:rPr lang="en-US" sz="1800" i="1" dirty="0" err="1" smtClean="0"/>
              <a:t>dispozita</a:t>
            </a:r>
            <a:r>
              <a:rPr lang="en-US" sz="1800" i="1" dirty="0" smtClean="0"/>
              <a:t> e </a:t>
            </a:r>
            <a:r>
              <a:rPr lang="en-US" sz="1800" i="1" dirty="0" err="1" smtClean="0"/>
              <a:t>mësipërme</a:t>
            </a:r>
            <a:r>
              <a:rPr lang="en-US" sz="1800" i="1" dirty="0" smtClean="0"/>
              <a:t> </a:t>
            </a:r>
            <a:r>
              <a:rPr lang="en-US" sz="1800" i="1" dirty="0" err="1" smtClean="0"/>
              <a:t>nuk</a:t>
            </a:r>
            <a:r>
              <a:rPr lang="en-US" sz="1800" i="1" dirty="0" smtClean="0"/>
              <a:t> e </a:t>
            </a:r>
            <a:r>
              <a:rPr lang="en-US" sz="1800" i="1" dirty="0" err="1" smtClean="0"/>
              <a:t>lejon</a:t>
            </a:r>
            <a:r>
              <a:rPr lang="en-US" sz="1800" i="1" dirty="0" smtClean="0"/>
              <a:t>(</a:t>
            </a:r>
            <a:r>
              <a:rPr lang="en-US" sz="1800" i="1" dirty="0" err="1" smtClean="0"/>
              <a:t>te</a:t>
            </a:r>
            <a:r>
              <a:rPr lang="en-US" sz="1800" i="1" dirty="0" smtClean="0"/>
              <a:t>) </a:t>
            </a:r>
            <a:r>
              <a:rPr lang="en-US" sz="1800" i="1" dirty="0" err="1" smtClean="0"/>
              <a:t>transferimin</a:t>
            </a:r>
            <a:r>
              <a:rPr lang="en-US" sz="1800" i="1" dirty="0" smtClean="0"/>
              <a:t> e </a:t>
            </a:r>
            <a:r>
              <a:rPr lang="en-US" sz="1800" i="1" dirty="0" err="1" smtClean="0"/>
              <a:t>të</a:t>
            </a:r>
            <a:r>
              <a:rPr lang="en-US" sz="1800" i="1" dirty="0" smtClean="0"/>
              <a:t> </a:t>
            </a:r>
            <a:r>
              <a:rPr lang="en-US" sz="1800" i="1" dirty="0" err="1" smtClean="0"/>
              <a:t>burgosurit</a:t>
            </a:r>
            <a:r>
              <a:rPr lang="en-US" sz="1800" i="1" dirty="0" smtClean="0"/>
              <a:t> </a:t>
            </a:r>
            <a:r>
              <a:rPr lang="en-US" sz="1800" i="1" dirty="0" err="1" smtClean="0"/>
              <a:t>në</a:t>
            </a:r>
            <a:r>
              <a:rPr lang="en-US" sz="1800" i="1" dirty="0" smtClean="0"/>
              <a:t> </a:t>
            </a:r>
            <a:r>
              <a:rPr lang="en-US" sz="1800" i="1" dirty="0" err="1" smtClean="0"/>
              <a:t>shtetin</a:t>
            </a:r>
            <a:r>
              <a:rPr lang="en-US" sz="1800" i="1" dirty="0" smtClean="0"/>
              <a:t> </a:t>
            </a:r>
            <a:r>
              <a:rPr lang="en-US" sz="1800" i="1" dirty="0" err="1" smtClean="0"/>
              <a:t>zviceran</a:t>
            </a:r>
            <a:r>
              <a:rPr lang="en-US" sz="1800" i="1" dirty="0" smtClean="0"/>
              <a:t>, MM, </a:t>
            </a:r>
            <a:r>
              <a:rPr lang="en-US" sz="1800" i="1" dirty="0" err="1" smtClean="0"/>
              <a:t>për</a:t>
            </a:r>
            <a:r>
              <a:rPr lang="en-US" sz="1800" i="1" dirty="0" smtClean="0"/>
              <a:t> </a:t>
            </a:r>
            <a:r>
              <a:rPr lang="en-US" sz="1800" i="1" dirty="0" err="1" smtClean="0"/>
              <a:t>t'u</a:t>
            </a:r>
            <a:r>
              <a:rPr lang="en-US" sz="1800" i="1" dirty="0" smtClean="0"/>
              <a:t> </a:t>
            </a:r>
            <a:r>
              <a:rPr lang="en-US" sz="1800" i="1" dirty="0" err="1" smtClean="0"/>
              <a:t>përballur</a:t>
            </a:r>
            <a:r>
              <a:rPr lang="en-US" sz="1800" i="1" dirty="0" smtClean="0"/>
              <a:t> </a:t>
            </a:r>
            <a:r>
              <a:rPr lang="en-US" sz="1800" i="1" dirty="0" err="1" smtClean="0"/>
              <a:t>më</a:t>
            </a:r>
            <a:r>
              <a:rPr lang="en-US" sz="1800" i="1" dirty="0" smtClean="0"/>
              <a:t> </a:t>
            </a:r>
            <a:r>
              <a:rPr lang="en-US" sz="1800" i="1" dirty="0" err="1" smtClean="0"/>
              <a:t>akuzat</a:t>
            </a:r>
            <a:r>
              <a:rPr lang="en-US" sz="1800" i="1" dirty="0" smtClean="0"/>
              <a:t> </a:t>
            </a:r>
            <a:r>
              <a:rPr lang="en-US" sz="1800" i="1" dirty="0" err="1" smtClean="0"/>
              <a:t>kundër</a:t>
            </a:r>
            <a:r>
              <a:rPr lang="en-US" sz="1800" i="1" dirty="0" smtClean="0"/>
              <a:t> </a:t>
            </a:r>
            <a:r>
              <a:rPr lang="en-US" sz="1800" i="1" dirty="0" err="1" smtClean="0"/>
              <a:t>tij</a:t>
            </a:r>
            <a:r>
              <a:rPr lang="en-US" sz="1800" i="1" dirty="0" smtClean="0"/>
              <a:t> </a:t>
            </a:r>
            <a:r>
              <a:rPr lang="en-US" sz="1800" i="1" dirty="0" err="1" smtClean="0"/>
              <a:t>në</a:t>
            </a:r>
            <a:r>
              <a:rPr lang="en-US" sz="1800" i="1" dirty="0" smtClean="0"/>
              <a:t> </a:t>
            </a:r>
            <a:r>
              <a:rPr lang="en-US" sz="1800" i="1" dirty="0" err="1" smtClean="0"/>
              <a:t>gjykatën</a:t>
            </a:r>
            <a:r>
              <a:rPr lang="en-US" sz="1800" i="1" dirty="0" smtClean="0"/>
              <a:t> </a:t>
            </a:r>
            <a:r>
              <a:rPr lang="en-US" sz="1800" i="1" dirty="0" err="1" smtClean="0"/>
              <a:t>shqiptare</a:t>
            </a:r>
            <a:r>
              <a:rPr lang="en-US" sz="1800" i="1" dirty="0" smtClean="0"/>
              <a:t> </a:t>
            </a:r>
            <a:r>
              <a:rPr lang="en-US" sz="1800" i="1" dirty="0" err="1" smtClean="0"/>
              <a:t>për</a:t>
            </a:r>
            <a:r>
              <a:rPr lang="en-US" sz="1800" i="1" dirty="0" smtClean="0"/>
              <a:t> </a:t>
            </a:r>
            <a:r>
              <a:rPr lang="en-US" sz="1800" i="1" dirty="0" err="1" smtClean="0"/>
              <a:t>krime</a:t>
            </a:r>
            <a:r>
              <a:rPr lang="en-US" sz="1800" i="1" dirty="0" smtClean="0"/>
              <a:t> </a:t>
            </a:r>
            <a:r>
              <a:rPr lang="en-US" sz="1800" i="1" dirty="0" err="1" smtClean="0"/>
              <a:t>të</a:t>
            </a:r>
            <a:r>
              <a:rPr lang="en-US" sz="1800" i="1" dirty="0" smtClean="0"/>
              <a:t> </a:t>
            </a:r>
            <a:r>
              <a:rPr lang="en-US" sz="1800" i="1" dirty="0" err="1" smtClean="0"/>
              <a:t>rënda</a:t>
            </a:r>
            <a:r>
              <a:rPr lang="en-US" sz="1800" i="1" dirty="0" smtClean="0"/>
              <a:t>, </a:t>
            </a:r>
            <a:r>
              <a:rPr lang="en-US" sz="1800" i="1" dirty="0" err="1" smtClean="0"/>
              <a:t>pasi</a:t>
            </a:r>
            <a:r>
              <a:rPr lang="en-US" sz="1800" i="1" dirty="0" smtClean="0"/>
              <a:t> </a:t>
            </a:r>
            <a:r>
              <a:rPr lang="en-US" sz="1800" i="1" dirty="0" err="1" smtClean="0"/>
              <a:t>ai</a:t>
            </a:r>
            <a:r>
              <a:rPr lang="en-US" sz="1800" i="1" dirty="0" smtClean="0"/>
              <a:t> do </a:t>
            </a:r>
            <a:r>
              <a:rPr lang="en-US" sz="1800" i="1" dirty="0" err="1" smtClean="0"/>
              <a:t>të</a:t>
            </a:r>
            <a:r>
              <a:rPr lang="en-US" sz="1800" i="1" dirty="0" smtClean="0"/>
              <a:t> </a:t>
            </a:r>
            <a:r>
              <a:rPr lang="en-US" sz="1800" i="1" dirty="0" err="1" smtClean="0"/>
              <a:t>kërkohej</a:t>
            </a:r>
            <a:r>
              <a:rPr lang="en-US" sz="1800" i="1" dirty="0" smtClean="0"/>
              <a:t> </a:t>
            </a:r>
            <a:r>
              <a:rPr lang="en-US" sz="1800" i="1" dirty="0" err="1" smtClean="0"/>
              <a:t>gjatë</a:t>
            </a:r>
            <a:r>
              <a:rPr lang="en-US" sz="1800" i="1" dirty="0" smtClean="0"/>
              <a:t> </a:t>
            </a:r>
            <a:r>
              <a:rPr lang="en-US" sz="1800" i="1" dirty="0" err="1" smtClean="0"/>
              <a:t>gjykimit</a:t>
            </a:r>
            <a:r>
              <a:rPr lang="en-US" sz="1800" i="1" dirty="0" smtClean="0"/>
              <a:t> </a:t>
            </a:r>
            <a:r>
              <a:rPr lang="en-US" sz="1800" i="1" dirty="0" err="1" smtClean="0"/>
              <a:t>të</a:t>
            </a:r>
            <a:r>
              <a:rPr lang="en-US" sz="1800" i="1" dirty="0" smtClean="0"/>
              <a:t> </a:t>
            </a:r>
            <a:r>
              <a:rPr lang="en-US" sz="1800" i="1" dirty="0" err="1" smtClean="0"/>
              <a:t>çështjes</a:t>
            </a:r>
            <a:r>
              <a:rPr lang="en-US" sz="1800" i="1" dirty="0" smtClean="0"/>
              <a:t>. </a:t>
            </a:r>
            <a:r>
              <a:rPr lang="en-US" sz="1800" i="1" dirty="0" err="1" smtClean="0"/>
              <a:t>Në</a:t>
            </a:r>
            <a:r>
              <a:rPr lang="en-US" sz="1800" i="1" dirty="0" smtClean="0"/>
              <a:t> </a:t>
            </a:r>
            <a:r>
              <a:rPr lang="en-US" sz="1800" i="1" dirty="0" err="1" smtClean="0"/>
              <a:t>çmim</a:t>
            </a:r>
            <a:r>
              <a:rPr lang="en-US" sz="1800" i="1" dirty="0" smtClean="0"/>
              <a:t> </a:t>
            </a:r>
            <a:r>
              <a:rPr lang="en-US" sz="1800" i="1" dirty="0" err="1" smtClean="0"/>
              <a:t>te</a:t>
            </a:r>
            <a:r>
              <a:rPr lang="en-US" sz="1800" i="1" dirty="0" smtClean="0"/>
              <a:t> </a:t>
            </a:r>
            <a:r>
              <a:rPr lang="en-US" sz="1800" i="1" dirty="0" err="1" smtClean="0"/>
              <a:t>Gjykates</a:t>
            </a:r>
            <a:r>
              <a:rPr lang="en-US" sz="1800" i="1" dirty="0" smtClean="0"/>
              <a:t> se </a:t>
            </a:r>
            <a:r>
              <a:rPr lang="en-US" sz="1800" i="1" dirty="0" err="1" smtClean="0"/>
              <a:t>Apelit</a:t>
            </a:r>
            <a:r>
              <a:rPr lang="en-US" sz="1800" i="1" dirty="0" smtClean="0"/>
              <a:t>, </a:t>
            </a:r>
            <a:r>
              <a:rPr lang="en-US" sz="1800" i="1" dirty="0" err="1" smtClean="0"/>
              <a:t>neni</a:t>
            </a:r>
            <a:r>
              <a:rPr lang="en-US" sz="1800" i="1" dirty="0" smtClean="0"/>
              <a:t> 31 i </a:t>
            </a:r>
            <a:r>
              <a:rPr lang="en-US" sz="1800" i="1" dirty="0" err="1" smtClean="0"/>
              <a:t>Protokollit</a:t>
            </a:r>
            <a:r>
              <a:rPr lang="en-US" sz="1800" i="1" dirty="0" smtClean="0"/>
              <a:t> </a:t>
            </a:r>
            <a:r>
              <a:rPr lang="en-US" sz="1800" i="1" dirty="0" err="1" smtClean="0"/>
              <a:t>te</a:t>
            </a:r>
            <a:r>
              <a:rPr lang="en-US" sz="1800" i="1" dirty="0" smtClean="0"/>
              <a:t> </a:t>
            </a:r>
            <a:r>
              <a:rPr lang="en-US" sz="1800" i="1" dirty="0" err="1" smtClean="0"/>
              <a:t>Dyte</a:t>
            </a:r>
            <a:r>
              <a:rPr lang="en-US" sz="1800" i="1" dirty="0" smtClean="0"/>
              <a:t> </a:t>
            </a:r>
            <a:r>
              <a:rPr lang="en-US" sz="1800" i="1" dirty="0" err="1" smtClean="0"/>
              <a:t>Shtese</a:t>
            </a:r>
            <a:r>
              <a:rPr lang="en-US" sz="1800" i="1" dirty="0" smtClean="0"/>
              <a:t>, </a:t>
            </a:r>
            <a:r>
              <a:rPr lang="en-US" sz="1800" i="1" dirty="0" err="1" smtClean="0"/>
              <a:t>duhet</a:t>
            </a:r>
            <a:r>
              <a:rPr lang="en-US" sz="1800" i="1" dirty="0" smtClean="0"/>
              <a:t> </a:t>
            </a:r>
            <a:r>
              <a:rPr lang="en-US" sz="1800" i="1" dirty="0" err="1" smtClean="0"/>
              <a:t>interpretuar</a:t>
            </a:r>
            <a:r>
              <a:rPr lang="en-US" sz="1800" i="1" dirty="0" smtClean="0"/>
              <a:t> ne ate </a:t>
            </a:r>
            <a:r>
              <a:rPr lang="en-US" sz="1800" i="1" dirty="0" err="1" smtClean="0"/>
              <a:t>menyre</a:t>
            </a:r>
            <a:r>
              <a:rPr lang="en-US" sz="1800" i="1" dirty="0" smtClean="0"/>
              <a:t> </a:t>
            </a:r>
            <a:r>
              <a:rPr lang="en-US" sz="1800" i="1" dirty="0" err="1" smtClean="0"/>
              <a:t>qe</a:t>
            </a:r>
            <a:r>
              <a:rPr lang="en-US" sz="1800" i="1" dirty="0" smtClean="0"/>
              <a:t> </a:t>
            </a:r>
            <a:r>
              <a:rPr lang="en-US" sz="1800" i="1" dirty="0" err="1" smtClean="0"/>
              <a:t>te</a:t>
            </a:r>
            <a:r>
              <a:rPr lang="en-US" sz="1800" i="1" dirty="0" smtClean="0"/>
              <a:t> </a:t>
            </a:r>
            <a:r>
              <a:rPr lang="en-US" sz="1800" i="1" dirty="0" err="1" smtClean="0"/>
              <a:t>prodhoje</a:t>
            </a:r>
            <a:r>
              <a:rPr lang="en-US" sz="1800" i="1" dirty="0" smtClean="0"/>
              <a:t> </a:t>
            </a:r>
            <a:r>
              <a:rPr lang="en-US" sz="1800" i="1" dirty="0" err="1" smtClean="0"/>
              <a:t>efekt</a:t>
            </a:r>
            <a:r>
              <a:rPr lang="en-US" sz="1800" i="1" dirty="0" smtClean="0"/>
              <a:t> </a:t>
            </a:r>
            <a:r>
              <a:rPr lang="en-US" sz="1800" i="1" dirty="0" err="1" smtClean="0"/>
              <a:t>dhe</a:t>
            </a:r>
            <a:r>
              <a:rPr lang="en-US" sz="1800" i="1" dirty="0" smtClean="0"/>
              <a:t> </a:t>
            </a:r>
            <a:r>
              <a:rPr lang="en-US" sz="1800" i="1" dirty="0" err="1" smtClean="0"/>
              <a:t>jo</a:t>
            </a:r>
            <a:r>
              <a:rPr lang="en-US" sz="1800" i="1" dirty="0" smtClean="0"/>
              <a:t> </a:t>
            </a:r>
            <a:r>
              <a:rPr lang="en-US" sz="1800" i="1" dirty="0" err="1" smtClean="0"/>
              <a:t>stricto</a:t>
            </a:r>
            <a:r>
              <a:rPr lang="en-US" sz="1800" i="1" dirty="0" smtClean="0"/>
              <a:t> </a:t>
            </a:r>
            <a:r>
              <a:rPr lang="en-US" sz="1800" i="1" dirty="0" err="1" smtClean="0"/>
              <a:t>sensu</a:t>
            </a:r>
            <a:r>
              <a:rPr lang="en-US" sz="1800" i="1" dirty="0" smtClean="0"/>
              <a:t>, ne </a:t>
            </a:r>
            <a:r>
              <a:rPr lang="en-US" sz="1800" i="1" dirty="0" err="1" smtClean="0"/>
              <a:t>menyre</a:t>
            </a:r>
            <a:r>
              <a:rPr lang="en-US" sz="1800" i="1" dirty="0" smtClean="0"/>
              <a:t> </a:t>
            </a:r>
            <a:r>
              <a:rPr lang="en-US" sz="1800" i="1" dirty="0" err="1" smtClean="0"/>
              <a:t>literale</a:t>
            </a:r>
            <a:r>
              <a:rPr lang="en-US" sz="1800" i="1" dirty="0" smtClean="0"/>
              <a:t> </a:t>
            </a:r>
            <a:r>
              <a:rPr lang="en-US" sz="1800" i="1" dirty="0" err="1" smtClean="0"/>
              <a:t>apo</a:t>
            </a:r>
            <a:r>
              <a:rPr lang="en-US" sz="1800" i="1" dirty="0" smtClean="0"/>
              <a:t> me </a:t>
            </a:r>
            <a:r>
              <a:rPr lang="en-US" sz="1800" i="1" dirty="0" err="1" smtClean="0"/>
              <a:t>keq</a:t>
            </a:r>
            <a:r>
              <a:rPr lang="en-US" sz="1800" i="1" dirty="0" smtClean="0"/>
              <a:t> ne </a:t>
            </a:r>
            <a:r>
              <a:rPr lang="en-US" sz="1800" i="1" dirty="0" err="1" smtClean="0"/>
              <a:t>menyrë</a:t>
            </a:r>
            <a:r>
              <a:rPr lang="en-US" sz="1800" i="1" dirty="0" smtClean="0"/>
              <a:t> </a:t>
            </a:r>
            <a:r>
              <a:rPr lang="en-US" sz="1800" i="1" dirty="0" err="1" smtClean="0"/>
              <a:t>perjashtuese</a:t>
            </a:r>
            <a:r>
              <a:rPr lang="en-US" sz="1800" i="1" dirty="0" smtClean="0"/>
              <a:t>. </a:t>
            </a:r>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675D5778-E5CB-4313-8E53-BE200B9FAEFC}"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24416493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371599"/>
            <a:ext cx="8991600" cy="5486401"/>
          </a:xfrm>
        </p:spPr>
        <p:txBody>
          <a:bodyPr>
            <a:noAutofit/>
          </a:bodyPr>
          <a:lstStyle/>
          <a:p>
            <a:pPr algn="just"/>
            <a:r>
              <a:rPr lang="en-US" sz="1600" i="1" dirty="0" err="1" smtClean="0"/>
              <a:t>Për</a:t>
            </a:r>
            <a:r>
              <a:rPr lang="en-US" sz="1600" i="1" dirty="0" smtClean="0"/>
              <a:t> </a:t>
            </a:r>
            <a:r>
              <a:rPr lang="en-US" sz="1600" i="1" dirty="0" err="1"/>
              <a:t>këtë</a:t>
            </a:r>
            <a:r>
              <a:rPr lang="en-US" sz="1600" i="1" dirty="0"/>
              <a:t> </a:t>
            </a:r>
            <a:r>
              <a:rPr lang="en-US" sz="1600" i="1" dirty="0" err="1"/>
              <a:t>kolegj</a:t>
            </a:r>
            <a:r>
              <a:rPr lang="en-US" sz="1600" i="1" dirty="0"/>
              <a:t>, </a:t>
            </a:r>
            <a:r>
              <a:rPr lang="en-US" sz="1600" i="1" dirty="0" err="1"/>
              <a:t>autorët</a:t>
            </a:r>
            <a:r>
              <a:rPr lang="en-US" sz="1600" i="1" dirty="0"/>
              <a:t> e </a:t>
            </a:r>
            <a:r>
              <a:rPr lang="en-US" sz="1600" i="1" dirty="0" err="1"/>
              <a:t>këtij</a:t>
            </a:r>
            <a:r>
              <a:rPr lang="en-US" sz="1600" i="1" dirty="0"/>
              <a:t> </a:t>
            </a:r>
            <a:r>
              <a:rPr lang="en-US" sz="1600" i="1" dirty="0" err="1"/>
              <a:t>akti</a:t>
            </a:r>
            <a:r>
              <a:rPr lang="en-US" sz="1600" i="1" dirty="0"/>
              <a:t> </a:t>
            </a:r>
            <a:r>
              <a:rPr lang="en-US" sz="1600" i="1" dirty="0" err="1"/>
              <a:t>nderkombetar</a:t>
            </a:r>
            <a:r>
              <a:rPr lang="en-US" sz="1600" i="1" dirty="0"/>
              <a:t>, </a:t>
            </a:r>
            <a:r>
              <a:rPr lang="en-US" sz="1600" i="1" dirty="0" err="1"/>
              <a:t>teksa</a:t>
            </a:r>
            <a:r>
              <a:rPr lang="en-US" sz="1600" i="1" dirty="0"/>
              <a:t> </a:t>
            </a:r>
            <a:r>
              <a:rPr lang="en-US" sz="1600" i="1" dirty="0" err="1"/>
              <a:t>kane</a:t>
            </a:r>
            <a:r>
              <a:rPr lang="en-US" sz="1600" i="1" dirty="0"/>
              <a:t> </a:t>
            </a:r>
            <a:r>
              <a:rPr lang="en-US" sz="1600" i="1" dirty="0" err="1"/>
              <a:t>parashikuar</a:t>
            </a:r>
            <a:r>
              <a:rPr lang="en-US" sz="1600" i="1" dirty="0"/>
              <a:t> </a:t>
            </a:r>
            <a:r>
              <a:rPr lang="en-US" sz="1600" i="1" dirty="0" err="1"/>
              <a:t>transferimin</a:t>
            </a:r>
            <a:r>
              <a:rPr lang="en-US" sz="1600" i="1" dirty="0"/>
              <a:t> ad interim </a:t>
            </a:r>
            <a:r>
              <a:rPr lang="en-US" sz="1600" i="1" dirty="0" err="1"/>
              <a:t>te</a:t>
            </a:r>
            <a:r>
              <a:rPr lang="en-US" sz="1600" i="1" dirty="0"/>
              <a:t> </a:t>
            </a:r>
            <a:r>
              <a:rPr lang="en-US" sz="1600" i="1" dirty="0" err="1"/>
              <a:t>nje</a:t>
            </a:r>
            <a:r>
              <a:rPr lang="en-US" sz="1600" i="1" dirty="0"/>
              <a:t> </a:t>
            </a:r>
            <a:r>
              <a:rPr lang="en-US" sz="1600" i="1" dirty="0" err="1"/>
              <a:t>personi</a:t>
            </a:r>
            <a:r>
              <a:rPr lang="en-US" sz="1600" i="1" dirty="0"/>
              <a:t> </a:t>
            </a:r>
            <a:r>
              <a:rPr lang="en-US" sz="1600" i="1" dirty="0" err="1"/>
              <a:t>te</a:t>
            </a:r>
            <a:r>
              <a:rPr lang="en-US" sz="1600" i="1" dirty="0"/>
              <a:t> </a:t>
            </a:r>
            <a:r>
              <a:rPr lang="en-US" sz="1600" i="1" dirty="0" err="1"/>
              <a:t>burgosur</a:t>
            </a:r>
            <a:r>
              <a:rPr lang="en-US" sz="1600" i="1" dirty="0"/>
              <a:t> ne </a:t>
            </a:r>
            <a:r>
              <a:rPr lang="en-US" sz="1600" i="1" dirty="0" err="1"/>
              <a:t>nje</a:t>
            </a:r>
            <a:r>
              <a:rPr lang="en-US" sz="1600" i="1" dirty="0"/>
              <a:t> </a:t>
            </a:r>
            <a:r>
              <a:rPr lang="en-US" sz="1600" i="1" dirty="0" err="1"/>
              <a:t>shtet</a:t>
            </a:r>
            <a:r>
              <a:rPr lang="en-US" sz="1600" i="1" dirty="0"/>
              <a:t>, me </a:t>
            </a:r>
            <a:r>
              <a:rPr lang="en-US" sz="1600" i="1" dirty="0" err="1"/>
              <a:t>qellim</a:t>
            </a:r>
            <a:r>
              <a:rPr lang="en-US" sz="1600" i="1" dirty="0"/>
              <a:t> </a:t>
            </a:r>
            <a:r>
              <a:rPr lang="en-US" sz="1600" i="1" dirty="0" err="1"/>
              <a:t>marrjen</a:t>
            </a:r>
            <a:r>
              <a:rPr lang="en-US" sz="1600" i="1" dirty="0"/>
              <a:t> e proves </a:t>
            </a:r>
            <a:r>
              <a:rPr lang="en-US" sz="1600" i="1" dirty="0" err="1"/>
              <a:t>prej</a:t>
            </a:r>
            <a:r>
              <a:rPr lang="en-US" sz="1600" i="1" dirty="0"/>
              <a:t> </a:t>
            </a:r>
            <a:r>
              <a:rPr lang="en-US" sz="1600" i="1" dirty="0" err="1"/>
              <a:t>tij</a:t>
            </a:r>
            <a:r>
              <a:rPr lang="en-US" sz="1600" i="1" dirty="0"/>
              <a:t> </a:t>
            </a:r>
            <a:r>
              <a:rPr lang="en-US" sz="1600" i="1" dirty="0" err="1"/>
              <a:t>apo</a:t>
            </a:r>
            <a:r>
              <a:rPr lang="en-US" sz="1600" i="1" dirty="0"/>
              <a:t> </a:t>
            </a:r>
            <a:r>
              <a:rPr lang="en-US" sz="1600" i="1" dirty="0" err="1"/>
              <a:t>në</a:t>
            </a:r>
            <a:r>
              <a:rPr lang="en-US" sz="1600" i="1" dirty="0"/>
              <a:t> </a:t>
            </a:r>
            <a:r>
              <a:rPr lang="en-US" sz="1600" i="1" dirty="0" err="1"/>
              <a:t>prani</a:t>
            </a:r>
            <a:r>
              <a:rPr lang="en-US" sz="1600" i="1" dirty="0"/>
              <a:t> </a:t>
            </a:r>
            <a:r>
              <a:rPr lang="en-US" sz="1600" i="1" dirty="0" err="1"/>
              <a:t>te</a:t>
            </a:r>
            <a:r>
              <a:rPr lang="en-US" sz="1600" i="1" dirty="0"/>
              <a:t> </a:t>
            </a:r>
            <a:r>
              <a:rPr lang="en-US" sz="1600" i="1" dirty="0" err="1"/>
              <a:t>tij</a:t>
            </a:r>
            <a:r>
              <a:rPr lang="en-US" sz="1600" i="1" dirty="0"/>
              <a:t> ne </a:t>
            </a:r>
            <a:r>
              <a:rPr lang="en-US" sz="1600" i="1" dirty="0" err="1"/>
              <a:t>nje</a:t>
            </a:r>
            <a:r>
              <a:rPr lang="en-US" sz="1600" i="1" dirty="0"/>
              <a:t> </a:t>
            </a:r>
            <a:r>
              <a:rPr lang="en-US" sz="1600" i="1" dirty="0" err="1"/>
              <a:t>shtet</a:t>
            </a:r>
            <a:r>
              <a:rPr lang="en-US" sz="1600" i="1" dirty="0"/>
              <a:t> </a:t>
            </a:r>
            <a:r>
              <a:rPr lang="en-US" sz="1600" i="1" dirty="0" err="1"/>
              <a:t>tjeter</a:t>
            </a:r>
            <a:r>
              <a:rPr lang="en-US" sz="1600" i="1" dirty="0"/>
              <a:t>, </a:t>
            </a:r>
            <a:r>
              <a:rPr lang="en-US" sz="1600" i="1" dirty="0" err="1"/>
              <a:t>kane</a:t>
            </a:r>
            <a:r>
              <a:rPr lang="en-US" sz="1600" i="1" dirty="0"/>
              <a:t> </a:t>
            </a:r>
            <a:r>
              <a:rPr lang="en-US" sz="1600" i="1" dirty="0" err="1"/>
              <a:t>patur</a:t>
            </a:r>
            <a:r>
              <a:rPr lang="en-US" sz="1600" i="1" dirty="0"/>
              <a:t> </a:t>
            </a:r>
            <a:r>
              <a:rPr lang="en-US" sz="1600" i="1" dirty="0" err="1"/>
              <a:t>parasysh</a:t>
            </a:r>
            <a:r>
              <a:rPr lang="en-US" sz="1600" i="1" dirty="0"/>
              <a:t> </a:t>
            </a:r>
            <a:r>
              <a:rPr lang="en-US" sz="1600" i="1" dirty="0" err="1"/>
              <a:t>sistemin</a:t>
            </a:r>
            <a:r>
              <a:rPr lang="en-US" sz="1600" i="1" dirty="0"/>
              <a:t> </a:t>
            </a:r>
            <a:r>
              <a:rPr lang="en-US" sz="1600" i="1" dirty="0" err="1"/>
              <a:t>inkuizitor</a:t>
            </a:r>
            <a:r>
              <a:rPr lang="en-US" sz="1600" i="1" dirty="0"/>
              <a:t> </a:t>
            </a:r>
            <a:r>
              <a:rPr lang="en-US" sz="1600" i="1" dirty="0" err="1"/>
              <a:t>te</a:t>
            </a:r>
            <a:r>
              <a:rPr lang="en-US" sz="1600" i="1" dirty="0"/>
              <a:t> </a:t>
            </a:r>
            <a:r>
              <a:rPr lang="en-US" sz="1600" i="1" dirty="0" err="1"/>
              <a:t>formimit</a:t>
            </a:r>
            <a:r>
              <a:rPr lang="en-US" sz="1600" i="1" dirty="0"/>
              <a:t> </a:t>
            </a:r>
            <a:r>
              <a:rPr lang="en-US" sz="1600" i="1" dirty="0" err="1"/>
              <a:t>te</a:t>
            </a:r>
            <a:r>
              <a:rPr lang="en-US" sz="1600" i="1" dirty="0"/>
              <a:t> proves </a:t>
            </a:r>
            <a:r>
              <a:rPr lang="en-US" sz="1600" i="1" dirty="0" err="1"/>
              <a:t>gjate</a:t>
            </a:r>
            <a:r>
              <a:rPr lang="en-US" sz="1600" i="1" dirty="0"/>
              <a:t> </a:t>
            </a:r>
            <a:r>
              <a:rPr lang="en-US" sz="1600" i="1" dirty="0" err="1"/>
              <a:t>hetimit</a:t>
            </a:r>
            <a:r>
              <a:rPr lang="en-US" sz="1600" i="1" dirty="0"/>
              <a:t> </a:t>
            </a:r>
            <a:r>
              <a:rPr lang="en-US" sz="1600" i="1" dirty="0" err="1"/>
              <a:t>paraprak</a:t>
            </a:r>
            <a:r>
              <a:rPr lang="en-US" sz="1600" i="1" dirty="0"/>
              <a:t> </a:t>
            </a:r>
            <a:r>
              <a:rPr lang="en-US" sz="1600" i="1" dirty="0" err="1"/>
              <a:t>dhe</a:t>
            </a:r>
            <a:r>
              <a:rPr lang="en-US" sz="1600" i="1" dirty="0"/>
              <a:t> </a:t>
            </a:r>
            <a:r>
              <a:rPr lang="en-US" sz="1600" i="1" dirty="0" err="1"/>
              <a:t>jo</a:t>
            </a:r>
            <a:r>
              <a:rPr lang="en-US" sz="1600" i="1" dirty="0"/>
              <a:t> </a:t>
            </a:r>
            <a:r>
              <a:rPr lang="en-US" sz="1600" i="1" dirty="0" err="1"/>
              <a:t>sistemin</a:t>
            </a:r>
            <a:r>
              <a:rPr lang="en-US" sz="1600" i="1" dirty="0"/>
              <a:t> </a:t>
            </a:r>
            <a:r>
              <a:rPr lang="en-US" sz="1600" i="1" dirty="0" err="1"/>
              <a:t>akuzator</a:t>
            </a:r>
            <a:r>
              <a:rPr lang="en-US" sz="1600" i="1" dirty="0"/>
              <a:t> </a:t>
            </a:r>
            <a:r>
              <a:rPr lang="en-US" sz="1600" i="1" dirty="0" err="1"/>
              <a:t>te</a:t>
            </a:r>
            <a:r>
              <a:rPr lang="en-US" sz="1600" i="1" dirty="0"/>
              <a:t> </a:t>
            </a:r>
            <a:r>
              <a:rPr lang="en-US" sz="1600" i="1" dirty="0" err="1"/>
              <a:t>formimit</a:t>
            </a:r>
            <a:r>
              <a:rPr lang="en-US" sz="1600" i="1" dirty="0"/>
              <a:t> </a:t>
            </a:r>
            <a:r>
              <a:rPr lang="en-US" sz="1600" i="1" dirty="0" err="1"/>
              <a:t>te</a:t>
            </a:r>
            <a:r>
              <a:rPr lang="en-US" sz="1600" i="1" dirty="0"/>
              <a:t> proves ne </a:t>
            </a:r>
            <a:r>
              <a:rPr lang="en-US" sz="1600" i="1" dirty="0" err="1"/>
              <a:t>procesin</a:t>
            </a:r>
            <a:r>
              <a:rPr lang="en-US" sz="1600" i="1" dirty="0"/>
              <a:t> </a:t>
            </a:r>
            <a:r>
              <a:rPr lang="en-US" sz="1600" i="1" dirty="0" err="1"/>
              <a:t>gjyqesor</a:t>
            </a:r>
            <a:r>
              <a:rPr lang="en-US" sz="1600" i="1" dirty="0"/>
              <a:t>, </a:t>
            </a:r>
            <a:r>
              <a:rPr lang="en-US" sz="1600" i="1" dirty="0" err="1"/>
              <a:t>gjate</a:t>
            </a:r>
            <a:r>
              <a:rPr lang="en-US" sz="1600" i="1" dirty="0"/>
              <a:t> </a:t>
            </a:r>
            <a:r>
              <a:rPr lang="en-US" sz="1600" i="1" dirty="0" err="1"/>
              <a:t>debatit</a:t>
            </a:r>
            <a:r>
              <a:rPr lang="en-US" sz="1600" i="1" dirty="0"/>
              <a:t> </a:t>
            </a:r>
            <a:r>
              <a:rPr lang="en-US" sz="1600" i="1" dirty="0" err="1"/>
              <a:t>te</a:t>
            </a:r>
            <a:r>
              <a:rPr lang="en-US" sz="1600" i="1" dirty="0"/>
              <a:t> </a:t>
            </a:r>
            <a:r>
              <a:rPr lang="en-US" sz="1600" i="1" dirty="0" err="1"/>
              <a:t>paleve</a:t>
            </a:r>
            <a:r>
              <a:rPr lang="en-US" sz="1600" i="1" dirty="0"/>
              <a:t>, ne </a:t>
            </a:r>
            <a:r>
              <a:rPr lang="en-US" sz="1600" i="1" dirty="0" err="1"/>
              <a:t>respektim</a:t>
            </a:r>
            <a:r>
              <a:rPr lang="en-US" sz="1600" i="1" dirty="0"/>
              <a:t> </a:t>
            </a:r>
            <a:r>
              <a:rPr lang="en-US" sz="1600" i="1" dirty="0" err="1"/>
              <a:t>te</a:t>
            </a:r>
            <a:r>
              <a:rPr lang="en-US" sz="1600" i="1" dirty="0"/>
              <a:t> </a:t>
            </a:r>
            <a:r>
              <a:rPr lang="en-US" sz="1600" i="1" dirty="0" err="1"/>
              <a:t>parimeve</a:t>
            </a:r>
            <a:r>
              <a:rPr lang="en-US" sz="1600" i="1" dirty="0"/>
              <a:t> </a:t>
            </a:r>
            <a:r>
              <a:rPr lang="en-US" sz="1600" i="1" dirty="0" err="1"/>
              <a:t>te</a:t>
            </a:r>
            <a:r>
              <a:rPr lang="en-US" sz="1600" i="1" dirty="0"/>
              <a:t> </a:t>
            </a:r>
            <a:r>
              <a:rPr lang="en-US" sz="1600" i="1" dirty="0" err="1"/>
              <a:t>barazise</a:t>
            </a:r>
            <a:r>
              <a:rPr lang="en-US" sz="1600" i="1" dirty="0"/>
              <a:t> se </a:t>
            </a:r>
            <a:r>
              <a:rPr lang="en-US" sz="1600" i="1" dirty="0" err="1"/>
              <a:t>armeve</a:t>
            </a:r>
            <a:r>
              <a:rPr lang="en-US" sz="1600" i="1" dirty="0"/>
              <a:t>, </a:t>
            </a:r>
            <a:r>
              <a:rPr lang="en-US" sz="1600" i="1" dirty="0" err="1"/>
              <a:t>kontradiktoritetit</a:t>
            </a:r>
            <a:r>
              <a:rPr lang="en-US" sz="1600" i="1" dirty="0"/>
              <a:t> </a:t>
            </a:r>
            <a:r>
              <a:rPr lang="en-US" sz="1600" i="1" dirty="0" err="1"/>
              <a:t>dhe</a:t>
            </a:r>
            <a:r>
              <a:rPr lang="en-US" sz="1600" i="1" dirty="0"/>
              <a:t> </a:t>
            </a:r>
            <a:r>
              <a:rPr lang="en-US" sz="1600" i="1" dirty="0" err="1"/>
              <a:t>te</a:t>
            </a:r>
            <a:r>
              <a:rPr lang="en-US" sz="1600" i="1" dirty="0"/>
              <a:t> </a:t>
            </a:r>
            <a:r>
              <a:rPr lang="en-US" sz="1600" i="1" dirty="0" err="1"/>
              <a:t>drejtes</a:t>
            </a:r>
            <a:r>
              <a:rPr lang="en-US" sz="1600" i="1" dirty="0"/>
              <a:t> se </a:t>
            </a:r>
            <a:r>
              <a:rPr lang="en-US" sz="1600" i="1" dirty="0" err="1"/>
              <a:t>mbrojtjes</a:t>
            </a:r>
            <a:r>
              <a:rPr lang="en-US" sz="1600" i="1" dirty="0"/>
              <a:t> (</a:t>
            </a:r>
            <a:r>
              <a:rPr lang="en-US" sz="1600" i="1" dirty="0" err="1"/>
              <a:t>te</a:t>
            </a:r>
            <a:r>
              <a:rPr lang="en-US" sz="1600" i="1" dirty="0"/>
              <a:t> </a:t>
            </a:r>
            <a:r>
              <a:rPr lang="en-US" sz="1600" i="1" dirty="0" err="1"/>
              <a:t>perqafuar</a:t>
            </a:r>
            <a:r>
              <a:rPr lang="en-US" sz="1600" i="1" dirty="0"/>
              <a:t> </a:t>
            </a:r>
            <a:r>
              <a:rPr lang="en-US" sz="1600" i="1" dirty="0" err="1"/>
              <a:t>pjeserisht</a:t>
            </a:r>
            <a:r>
              <a:rPr lang="en-US" sz="1600" i="1" dirty="0"/>
              <a:t> </a:t>
            </a:r>
            <a:r>
              <a:rPr lang="en-US" sz="1600" i="1" dirty="0" err="1"/>
              <a:t>nga</a:t>
            </a:r>
            <a:r>
              <a:rPr lang="en-US" sz="1600" i="1" dirty="0"/>
              <a:t> </a:t>
            </a:r>
            <a:r>
              <a:rPr lang="en-US" sz="1600" i="1" dirty="0" err="1"/>
              <a:t>kodi</a:t>
            </a:r>
            <a:r>
              <a:rPr lang="en-US" sz="1600" i="1" dirty="0"/>
              <a:t> </a:t>
            </a:r>
            <a:r>
              <a:rPr lang="en-US" sz="1600" i="1" dirty="0" err="1"/>
              <a:t>yne</a:t>
            </a:r>
            <a:r>
              <a:rPr lang="en-US" sz="1600" i="1" dirty="0"/>
              <a:t> i procedures </a:t>
            </a:r>
            <a:r>
              <a:rPr lang="en-US" sz="1600" i="1" dirty="0" err="1"/>
              <a:t>penale</a:t>
            </a:r>
            <a:r>
              <a:rPr lang="en-US" sz="1600" i="1" dirty="0" smtClean="0"/>
              <a:t>). </a:t>
            </a:r>
            <a:r>
              <a:rPr lang="en-US" sz="1600" i="1" dirty="0" err="1"/>
              <a:t>Gjykata</a:t>
            </a:r>
            <a:r>
              <a:rPr lang="en-US" sz="1600" i="1" dirty="0"/>
              <a:t> per </a:t>
            </a:r>
            <a:r>
              <a:rPr lang="en-US" sz="1600" i="1" dirty="0" err="1"/>
              <a:t>krime</a:t>
            </a:r>
            <a:r>
              <a:rPr lang="en-US" sz="1600" i="1" dirty="0"/>
              <a:t> </a:t>
            </a:r>
            <a:r>
              <a:rPr lang="en-US" sz="1600" i="1" dirty="0" err="1"/>
              <a:t>të</a:t>
            </a:r>
            <a:r>
              <a:rPr lang="en-US" sz="1600" i="1" dirty="0"/>
              <a:t> </a:t>
            </a:r>
            <a:r>
              <a:rPr lang="en-US" sz="1600" i="1" dirty="0" err="1"/>
              <a:t>rënda</a:t>
            </a:r>
            <a:r>
              <a:rPr lang="en-US" sz="1600" i="1" dirty="0"/>
              <a:t>, </a:t>
            </a:r>
            <a:r>
              <a:rPr lang="en-US" sz="1600" i="1" dirty="0" err="1"/>
              <a:t>patur</a:t>
            </a:r>
            <a:r>
              <a:rPr lang="en-US" sz="1600" i="1" dirty="0"/>
              <a:t> </a:t>
            </a:r>
            <a:r>
              <a:rPr lang="en-US" sz="1600" i="1" dirty="0" err="1"/>
              <a:t>parasysh</a:t>
            </a:r>
            <a:r>
              <a:rPr lang="en-US" sz="1600" i="1" dirty="0"/>
              <a:t> se </a:t>
            </a:r>
            <a:r>
              <a:rPr lang="en-US" sz="1600" i="1" dirty="0" err="1"/>
              <a:t>provat</a:t>
            </a:r>
            <a:r>
              <a:rPr lang="en-US" sz="1600" i="1" dirty="0"/>
              <a:t> ne </a:t>
            </a:r>
            <a:r>
              <a:rPr lang="en-US" sz="1600" i="1" dirty="0" err="1"/>
              <a:t>ngarkim</a:t>
            </a:r>
            <a:r>
              <a:rPr lang="en-US" sz="1600" i="1" dirty="0"/>
              <a:t> </a:t>
            </a:r>
            <a:r>
              <a:rPr lang="en-US" sz="1600" i="1" dirty="0" err="1"/>
              <a:t>te</a:t>
            </a:r>
            <a:r>
              <a:rPr lang="en-US" sz="1600" i="1" dirty="0"/>
              <a:t> </a:t>
            </a:r>
            <a:r>
              <a:rPr lang="en-US" sz="1600" i="1" dirty="0" err="1"/>
              <a:t>te</a:t>
            </a:r>
            <a:r>
              <a:rPr lang="en-US" sz="1600" i="1" dirty="0"/>
              <a:t> </a:t>
            </a:r>
            <a:r>
              <a:rPr lang="en-US" sz="1600" i="1" dirty="0" err="1"/>
              <a:t>pandehurit</a:t>
            </a:r>
            <a:r>
              <a:rPr lang="en-US" sz="1600" i="1" dirty="0"/>
              <a:t> MM do </a:t>
            </a:r>
            <a:r>
              <a:rPr lang="en-US" sz="1600" i="1" dirty="0" err="1"/>
              <a:t>te</a:t>
            </a:r>
            <a:r>
              <a:rPr lang="en-US" sz="1600" i="1" dirty="0"/>
              <a:t> </a:t>
            </a:r>
            <a:r>
              <a:rPr lang="en-US" sz="1600" i="1" dirty="0" err="1"/>
              <a:t>krijoheshin</a:t>
            </a:r>
            <a:r>
              <a:rPr lang="en-US" sz="1600" i="1" dirty="0"/>
              <a:t> me pas, </a:t>
            </a:r>
            <a:r>
              <a:rPr lang="en-US" sz="1600" i="1" dirty="0" err="1"/>
              <a:t>gjate</a:t>
            </a:r>
            <a:r>
              <a:rPr lang="en-US" sz="1600" i="1" dirty="0"/>
              <a:t> </a:t>
            </a:r>
            <a:r>
              <a:rPr lang="en-US" sz="1600" i="1" dirty="0" err="1"/>
              <a:t>gjykimit</a:t>
            </a:r>
            <a:r>
              <a:rPr lang="en-US" sz="1600" i="1" dirty="0"/>
              <a:t> ne </a:t>
            </a:r>
            <a:r>
              <a:rPr lang="en-US" sz="1600" i="1" dirty="0" err="1"/>
              <a:t>shkalle</a:t>
            </a:r>
            <a:r>
              <a:rPr lang="en-US" sz="1600" i="1" dirty="0"/>
              <a:t> </a:t>
            </a:r>
            <a:r>
              <a:rPr lang="en-US" sz="1600" i="1" dirty="0" err="1"/>
              <a:t>te</a:t>
            </a:r>
            <a:r>
              <a:rPr lang="en-US" sz="1600" i="1" dirty="0"/>
              <a:t> pare, </a:t>
            </a:r>
            <a:r>
              <a:rPr lang="en-US" sz="1600" i="1" dirty="0" err="1"/>
              <a:t>mund</a:t>
            </a:r>
            <a:r>
              <a:rPr lang="en-US" sz="1600" i="1" dirty="0"/>
              <a:t> </a:t>
            </a:r>
            <a:r>
              <a:rPr lang="en-US" sz="1600" i="1" dirty="0" err="1"/>
              <a:t>te</a:t>
            </a:r>
            <a:r>
              <a:rPr lang="en-US" sz="1600" i="1" dirty="0"/>
              <a:t> </a:t>
            </a:r>
            <a:r>
              <a:rPr lang="en-US" sz="1600" i="1" dirty="0" err="1"/>
              <a:t>kerkonte</a:t>
            </a:r>
            <a:r>
              <a:rPr lang="en-US" sz="1600" i="1" dirty="0"/>
              <a:t> </a:t>
            </a:r>
            <a:r>
              <a:rPr lang="en-US" sz="1600" i="1" dirty="0" err="1"/>
              <a:t>transferimin</a:t>
            </a:r>
            <a:r>
              <a:rPr lang="en-US" sz="1600" i="1" dirty="0"/>
              <a:t> pro tempore </a:t>
            </a:r>
            <a:r>
              <a:rPr lang="en-US" sz="1600" i="1" dirty="0" err="1"/>
              <a:t>te</a:t>
            </a:r>
            <a:r>
              <a:rPr lang="en-US" sz="1600" i="1" dirty="0"/>
              <a:t> </a:t>
            </a:r>
            <a:r>
              <a:rPr lang="en-US" sz="1600" i="1" dirty="0" err="1"/>
              <a:t>te</a:t>
            </a:r>
            <a:r>
              <a:rPr lang="en-US" sz="1600" i="1" dirty="0"/>
              <a:t> </a:t>
            </a:r>
            <a:r>
              <a:rPr lang="en-US" sz="1600" i="1" dirty="0" err="1"/>
              <a:t>pandehurit</a:t>
            </a:r>
            <a:r>
              <a:rPr lang="en-US" sz="1600" i="1" dirty="0"/>
              <a:t> MM, me </a:t>
            </a:r>
            <a:r>
              <a:rPr lang="en-US" sz="1600" i="1" dirty="0" err="1"/>
              <a:t>qellim</a:t>
            </a:r>
            <a:r>
              <a:rPr lang="en-US" sz="1600" i="1" dirty="0"/>
              <a:t> </a:t>
            </a:r>
            <a:r>
              <a:rPr lang="en-US" sz="1600" i="1" dirty="0" err="1"/>
              <a:t>paraqitjen</a:t>
            </a:r>
            <a:r>
              <a:rPr lang="en-US" sz="1600" i="1" dirty="0"/>
              <a:t> ne </a:t>
            </a:r>
            <a:r>
              <a:rPr lang="en-US" sz="1600" i="1" dirty="0" err="1"/>
              <a:t>procesin</a:t>
            </a:r>
            <a:r>
              <a:rPr lang="en-US" sz="1600" i="1" dirty="0"/>
              <a:t> </a:t>
            </a:r>
            <a:r>
              <a:rPr lang="en-US" sz="1600" i="1" dirty="0" err="1"/>
              <a:t>gjyqesor</a:t>
            </a:r>
            <a:r>
              <a:rPr lang="en-US" sz="1600" i="1" dirty="0"/>
              <a:t> </a:t>
            </a:r>
            <a:r>
              <a:rPr lang="en-US" sz="1600" i="1" dirty="0" err="1"/>
              <a:t>kunder</a:t>
            </a:r>
            <a:r>
              <a:rPr lang="en-US" sz="1600" i="1" dirty="0"/>
              <a:t> </a:t>
            </a:r>
            <a:r>
              <a:rPr lang="en-US" sz="1600" i="1" dirty="0" err="1"/>
              <a:t>tij</a:t>
            </a:r>
            <a:r>
              <a:rPr lang="en-US" sz="1600" i="1" dirty="0"/>
              <a:t>, </a:t>
            </a:r>
            <a:r>
              <a:rPr lang="en-US" sz="1600" i="1" dirty="0" err="1"/>
              <a:t>ku</a:t>
            </a:r>
            <a:r>
              <a:rPr lang="en-US" sz="1600" i="1" dirty="0"/>
              <a:t> do </a:t>
            </a:r>
            <a:r>
              <a:rPr lang="en-US" sz="1600" i="1" dirty="0" err="1"/>
              <a:t>te</a:t>
            </a:r>
            <a:r>
              <a:rPr lang="en-US" sz="1600" i="1" dirty="0"/>
              <a:t> </a:t>
            </a:r>
            <a:r>
              <a:rPr lang="en-US" sz="1600" i="1" dirty="0" err="1"/>
              <a:t>merreshin</a:t>
            </a:r>
            <a:r>
              <a:rPr lang="en-US" sz="1600" i="1" dirty="0"/>
              <a:t> </a:t>
            </a:r>
            <a:r>
              <a:rPr lang="en-US" sz="1600" i="1" dirty="0" err="1"/>
              <a:t>provat</a:t>
            </a:r>
            <a:r>
              <a:rPr lang="en-US" sz="1600" i="1" dirty="0"/>
              <a:t> </a:t>
            </a:r>
            <a:r>
              <a:rPr lang="en-US" sz="1600" i="1" dirty="0" err="1"/>
              <a:t>mbi</a:t>
            </a:r>
            <a:r>
              <a:rPr lang="en-US" sz="1600" i="1" dirty="0"/>
              <a:t> </a:t>
            </a:r>
            <a:r>
              <a:rPr lang="en-US" sz="1600" i="1" dirty="0" err="1"/>
              <a:t>te</a:t>
            </a:r>
            <a:r>
              <a:rPr lang="en-US" sz="1600" i="1" dirty="0"/>
              <a:t> </a:t>
            </a:r>
            <a:r>
              <a:rPr lang="en-US" sz="1600" i="1" dirty="0" err="1"/>
              <a:t>cilat</a:t>
            </a:r>
            <a:r>
              <a:rPr lang="en-US" sz="1600" i="1" dirty="0"/>
              <a:t> do </a:t>
            </a:r>
            <a:r>
              <a:rPr lang="en-US" sz="1600" i="1" dirty="0" err="1"/>
              <a:t>te</a:t>
            </a:r>
            <a:r>
              <a:rPr lang="en-US" sz="1600" i="1" dirty="0"/>
              <a:t> </a:t>
            </a:r>
            <a:r>
              <a:rPr lang="en-US" sz="1600" i="1" dirty="0" err="1"/>
              <a:t>krijohej</a:t>
            </a:r>
            <a:r>
              <a:rPr lang="en-US" sz="1600" i="1" dirty="0"/>
              <a:t> </a:t>
            </a:r>
            <a:r>
              <a:rPr lang="en-US" sz="1600" i="1" dirty="0" err="1"/>
              <a:t>bindja</a:t>
            </a:r>
            <a:r>
              <a:rPr lang="en-US" sz="1600" i="1" dirty="0"/>
              <a:t> </a:t>
            </a:r>
            <a:r>
              <a:rPr lang="en-US" sz="1600" i="1" dirty="0" err="1"/>
              <a:t>nga</a:t>
            </a:r>
            <a:r>
              <a:rPr lang="en-US" sz="1600" i="1" dirty="0"/>
              <a:t> </a:t>
            </a:r>
            <a:r>
              <a:rPr lang="en-US" sz="1600" i="1" dirty="0" err="1"/>
              <a:t>gjykata</a:t>
            </a:r>
            <a:r>
              <a:rPr lang="en-US" sz="1600" i="1" dirty="0"/>
              <a:t> ne </a:t>
            </a:r>
            <a:r>
              <a:rPr lang="en-US" sz="1600" i="1" dirty="0" err="1"/>
              <a:t>marrjen</a:t>
            </a:r>
            <a:r>
              <a:rPr lang="en-US" sz="1600" i="1" dirty="0"/>
              <a:t> e </a:t>
            </a:r>
            <a:r>
              <a:rPr lang="en-US" sz="1600" i="1" dirty="0" err="1"/>
              <a:t>vendimit</a:t>
            </a:r>
            <a:r>
              <a:rPr lang="en-US" sz="1600" i="1" dirty="0"/>
              <a:t> </a:t>
            </a:r>
            <a:r>
              <a:rPr lang="en-US" sz="1600" i="1" dirty="0" err="1"/>
              <a:t>perfundimtar</a:t>
            </a:r>
            <a:r>
              <a:rPr lang="en-US" sz="1600" i="1" dirty="0"/>
              <a:t>.  …. </a:t>
            </a:r>
            <a:r>
              <a:rPr lang="en-US" sz="1600" i="1" dirty="0" err="1"/>
              <a:t>mos</a:t>
            </a:r>
            <a:r>
              <a:rPr lang="en-US" sz="1600" i="1" dirty="0"/>
              <a:t> </a:t>
            </a:r>
            <a:r>
              <a:rPr lang="en-US" sz="1600" i="1" dirty="0" err="1"/>
              <a:t>përdorimi</a:t>
            </a:r>
            <a:r>
              <a:rPr lang="en-US" sz="1600" i="1" dirty="0"/>
              <a:t> i </a:t>
            </a:r>
            <a:r>
              <a:rPr lang="en-US" sz="1600" i="1" dirty="0" err="1"/>
              <a:t>asnjërës</a:t>
            </a:r>
            <a:r>
              <a:rPr lang="en-US" sz="1600" i="1" dirty="0"/>
              <a:t> </a:t>
            </a:r>
            <a:r>
              <a:rPr lang="en-US" sz="1600" i="1" dirty="0" err="1"/>
              <a:t>prej</a:t>
            </a:r>
            <a:r>
              <a:rPr lang="en-US" sz="1600" i="1" dirty="0"/>
              <a:t> </a:t>
            </a:r>
            <a:r>
              <a:rPr lang="en-US" sz="1600" i="1" dirty="0" err="1"/>
              <a:t>mundësive</a:t>
            </a:r>
            <a:r>
              <a:rPr lang="en-US" sz="1600" i="1" dirty="0"/>
              <a:t> </a:t>
            </a:r>
            <a:r>
              <a:rPr lang="en-US" sz="1600" i="1" dirty="0" err="1"/>
              <a:t>që</a:t>
            </a:r>
            <a:r>
              <a:rPr lang="en-US" sz="1600" i="1" dirty="0"/>
              <a:t> </a:t>
            </a:r>
            <a:r>
              <a:rPr lang="en-US" sz="1600" i="1" dirty="0" err="1"/>
              <a:t>parashikojnë</a:t>
            </a:r>
            <a:r>
              <a:rPr lang="en-US" sz="1600" i="1" dirty="0"/>
              <a:t> </a:t>
            </a:r>
            <a:r>
              <a:rPr lang="en-US" sz="1600" i="1" dirty="0" err="1"/>
              <a:t>aktet</a:t>
            </a:r>
            <a:r>
              <a:rPr lang="en-US" sz="1600" i="1" dirty="0"/>
              <a:t> e </a:t>
            </a:r>
            <a:r>
              <a:rPr lang="en-US" sz="1600" i="1" dirty="0" err="1"/>
              <a:t>mësipërme</a:t>
            </a:r>
            <a:r>
              <a:rPr lang="en-US" sz="1600" i="1" dirty="0"/>
              <a:t> </a:t>
            </a:r>
            <a:r>
              <a:rPr lang="en-US" sz="1600" i="1" dirty="0" err="1"/>
              <a:t>ndërkombëtare</a:t>
            </a:r>
            <a:r>
              <a:rPr lang="en-US" sz="1600" i="1" dirty="0"/>
              <a:t> me </a:t>
            </a:r>
            <a:r>
              <a:rPr lang="en-US" sz="1600" i="1" dirty="0" err="1"/>
              <a:t>karakter</a:t>
            </a:r>
            <a:r>
              <a:rPr lang="en-US" sz="1600" i="1" dirty="0"/>
              <a:t> </a:t>
            </a:r>
            <a:r>
              <a:rPr lang="en-US" sz="1600" i="1" dirty="0" err="1"/>
              <a:t>rajonal</a:t>
            </a:r>
            <a:r>
              <a:rPr lang="en-US" sz="1600" i="1" dirty="0"/>
              <a:t> (</a:t>
            </a:r>
            <a:r>
              <a:rPr lang="en-US" sz="1600" i="1" dirty="0" err="1"/>
              <a:t>europian</a:t>
            </a:r>
            <a:r>
              <a:rPr lang="en-US" sz="1600" i="1" dirty="0"/>
              <a:t>), </a:t>
            </a:r>
            <a:r>
              <a:rPr lang="en-US" sz="1600" i="1" dirty="0" err="1"/>
              <a:t>edhe</a:t>
            </a:r>
            <a:r>
              <a:rPr lang="en-US" sz="1600" i="1" dirty="0"/>
              <a:t> </a:t>
            </a:r>
            <a:r>
              <a:rPr lang="en-US" sz="1600" i="1" dirty="0" err="1"/>
              <a:t>pse</a:t>
            </a:r>
            <a:r>
              <a:rPr lang="en-US" sz="1600" i="1" dirty="0"/>
              <a:t> </a:t>
            </a:r>
            <a:r>
              <a:rPr lang="en-US" sz="1600" i="1" dirty="0" err="1"/>
              <a:t>ajo</a:t>
            </a:r>
            <a:r>
              <a:rPr lang="en-US" sz="1600" i="1" dirty="0"/>
              <a:t> (</a:t>
            </a:r>
            <a:r>
              <a:rPr lang="en-US" sz="1600" i="1" dirty="0" err="1"/>
              <a:t>GjSHPKR</a:t>
            </a:r>
            <a:r>
              <a:rPr lang="en-US" sz="1600" i="1" dirty="0"/>
              <a:t>) </a:t>
            </a:r>
            <a:r>
              <a:rPr lang="en-US" sz="1600" i="1" dirty="0" err="1"/>
              <a:t>ka</a:t>
            </a:r>
            <a:r>
              <a:rPr lang="en-US" sz="1600" i="1" dirty="0"/>
              <a:t> </a:t>
            </a:r>
            <a:r>
              <a:rPr lang="en-US" sz="1600" i="1" dirty="0" err="1"/>
              <a:t>kërkuar</a:t>
            </a:r>
            <a:r>
              <a:rPr lang="en-US" sz="1600" i="1" dirty="0"/>
              <a:t> </a:t>
            </a:r>
            <a:r>
              <a:rPr lang="en-US" sz="1600" i="1" dirty="0" err="1"/>
              <a:t>të</a:t>
            </a:r>
            <a:r>
              <a:rPr lang="en-US" sz="1600" i="1" dirty="0"/>
              <a:t> </a:t>
            </a:r>
            <a:r>
              <a:rPr lang="en-US" sz="1600" i="1" dirty="0" err="1"/>
              <a:t>njejtën</a:t>
            </a:r>
            <a:r>
              <a:rPr lang="en-US" sz="1600" i="1" dirty="0"/>
              <a:t> </a:t>
            </a:r>
            <a:r>
              <a:rPr lang="en-US" sz="1600" i="1" dirty="0" err="1"/>
              <a:t>ndihmë</a:t>
            </a:r>
            <a:r>
              <a:rPr lang="en-US" sz="1600" i="1" dirty="0"/>
              <a:t> </a:t>
            </a:r>
            <a:r>
              <a:rPr lang="en-US" sz="1600" i="1" dirty="0" err="1"/>
              <a:t>shtatë</a:t>
            </a:r>
            <a:r>
              <a:rPr lang="en-US" sz="1600" i="1" dirty="0"/>
              <a:t> </a:t>
            </a:r>
            <a:r>
              <a:rPr lang="en-US" sz="1600" i="1" dirty="0" err="1"/>
              <a:t>herë</a:t>
            </a:r>
            <a:r>
              <a:rPr lang="en-US" sz="1600" i="1" dirty="0"/>
              <a:t> me </a:t>
            </a:r>
            <a:r>
              <a:rPr lang="en-US" sz="1600" i="1" dirty="0" err="1"/>
              <a:t>rradhë</a:t>
            </a:r>
            <a:r>
              <a:rPr lang="en-US" sz="1600" i="1" dirty="0"/>
              <a:t>… i </a:t>
            </a:r>
            <a:r>
              <a:rPr lang="en-US" sz="1600" i="1" dirty="0" err="1"/>
              <a:t>ka</a:t>
            </a:r>
            <a:r>
              <a:rPr lang="en-US" sz="1600" i="1" dirty="0"/>
              <a:t> </a:t>
            </a:r>
            <a:r>
              <a:rPr lang="en-US" sz="1600" i="1" dirty="0" err="1"/>
              <a:t>cënuar</a:t>
            </a:r>
            <a:r>
              <a:rPr lang="en-US" sz="1600" i="1" dirty="0"/>
              <a:t> </a:t>
            </a:r>
            <a:r>
              <a:rPr lang="en-US" sz="1600" i="1" dirty="0" err="1"/>
              <a:t>potencialisht</a:t>
            </a:r>
            <a:r>
              <a:rPr lang="en-US" sz="1600" i="1" dirty="0"/>
              <a:t> </a:t>
            </a:r>
            <a:r>
              <a:rPr lang="en-US" sz="1600" i="1" dirty="0" err="1"/>
              <a:t>të</a:t>
            </a:r>
            <a:r>
              <a:rPr lang="en-US" sz="1600" i="1" dirty="0"/>
              <a:t> </a:t>
            </a:r>
            <a:r>
              <a:rPr lang="en-US" sz="1600" i="1" dirty="0" err="1"/>
              <a:t>pandehurit</a:t>
            </a:r>
            <a:r>
              <a:rPr lang="en-US" sz="1600" i="1" dirty="0"/>
              <a:t> MM </a:t>
            </a:r>
            <a:r>
              <a:rPr lang="en-US" sz="1600" i="1" dirty="0" err="1"/>
              <a:t>të</a:t>
            </a:r>
            <a:r>
              <a:rPr lang="en-US" sz="1600" i="1" dirty="0"/>
              <a:t> </a:t>
            </a:r>
            <a:r>
              <a:rPr lang="en-US" sz="1600" i="1" dirty="0" err="1"/>
              <a:t>drejtën</a:t>
            </a:r>
            <a:r>
              <a:rPr lang="en-US" sz="1600" i="1" dirty="0"/>
              <a:t> </a:t>
            </a:r>
            <a:r>
              <a:rPr lang="en-US" sz="1600" i="1" dirty="0" err="1"/>
              <a:t>për</a:t>
            </a:r>
            <a:r>
              <a:rPr lang="en-US" sz="1600" i="1" dirty="0"/>
              <a:t> </a:t>
            </a:r>
            <a:r>
              <a:rPr lang="en-US" sz="1600" i="1" dirty="0" err="1"/>
              <a:t>t’u</a:t>
            </a:r>
            <a:r>
              <a:rPr lang="en-US" sz="1600" i="1" dirty="0"/>
              <a:t> </a:t>
            </a:r>
            <a:r>
              <a:rPr lang="en-US" sz="1600" i="1" dirty="0" err="1"/>
              <a:t>paraqitur</a:t>
            </a:r>
            <a:r>
              <a:rPr lang="en-US" sz="1600" i="1" dirty="0"/>
              <a:t> </a:t>
            </a:r>
            <a:r>
              <a:rPr lang="en-US" sz="1600" i="1" dirty="0" err="1"/>
              <a:t>në</a:t>
            </a:r>
            <a:r>
              <a:rPr lang="en-US" sz="1600" i="1" dirty="0"/>
              <a:t> </a:t>
            </a:r>
            <a:r>
              <a:rPr lang="en-US" sz="1600" i="1" dirty="0" err="1"/>
              <a:t>gjykim</a:t>
            </a:r>
            <a:r>
              <a:rPr lang="en-US" sz="1600" i="1" dirty="0"/>
              <a:t> </a:t>
            </a:r>
            <a:r>
              <a:rPr lang="en-US" sz="1600" i="1" dirty="0" err="1"/>
              <a:t>dhe</a:t>
            </a:r>
            <a:r>
              <a:rPr lang="en-US" sz="1600" i="1" dirty="0"/>
              <a:t> </a:t>
            </a:r>
            <a:r>
              <a:rPr lang="en-US" sz="1600" i="1" dirty="0" err="1"/>
              <a:t>për</a:t>
            </a:r>
            <a:r>
              <a:rPr lang="en-US" sz="1600" i="1" dirty="0"/>
              <a:t> </a:t>
            </a:r>
            <a:r>
              <a:rPr lang="en-US" sz="1600" i="1" dirty="0" err="1"/>
              <a:t>pasojë</a:t>
            </a:r>
            <a:r>
              <a:rPr lang="en-US" sz="1600" i="1" dirty="0"/>
              <a:t> </a:t>
            </a:r>
            <a:r>
              <a:rPr lang="en-US" sz="1600" i="1" dirty="0" err="1"/>
              <a:t>edhe</a:t>
            </a:r>
            <a:r>
              <a:rPr lang="en-US" sz="1600" i="1" dirty="0"/>
              <a:t> </a:t>
            </a:r>
            <a:r>
              <a:rPr lang="en-US" sz="1600" i="1" dirty="0" err="1"/>
              <a:t>të</a:t>
            </a:r>
            <a:r>
              <a:rPr lang="en-US" sz="1600" i="1" dirty="0"/>
              <a:t> </a:t>
            </a:r>
            <a:r>
              <a:rPr lang="en-US" sz="1600" i="1" dirty="0" err="1"/>
              <a:t>drejtat</a:t>
            </a:r>
            <a:r>
              <a:rPr lang="en-US" sz="1600" i="1" dirty="0"/>
              <a:t> </a:t>
            </a:r>
            <a:r>
              <a:rPr lang="en-US" sz="1600" i="1" dirty="0" err="1"/>
              <a:t>që</a:t>
            </a:r>
            <a:r>
              <a:rPr lang="en-US" sz="1600" i="1" dirty="0"/>
              <a:t> </a:t>
            </a:r>
            <a:r>
              <a:rPr lang="en-US" sz="1600" i="1" dirty="0" err="1"/>
              <a:t>lidhen</a:t>
            </a:r>
            <a:r>
              <a:rPr lang="en-US" sz="1600" i="1" dirty="0"/>
              <a:t> me </a:t>
            </a:r>
            <a:r>
              <a:rPr lang="en-US" sz="1600" i="1" dirty="0" err="1"/>
              <a:t>paraqitjen</a:t>
            </a:r>
            <a:r>
              <a:rPr lang="en-US" sz="1600" i="1" dirty="0"/>
              <a:t> e </a:t>
            </a:r>
            <a:r>
              <a:rPr lang="en-US" sz="1600" i="1" dirty="0" err="1"/>
              <a:t>provave</a:t>
            </a:r>
            <a:r>
              <a:rPr lang="en-US" sz="1600" i="1" dirty="0"/>
              <a:t> </a:t>
            </a:r>
            <a:r>
              <a:rPr lang="en-US" sz="1600" i="1" dirty="0" err="1"/>
              <a:t>shfajësuese</a:t>
            </a:r>
            <a:r>
              <a:rPr lang="en-US" sz="1600" i="1" dirty="0"/>
              <a:t> </a:t>
            </a:r>
            <a:r>
              <a:rPr lang="en-US" sz="1600" i="1" dirty="0" err="1"/>
              <a:t>apo</a:t>
            </a:r>
            <a:r>
              <a:rPr lang="en-US" sz="1600" i="1" dirty="0"/>
              <a:t> </a:t>
            </a:r>
            <a:r>
              <a:rPr lang="en-US" sz="1600" i="1" dirty="0" err="1"/>
              <a:t>lehtësuese</a:t>
            </a:r>
            <a:r>
              <a:rPr lang="en-US" sz="1600" i="1" dirty="0"/>
              <a:t>, </a:t>
            </a:r>
            <a:r>
              <a:rPr lang="en-US" sz="1600" i="1" dirty="0" err="1"/>
              <a:t>formimin</a:t>
            </a:r>
            <a:r>
              <a:rPr lang="en-US" sz="1600" i="1" dirty="0"/>
              <a:t> e </a:t>
            </a:r>
            <a:r>
              <a:rPr lang="en-US" sz="1600" i="1" dirty="0" err="1"/>
              <a:t>provës</a:t>
            </a:r>
            <a:r>
              <a:rPr lang="en-US" sz="1600" i="1" dirty="0"/>
              <a:t> </a:t>
            </a:r>
            <a:r>
              <a:rPr lang="en-US" sz="1600" i="1" dirty="0" err="1"/>
              <a:t>në</a:t>
            </a:r>
            <a:r>
              <a:rPr lang="en-US" sz="1600" i="1" dirty="0"/>
              <a:t> </a:t>
            </a:r>
            <a:r>
              <a:rPr lang="en-US" sz="1600" i="1" dirty="0" err="1"/>
              <a:t>kontradiktoritet</a:t>
            </a:r>
            <a:r>
              <a:rPr lang="en-US" sz="1600" i="1" dirty="0"/>
              <a:t>, </a:t>
            </a:r>
            <a:r>
              <a:rPr lang="en-US" sz="1600" i="1" dirty="0" err="1"/>
              <a:t>barazinë</a:t>
            </a:r>
            <a:r>
              <a:rPr lang="en-US" sz="1600" i="1" dirty="0"/>
              <a:t> e </a:t>
            </a:r>
            <a:r>
              <a:rPr lang="en-US" sz="1600" i="1" dirty="0" err="1"/>
              <a:t>armëve</a:t>
            </a:r>
            <a:r>
              <a:rPr lang="en-US" sz="1600" i="1" dirty="0"/>
              <a:t> </a:t>
            </a:r>
            <a:r>
              <a:rPr lang="en-US" sz="1600" i="1" dirty="0" err="1"/>
              <a:t>dhe</a:t>
            </a:r>
            <a:r>
              <a:rPr lang="en-US" sz="1600" i="1" dirty="0"/>
              <a:t> </a:t>
            </a:r>
            <a:r>
              <a:rPr lang="en-US" sz="1600" i="1" dirty="0" err="1"/>
              <a:t>të</a:t>
            </a:r>
            <a:r>
              <a:rPr lang="en-US" sz="1600" i="1" dirty="0"/>
              <a:t> </a:t>
            </a:r>
            <a:r>
              <a:rPr lang="en-US" sz="1600" i="1" dirty="0" err="1"/>
              <a:t>drejtën</a:t>
            </a:r>
            <a:r>
              <a:rPr lang="en-US" sz="1600" i="1" dirty="0"/>
              <a:t> </a:t>
            </a:r>
            <a:r>
              <a:rPr lang="en-US" sz="1600" i="1" dirty="0" err="1"/>
              <a:t>efektive</a:t>
            </a:r>
            <a:r>
              <a:rPr lang="en-US" sz="1600" i="1" dirty="0"/>
              <a:t> </a:t>
            </a:r>
            <a:r>
              <a:rPr lang="en-US" sz="1600" i="1" dirty="0" err="1"/>
              <a:t>të</a:t>
            </a:r>
            <a:r>
              <a:rPr lang="en-US" sz="1600" i="1" dirty="0"/>
              <a:t> </a:t>
            </a:r>
            <a:r>
              <a:rPr lang="en-US" sz="1600" i="1" dirty="0" err="1"/>
              <a:t>mbrojtjes</a:t>
            </a:r>
            <a:r>
              <a:rPr lang="en-US" sz="1600" i="1" dirty="0"/>
              <a:t>. ... </a:t>
            </a:r>
            <a:r>
              <a:rPr lang="en-US" sz="1600" i="1" dirty="0" err="1"/>
              <a:t>Gjykata</a:t>
            </a:r>
            <a:r>
              <a:rPr lang="en-US" sz="1600" i="1" dirty="0"/>
              <a:t> e </a:t>
            </a:r>
            <a:r>
              <a:rPr lang="en-US" sz="1600" i="1" dirty="0" err="1"/>
              <a:t>Apelit</a:t>
            </a:r>
            <a:r>
              <a:rPr lang="en-US" sz="1600" i="1" dirty="0"/>
              <a:t> </a:t>
            </a:r>
            <a:r>
              <a:rPr lang="en-US" sz="1600" i="1" dirty="0" err="1"/>
              <a:t>çmon</a:t>
            </a:r>
            <a:r>
              <a:rPr lang="en-US" sz="1600" i="1" dirty="0"/>
              <a:t> se </a:t>
            </a:r>
            <a:r>
              <a:rPr lang="en-US" sz="1600" i="1" dirty="0" err="1"/>
              <a:t>procesi</a:t>
            </a:r>
            <a:r>
              <a:rPr lang="en-US" sz="1600" i="1" dirty="0"/>
              <a:t> </a:t>
            </a:r>
            <a:r>
              <a:rPr lang="en-US" sz="1600" i="1" dirty="0" err="1"/>
              <a:t>gjyqësor</a:t>
            </a:r>
            <a:r>
              <a:rPr lang="en-US" sz="1600" i="1" dirty="0"/>
              <a:t> </a:t>
            </a:r>
            <a:r>
              <a:rPr lang="en-US" sz="1600" i="1" dirty="0" err="1"/>
              <a:t>në</a:t>
            </a:r>
            <a:r>
              <a:rPr lang="en-US" sz="1600" i="1" dirty="0"/>
              <a:t> </a:t>
            </a:r>
            <a:r>
              <a:rPr lang="en-US" sz="1600" i="1" dirty="0" err="1"/>
              <a:t>shkallë</a:t>
            </a:r>
            <a:r>
              <a:rPr lang="en-US" sz="1600" i="1" dirty="0"/>
              <a:t> </a:t>
            </a:r>
            <a:r>
              <a:rPr lang="en-US" sz="1600" i="1" dirty="0" err="1"/>
              <a:t>të</a:t>
            </a:r>
            <a:r>
              <a:rPr lang="en-US" sz="1600" i="1" dirty="0"/>
              <a:t> </a:t>
            </a:r>
            <a:r>
              <a:rPr lang="en-US" sz="1600" i="1" dirty="0" err="1"/>
              <a:t>parë</a:t>
            </a:r>
            <a:r>
              <a:rPr lang="en-US" sz="1600" i="1" dirty="0"/>
              <a:t> </a:t>
            </a:r>
            <a:r>
              <a:rPr lang="en-US" sz="1600" i="1" dirty="0" err="1"/>
              <a:t>është</a:t>
            </a:r>
            <a:r>
              <a:rPr lang="en-US" sz="1600" i="1" dirty="0"/>
              <a:t> </a:t>
            </a:r>
            <a:r>
              <a:rPr lang="en-US" sz="1600" i="1" dirty="0" err="1"/>
              <a:t>absolutisht</a:t>
            </a:r>
            <a:r>
              <a:rPr lang="en-US" sz="1600" i="1" dirty="0"/>
              <a:t> i </a:t>
            </a:r>
            <a:r>
              <a:rPr lang="en-US" sz="1600" i="1" dirty="0" err="1"/>
              <a:t>pavlefshëm</a:t>
            </a:r>
            <a:r>
              <a:rPr lang="en-US" sz="1600" i="1" dirty="0"/>
              <a:t>, </a:t>
            </a:r>
            <a:r>
              <a:rPr lang="en-US" sz="1600" i="1" dirty="0" err="1"/>
              <a:t>pasi</a:t>
            </a:r>
            <a:r>
              <a:rPr lang="en-US" sz="1600" i="1" dirty="0"/>
              <a:t> </a:t>
            </a:r>
            <a:r>
              <a:rPr lang="en-US" sz="1600" i="1" dirty="0" err="1"/>
              <a:t>nuk</a:t>
            </a:r>
            <a:r>
              <a:rPr lang="en-US" sz="1600" i="1" dirty="0"/>
              <a:t> </a:t>
            </a:r>
            <a:r>
              <a:rPr lang="en-US" sz="1600" i="1" dirty="0" err="1"/>
              <a:t>ka</a:t>
            </a:r>
            <a:r>
              <a:rPr lang="en-US" sz="1600" i="1" dirty="0"/>
              <a:t> </a:t>
            </a:r>
            <a:r>
              <a:rPr lang="en-US" sz="1600" i="1" dirty="0" err="1"/>
              <a:t>mundësuar</a:t>
            </a:r>
            <a:r>
              <a:rPr lang="en-US" sz="1600" i="1" dirty="0"/>
              <a:t> </a:t>
            </a:r>
            <a:r>
              <a:rPr lang="en-US" sz="1600" i="1" dirty="0" err="1"/>
              <a:t>paraqitjen</a:t>
            </a:r>
            <a:r>
              <a:rPr lang="en-US" sz="1600" i="1" dirty="0"/>
              <a:t> </a:t>
            </a:r>
            <a:r>
              <a:rPr lang="en-US" sz="1600" i="1" dirty="0" err="1"/>
              <a:t>në</a:t>
            </a:r>
            <a:r>
              <a:rPr lang="en-US" sz="1600" i="1" dirty="0"/>
              <a:t> </a:t>
            </a:r>
            <a:r>
              <a:rPr lang="en-US" sz="1600" i="1" dirty="0" err="1"/>
              <a:t>gjykim</a:t>
            </a:r>
            <a:r>
              <a:rPr lang="en-US" sz="1600" i="1" dirty="0"/>
              <a:t> </a:t>
            </a:r>
            <a:r>
              <a:rPr lang="en-US" sz="1600" i="1" dirty="0" err="1"/>
              <a:t>të</a:t>
            </a:r>
            <a:r>
              <a:rPr lang="en-US" sz="1600" i="1" dirty="0"/>
              <a:t> </a:t>
            </a:r>
            <a:r>
              <a:rPr lang="en-US" sz="1600" i="1" dirty="0" err="1"/>
              <a:t>të</a:t>
            </a:r>
            <a:r>
              <a:rPr lang="en-US" sz="1600" i="1" dirty="0"/>
              <a:t> </a:t>
            </a:r>
            <a:r>
              <a:rPr lang="en-US" sz="1600" i="1" dirty="0" err="1"/>
              <a:t>pandehurit</a:t>
            </a:r>
            <a:r>
              <a:rPr lang="en-US" sz="1600" i="1" dirty="0"/>
              <a:t> MM </a:t>
            </a:r>
            <a:r>
              <a:rPr lang="en-US" sz="1600" i="1" dirty="0" err="1"/>
              <a:t>edhe</a:t>
            </a:r>
            <a:r>
              <a:rPr lang="en-US" sz="1600" i="1" dirty="0"/>
              <a:t> </a:t>
            </a:r>
            <a:r>
              <a:rPr lang="en-US" sz="1600" i="1" dirty="0" err="1"/>
              <a:t>pse</a:t>
            </a:r>
            <a:r>
              <a:rPr lang="en-US" sz="1600" i="1" dirty="0"/>
              <a:t> </a:t>
            </a:r>
            <a:r>
              <a:rPr lang="en-US" sz="1600" i="1" dirty="0" err="1"/>
              <a:t>ai</a:t>
            </a:r>
            <a:r>
              <a:rPr lang="en-US" sz="1600" i="1" dirty="0"/>
              <a:t> </a:t>
            </a:r>
            <a:r>
              <a:rPr lang="en-US" sz="1600" i="1" dirty="0" err="1"/>
              <a:t>është</a:t>
            </a:r>
            <a:r>
              <a:rPr lang="en-US" sz="1600" i="1" dirty="0"/>
              <a:t> </a:t>
            </a:r>
            <a:r>
              <a:rPr lang="en-US" sz="1600" i="1" dirty="0" err="1"/>
              <a:t>treguar</a:t>
            </a:r>
            <a:r>
              <a:rPr lang="en-US" sz="1600" i="1" dirty="0"/>
              <a:t> i </a:t>
            </a:r>
            <a:r>
              <a:rPr lang="en-US" sz="1600" i="1" dirty="0" err="1"/>
              <a:t>vullnetshëm</a:t>
            </a:r>
            <a:r>
              <a:rPr lang="en-US" sz="1600" i="1" dirty="0"/>
              <a:t> </a:t>
            </a:r>
            <a:r>
              <a:rPr lang="en-US" sz="1600" i="1" dirty="0" err="1"/>
              <a:t>për</a:t>
            </a:r>
            <a:r>
              <a:rPr lang="en-US" sz="1600" i="1" dirty="0"/>
              <a:t> </a:t>
            </a:r>
            <a:r>
              <a:rPr lang="en-US" sz="1600" i="1" dirty="0" err="1"/>
              <a:t>t’u</a:t>
            </a:r>
            <a:r>
              <a:rPr lang="en-US" sz="1600" i="1" dirty="0"/>
              <a:t> </a:t>
            </a:r>
            <a:r>
              <a:rPr lang="en-US" sz="1600" i="1" dirty="0" err="1"/>
              <a:t>paraqitur</a:t>
            </a:r>
            <a:r>
              <a:rPr lang="en-US" sz="1600" i="1" dirty="0"/>
              <a:t>, </a:t>
            </a:r>
            <a:r>
              <a:rPr lang="en-US" sz="1600" i="1" dirty="0" err="1"/>
              <a:t>edhe</a:t>
            </a:r>
            <a:r>
              <a:rPr lang="en-US" sz="1600" i="1" dirty="0"/>
              <a:t> </a:t>
            </a:r>
            <a:r>
              <a:rPr lang="en-US" sz="1600" i="1" dirty="0" err="1"/>
              <a:t>pse</a:t>
            </a:r>
            <a:r>
              <a:rPr lang="en-US" sz="1600" i="1" dirty="0"/>
              <a:t> </a:t>
            </a:r>
            <a:r>
              <a:rPr lang="en-US" sz="1600" i="1" dirty="0" err="1"/>
              <a:t>ka</a:t>
            </a:r>
            <a:r>
              <a:rPr lang="en-US" sz="1600" i="1" dirty="0"/>
              <a:t> </a:t>
            </a:r>
            <a:r>
              <a:rPr lang="en-US" sz="1600" i="1" dirty="0" err="1"/>
              <a:t>qenë</a:t>
            </a:r>
            <a:r>
              <a:rPr lang="en-US" sz="1600" i="1" dirty="0"/>
              <a:t> </a:t>
            </a:r>
            <a:r>
              <a:rPr lang="en-US" sz="1600" i="1" dirty="0" err="1"/>
              <a:t>në</a:t>
            </a:r>
            <a:r>
              <a:rPr lang="en-US" sz="1600" i="1" dirty="0"/>
              <a:t> </a:t>
            </a:r>
            <a:r>
              <a:rPr lang="en-US" sz="1600" i="1" dirty="0" err="1"/>
              <a:t>pamundësi</a:t>
            </a:r>
            <a:r>
              <a:rPr lang="en-US" sz="1600" i="1" dirty="0"/>
              <a:t> </a:t>
            </a:r>
            <a:r>
              <a:rPr lang="en-US" sz="1600" i="1" dirty="0" err="1"/>
              <a:t>objektive</a:t>
            </a:r>
            <a:r>
              <a:rPr lang="en-US" sz="1600" i="1" dirty="0"/>
              <a:t> </a:t>
            </a:r>
            <a:r>
              <a:rPr lang="en-US" sz="1600" i="1" dirty="0" err="1"/>
              <a:t>për</a:t>
            </a:r>
            <a:r>
              <a:rPr lang="en-US" sz="1600" i="1" dirty="0"/>
              <a:t> </a:t>
            </a:r>
            <a:r>
              <a:rPr lang="en-US" sz="1600" i="1" dirty="0" err="1"/>
              <a:t>të</a:t>
            </a:r>
            <a:r>
              <a:rPr lang="en-US" sz="1600" i="1" dirty="0"/>
              <a:t> </a:t>
            </a:r>
            <a:r>
              <a:rPr lang="en-US" sz="1600" i="1" dirty="0" err="1"/>
              <a:t>qenë</a:t>
            </a:r>
            <a:r>
              <a:rPr lang="en-US" sz="1600" i="1" dirty="0"/>
              <a:t> </a:t>
            </a:r>
            <a:r>
              <a:rPr lang="en-US" sz="1600" i="1" dirty="0" err="1"/>
              <a:t>prezent</a:t>
            </a:r>
            <a:r>
              <a:rPr lang="en-US" sz="1600" i="1" dirty="0"/>
              <a:t> </a:t>
            </a:r>
            <a:r>
              <a:rPr lang="en-US" sz="1600" i="1" dirty="0" err="1"/>
              <a:t>pasi</a:t>
            </a:r>
            <a:r>
              <a:rPr lang="en-US" sz="1600" i="1" dirty="0"/>
              <a:t> </a:t>
            </a:r>
            <a:r>
              <a:rPr lang="en-US" sz="1600" i="1" dirty="0" err="1"/>
              <a:t>ndodhej</a:t>
            </a:r>
            <a:r>
              <a:rPr lang="en-US" sz="1600" i="1" dirty="0"/>
              <a:t> i </a:t>
            </a:r>
            <a:r>
              <a:rPr lang="en-US" sz="1600" i="1" dirty="0" err="1"/>
              <a:t>izoluar</a:t>
            </a:r>
            <a:r>
              <a:rPr lang="en-US" sz="1600" i="1" dirty="0"/>
              <a:t> </a:t>
            </a:r>
            <a:r>
              <a:rPr lang="en-US" sz="1600" i="1" dirty="0" err="1"/>
              <a:t>në</a:t>
            </a:r>
            <a:r>
              <a:rPr lang="en-US" sz="1600" i="1" dirty="0"/>
              <a:t> </a:t>
            </a:r>
            <a:r>
              <a:rPr lang="en-US" sz="1600" i="1" dirty="0" err="1"/>
              <a:t>shtetin</a:t>
            </a:r>
            <a:r>
              <a:rPr lang="en-US" sz="1600" i="1" dirty="0"/>
              <a:t> </a:t>
            </a:r>
            <a:r>
              <a:rPr lang="en-US" sz="1600" i="1" dirty="0" err="1"/>
              <a:t>zviceran</a:t>
            </a:r>
            <a:r>
              <a:rPr lang="en-US" sz="1600" i="1" dirty="0"/>
              <a:t>, </a:t>
            </a:r>
            <a:r>
              <a:rPr lang="en-US" sz="1600" i="1" dirty="0" err="1"/>
              <a:t>për</a:t>
            </a:r>
            <a:r>
              <a:rPr lang="en-US" sz="1600" i="1" dirty="0"/>
              <a:t> </a:t>
            </a:r>
            <a:r>
              <a:rPr lang="en-US" sz="1600" i="1" dirty="0" err="1"/>
              <a:t>llogari</a:t>
            </a:r>
            <a:r>
              <a:rPr lang="en-US" sz="1600" i="1" dirty="0"/>
              <a:t> </a:t>
            </a:r>
            <a:r>
              <a:rPr lang="en-US" sz="1600" i="1" dirty="0" err="1"/>
              <a:t>të</a:t>
            </a:r>
            <a:r>
              <a:rPr lang="en-US" sz="1600" i="1" dirty="0"/>
              <a:t> </a:t>
            </a:r>
            <a:r>
              <a:rPr lang="en-US" sz="1600" i="1" dirty="0" err="1"/>
              <a:t>krimeve</a:t>
            </a:r>
            <a:r>
              <a:rPr lang="en-US" sz="1600" i="1" dirty="0"/>
              <a:t> </a:t>
            </a:r>
            <a:r>
              <a:rPr lang="en-US" sz="1600" i="1" dirty="0" err="1"/>
              <a:t>të</a:t>
            </a:r>
            <a:r>
              <a:rPr lang="en-US" sz="1600" i="1" dirty="0"/>
              <a:t> </a:t>
            </a:r>
            <a:r>
              <a:rPr lang="en-US" sz="1600" i="1" dirty="0" err="1"/>
              <a:t>kryera</a:t>
            </a:r>
            <a:r>
              <a:rPr lang="en-US" sz="1600" i="1" dirty="0"/>
              <a:t> </a:t>
            </a:r>
            <a:r>
              <a:rPr lang="en-US" sz="1600" i="1" dirty="0" err="1"/>
              <a:t>në</a:t>
            </a:r>
            <a:r>
              <a:rPr lang="en-US" sz="1600" i="1" dirty="0"/>
              <a:t> </a:t>
            </a:r>
            <a:r>
              <a:rPr lang="en-US" sz="1600" i="1" dirty="0" err="1"/>
              <a:t>atë</a:t>
            </a:r>
            <a:r>
              <a:rPr lang="en-US" sz="1600" i="1" dirty="0"/>
              <a:t> vend. </a:t>
            </a:r>
            <a:r>
              <a:rPr lang="en-US" sz="1600" i="1" dirty="0" err="1"/>
              <a:t>Kjo</a:t>
            </a:r>
            <a:r>
              <a:rPr lang="en-US" sz="1600" i="1" dirty="0"/>
              <a:t> </a:t>
            </a:r>
            <a:r>
              <a:rPr lang="en-US" sz="1600" i="1" dirty="0" err="1"/>
              <a:t>pavleshmëri</a:t>
            </a:r>
            <a:r>
              <a:rPr lang="en-US" sz="1600" i="1" dirty="0"/>
              <a:t> </a:t>
            </a:r>
            <a:r>
              <a:rPr lang="en-US" sz="1600" i="1" dirty="0" err="1"/>
              <a:t>është</a:t>
            </a:r>
            <a:r>
              <a:rPr lang="en-US" sz="1600" i="1" dirty="0"/>
              <a:t> absolute </a:t>
            </a:r>
            <a:r>
              <a:rPr lang="en-US" sz="1600" i="1" dirty="0" err="1"/>
              <a:t>dhe</a:t>
            </a:r>
            <a:r>
              <a:rPr lang="en-US" sz="1600" i="1" dirty="0"/>
              <a:t> e </a:t>
            </a:r>
            <a:r>
              <a:rPr lang="en-US" sz="1600" i="1" dirty="0" err="1"/>
              <a:t>pariparueshme</a:t>
            </a:r>
            <a:r>
              <a:rPr lang="en-US" sz="1600" i="1" dirty="0"/>
              <a:t> </a:t>
            </a:r>
            <a:r>
              <a:rPr lang="en-US" sz="1600" i="1" dirty="0" err="1"/>
              <a:t>në</a:t>
            </a:r>
            <a:r>
              <a:rPr lang="en-US" sz="1600" i="1" dirty="0"/>
              <a:t> </a:t>
            </a:r>
            <a:r>
              <a:rPr lang="en-US" sz="1600" i="1" dirty="0" err="1"/>
              <a:t>asnjë</a:t>
            </a:r>
            <a:r>
              <a:rPr lang="en-US" sz="1600" i="1" dirty="0"/>
              <a:t> </a:t>
            </a:r>
            <a:r>
              <a:rPr lang="en-US" sz="1600" i="1" dirty="0" err="1"/>
              <a:t>rrethanë</a:t>
            </a:r>
            <a:r>
              <a:rPr lang="en-US" sz="1600" dirty="0"/>
              <a:t>...”</a:t>
            </a:r>
          </a:p>
          <a:p>
            <a:pPr algn="just"/>
            <a:r>
              <a:rPr lang="en-US" sz="1600" b="1" dirty="0" err="1"/>
              <a:t>Vendimi</a:t>
            </a:r>
            <a:r>
              <a:rPr lang="en-US" sz="1600" b="1" dirty="0"/>
              <a:t> i </a:t>
            </a:r>
            <a:r>
              <a:rPr lang="en-US" sz="1600" b="1" dirty="0" err="1"/>
              <a:t>lartpërmendur</a:t>
            </a:r>
            <a:r>
              <a:rPr lang="en-US" sz="1600" b="1" dirty="0"/>
              <a:t> i </a:t>
            </a:r>
            <a:r>
              <a:rPr lang="en-US" sz="1600" b="1" dirty="0" err="1"/>
              <a:t>Gjykatës</a:t>
            </a:r>
            <a:r>
              <a:rPr lang="en-US" sz="1600" b="1" dirty="0"/>
              <a:t> </a:t>
            </a:r>
            <a:r>
              <a:rPr lang="en-US" sz="1600" b="1" dirty="0" err="1"/>
              <a:t>së</a:t>
            </a:r>
            <a:r>
              <a:rPr lang="en-US" sz="1600" b="1" dirty="0"/>
              <a:t> </a:t>
            </a:r>
            <a:r>
              <a:rPr lang="en-US" sz="1600" b="1" dirty="0" err="1"/>
              <a:t>Apelit</a:t>
            </a:r>
            <a:r>
              <a:rPr lang="en-US" sz="1600" b="1" dirty="0"/>
              <a:t> </a:t>
            </a:r>
            <a:r>
              <a:rPr lang="en-US" sz="1600" b="1" dirty="0" err="1"/>
              <a:t>për</a:t>
            </a:r>
            <a:r>
              <a:rPr lang="en-US" sz="1600" b="1" dirty="0"/>
              <a:t> </a:t>
            </a:r>
            <a:r>
              <a:rPr lang="en-US" sz="1600" b="1" dirty="0" err="1"/>
              <a:t>Krime</a:t>
            </a:r>
            <a:r>
              <a:rPr lang="en-US" sz="1600" b="1" dirty="0"/>
              <a:t> </a:t>
            </a:r>
            <a:r>
              <a:rPr lang="en-US" sz="1600" b="1" dirty="0" err="1"/>
              <a:t>të</a:t>
            </a:r>
            <a:r>
              <a:rPr lang="en-US" sz="1600" b="1" dirty="0"/>
              <a:t> </a:t>
            </a:r>
            <a:r>
              <a:rPr lang="en-US" sz="1600" b="1" dirty="0" err="1"/>
              <a:t>Rënda</a:t>
            </a:r>
            <a:r>
              <a:rPr lang="en-US" sz="1600" b="1" dirty="0"/>
              <a:t> </a:t>
            </a:r>
            <a:r>
              <a:rPr lang="en-US" sz="1600" b="1" dirty="0" err="1"/>
              <a:t>është</a:t>
            </a:r>
            <a:r>
              <a:rPr lang="en-US" sz="1600" b="1" dirty="0"/>
              <a:t> </a:t>
            </a:r>
            <a:r>
              <a:rPr lang="en-US" sz="1600" b="1" dirty="0" err="1"/>
              <a:t>dhënë</a:t>
            </a:r>
            <a:r>
              <a:rPr lang="en-US" sz="1600" b="1" dirty="0"/>
              <a:t> </a:t>
            </a:r>
            <a:r>
              <a:rPr lang="en-US" sz="1600" b="1" dirty="0" err="1"/>
              <a:t>në</a:t>
            </a:r>
            <a:r>
              <a:rPr lang="en-US" sz="1600" b="1" dirty="0"/>
              <a:t> </a:t>
            </a:r>
            <a:r>
              <a:rPr lang="en-US" sz="1600" b="1" dirty="0" err="1"/>
              <a:t>kushtet</a:t>
            </a:r>
            <a:r>
              <a:rPr lang="en-US" sz="1600" b="1" dirty="0"/>
              <a:t> </a:t>
            </a:r>
            <a:r>
              <a:rPr lang="en-US" sz="1600" b="1" dirty="0" err="1"/>
              <a:t>kur</a:t>
            </a:r>
            <a:r>
              <a:rPr lang="en-US" sz="1600" b="1" dirty="0"/>
              <a:t>, </a:t>
            </a:r>
            <a:r>
              <a:rPr lang="en-US" sz="1600" b="1" dirty="0" err="1"/>
              <a:t>pamundësia</a:t>
            </a:r>
            <a:r>
              <a:rPr lang="en-US" sz="1600" b="1" dirty="0"/>
              <a:t> e </a:t>
            </a:r>
            <a:r>
              <a:rPr lang="en-US" sz="1600" b="1" dirty="0" err="1"/>
              <a:t>ekstradimit</a:t>
            </a:r>
            <a:r>
              <a:rPr lang="en-US" sz="1600" b="1" dirty="0"/>
              <a:t> </a:t>
            </a:r>
            <a:r>
              <a:rPr lang="en-US" sz="1600" b="1" dirty="0" err="1"/>
              <a:t>nuk</a:t>
            </a:r>
            <a:r>
              <a:rPr lang="en-US" sz="1600" b="1" dirty="0"/>
              <a:t> </a:t>
            </a:r>
            <a:r>
              <a:rPr lang="en-US" sz="1600" b="1" dirty="0" err="1"/>
              <a:t>parashikohej</a:t>
            </a:r>
            <a:r>
              <a:rPr lang="en-US" sz="1600" b="1" dirty="0"/>
              <a:t> </a:t>
            </a:r>
            <a:r>
              <a:rPr lang="en-US" sz="1600" b="1" dirty="0" err="1"/>
              <a:t>nga</a:t>
            </a:r>
            <a:r>
              <a:rPr lang="en-US" sz="1600" b="1" dirty="0"/>
              <a:t> </a:t>
            </a:r>
            <a:r>
              <a:rPr lang="en-US" sz="1600" b="1" dirty="0" err="1"/>
              <a:t>ligji</a:t>
            </a:r>
            <a:r>
              <a:rPr lang="en-US" sz="1600" b="1" dirty="0"/>
              <a:t> </a:t>
            </a:r>
            <a:r>
              <a:rPr lang="en-US" sz="1600" b="1" dirty="0" err="1"/>
              <a:t>si</a:t>
            </a:r>
            <a:r>
              <a:rPr lang="en-US" sz="1600" b="1" dirty="0"/>
              <a:t> </a:t>
            </a:r>
            <a:r>
              <a:rPr lang="en-US" sz="1600" b="1" dirty="0" err="1"/>
              <a:t>shkak</a:t>
            </a:r>
            <a:r>
              <a:rPr lang="en-US" sz="1600" b="1" dirty="0"/>
              <a:t> </a:t>
            </a:r>
            <a:r>
              <a:rPr lang="en-US" sz="1600" b="1" dirty="0" err="1"/>
              <a:t>për</a:t>
            </a:r>
            <a:r>
              <a:rPr lang="en-US" sz="1600" b="1" dirty="0"/>
              <a:t> </a:t>
            </a:r>
            <a:r>
              <a:rPr lang="en-US" sz="1600" b="1" dirty="0" err="1"/>
              <a:t>zhvillimin</a:t>
            </a:r>
            <a:r>
              <a:rPr lang="en-US" sz="1600" b="1" dirty="0"/>
              <a:t> e </a:t>
            </a:r>
            <a:r>
              <a:rPr lang="en-US" sz="1600" b="1" dirty="0" err="1"/>
              <a:t>gjykimit</a:t>
            </a:r>
            <a:r>
              <a:rPr lang="en-US" sz="1600" b="1" dirty="0"/>
              <a:t> </a:t>
            </a:r>
            <a:r>
              <a:rPr lang="en-US" sz="1600" b="1" dirty="0" err="1"/>
              <a:t>në</a:t>
            </a:r>
            <a:r>
              <a:rPr lang="en-US" sz="1600" b="1" dirty="0"/>
              <a:t> </a:t>
            </a:r>
            <a:r>
              <a:rPr lang="en-US" sz="1600" b="1" dirty="0" err="1"/>
              <a:t>mungesë</a:t>
            </a:r>
            <a:r>
              <a:rPr lang="en-US" sz="1600" b="1" dirty="0"/>
              <a:t>. </a:t>
            </a:r>
          </a:p>
          <a:p>
            <a:endParaRPr lang="en-US" sz="1800" dirty="0"/>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72A5CA3F-190D-41AA-AEB5-1504FB03E222}"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38</a:t>
            </a:fld>
            <a:endParaRPr lang="en-US"/>
          </a:p>
        </p:txBody>
      </p:sp>
    </p:spTree>
    <p:extLst>
      <p:ext uri="{BB962C8B-B14F-4D97-AF65-F5344CB8AC3E}">
        <p14:creationId xmlns:p14="http://schemas.microsoft.com/office/powerpoint/2010/main" val="17773837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95401"/>
            <a:ext cx="8382000" cy="533399"/>
          </a:xfrm>
        </p:spPr>
        <p:txBody>
          <a:bodyPr>
            <a:noAutofit/>
          </a:bodyPr>
          <a:lstStyle/>
          <a:p>
            <a:r>
              <a:rPr lang="en-US" sz="2200" b="1" dirty="0"/>
              <a:t>PEZULLIMI I </a:t>
            </a:r>
            <a:r>
              <a:rPr lang="en-US" sz="2200" b="1" dirty="0" smtClean="0"/>
              <a:t>GJYKIMIT</a:t>
            </a:r>
            <a:endParaRPr lang="en-US" sz="2200" dirty="0"/>
          </a:p>
        </p:txBody>
      </p:sp>
      <p:sp>
        <p:nvSpPr>
          <p:cNvPr id="3" name="Content Placeholder 2"/>
          <p:cNvSpPr>
            <a:spLocks noGrp="1"/>
          </p:cNvSpPr>
          <p:nvPr>
            <p:ph idx="1"/>
          </p:nvPr>
        </p:nvSpPr>
        <p:spPr>
          <a:xfrm>
            <a:off x="152400" y="1828800"/>
            <a:ext cx="8686800" cy="4876800"/>
          </a:xfrm>
        </p:spPr>
        <p:txBody>
          <a:bodyPr>
            <a:noAutofit/>
          </a:bodyPr>
          <a:lstStyle/>
          <a:p>
            <a:pPr algn="just"/>
            <a:r>
              <a:rPr lang="en-US" sz="1500" dirty="0" err="1"/>
              <a:t>Gjykata</a:t>
            </a:r>
            <a:r>
              <a:rPr lang="en-US" sz="1500" dirty="0"/>
              <a:t> e </a:t>
            </a:r>
            <a:r>
              <a:rPr lang="en-US" sz="1500" dirty="0" err="1"/>
              <a:t>Krimeve</a:t>
            </a:r>
            <a:r>
              <a:rPr lang="en-US" sz="1500" dirty="0"/>
              <a:t> </a:t>
            </a:r>
            <a:r>
              <a:rPr lang="en-US" sz="1500" dirty="0" err="1"/>
              <a:t>të</a:t>
            </a:r>
            <a:r>
              <a:rPr lang="en-US" sz="1500" dirty="0"/>
              <a:t> </a:t>
            </a:r>
            <a:r>
              <a:rPr lang="en-US" sz="1500" dirty="0" err="1"/>
              <a:t>Rënda</a:t>
            </a:r>
            <a:r>
              <a:rPr lang="en-US" sz="1500" dirty="0"/>
              <a:t> </a:t>
            </a:r>
            <a:r>
              <a:rPr lang="en-US" sz="1500" dirty="0" err="1"/>
              <a:t>ka</a:t>
            </a:r>
            <a:r>
              <a:rPr lang="en-US" sz="1500" dirty="0"/>
              <a:t> </a:t>
            </a:r>
            <a:r>
              <a:rPr lang="en-US" sz="1500" dirty="0" err="1"/>
              <a:t>pezulluar</a:t>
            </a:r>
            <a:r>
              <a:rPr lang="en-US" sz="1500" dirty="0"/>
              <a:t> </a:t>
            </a:r>
            <a:r>
              <a:rPr lang="en-US" sz="1500" dirty="0" err="1"/>
              <a:t>gjykimin</a:t>
            </a:r>
            <a:r>
              <a:rPr lang="en-US" sz="1500" dirty="0"/>
              <a:t> </a:t>
            </a:r>
            <a:r>
              <a:rPr lang="en-US" sz="1500" dirty="0" err="1"/>
              <a:t>për</a:t>
            </a:r>
            <a:r>
              <a:rPr lang="en-US" sz="1500" dirty="0"/>
              <a:t> </a:t>
            </a:r>
            <a:r>
              <a:rPr lang="en-US" sz="1500" dirty="0" err="1"/>
              <a:t>të</a:t>
            </a:r>
            <a:r>
              <a:rPr lang="en-US" sz="1500" dirty="0"/>
              <a:t> </a:t>
            </a:r>
            <a:r>
              <a:rPr lang="en-US" sz="1500" dirty="0" err="1"/>
              <a:t>pandehurin</a:t>
            </a:r>
            <a:r>
              <a:rPr lang="en-US" sz="1500" dirty="0"/>
              <a:t> M.H. duke </a:t>
            </a:r>
            <a:r>
              <a:rPr lang="en-US" sz="1500" dirty="0" err="1"/>
              <a:t>arsyetuar</a:t>
            </a:r>
            <a:r>
              <a:rPr lang="en-US" sz="1500" dirty="0"/>
              <a:t> se “</a:t>
            </a:r>
            <a:r>
              <a:rPr lang="en-US" sz="1500" i="1" dirty="0"/>
              <a:t>i </a:t>
            </a:r>
            <a:r>
              <a:rPr lang="en-US" sz="1500" i="1" dirty="0" err="1"/>
              <a:t>pandehuri</a:t>
            </a:r>
            <a:r>
              <a:rPr lang="en-US" sz="1500" i="1" dirty="0"/>
              <a:t> MH </a:t>
            </a:r>
            <a:r>
              <a:rPr lang="en-US" sz="1500" i="1" dirty="0" err="1"/>
              <a:t>nuk</a:t>
            </a:r>
            <a:r>
              <a:rPr lang="en-US" sz="1500" i="1" dirty="0"/>
              <a:t> </a:t>
            </a:r>
            <a:r>
              <a:rPr lang="en-US" sz="1500" i="1" dirty="0" err="1"/>
              <a:t>provohet</a:t>
            </a:r>
            <a:r>
              <a:rPr lang="en-US" sz="1500" i="1" dirty="0"/>
              <a:t> se i </a:t>
            </a:r>
            <a:r>
              <a:rPr lang="en-US" sz="1500" i="1" dirty="0" err="1"/>
              <a:t>fshihet</a:t>
            </a:r>
            <a:r>
              <a:rPr lang="en-US" sz="1500" i="1" dirty="0"/>
              <a:t> </a:t>
            </a:r>
            <a:r>
              <a:rPr lang="en-US" sz="1500" i="1" dirty="0" err="1"/>
              <a:t>drejtësisë</a:t>
            </a:r>
            <a:r>
              <a:rPr lang="en-US" sz="1500" i="1" dirty="0"/>
              <a:t>, </a:t>
            </a:r>
            <a:r>
              <a:rPr lang="en-US" sz="1500" i="1" dirty="0" err="1"/>
              <a:t>përsa</a:t>
            </a:r>
            <a:r>
              <a:rPr lang="en-US" sz="1500" i="1" dirty="0"/>
              <a:t> </a:t>
            </a:r>
            <a:r>
              <a:rPr lang="en-US" sz="1500" i="1" dirty="0" err="1"/>
              <a:t>kohë</a:t>
            </a:r>
            <a:r>
              <a:rPr lang="en-US" sz="1500" i="1" dirty="0"/>
              <a:t> </a:t>
            </a:r>
            <a:r>
              <a:rPr lang="en-US" sz="1500" i="1" dirty="0" err="1"/>
              <a:t>nuk</a:t>
            </a:r>
            <a:r>
              <a:rPr lang="en-US" sz="1500" i="1" dirty="0"/>
              <a:t> </a:t>
            </a:r>
            <a:r>
              <a:rPr lang="en-US" sz="1500" i="1" dirty="0" err="1"/>
              <a:t>rezulton</a:t>
            </a:r>
            <a:r>
              <a:rPr lang="en-US" sz="1500" i="1" dirty="0"/>
              <a:t> e </a:t>
            </a:r>
            <a:r>
              <a:rPr lang="en-US" sz="1500" i="1" dirty="0" err="1"/>
              <a:t>provuar</a:t>
            </a:r>
            <a:r>
              <a:rPr lang="en-US" sz="1500" i="1" dirty="0"/>
              <a:t> as </a:t>
            </a:r>
            <a:r>
              <a:rPr lang="en-US" sz="1500" i="1" dirty="0" err="1"/>
              <a:t>dijenia</a:t>
            </a:r>
            <a:r>
              <a:rPr lang="en-US" sz="1500" i="1" dirty="0"/>
              <a:t> e </a:t>
            </a:r>
            <a:r>
              <a:rPr lang="en-US" sz="1500" i="1" dirty="0" err="1"/>
              <a:t>tij</a:t>
            </a:r>
            <a:r>
              <a:rPr lang="en-US" sz="1500" i="1" dirty="0"/>
              <a:t> </a:t>
            </a:r>
            <a:r>
              <a:rPr lang="en-US" sz="1500" i="1" dirty="0" err="1"/>
              <a:t>për</a:t>
            </a:r>
            <a:r>
              <a:rPr lang="en-US" sz="1500" i="1" dirty="0"/>
              <a:t> </a:t>
            </a:r>
            <a:r>
              <a:rPr lang="en-US" sz="1500" i="1" dirty="0" err="1"/>
              <a:t>ekzistencën</a:t>
            </a:r>
            <a:r>
              <a:rPr lang="en-US" sz="1500" i="1" dirty="0"/>
              <a:t> e </a:t>
            </a:r>
            <a:r>
              <a:rPr lang="en-US" sz="1500" i="1" dirty="0" err="1"/>
              <a:t>procedimit</a:t>
            </a:r>
            <a:r>
              <a:rPr lang="en-US" sz="1500" i="1" dirty="0"/>
              <a:t> penal </a:t>
            </a:r>
            <a:r>
              <a:rPr lang="en-US" sz="1500" i="1" dirty="0" err="1"/>
              <a:t>kundër</a:t>
            </a:r>
            <a:r>
              <a:rPr lang="en-US" sz="1500" i="1" dirty="0"/>
              <a:t> </a:t>
            </a:r>
            <a:r>
              <a:rPr lang="en-US" sz="1500" i="1" dirty="0" err="1"/>
              <a:t>tij</a:t>
            </a:r>
            <a:r>
              <a:rPr lang="en-US" sz="1500" i="1" dirty="0"/>
              <a:t> </a:t>
            </a:r>
            <a:r>
              <a:rPr lang="en-US" sz="1500" i="1" dirty="0" err="1"/>
              <a:t>nga</a:t>
            </a:r>
            <a:r>
              <a:rPr lang="en-US" sz="1500" i="1" dirty="0"/>
              <a:t> </a:t>
            </a:r>
            <a:r>
              <a:rPr lang="en-US" sz="1500" i="1" dirty="0" err="1"/>
              <a:t>zyra</a:t>
            </a:r>
            <a:r>
              <a:rPr lang="en-US" sz="1500" i="1" dirty="0"/>
              <a:t> e </a:t>
            </a:r>
            <a:r>
              <a:rPr lang="en-US" sz="1500" i="1" dirty="0" err="1"/>
              <a:t>Prokurorisë</a:t>
            </a:r>
            <a:r>
              <a:rPr lang="en-US" sz="1500" i="1" dirty="0"/>
              <a:t> </a:t>
            </a:r>
            <a:r>
              <a:rPr lang="en-US" sz="1500" i="1" dirty="0" err="1"/>
              <a:t>pranë</a:t>
            </a:r>
            <a:r>
              <a:rPr lang="en-US" sz="1500" i="1" dirty="0"/>
              <a:t> </a:t>
            </a:r>
            <a:r>
              <a:rPr lang="en-US" sz="1500" i="1" dirty="0" err="1"/>
              <a:t>kësaj</a:t>
            </a:r>
            <a:r>
              <a:rPr lang="en-US" sz="1500" i="1" dirty="0"/>
              <a:t> </a:t>
            </a:r>
            <a:r>
              <a:rPr lang="en-US" sz="1500" i="1" dirty="0" err="1"/>
              <a:t>gjykate</a:t>
            </a:r>
            <a:r>
              <a:rPr lang="en-US" sz="1500" i="1" dirty="0"/>
              <a:t>, </a:t>
            </a:r>
            <a:r>
              <a:rPr lang="en-US" sz="1500" i="1" dirty="0" err="1"/>
              <a:t>për</a:t>
            </a:r>
            <a:r>
              <a:rPr lang="en-US" sz="1500" i="1" dirty="0"/>
              <a:t> </a:t>
            </a:r>
            <a:r>
              <a:rPr lang="en-US" sz="1500" i="1" dirty="0" err="1"/>
              <a:t>pasjen</a:t>
            </a:r>
            <a:r>
              <a:rPr lang="en-US" sz="1500" i="1" dirty="0"/>
              <a:t> e </a:t>
            </a:r>
            <a:r>
              <a:rPr lang="en-US" sz="1500" i="1" dirty="0" err="1"/>
              <a:t>një</a:t>
            </a:r>
            <a:r>
              <a:rPr lang="en-US" sz="1500" i="1" dirty="0"/>
              <a:t> </a:t>
            </a:r>
            <a:r>
              <a:rPr lang="en-US" sz="1500" i="1" dirty="0" err="1"/>
              <a:t>mase</a:t>
            </a:r>
            <a:r>
              <a:rPr lang="en-US" sz="1500" i="1" dirty="0"/>
              <a:t> </a:t>
            </a:r>
            <a:r>
              <a:rPr lang="en-US" sz="1500" i="1" dirty="0" err="1"/>
              <a:t>sigurimi</a:t>
            </a:r>
            <a:r>
              <a:rPr lang="en-US" sz="1500" i="1" dirty="0"/>
              <a:t> “arrest </a:t>
            </a:r>
            <a:r>
              <a:rPr lang="en-US" sz="1500" i="1" dirty="0" err="1"/>
              <a:t>në</a:t>
            </a:r>
            <a:r>
              <a:rPr lang="en-US" sz="1500" i="1" dirty="0"/>
              <a:t> burg” </a:t>
            </a:r>
            <a:r>
              <a:rPr lang="en-US" sz="1500" i="1" dirty="0" err="1"/>
              <a:t>dhe</a:t>
            </a:r>
            <a:r>
              <a:rPr lang="en-US" sz="1500" i="1" dirty="0"/>
              <a:t> </a:t>
            </a:r>
            <a:r>
              <a:rPr lang="en-US" sz="1500" i="1" dirty="0" err="1"/>
              <a:t>shmangja</a:t>
            </a:r>
            <a:r>
              <a:rPr lang="en-US" sz="1500" i="1" dirty="0"/>
              <a:t> me </a:t>
            </a:r>
            <a:r>
              <a:rPr lang="en-US" sz="1500" i="1" dirty="0" err="1"/>
              <a:t>vullnet</a:t>
            </a:r>
            <a:r>
              <a:rPr lang="en-US" sz="1500" i="1" dirty="0"/>
              <a:t> </a:t>
            </a:r>
            <a:r>
              <a:rPr lang="en-US" sz="1500" i="1" dirty="0" err="1"/>
              <a:t>nga</a:t>
            </a:r>
            <a:r>
              <a:rPr lang="en-US" sz="1500" i="1" dirty="0"/>
              <a:t> </a:t>
            </a:r>
            <a:r>
              <a:rPr lang="en-US" sz="1500" i="1" dirty="0" err="1"/>
              <a:t>zbatimi</a:t>
            </a:r>
            <a:r>
              <a:rPr lang="en-US" sz="1500" i="1" dirty="0"/>
              <a:t> i </a:t>
            </a:r>
            <a:r>
              <a:rPr lang="en-US" sz="1500" i="1" dirty="0" err="1"/>
              <a:t>saj</a:t>
            </a:r>
            <a:r>
              <a:rPr lang="en-US" sz="1500" i="1" dirty="0"/>
              <a:t> </a:t>
            </a:r>
            <a:r>
              <a:rPr lang="en-US" sz="1500" i="1" dirty="0" err="1"/>
              <a:t>dhe</a:t>
            </a:r>
            <a:r>
              <a:rPr lang="en-US" sz="1500" i="1" dirty="0"/>
              <a:t> </a:t>
            </a:r>
            <a:r>
              <a:rPr lang="en-US" sz="1500" i="1" dirty="0" err="1"/>
              <a:t>më</a:t>
            </a:r>
            <a:r>
              <a:rPr lang="en-US" sz="1500" i="1" dirty="0"/>
              <a:t> </a:t>
            </a:r>
            <a:r>
              <a:rPr lang="en-US" sz="1500" i="1" dirty="0" err="1"/>
              <a:t>tej</a:t>
            </a:r>
            <a:r>
              <a:rPr lang="en-US" sz="1500" i="1" dirty="0"/>
              <a:t> </a:t>
            </a:r>
            <a:r>
              <a:rPr lang="en-US" sz="1500" i="1" dirty="0" err="1"/>
              <a:t>shmangja</a:t>
            </a:r>
            <a:r>
              <a:rPr lang="en-US" sz="1500" i="1" dirty="0"/>
              <a:t> </a:t>
            </a:r>
            <a:r>
              <a:rPr lang="en-US" sz="1500" i="1" dirty="0" err="1"/>
              <a:t>apo</a:t>
            </a:r>
            <a:r>
              <a:rPr lang="en-US" sz="1500" i="1" dirty="0"/>
              <a:t> </a:t>
            </a:r>
            <a:r>
              <a:rPr lang="en-US" sz="1500" i="1" dirty="0" err="1"/>
              <a:t>fshehja</a:t>
            </a:r>
            <a:r>
              <a:rPr lang="en-US" sz="1500" i="1" dirty="0"/>
              <a:t> me </a:t>
            </a:r>
            <a:r>
              <a:rPr lang="en-US" sz="1500" i="1" dirty="0" err="1"/>
              <a:t>vullnet</a:t>
            </a:r>
            <a:r>
              <a:rPr lang="en-US" sz="1500" i="1" dirty="0"/>
              <a:t> </a:t>
            </a:r>
            <a:r>
              <a:rPr lang="en-US" sz="1500" i="1" dirty="0" err="1"/>
              <a:t>pasi</a:t>
            </a:r>
            <a:r>
              <a:rPr lang="en-US" sz="1500" i="1" dirty="0"/>
              <a:t> </a:t>
            </a:r>
            <a:r>
              <a:rPr lang="en-US" sz="1500" i="1" dirty="0" err="1"/>
              <a:t>çështja</a:t>
            </a:r>
            <a:r>
              <a:rPr lang="en-US" sz="1500" i="1" dirty="0"/>
              <a:t> </a:t>
            </a:r>
            <a:r>
              <a:rPr lang="en-US" sz="1500" i="1" dirty="0" err="1"/>
              <a:t>në</a:t>
            </a:r>
            <a:r>
              <a:rPr lang="en-US" sz="1500" i="1" dirty="0"/>
              <a:t> </a:t>
            </a:r>
            <a:r>
              <a:rPr lang="en-US" sz="1500" i="1" dirty="0" err="1"/>
              <a:t>ngarkim</a:t>
            </a:r>
            <a:r>
              <a:rPr lang="en-US" sz="1500" i="1" dirty="0"/>
              <a:t> </a:t>
            </a:r>
            <a:r>
              <a:rPr lang="en-US" sz="1500" i="1" dirty="0" err="1"/>
              <a:t>të</a:t>
            </a:r>
            <a:r>
              <a:rPr lang="en-US" sz="1500" i="1" dirty="0"/>
              <a:t> </a:t>
            </a:r>
            <a:r>
              <a:rPr lang="en-US" sz="1500" i="1" dirty="0" err="1"/>
              <a:t>tij</a:t>
            </a:r>
            <a:r>
              <a:rPr lang="en-US" sz="1500" i="1" dirty="0"/>
              <a:t> </a:t>
            </a:r>
            <a:r>
              <a:rPr lang="en-US" sz="1500" i="1" dirty="0" err="1"/>
              <a:t>është</a:t>
            </a:r>
            <a:r>
              <a:rPr lang="en-US" sz="1500" i="1" dirty="0"/>
              <a:t> </a:t>
            </a:r>
            <a:r>
              <a:rPr lang="en-US" sz="1500" i="1" dirty="0" err="1"/>
              <a:t>paraqitur</a:t>
            </a:r>
            <a:r>
              <a:rPr lang="en-US" sz="1500" i="1" dirty="0"/>
              <a:t> </a:t>
            </a:r>
            <a:r>
              <a:rPr lang="en-US" sz="1500" i="1" dirty="0" err="1"/>
              <a:t>për</a:t>
            </a:r>
            <a:r>
              <a:rPr lang="en-US" sz="1500" i="1" dirty="0"/>
              <a:t> </a:t>
            </a:r>
            <a:r>
              <a:rPr lang="en-US" sz="1500" i="1" dirty="0" err="1"/>
              <a:t>gjykim</a:t>
            </a:r>
            <a:r>
              <a:rPr lang="en-US" sz="1500" i="1" dirty="0"/>
              <a:t>. </a:t>
            </a:r>
            <a:r>
              <a:rPr lang="en-US" sz="1500" i="1" dirty="0" err="1"/>
              <a:t>Kjo</a:t>
            </a:r>
            <a:r>
              <a:rPr lang="en-US" sz="1500" i="1" dirty="0"/>
              <a:t> </a:t>
            </a:r>
            <a:r>
              <a:rPr lang="en-US" sz="1500" i="1" dirty="0" err="1"/>
              <a:t>passjell</a:t>
            </a:r>
            <a:r>
              <a:rPr lang="en-US" sz="1500" i="1" dirty="0"/>
              <a:t> </a:t>
            </a:r>
            <a:r>
              <a:rPr lang="en-US" sz="1500" i="1" dirty="0" err="1"/>
              <a:t>aplikimin</a:t>
            </a:r>
            <a:r>
              <a:rPr lang="en-US" sz="1500" i="1" dirty="0"/>
              <a:t> e </a:t>
            </a:r>
            <a:r>
              <a:rPr lang="en-US" sz="1500" i="1" dirty="0" err="1"/>
              <a:t>pikës</a:t>
            </a:r>
            <a:r>
              <a:rPr lang="en-US" sz="1500" i="1" dirty="0"/>
              <a:t> 1 </a:t>
            </a:r>
            <a:r>
              <a:rPr lang="en-US" sz="1500" i="1" dirty="0" err="1"/>
              <a:t>të</a:t>
            </a:r>
            <a:r>
              <a:rPr lang="en-US" sz="1500" i="1" dirty="0"/>
              <a:t> </a:t>
            </a:r>
            <a:r>
              <a:rPr lang="en-US" sz="1500" i="1" dirty="0" err="1"/>
              <a:t>nenit</a:t>
            </a:r>
            <a:r>
              <a:rPr lang="en-US" sz="1500" i="1" dirty="0"/>
              <a:t> 352 </a:t>
            </a:r>
            <a:r>
              <a:rPr lang="en-US" sz="1500" i="1" dirty="0" err="1"/>
              <a:t>të</a:t>
            </a:r>
            <a:r>
              <a:rPr lang="en-US" sz="1500" i="1" dirty="0"/>
              <a:t> </a:t>
            </a:r>
            <a:r>
              <a:rPr lang="en-US" sz="1500" i="1" dirty="0" err="1"/>
              <a:t>K.Pr.Penale</a:t>
            </a:r>
            <a:r>
              <a:rPr lang="en-US" sz="1500" i="1" dirty="0"/>
              <a:t>, duke </a:t>
            </a:r>
            <a:r>
              <a:rPr lang="en-US" sz="1500" i="1" dirty="0" err="1"/>
              <a:t>pezulluar</a:t>
            </a:r>
            <a:r>
              <a:rPr lang="en-US" sz="1500" i="1" dirty="0"/>
              <a:t> </a:t>
            </a:r>
            <a:r>
              <a:rPr lang="en-US" sz="1500" i="1" dirty="0" err="1"/>
              <a:t>gjykimin</a:t>
            </a:r>
            <a:r>
              <a:rPr lang="en-US" sz="1500" i="1" dirty="0"/>
              <a:t> me </a:t>
            </a:r>
            <a:r>
              <a:rPr lang="en-US" sz="1500" i="1" dirty="0" err="1"/>
              <a:t>afat</a:t>
            </a:r>
            <a:r>
              <a:rPr lang="en-US" sz="1500" i="1" dirty="0"/>
              <a:t> </a:t>
            </a:r>
            <a:r>
              <a:rPr lang="en-US" sz="1500" i="1" dirty="0" err="1"/>
              <a:t>maksimal</a:t>
            </a:r>
            <a:r>
              <a:rPr lang="en-US" sz="1500" i="1" dirty="0"/>
              <a:t> </a:t>
            </a:r>
            <a:r>
              <a:rPr lang="en-US" sz="1500" i="1" dirty="0" err="1"/>
              <a:t>deri</a:t>
            </a:r>
            <a:r>
              <a:rPr lang="en-US" sz="1500" i="1" dirty="0"/>
              <a:t> </a:t>
            </a:r>
            <a:r>
              <a:rPr lang="en-US" sz="1500" i="1" dirty="0" err="1"/>
              <a:t>në</a:t>
            </a:r>
            <a:r>
              <a:rPr lang="en-US" sz="1500" i="1" dirty="0"/>
              <a:t> </a:t>
            </a:r>
            <a:r>
              <a:rPr lang="en-US" sz="1500" i="1" dirty="0" err="1"/>
              <a:t>një</a:t>
            </a:r>
            <a:r>
              <a:rPr lang="en-US" sz="1500" i="1" dirty="0"/>
              <a:t> </a:t>
            </a:r>
            <a:r>
              <a:rPr lang="en-US" sz="1500" i="1" dirty="0" err="1"/>
              <a:t>vit</a:t>
            </a:r>
            <a:r>
              <a:rPr lang="en-US" sz="1500" i="1" dirty="0"/>
              <a:t> </a:t>
            </a:r>
            <a:r>
              <a:rPr lang="en-US" sz="1500" i="1" dirty="0" err="1"/>
              <a:t>dhe</a:t>
            </a:r>
            <a:r>
              <a:rPr lang="en-US" sz="1500" i="1" dirty="0"/>
              <a:t> </a:t>
            </a:r>
            <a:r>
              <a:rPr lang="en-US" sz="1500" i="1" dirty="0" err="1"/>
              <a:t>urdhërimin</a:t>
            </a:r>
            <a:r>
              <a:rPr lang="en-US" sz="1500" i="1" dirty="0"/>
              <a:t> e </a:t>
            </a:r>
            <a:r>
              <a:rPr lang="en-US" sz="1500" i="1" dirty="0" err="1"/>
              <a:t>policisë</a:t>
            </a:r>
            <a:r>
              <a:rPr lang="en-US" sz="1500" i="1" dirty="0"/>
              <a:t> </a:t>
            </a:r>
            <a:r>
              <a:rPr lang="en-US" sz="1500" i="1" dirty="0" err="1"/>
              <a:t>gjyqësore</a:t>
            </a:r>
            <a:r>
              <a:rPr lang="en-US" sz="1500" i="1" dirty="0"/>
              <a:t> </a:t>
            </a:r>
            <a:r>
              <a:rPr lang="en-US" sz="1500" i="1" dirty="0" err="1"/>
              <a:t>të</a:t>
            </a:r>
            <a:r>
              <a:rPr lang="en-US" sz="1500" i="1" dirty="0"/>
              <a:t> </a:t>
            </a:r>
            <a:r>
              <a:rPr lang="en-US" sz="1500" i="1" dirty="0" err="1"/>
              <a:t>vazhdojë</a:t>
            </a:r>
            <a:r>
              <a:rPr lang="en-US" sz="1500" i="1" dirty="0"/>
              <a:t> </a:t>
            </a:r>
            <a:r>
              <a:rPr lang="en-US" sz="1500" i="1" dirty="0" err="1"/>
              <a:t>kërkimin</a:t>
            </a:r>
            <a:r>
              <a:rPr lang="en-US" sz="1500" i="1" dirty="0"/>
              <a:t> e </a:t>
            </a:r>
            <a:r>
              <a:rPr lang="en-US" sz="1500" i="1" dirty="0" err="1"/>
              <a:t>të</a:t>
            </a:r>
            <a:r>
              <a:rPr lang="en-US" sz="1500" i="1" dirty="0"/>
              <a:t> </a:t>
            </a:r>
            <a:r>
              <a:rPr lang="en-US" sz="1500" i="1" dirty="0" err="1"/>
              <a:t>pandehurit</a:t>
            </a:r>
            <a:r>
              <a:rPr lang="en-US" sz="1500" dirty="0"/>
              <a:t>”. (</a:t>
            </a:r>
            <a:r>
              <a:rPr lang="en-US" sz="1500" dirty="0" err="1"/>
              <a:t>Gjykata</a:t>
            </a:r>
            <a:r>
              <a:rPr lang="en-US" sz="1500" dirty="0"/>
              <a:t> </a:t>
            </a:r>
            <a:r>
              <a:rPr lang="en-US" sz="1500" dirty="0" err="1"/>
              <a:t>për</a:t>
            </a:r>
            <a:r>
              <a:rPr lang="en-US" sz="1500" dirty="0"/>
              <a:t> </a:t>
            </a:r>
            <a:r>
              <a:rPr lang="en-US" sz="1500" dirty="0" err="1"/>
              <a:t>Krime</a:t>
            </a:r>
            <a:r>
              <a:rPr lang="en-US" sz="1500" dirty="0"/>
              <a:t> </a:t>
            </a:r>
            <a:r>
              <a:rPr lang="en-US" sz="1500" dirty="0" err="1"/>
              <a:t>të</a:t>
            </a:r>
            <a:r>
              <a:rPr lang="en-US" sz="1500" dirty="0"/>
              <a:t> </a:t>
            </a:r>
            <a:r>
              <a:rPr lang="en-US" sz="1500" dirty="0" err="1"/>
              <a:t>Rënda</a:t>
            </a:r>
            <a:r>
              <a:rPr lang="en-US" sz="1500" dirty="0"/>
              <a:t>, </a:t>
            </a:r>
            <a:r>
              <a:rPr lang="en-US" sz="1500" dirty="0" err="1"/>
              <a:t>vendimi</a:t>
            </a:r>
            <a:r>
              <a:rPr lang="en-US" sz="1500" dirty="0"/>
              <a:t> nr. 121 </a:t>
            </a:r>
            <a:r>
              <a:rPr lang="en-US" sz="1500" dirty="0" err="1"/>
              <a:t>datë</a:t>
            </a:r>
            <a:r>
              <a:rPr lang="en-US" sz="1500" dirty="0"/>
              <a:t> 30.10.2017</a:t>
            </a:r>
            <a:r>
              <a:rPr lang="en-US" sz="1500" dirty="0" smtClean="0"/>
              <a:t>).</a:t>
            </a:r>
            <a:endParaRPr lang="en-US" sz="1500" dirty="0"/>
          </a:p>
          <a:p>
            <a:pPr algn="just"/>
            <a:r>
              <a:rPr lang="en-US" sz="1500" dirty="0" err="1"/>
              <a:t>Vendimi</a:t>
            </a:r>
            <a:r>
              <a:rPr lang="en-US" sz="1500" dirty="0"/>
              <a:t> i </a:t>
            </a:r>
            <a:r>
              <a:rPr lang="en-US" sz="1500" dirty="0" err="1"/>
              <a:t>ndërmjetëm</a:t>
            </a:r>
            <a:r>
              <a:rPr lang="en-US" sz="1500" dirty="0"/>
              <a:t> i </a:t>
            </a:r>
            <a:r>
              <a:rPr lang="en-US" sz="1500" dirty="0" err="1"/>
              <a:t>Gjykatës</a:t>
            </a:r>
            <a:r>
              <a:rPr lang="en-US" sz="1500" dirty="0"/>
              <a:t> </a:t>
            </a:r>
            <a:r>
              <a:rPr lang="en-US" sz="1500" dirty="0" err="1"/>
              <a:t>së</a:t>
            </a:r>
            <a:r>
              <a:rPr lang="en-US" sz="1500" dirty="0"/>
              <a:t> </a:t>
            </a:r>
            <a:r>
              <a:rPr lang="en-US" sz="1500" dirty="0" err="1"/>
              <a:t>Rrethit</a:t>
            </a:r>
            <a:r>
              <a:rPr lang="en-US" sz="1500" dirty="0"/>
              <a:t> </a:t>
            </a:r>
            <a:r>
              <a:rPr lang="en-US" sz="1500" dirty="0" err="1"/>
              <a:t>Gjyqësor</a:t>
            </a:r>
            <a:r>
              <a:rPr lang="en-US" sz="1500" dirty="0"/>
              <a:t> </a:t>
            </a:r>
            <a:r>
              <a:rPr lang="en-US" sz="1500" dirty="0" err="1"/>
              <a:t>Kavajë</a:t>
            </a:r>
            <a:r>
              <a:rPr lang="en-US" sz="1500" dirty="0"/>
              <a:t> </a:t>
            </a:r>
            <a:r>
              <a:rPr lang="en-US" sz="1500" dirty="0" err="1"/>
              <a:t>datë</a:t>
            </a:r>
            <a:r>
              <a:rPr lang="en-US" sz="1500" dirty="0"/>
              <a:t> 19.12.2021, </a:t>
            </a:r>
            <a:r>
              <a:rPr lang="en-US" sz="1500" dirty="0" err="1"/>
              <a:t>gjyqtari</a:t>
            </a:r>
            <a:r>
              <a:rPr lang="en-US" sz="1500" dirty="0"/>
              <a:t> i </a:t>
            </a:r>
            <a:r>
              <a:rPr lang="en-US" sz="1500" dirty="0" err="1" smtClean="0"/>
              <a:t>seancës</a:t>
            </a:r>
            <a:r>
              <a:rPr lang="en-US" sz="1500" dirty="0" smtClean="0"/>
              <a:t> </a:t>
            </a:r>
            <a:r>
              <a:rPr lang="en-US" sz="1500" dirty="0" err="1" smtClean="0"/>
              <a:t>paraprake</a:t>
            </a:r>
            <a:r>
              <a:rPr lang="en-US" sz="1500" dirty="0" smtClean="0"/>
              <a:t> </a:t>
            </a:r>
            <a:r>
              <a:rPr lang="en-US" sz="1500" dirty="0" err="1"/>
              <a:t>shprehet</a:t>
            </a:r>
            <a:r>
              <a:rPr lang="en-US" sz="1500" dirty="0"/>
              <a:t>: </a:t>
            </a:r>
            <a:r>
              <a:rPr lang="en-US" sz="1500" i="1" dirty="0"/>
              <a:t>“…</a:t>
            </a:r>
            <a:r>
              <a:rPr lang="en-US" sz="1500" i="1" dirty="0" err="1"/>
              <a:t>Në</a:t>
            </a:r>
            <a:r>
              <a:rPr lang="en-US" sz="1500" i="1" dirty="0"/>
              <a:t> </a:t>
            </a:r>
            <a:r>
              <a:rPr lang="en-US" sz="1500" i="1" dirty="0" err="1"/>
              <a:t>fazën</a:t>
            </a:r>
            <a:r>
              <a:rPr lang="en-US" sz="1500" i="1" dirty="0"/>
              <a:t> e </a:t>
            </a:r>
            <a:r>
              <a:rPr lang="en-US" sz="1500" i="1" dirty="0" err="1"/>
              <a:t>gjykimit</a:t>
            </a:r>
            <a:r>
              <a:rPr lang="en-US" sz="1500" i="1" dirty="0"/>
              <a:t>, me </a:t>
            </a:r>
            <a:r>
              <a:rPr lang="en-US" sz="1500" i="1" dirty="0" err="1"/>
              <a:t>gjithë</a:t>
            </a:r>
            <a:r>
              <a:rPr lang="en-US" sz="1500" i="1" dirty="0"/>
              <a:t> </a:t>
            </a:r>
            <a:r>
              <a:rPr lang="en-US" sz="1500" i="1" dirty="0" err="1"/>
              <a:t>kërkimet</a:t>
            </a:r>
            <a:r>
              <a:rPr lang="en-US" sz="1500" i="1" dirty="0"/>
              <a:t> e </a:t>
            </a:r>
            <a:r>
              <a:rPr lang="en-US" sz="1500" i="1" dirty="0" err="1"/>
              <a:t>kryera</a:t>
            </a:r>
            <a:r>
              <a:rPr lang="en-US" sz="1500" i="1" dirty="0"/>
              <a:t> </a:t>
            </a:r>
            <a:r>
              <a:rPr lang="en-US" sz="1500" i="1" dirty="0" err="1"/>
              <a:t>nga</a:t>
            </a:r>
            <a:r>
              <a:rPr lang="en-US" sz="1500" i="1" dirty="0"/>
              <a:t> </a:t>
            </a:r>
            <a:r>
              <a:rPr lang="en-US" sz="1500" i="1" dirty="0" err="1"/>
              <a:t>policia</a:t>
            </a:r>
            <a:r>
              <a:rPr lang="en-US" sz="1500" i="1" dirty="0"/>
              <a:t> </a:t>
            </a:r>
            <a:r>
              <a:rPr lang="en-US" sz="1500" i="1" dirty="0" err="1"/>
              <a:t>gjyqësore</a:t>
            </a:r>
            <a:r>
              <a:rPr lang="en-US" sz="1500" i="1" dirty="0"/>
              <a:t> </a:t>
            </a:r>
            <a:r>
              <a:rPr lang="en-US" sz="1500" i="1" dirty="0" err="1"/>
              <a:t>të</a:t>
            </a:r>
            <a:r>
              <a:rPr lang="en-US" sz="1500" i="1" dirty="0"/>
              <a:t> </a:t>
            </a:r>
            <a:r>
              <a:rPr lang="en-US" sz="1500" i="1" dirty="0" err="1"/>
              <a:t>urdhëruara</a:t>
            </a:r>
            <a:r>
              <a:rPr lang="en-US" sz="1500" i="1" dirty="0"/>
              <a:t> </a:t>
            </a:r>
            <a:r>
              <a:rPr lang="en-US" sz="1500" i="1" dirty="0" err="1"/>
              <a:t>nga</a:t>
            </a:r>
            <a:r>
              <a:rPr lang="en-US" sz="1500" i="1" dirty="0"/>
              <a:t> </a:t>
            </a:r>
            <a:r>
              <a:rPr lang="en-US" sz="1500" i="1" dirty="0" err="1"/>
              <a:t>anae</a:t>
            </a:r>
            <a:r>
              <a:rPr lang="en-US" sz="1500" i="1" dirty="0"/>
              <a:t> </a:t>
            </a:r>
            <a:r>
              <a:rPr lang="en-US" sz="1500" i="1" dirty="0" err="1"/>
              <a:t>Gjykatës</a:t>
            </a:r>
            <a:r>
              <a:rPr lang="en-US" sz="1500" i="1" dirty="0"/>
              <a:t>, </a:t>
            </a:r>
            <a:r>
              <a:rPr lang="en-US" sz="1500" i="1" dirty="0" err="1"/>
              <a:t>sipas</a:t>
            </a:r>
            <a:r>
              <a:rPr lang="en-US" sz="1500" i="1" dirty="0"/>
              <a:t> </a:t>
            </a:r>
            <a:r>
              <a:rPr lang="en-US" sz="1500" i="1" dirty="0" err="1"/>
              <a:t>neneve</a:t>
            </a:r>
            <a:r>
              <a:rPr lang="en-US" sz="1500" i="1" dirty="0"/>
              <a:t> 140-142 </a:t>
            </a:r>
            <a:r>
              <a:rPr lang="en-US" sz="1500" i="1" dirty="0" err="1"/>
              <a:t>të</a:t>
            </a:r>
            <a:r>
              <a:rPr lang="en-US" sz="1500" i="1" dirty="0"/>
              <a:t> </a:t>
            </a:r>
            <a:r>
              <a:rPr lang="en-US" sz="1500" i="1" dirty="0" err="1"/>
              <a:t>K.Pr.Penale</a:t>
            </a:r>
            <a:r>
              <a:rPr lang="en-US" sz="1500" i="1" dirty="0"/>
              <a:t>, (</a:t>
            </a:r>
            <a:r>
              <a:rPr lang="en-US" sz="1500" i="1" dirty="0" err="1"/>
              <a:t>brenda</a:t>
            </a:r>
            <a:r>
              <a:rPr lang="en-US" sz="1500" i="1" dirty="0"/>
              <a:t> </a:t>
            </a:r>
            <a:r>
              <a:rPr lang="en-US" sz="1500" i="1" dirty="0" err="1"/>
              <a:t>dhe</a:t>
            </a:r>
            <a:r>
              <a:rPr lang="en-US" sz="1500" i="1" dirty="0"/>
              <a:t> </a:t>
            </a:r>
            <a:r>
              <a:rPr lang="en-US" sz="1500" i="1" dirty="0" err="1"/>
              <a:t>jashtë</a:t>
            </a:r>
            <a:r>
              <a:rPr lang="en-US" sz="1500" i="1" dirty="0"/>
              <a:t> </a:t>
            </a:r>
            <a:r>
              <a:rPr lang="en-US" sz="1500" i="1" dirty="0" err="1"/>
              <a:t>shtetit</a:t>
            </a:r>
            <a:r>
              <a:rPr lang="en-US" sz="1500" i="1" dirty="0"/>
              <a:t>), </a:t>
            </a:r>
            <a:r>
              <a:rPr lang="en-US" sz="1500" i="1" dirty="0" err="1"/>
              <a:t>siç</a:t>
            </a:r>
            <a:r>
              <a:rPr lang="en-US" sz="1500" i="1" dirty="0"/>
              <a:t> </a:t>
            </a:r>
            <a:r>
              <a:rPr lang="en-US" sz="1500" i="1" dirty="0" err="1"/>
              <a:t>është</a:t>
            </a:r>
            <a:r>
              <a:rPr lang="en-US" sz="1500" i="1" dirty="0"/>
              <a:t> </a:t>
            </a:r>
            <a:r>
              <a:rPr lang="en-US" sz="1500" i="1" dirty="0" err="1"/>
              <a:t>pasqyruar</a:t>
            </a:r>
            <a:r>
              <a:rPr lang="en-US" sz="1500" i="1" dirty="0"/>
              <a:t> </a:t>
            </a:r>
            <a:r>
              <a:rPr lang="en-US" sz="1500" i="1" dirty="0" err="1"/>
              <a:t>hollësisht</a:t>
            </a:r>
            <a:r>
              <a:rPr lang="en-US" sz="1500" i="1" dirty="0"/>
              <a:t> </a:t>
            </a:r>
            <a:r>
              <a:rPr lang="en-US" sz="1500" i="1" dirty="0" err="1"/>
              <a:t>në</a:t>
            </a:r>
            <a:r>
              <a:rPr lang="en-US" sz="1500" i="1" dirty="0"/>
              <a:t> </a:t>
            </a:r>
            <a:r>
              <a:rPr lang="en-US" sz="1500" i="1" dirty="0" err="1"/>
              <a:t>procesverbalet</a:t>
            </a:r>
            <a:r>
              <a:rPr lang="en-US" sz="1500" i="1" dirty="0"/>
              <a:t> </a:t>
            </a:r>
            <a:r>
              <a:rPr lang="en-US" sz="1500" i="1" dirty="0" err="1"/>
              <a:t>gjyqësore</a:t>
            </a:r>
            <a:r>
              <a:rPr lang="en-US" sz="1500" i="1" dirty="0"/>
              <a:t> </a:t>
            </a:r>
            <a:r>
              <a:rPr lang="en-US" sz="1500" i="1" dirty="0" err="1"/>
              <a:t>të</a:t>
            </a:r>
            <a:r>
              <a:rPr lang="en-US" sz="1500" i="1" dirty="0"/>
              <a:t> </a:t>
            </a:r>
            <a:r>
              <a:rPr lang="en-US" sz="1500" i="1" dirty="0" err="1"/>
              <a:t>datës</a:t>
            </a:r>
            <a:r>
              <a:rPr lang="en-US" sz="1500" i="1" dirty="0"/>
              <a:t> 19.12.2021 </a:t>
            </a:r>
            <a:r>
              <a:rPr lang="en-US" sz="1500" i="1" dirty="0" err="1"/>
              <a:t>nuk</a:t>
            </a:r>
            <a:r>
              <a:rPr lang="en-US" sz="1500" i="1" dirty="0"/>
              <a:t> </a:t>
            </a:r>
            <a:r>
              <a:rPr lang="en-US" sz="1500" i="1" dirty="0" err="1"/>
              <a:t>arrit</a:t>
            </a:r>
            <a:r>
              <a:rPr lang="en-US" sz="1500" i="1" dirty="0"/>
              <a:t> </a:t>
            </a:r>
            <a:r>
              <a:rPr lang="en-US" sz="1500" i="1" dirty="0" err="1"/>
              <a:t>të</a:t>
            </a:r>
            <a:r>
              <a:rPr lang="en-US" sz="1500" i="1" dirty="0"/>
              <a:t> </a:t>
            </a:r>
            <a:r>
              <a:rPr lang="en-US" sz="1500" i="1" dirty="0" err="1"/>
              <a:t>njoftohej</a:t>
            </a:r>
            <a:r>
              <a:rPr lang="en-US" sz="1500" i="1" dirty="0"/>
              <a:t> </a:t>
            </a:r>
            <a:r>
              <a:rPr lang="en-US" sz="1500" i="1" dirty="0" err="1"/>
              <a:t>dhe</a:t>
            </a:r>
            <a:r>
              <a:rPr lang="en-US" sz="1500" i="1" dirty="0"/>
              <a:t> </a:t>
            </a:r>
            <a:r>
              <a:rPr lang="en-US" sz="1500" i="1" dirty="0" err="1"/>
              <a:t>si</a:t>
            </a:r>
            <a:r>
              <a:rPr lang="en-US" sz="1500" i="1" dirty="0"/>
              <a:t> </a:t>
            </a:r>
            <a:r>
              <a:rPr lang="en-US" sz="1500" i="1" dirty="0" err="1"/>
              <a:t>rrjedhojë</a:t>
            </a:r>
            <a:r>
              <a:rPr lang="en-US" sz="1500" i="1" dirty="0"/>
              <a:t> </a:t>
            </a:r>
            <a:r>
              <a:rPr lang="en-US" sz="1500" i="1" dirty="0" err="1"/>
              <a:t>nuk</a:t>
            </a:r>
            <a:r>
              <a:rPr lang="en-US" sz="1500" i="1" dirty="0"/>
              <a:t> u </a:t>
            </a:r>
            <a:r>
              <a:rPr lang="en-US" sz="1500" i="1" dirty="0" err="1"/>
              <a:t>paraqit</a:t>
            </a:r>
            <a:r>
              <a:rPr lang="en-US" sz="1500" i="1" dirty="0"/>
              <a:t> </a:t>
            </a:r>
            <a:r>
              <a:rPr lang="en-US" sz="1500" i="1" dirty="0" err="1"/>
              <a:t>në</a:t>
            </a:r>
            <a:r>
              <a:rPr lang="en-US" sz="1500" i="1" dirty="0"/>
              <a:t> </a:t>
            </a:r>
            <a:r>
              <a:rPr lang="en-US" sz="1500" i="1" dirty="0" err="1"/>
              <a:t>seancë</a:t>
            </a:r>
            <a:r>
              <a:rPr lang="en-US" sz="1500" i="1" dirty="0"/>
              <a:t> </a:t>
            </a:r>
            <a:r>
              <a:rPr lang="en-US" sz="1500" i="1" dirty="0" err="1"/>
              <a:t>gjyqësore</a:t>
            </a:r>
            <a:r>
              <a:rPr lang="en-US" sz="1500" i="1" dirty="0"/>
              <a:t> </a:t>
            </a:r>
            <a:r>
              <a:rPr lang="en-US" sz="1500" i="1" dirty="0" err="1"/>
              <a:t>dhe</a:t>
            </a:r>
            <a:r>
              <a:rPr lang="en-US" sz="1500" i="1" dirty="0"/>
              <a:t> </a:t>
            </a:r>
            <a:r>
              <a:rPr lang="en-US" sz="1500" i="1" dirty="0" err="1"/>
              <a:t>nuk</a:t>
            </a:r>
            <a:r>
              <a:rPr lang="en-US" sz="1500" i="1" dirty="0"/>
              <a:t> </a:t>
            </a:r>
            <a:r>
              <a:rPr lang="en-US" sz="1500" i="1" dirty="0" err="1"/>
              <a:t>rezulton</a:t>
            </a:r>
            <a:r>
              <a:rPr lang="en-US" sz="1500" i="1" dirty="0"/>
              <a:t> </a:t>
            </a:r>
            <a:r>
              <a:rPr lang="en-US" sz="1500" i="1" dirty="0" err="1"/>
              <a:t>të</a:t>
            </a:r>
            <a:r>
              <a:rPr lang="en-US" sz="1500" i="1" dirty="0"/>
              <a:t> </a:t>
            </a:r>
            <a:r>
              <a:rPr lang="en-US" sz="1500" i="1" dirty="0" err="1"/>
              <a:t>kenë</a:t>
            </a:r>
            <a:r>
              <a:rPr lang="en-US" sz="1500" i="1" dirty="0"/>
              <a:t> </a:t>
            </a:r>
            <a:r>
              <a:rPr lang="en-US" sz="1500" i="1" dirty="0" err="1"/>
              <a:t>marrë</a:t>
            </a:r>
            <a:r>
              <a:rPr lang="en-US" sz="1500" i="1" dirty="0"/>
              <a:t> </a:t>
            </a:r>
            <a:r>
              <a:rPr lang="en-US" sz="1500" i="1" dirty="0" err="1"/>
              <a:t>dijeni</a:t>
            </a:r>
            <a:r>
              <a:rPr lang="en-US" sz="1500" i="1" dirty="0"/>
              <a:t> </a:t>
            </a:r>
            <a:r>
              <a:rPr lang="en-US" sz="1500" i="1" dirty="0" err="1"/>
              <a:t>personalisht</a:t>
            </a:r>
            <a:r>
              <a:rPr lang="en-US" sz="1500" i="1" dirty="0"/>
              <a:t> </a:t>
            </a:r>
            <a:r>
              <a:rPr lang="en-US" sz="1500" i="1" dirty="0" err="1"/>
              <a:t>për</a:t>
            </a:r>
            <a:r>
              <a:rPr lang="en-US" sz="1500" i="1" dirty="0"/>
              <a:t> </a:t>
            </a:r>
            <a:r>
              <a:rPr lang="en-US" sz="1500" i="1" dirty="0" err="1"/>
              <a:t>gjykimin</a:t>
            </a:r>
            <a:r>
              <a:rPr lang="en-US" sz="1500" i="1" dirty="0"/>
              <a:t> </a:t>
            </a:r>
            <a:r>
              <a:rPr lang="en-US" sz="1500" i="1" dirty="0" err="1"/>
              <a:t>ndaj</a:t>
            </a:r>
            <a:r>
              <a:rPr lang="en-US" sz="1500" i="1" dirty="0"/>
              <a:t> </a:t>
            </a:r>
            <a:r>
              <a:rPr lang="en-US" sz="1500" i="1" dirty="0" err="1"/>
              <a:t>tij</a:t>
            </a:r>
            <a:r>
              <a:rPr lang="en-US" sz="1500" i="1" dirty="0"/>
              <a:t>. </a:t>
            </a:r>
            <a:r>
              <a:rPr lang="en-US" sz="1500" i="1" dirty="0" err="1"/>
              <a:t>Gjithashtu</a:t>
            </a:r>
            <a:r>
              <a:rPr lang="en-US" sz="1500" i="1" dirty="0"/>
              <a:t> </a:t>
            </a:r>
            <a:r>
              <a:rPr lang="en-US" sz="1500" i="1" dirty="0" err="1"/>
              <a:t>rezulton</a:t>
            </a:r>
            <a:r>
              <a:rPr lang="en-US" sz="1500" i="1" dirty="0"/>
              <a:t> se </a:t>
            </a:r>
            <a:r>
              <a:rPr lang="en-US" sz="1500" i="1" dirty="0" err="1"/>
              <a:t>kërkime</a:t>
            </a:r>
            <a:r>
              <a:rPr lang="en-US" sz="1500" i="1" dirty="0"/>
              <a:t> </a:t>
            </a:r>
            <a:r>
              <a:rPr lang="en-US" sz="1500" i="1" dirty="0" err="1"/>
              <a:t>janë</a:t>
            </a:r>
            <a:r>
              <a:rPr lang="en-US" sz="1500" i="1" dirty="0"/>
              <a:t> </a:t>
            </a:r>
            <a:r>
              <a:rPr lang="en-US" sz="1500" i="1" dirty="0" err="1"/>
              <a:t>bërë</a:t>
            </a:r>
            <a:r>
              <a:rPr lang="en-US" sz="1500" i="1" dirty="0"/>
              <a:t> </a:t>
            </a:r>
            <a:r>
              <a:rPr lang="en-US" sz="1500" i="1" dirty="0" err="1"/>
              <a:t>pranë</a:t>
            </a:r>
            <a:r>
              <a:rPr lang="en-US" sz="1500" i="1" dirty="0"/>
              <a:t> </a:t>
            </a:r>
            <a:r>
              <a:rPr lang="en-US" sz="1500" i="1" dirty="0" err="1"/>
              <a:t>Komisariatit</a:t>
            </a:r>
            <a:r>
              <a:rPr lang="en-US" sz="1500" i="1" dirty="0"/>
              <a:t> </a:t>
            </a:r>
            <a:r>
              <a:rPr lang="en-US" sz="1500" i="1" dirty="0" err="1"/>
              <a:t>të</a:t>
            </a:r>
            <a:r>
              <a:rPr lang="en-US" sz="1500" i="1" dirty="0"/>
              <a:t> </a:t>
            </a:r>
            <a:r>
              <a:rPr lang="en-US" sz="1500" i="1" dirty="0" err="1"/>
              <a:t>Policisë</a:t>
            </a:r>
            <a:r>
              <a:rPr lang="en-US" sz="1500" i="1" dirty="0"/>
              <a:t> </a:t>
            </a:r>
            <a:r>
              <a:rPr lang="en-US" sz="1500" i="1" dirty="0" err="1"/>
              <a:t>Durrës</a:t>
            </a:r>
            <a:r>
              <a:rPr lang="en-US" sz="1500" i="1" dirty="0"/>
              <a:t>, </a:t>
            </a:r>
            <a:r>
              <a:rPr lang="en-US" sz="1500" i="1" dirty="0" err="1"/>
              <a:t>ndërkohë</a:t>
            </a:r>
            <a:r>
              <a:rPr lang="en-US" sz="1500" i="1" dirty="0"/>
              <a:t> </a:t>
            </a:r>
            <a:r>
              <a:rPr lang="en-US" sz="1500" i="1" dirty="0" err="1"/>
              <a:t>që</a:t>
            </a:r>
            <a:r>
              <a:rPr lang="en-US" sz="1500" i="1" dirty="0"/>
              <a:t> </a:t>
            </a:r>
            <a:r>
              <a:rPr lang="en-US" sz="1500" i="1" dirty="0" err="1"/>
              <a:t>në</a:t>
            </a:r>
            <a:r>
              <a:rPr lang="en-US" sz="1500" i="1" dirty="0"/>
              <a:t> </a:t>
            </a:r>
            <a:r>
              <a:rPr lang="en-US" sz="1500" i="1" dirty="0" err="1"/>
              <a:t>lidhje</a:t>
            </a:r>
            <a:r>
              <a:rPr lang="en-US" sz="1500" i="1" dirty="0"/>
              <a:t> me </a:t>
            </a:r>
            <a:r>
              <a:rPr lang="en-US" sz="1500" i="1" dirty="0" err="1"/>
              <a:t>një</a:t>
            </a:r>
            <a:r>
              <a:rPr lang="en-US" sz="1500" i="1" dirty="0"/>
              <a:t> </a:t>
            </a:r>
            <a:r>
              <a:rPr lang="en-US" sz="1500" i="1" dirty="0" err="1"/>
              <a:t>adresë</a:t>
            </a:r>
            <a:r>
              <a:rPr lang="en-US" sz="1500" i="1" dirty="0"/>
              <a:t> </a:t>
            </a:r>
            <a:r>
              <a:rPr lang="en-US" sz="1500" i="1" dirty="0" err="1"/>
              <a:t>të</a:t>
            </a:r>
            <a:r>
              <a:rPr lang="en-US" sz="1500" i="1" dirty="0"/>
              <a:t> </a:t>
            </a:r>
            <a:r>
              <a:rPr lang="en-US" sz="1500" i="1" dirty="0" err="1"/>
              <a:t>saktë</a:t>
            </a:r>
            <a:r>
              <a:rPr lang="en-US" sz="1500" i="1" dirty="0"/>
              <a:t> </a:t>
            </a:r>
            <a:r>
              <a:rPr lang="en-US" sz="1500" i="1" dirty="0" err="1"/>
              <a:t>jashtë</a:t>
            </a:r>
            <a:r>
              <a:rPr lang="en-US" sz="1500" i="1" dirty="0"/>
              <a:t> </a:t>
            </a:r>
            <a:r>
              <a:rPr lang="en-US" sz="1500" i="1" dirty="0" err="1"/>
              <a:t>shtetit</a:t>
            </a:r>
            <a:r>
              <a:rPr lang="en-US" sz="1500" i="1" dirty="0"/>
              <a:t> </a:t>
            </a:r>
            <a:r>
              <a:rPr lang="en-US" sz="1500" i="1" dirty="0" err="1"/>
              <a:t>në</a:t>
            </a:r>
            <a:r>
              <a:rPr lang="en-US" sz="1500" i="1" dirty="0"/>
              <a:t> </a:t>
            </a:r>
            <a:r>
              <a:rPr lang="en-US" sz="1500" i="1" dirty="0" err="1"/>
              <a:t>lidhje</a:t>
            </a:r>
            <a:r>
              <a:rPr lang="en-US" sz="1500" i="1" dirty="0"/>
              <a:t> me </a:t>
            </a:r>
            <a:r>
              <a:rPr lang="en-US" sz="1500" i="1" dirty="0" err="1"/>
              <a:t>këtë</a:t>
            </a:r>
            <a:r>
              <a:rPr lang="en-US" sz="1500" i="1" dirty="0"/>
              <a:t> </a:t>
            </a:r>
            <a:r>
              <a:rPr lang="en-US" sz="1500" i="1" dirty="0" err="1"/>
              <a:t>të</a:t>
            </a:r>
            <a:r>
              <a:rPr lang="en-US" sz="1500" i="1" dirty="0"/>
              <a:t> </a:t>
            </a:r>
            <a:r>
              <a:rPr lang="en-US" sz="1500" i="1" dirty="0" err="1"/>
              <a:t>pandehur</a:t>
            </a:r>
            <a:r>
              <a:rPr lang="en-US" sz="1500" i="1" dirty="0"/>
              <a:t> </a:t>
            </a:r>
            <a:r>
              <a:rPr lang="en-US" sz="1500" i="1" dirty="0" err="1"/>
              <a:t>nuk</a:t>
            </a:r>
            <a:r>
              <a:rPr lang="en-US" sz="1500" i="1" dirty="0"/>
              <a:t> </a:t>
            </a:r>
            <a:r>
              <a:rPr lang="en-US" sz="1500" i="1" dirty="0" err="1"/>
              <a:t>ka</a:t>
            </a:r>
            <a:r>
              <a:rPr lang="en-US" sz="1500" i="1" dirty="0"/>
              <a:t>. </a:t>
            </a:r>
            <a:r>
              <a:rPr lang="en-US" sz="1500" i="1" dirty="0" err="1"/>
              <a:t>Nga</a:t>
            </a:r>
            <a:r>
              <a:rPr lang="en-US" sz="1500" i="1" dirty="0"/>
              <a:t> </a:t>
            </a:r>
            <a:r>
              <a:rPr lang="en-US" sz="1500" i="1" dirty="0" err="1"/>
              <a:t>Zyra</a:t>
            </a:r>
            <a:r>
              <a:rPr lang="en-US" sz="1500" i="1" dirty="0"/>
              <a:t> </a:t>
            </a:r>
            <a:r>
              <a:rPr lang="en-US" sz="1500" i="1" dirty="0" err="1"/>
              <a:t>Qëndrore</a:t>
            </a:r>
            <a:r>
              <a:rPr lang="en-US" sz="1500" i="1" dirty="0"/>
              <a:t> </a:t>
            </a:r>
            <a:r>
              <a:rPr lang="en-US" sz="1500" i="1" dirty="0" err="1"/>
              <a:t>Kombëtare</a:t>
            </a:r>
            <a:r>
              <a:rPr lang="en-US" sz="1500" i="1" dirty="0"/>
              <a:t> </a:t>
            </a:r>
            <a:r>
              <a:rPr lang="en-US" sz="1500" i="1" dirty="0" err="1"/>
              <a:t>Intrepol</a:t>
            </a:r>
            <a:r>
              <a:rPr lang="en-US" sz="1500" i="1" dirty="0"/>
              <a:t> Tirana, me </a:t>
            </a:r>
            <a:r>
              <a:rPr lang="en-US" sz="1500" i="1" dirty="0" err="1"/>
              <a:t>shkresën</a:t>
            </a:r>
            <a:r>
              <a:rPr lang="en-US" sz="1500" i="1" dirty="0"/>
              <a:t> Nr.15439/1 </a:t>
            </a:r>
            <a:r>
              <a:rPr lang="en-US" sz="1500" i="1" dirty="0" err="1"/>
              <a:t>poer</a:t>
            </a:r>
            <a:r>
              <a:rPr lang="en-US" sz="1500" i="1" dirty="0"/>
              <a:t>, </a:t>
            </a:r>
            <a:r>
              <a:rPr lang="en-US" sz="1500" i="1" dirty="0" err="1"/>
              <a:t>datë</a:t>
            </a:r>
            <a:r>
              <a:rPr lang="en-US" sz="1500" i="1" dirty="0"/>
              <a:t> 09.12.2021, </a:t>
            </a:r>
            <a:r>
              <a:rPr lang="en-US" sz="1500" i="1" dirty="0" err="1"/>
              <a:t>është</a:t>
            </a:r>
            <a:r>
              <a:rPr lang="en-US" sz="1500" i="1" dirty="0"/>
              <a:t> </a:t>
            </a:r>
            <a:r>
              <a:rPr lang="en-US" sz="1500" i="1" dirty="0" err="1"/>
              <a:t>kthyer</a:t>
            </a:r>
            <a:r>
              <a:rPr lang="en-US" sz="1500" i="1" dirty="0"/>
              <a:t> </a:t>
            </a:r>
            <a:r>
              <a:rPr lang="en-US" sz="1500" i="1" dirty="0" err="1"/>
              <a:t>përgjigje</a:t>
            </a:r>
            <a:r>
              <a:rPr lang="en-US" sz="1500" i="1" dirty="0"/>
              <a:t> se ZQK Interpol-Tirana </a:t>
            </a:r>
            <a:r>
              <a:rPr lang="en-US" sz="1500" i="1" dirty="0" err="1"/>
              <a:t>nuk</a:t>
            </a:r>
            <a:r>
              <a:rPr lang="en-US" sz="1500" i="1" dirty="0"/>
              <a:t> </a:t>
            </a:r>
            <a:r>
              <a:rPr lang="en-US" sz="1500" i="1" dirty="0" err="1"/>
              <a:t>disponon</a:t>
            </a:r>
            <a:r>
              <a:rPr lang="en-US" sz="1500" i="1" dirty="0"/>
              <a:t> </a:t>
            </a:r>
            <a:r>
              <a:rPr lang="en-US" sz="1500" i="1" dirty="0" err="1"/>
              <a:t>asnjë</a:t>
            </a:r>
            <a:r>
              <a:rPr lang="en-US" sz="1500" i="1" dirty="0"/>
              <a:t> </a:t>
            </a:r>
            <a:r>
              <a:rPr lang="en-US" sz="1500" i="1" dirty="0" err="1"/>
              <a:t>praktikë</a:t>
            </a:r>
            <a:r>
              <a:rPr lang="en-US" sz="1500" i="1" dirty="0"/>
              <a:t> </a:t>
            </a:r>
            <a:r>
              <a:rPr lang="en-US" sz="1500" i="1" dirty="0" err="1"/>
              <a:t>në</a:t>
            </a:r>
            <a:r>
              <a:rPr lang="en-US" sz="1500" i="1" dirty="0"/>
              <a:t> </a:t>
            </a:r>
            <a:r>
              <a:rPr lang="en-US" sz="1500" i="1" dirty="0" err="1"/>
              <a:t>lidhje</a:t>
            </a:r>
            <a:r>
              <a:rPr lang="en-US" sz="1500" i="1" dirty="0"/>
              <a:t> me </a:t>
            </a:r>
            <a:r>
              <a:rPr lang="en-US" sz="1500" i="1" dirty="0" err="1"/>
              <a:t>këtë</a:t>
            </a:r>
            <a:r>
              <a:rPr lang="en-US" sz="1500" i="1" dirty="0"/>
              <a:t> </a:t>
            </a:r>
            <a:r>
              <a:rPr lang="en-US" sz="1500" i="1" dirty="0" err="1"/>
              <a:t>shtetas</a:t>
            </a:r>
            <a:r>
              <a:rPr lang="en-US" sz="1500" i="1" dirty="0"/>
              <a:t>. … </a:t>
            </a:r>
            <a:r>
              <a:rPr lang="en-US" sz="1500" i="1" dirty="0" err="1"/>
              <a:t>Ndodhur</a:t>
            </a:r>
            <a:r>
              <a:rPr lang="en-US" sz="1500" i="1" dirty="0"/>
              <a:t> </a:t>
            </a:r>
            <a:r>
              <a:rPr lang="en-US" sz="1500" i="1" dirty="0" err="1"/>
              <a:t>në</a:t>
            </a:r>
            <a:r>
              <a:rPr lang="en-US" sz="1500" i="1" dirty="0"/>
              <a:t> </a:t>
            </a:r>
            <a:r>
              <a:rPr lang="en-US" sz="1500" i="1" dirty="0" err="1"/>
              <a:t>këto</a:t>
            </a:r>
            <a:r>
              <a:rPr lang="en-US" sz="1500" i="1" dirty="0"/>
              <a:t> </a:t>
            </a:r>
            <a:r>
              <a:rPr lang="en-US" sz="1500" i="1" dirty="0" err="1"/>
              <a:t>kushte</a:t>
            </a:r>
            <a:r>
              <a:rPr lang="en-US" sz="1500" i="1" dirty="0"/>
              <a:t>, </a:t>
            </a:r>
            <a:r>
              <a:rPr lang="en-US" sz="1500" i="1" dirty="0" err="1"/>
              <a:t>gjykata</a:t>
            </a:r>
            <a:r>
              <a:rPr lang="en-US" sz="1500" i="1" dirty="0"/>
              <a:t>, </a:t>
            </a:r>
            <a:r>
              <a:rPr lang="en-US" sz="1500" i="1" dirty="0" err="1"/>
              <a:t>bazuar</a:t>
            </a:r>
            <a:r>
              <a:rPr lang="en-US" sz="1500" i="1" dirty="0"/>
              <a:t> </a:t>
            </a:r>
            <a:r>
              <a:rPr lang="en-US" sz="1500" i="1" dirty="0" err="1"/>
              <a:t>në</a:t>
            </a:r>
            <a:r>
              <a:rPr lang="en-US" sz="1500" i="1" dirty="0"/>
              <a:t> </a:t>
            </a:r>
            <a:r>
              <a:rPr lang="en-US" sz="1500" i="1" dirty="0" err="1"/>
              <a:t>nenin</a:t>
            </a:r>
            <a:r>
              <a:rPr lang="en-US" sz="1500" i="1" dirty="0"/>
              <a:t> 332/a </a:t>
            </a:r>
            <a:r>
              <a:rPr lang="en-US" sz="1500" i="1" dirty="0" err="1"/>
              <a:t>pika</a:t>
            </a:r>
            <a:r>
              <a:rPr lang="en-US" sz="1500" i="1" dirty="0"/>
              <a:t> 4 </a:t>
            </a:r>
            <a:r>
              <a:rPr lang="en-US" sz="1500" i="1" dirty="0" err="1"/>
              <a:t>dhe</a:t>
            </a:r>
            <a:r>
              <a:rPr lang="en-US" sz="1500" i="1" dirty="0"/>
              <a:t> </a:t>
            </a:r>
            <a:r>
              <a:rPr lang="en-US" sz="1500" i="1" dirty="0" err="1"/>
              <a:t>nenin</a:t>
            </a:r>
            <a:r>
              <a:rPr lang="en-US" sz="1500" i="1" dirty="0"/>
              <a:t> 352/1 </a:t>
            </a:r>
            <a:r>
              <a:rPr lang="en-US" sz="1500" i="1" dirty="0" err="1"/>
              <a:t>të</a:t>
            </a:r>
            <a:r>
              <a:rPr lang="en-US" sz="1500" i="1" dirty="0"/>
              <a:t> </a:t>
            </a:r>
            <a:r>
              <a:rPr lang="en-US" sz="1500" i="1" dirty="0" err="1"/>
              <a:t>K.Pr.Penale</a:t>
            </a:r>
            <a:r>
              <a:rPr lang="en-US" sz="1500" i="1" dirty="0"/>
              <a:t>, </a:t>
            </a:r>
            <a:r>
              <a:rPr lang="en-US" sz="1500" i="1" dirty="0" err="1"/>
              <a:t>por</a:t>
            </a:r>
            <a:r>
              <a:rPr lang="en-US" sz="1500" i="1" dirty="0"/>
              <a:t> </a:t>
            </a:r>
            <a:r>
              <a:rPr lang="en-US" sz="1500" i="1" dirty="0" err="1"/>
              <a:t>edhe</a:t>
            </a:r>
            <a:r>
              <a:rPr lang="en-US" sz="1500" i="1" dirty="0"/>
              <a:t> duke </a:t>
            </a:r>
            <a:r>
              <a:rPr lang="en-US" sz="1500" i="1" dirty="0" err="1"/>
              <a:t>respektuar</a:t>
            </a:r>
            <a:r>
              <a:rPr lang="en-US" sz="1500" i="1" dirty="0"/>
              <a:t> </a:t>
            </a:r>
            <a:r>
              <a:rPr lang="en-US" sz="1500" i="1" dirty="0" err="1"/>
              <a:t>procesin</a:t>
            </a:r>
            <a:r>
              <a:rPr lang="en-US" sz="1500" i="1" dirty="0"/>
              <a:t> e </a:t>
            </a:r>
            <a:r>
              <a:rPr lang="en-US" sz="1500" i="1" dirty="0" err="1"/>
              <a:t>rregullt</a:t>
            </a:r>
            <a:r>
              <a:rPr lang="en-US" sz="1500" i="1" dirty="0"/>
              <a:t> </a:t>
            </a:r>
            <a:r>
              <a:rPr lang="en-US" sz="1500" i="1" dirty="0" err="1"/>
              <a:t>ligjor</a:t>
            </a:r>
            <a:r>
              <a:rPr lang="en-US" sz="1500" i="1" dirty="0"/>
              <a:t>, </a:t>
            </a:r>
            <a:r>
              <a:rPr lang="en-US" sz="1500" i="1" dirty="0" err="1"/>
              <a:t>në</a:t>
            </a:r>
            <a:r>
              <a:rPr lang="en-US" sz="1500" i="1" dirty="0"/>
              <a:t> </a:t>
            </a:r>
            <a:r>
              <a:rPr lang="en-US" sz="1500" i="1" dirty="0" err="1"/>
              <a:t>lidhje</a:t>
            </a:r>
            <a:r>
              <a:rPr lang="en-US" sz="1500" i="1" dirty="0"/>
              <a:t> me </a:t>
            </a:r>
            <a:r>
              <a:rPr lang="en-US" sz="1500" i="1" dirty="0" err="1"/>
              <a:t>respektimin</a:t>
            </a:r>
            <a:r>
              <a:rPr lang="en-US" sz="1500" i="1" dirty="0"/>
              <a:t> e </a:t>
            </a:r>
            <a:r>
              <a:rPr lang="en-US" sz="1500" i="1" dirty="0" err="1"/>
              <a:t>të</a:t>
            </a:r>
            <a:r>
              <a:rPr lang="en-US" sz="1500" i="1" dirty="0"/>
              <a:t> </a:t>
            </a:r>
            <a:r>
              <a:rPr lang="en-US" sz="1500" i="1" dirty="0" err="1"/>
              <a:t>gjitha</a:t>
            </a:r>
            <a:r>
              <a:rPr lang="en-US" sz="1500" i="1" dirty="0"/>
              <a:t> </a:t>
            </a:r>
            <a:r>
              <a:rPr lang="en-US" sz="1500" i="1" dirty="0" err="1"/>
              <a:t>të</a:t>
            </a:r>
            <a:r>
              <a:rPr lang="en-US" sz="1500" i="1" dirty="0"/>
              <a:t> </a:t>
            </a:r>
            <a:r>
              <a:rPr lang="en-US" sz="1500" i="1" dirty="0" err="1"/>
              <a:t>drejtave</a:t>
            </a:r>
            <a:r>
              <a:rPr lang="en-US" sz="1500" i="1" dirty="0"/>
              <a:t> </a:t>
            </a:r>
            <a:r>
              <a:rPr lang="en-US" sz="1500" i="1" dirty="0" err="1"/>
              <a:t>të</a:t>
            </a:r>
            <a:r>
              <a:rPr lang="en-US" sz="1500" i="1" dirty="0"/>
              <a:t> </a:t>
            </a:r>
            <a:r>
              <a:rPr lang="en-US" sz="1500" i="1" dirty="0" err="1"/>
              <a:t>të</a:t>
            </a:r>
            <a:r>
              <a:rPr lang="en-US" sz="1500" i="1" dirty="0"/>
              <a:t> </a:t>
            </a:r>
            <a:r>
              <a:rPr lang="en-US" sz="1500" i="1" dirty="0" err="1"/>
              <a:t>pandehurit</a:t>
            </a:r>
            <a:r>
              <a:rPr lang="en-US" sz="1500" i="1" dirty="0"/>
              <a:t>  </a:t>
            </a:r>
            <a:r>
              <a:rPr lang="en-US" sz="1500" i="1" dirty="0" err="1"/>
              <a:t>në</a:t>
            </a:r>
            <a:r>
              <a:rPr lang="en-US" sz="1500" i="1" dirty="0"/>
              <a:t> </a:t>
            </a:r>
            <a:r>
              <a:rPr lang="en-US" sz="1500" i="1" dirty="0" err="1"/>
              <a:t>procesin</a:t>
            </a:r>
            <a:r>
              <a:rPr lang="en-US" sz="1500" i="1" dirty="0"/>
              <a:t> penal, </a:t>
            </a:r>
            <a:r>
              <a:rPr lang="en-US" sz="1500" i="1" dirty="0" err="1"/>
              <a:t>neni</a:t>
            </a:r>
            <a:r>
              <a:rPr lang="en-US" sz="1500" i="1" dirty="0"/>
              <a:t> 6 i KEDNJ-</a:t>
            </a:r>
            <a:r>
              <a:rPr lang="en-US" sz="1500" i="1" dirty="0" err="1"/>
              <a:t>së</a:t>
            </a:r>
            <a:r>
              <a:rPr lang="en-US" sz="1500" i="1" dirty="0"/>
              <a:t>, </a:t>
            </a:r>
            <a:r>
              <a:rPr lang="en-US" sz="1500" i="1" dirty="0" err="1"/>
              <a:t>dhe</a:t>
            </a:r>
            <a:r>
              <a:rPr lang="en-US" sz="1500" i="1" dirty="0"/>
              <a:t> </a:t>
            </a:r>
            <a:r>
              <a:rPr lang="en-US" sz="1500" i="1" dirty="0" err="1"/>
              <a:t>Jurisprudencës</a:t>
            </a:r>
            <a:r>
              <a:rPr lang="en-US" sz="1500" i="1" dirty="0"/>
              <a:t> </a:t>
            </a:r>
            <a:r>
              <a:rPr lang="en-US" sz="1500" i="1" dirty="0" err="1"/>
              <a:t>së</a:t>
            </a:r>
            <a:r>
              <a:rPr lang="en-US" sz="1500" i="1" dirty="0"/>
              <a:t> </a:t>
            </a:r>
            <a:r>
              <a:rPr lang="en-US" sz="1500" i="1" dirty="0" err="1"/>
              <a:t>Gjykatës</a:t>
            </a:r>
            <a:r>
              <a:rPr lang="en-US" sz="1500" i="1" dirty="0"/>
              <a:t> </a:t>
            </a:r>
            <a:r>
              <a:rPr lang="en-US" sz="1500" i="1" dirty="0" err="1"/>
              <a:t>Europiane</a:t>
            </a:r>
            <a:r>
              <a:rPr lang="en-US" sz="1500" i="1" dirty="0"/>
              <a:t> </a:t>
            </a:r>
            <a:r>
              <a:rPr lang="en-US" sz="1500" i="1" dirty="0" err="1"/>
              <a:t>të</a:t>
            </a:r>
            <a:r>
              <a:rPr lang="en-US" sz="1500" i="1" dirty="0"/>
              <a:t> </a:t>
            </a:r>
            <a:r>
              <a:rPr lang="en-US" sz="1500" i="1" dirty="0" err="1"/>
              <a:t>të</a:t>
            </a:r>
            <a:r>
              <a:rPr lang="en-US" sz="1500" i="1" dirty="0"/>
              <a:t> </a:t>
            </a:r>
            <a:r>
              <a:rPr lang="en-US" sz="1500" i="1" dirty="0" err="1"/>
              <a:t>Drejtave</a:t>
            </a:r>
            <a:r>
              <a:rPr lang="en-US" sz="1500" i="1" dirty="0"/>
              <a:t> </a:t>
            </a:r>
            <a:r>
              <a:rPr lang="en-US" sz="1500" i="1" dirty="0" err="1"/>
              <a:t>të</a:t>
            </a:r>
            <a:r>
              <a:rPr lang="en-US" sz="1500" i="1" dirty="0"/>
              <a:t> </a:t>
            </a:r>
            <a:r>
              <a:rPr lang="en-US" sz="1500" i="1" dirty="0" err="1"/>
              <a:t>Njeriut</a:t>
            </a:r>
            <a:r>
              <a:rPr lang="en-US" sz="1500" i="1" dirty="0"/>
              <a:t>, </a:t>
            </a:r>
            <a:r>
              <a:rPr lang="en-US" sz="1500" i="1" dirty="0" err="1"/>
              <a:t>vlerëson</a:t>
            </a:r>
            <a:r>
              <a:rPr lang="en-US" sz="1500" i="1" dirty="0"/>
              <a:t> se </a:t>
            </a:r>
            <a:r>
              <a:rPr lang="en-US" sz="1500" i="1" dirty="0" err="1"/>
              <a:t>çështja</a:t>
            </a:r>
            <a:r>
              <a:rPr lang="en-US" sz="1500" i="1" dirty="0"/>
              <a:t> </a:t>
            </a:r>
            <a:r>
              <a:rPr lang="en-US" sz="1500" i="1" dirty="0" err="1"/>
              <a:t>penale</a:t>
            </a:r>
            <a:r>
              <a:rPr lang="en-US" sz="1500" i="1" dirty="0"/>
              <a:t> </a:t>
            </a:r>
            <a:r>
              <a:rPr lang="en-US" sz="1500" i="1" dirty="0" err="1"/>
              <a:t>ndaj</a:t>
            </a:r>
            <a:r>
              <a:rPr lang="en-US" sz="1500" i="1" dirty="0"/>
              <a:t> </a:t>
            </a:r>
            <a:r>
              <a:rPr lang="en-US" sz="1500" i="1" dirty="0" err="1"/>
              <a:t>të</a:t>
            </a:r>
            <a:r>
              <a:rPr lang="en-US" sz="1500" i="1" dirty="0"/>
              <a:t> </a:t>
            </a:r>
            <a:r>
              <a:rPr lang="en-US" sz="1500" i="1" dirty="0" err="1"/>
              <a:t>pandehurit</a:t>
            </a:r>
            <a:r>
              <a:rPr lang="en-US" sz="1500" i="1" dirty="0"/>
              <a:t> </a:t>
            </a:r>
            <a:r>
              <a:rPr lang="sq-AL" sz="1500" b="1" i="1" dirty="0"/>
              <a:t>J M</a:t>
            </a:r>
            <a:r>
              <a:rPr lang="en-US" sz="1500" i="1" dirty="0"/>
              <a:t> </a:t>
            </a:r>
            <a:r>
              <a:rPr lang="en-US" sz="1500" i="1" dirty="0" err="1"/>
              <a:t>duhet</a:t>
            </a:r>
            <a:r>
              <a:rPr lang="en-US" sz="1500" i="1" dirty="0"/>
              <a:t> </a:t>
            </a:r>
            <a:r>
              <a:rPr lang="en-US" sz="1500" i="1" dirty="0" err="1"/>
              <a:t>pezulluar</a:t>
            </a:r>
            <a:r>
              <a:rPr lang="en-US" sz="1500" i="1" dirty="0"/>
              <a:t>, duke </a:t>
            </a:r>
            <a:r>
              <a:rPr lang="en-US" sz="1500" i="1" dirty="0" err="1"/>
              <a:t>vijuar</a:t>
            </a:r>
            <a:r>
              <a:rPr lang="en-US" sz="1500" i="1" dirty="0"/>
              <a:t> </a:t>
            </a:r>
            <a:r>
              <a:rPr lang="en-US" sz="1500" i="1" dirty="0" err="1"/>
              <a:t>kërkimet</a:t>
            </a:r>
            <a:r>
              <a:rPr lang="en-US" sz="1500" i="1" dirty="0"/>
              <a:t> </a:t>
            </a:r>
            <a:r>
              <a:rPr lang="en-US" sz="1500" i="1" dirty="0" err="1"/>
              <a:t>ndaj</a:t>
            </a:r>
            <a:r>
              <a:rPr lang="en-US" sz="1500" i="1" dirty="0"/>
              <a:t> </a:t>
            </a:r>
            <a:r>
              <a:rPr lang="en-US" sz="1500" i="1" dirty="0" err="1"/>
              <a:t>tij</a:t>
            </a:r>
            <a:r>
              <a:rPr lang="en-US" sz="1500" i="1" dirty="0"/>
              <a:t> </a:t>
            </a:r>
            <a:r>
              <a:rPr lang="en-US" sz="1500" i="1" dirty="0" err="1"/>
              <a:t>në</a:t>
            </a:r>
            <a:r>
              <a:rPr lang="en-US" sz="1500" i="1" dirty="0"/>
              <a:t> </a:t>
            </a:r>
            <a:r>
              <a:rPr lang="en-US" sz="1500" i="1" dirty="0" err="1"/>
              <a:t>gjithë</a:t>
            </a:r>
            <a:r>
              <a:rPr lang="en-US" sz="1500" i="1" dirty="0"/>
              <a:t> </a:t>
            </a:r>
            <a:r>
              <a:rPr lang="en-US" sz="1500" i="1" dirty="0" err="1"/>
              <a:t>territorin</a:t>
            </a:r>
            <a:r>
              <a:rPr lang="en-US" sz="1500" i="1" dirty="0"/>
              <a:t> e </a:t>
            </a:r>
            <a:r>
              <a:rPr lang="en-US" sz="1500" i="1" dirty="0" err="1"/>
              <a:t>Republikës</a:t>
            </a:r>
            <a:r>
              <a:rPr lang="en-US" sz="1500" i="1" dirty="0"/>
              <a:t> </a:t>
            </a:r>
            <a:r>
              <a:rPr lang="en-US" sz="1500" i="1" dirty="0" err="1"/>
              <a:t>së</a:t>
            </a:r>
            <a:r>
              <a:rPr lang="en-US" sz="1500" i="1" dirty="0"/>
              <a:t> </a:t>
            </a:r>
            <a:r>
              <a:rPr lang="en-US" sz="1500" i="1" dirty="0" err="1"/>
              <a:t>Shqipërisë</a:t>
            </a:r>
            <a:r>
              <a:rPr lang="en-US" sz="1500" i="1" dirty="0"/>
              <a:t> </a:t>
            </a:r>
            <a:r>
              <a:rPr lang="en-US" sz="1500" i="1" dirty="0" err="1"/>
              <a:t>dhe</a:t>
            </a:r>
            <a:r>
              <a:rPr lang="en-US" sz="1500" i="1" dirty="0"/>
              <a:t> </a:t>
            </a:r>
            <a:r>
              <a:rPr lang="en-US" sz="1500" i="1" dirty="0" err="1"/>
              <a:t>jashtë</a:t>
            </a:r>
            <a:r>
              <a:rPr lang="en-US" sz="1500" i="1" dirty="0"/>
              <a:t> </a:t>
            </a:r>
            <a:r>
              <a:rPr lang="en-US" sz="1500" i="1" dirty="0" err="1"/>
              <a:t>shtetit</a:t>
            </a:r>
            <a:r>
              <a:rPr lang="en-US" sz="1500" i="1" dirty="0"/>
              <a:t> </a:t>
            </a:r>
            <a:r>
              <a:rPr lang="en-US" sz="1500" i="1" dirty="0" err="1"/>
              <a:t>nëse</a:t>
            </a:r>
            <a:r>
              <a:rPr lang="en-US" sz="1500" i="1" dirty="0"/>
              <a:t> </a:t>
            </a:r>
            <a:r>
              <a:rPr lang="en-US" sz="1500" i="1" dirty="0" err="1"/>
              <a:t>identifikohet</a:t>
            </a:r>
            <a:r>
              <a:rPr lang="en-US" sz="1500" i="1" dirty="0"/>
              <a:t> </a:t>
            </a:r>
            <a:r>
              <a:rPr lang="en-US" sz="1500" i="1" dirty="0" err="1"/>
              <a:t>ndonjë</a:t>
            </a:r>
            <a:r>
              <a:rPr lang="en-US" sz="1500" i="1" dirty="0"/>
              <a:t> </a:t>
            </a:r>
            <a:r>
              <a:rPr lang="en-US" sz="1500" i="1" dirty="0" err="1"/>
              <a:t>adresë</a:t>
            </a:r>
            <a:r>
              <a:rPr lang="en-US" sz="1500" i="1" dirty="0"/>
              <a:t> e </a:t>
            </a:r>
            <a:r>
              <a:rPr lang="en-US" sz="1500" i="1" dirty="0" err="1"/>
              <a:t>tij</a:t>
            </a:r>
            <a:r>
              <a:rPr lang="en-US" sz="1500" i="1" dirty="0"/>
              <a:t>”</a:t>
            </a:r>
            <a:r>
              <a:rPr lang="en-US" sz="1500" dirty="0"/>
              <a:t>.</a:t>
            </a:r>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5" name="Date Placeholder 4"/>
          <p:cNvSpPr>
            <a:spLocks noGrp="1"/>
          </p:cNvSpPr>
          <p:nvPr>
            <p:ph type="dt" sz="half" idx="10"/>
          </p:nvPr>
        </p:nvSpPr>
        <p:spPr/>
        <p:txBody>
          <a:bodyPr/>
          <a:lstStyle/>
          <a:p>
            <a:fld id="{EB4C7AB9-AF1D-46DF-848B-420BCB3542FE}" type="datetime1">
              <a:rPr lang="en-US" smtClean="0"/>
              <a:t>3/14/2023</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39</a:t>
            </a:fld>
            <a:endParaRPr lang="en-US"/>
          </a:p>
        </p:txBody>
      </p:sp>
    </p:spTree>
    <p:extLst>
      <p:ext uri="{BB962C8B-B14F-4D97-AF65-F5344CB8AC3E}">
        <p14:creationId xmlns:p14="http://schemas.microsoft.com/office/powerpoint/2010/main" val="41941074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371599"/>
            <a:ext cx="8686800" cy="5334001"/>
          </a:xfrm>
        </p:spPr>
        <p:txBody>
          <a:bodyPr>
            <a:noAutofit/>
          </a:bodyPr>
          <a:lstStyle/>
          <a:p>
            <a:pPr algn="just"/>
            <a:r>
              <a:rPr lang="en-US" sz="1700" b="1" dirty="0" err="1" smtClean="0"/>
              <a:t>Pyetje</a:t>
            </a:r>
            <a:r>
              <a:rPr lang="en-US" sz="1700" b="1" dirty="0" smtClean="0"/>
              <a:t>: </a:t>
            </a:r>
            <a:r>
              <a:rPr lang="en-US" sz="1700" b="1" i="1" dirty="0" smtClean="0"/>
              <a:t>A </a:t>
            </a:r>
            <a:r>
              <a:rPr lang="en-US" sz="1700" b="1" i="1" dirty="0" err="1"/>
              <a:t>mund</a:t>
            </a:r>
            <a:r>
              <a:rPr lang="en-US" sz="1700" b="1" i="1" dirty="0"/>
              <a:t> </a:t>
            </a:r>
            <a:r>
              <a:rPr lang="en-US" sz="1700" b="1" i="1" dirty="0" err="1"/>
              <a:t>të</a:t>
            </a:r>
            <a:r>
              <a:rPr lang="en-US" sz="1700" b="1" i="1" dirty="0"/>
              <a:t> </a:t>
            </a:r>
            <a:r>
              <a:rPr lang="en-US" sz="1700" b="1" i="1" dirty="0" err="1"/>
              <a:t>pezullohet</a:t>
            </a:r>
            <a:r>
              <a:rPr lang="en-US" sz="1700" b="1" i="1" dirty="0"/>
              <a:t> </a:t>
            </a:r>
            <a:r>
              <a:rPr lang="en-US" sz="1700" b="1" i="1" dirty="0" err="1"/>
              <a:t>gjykimi</a:t>
            </a:r>
            <a:r>
              <a:rPr lang="en-US" sz="1700" b="1" i="1" dirty="0"/>
              <a:t> </a:t>
            </a:r>
            <a:r>
              <a:rPr lang="en-US" sz="1700" b="1" i="1" dirty="0" err="1"/>
              <a:t>për</a:t>
            </a:r>
            <a:r>
              <a:rPr lang="en-US" sz="1700" b="1" i="1" dirty="0"/>
              <a:t> </a:t>
            </a:r>
            <a:r>
              <a:rPr lang="en-US" sz="1700" b="1" i="1" dirty="0" err="1"/>
              <a:t>të</a:t>
            </a:r>
            <a:r>
              <a:rPr lang="en-US" sz="1700" b="1" i="1" dirty="0"/>
              <a:t> </a:t>
            </a:r>
            <a:r>
              <a:rPr lang="en-US" sz="1700" b="1" i="1" dirty="0" err="1"/>
              <a:t>pandehurin</a:t>
            </a:r>
            <a:r>
              <a:rPr lang="en-US" sz="1700" b="1" i="1" dirty="0"/>
              <a:t> </a:t>
            </a:r>
            <a:r>
              <a:rPr lang="en-US" sz="1700" b="1" i="1" dirty="0" err="1"/>
              <a:t>kur</a:t>
            </a:r>
            <a:r>
              <a:rPr lang="en-US" sz="1700" b="1" i="1" dirty="0"/>
              <a:t> </a:t>
            </a:r>
            <a:r>
              <a:rPr lang="en-US" sz="1700" b="1" i="1" dirty="0" err="1"/>
              <a:t>akuzohet</a:t>
            </a:r>
            <a:r>
              <a:rPr lang="en-US" sz="1700" b="1" i="1" dirty="0"/>
              <a:t> </a:t>
            </a:r>
            <a:r>
              <a:rPr lang="en-US" sz="1700" b="1" i="1" dirty="0" err="1"/>
              <a:t>për</a:t>
            </a:r>
            <a:r>
              <a:rPr lang="en-US" sz="1700" b="1" i="1" dirty="0"/>
              <a:t> </a:t>
            </a:r>
            <a:r>
              <a:rPr lang="en-US" sz="1700" b="1" i="1" dirty="0" err="1"/>
              <a:t>një</a:t>
            </a:r>
            <a:r>
              <a:rPr lang="en-US" sz="1700" b="1" i="1" dirty="0"/>
              <a:t> </a:t>
            </a:r>
            <a:r>
              <a:rPr lang="en-US" sz="1700" b="1" i="1" dirty="0" err="1"/>
              <a:t>vepër</a:t>
            </a:r>
            <a:r>
              <a:rPr lang="en-US" sz="1700" b="1" i="1" dirty="0"/>
              <a:t> </a:t>
            </a:r>
            <a:r>
              <a:rPr lang="en-US" sz="1700" b="1" i="1" dirty="0" err="1"/>
              <a:t>penale</a:t>
            </a:r>
            <a:r>
              <a:rPr lang="en-US" sz="1700" b="1" i="1" dirty="0"/>
              <a:t> </a:t>
            </a:r>
            <a:r>
              <a:rPr lang="en-US" sz="1700" b="1" i="1" dirty="0" err="1"/>
              <a:t>të</a:t>
            </a:r>
            <a:r>
              <a:rPr lang="en-US" sz="1700" b="1" i="1" dirty="0"/>
              <a:t> </a:t>
            </a:r>
            <a:r>
              <a:rPr lang="en-US" sz="1700" b="1" i="1" dirty="0" err="1"/>
              <a:t>kryer</a:t>
            </a:r>
            <a:r>
              <a:rPr lang="en-US" sz="1700" b="1" i="1" dirty="0"/>
              <a:t> </a:t>
            </a:r>
            <a:r>
              <a:rPr lang="en-US" sz="1700" b="1" i="1" dirty="0" err="1"/>
              <a:t>në</a:t>
            </a:r>
            <a:r>
              <a:rPr lang="en-US" sz="1700" b="1" i="1" dirty="0"/>
              <a:t> </a:t>
            </a:r>
            <a:r>
              <a:rPr lang="en-US" sz="1700" b="1" i="1" dirty="0" err="1"/>
              <a:t>bashkëpunim</a:t>
            </a:r>
            <a:r>
              <a:rPr lang="en-US" sz="1700" b="1" i="1" dirty="0"/>
              <a:t> me </a:t>
            </a:r>
            <a:r>
              <a:rPr lang="en-US" sz="1700" b="1" i="1" dirty="0" err="1"/>
              <a:t>një</a:t>
            </a:r>
            <a:r>
              <a:rPr lang="en-US" sz="1700" b="1" i="1" dirty="0"/>
              <a:t> </a:t>
            </a:r>
            <a:r>
              <a:rPr lang="en-US" sz="1700" b="1" i="1" dirty="0" err="1"/>
              <a:t>të</a:t>
            </a:r>
            <a:r>
              <a:rPr lang="en-US" sz="1700" b="1" i="1" dirty="0"/>
              <a:t> </a:t>
            </a:r>
            <a:r>
              <a:rPr lang="en-US" sz="1700" b="1" i="1" dirty="0" err="1"/>
              <a:t>pandehur</a:t>
            </a:r>
            <a:r>
              <a:rPr lang="en-US" sz="1700" b="1" i="1" dirty="0"/>
              <a:t> </a:t>
            </a:r>
            <a:r>
              <a:rPr lang="en-US" sz="1700" b="1" i="1" dirty="0" err="1"/>
              <a:t>tjetër</a:t>
            </a:r>
            <a:r>
              <a:rPr lang="en-US" sz="1700" b="1" i="1" dirty="0"/>
              <a:t> i </a:t>
            </a:r>
            <a:r>
              <a:rPr lang="en-US" sz="1700" b="1" i="1" dirty="0" err="1"/>
              <a:t>cili</a:t>
            </a:r>
            <a:r>
              <a:rPr lang="en-US" sz="1700" b="1" i="1" dirty="0"/>
              <a:t> </a:t>
            </a:r>
            <a:r>
              <a:rPr lang="en-US" sz="1700" b="1" i="1" dirty="0" err="1"/>
              <a:t>paraqitet</a:t>
            </a:r>
            <a:r>
              <a:rPr lang="en-US" sz="1700" b="1" i="1" dirty="0"/>
              <a:t> </a:t>
            </a:r>
            <a:r>
              <a:rPr lang="en-US" sz="1700" b="1" i="1" dirty="0" err="1"/>
              <a:t>në</a:t>
            </a:r>
            <a:r>
              <a:rPr lang="en-US" sz="1700" b="1" i="1" dirty="0"/>
              <a:t> </a:t>
            </a:r>
            <a:r>
              <a:rPr lang="en-US" sz="1700" b="1" i="1" dirty="0" err="1"/>
              <a:t>gjykim</a:t>
            </a:r>
            <a:r>
              <a:rPr lang="en-US" sz="1700" b="1" i="1" dirty="0"/>
              <a:t>? </a:t>
            </a:r>
            <a:r>
              <a:rPr lang="en-US" sz="1700" b="1" i="1" dirty="0" err="1"/>
              <a:t>Gjykimi</a:t>
            </a:r>
            <a:r>
              <a:rPr lang="en-US" sz="1700" b="1" i="1" dirty="0"/>
              <a:t> </a:t>
            </a:r>
            <a:r>
              <a:rPr lang="en-US" sz="1700" b="1" i="1" dirty="0" err="1"/>
              <a:t>pezullohet</a:t>
            </a:r>
            <a:r>
              <a:rPr lang="en-US" sz="1700" b="1" i="1" dirty="0"/>
              <a:t> </a:t>
            </a:r>
            <a:r>
              <a:rPr lang="en-US" sz="1700" b="1" i="1" dirty="0" err="1"/>
              <a:t>për</a:t>
            </a:r>
            <a:r>
              <a:rPr lang="en-US" sz="1700" b="1" i="1" dirty="0"/>
              <a:t> </a:t>
            </a:r>
            <a:r>
              <a:rPr lang="en-US" sz="1700" b="1" i="1" dirty="0" err="1"/>
              <a:t>të</a:t>
            </a:r>
            <a:r>
              <a:rPr lang="en-US" sz="1700" b="1" i="1" dirty="0"/>
              <a:t> </a:t>
            </a:r>
            <a:r>
              <a:rPr lang="en-US" sz="1700" b="1" i="1" dirty="0" err="1"/>
              <a:t>dy</a:t>
            </a:r>
            <a:r>
              <a:rPr lang="en-US" sz="1700" b="1" i="1" dirty="0"/>
              <a:t> </a:t>
            </a:r>
            <a:r>
              <a:rPr lang="en-US" sz="1700" b="1" i="1" dirty="0" err="1"/>
              <a:t>të</a:t>
            </a:r>
            <a:r>
              <a:rPr lang="en-US" sz="1700" b="1" i="1" dirty="0"/>
              <a:t> </a:t>
            </a:r>
            <a:r>
              <a:rPr lang="en-US" sz="1700" b="1" i="1" dirty="0" err="1"/>
              <a:t>pandehurit</a:t>
            </a:r>
            <a:r>
              <a:rPr lang="en-US" sz="1700" b="1" i="1" dirty="0"/>
              <a:t> </a:t>
            </a:r>
            <a:r>
              <a:rPr lang="en-US" sz="1700" b="1" i="1" dirty="0" err="1"/>
              <a:t>apo</a:t>
            </a:r>
            <a:r>
              <a:rPr lang="en-US" sz="1700" b="1" i="1" dirty="0"/>
              <a:t> </a:t>
            </a:r>
            <a:r>
              <a:rPr lang="en-US" sz="1700" b="1" i="1" dirty="0" err="1"/>
              <a:t>vetëm</a:t>
            </a:r>
            <a:r>
              <a:rPr lang="en-US" sz="1700" b="1" i="1" dirty="0"/>
              <a:t> </a:t>
            </a:r>
            <a:r>
              <a:rPr lang="en-US" sz="1700" b="1" i="1" dirty="0" err="1"/>
              <a:t>për</a:t>
            </a:r>
            <a:r>
              <a:rPr lang="en-US" sz="1700" b="1" i="1" dirty="0"/>
              <a:t> </a:t>
            </a:r>
            <a:r>
              <a:rPr lang="en-US" sz="1700" b="1" i="1" dirty="0" err="1"/>
              <a:t>të</a:t>
            </a:r>
            <a:r>
              <a:rPr lang="en-US" sz="1700" b="1" i="1" dirty="0"/>
              <a:t> </a:t>
            </a:r>
            <a:r>
              <a:rPr lang="en-US" sz="1700" b="1" i="1" dirty="0" err="1"/>
              <a:t>pandehurin</a:t>
            </a:r>
            <a:r>
              <a:rPr lang="en-US" sz="1700" b="1" i="1" dirty="0"/>
              <a:t> </a:t>
            </a:r>
            <a:r>
              <a:rPr lang="en-US" sz="1700" b="1" i="1" dirty="0" err="1"/>
              <a:t>që</a:t>
            </a:r>
            <a:r>
              <a:rPr lang="en-US" sz="1700" b="1" i="1" dirty="0"/>
              <a:t> </a:t>
            </a:r>
            <a:r>
              <a:rPr lang="en-US" sz="1700" b="1" i="1" dirty="0" err="1"/>
              <a:t>nuk</a:t>
            </a:r>
            <a:r>
              <a:rPr lang="en-US" sz="1700" b="1" i="1" dirty="0"/>
              <a:t> </a:t>
            </a:r>
            <a:r>
              <a:rPr lang="en-US" sz="1700" b="1" i="1" dirty="0" err="1"/>
              <a:t>ka</a:t>
            </a:r>
            <a:r>
              <a:rPr lang="en-US" sz="1700" b="1" i="1" dirty="0"/>
              <a:t> </a:t>
            </a:r>
            <a:r>
              <a:rPr lang="en-US" sz="1700" b="1" i="1" dirty="0" err="1"/>
              <a:t>dijeni</a:t>
            </a:r>
            <a:r>
              <a:rPr lang="en-US" sz="1700" b="1" dirty="0"/>
              <a:t>?</a:t>
            </a:r>
          </a:p>
          <a:p>
            <a:pPr marL="0" indent="0">
              <a:buNone/>
            </a:pPr>
            <a:r>
              <a:rPr lang="en-US" sz="1600" b="1" u="sng" dirty="0" err="1"/>
              <a:t>Vendimi</a:t>
            </a:r>
            <a:r>
              <a:rPr lang="en-US" sz="1600" b="1" u="sng" dirty="0"/>
              <a:t> i </a:t>
            </a:r>
            <a:r>
              <a:rPr lang="en-US" sz="1600" b="1" u="sng" dirty="0" err="1"/>
              <a:t>ndërmjetëm</a:t>
            </a:r>
            <a:r>
              <a:rPr lang="en-US" sz="1600" b="1" u="sng" dirty="0"/>
              <a:t> i </a:t>
            </a:r>
            <a:r>
              <a:rPr lang="en-US" sz="1600" b="1" u="sng" dirty="0" err="1"/>
              <a:t>Gjykatës</a:t>
            </a:r>
            <a:r>
              <a:rPr lang="en-US" sz="1600" b="1" u="sng" dirty="0"/>
              <a:t> </a:t>
            </a:r>
            <a:r>
              <a:rPr lang="en-US" sz="1600" b="1" u="sng" dirty="0" err="1"/>
              <a:t>së</a:t>
            </a:r>
            <a:r>
              <a:rPr lang="en-US" sz="1600" b="1" u="sng" dirty="0"/>
              <a:t> </a:t>
            </a:r>
            <a:r>
              <a:rPr lang="en-US" sz="1600" b="1" u="sng" dirty="0" err="1"/>
              <a:t>Rrethit</a:t>
            </a:r>
            <a:r>
              <a:rPr lang="en-US" sz="1600" b="1" u="sng" dirty="0"/>
              <a:t> </a:t>
            </a:r>
            <a:r>
              <a:rPr lang="en-US" sz="1600" b="1" u="sng" dirty="0" err="1"/>
              <a:t>Gjyqësor</a:t>
            </a:r>
            <a:r>
              <a:rPr lang="en-US" sz="1600" b="1" u="sng" dirty="0"/>
              <a:t> </a:t>
            </a:r>
            <a:r>
              <a:rPr lang="en-US" sz="1600" b="1" u="sng" dirty="0" err="1"/>
              <a:t>Kavajë</a:t>
            </a:r>
            <a:r>
              <a:rPr lang="en-US" sz="1600" b="1" u="sng" dirty="0"/>
              <a:t> </a:t>
            </a:r>
            <a:r>
              <a:rPr lang="en-US" sz="1600" b="1" u="sng" dirty="0" err="1"/>
              <a:t>datë</a:t>
            </a:r>
            <a:r>
              <a:rPr lang="en-US" sz="1600" b="1" u="sng" dirty="0"/>
              <a:t> 06.04.2022</a:t>
            </a:r>
          </a:p>
          <a:p>
            <a:r>
              <a:rPr lang="it-IT" sz="1600" dirty="0"/>
              <a:t>Është paraqitur për gjykim çështja penale, me kërkues Prokurorinë pranë Gjykatës së Shkallës së Parë Kavajë, me objekt: Dërgim çështje në gjyq të procedimit penal Nr.536 të vitit 2019 në ngarkim të pandehurve B X dhe E X, të akuzuar për kryerjen e veprës penale “Shkatërrimi i pronës” e kryer në bashkëpunim, parashikuar nga nenet 150 dhe 25 të Kodit Penal, me viktimë nga vepra penale shtetasin E X. Në seancën gjyqësore të datës 06.04.2022, Gjykata pasi kë konstatuar se ka ezauruar të gjitha mënyrat e njoftimit për të pandehurin E X (i cili rezlton të jetë hetuar dhe gjykuar në gjendje të lirë), në mbështetje të neneve 332/a pika 4 dhe 352/1 të K.Pr.Penale ka vendosur: </a:t>
            </a:r>
            <a:r>
              <a:rPr lang="en-US" sz="1600" i="1" dirty="0" err="1"/>
              <a:t>Pezullimin</a:t>
            </a:r>
            <a:r>
              <a:rPr lang="en-US" sz="1600" i="1" dirty="0"/>
              <a:t> e </a:t>
            </a:r>
            <a:r>
              <a:rPr lang="en-US" sz="1600" i="1" dirty="0" err="1"/>
              <a:t>gjykimit</a:t>
            </a:r>
            <a:r>
              <a:rPr lang="en-US" sz="1600" i="1" dirty="0"/>
              <a:t> </a:t>
            </a:r>
            <a:r>
              <a:rPr lang="en-US" sz="1600" i="1" dirty="0" err="1"/>
              <a:t>të</a:t>
            </a:r>
            <a:r>
              <a:rPr lang="en-US" sz="1600" i="1" dirty="0"/>
              <a:t> </a:t>
            </a:r>
            <a:r>
              <a:rPr lang="en-US" sz="1600" i="1" dirty="0" err="1"/>
              <a:t>çështjes</a:t>
            </a:r>
            <a:r>
              <a:rPr lang="en-US" sz="1600" i="1" dirty="0"/>
              <a:t> </a:t>
            </a:r>
            <a:r>
              <a:rPr lang="en-US" sz="1600" i="1" dirty="0" err="1"/>
              <a:t>penale</a:t>
            </a:r>
            <a:r>
              <a:rPr lang="en-US" sz="1600" i="1" dirty="0"/>
              <a:t> </a:t>
            </a:r>
            <a:r>
              <a:rPr lang="en-US" sz="1600" i="1" dirty="0" err="1"/>
              <a:t>në</a:t>
            </a:r>
            <a:r>
              <a:rPr lang="en-US" sz="1600" i="1" dirty="0"/>
              <a:t> </a:t>
            </a:r>
            <a:r>
              <a:rPr lang="en-US" sz="1600" i="1" dirty="0" err="1"/>
              <a:t>ngarkim</a:t>
            </a:r>
            <a:r>
              <a:rPr lang="en-US" sz="1600" i="1" dirty="0"/>
              <a:t> </a:t>
            </a:r>
            <a:r>
              <a:rPr lang="en-US" sz="1600" i="1" dirty="0" err="1"/>
              <a:t>të</a:t>
            </a:r>
            <a:r>
              <a:rPr lang="en-US" sz="1600" i="1" dirty="0"/>
              <a:t> </a:t>
            </a:r>
            <a:r>
              <a:rPr lang="en-US" sz="1600" i="1" dirty="0" err="1"/>
              <a:t>të</a:t>
            </a:r>
            <a:r>
              <a:rPr lang="en-US" sz="1600" i="1" dirty="0"/>
              <a:t> </a:t>
            </a:r>
            <a:r>
              <a:rPr lang="en-US" sz="1600" i="1" dirty="0" err="1"/>
              <a:t>pandehurit</a:t>
            </a:r>
            <a:r>
              <a:rPr lang="en-US" sz="1600" i="1" dirty="0"/>
              <a:t> </a:t>
            </a:r>
            <a:r>
              <a:rPr lang="sq-AL" sz="1600" b="1" i="1" dirty="0"/>
              <a:t>E X</a:t>
            </a:r>
            <a:r>
              <a:rPr lang="en-US" sz="1600" i="1" dirty="0"/>
              <a:t>, </a:t>
            </a:r>
            <a:r>
              <a:rPr lang="en-US" sz="1600" i="1" dirty="0" err="1"/>
              <a:t>të</a:t>
            </a:r>
            <a:r>
              <a:rPr lang="en-US" sz="1600" i="1" dirty="0"/>
              <a:t> </a:t>
            </a:r>
            <a:r>
              <a:rPr lang="en-US" sz="1600" i="1" dirty="0" err="1"/>
              <a:t>akuzuar</a:t>
            </a:r>
            <a:r>
              <a:rPr lang="en-US" sz="1600" i="1" dirty="0"/>
              <a:t> </a:t>
            </a:r>
            <a:r>
              <a:rPr lang="en-US" sz="1600" i="1" dirty="0" err="1"/>
              <a:t>për</a:t>
            </a:r>
            <a:r>
              <a:rPr lang="en-US" sz="1600" i="1" dirty="0"/>
              <a:t> </a:t>
            </a:r>
            <a:r>
              <a:rPr lang="en-US" sz="1600" i="1" dirty="0" err="1"/>
              <a:t>kryerjen</a:t>
            </a:r>
            <a:r>
              <a:rPr lang="en-US" sz="1600" i="1" dirty="0"/>
              <a:t> e </a:t>
            </a:r>
            <a:r>
              <a:rPr lang="en-US" sz="1600" i="1" dirty="0" err="1"/>
              <a:t>veprës</a:t>
            </a:r>
            <a:r>
              <a:rPr lang="en-US" sz="1600" i="1" dirty="0"/>
              <a:t> </a:t>
            </a:r>
            <a:r>
              <a:rPr lang="en-US" sz="1600" i="1" dirty="0" err="1"/>
              <a:t>penale</a:t>
            </a:r>
            <a:r>
              <a:rPr lang="en-US" sz="1600" i="1" dirty="0"/>
              <a:t> </a:t>
            </a:r>
            <a:r>
              <a:rPr lang="en-US" sz="1600" i="1" dirty="0" err="1"/>
              <a:t>të</a:t>
            </a:r>
            <a:r>
              <a:rPr lang="en-US" sz="1600" i="1" dirty="0"/>
              <a:t> </a:t>
            </a:r>
            <a:r>
              <a:rPr lang="en-US" sz="1600" b="1" i="1" dirty="0"/>
              <a:t>“</a:t>
            </a:r>
            <a:r>
              <a:rPr lang="en-US" sz="1600" b="1" i="1" dirty="0" err="1"/>
              <a:t>Shkatërrimi</a:t>
            </a:r>
            <a:r>
              <a:rPr lang="en-US" sz="1600" b="1" i="1" dirty="0"/>
              <a:t> i </a:t>
            </a:r>
            <a:r>
              <a:rPr lang="en-US" sz="1600" b="1" i="1" dirty="0" err="1"/>
              <a:t>pronës</a:t>
            </a:r>
            <a:r>
              <a:rPr lang="en-US" sz="1600" b="1" i="1" dirty="0"/>
              <a:t>”,</a:t>
            </a:r>
            <a:r>
              <a:rPr lang="en-US" sz="1600" i="1" dirty="0"/>
              <a:t> e </a:t>
            </a:r>
            <a:r>
              <a:rPr lang="en-US" sz="1600" i="1" dirty="0" err="1"/>
              <a:t>kryer</a:t>
            </a:r>
            <a:r>
              <a:rPr lang="en-US" sz="1600" i="1" dirty="0"/>
              <a:t> </a:t>
            </a:r>
            <a:r>
              <a:rPr lang="en-US" sz="1600" i="1" dirty="0" err="1"/>
              <a:t>në</a:t>
            </a:r>
            <a:r>
              <a:rPr lang="en-US" sz="1600" i="1" dirty="0"/>
              <a:t> </a:t>
            </a:r>
            <a:r>
              <a:rPr lang="en-US" sz="1600" i="1" dirty="0" err="1"/>
              <a:t>bashkëpunim</a:t>
            </a:r>
            <a:r>
              <a:rPr lang="en-US" sz="1600" i="1" dirty="0"/>
              <a:t>, </a:t>
            </a:r>
            <a:r>
              <a:rPr lang="en-US" sz="1600" i="1" dirty="0" err="1"/>
              <a:t>parashikuar</a:t>
            </a:r>
            <a:r>
              <a:rPr lang="en-US" sz="1600" i="1" dirty="0"/>
              <a:t> </a:t>
            </a:r>
            <a:r>
              <a:rPr lang="en-US" sz="1600" i="1" dirty="0" err="1"/>
              <a:t>nga</a:t>
            </a:r>
            <a:r>
              <a:rPr lang="en-US" sz="1600" i="1" dirty="0"/>
              <a:t> </a:t>
            </a:r>
            <a:r>
              <a:rPr lang="en-US" sz="1600" i="1" dirty="0" err="1"/>
              <a:t>neni</a:t>
            </a:r>
            <a:r>
              <a:rPr lang="en-US" sz="1600" i="1" dirty="0"/>
              <a:t> 150 </a:t>
            </a:r>
            <a:r>
              <a:rPr lang="en-US" sz="1600" i="1" dirty="0" err="1"/>
              <a:t>dhe</a:t>
            </a:r>
            <a:r>
              <a:rPr lang="en-US" sz="1600" i="1" dirty="0"/>
              <a:t> 25 i </a:t>
            </a:r>
            <a:r>
              <a:rPr lang="en-US" sz="1600" i="1" dirty="0" err="1"/>
              <a:t>Kodit</a:t>
            </a:r>
            <a:r>
              <a:rPr lang="en-US" sz="1600" i="1" dirty="0"/>
              <a:t> Penal, duke </a:t>
            </a:r>
            <a:r>
              <a:rPr lang="en-US" sz="1600" i="1" dirty="0" err="1"/>
              <a:t>urdhëruar</a:t>
            </a:r>
            <a:r>
              <a:rPr lang="en-US" sz="1600" i="1" dirty="0"/>
              <a:t> </a:t>
            </a:r>
            <a:r>
              <a:rPr lang="en-US" sz="1600" i="1" dirty="0" err="1"/>
              <a:t>policinë</a:t>
            </a:r>
            <a:r>
              <a:rPr lang="en-US" sz="1600" i="1" dirty="0"/>
              <a:t> </a:t>
            </a:r>
            <a:r>
              <a:rPr lang="en-US" sz="1600" i="1" dirty="0" err="1"/>
              <a:t>gjyqësore</a:t>
            </a:r>
            <a:r>
              <a:rPr lang="en-US" sz="1600" i="1" dirty="0"/>
              <a:t> </a:t>
            </a:r>
            <a:r>
              <a:rPr lang="en-US" sz="1600" i="1" dirty="0" err="1"/>
              <a:t>që</a:t>
            </a:r>
            <a:r>
              <a:rPr lang="en-US" sz="1600" i="1" dirty="0"/>
              <a:t> </a:t>
            </a:r>
            <a:r>
              <a:rPr lang="en-US" sz="1600" i="1" dirty="0" err="1"/>
              <a:t>të</a:t>
            </a:r>
            <a:r>
              <a:rPr lang="en-US" sz="1600" i="1" dirty="0"/>
              <a:t> </a:t>
            </a:r>
            <a:r>
              <a:rPr lang="en-US" sz="1600" i="1" dirty="0" err="1"/>
              <a:t>vazhdojë</a:t>
            </a:r>
            <a:r>
              <a:rPr lang="en-US" sz="1600" i="1" dirty="0"/>
              <a:t> </a:t>
            </a:r>
            <a:r>
              <a:rPr lang="en-US" sz="1600" i="1" dirty="0" err="1"/>
              <a:t>kërkimin</a:t>
            </a:r>
            <a:r>
              <a:rPr lang="en-US" sz="1600" i="1" dirty="0"/>
              <a:t> e </a:t>
            </a:r>
            <a:r>
              <a:rPr lang="en-US" sz="1600" i="1" dirty="0" err="1"/>
              <a:t>këtij</a:t>
            </a:r>
            <a:r>
              <a:rPr lang="en-US" sz="1600" i="1" dirty="0"/>
              <a:t> </a:t>
            </a:r>
            <a:r>
              <a:rPr lang="en-US" sz="1600" i="1" dirty="0" err="1"/>
              <a:t>të</a:t>
            </a:r>
            <a:r>
              <a:rPr lang="en-US" sz="1600" i="1" dirty="0"/>
              <a:t> </a:t>
            </a:r>
            <a:r>
              <a:rPr lang="en-US" sz="1600" i="1" dirty="0" err="1"/>
              <a:t>pandehuri</a:t>
            </a:r>
            <a:r>
              <a:rPr lang="en-US" sz="1600" i="1" dirty="0"/>
              <a:t>, </a:t>
            </a:r>
            <a:r>
              <a:rPr lang="en-US" sz="1600" i="1" dirty="0" err="1"/>
              <a:t>brenda</a:t>
            </a:r>
            <a:r>
              <a:rPr lang="en-US" sz="1600" i="1" dirty="0"/>
              <a:t> </a:t>
            </a:r>
            <a:r>
              <a:rPr lang="en-US" sz="1600" i="1" dirty="0" err="1"/>
              <a:t>dhe</a:t>
            </a:r>
            <a:r>
              <a:rPr lang="en-US" sz="1600" i="1" dirty="0"/>
              <a:t> </a:t>
            </a:r>
            <a:r>
              <a:rPr lang="en-US" sz="1600" i="1" dirty="0" err="1"/>
              <a:t>jashtë</a:t>
            </a:r>
            <a:r>
              <a:rPr lang="en-US" sz="1600" i="1" dirty="0"/>
              <a:t> </a:t>
            </a:r>
            <a:r>
              <a:rPr lang="en-US" sz="1600" i="1" dirty="0" err="1"/>
              <a:t>shtetit</a:t>
            </a:r>
            <a:r>
              <a:rPr lang="en-US" sz="1600" i="1" dirty="0"/>
              <a:t>. </a:t>
            </a:r>
            <a:r>
              <a:rPr lang="en-US" sz="1600" i="1" dirty="0" err="1"/>
              <a:t>Urdhërohet</a:t>
            </a:r>
            <a:r>
              <a:rPr lang="en-US" sz="1600" i="1" dirty="0"/>
              <a:t> </a:t>
            </a:r>
            <a:r>
              <a:rPr lang="en-US" sz="1600" i="1" dirty="0" err="1"/>
              <a:t>Policia</a:t>
            </a:r>
            <a:r>
              <a:rPr lang="en-US" sz="1600" i="1" dirty="0"/>
              <a:t> </a:t>
            </a:r>
            <a:r>
              <a:rPr lang="en-US" sz="1600" i="1" dirty="0" err="1"/>
              <a:t>Gjyqësore</a:t>
            </a:r>
            <a:r>
              <a:rPr lang="en-US" sz="1600" i="1" dirty="0"/>
              <a:t> </a:t>
            </a:r>
            <a:r>
              <a:rPr lang="en-US" sz="1600" i="1" dirty="0" err="1"/>
              <a:t>Drejtoria</a:t>
            </a:r>
            <a:r>
              <a:rPr lang="en-US" sz="1600" i="1" dirty="0"/>
              <a:t> </a:t>
            </a:r>
            <a:r>
              <a:rPr lang="en-US" sz="1600" i="1" dirty="0" err="1"/>
              <a:t>Vendore</a:t>
            </a:r>
            <a:r>
              <a:rPr lang="en-US" sz="1600" i="1" dirty="0"/>
              <a:t> e </a:t>
            </a:r>
            <a:r>
              <a:rPr lang="en-US" sz="1600" i="1" dirty="0" err="1"/>
              <a:t>Policisë</a:t>
            </a:r>
            <a:r>
              <a:rPr lang="en-US" sz="1600" i="1" dirty="0"/>
              <a:t> </a:t>
            </a:r>
            <a:r>
              <a:rPr lang="en-US" sz="1600" i="1" dirty="0" err="1"/>
              <a:t>Tiranë</a:t>
            </a:r>
            <a:r>
              <a:rPr lang="en-US" sz="1600" i="1" dirty="0"/>
              <a:t>, </a:t>
            </a:r>
            <a:r>
              <a:rPr lang="en-US" sz="1600" i="1" dirty="0" err="1"/>
              <a:t>Komisariati</a:t>
            </a:r>
            <a:r>
              <a:rPr lang="en-US" sz="1600" i="1" dirty="0"/>
              <a:t> i </a:t>
            </a:r>
            <a:r>
              <a:rPr lang="en-US" sz="1600" i="1" dirty="0" err="1"/>
              <a:t>Policisë</a:t>
            </a:r>
            <a:r>
              <a:rPr lang="en-US" sz="1600" i="1" dirty="0"/>
              <a:t> </a:t>
            </a:r>
            <a:r>
              <a:rPr lang="en-US" sz="1600" i="1" dirty="0" err="1"/>
              <a:t>Kavajë</a:t>
            </a:r>
            <a:r>
              <a:rPr lang="en-US" sz="1600" i="1" dirty="0"/>
              <a:t> </a:t>
            </a:r>
            <a:r>
              <a:rPr lang="en-US" sz="1600" i="1" dirty="0" err="1"/>
              <a:t>dhe</a:t>
            </a:r>
            <a:r>
              <a:rPr lang="en-US" sz="1600" i="1" dirty="0"/>
              <a:t> </a:t>
            </a:r>
            <a:r>
              <a:rPr lang="en-US" sz="1600" i="1" dirty="0" err="1"/>
              <a:t>Drejtoria</a:t>
            </a:r>
            <a:r>
              <a:rPr lang="en-US" sz="1600" i="1" dirty="0"/>
              <a:t> e </a:t>
            </a:r>
            <a:r>
              <a:rPr lang="en-US" sz="1600" i="1" dirty="0" err="1"/>
              <a:t>Përgjithshme</a:t>
            </a:r>
            <a:r>
              <a:rPr lang="en-US" sz="1600" i="1" dirty="0"/>
              <a:t> e </a:t>
            </a:r>
            <a:r>
              <a:rPr lang="en-US" sz="1600" i="1" dirty="0" err="1"/>
              <a:t>Policisë</a:t>
            </a:r>
            <a:r>
              <a:rPr lang="en-US" sz="1600" i="1" dirty="0"/>
              <a:t> </a:t>
            </a:r>
            <a:r>
              <a:rPr lang="en-US" sz="1600" i="1" dirty="0" err="1"/>
              <a:t>së</a:t>
            </a:r>
            <a:r>
              <a:rPr lang="en-US" sz="1600" i="1" dirty="0"/>
              <a:t> </a:t>
            </a:r>
            <a:r>
              <a:rPr lang="en-US" sz="1600" i="1" dirty="0" err="1"/>
              <a:t>Shtetit</a:t>
            </a:r>
            <a:r>
              <a:rPr lang="en-US" sz="1600" i="1" dirty="0"/>
              <a:t>, </a:t>
            </a:r>
            <a:r>
              <a:rPr lang="en-US" sz="1600" i="1" dirty="0" err="1"/>
              <a:t>të</a:t>
            </a:r>
            <a:r>
              <a:rPr lang="en-US" sz="1600" i="1" dirty="0"/>
              <a:t> </a:t>
            </a:r>
            <a:r>
              <a:rPr lang="en-US" sz="1600" i="1" dirty="0" err="1"/>
              <a:t>vijojnë</a:t>
            </a:r>
            <a:r>
              <a:rPr lang="en-US" sz="1600" i="1" dirty="0"/>
              <a:t> </a:t>
            </a:r>
            <a:r>
              <a:rPr lang="en-US" sz="1600" i="1" dirty="0" err="1"/>
              <a:t>kërkimët</a:t>
            </a:r>
            <a:r>
              <a:rPr lang="en-US" sz="1600" i="1" dirty="0"/>
              <a:t> </a:t>
            </a:r>
            <a:r>
              <a:rPr lang="en-US" sz="1600" i="1" dirty="0" err="1"/>
              <a:t>për</a:t>
            </a:r>
            <a:r>
              <a:rPr lang="en-US" sz="1600" i="1" dirty="0"/>
              <a:t> </a:t>
            </a:r>
            <a:r>
              <a:rPr lang="en-US" sz="1600" i="1" dirty="0" err="1"/>
              <a:t>vendodhjen</a:t>
            </a:r>
            <a:r>
              <a:rPr lang="en-US" sz="1600" i="1" dirty="0"/>
              <a:t>/</a:t>
            </a:r>
            <a:r>
              <a:rPr lang="en-US" sz="1600" i="1" dirty="0" err="1"/>
              <a:t>gjetjen</a:t>
            </a:r>
            <a:r>
              <a:rPr lang="en-US" sz="1600" i="1" dirty="0"/>
              <a:t> e </a:t>
            </a:r>
            <a:r>
              <a:rPr lang="en-US" sz="1600" i="1" dirty="0" err="1"/>
              <a:t>të</a:t>
            </a:r>
            <a:r>
              <a:rPr lang="en-US" sz="1600" i="1" dirty="0"/>
              <a:t> </a:t>
            </a:r>
            <a:r>
              <a:rPr lang="en-US" sz="1600" i="1" dirty="0" err="1"/>
              <a:t>pandehurit</a:t>
            </a:r>
            <a:r>
              <a:rPr lang="en-US" sz="1600" i="1" dirty="0"/>
              <a:t> </a:t>
            </a:r>
            <a:r>
              <a:rPr lang="sq-AL" sz="1600" b="1" i="1" dirty="0"/>
              <a:t>E X</a:t>
            </a:r>
            <a:r>
              <a:rPr lang="en-US" sz="1600" i="1" dirty="0"/>
              <a:t> </a:t>
            </a:r>
            <a:r>
              <a:rPr lang="en-US" sz="1600" i="1" dirty="0" err="1"/>
              <a:t>dhe</a:t>
            </a:r>
            <a:r>
              <a:rPr lang="en-US" sz="1600" i="1" dirty="0"/>
              <a:t> </a:t>
            </a:r>
            <a:r>
              <a:rPr lang="en-US" sz="1600" i="1" dirty="0" err="1"/>
              <a:t>të</a:t>
            </a:r>
            <a:r>
              <a:rPr lang="en-US" sz="1600" i="1" dirty="0"/>
              <a:t> </a:t>
            </a:r>
            <a:r>
              <a:rPr lang="en-US" sz="1600" i="1" dirty="0" err="1"/>
              <a:t>informojë</a:t>
            </a:r>
            <a:r>
              <a:rPr lang="en-US" sz="1600" i="1" dirty="0"/>
              <a:t> </a:t>
            </a:r>
            <a:r>
              <a:rPr lang="en-US" sz="1600" i="1" dirty="0" err="1"/>
              <a:t>Gjykatën</a:t>
            </a:r>
            <a:r>
              <a:rPr lang="en-US" sz="1600" i="1" dirty="0"/>
              <a:t> </a:t>
            </a:r>
            <a:r>
              <a:rPr lang="en-US" sz="1600" i="1" dirty="0" err="1"/>
              <a:t>në</a:t>
            </a:r>
            <a:r>
              <a:rPr lang="en-US" sz="1600" i="1" dirty="0"/>
              <a:t> </a:t>
            </a:r>
            <a:r>
              <a:rPr lang="en-US" sz="1600" i="1" dirty="0" err="1"/>
              <a:t>vazhdimësi</a:t>
            </a:r>
            <a:r>
              <a:rPr lang="en-US" sz="1600" i="1" dirty="0"/>
              <a:t> </a:t>
            </a:r>
            <a:r>
              <a:rPr lang="en-US" sz="1600" i="1" dirty="0" err="1"/>
              <a:t>mbi</a:t>
            </a:r>
            <a:r>
              <a:rPr lang="en-US" sz="1600" i="1" dirty="0"/>
              <a:t> </a:t>
            </a:r>
            <a:r>
              <a:rPr lang="en-US" sz="1600" i="1" dirty="0" err="1"/>
              <a:t>vendndodhjen</a:t>
            </a:r>
            <a:r>
              <a:rPr lang="en-US" sz="1600" i="1" dirty="0"/>
              <a:t> e </a:t>
            </a:r>
            <a:r>
              <a:rPr lang="en-US" sz="1600" i="1" dirty="0" err="1"/>
              <a:t>tij</a:t>
            </a:r>
            <a:r>
              <a:rPr lang="en-US" sz="1600" i="1" dirty="0"/>
              <a:t>”</a:t>
            </a:r>
            <a:r>
              <a:rPr lang="en-US" sz="1600" dirty="0"/>
              <a:t>. </a:t>
            </a:r>
            <a:r>
              <a:rPr lang="en-US" sz="1600" dirty="0" err="1"/>
              <a:t>Gjithashtu</a:t>
            </a:r>
            <a:r>
              <a:rPr lang="en-US" sz="1600" dirty="0"/>
              <a:t> </a:t>
            </a:r>
            <a:r>
              <a:rPr lang="en-US" sz="1600" dirty="0" err="1"/>
              <a:t>në</a:t>
            </a:r>
            <a:r>
              <a:rPr lang="en-US" sz="1600" dirty="0"/>
              <a:t> </a:t>
            </a:r>
            <a:r>
              <a:rPr lang="en-US" sz="1600" dirty="0" err="1"/>
              <a:t>këtë</a:t>
            </a:r>
            <a:r>
              <a:rPr lang="en-US" sz="1600" dirty="0"/>
              <a:t> </a:t>
            </a:r>
            <a:r>
              <a:rPr lang="en-US" sz="1600" dirty="0" err="1"/>
              <a:t>seancë</a:t>
            </a:r>
            <a:r>
              <a:rPr lang="en-US" sz="1600" dirty="0"/>
              <a:t> </a:t>
            </a:r>
            <a:r>
              <a:rPr lang="en-US" sz="1600" dirty="0" err="1"/>
              <a:t>gjyqësore</a:t>
            </a:r>
            <a:r>
              <a:rPr lang="en-US" sz="1600" dirty="0"/>
              <a:t>, </a:t>
            </a:r>
            <a:r>
              <a:rPr lang="en-US" sz="1600" dirty="0" err="1"/>
              <a:t>gjykata</a:t>
            </a:r>
            <a:r>
              <a:rPr lang="en-US" sz="1600" dirty="0"/>
              <a:t> </a:t>
            </a:r>
            <a:r>
              <a:rPr lang="en-US" sz="1600" dirty="0" err="1"/>
              <a:t>në</a:t>
            </a:r>
            <a:r>
              <a:rPr lang="en-US" sz="1600" dirty="0"/>
              <a:t> </a:t>
            </a:r>
            <a:r>
              <a:rPr lang="en-US" sz="1600" dirty="0" err="1"/>
              <a:t>bazë</a:t>
            </a:r>
            <a:r>
              <a:rPr lang="en-US" sz="1600" dirty="0"/>
              <a:t> </a:t>
            </a:r>
            <a:r>
              <a:rPr lang="en-US" sz="1600" dirty="0" err="1"/>
              <a:t>të</a:t>
            </a:r>
            <a:r>
              <a:rPr lang="en-US" sz="1600" dirty="0"/>
              <a:t> </a:t>
            </a:r>
            <a:r>
              <a:rPr lang="en-US" sz="1600" dirty="0" err="1"/>
              <a:t>nenit</a:t>
            </a:r>
            <a:r>
              <a:rPr lang="en-US" sz="1600" dirty="0"/>
              <a:t> 93/1/a, 352/1 </a:t>
            </a:r>
            <a:r>
              <a:rPr lang="en-US" sz="1600" dirty="0" err="1"/>
              <a:t>të</a:t>
            </a:r>
            <a:r>
              <a:rPr lang="en-US" sz="1600" dirty="0"/>
              <a:t> </a:t>
            </a:r>
            <a:r>
              <a:rPr lang="en-US" sz="1600" dirty="0" err="1"/>
              <a:t>K.Pr.Penale</a:t>
            </a:r>
            <a:r>
              <a:rPr lang="en-US" sz="1600" dirty="0"/>
              <a:t>, </a:t>
            </a:r>
            <a:r>
              <a:rPr lang="en-US" sz="1600" dirty="0" err="1"/>
              <a:t>ka</a:t>
            </a:r>
            <a:r>
              <a:rPr lang="en-US" sz="1600" dirty="0"/>
              <a:t> </a:t>
            </a:r>
            <a:r>
              <a:rPr lang="en-US" sz="1600" dirty="0" err="1"/>
              <a:t>vendosur</a:t>
            </a:r>
            <a:r>
              <a:rPr lang="en-US" sz="1600" dirty="0"/>
              <a:t>: “</a:t>
            </a:r>
            <a:r>
              <a:rPr lang="en-US" sz="1600" i="1" dirty="0" err="1"/>
              <a:t>Ndarjen</a:t>
            </a:r>
            <a:r>
              <a:rPr lang="en-US" sz="1600" i="1" dirty="0"/>
              <a:t> e </a:t>
            </a:r>
            <a:r>
              <a:rPr lang="en-US" sz="1600" i="1" dirty="0" err="1"/>
              <a:t>çështjes</a:t>
            </a:r>
            <a:r>
              <a:rPr lang="en-US" sz="1600" i="1" dirty="0"/>
              <a:t> </a:t>
            </a:r>
            <a:r>
              <a:rPr lang="en-US" sz="1600" i="1" dirty="0" err="1"/>
              <a:t>penale</a:t>
            </a:r>
            <a:r>
              <a:rPr lang="en-US" sz="1600" i="1" dirty="0"/>
              <a:t> </a:t>
            </a:r>
            <a:r>
              <a:rPr lang="en-US" sz="1600" i="1" dirty="0" err="1"/>
              <a:t>në</a:t>
            </a:r>
            <a:r>
              <a:rPr lang="en-US" sz="1600" i="1" dirty="0"/>
              <a:t> </a:t>
            </a:r>
            <a:r>
              <a:rPr lang="en-US" sz="1600" i="1" dirty="0" err="1"/>
              <a:t>ngarkim</a:t>
            </a:r>
            <a:r>
              <a:rPr lang="en-US" sz="1600" i="1" dirty="0"/>
              <a:t> </a:t>
            </a:r>
            <a:r>
              <a:rPr lang="pt-BR" sz="1600" i="1" dirty="0"/>
              <a:t>të të pandehurit </a:t>
            </a:r>
            <a:r>
              <a:rPr lang="sq-AL" sz="1600" b="1" i="1" dirty="0"/>
              <a:t>E X</a:t>
            </a:r>
            <a:r>
              <a:rPr lang="en-US" sz="1600" i="1" dirty="0"/>
              <a:t>, </a:t>
            </a:r>
            <a:r>
              <a:rPr lang="en-US" sz="1600" i="1" dirty="0" err="1"/>
              <a:t>të</a:t>
            </a:r>
            <a:r>
              <a:rPr lang="en-US" sz="1600" i="1" dirty="0"/>
              <a:t> </a:t>
            </a:r>
            <a:r>
              <a:rPr lang="en-US" sz="1600" i="1" dirty="0" err="1"/>
              <a:t>akuzuar</a:t>
            </a:r>
            <a:r>
              <a:rPr lang="en-US" sz="1600" i="1" dirty="0"/>
              <a:t> </a:t>
            </a:r>
            <a:r>
              <a:rPr lang="en-US" sz="1600" i="1" dirty="0" err="1"/>
              <a:t>për</a:t>
            </a:r>
            <a:r>
              <a:rPr lang="en-US" sz="1600" i="1" dirty="0"/>
              <a:t> </a:t>
            </a:r>
            <a:r>
              <a:rPr lang="en-US" sz="1600" i="1" dirty="0" err="1"/>
              <a:t>kryerjen</a:t>
            </a:r>
            <a:r>
              <a:rPr lang="en-US" sz="1600" i="1" dirty="0"/>
              <a:t> e </a:t>
            </a:r>
            <a:r>
              <a:rPr lang="en-US" sz="1600" i="1" dirty="0" err="1"/>
              <a:t>veprës</a:t>
            </a:r>
            <a:r>
              <a:rPr lang="en-US" sz="1600" i="1" dirty="0"/>
              <a:t> </a:t>
            </a:r>
            <a:r>
              <a:rPr lang="en-US" sz="1600" i="1" dirty="0" err="1"/>
              <a:t>penale</a:t>
            </a:r>
            <a:r>
              <a:rPr lang="en-US" sz="1600" i="1" dirty="0"/>
              <a:t> </a:t>
            </a:r>
            <a:r>
              <a:rPr lang="en-US" sz="1600" i="1" dirty="0" err="1"/>
              <a:t>të</a:t>
            </a:r>
            <a:r>
              <a:rPr lang="en-US" sz="1600" i="1" dirty="0"/>
              <a:t> </a:t>
            </a:r>
            <a:r>
              <a:rPr lang="en-US" sz="1600" b="1" i="1" dirty="0"/>
              <a:t>“</a:t>
            </a:r>
            <a:r>
              <a:rPr lang="en-US" sz="1600" b="1" i="1" dirty="0" err="1"/>
              <a:t>Shkatërrimi</a:t>
            </a:r>
            <a:r>
              <a:rPr lang="en-US" sz="1600" b="1" i="1" dirty="0"/>
              <a:t> i </a:t>
            </a:r>
            <a:r>
              <a:rPr lang="en-US" sz="1600" b="1" i="1" dirty="0" err="1"/>
              <a:t>pronës</a:t>
            </a:r>
            <a:r>
              <a:rPr lang="en-US" sz="1600" b="1" i="1" dirty="0"/>
              <a:t>”,</a:t>
            </a:r>
            <a:r>
              <a:rPr lang="en-US" sz="1600" i="1" dirty="0"/>
              <a:t> e </a:t>
            </a:r>
            <a:r>
              <a:rPr lang="en-US" sz="1600" i="1" dirty="0" err="1"/>
              <a:t>kryer</a:t>
            </a:r>
            <a:r>
              <a:rPr lang="en-US" sz="1600" i="1" dirty="0"/>
              <a:t> </a:t>
            </a:r>
            <a:r>
              <a:rPr lang="en-US" sz="1600" i="1" dirty="0" err="1"/>
              <a:t>në</a:t>
            </a:r>
            <a:r>
              <a:rPr lang="en-US" sz="1600" i="1" dirty="0"/>
              <a:t> </a:t>
            </a:r>
            <a:r>
              <a:rPr lang="en-US" sz="1600" i="1" dirty="0" err="1"/>
              <a:t>bashkëpunim</a:t>
            </a:r>
            <a:r>
              <a:rPr lang="en-US" sz="1600" i="1" dirty="0"/>
              <a:t>, </a:t>
            </a:r>
            <a:r>
              <a:rPr lang="en-US" sz="1600" i="1" dirty="0" err="1"/>
              <a:t>parashikuar</a:t>
            </a:r>
            <a:r>
              <a:rPr lang="en-US" sz="1600" i="1" dirty="0"/>
              <a:t> </a:t>
            </a:r>
            <a:r>
              <a:rPr lang="en-US" sz="1600" i="1" dirty="0" err="1"/>
              <a:t>nga</a:t>
            </a:r>
            <a:r>
              <a:rPr lang="en-US" sz="1600" i="1" dirty="0"/>
              <a:t> </a:t>
            </a:r>
            <a:r>
              <a:rPr lang="en-US" sz="1600" i="1" dirty="0" err="1"/>
              <a:t>neni</a:t>
            </a:r>
            <a:r>
              <a:rPr lang="en-US" sz="1600" i="1" dirty="0"/>
              <a:t> 150 </a:t>
            </a:r>
            <a:r>
              <a:rPr lang="en-US" sz="1600" i="1" dirty="0" err="1"/>
              <a:t>dhe</a:t>
            </a:r>
            <a:r>
              <a:rPr lang="en-US" sz="1600" i="1" dirty="0"/>
              <a:t> 25 i </a:t>
            </a:r>
            <a:r>
              <a:rPr lang="en-US" sz="1600" i="1" dirty="0" err="1"/>
              <a:t>Kodit</a:t>
            </a:r>
            <a:r>
              <a:rPr lang="en-US" sz="1600" i="1" dirty="0"/>
              <a:t> Penal….”.</a:t>
            </a:r>
            <a:endParaRPr lang="en-US" sz="1600" dirty="0"/>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CE377CA1-39DE-4B94-B79F-984314499424}"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40</a:t>
            </a:fld>
            <a:endParaRPr lang="en-US"/>
          </a:p>
        </p:txBody>
      </p:sp>
    </p:spTree>
    <p:extLst>
      <p:ext uri="{BB962C8B-B14F-4D97-AF65-F5344CB8AC3E}">
        <p14:creationId xmlns:p14="http://schemas.microsoft.com/office/powerpoint/2010/main" val="16278297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371599"/>
            <a:ext cx="8686800" cy="5334001"/>
          </a:xfrm>
        </p:spPr>
        <p:txBody>
          <a:bodyPr>
            <a:noAutofit/>
          </a:bodyPr>
          <a:lstStyle/>
          <a:p>
            <a:pPr marL="0" indent="0">
              <a:buNone/>
            </a:pPr>
            <a:r>
              <a:rPr lang="en-US" sz="1800" b="1" u="sng" dirty="0" err="1" smtClean="0"/>
              <a:t>Pyetje</a:t>
            </a:r>
            <a:r>
              <a:rPr lang="en-US" sz="1800" b="1" u="sng" dirty="0" smtClean="0"/>
              <a:t>:</a:t>
            </a:r>
          </a:p>
          <a:p>
            <a:r>
              <a:rPr lang="en-US" sz="1800" dirty="0" err="1" smtClean="0"/>
              <a:t>Nëse</a:t>
            </a:r>
            <a:r>
              <a:rPr lang="en-US" sz="1800" dirty="0" smtClean="0"/>
              <a:t> </a:t>
            </a:r>
            <a:r>
              <a:rPr lang="en-US" sz="1800" dirty="0" err="1"/>
              <a:t>nga</a:t>
            </a:r>
            <a:r>
              <a:rPr lang="en-US" sz="1800" dirty="0"/>
              <a:t> </a:t>
            </a:r>
            <a:r>
              <a:rPr lang="en-US" sz="1800" dirty="0" err="1"/>
              <a:t>ana</a:t>
            </a:r>
            <a:r>
              <a:rPr lang="en-US" sz="1800" dirty="0"/>
              <a:t> e </a:t>
            </a:r>
            <a:r>
              <a:rPr lang="en-US" sz="1800" dirty="0" err="1"/>
              <a:t>Gjyqtarit</a:t>
            </a:r>
            <a:r>
              <a:rPr lang="en-US" sz="1800" dirty="0"/>
              <a:t> </a:t>
            </a:r>
            <a:r>
              <a:rPr lang="en-US" sz="1800" dirty="0" err="1"/>
              <a:t>të</a:t>
            </a:r>
            <a:r>
              <a:rPr lang="en-US" sz="1800" dirty="0"/>
              <a:t> </a:t>
            </a:r>
            <a:r>
              <a:rPr lang="en-US" sz="1800" dirty="0" err="1"/>
              <a:t>seancës</a:t>
            </a:r>
            <a:r>
              <a:rPr lang="en-US" sz="1800" dirty="0"/>
              <a:t> </a:t>
            </a:r>
            <a:r>
              <a:rPr lang="en-US" sz="1800" dirty="0" err="1"/>
              <a:t>paraprake</a:t>
            </a:r>
            <a:r>
              <a:rPr lang="en-US" sz="1800" dirty="0"/>
              <a:t> </a:t>
            </a:r>
            <a:r>
              <a:rPr lang="en-US" sz="1800" dirty="0" err="1"/>
              <a:t>nuk</a:t>
            </a:r>
            <a:r>
              <a:rPr lang="en-US" sz="1800" dirty="0"/>
              <a:t> </a:t>
            </a:r>
            <a:r>
              <a:rPr lang="en-US" sz="1800" dirty="0" err="1"/>
              <a:t>është</a:t>
            </a:r>
            <a:r>
              <a:rPr lang="en-US" sz="1800" dirty="0"/>
              <a:t> </a:t>
            </a:r>
            <a:r>
              <a:rPr lang="en-US" sz="1800" dirty="0" err="1"/>
              <a:t>vendosur</a:t>
            </a:r>
            <a:r>
              <a:rPr lang="en-US" sz="1800" dirty="0"/>
              <a:t> </a:t>
            </a:r>
            <a:r>
              <a:rPr lang="en-US" sz="1800" dirty="0" err="1"/>
              <a:t>pezullimi</a:t>
            </a:r>
            <a:r>
              <a:rPr lang="en-US" sz="1800" dirty="0"/>
              <a:t> i </a:t>
            </a:r>
            <a:r>
              <a:rPr lang="en-US" sz="1800" dirty="0" err="1"/>
              <a:t>gjykimit</a:t>
            </a:r>
            <a:r>
              <a:rPr lang="en-US" sz="1800" dirty="0"/>
              <a:t> </a:t>
            </a:r>
            <a:r>
              <a:rPr lang="en-US" sz="1800" dirty="0" err="1"/>
              <a:t>edhe</a:t>
            </a:r>
            <a:r>
              <a:rPr lang="en-US" sz="1800" dirty="0"/>
              <a:t> </a:t>
            </a:r>
            <a:r>
              <a:rPr lang="en-US" sz="1800" dirty="0" err="1"/>
              <a:t>pse</a:t>
            </a:r>
            <a:r>
              <a:rPr lang="en-US" sz="1800" dirty="0"/>
              <a:t> i </a:t>
            </a:r>
            <a:r>
              <a:rPr lang="en-US" sz="1800" dirty="0" err="1"/>
              <a:t>pandehuri</a:t>
            </a:r>
            <a:r>
              <a:rPr lang="en-US" sz="1800" dirty="0"/>
              <a:t> </a:t>
            </a:r>
            <a:r>
              <a:rPr lang="en-US" sz="1800" dirty="0" err="1"/>
              <a:t>nuk</a:t>
            </a:r>
            <a:r>
              <a:rPr lang="en-US" sz="1800" dirty="0"/>
              <a:t> </a:t>
            </a:r>
            <a:r>
              <a:rPr lang="en-US" sz="1800" dirty="0" err="1"/>
              <a:t>rezulton</a:t>
            </a:r>
            <a:r>
              <a:rPr lang="en-US" sz="1800" dirty="0"/>
              <a:t> </a:t>
            </a:r>
            <a:r>
              <a:rPr lang="en-US" sz="1800" dirty="0" err="1"/>
              <a:t>të</a:t>
            </a:r>
            <a:r>
              <a:rPr lang="en-US" sz="1800" dirty="0"/>
              <a:t> </a:t>
            </a:r>
            <a:r>
              <a:rPr lang="en-US" sz="1800" dirty="0" err="1"/>
              <a:t>jetë</a:t>
            </a:r>
            <a:r>
              <a:rPr lang="en-US" sz="1800" dirty="0"/>
              <a:t> </a:t>
            </a:r>
            <a:r>
              <a:rPr lang="en-US" sz="1800" dirty="0" err="1"/>
              <a:t>njoftuar</a:t>
            </a:r>
            <a:r>
              <a:rPr lang="en-US" sz="1800" dirty="0"/>
              <a:t> </a:t>
            </a:r>
            <a:r>
              <a:rPr lang="en-US" sz="1800" dirty="0" err="1"/>
              <a:t>personalisht</a:t>
            </a:r>
            <a:r>
              <a:rPr lang="en-US" sz="1800" dirty="0"/>
              <a:t>, a </a:t>
            </a:r>
            <a:r>
              <a:rPr lang="en-US" sz="1800" dirty="0" err="1"/>
              <a:t>mundet</a:t>
            </a:r>
            <a:r>
              <a:rPr lang="en-US" sz="1800" dirty="0"/>
              <a:t> </a:t>
            </a:r>
            <a:r>
              <a:rPr lang="en-US" sz="1800" dirty="0" err="1"/>
              <a:t>të</a:t>
            </a:r>
            <a:r>
              <a:rPr lang="en-US" sz="1800" dirty="0"/>
              <a:t> </a:t>
            </a:r>
            <a:r>
              <a:rPr lang="en-US" sz="1800" dirty="0" err="1"/>
              <a:t>vendoset</a:t>
            </a:r>
            <a:r>
              <a:rPr lang="en-US" sz="1800" dirty="0"/>
              <a:t> </a:t>
            </a:r>
            <a:r>
              <a:rPr lang="en-US" sz="1800" dirty="0" err="1"/>
              <a:t>pezullimi</a:t>
            </a:r>
            <a:r>
              <a:rPr lang="en-US" sz="1800" dirty="0"/>
              <a:t> i </a:t>
            </a:r>
            <a:r>
              <a:rPr lang="en-US" sz="1800" dirty="0" err="1"/>
              <a:t>gjykimit</a:t>
            </a:r>
            <a:r>
              <a:rPr lang="en-US" sz="1800" dirty="0"/>
              <a:t> </a:t>
            </a:r>
            <a:r>
              <a:rPr lang="en-US" sz="1800" dirty="0" err="1"/>
              <a:t>nga</a:t>
            </a:r>
            <a:r>
              <a:rPr lang="en-US" sz="1800" dirty="0"/>
              <a:t> </a:t>
            </a:r>
            <a:r>
              <a:rPr lang="en-US" sz="1800" dirty="0" err="1"/>
              <a:t>gjykata</a:t>
            </a:r>
            <a:r>
              <a:rPr lang="en-US" sz="1800" dirty="0"/>
              <a:t> e </a:t>
            </a:r>
            <a:r>
              <a:rPr lang="en-US" sz="1800" dirty="0" err="1"/>
              <a:t>themelit</a:t>
            </a:r>
            <a:r>
              <a:rPr lang="en-US" sz="1800" dirty="0"/>
              <a:t>? </a:t>
            </a:r>
          </a:p>
          <a:p>
            <a:r>
              <a:rPr lang="en-US" sz="1800" dirty="0" err="1" smtClean="0"/>
              <a:t>Nëse</a:t>
            </a:r>
            <a:r>
              <a:rPr lang="en-US" sz="1800" dirty="0" smtClean="0"/>
              <a:t> </a:t>
            </a:r>
            <a:r>
              <a:rPr lang="en-US" sz="1800" dirty="0" err="1"/>
              <a:t>nga</a:t>
            </a:r>
            <a:r>
              <a:rPr lang="en-US" sz="1800" dirty="0"/>
              <a:t> </a:t>
            </a:r>
            <a:r>
              <a:rPr lang="en-US" sz="1800" dirty="0" err="1"/>
              <a:t>gjyqtari</a:t>
            </a:r>
            <a:r>
              <a:rPr lang="en-US" sz="1800" dirty="0"/>
              <a:t> i </a:t>
            </a:r>
            <a:r>
              <a:rPr lang="en-US" sz="1800" dirty="0" err="1"/>
              <a:t>seancës</a:t>
            </a:r>
            <a:r>
              <a:rPr lang="en-US" sz="1800" dirty="0"/>
              <a:t> </a:t>
            </a:r>
            <a:r>
              <a:rPr lang="en-US" sz="1800" dirty="0" err="1"/>
              <a:t>paraprake</a:t>
            </a:r>
            <a:r>
              <a:rPr lang="en-US" sz="1800" dirty="0"/>
              <a:t> </a:t>
            </a:r>
            <a:r>
              <a:rPr lang="en-US" sz="1800" dirty="0" err="1"/>
              <a:t>është</a:t>
            </a:r>
            <a:r>
              <a:rPr lang="en-US" sz="1800" dirty="0"/>
              <a:t> </a:t>
            </a:r>
            <a:r>
              <a:rPr lang="en-US" sz="1800" dirty="0" err="1"/>
              <a:t>pezulluar</a:t>
            </a:r>
            <a:r>
              <a:rPr lang="en-US" sz="1800" dirty="0"/>
              <a:t> </a:t>
            </a:r>
            <a:r>
              <a:rPr lang="en-US" sz="1800" dirty="0" err="1"/>
              <a:t>gjykimi</a:t>
            </a:r>
            <a:r>
              <a:rPr lang="en-US" sz="1800" dirty="0"/>
              <a:t> </a:t>
            </a:r>
            <a:r>
              <a:rPr lang="en-US" sz="1800" dirty="0" err="1"/>
              <a:t>për</a:t>
            </a:r>
            <a:r>
              <a:rPr lang="en-US" sz="1800" dirty="0"/>
              <a:t> </a:t>
            </a:r>
            <a:r>
              <a:rPr lang="en-US" sz="1800" dirty="0" err="1"/>
              <a:t>shkak</a:t>
            </a:r>
            <a:r>
              <a:rPr lang="en-US" sz="1800" dirty="0"/>
              <a:t> </a:t>
            </a:r>
            <a:r>
              <a:rPr lang="en-US" sz="1800" dirty="0" err="1"/>
              <a:t>të</a:t>
            </a:r>
            <a:r>
              <a:rPr lang="en-US" sz="1800" dirty="0"/>
              <a:t> </a:t>
            </a:r>
            <a:r>
              <a:rPr lang="en-US" sz="1800" dirty="0" err="1"/>
              <a:t>mosnjoftimit</a:t>
            </a:r>
            <a:r>
              <a:rPr lang="en-US" sz="1800" dirty="0"/>
              <a:t> </a:t>
            </a:r>
            <a:r>
              <a:rPr lang="en-US" sz="1800" dirty="0" err="1"/>
              <a:t>të</a:t>
            </a:r>
            <a:r>
              <a:rPr lang="en-US" sz="1800" dirty="0"/>
              <a:t> </a:t>
            </a:r>
            <a:r>
              <a:rPr lang="en-US" sz="1800" dirty="0" err="1"/>
              <a:t>të</a:t>
            </a:r>
            <a:r>
              <a:rPr lang="en-US" sz="1800" dirty="0"/>
              <a:t> </a:t>
            </a:r>
            <a:r>
              <a:rPr lang="en-US" sz="1800" dirty="0" err="1"/>
              <a:t>pandehurit</a:t>
            </a:r>
            <a:r>
              <a:rPr lang="en-US" sz="1800" dirty="0"/>
              <a:t>, </a:t>
            </a:r>
            <a:r>
              <a:rPr lang="en-US" sz="1800" dirty="0" err="1"/>
              <a:t>dhe</a:t>
            </a:r>
            <a:r>
              <a:rPr lang="en-US" sz="1800" dirty="0"/>
              <a:t> pas </a:t>
            </a:r>
            <a:r>
              <a:rPr lang="en-US" sz="1800" dirty="0" err="1"/>
              <a:t>kalimit</a:t>
            </a:r>
            <a:r>
              <a:rPr lang="en-US" sz="1800" dirty="0"/>
              <a:t> </a:t>
            </a:r>
            <a:r>
              <a:rPr lang="en-US" sz="1800" dirty="0" err="1"/>
              <a:t>të</a:t>
            </a:r>
            <a:r>
              <a:rPr lang="en-US" sz="1800" dirty="0"/>
              <a:t> </a:t>
            </a:r>
            <a:r>
              <a:rPr lang="en-US" sz="1800" dirty="0" err="1"/>
              <a:t>afatit</a:t>
            </a:r>
            <a:r>
              <a:rPr lang="en-US" sz="1800" dirty="0"/>
              <a:t> </a:t>
            </a:r>
            <a:r>
              <a:rPr lang="en-US" sz="1800" dirty="0" err="1"/>
              <a:t>një</a:t>
            </a:r>
            <a:r>
              <a:rPr lang="en-US" sz="1800" dirty="0"/>
              <a:t> </a:t>
            </a:r>
            <a:r>
              <a:rPr lang="en-US" sz="1800" dirty="0" err="1"/>
              <a:t>vjeçar</a:t>
            </a:r>
            <a:r>
              <a:rPr lang="en-US" sz="1800" dirty="0"/>
              <a:t> </a:t>
            </a:r>
            <a:r>
              <a:rPr lang="en-US" sz="1800" dirty="0" err="1"/>
              <a:t>të</a:t>
            </a:r>
            <a:r>
              <a:rPr lang="en-US" sz="1800" dirty="0"/>
              <a:t> </a:t>
            </a:r>
            <a:r>
              <a:rPr lang="en-US" sz="1800" dirty="0" err="1"/>
              <a:t>pezullimit</a:t>
            </a:r>
            <a:r>
              <a:rPr lang="en-US" sz="1800" dirty="0"/>
              <a:t> </a:t>
            </a:r>
            <a:r>
              <a:rPr lang="en-US" sz="1800" dirty="0" err="1"/>
              <a:t>dhe</a:t>
            </a:r>
            <a:r>
              <a:rPr lang="en-US" sz="1800" dirty="0"/>
              <a:t> </a:t>
            </a:r>
            <a:r>
              <a:rPr lang="en-US" sz="1800" dirty="0" err="1"/>
              <a:t>rifillimit</a:t>
            </a:r>
            <a:r>
              <a:rPr lang="en-US" sz="1800" dirty="0"/>
              <a:t> </a:t>
            </a:r>
            <a:r>
              <a:rPr lang="en-US" sz="1800" dirty="0" err="1"/>
              <a:t>të</a:t>
            </a:r>
            <a:r>
              <a:rPr lang="en-US" sz="1800" dirty="0"/>
              <a:t> </a:t>
            </a:r>
            <a:r>
              <a:rPr lang="en-US" sz="1800" dirty="0" err="1"/>
              <a:t>gjykimit</a:t>
            </a:r>
            <a:r>
              <a:rPr lang="en-US" sz="1800" dirty="0"/>
              <a:t> </a:t>
            </a:r>
            <a:r>
              <a:rPr lang="en-US" sz="1800" dirty="0" err="1"/>
              <a:t>të</a:t>
            </a:r>
            <a:r>
              <a:rPr lang="en-US" sz="1800" dirty="0"/>
              <a:t> </a:t>
            </a:r>
            <a:r>
              <a:rPr lang="en-US" sz="1800" dirty="0" err="1"/>
              <a:t>çështjes</a:t>
            </a:r>
            <a:r>
              <a:rPr lang="en-US" sz="1800" dirty="0"/>
              <a:t> </a:t>
            </a:r>
            <a:r>
              <a:rPr lang="en-US" sz="1800" dirty="0" err="1"/>
              <a:t>në</a:t>
            </a:r>
            <a:r>
              <a:rPr lang="en-US" sz="1800" dirty="0"/>
              <a:t> </a:t>
            </a:r>
            <a:r>
              <a:rPr lang="en-US" sz="1800" dirty="0" err="1"/>
              <a:t>seancaë</a:t>
            </a:r>
            <a:r>
              <a:rPr lang="en-US" sz="1800" dirty="0"/>
              <a:t> </a:t>
            </a:r>
            <a:r>
              <a:rPr lang="en-US" sz="1800" dirty="0" err="1"/>
              <a:t>paraprake</a:t>
            </a:r>
            <a:r>
              <a:rPr lang="en-US" sz="1800" dirty="0"/>
              <a:t>, </a:t>
            </a:r>
            <a:r>
              <a:rPr lang="en-US" sz="1800" dirty="0" err="1"/>
              <a:t>është</a:t>
            </a:r>
            <a:r>
              <a:rPr lang="en-US" sz="1800" dirty="0"/>
              <a:t> </a:t>
            </a:r>
            <a:r>
              <a:rPr lang="en-US" sz="1800" dirty="0" err="1"/>
              <a:t>vendosur</a:t>
            </a:r>
            <a:r>
              <a:rPr lang="en-US" sz="1800" dirty="0"/>
              <a:t> </a:t>
            </a:r>
            <a:r>
              <a:rPr lang="en-US" sz="1800" dirty="0" err="1"/>
              <a:t>dërgimi</a:t>
            </a:r>
            <a:r>
              <a:rPr lang="en-US" sz="1800" dirty="0"/>
              <a:t> </a:t>
            </a:r>
            <a:r>
              <a:rPr lang="en-US" sz="1800" dirty="0" err="1"/>
              <a:t>në</a:t>
            </a:r>
            <a:r>
              <a:rPr lang="en-US" sz="1800" dirty="0"/>
              <a:t> </a:t>
            </a:r>
            <a:r>
              <a:rPr lang="en-US" sz="1800" dirty="0" err="1"/>
              <a:t>gjyqë</a:t>
            </a:r>
            <a:r>
              <a:rPr lang="en-US" sz="1800" dirty="0"/>
              <a:t> i </a:t>
            </a:r>
            <a:r>
              <a:rPr lang="en-US" sz="1800" dirty="0" err="1"/>
              <a:t>çështjes</a:t>
            </a:r>
            <a:r>
              <a:rPr lang="en-US" sz="1800" dirty="0"/>
              <a:t> </a:t>
            </a:r>
            <a:r>
              <a:rPr lang="en-US" sz="1800" dirty="0" err="1"/>
              <a:t>në</a:t>
            </a:r>
            <a:r>
              <a:rPr lang="en-US" sz="1800" dirty="0"/>
              <a:t> </a:t>
            </a:r>
            <a:r>
              <a:rPr lang="en-US" sz="1800" dirty="0" err="1"/>
              <a:t>mnugesë</a:t>
            </a:r>
            <a:r>
              <a:rPr lang="en-US" sz="1800" dirty="0"/>
              <a:t> </a:t>
            </a:r>
            <a:r>
              <a:rPr lang="en-US" sz="1800" dirty="0" err="1"/>
              <a:t>të</a:t>
            </a:r>
            <a:r>
              <a:rPr lang="en-US" sz="1800" dirty="0"/>
              <a:t> </a:t>
            </a:r>
            <a:r>
              <a:rPr lang="en-US" sz="1800" dirty="0" err="1"/>
              <a:t>të</a:t>
            </a:r>
            <a:r>
              <a:rPr lang="en-US" sz="1800" dirty="0"/>
              <a:t> </a:t>
            </a:r>
            <a:r>
              <a:rPr lang="en-US" sz="1800" dirty="0" err="1"/>
              <a:t>pandehurit</a:t>
            </a:r>
            <a:r>
              <a:rPr lang="en-US" sz="1800" dirty="0"/>
              <a:t>, a </a:t>
            </a:r>
            <a:r>
              <a:rPr lang="en-US" sz="1800" dirty="0" err="1"/>
              <a:t>duhet</a:t>
            </a:r>
            <a:r>
              <a:rPr lang="en-US" sz="1800" dirty="0"/>
              <a:t> </a:t>
            </a:r>
            <a:r>
              <a:rPr lang="en-US" sz="1800" dirty="0" err="1"/>
              <a:t>që</a:t>
            </a:r>
            <a:r>
              <a:rPr lang="en-US" sz="1800" dirty="0"/>
              <a:t> </a:t>
            </a:r>
            <a:r>
              <a:rPr lang="en-US" sz="1800" dirty="0" err="1"/>
              <a:t>edhe</a:t>
            </a:r>
            <a:r>
              <a:rPr lang="en-US" sz="1800" dirty="0"/>
              <a:t> </a:t>
            </a:r>
            <a:r>
              <a:rPr lang="en-US" sz="1800" dirty="0" err="1"/>
              <a:t>gjykata</a:t>
            </a:r>
            <a:r>
              <a:rPr lang="en-US" sz="1800" dirty="0"/>
              <a:t> e </a:t>
            </a:r>
            <a:r>
              <a:rPr lang="en-US" sz="1800" dirty="0" err="1"/>
              <a:t>themelit</a:t>
            </a:r>
            <a:r>
              <a:rPr lang="en-US" sz="1800" dirty="0"/>
              <a:t> </a:t>
            </a:r>
            <a:r>
              <a:rPr lang="en-US" sz="1800" dirty="0" err="1"/>
              <a:t>të</a:t>
            </a:r>
            <a:r>
              <a:rPr lang="en-US" sz="1800" dirty="0"/>
              <a:t> </a:t>
            </a:r>
            <a:r>
              <a:rPr lang="en-US" sz="1800" dirty="0" err="1"/>
              <a:t>pezullojë</a:t>
            </a:r>
            <a:r>
              <a:rPr lang="en-US" sz="1800" dirty="0"/>
              <a:t> </a:t>
            </a:r>
            <a:r>
              <a:rPr lang="en-US" sz="1800" dirty="0" err="1"/>
              <a:t>gjykimin</a:t>
            </a:r>
            <a:r>
              <a:rPr lang="en-US" sz="1800" dirty="0"/>
              <a:t> </a:t>
            </a:r>
            <a:r>
              <a:rPr lang="en-US" sz="1800" dirty="0" err="1"/>
              <a:t>për</a:t>
            </a:r>
            <a:r>
              <a:rPr lang="en-US" sz="1800" dirty="0"/>
              <a:t> </a:t>
            </a:r>
            <a:r>
              <a:rPr lang="en-US" sz="1800" dirty="0" err="1"/>
              <a:t>një</a:t>
            </a:r>
            <a:r>
              <a:rPr lang="en-US" sz="1800" dirty="0"/>
              <a:t> </a:t>
            </a:r>
            <a:r>
              <a:rPr lang="en-US" sz="1800" dirty="0" err="1"/>
              <a:t>afat</a:t>
            </a:r>
            <a:r>
              <a:rPr lang="en-US" sz="1800" dirty="0"/>
              <a:t> 1-vjeçar </a:t>
            </a:r>
            <a:r>
              <a:rPr lang="en-US" sz="1800" dirty="0" err="1"/>
              <a:t>nëse</a:t>
            </a:r>
            <a:r>
              <a:rPr lang="en-US" sz="1800" dirty="0"/>
              <a:t> </a:t>
            </a:r>
            <a:r>
              <a:rPr lang="en-US" sz="1800" dirty="0" err="1"/>
              <a:t>nuk</a:t>
            </a:r>
            <a:r>
              <a:rPr lang="en-US" sz="1800" dirty="0"/>
              <a:t> </a:t>
            </a:r>
            <a:r>
              <a:rPr lang="en-US" sz="1800" dirty="0" err="1"/>
              <a:t>njoftohet</a:t>
            </a:r>
            <a:r>
              <a:rPr lang="en-US" sz="1800" dirty="0"/>
              <a:t> </a:t>
            </a:r>
            <a:r>
              <a:rPr lang="en-US" sz="1800" dirty="0" err="1"/>
              <a:t>personalisht</a:t>
            </a:r>
            <a:r>
              <a:rPr lang="en-US" sz="1800" dirty="0"/>
              <a:t> i </a:t>
            </a:r>
            <a:r>
              <a:rPr lang="en-US" sz="1800" dirty="0" err="1"/>
              <a:t>pandehuri</a:t>
            </a:r>
            <a:r>
              <a:rPr lang="en-US" sz="1800" dirty="0"/>
              <a:t>?</a:t>
            </a:r>
          </a:p>
          <a:p>
            <a:r>
              <a:rPr lang="en-US" sz="1800" dirty="0" smtClean="0"/>
              <a:t>A </a:t>
            </a:r>
            <a:r>
              <a:rPr lang="en-US" sz="1800" dirty="0" err="1"/>
              <a:t>zbatohet</a:t>
            </a:r>
            <a:r>
              <a:rPr lang="en-US" sz="1800" dirty="0"/>
              <a:t> </a:t>
            </a:r>
            <a:r>
              <a:rPr lang="en-US" sz="1800" dirty="0" err="1"/>
              <a:t>pezullimi</a:t>
            </a:r>
            <a:r>
              <a:rPr lang="en-US" sz="1800" dirty="0"/>
              <a:t> i </a:t>
            </a:r>
            <a:r>
              <a:rPr lang="en-US" sz="1800" dirty="0" err="1"/>
              <a:t>gjykimit</a:t>
            </a:r>
            <a:r>
              <a:rPr lang="en-US" sz="1800" dirty="0"/>
              <a:t> </a:t>
            </a:r>
            <a:r>
              <a:rPr lang="en-US" sz="1800" dirty="0" err="1"/>
              <a:t>për</a:t>
            </a:r>
            <a:r>
              <a:rPr lang="en-US" sz="1800" dirty="0"/>
              <a:t> </a:t>
            </a:r>
            <a:r>
              <a:rPr lang="en-US" sz="1800" dirty="0" err="1"/>
              <a:t>të</a:t>
            </a:r>
            <a:r>
              <a:rPr lang="en-US" sz="1800" dirty="0"/>
              <a:t> </a:t>
            </a:r>
            <a:r>
              <a:rPr lang="en-US" sz="1800" dirty="0" err="1"/>
              <a:t>akuzuarin</a:t>
            </a:r>
            <a:r>
              <a:rPr lang="en-US" sz="1800" dirty="0"/>
              <a:t> </a:t>
            </a:r>
            <a:r>
              <a:rPr lang="en-US" sz="1800" dirty="0" err="1"/>
              <a:t>në</a:t>
            </a:r>
            <a:r>
              <a:rPr lang="en-US" sz="1800" dirty="0"/>
              <a:t> </a:t>
            </a:r>
            <a:r>
              <a:rPr lang="en-US" sz="1800" dirty="0" err="1"/>
              <a:t>rastet</a:t>
            </a:r>
            <a:r>
              <a:rPr lang="en-US" sz="1800" dirty="0"/>
              <a:t> e </a:t>
            </a:r>
            <a:r>
              <a:rPr lang="en-US" sz="1800" dirty="0" err="1"/>
              <a:t>akuzave</a:t>
            </a:r>
            <a:r>
              <a:rPr lang="en-US" sz="1800" dirty="0"/>
              <a:t> private, </a:t>
            </a:r>
            <a:r>
              <a:rPr lang="en-US" sz="1800" dirty="0" err="1"/>
              <a:t>pra</a:t>
            </a:r>
            <a:r>
              <a:rPr lang="en-US" sz="1800" dirty="0"/>
              <a:t> </a:t>
            </a:r>
            <a:r>
              <a:rPr lang="en-US" sz="1800" dirty="0" err="1"/>
              <a:t>në</a:t>
            </a:r>
            <a:r>
              <a:rPr lang="en-US" sz="1800" dirty="0"/>
              <a:t> </a:t>
            </a:r>
            <a:r>
              <a:rPr lang="en-US" sz="1800" dirty="0" err="1"/>
              <a:t>rastet</a:t>
            </a:r>
            <a:r>
              <a:rPr lang="en-US" sz="1800" dirty="0"/>
              <a:t> me </a:t>
            </a:r>
            <a:r>
              <a:rPr lang="en-US" sz="1800" dirty="0" err="1"/>
              <a:t>viktimë</a:t>
            </a:r>
            <a:r>
              <a:rPr lang="en-US" sz="1800" dirty="0"/>
              <a:t> </a:t>
            </a:r>
            <a:r>
              <a:rPr lang="en-US" sz="1800" dirty="0" err="1"/>
              <a:t>akuzuese</a:t>
            </a:r>
            <a:r>
              <a:rPr lang="en-US" sz="1800" dirty="0"/>
              <a:t>?</a:t>
            </a:r>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A638B89C-CCE5-4E5C-BDDB-1900F6AF4F0C}"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41</a:t>
            </a:fld>
            <a:endParaRPr lang="en-US"/>
          </a:p>
        </p:txBody>
      </p:sp>
    </p:spTree>
    <p:extLst>
      <p:ext uri="{BB962C8B-B14F-4D97-AF65-F5344CB8AC3E}">
        <p14:creationId xmlns:p14="http://schemas.microsoft.com/office/powerpoint/2010/main" val="33407059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6288"/>
            <a:ext cx="8229600" cy="533400"/>
          </a:xfrm>
        </p:spPr>
        <p:txBody>
          <a:bodyPr>
            <a:normAutofit/>
          </a:bodyPr>
          <a:lstStyle/>
          <a:p>
            <a:r>
              <a:rPr lang="en-US" sz="2400" b="1" u="sng" dirty="0" err="1"/>
              <a:t>Mjetet</a:t>
            </a:r>
            <a:r>
              <a:rPr lang="en-US" sz="2400" b="1" u="sng" dirty="0"/>
              <a:t> e </a:t>
            </a:r>
            <a:r>
              <a:rPr lang="en-US" sz="2400" b="1" u="sng" dirty="0" err="1"/>
              <a:t>ankimit</a:t>
            </a:r>
            <a:r>
              <a:rPr lang="en-US" sz="2400" b="1" u="sng" dirty="0"/>
              <a:t> </a:t>
            </a:r>
            <a:r>
              <a:rPr lang="en-US" sz="2400" b="1" u="sng" dirty="0" err="1"/>
              <a:t>kundër</a:t>
            </a:r>
            <a:r>
              <a:rPr lang="en-US" sz="2400" b="1" u="sng" dirty="0"/>
              <a:t> </a:t>
            </a:r>
            <a:r>
              <a:rPr lang="en-US" sz="2400" b="1" u="sng" dirty="0" err="1"/>
              <a:t>vendimit</a:t>
            </a:r>
            <a:r>
              <a:rPr lang="en-US" sz="2400" b="1" u="sng" dirty="0"/>
              <a:t> </a:t>
            </a:r>
            <a:r>
              <a:rPr lang="en-US" sz="2400" b="1" u="sng" dirty="0" err="1"/>
              <a:t>të</a:t>
            </a:r>
            <a:r>
              <a:rPr lang="en-US" sz="2400" b="1" u="sng" dirty="0"/>
              <a:t> </a:t>
            </a:r>
            <a:r>
              <a:rPr lang="en-US" sz="2400" b="1" u="sng" dirty="0" err="1"/>
              <a:t>dhënë</a:t>
            </a:r>
            <a:r>
              <a:rPr lang="en-US" sz="2400" b="1" u="sng" dirty="0"/>
              <a:t> </a:t>
            </a:r>
            <a:r>
              <a:rPr lang="en-US" sz="2400" b="1" u="sng" dirty="0" err="1"/>
              <a:t>në</a:t>
            </a:r>
            <a:r>
              <a:rPr lang="en-US" sz="2400" b="1" u="sng" dirty="0"/>
              <a:t> </a:t>
            </a:r>
            <a:r>
              <a:rPr lang="en-US" sz="2400" b="1" u="sng" dirty="0" err="1" smtClean="0"/>
              <a:t>mungesë</a:t>
            </a:r>
            <a:endParaRPr lang="en-US" sz="4000" u="sng" dirty="0"/>
          </a:p>
        </p:txBody>
      </p:sp>
      <p:sp>
        <p:nvSpPr>
          <p:cNvPr id="3" name="Content Placeholder 2"/>
          <p:cNvSpPr>
            <a:spLocks noGrp="1"/>
          </p:cNvSpPr>
          <p:nvPr>
            <p:ph idx="1"/>
          </p:nvPr>
        </p:nvSpPr>
        <p:spPr>
          <a:xfrm>
            <a:off x="457200" y="2057400"/>
            <a:ext cx="8229600" cy="3916363"/>
          </a:xfrm>
        </p:spPr>
        <p:txBody>
          <a:bodyPr>
            <a:noAutofit/>
          </a:bodyPr>
          <a:lstStyle/>
          <a:p>
            <a:pPr algn="just">
              <a:buFont typeface="Wingdings" pitchFamily="2" charset="2"/>
              <a:buChar char="Ø"/>
            </a:pPr>
            <a:r>
              <a:rPr lang="en-US" sz="2400" b="1" dirty="0" err="1"/>
              <a:t>Rivendosja</a:t>
            </a:r>
            <a:r>
              <a:rPr lang="en-US" sz="2400" b="1" dirty="0"/>
              <a:t> </a:t>
            </a:r>
            <a:r>
              <a:rPr lang="en-US" sz="2400" b="1" dirty="0" err="1"/>
              <a:t>në</a:t>
            </a:r>
            <a:r>
              <a:rPr lang="en-US" sz="2400" b="1" dirty="0"/>
              <a:t> </a:t>
            </a:r>
            <a:r>
              <a:rPr lang="en-US" sz="2400" b="1" dirty="0" err="1"/>
              <a:t>afat</a:t>
            </a:r>
            <a:endParaRPr lang="en-US" sz="2400" dirty="0"/>
          </a:p>
          <a:p>
            <a:pPr marL="0" indent="0">
              <a:buNone/>
            </a:pPr>
            <a:endParaRPr lang="en-US" sz="1800" b="1" u="sng" dirty="0" smtClean="0"/>
          </a:p>
          <a:p>
            <a:pPr marL="0" indent="0">
              <a:buNone/>
            </a:pPr>
            <a:r>
              <a:rPr lang="en-US" sz="1800" b="1" u="sng" dirty="0" err="1" smtClean="0"/>
              <a:t>Kushtet</a:t>
            </a:r>
            <a:r>
              <a:rPr lang="en-US" sz="1800" b="1" u="sng" dirty="0" smtClean="0"/>
              <a:t> </a:t>
            </a:r>
            <a:r>
              <a:rPr lang="en-US" sz="1800" b="1" u="sng" dirty="0" err="1"/>
              <a:t>që</a:t>
            </a:r>
            <a:r>
              <a:rPr lang="en-US" sz="1800" b="1" u="sng" dirty="0"/>
              <a:t> </a:t>
            </a:r>
            <a:r>
              <a:rPr lang="en-US" sz="1800" b="1" u="sng" dirty="0" err="1"/>
              <a:t>që</a:t>
            </a:r>
            <a:r>
              <a:rPr lang="en-US" sz="1800" b="1" u="sng" dirty="0"/>
              <a:t> </a:t>
            </a:r>
            <a:r>
              <a:rPr lang="en-US" sz="1800" b="1" u="sng" dirty="0" err="1"/>
              <a:t>përligjin</a:t>
            </a:r>
            <a:r>
              <a:rPr lang="en-US" sz="1800" b="1" u="sng" dirty="0"/>
              <a:t> </a:t>
            </a:r>
            <a:r>
              <a:rPr lang="en-US" sz="1800" b="1" u="sng" dirty="0" err="1"/>
              <a:t>rivendosjen</a:t>
            </a:r>
            <a:r>
              <a:rPr lang="en-US" sz="1800" b="1" u="sng" dirty="0"/>
              <a:t> </a:t>
            </a:r>
            <a:r>
              <a:rPr lang="en-US" sz="1800" b="1" u="sng" dirty="0" err="1"/>
              <a:t>në</a:t>
            </a:r>
            <a:r>
              <a:rPr lang="en-US" sz="1800" b="1" u="sng" dirty="0"/>
              <a:t> </a:t>
            </a:r>
            <a:r>
              <a:rPr lang="en-US" sz="1800" b="1" u="sng" dirty="0" err="1"/>
              <a:t>afat</a:t>
            </a:r>
            <a:r>
              <a:rPr lang="en-US" sz="1800" b="1" u="sng" dirty="0"/>
              <a:t>:</a:t>
            </a:r>
            <a:endParaRPr lang="en-US" sz="1800" dirty="0"/>
          </a:p>
          <a:p>
            <a:pPr marL="0" indent="0">
              <a:buNone/>
            </a:pPr>
            <a:r>
              <a:rPr lang="en-US" sz="1800" i="1" dirty="0" err="1"/>
              <a:t>Së</a:t>
            </a:r>
            <a:r>
              <a:rPr lang="en-US" sz="1800" i="1" dirty="0"/>
              <a:t> </a:t>
            </a:r>
            <a:r>
              <a:rPr lang="en-US" sz="1800" i="1" dirty="0" err="1"/>
              <a:t>pari</a:t>
            </a:r>
            <a:r>
              <a:rPr lang="en-US" sz="1800" i="1" dirty="0"/>
              <a:t>, i </a:t>
            </a:r>
            <a:r>
              <a:rPr lang="en-US" sz="1800" i="1" dirty="0" err="1"/>
              <a:t>pandehuri</a:t>
            </a:r>
            <a:r>
              <a:rPr lang="en-US" sz="1800" i="1" dirty="0"/>
              <a:t> </a:t>
            </a:r>
            <a:r>
              <a:rPr lang="en-US" sz="1800" i="1" dirty="0" err="1"/>
              <a:t>është</a:t>
            </a:r>
            <a:r>
              <a:rPr lang="en-US" sz="1800" i="1" dirty="0"/>
              <a:t> </a:t>
            </a:r>
            <a:r>
              <a:rPr lang="en-US" sz="1800" i="1" dirty="0" err="1"/>
              <a:t>gjykuar</a:t>
            </a:r>
            <a:r>
              <a:rPr lang="en-US" sz="1800" i="1" dirty="0"/>
              <a:t> </a:t>
            </a:r>
            <a:r>
              <a:rPr lang="en-US" sz="1800" i="1" dirty="0" err="1"/>
              <a:t>në</a:t>
            </a:r>
            <a:r>
              <a:rPr lang="en-US" sz="1800" i="1" dirty="0"/>
              <a:t> </a:t>
            </a:r>
            <a:r>
              <a:rPr lang="en-US" sz="1800" i="1" dirty="0" err="1"/>
              <a:t>mungesë</a:t>
            </a:r>
            <a:r>
              <a:rPr lang="en-US" sz="1800" i="1" dirty="0"/>
              <a:t> duke </a:t>
            </a:r>
            <a:r>
              <a:rPr lang="en-US" sz="1800" i="1" dirty="0" err="1"/>
              <a:t>hequr</a:t>
            </a:r>
            <a:r>
              <a:rPr lang="en-US" sz="1800" i="1" dirty="0"/>
              <a:t> </a:t>
            </a:r>
            <a:r>
              <a:rPr lang="en-US" sz="1800" i="1" dirty="0" err="1"/>
              <a:t>dorë</a:t>
            </a:r>
            <a:r>
              <a:rPr lang="en-US" sz="1800" i="1" dirty="0"/>
              <a:t> </a:t>
            </a:r>
            <a:r>
              <a:rPr lang="en-US" sz="1800" i="1" dirty="0" err="1"/>
              <a:t>nga</a:t>
            </a:r>
            <a:r>
              <a:rPr lang="en-US" sz="1800" i="1" dirty="0"/>
              <a:t> e </a:t>
            </a:r>
            <a:r>
              <a:rPr lang="en-US" sz="1800" i="1" dirty="0" err="1"/>
              <a:t>drejta</a:t>
            </a:r>
            <a:r>
              <a:rPr lang="en-US" sz="1800" i="1" dirty="0"/>
              <a:t> </a:t>
            </a:r>
            <a:r>
              <a:rPr lang="en-US" sz="1800" i="1" dirty="0" err="1"/>
              <a:t>për</a:t>
            </a:r>
            <a:r>
              <a:rPr lang="en-US" sz="1800" i="1" dirty="0"/>
              <a:t> </a:t>
            </a:r>
            <a:r>
              <a:rPr lang="en-US" sz="1800" i="1" dirty="0" err="1"/>
              <a:t>të</a:t>
            </a:r>
            <a:r>
              <a:rPr lang="en-US" sz="1800" i="1" dirty="0"/>
              <a:t> </a:t>
            </a:r>
            <a:r>
              <a:rPr lang="en-US" sz="1800" i="1" dirty="0" err="1"/>
              <a:t>qenë</a:t>
            </a:r>
            <a:r>
              <a:rPr lang="en-US" sz="1800" i="1" dirty="0"/>
              <a:t> i </a:t>
            </a:r>
            <a:r>
              <a:rPr lang="en-US" sz="1800" i="1" dirty="0" err="1"/>
              <a:t>pranishëm</a:t>
            </a:r>
            <a:r>
              <a:rPr lang="en-US" sz="1800" i="1" dirty="0"/>
              <a:t> </a:t>
            </a:r>
            <a:r>
              <a:rPr lang="en-US" sz="1800" i="1" dirty="0" err="1"/>
              <a:t>në</a:t>
            </a:r>
            <a:r>
              <a:rPr lang="en-US" sz="1800" i="1" dirty="0"/>
              <a:t> </a:t>
            </a:r>
            <a:r>
              <a:rPr lang="en-US" sz="1800" i="1" dirty="0" err="1"/>
              <a:t>gjykim</a:t>
            </a:r>
            <a:r>
              <a:rPr lang="en-US" sz="1800" i="1" dirty="0"/>
              <a:t>.</a:t>
            </a:r>
            <a:endParaRPr lang="en-US" sz="1800" dirty="0"/>
          </a:p>
          <a:p>
            <a:pPr marL="0" indent="0">
              <a:buNone/>
            </a:pPr>
            <a:r>
              <a:rPr lang="en-US" sz="1800" i="1" dirty="0" err="1"/>
              <a:t>Së</a:t>
            </a:r>
            <a:r>
              <a:rPr lang="en-US" sz="1800" i="1" dirty="0"/>
              <a:t> </a:t>
            </a:r>
            <a:r>
              <a:rPr lang="en-US" sz="1800" i="1" dirty="0" err="1"/>
              <a:t>dyti</a:t>
            </a:r>
            <a:r>
              <a:rPr lang="en-US" sz="1800" i="1" dirty="0"/>
              <a:t>, i </a:t>
            </a:r>
            <a:r>
              <a:rPr lang="en-US" sz="1800" i="1" dirty="0" err="1"/>
              <a:t>pandehuri</a:t>
            </a:r>
            <a:r>
              <a:rPr lang="en-US" sz="1800" i="1" dirty="0"/>
              <a:t> i </a:t>
            </a:r>
            <a:r>
              <a:rPr lang="en-US" sz="1800" i="1" dirty="0" err="1"/>
              <a:t>gjykuar</a:t>
            </a:r>
            <a:r>
              <a:rPr lang="en-US" sz="1800" i="1" dirty="0"/>
              <a:t> </a:t>
            </a:r>
            <a:r>
              <a:rPr lang="en-US" sz="1800" i="1" dirty="0" err="1"/>
              <a:t>në</a:t>
            </a:r>
            <a:r>
              <a:rPr lang="en-US" sz="1800" i="1" dirty="0"/>
              <a:t> </a:t>
            </a:r>
            <a:r>
              <a:rPr lang="en-US" sz="1800" i="1" dirty="0" err="1"/>
              <a:t>mungesë</a:t>
            </a:r>
            <a:r>
              <a:rPr lang="en-US" sz="1800" i="1" dirty="0"/>
              <a:t> </a:t>
            </a:r>
            <a:r>
              <a:rPr lang="en-US" sz="1800" i="1" dirty="0" err="1"/>
              <a:t>provon</a:t>
            </a:r>
            <a:r>
              <a:rPr lang="en-US" sz="1800" i="1" dirty="0"/>
              <a:t> se </a:t>
            </a:r>
            <a:r>
              <a:rPr lang="en-US" sz="1800" i="1" dirty="0" err="1"/>
              <a:t>nuk</a:t>
            </a:r>
            <a:r>
              <a:rPr lang="en-US" sz="1800" i="1" dirty="0"/>
              <a:t> </a:t>
            </a:r>
            <a:r>
              <a:rPr lang="en-US" sz="1800" i="1" dirty="0" err="1"/>
              <a:t>kishte</a:t>
            </a:r>
            <a:r>
              <a:rPr lang="en-US" sz="1800" i="1" dirty="0"/>
              <a:t> </a:t>
            </a:r>
            <a:r>
              <a:rPr lang="en-US" sz="1800" i="1" dirty="0" err="1"/>
              <a:t>dijeni</a:t>
            </a:r>
            <a:r>
              <a:rPr lang="en-US" sz="1800" i="1" dirty="0"/>
              <a:t> </a:t>
            </a:r>
            <a:r>
              <a:rPr lang="en-US" sz="1800" i="1" dirty="0" err="1"/>
              <a:t>për</a:t>
            </a:r>
            <a:r>
              <a:rPr lang="en-US" sz="1800" i="1" dirty="0"/>
              <a:t> </a:t>
            </a:r>
            <a:r>
              <a:rPr lang="en-US" sz="1800" i="1" dirty="0" err="1"/>
              <a:t>vendimin</a:t>
            </a:r>
            <a:r>
              <a:rPr lang="en-US" sz="1800" i="1" dirty="0"/>
              <a:t>.</a:t>
            </a:r>
            <a:endParaRPr lang="en-US" sz="1800" dirty="0"/>
          </a:p>
          <a:p>
            <a:pPr marL="0" indent="0">
              <a:buNone/>
            </a:pPr>
            <a:r>
              <a:rPr lang="en-US" sz="1800" i="1" dirty="0" err="1"/>
              <a:t>Së</a:t>
            </a:r>
            <a:r>
              <a:rPr lang="en-US" sz="1800" i="1" dirty="0"/>
              <a:t> </a:t>
            </a:r>
            <a:r>
              <a:rPr lang="en-US" sz="1800" i="1" dirty="0" err="1"/>
              <a:t>treti</a:t>
            </a:r>
            <a:r>
              <a:rPr lang="en-US" sz="1800" i="1" dirty="0"/>
              <a:t>, i </a:t>
            </a:r>
            <a:r>
              <a:rPr lang="en-US" sz="1800" i="1" dirty="0" err="1"/>
              <a:t>pandehuri</a:t>
            </a:r>
            <a:r>
              <a:rPr lang="en-US" sz="1800" i="1" dirty="0"/>
              <a:t> </a:t>
            </a:r>
            <a:r>
              <a:rPr lang="en-US" sz="1800" i="1" dirty="0" err="1"/>
              <a:t>nuk</a:t>
            </a:r>
            <a:r>
              <a:rPr lang="en-US" sz="1800" i="1" dirty="0"/>
              <a:t> </a:t>
            </a:r>
            <a:r>
              <a:rPr lang="en-US" sz="1800" i="1" dirty="0" err="1"/>
              <a:t>ka</a:t>
            </a:r>
            <a:r>
              <a:rPr lang="en-US" sz="1800" i="1" dirty="0"/>
              <a:t> </a:t>
            </a:r>
            <a:r>
              <a:rPr lang="en-US" sz="1800" i="1" dirty="0" err="1"/>
              <a:t>autorizuar</a:t>
            </a:r>
            <a:r>
              <a:rPr lang="en-US" sz="1800" i="1" dirty="0"/>
              <a:t> </a:t>
            </a:r>
            <a:r>
              <a:rPr lang="en-US" sz="1800" i="1" dirty="0" err="1"/>
              <a:t>familjarët</a:t>
            </a:r>
            <a:r>
              <a:rPr lang="en-US" sz="1800" i="1" dirty="0"/>
              <a:t> </a:t>
            </a:r>
            <a:r>
              <a:rPr lang="en-US" sz="1800" i="1" dirty="0" err="1"/>
              <a:t>ose</a:t>
            </a:r>
            <a:r>
              <a:rPr lang="en-US" sz="1800" i="1" dirty="0"/>
              <a:t> </a:t>
            </a:r>
            <a:r>
              <a:rPr lang="en-US" sz="1800" i="1" dirty="0" err="1"/>
              <a:t>mbrojtësin</a:t>
            </a:r>
            <a:r>
              <a:rPr lang="en-US" sz="1800" i="1" dirty="0"/>
              <a:t> e </a:t>
            </a:r>
            <a:r>
              <a:rPr lang="en-US" sz="1800" i="1" dirty="0" err="1"/>
              <a:t>tij</a:t>
            </a:r>
            <a:r>
              <a:rPr lang="en-US" sz="1800" i="1" dirty="0"/>
              <a:t> </a:t>
            </a:r>
            <a:r>
              <a:rPr lang="en-US" sz="1800" i="1" dirty="0" err="1"/>
              <a:t>për</a:t>
            </a:r>
            <a:r>
              <a:rPr lang="en-US" sz="1800" i="1" dirty="0"/>
              <a:t> </a:t>
            </a:r>
            <a:r>
              <a:rPr lang="en-US" sz="1800" i="1" dirty="0" err="1"/>
              <a:t>të</a:t>
            </a:r>
            <a:r>
              <a:rPr lang="en-US" sz="1800" i="1" dirty="0"/>
              <a:t> </a:t>
            </a:r>
            <a:r>
              <a:rPr lang="en-US" sz="1800" i="1" dirty="0" err="1"/>
              <a:t>ushtruar</a:t>
            </a:r>
            <a:r>
              <a:rPr lang="en-US" sz="1800" i="1" dirty="0"/>
              <a:t> </a:t>
            </a:r>
            <a:r>
              <a:rPr lang="en-US" sz="1800" i="1" dirty="0" err="1"/>
              <a:t>ankim</a:t>
            </a:r>
            <a:r>
              <a:rPr lang="en-US" sz="1800" i="1" dirty="0"/>
              <a:t> </a:t>
            </a:r>
            <a:r>
              <a:rPr lang="en-US" sz="1800" i="1" dirty="0" err="1"/>
              <a:t>kundër</a:t>
            </a:r>
            <a:r>
              <a:rPr lang="en-US" sz="1800" i="1" dirty="0"/>
              <a:t> </a:t>
            </a:r>
            <a:r>
              <a:rPr lang="en-US" sz="1800" i="1" dirty="0" err="1"/>
              <a:t>vendimit</a:t>
            </a:r>
            <a:r>
              <a:rPr lang="en-US" sz="1800" i="1" dirty="0"/>
              <a:t> </a:t>
            </a:r>
            <a:r>
              <a:rPr lang="en-US" sz="1800" i="1" dirty="0" err="1"/>
              <a:t>të</a:t>
            </a:r>
            <a:r>
              <a:rPr lang="en-US" sz="1800" i="1" dirty="0"/>
              <a:t> </a:t>
            </a:r>
            <a:r>
              <a:rPr lang="en-US" sz="1800" i="1" dirty="0" err="1"/>
              <a:t>gjykatës</a:t>
            </a:r>
            <a:r>
              <a:rPr lang="en-US" sz="1800" i="1" dirty="0"/>
              <a:t>.</a:t>
            </a:r>
            <a:endParaRPr lang="en-US" sz="1800" dirty="0"/>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5" name="Date Placeholder 4"/>
          <p:cNvSpPr>
            <a:spLocks noGrp="1"/>
          </p:cNvSpPr>
          <p:nvPr>
            <p:ph type="dt" sz="half" idx="10"/>
          </p:nvPr>
        </p:nvSpPr>
        <p:spPr/>
        <p:txBody>
          <a:bodyPr/>
          <a:lstStyle/>
          <a:p>
            <a:fld id="{84B819BF-41DE-401A-A0E0-4BC32E4BD4C1}" type="datetime1">
              <a:rPr lang="en-US" smtClean="0"/>
              <a:t>3/14/2023</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42</a:t>
            </a:fld>
            <a:endParaRPr lang="en-US"/>
          </a:p>
        </p:txBody>
      </p:sp>
    </p:spTree>
    <p:extLst>
      <p:ext uri="{BB962C8B-B14F-4D97-AF65-F5344CB8AC3E}">
        <p14:creationId xmlns:p14="http://schemas.microsoft.com/office/powerpoint/2010/main" val="8698177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8686800" cy="4800600"/>
          </a:xfrm>
        </p:spPr>
        <p:txBody>
          <a:bodyPr>
            <a:noAutofit/>
          </a:bodyPr>
          <a:lstStyle/>
          <a:p>
            <a:pPr algn="just"/>
            <a:r>
              <a:rPr lang="en-US" sz="1800" dirty="0" err="1"/>
              <a:t>Gjykata</a:t>
            </a:r>
            <a:r>
              <a:rPr lang="en-US" sz="1800" dirty="0"/>
              <a:t> e </a:t>
            </a:r>
            <a:r>
              <a:rPr lang="en-US" sz="1800" dirty="0" err="1"/>
              <a:t>Rrethit</a:t>
            </a:r>
            <a:r>
              <a:rPr lang="en-US" sz="1800" dirty="0"/>
              <a:t> </a:t>
            </a:r>
            <a:r>
              <a:rPr lang="en-US" sz="1800" dirty="0" err="1"/>
              <a:t>Gjyqësor</a:t>
            </a:r>
            <a:r>
              <a:rPr lang="en-US" sz="1800" dirty="0"/>
              <a:t> </a:t>
            </a:r>
            <a:r>
              <a:rPr lang="en-US" sz="1800" dirty="0" err="1"/>
              <a:t>Tiranë</a:t>
            </a:r>
            <a:r>
              <a:rPr lang="en-US" sz="1800" dirty="0"/>
              <a:t> </a:t>
            </a:r>
            <a:r>
              <a:rPr lang="en-US" sz="1800" dirty="0" err="1"/>
              <a:t>ka</a:t>
            </a:r>
            <a:r>
              <a:rPr lang="en-US" sz="1800" dirty="0"/>
              <a:t> </a:t>
            </a:r>
            <a:r>
              <a:rPr lang="en-US" sz="1800" dirty="0" err="1"/>
              <a:t>vendosur</a:t>
            </a:r>
            <a:r>
              <a:rPr lang="en-US" sz="1800" dirty="0"/>
              <a:t> </a:t>
            </a:r>
            <a:r>
              <a:rPr lang="en-US" sz="1800" dirty="0" err="1"/>
              <a:t>mospranimin</a:t>
            </a:r>
            <a:r>
              <a:rPr lang="en-US" sz="1800" dirty="0"/>
              <a:t> e </a:t>
            </a:r>
            <a:r>
              <a:rPr lang="en-US" sz="1800" dirty="0" err="1"/>
              <a:t>kërkesës</a:t>
            </a:r>
            <a:r>
              <a:rPr lang="en-US" sz="1800" dirty="0"/>
              <a:t> </a:t>
            </a:r>
            <a:r>
              <a:rPr lang="en-US" sz="1800" dirty="0" err="1"/>
              <a:t>së</a:t>
            </a:r>
            <a:r>
              <a:rPr lang="en-US" sz="1800" dirty="0"/>
              <a:t> </a:t>
            </a:r>
            <a:r>
              <a:rPr lang="en-US" sz="1800" dirty="0" err="1"/>
              <a:t>të</a:t>
            </a:r>
            <a:r>
              <a:rPr lang="en-US" sz="1800" dirty="0"/>
              <a:t> </a:t>
            </a:r>
            <a:r>
              <a:rPr lang="en-US" sz="1800" dirty="0" err="1"/>
              <a:t>pandehurit</a:t>
            </a:r>
            <a:r>
              <a:rPr lang="en-US" sz="1800" dirty="0"/>
              <a:t> </a:t>
            </a:r>
            <a:r>
              <a:rPr lang="en-US" sz="1800" dirty="0" err="1"/>
              <a:t>A.Sh</a:t>
            </a:r>
            <a:r>
              <a:rPr lang="en-US" sz="1800" dirty="0"/>
              <a:t>. </a:t>
            </a:r>
            <a:r>
              <a:rPr lang="en-US" sz="1800" dirty="0" err="1"/>
              <a:t>dhe</a:t>
            </a:r>
            <a:r>
              <a:rPr lang="en-US" sz="1800" dirty="0"/>
              <a:t> </a:t>
            </a:r>
            <a:r>
              <a:rPr lang="en-US" sz="1800" dirty="0" err="1"/>
              <a:t>Shoqërisë</a:t>
            </a:r>
            <a:r>
              <a:rPr lang="en-US" sz="1800" dirty="0"/>
              <a:t> “2A..” me </a:t>
            </a:r>
            <a:r>
              <a:rPr lang="en-US" sz="1800" dirty="0" err="1"/>
              <a:t>objekt</a:t>
            </a:r>
            <a:r>
              <a:rPr lang="en-US" sz="1800" dirty="0"/>
              <a:t> “</a:t>
            </a:r>
            <a:r>
              <a:rPr lang="en-US" sz="1800" dirty="0" err="1"/>
              <a:t>Rivendosje</a:t>
            </a:r>
            <a:r>
              <a:rPr lang="en-US" sz="1800" dirty="0"/>
              <a:t> ne </a:t>
            </a:r>
            <a:r>
              <a:rPr lang="en-US" sz="1800" dirty="0" err="1"/>
              <a:t>afat</a:t>
            </a:r>
            <a:r>
              <a:rPr lang="en-US" sz="1800" dirty="0"/>
              <a:t> e </a:t>
            </a:r>
            <a:r>
              <a:rPr lang="en-US" sz="1800" dirty="0" err="1"/>
              <a:t>te</a:t>
            </a:r>
            <a:r>
              <a:rPr lang="en-US" sz="1800" dirty="0"/>
              <a:t> </a:t>
            </a:r>
            <a:r>
              <a:rPr lang="en-US" sz="1800" dirty="0" err="1"/>
              <a:t>drejtes</a:t>
            </a:r>
            <a:r>
              <a:rPr lang="en-US" sz="1800" dirty="0"/>
              <a:t> se </a:t>
            </a:r>
            <a:r>
              <a:rPr lang="en-US" sz="1800" dirty="0" err="1"/>
              <a:t>ankimit</a:t>
            </a:r>
            <a:r>
              <a:rPr lang="en-US" sz="1800" dirty="0"/>
              <a:t> </a:t>
            </a:r>
            <a:r>
              <a:rPr lang="en-US" sz="1800" dirty="0" err="1"/>
              <a:t>ndaj</a:t>
            </a:r>
            <a:r>
              <a:rPr lang="en-US" sz="1800" dirty="0"/>
              <a:t> </a:t>
            </a:r>
            <a:r>
              <a:rPr lang="en-US" sz="1800" dirty="0" err="1"/>
              <a:t>Vendimit</a:t>
            </a:r>
            <a:r>
              <a:rPr lang="en-US" sz="1800" dirty="0"/>
              <a:t> penal Nr.4012, date 19/12/2016 </a:t>
            </a:r>
            <a:r>
              <a:rPr lang="en-US" sz="1800" dirty="0" err="1"/>
              <a:t>te</a:t>
            </a:r>
            <a:r>
              <a:rPr lang="en-US" sz="1800" dirty="0"/>
              <a:t> </a:t>
            </a:r>
            <a:r>
              <a:rPr lang="en-US" sz="1800" dirty="0" err="1"/>
              <a:t>Gjykates</a:t>
            </a:r>
            <a:r>
              <a:rPr lang="en-US" sz="1800" dirty="0"/>
              <a:t> se </a:t>
            </a:r>
            <a:r>
              <a:rPr lang="en-US" sz="1800" dirty="0" err="1"/>
              <a:t>Rrethit</a:t>
            </a:r>
            <a:r>
              <a:rPr lang="en-US" sz="1800" dirty="0"/>
              <a:t> </a:t>
            </a:r>
            <a:r>
              <a:rPr lang="en-US" sz="1800" dirty="0" err="1"/>
              <a:t>Gjyqesor</a:t>
            </a:r>
            <a:r>
              <a:rPr lang="en-US" sz="1800" dirty="0"/>
              <a:t> </a:t>
            </a:r>
            <a:r>
              <a:rPr lang="en-US" sz="1800" dirty="0" err="1"/>
              <a:t>Tirane</a:t>
            </a:r>
            <a:r>
              <a:rPr lang="en-US" sz="1800" dirty="0"/>
              <a:t>”. 930 I </a:t>
            </a:r>
            <a:r>
              <a:rPr lang="en-US" sz="1800" dirty="0" err="1"/>
              <a:t>pandehuri</a:t>
            </a:r>
            <a:r>
              <a:rPr lang="en-US" sz="1800" dirty="0"/>
              <a:t> </a:t>
            </a:r>
            <a:r>
              <a:rPr lang="en-US" sz="1800" dirty="0" err="1"/>
              <a:t>ishte</a:t>
            </a:r>
            <a:r>
              <a:rPr lang="en-US" sz="1800" dirty="0"/>
              <a:t> </a:t>
            </a:r>
            <a:r>
              <a:rPr lang="en-US" sz="1800" dirty="0" err="1"/>
              <a:t>gjykuar</a:t>
            </a:r>
            <a:r>
              <a:rPr lang="en-US" sz="1800" dirty="0"/>
              <a:t> </a:t>
            </a:r>
            <a:r>
              <a:rPr lang="en-US" sz="1800" dirty="0" err="1"/>
              <a:t>në</a:t>
            </a:r>
            <a:r>
              <a:rPr lang="en-US" sz="1800" dirty="0"/>
              <a:t> </a:t>
            </a:r>
            <a:r>
              <a:rPr lang="en-US" sz="1800" dirty="0" err="1"/>
              <a:t>mungesë</a:t>
            </a:r>
            <a:r>
              <a:rPr lang="en-US" sz="1800" dirty="0"/>
              <a:t> </a:t>
            </a:r>
            <a:r>
              <a:rPr lang="en-US" sz="1800" dirty="0" err="1"/>
              <a:t>dhe</a:t>
            </a:r>
            <a:r>
              <a:rPr lang="en-US" sz="1800" dirty="0"/>
              <a:t> </a:t>
            </a:r>
            <a:r>
              <a:rPr lang="en-US" sz="1800" dirty="0" err="1"/>
              <a:t>kishte</a:t>
            </a:r>
            <a:r>
              <a:rPr lang="en-US" sz="1800" dirty="0"/>
              <a:t> </a:t>
            </a:r>
            <a:r>
              <a:rPr lang="en-US" sz="1800" dirty="0" err="1"/>
              <a:t>autorizuar</a:t>
            </a:r>
            <a:r>
              <a:rPr lang="en-US" sz="1800" dirty="0"/>
              <a:t> </a:t>
            </a:r>
            <a:r>
              <a:rPr lang="en-US" sz="1800" dirty="0" err="1"/>
              <a:t>mbrojtësin</a:t>
            </a:r>
            <a:r>
              <a:rPr lang="en-US" sz="1800" dirty="0"/>
              <a:t>, </a:t>
            </a:r>
            <a:r>
              <a:rPr lang="en-US" sz="1800" dirty="0" err="1"/>
              <a:t>në</a:t>
            </a:r>
            <a:r>
              <a:rPr lang="en-US" sz="1800" dirty="0"/>
              <a:t> </a:t>
            </a:r>
            <a:r>
              <a:rPr lang="en-US" sz="1800" dirty="0" err="1"/>
              <a:t>prokurën</a:t>
            </a:r>
            <a:r>
              <a:rPr lang="en-US" sz="1800" dirty="0"/>
              <a:t> e </a:t>
            </a:r>
            <a:r>
              <a:rPr lang="en-US" sz="1800" dirty="0" err="1"/>
              <a:t>përfaqësimit</a:t>
            </a:r>
            <a:r>
              <a:rPr lang="en-US" sz="1800" dirty="0"/>
              <a:t>, </a:t>
            </a:r>
            <a:r>
              <a:rPr lang="en-US" sz="1800" dirty="0" err="1"/>
              <a:t>që</a:t>
            </a:r>
            <a:r>
              <a:rPr lang="en-US" sz="1800" dirty="0"/>
              <a:t> </a:t>
            </a:r>
            <a:r>
              <a:rPr lang="en-US" sz="1800" dirty="0" err="1"/>
              <a:t>të</a:t>
            </a:r>
            <a:r>
              <a:rPr lang="en-US" sz="1800" dirty="0"/>
              <a:t> </a:t>
            </a:r>
            <a:r>
              <a:rPr lang="en-US" sz="1800" dirty="0" err="1"/>
              <a:t>ushtronte</a:t>
            </a:r>
            <a:r>
              <a:rPr lang="en-US" sz="1800" dirty="0"/>
              <a:t> </a:t>
            </a:r>
            <a:r>
              <a:rPr lang="en-US" sz="1800" dirty="0" err="1"/>
              <a:t>ankim</a:t>
            </a:r>
            <a:r>
              <a:rPr lang="en-US" sz="1800" dirty="0"/>
              <a:t> </a:t>
            </a:r>
            <a:r>
              <a:rPr lang="en-US" sz="1800" dirty="0" err="1"/>
              <a:t>ndaj</a:t>
            </a:r>
            <a:r>
              <a:rPr lang="en-US" sz="1800" dirty="0"/>
              <a:t> </a:t>
            </a:r>
            <a:r>
              <a:rPr lang="en-US" sz="1800" dirty="0" err="1"/>
              <a:t>vendimit</a:t>
            </a:r>
            <a:r>
              <a:rPr lang="en-US" sz="1800" dirty="0"/>
              <a:t> </a:t>
            </a:r>
            <a:r>
              <a:rPr lang="en-US" sz="1800" dirty="0" err="1"/>
              <a:t>përfundimtar</a:t>
            </a:r>
            <a:r>
              <a:rPr lang="en-US" sz="1800" dirty="0"/>
              <a:t> </a:t>
            </a:r>
            <a:r>
              <a:rPr lang="en-US" sz="1800" dirty="0" err="1"/>
              <a:t>të</a:t>
            </a:r>
            <a:r>
              <a:rPr lang="en-US" sz="1800" dirty="0"/>
              <a:t> </a:t>
            </a:r>
            <a:r>
              <a:rPr lang="en-US" sz="1800" dirty="0" err="1"/>
              <a:t>gjykatës</a:t>
            </a:r>
            <a:r>
              <a:rPr lang="en-US" sz="1800" dirty="0"/>
              <a:t>. </a:t>
            </a:r>
            <a:r>
              <a:rPr lang="en-US" sz="1800" dirty="0" err="1"/>
              <a:t>Gjykata</a:t>
            </a:r>
            <a:r>
              <a:rPr lang="en-US" sz="1800" dirty="0"/>
              <a:t> </a:t>
            </a:r>
            <a:r>
              <a:rPr lang="en-US" sz="1800" dirty="0" err="1"/>
              <a:t>ka</a:t>
            </a:r>
            <a:r>
              <a:rPr lang="en-US" sz="1800" dirty="0"/>
              <a:t> </a:t>
            </a:r>
            <a:r>
              <a:rPr lang="en-US" sz="1800" dirty="0" err="1"/>
              <a:t>arsyetuar</a:t>
            </a:r>
            <a:r>
              <a:rPr lang="en-US" sz="1800" dirty="0"/>
              <a:t> se “... </a:t>
            </a:r>
            <a:r>
              <a:rPr lang="en-US" sz="1800" i="1" dirty="0" err="1"/>
              <a:t>Zgjedhja</a:t>
            </a:r>
            <a:r>
              <a:rPr lang="en-US" sz="1800" i="1" dirty="0"/>
              <a:t> </a:t>
            </a:r>
            <a:r>
              <a:rPr lang="en-US" sz="1800" i="1" dirty="0" err="1"/>
              <a:t>nga</a:t>
            </a:r>
            <a:r>
              <a:rPr lang="en-US" sz="1800" i="1" dirty="0"/>
              <a:t> </a:t>
            </a:r>
            <a:r>
              <a:rPr lang="en-US" sz="1800" i="1" dirty="0" err="1"/>
              <a:t>kerkuesi</a:t>
            </a:r>
            <a:r>
              <a:rPr lang="en-US" sz="1800" i="1" dirty="0"/>
              <a:t> i </a:t>
            </a:r>
            <a:r>
              <a:rPr lang="en-US" sz="1800" i="1" dirty="0" err="1"/>
              <a:t>mbrojtesit</a:t>
            </a:r>
            <a:r>
              <a:rPr lang="en-US" sz="1800" i="1" dirty="0"/>
              <a:t> </a:t>
            </a:r>
            <a:r>
              <a:rPr lang="en-US" sz="1800" i="1" dirty="0" err="1"/>
              <a:t>te</a:t>
            </a:r>
            <a:r>
              <a:rPr lang="en-US" sz="1800" i="1" dirty="0"/>
              <a:t> </a:t>
            </a:r>
            <a:r>
              <a:rPr lang="en-US" sz="1800" i="1" dirty="0" err="1"/>
              <a:t>posaçem</a:t>
            </a:r>
            <a:r>
              <a:rPr lang="en-US" sz="1800" i="1" dirty="0"/>
              <a:t> </a:t>
            </a:r>
            <a:r>
              <a:rPr lang="en-US" sz="1800" i="1" dirty="0" err="1"/>
              <a:t>dhe</a:t>
            </a:r>
            <a:r>
              <a:rPr lang="en-US" sz="1800" i="1" dirty="0"/>
              <a:t> </a:t>
            </a:r>
            <a:r>
              <a:rPr lang="en-US" sz="1800" i="1" dirty="0" err="1"/>
              <a:t>pajisja</a:t>
            </a:r>
            <a:r>
              <a:rPr lang="en-US" sz="1800" i="1" dirty="0"/>
              <a:t> me </a:t>
            </a:r>
            <a:r>
              <a:rPr lang="en-US" sz="1800" i="1" dirty="0" err="1"/>
              <a:t>Prokure</a:t>
            </a:r>
            <a:r>
              <a:rPr lang="en-US" sz="1800" i="1" dirty="0"/>
              <a:t> </a:t>
            </a:r>
            <a:r>
              <a:rPr lang="en-US" sz="1800" i="1" dirty="0" err="1"/>
              <a:t>te</a:t>
            </a:r>
            <a:r>
              <a:rPr lang="en-US" sz="1800" i="1" dirty="0"/>
              <a:t> </a:t>
            </a:r>
            <a:r>
              <a:rPr lang="en-US" sz="1800" i="1" dirty="0" err="1"/>
              <a:t>Posaçme</a:t>
            </a:r>
            <a:r>
              <a:rPr lang="en-US" sz="1800" i="1" dirty="0"/>
              <a:t> e </a:t>
            </a:r>
            <a:r>
              <a:rPr lang="en-US" sz="1800" i="1" dirty="0" err="1"/>
              <a:t>tij</a:t>
            </a:r>
            <a:r>
              <a:rPr lang="en-US" sz="1800" i="1" dirty="0"/>
              <a:t>, </a:t>
            </a:r>
            <a:r>
              <a:rPr lang="en-US" sz="1800" i="1" dirty="0" err="1"/>
              <a:t>gjate</a:t>
            </a:r>
            <a:r>
              <a:rPr lang="en-US" sz="1800" i="1" dirty="0"/>
              <a:t> </a:t>
            </a:r>
            <a:r>
              <a:rPr lang="en-US" sz="1800" i="1" dirty="0" err="1"/>
              <a:t>kohes</a:t>
            </a:r>
            <a:r>
              <a:rPr lang="en-US" sz="1800" i="1" dirty="0"/>
              <a:t> </a:t>
            </a:r>
            <a:r>
              <a:rPr lang="en-US" sz="1800" i="1" dirty="0" err="1"/>
              <a:t>qe</a:t>
            </a:r>
            <a:r>
              <a:rPr lang="en-US" sz="1800" i="1" dirty="0"/>
              <a:t> </a:t>
            </a:r>
            <a:r>
              <a:rPr lang="en-US" sz="1800" i="1" dirty="0" err="1"/>
              <a:t>kishte</a:t>
            </a:r>
            <a:r>
              <a:rPr lang="en-US" sz="1800" i="1" dirty="0"/>
              <a:t> </a:t>
            </a:r>
            <a:r>
              <a:rPr lang="en-US" sz="1800" i="1" dirty="0" err="1"/>
              <a:t>nisur</a:t>
            </a:r>
            <a:r>
              <a:rPr lang="en-US" sz="1800" i="1" dirty="0"/>
              <a:t> </a:t>
            </a:r>
            <a:r>
              <a:rPr lang="en-US" sz="1800" i="1" dirty="0" err="1"/>
              <a:t>proçesi</a:t>
            </a:r>
            <a:r>
              <a:rPr lang="en-US" sz="1800" i="1" dirty="0"/>
              <a:t> </a:t>
            </a:r>
            <a:r>
              <a:rPr lang="en-US" sz="1800" i="1" dirty="0" err="1"/>
              <a:t>gjyqesor</a:t>
            </a:r>
            <a:r>
              <a:rPr lang="en-US" sz="1800" i="1" dirty="0"/>
              <a:t> penal ne </a:t>
            </a:r>
            <a:r>
              <a:rPr lang="en-US" sz="1800" i="1" dirty="0" err="1"/>
              <a:t>ngarkim</a:t>
            </a:r>
            <a:r>
              <a:rPr lang="en-US" sz="1800" i="1" dirty="0"/>
              <a:t> </a:t>
            </a:r>
            <a:r>
              <a:rPr lang="en-US" sz="1800" i="1" dirty="0" err="1"/>
              <a:t>te</a:t>
            </a:r>
            <a:r>
              <a:rPr lang="en-US" sz="1800" i="1" dirty="0"/>
              <a:t> </a:t>
            </a:r>
            <a:r>
              <a:rPr lang="en-US" sz="1800" i="1" dirty="0" err="1"/>
              <a:t>te</a:t>
            </a:r>
            <a:r>
              <a:rPr lang="en-US" sz="1800" i="1" dirty="0"/>
              <a:t> </a:t>
            </a:r>
            <a:r>
              <a:rPr lang="en-US" sz="1800" i="1" dirty="0" err="1"/>
              <a:t>pandehurit</a:t>
            </a:r>
            <a:r>
              <a:rPr lang="en-US" sz="1800" i="1" dirty="0"/>
              <a:t>, </a:t>
            </a:r>
            <a:r>
              <a:rPr lang="en-US" sz="1800" i="1" dirty="0" err="1"/>
              <a:t>si</a:t>
            </a:r>
            <a:r>
              <a:rPr lang="en-US" sz="1800" i="1" dirty="0"/>
              <a:t> </a:t>
            </a:r>
            <a:r>
              <a:rPr lang="en-US" sz="1800" i="1" dirty="0" err="1"/>
              <a:t>dhe</a:t>
            </a:r>
            <a:r>
              <a:rPr lang="en-US" sz="1800" i="1" dirty="0"/>
              <a:t> </a:t>
            </a:r>
            <a:r>
              <a:rPr lang="en-US" sz="1800" i="1" dirty="0" err="1"/>
              <a:t>delegimi</a:t>
            </a:r>
            <a:r>
              <a:rPr lang="en-US" sz="1800" i="1" dirty="0"/>
              <a:t> </a:t>
            </a:r>
            <a:r>
              <a:rPr lang="en-US" sz="1800" i="1" dirty="0" err="1"/>
              <a:t>tek</a:t>
            </a:r>
            <a:r>
              <a:rPr lang="en-US" sz="1800" i="1" dirty="0"/>
              <a:t> </a:t>
            </a:r>
            <a:r>
              <a:rPr lang="en-US" sz="1800" i="1" dirty="0" err="1"/>
              <a:t>mbrojtesi</a:t>
            </a:r>
            <a:r>
              <a:rPr lang="en-US" sz="1800" i="1" dirty="0"/>
              <a:t> i </a:t>
            </a:r>
            <a:r>
              <a:rPr lang="en-US" sz="1800" i="1" dirty="0" err="1"/>
              <a:t>zgjedhur</a:t>
            </a:r>
            <a:r>
              <a:rPr lang="en-US" sz="1800" i="1" dirty="0"/>
              <a:t> i </a:t>
            </a:r>
            <a:r>
              <a:rPr lang="en-US" sz="1800" i="1" dirty="0" err="1"/>
              <a:t>te</a:t>
            </a:r>
            <a:r>
              <a:rPr lang="en-US" sz="1800" i="1" dirty="0"/>
              <a:t> </a:t>
            </a:r>
            <a:r>
              <a:rPr lang="en-US" sz="1800" i="1" dirty="0" err="1"/>
              <a:t>drejtave</a:t>
            </a:r>
            <a:r>
              <a:rPr lang="en-US" sz="1800" i="1" dirty="0"/>
              <a:t> </a:t>
            </a:r>
            <a:r>
              <a:rPr lang="en-US" sz="1800" i="1" dirty="0" err="1"/>
              <a:t>ekskluzive</a:t>
            </a:r>
            <a:r>
              <a:rPr lang="en-US" sz="1800" i="1" dirty="0"/>
              <a:t> </a:t>
            </a:r>
            <a:r>
              <a:rPr lang="en-US" sz="1800" i="1" dirty="0" err="1"/>
              <a:t>substanciale</a:t>
            </a:r>
            <a:r>
              <a:rPr lang="en-US" sz="1800" i="1" dirty="0"/>
              <a:t> e </a:t>
            </a:r>
            <a:r>
              <a:rPr lang="en-US" sz="1800" i="1" dirty="0" err="1"/>
              <a:t>proçeduriale</a:t>
            </a:r>
            <a:r>
              <a:rPr lang="en-US" sz="1800" i="1" dirty="0"/>
              <a:t> </a:t>
            </a:r>
            <a:r>
              <a:rPr lang="en-US" sz="1800" i="1" dirty="0" err="1"/>
              <a:t>te</a:t>
            </a:r>
            <a:r>
              <a:rPr lang="en-US" sz="1800" i="1" dirty="0"/>
              <a:t> </a:t>
            </a:r>
            <a:r>
              <a:rPr lang="en-US" sz="1800" i="1" dirty="0" err="1"/>
              <a:t>tij</a:t>
            </a:r>
            <a:r>
              <a:rPr lang="en-US" sz="1800" i="1" dirty="0"/>
              <a:t> </a:t>
            </a:r>
            <a:r>
              <a:rPr lang="en-US" sz="1800" i="1" dirty="0" err="1"/>
              <a:t>siç</a:t>
            </a:r>
            <a:r>
              <a:rPr lang="en-US" sz="1800" i="1" dirty="0"/>
              <a:t> </a:t>
            </a:r>
            <a:r>
              <a:rPr lang="en-US" sz="1800" i="1" dirty="0" err="1"/>
              <a:t>jane</a:t>
            </a:r>
            <a:r>
              <a:rPr lang="en-US" sz="1800" i="1" dirty="0"/>
              <a:t> “e </a:t>
            </a:r>
            <a:r>
              <a:rPr lang="en-US" sz="1800" i="1" dirty="0" err="1"/>
              <a:t>drejta</a:t>
            </a:r>
            <a:r>
              <a:rPr lang="en-US" sz="1800" i="1" dirty="0"/>
              <a:t> e </a:t>
            </a:r>
            <a:r>
              <a:rPr lang="en-US" sz="1800" i="1" dirty="0" err="1"/>
              <a:t>kerkimit</a:t>
            </a:r>
            <a:r>
              <a:rPr lang="en-US" sz="1800" i="1" dirty="0"/>
              <a:t> </a:t>
            </a:r>
            <a:r>
              <a:rPr lang="en-US" sz="1800" i="1" dirty="0" err="1"/>
              <a:t>te</a:t>
            </a:r>
            <a:r>
              <a:rPr lang="en-US" sz="1800" i="1" dirty="0"/>
              <a:t> </a:t>
            </a:r>
            <a:r>
              <a:rPr lang="en-US" sz="1800" i="1" dirty="0" err="1"/>
              <a:t>gjykimit</a:t>
            </a:r>
            <a:r>
              <a:rPr lang="en-US" sz="1800" i="1" dirty="0"/>
              <a:t> </a:t>
            </a:r>
            <a:r>
              <a:rPr lang="en-US" sz="1800" i="1" dirty="0" err="1"/>
              <a:t>te</a:t>
            </a:r>
            <a:r>
              <a:rPr lang="en-US" sz="1800" i="1" dirty="0"/>
              <a:t> </a:t>
            </a:r>
            <a:r>
              <a:rPr lang="en-US" sz="1800" i="1" dirty="0" err="1"/>
              <a:t>shkurtuar</a:t>
            </a:r>
            <a:r>
              <a:rPr lang="en-US" sz="1800" i="1" dirty="0"/>
              <a:t>” </a:t>
            </a:r>
            <a:r>
              <a:rPr lang="en-US" sz="1800" i="1" dirty="0" err="1"/>
              <a:t>dhe</a:t>
            </a:r>
            <a:r>
              <a:rPr lang="en-US" sz="1800" i="1" dirty="0"/>
              <a:t> “e </a:t>
            </a:r>
            <a:r>
              <a:rPr lang="en-US" sz="1800" i="1" dirty="0" err="1"/>
              <a:t>drejta</a:t>
            </a:r>
            <a:r>
              <a:rPr lang="en-US" sz="1800" i="1" dirty="0"/>
              <a:t> e </a:t>
            </a:r>
            <a:r>
              <a:rPr lang="en-US" sz="1800" i="1" dirty="0" err="1"/>
              <a:t>ankimit</a:t>
            </a:r>
            <a:r>
              <a:rPr lang="en-US" sz="1800" i="1" dirty="0"/>
              <a:t> </a:t>
            </a:r>
            <a:r>
              <a:rPr lang="en-US" sz="1800" i="1" dirty="0" err="1"/>
              <a:t>ndaj</a:t>
            </a:r>
            <a:r>
              <a:rPr lang="en-US" sz="1800" i="1" dirty="0"/>
              <a:t> </a:t>
            </a:r>
            <a:r>
              <a:rPr lang="en-US" sz="1800" i="1" dirty="0" err="1"/>
              <a:t>vendimit</a:t>
            </a:r>
            <a:r>
              <a:rPr lang="en-US" sz="1800" i="1" dirty="0"/>
              <a:t> </a:t>
            </a:r>
            <a:r>
              <a:rPr lang="en-US" sz="1800" i="1" dirty="0" err="1"/>
              <a:t>gjyqesor</a:t>
            </a:r>
            <a:r>
              <a:rPr lang="en-US" sz="1800" i="1" dirty="0"/>
              <a:t>”, </a:t>
            </a:r>
            <a:r>
              <a:rPr lang="en-US" sz="1800" i="1" dirty="0" err="1"/>
              <a:t>vleresohen</a:t>
            </a:r>
            <a:r>
              <a:rPr lang="en-US" sz="1800" i="1" dirty="0"/>
              <a:t> </a:t>
            </a:r>
            <a:r>
              <a:rPr lang="en-US" sz="1800" i="1" dirty="0" err="1"/>
              <a:t>nga</a:t>
            </a:r>
            <a:r>
              <a:rPr lang="en-US" sz="1800" i="1" dirty="0"/>
              <a:t> </a:t>
            </a:r>
            <a:r>
              <a:rPr lang="en-US" sz="1800" i="1" dirty="0" err="1"/>
              <a:t>kjo</a:t>
            </a:r>
            <a:r>
              <a:rPr lang="en-US" sz="1800" i="1" dirty="0"/>
              <a:t> </a:t>
            </a:r>
            <a:r>
              <a:rPr lang="en-US" sz="1800" i="1" dirty="0" err="1"/>
              <a:t>Gjykate</a:t>
            </a:r>
            <a:r>
              <a:rPr lang="en-US" sz="1800" i="1" dirty="0"/>
              <a:t> </a:t>
            </a:r>
            <a:r>
              <a:rPr lang="en-US" sz="1800" i="1" dirty="0" err="1"/>
              <a:t>si</a:t>
            </a:r>
            <a:r>
              <a:rPr lang="en-US" sz="1800" i="1" dirty="0"/>
              <a:t> </a:t>
            </a:r>
            <a:r>
              <a:rPr lang="en-US" sz="1800" i="1" dirty="0" err="1"/>
              <a:t>prova</a:t>
            </a:r>
            <a:r>
              <a:rPr lang="en-US" sz="1800" i="1" dirty="0"/>
              <a:t> </a:t>
            </a:r>
            <a:r>
              <a:rPr lang="en-US" sz="1800" i="1" dirty="0" err="1"/>
              <a:t>te</a:t>
            </a:r>
            <a:r>
              <a:rPr lang="en-US" sz="1800" i="1" dirty="0"/>
              <a:t> </a:t>
            </a:r>
            <a:r>
              <a:rPr lang="en-US" sz="1800" i="1" dirty="0" err="1"/>
              <a:t>mjaftueshme</a:t>
            </a:r>
            <a:r>
              <a:rPr lang="en-US" sz="1800" i="1" dirty="0"/>
              <a:t> per </a:t>
            </a:r>
            <a:r>
              <a:rPr lang="en-US" sz="1800" i="1" dirty="0" err="1"/>
              <a:t>te</a:t>
            </a:r>
            <a:r>
              <a:rPr lang="en-US" sz="1800" i="1" dirty="0"/>
              <a:t> </a:t>
            </a:r>
            <a:r>
              <a:rPr lang="en-US" sz="1800" i="1" dirty="0" err="1"/>
              <a:t>krijuar</a:t>
            </a:r>
            <a:r>
              <a:rPr lang="en-US" sz="1800" i="1" dirty="0"/>
              <a:t> </a:t>
            </a:r>
            <a:r>
              <a:rPr lang="en-US" sz="1800" i="1" dirty="0" err="1"/>
              <a:t>bindjen</a:t>
            </a:r>
            <a:r>
              <a:rPr lang="en-US" sz="1800" i="1" dirty="0"/>
              <a:t> se </a:t>
            </a:r>
            <a:r>
              <a:rPr lang="en-US" sz="1800" i="1" dirty="0" err="1"/>
              <a:t>kerkuesi</a:t>
            </a:r>
            <a:r>
              <a:rPr lang="en-US" sz="1800" i="1" dirty="0"/>
              <a:t> ASH i </a:t>
            </a:r>
            <a:r>
              <a:rPr lang="en-US" sz="1800" i="1" dirty="0" err="1"/>
              <a:t>denuar</a:t>
            </a:r>
            <a:r>
              <a:rPr lang="en-US" sz="1800" i="1" dirty="0"/>
              <a:t> ne </a:t>
            </a:r>
            <a:r>
              <a:rPr lang="en-US" sz="1800" i="1" dirty="0" err="1"/>
              <a:t>mungese</a:t>
            </a:r>
            <a:r>
              <a:rPr lang="en-US" sz="1800" i="1" dirty="0"/>
              <a:t> </a:t>
            </a:r>
            <a:r>
              <a:rPr lang="en-US" sz="1800" i="1" dirty="0" err="1"/>
              <a:t>kishte</a:t>
            </a:r>
            <a:r>
              <a:rPr lang="en-US" sz="1800" i="1" dirty="0"/>
              <a:t> </a:t>
            </a:r>
            <a:r>
              <a:rPr lang="en-US" sz="1800" i="1" dirty="0" err="1"/>
              <a:t>dijeni</a:t>
            </a:r>
            <a:r>
              <a:rPr lang="en-US" sz="1800" i="1" dirty="0"/>
              <a:t> per </a:t>
            </a:r>
            <a:r>
              <a:rPr lang="en-US" sz="1800" i="1" dirty="0" err="1"/>
              <a:t>gjykimin</a:t>
            </a:r>
            <a:r>
              <a:rPr lang="en-US" sz="1800" i="1" dirty="0"/>
              <a:t> penal </a:t>
            </a:r>
            <a:r>
              <a:rPr lang="en-US" sz="1800" i="1" dirty="0" err="1"/>
              <a:t>te</a:t>
            </a:r>
            <a:r>
              <a:rPr lang="en-US" sz="1800" i="1" dirty="0"/>
              <a:t> </a:t>
            </a:r>
            <a:r>
              <a:rPr lang="en-US" sz="1800" i="1" dirty="0" err="1"/>
              <a:t>zhvilluar</a:t>
            </a:r>
            <a:r>
              <a:rPr lang="en-US" sz="1800" i="1" dirty="0"/>
              <a:t> </a:t>
            </a:r>
            <a:r>
              <a:rPr lang="en-US" sz="1800" i="1" dirty="0" err="1"/>
              <a:t>kunder</a:t>
            </a:r>
            <a:r>
              <a:rPr lang="en-US" sz="1800" i="1" dirty="0"/>
              <a:t> </a:t>
            </a:r>
            <a:r>
              <a:rPr lang="en-US" sz="1800" i="1" dirty="0" err="1"/>
              <a:t>tij</a:t>
            </a:r>
            <a:r>
              <a:rPr lang="en-US" sz="1800" i="1" dirty="0"/>
              <a:t> </a:t>
            </a:r>
            <a:r>
              <a:rPr lang="en-US" sz="1800" i="1" dirty="0" err="1"/>
              <a:t>dhe</a:t>
            </a:r>
            <a:r>
              <a:rPr lang="en-US" sz="1800" i="1" dirty="0"/>
              <a:t> </a:t>
            </a:r>
            <a:r>
              <a:rPr lang="en-US" sz="1800" i="1" dirty="0" err="1"/>
              <a:t>shoqerise</a:t>
            </a:r>
            <a:r>
              <a:rPr lang="en-US" sz="1800" i="1" dirty="0"/>
              <a:t> </a:t>
            </a:r>
            <a:r>
              <a:rPr lang="en-US" sz="1800" i="1" dirty="0" err="1"/>
              <a:t>qe</a:t>
            </a:r>
            <a:r>
              <a:rPr lang="en-US" sz="1800" i="1" dirty="0"/>
              <a:t> </a:t>
            </a:r>
            <a:r>
              <a:rPr lang="en-US" sz="1800" i="1" dirty="0" err="1"/>
              <a:t>ai</a:t>
            </a:r>
            <a:r>
              <a:rPr lang="en-US" sz="1800" i="1" dirty="0"/>
              <a:t> </a:t>
            </a:r>
            <a:r>
              <a:rPr lang="en-US" sz="1800" i="1" dirty="0" err="1"/>
              <a:t>perfaqeson</a:t>
            </a:r>
            <a:r>
              <a:rPr lang="en-US" sz="1800" i="1" dirty="0"/>
              <a:t>, </a:t>
            </a:r>
            <a:r>
              <a:rPr lang="en-US" sz="1800" i="1" dirty="0" err="1"/>
              <a:t>dhe</a:t>
            </a:r>
            <a:r>
              <a:rPr lang="en-US" sz="1800" i="1" dirty="0"/>
              <a:t> ne </a:t>
            </a:r>
            <a:r>
              <a:rPr lang="en-US" sz="1800" i="1" dirty="0" err="1"/>
              <a:t>menyre</a:t>
            </a:r>
            <a:r>
              <a:rPr lang="en-US" sz="1800" i="1" dirty="0"/>
              <a:t> </a:t>
            </a:r>
            <a:r>
              <a:rPr lang="en-US" sz="1800" i="1" dirty="0" err="1"/>
              <a:t>direkte</a:t>
            </a:r>
            <a:r>
              <a:rPr lang="en-US" sz="1800" i="1" dirty="0"/>
              <a:t> </a:t>
            </a:r>
            <a:r>
              <a:rPr lang="en-US" sz="1800" i="1" dirty="0" err="1"/>
              <a:t>ka</a:t>
            </a:r>
            <a:r>
              <a:rPr lang="en-US" sz="1800" i="1" dirty="0"/>
              <a:t> </a:t>
            </a:r>
            <a:r>
              <a:rPr lang="en-US" sz="1800" i="1" dirty="0" err="1"/>
              <a:t>autorizuar</a:t>
            </a:r>
            <a:r>
              <a:rPr lang="en-US" sz="1800" i="1" dirty="0"/>
              <a:t> </a:t>
            </a:r>
            <a:r>
              <a:rPr lang="en-US" sz="1800" i="1" dirty="0" err="1"/>
              <a:t>mbrojtesin</a:t>
            </a:r>
            <a:r>
              <a:rPr lang="en-US" sz="1800" i="1" dirty="0"/>
              <a:t> per </a:t>
            </a:r>
            <a:r>
              <a:rPr lang="en-US" sz="1800" i="1" dirty="0" err="1"/>
              <a:t>te</a:t>
            </a:r>
            <a:r>
              <a:rPr lang="en-US" sz="1800" i="1" dirty="0"/>
              <a:t> </a:t>
            </a:r>
            <a:r>
              <a:rPr lang="en-US" sz="1800" i="1" dirty="0" err="1"/>
              <a:t>ankimuar</a:t>
            </a:r>
            <a:r>
              <a:rPr lang="en-US" sz="1800" i="1" dirty="0"/>
              <a:t> ne </a:t>
            </a:r>
            <a:r>
              <a:rPr lang="en-US" sz="1800" i="1" dirty="0" err="1"/>
              <a:t>Gjykaten</a:t>
            </a:r>
            <a:r>
              <a:rPr lang="en-US" sz="1800" i="1" dirty="0"/>
              <a:t> e </a:t>
            </a:r>
            <a:r>
              <a:rPr lang="en-US" sz="1800" i="1" dirty="0" err="1"/>
              <a:t>Apelit</a:t>
            </a:r>
            <a:r>
              <a:rPr lang="en-US" sz="1800" i="1" dirty="0"/>
              <a:t> </a:t>
            </a:r>
            <a:r>
              <a:rPr lang="en-US" sz="1800" i="1" dirty="0" err="1"/>
              <a:t>kete</a:t>
            </a:r>
            <a:r>
              <a:rPr lang="en-US" sz="1800" i="1" dirty="0"/>
              <a:t> </a:t>
            </a:r>
            <a:r>
              <a:rPr lang="en-US" sz="1800" i="1" dirty="0" err="1"/>
              <a:t>vendim</a:t>
            </a:r>
            <a:r>
              <a:rPr lang="en-US" sz="1800" i="1" dirty="0"/>
              <a:t> </a:t>
            </a:r>
            <a:r>
              <a:rPr lang="en-US" sz="1800" i="1" dirty="0" err="1"/>
              <a:t>gjyqesor</a:t>
            </a:r>
            <a:r>
              <a:rPr lang="en-US" sz="1800" i="1" dirty="0"/>
              <a:t>. </a:t>
            </a:r>
            <a:r>
              <a:rPr lang="en-US" sz="1800" i="1" dirty="0" err="1"/>
              <a:t>Prezenca</a:t>
            </a:r>
            <a:r>
              <a:rPr lang="en-US" sz="1800" i="1" dirty="0"/>
              <a:t> e </a:t>
            </a:r>
            <a:r>
              <a:rPr lang="en-US" sz="1800" i="1" dirty="0" err="1"/>
              <a:t>mbrojtesit</a:t>
            </a:r>
            <a:r>
              <a:rPr lang="en-US" sz="1800" i="1" dirty="0"/>
              <a:t> </a:t>
            </a:r>
            <a:r>
              <a:rPr lang="en-US" sz="1800" i="1" dirty="0" err="1"/>
              <a:t>te</a:t>
            </a:r>
            <a:r>
              <a:rPr lang="en-US" sz="1800" i="1" dirty="0"/>
              <a:t> </a:t>
            </a:r>
            <a:r>
              <a:rPr lang="en-US" sz="1800" i="1" dirty="0" err="1"/>
              <a:t>zgjedhur</a:t>
            </a:r>
            <a:r>
              <a:rPr lang="en-US" sz="1800" i="1" dirty="0"/>
              <a:t> </a:t>
            </a:r>
            <a:r>
              <a:rPr lang="en-US" sz="1800" i="1" dirty="0" err="1"/>
              <a:t>posaçerisht</a:t>
            </a:r>
            <a:r>
              <a:rPr lang="en-US" sz="1800" i="1" dirty="0"/>
              <a:t> </a:t>
            </a:r>
            <a:r>
              <a:rPr lang="en-US" sz="1800" i="1" dirty="0" err="1"/>
              <a:t>nga</a:t>
            </a:r>
            <a:r>
              <a:rPr lang="en-US" sz="1800" i="1" dirty="0"/>
              <a:t> i </a:t>
            </a:r>
            <a:r>
              <a:rPr lang="en-US" sz="1800" i="1" dirty="0" err="1"/>
              <a:t>pandehuri</a:t>
            </a:r>
            <a:r>
              <a:rPr lang="en-US" sz="1800" i="1" dirty="0"/>
              <a:t> </a:t>
            </a:r>
            <a:r>
              <a:rPr lang="en-US" sz="1800" i="1" dirty="0" err="1"/>
              <a:t>Artan</a:t>
            </a:r>
            <a:r>
              <a:rPr lang="en-US" sz="1800" i="1" dirty="0"/>
              <a:t> </a:t>
            </a:r>
            <a:r>
              <a:rPr lang="en-US" sz="1800" i="1" dirty="0" err="1"/>
              <a:t>Sherifi</a:t>
            </a:r>
            <a:r>
              <a:rPr lang="en-US" sz="1800" i="1" dirty="0"/>
              <a:t> ne </a:t>
            </a:r>
            <a:r>
              <a:rPr lang="en-US" sz="1800" i="1" dirty="0" err="1"/>
              <a:t>gjykimin</a:t>
            </a:r>
            <a:r>
              <a:rPr lang="en-US" sz="1800" i="1" dirty="0"/>
              <a:t> penal </a:t>
            </a:r>
            <a:r>
              <a:rPr lang="en-US" sz="1800" i="1" dirty="0" err="1"/>
              <a:t>te</a:t>
            </a:r>
            <a:r>
              <a:rPr lang="en-US" sz="1800" i="1" dirty="0"/>
              <a:t> </a:t>
            </a:r>
            <a:r>
              <a:rPr lang="en-US" sz="1800" i="1" dirty="0" err="1"/>
              <a:t>themelit</a:t>
            </a:r>
            <a:r>
              <a:rPr lang="en-US" sz="1800" i="1" dirty="0"/>
              <a:t>, </a:t>
            </a:r>
            <a:r>
              <a:rPr lang="en-US" sz="1800" i="1" dirty="0" err="1"/>
              <a:t>eshte</a:t>
            </a:r>
            <a:r>
              <a:rPr lang="en-US" sz="1800" i="1" dirty="0"/>
              <a:t> </a:t>
            </a:r>
            <a:r>
              <a:rPr lang="en-US" sz="1800" i="1" dirty="0" err="1"/>
              <a:t>tregues</a:t>
            </a:r>
            <a:r>
              <a:rPr lang="en-US" sz="1800" i="1" dirty="0"/>
              <a:t> i </a:t>
            </a:r>
            <a:r>
              <a:rPr lang="en-US" sz="1800" i="1" dirty="0" err="1"/>
              <a:t>faktit</a:t>
            </a:r>
            <a:r>
              <a:rPr lang="en-US" sz="1800" i="1" dirty="0"/>
              <a:t> </a:t>
            </a:r>
            <a:r>
              <a:rPr lang="en-US" sz="1800" i="1" dirty="0" err="1"/>
              <a:t>qe</a:t>
            </a:r>
            <a:r>
              <a:rPr lang="en-US" sz="1800" i="1" dirty="0"/>
              <a:t> i </a:t>
            </a:r>
            <a:r>
              <a:rPr lang="en-US" sz="1800" i="1" dirty="0" err="1"/>
              <a:t>pandehuri</a:t>
            </a:r>
            <a:r>
              <a:rPr lang="en-US" sz="1800" i="1" dirty="0"/>
              <a:t> </a:t>
            </a:r>
            <a:r>
              <a:rPr lang="en-US" sz="1800" i="1" dirty="0" err="1"/>
              <a:t>jo</a:t>
            </a:r>
            <a:r>
              <a:rPr lang="en-US" sz="1800" i="1" dirty="0"/>
              <a:t> </a:t>
            </a:r>
            <a:r>
              <a:rPr lang="en-US" sz="1800" i="1" dirty="0" err="1"/>
              <a:t>vetem</a:t>
            </a:r>
            <a:r>
              <a:rPr lang="en-US" sz="1800" i="1" dirty="0"/>
              <a:t> </a:t>
            </a:r>
            <a:r>
              <a:rPr lang="en-US" sz="1800" i="1" dirty="0" err="1"/>
              <a:t>kishte</a:t>
            </a:r>
            <a:r>
              <a:rPr lang="en-US" sz="1800" i="1" dirty="0"/>
              <a:t> </a:t>
            </a:r>
            <a:r>
              <a:rPr lang="en-US" sz="1800" i="1" dirty="0" err="1"/>
              <a:t>dijeni</a:t>
            </a:r>
            <a:r>
              <a:rPr lang="en-US" sz="1800" i="1" dirty="0"/>
              <a:t> per </a:t>
            </a:r>
            <a:r>
              <a:rPr lang="en-US" sz="1800" i="1" dirty="0" err="1"/>
              <a:t>proçesin</a:t>
            </a:r>
            <a:r>
              <a:rPr lang="en-US" sz="1800" i="1" dirty="0"/>
              <a:t> </a:t>
            </a:r>
            <a:r>
              <a:rPr lang="en-US" sz="1800" i="1" dirty="0" err="1"/>
              <a:t>gjyqesor</a:t>
            </a:r>
            <a:r>
              <a:rPr lang="en-US" sz="1800" i="1" dirty="0"/>
              <a:t>, </a:t>
            </a:r>
            <a:r>
              <a:rPr lang="en-US" sz="1800" i="1" dirty="0" err="1"/>
              <a:t>por</a:t>
            </a:r>
            <a:r>
              <a:rPr lang="en-US" sz="1800" i="1" dirty="0"/>
              <a:t> </a:t>
            </a:r>
            <a:r>
              <a:rPr lang="en-US" sz="1800" i="1" dirty="0" err="1"/>
              <a:t>eshte</a:t>
            </a:r>
            <a:r>
              <a:rPr lang="en-US" sz="1800" i="1" dirty="0"/>
              <a:t> </a:t>
            </a:r>
            <a:r>
              <a:rPr lang="en-US" sz="1800" i="1" dirty="0" err="1"/>
              <a:t>njoftuar</a:t>
            </a:r>
            <a:r>
              <a:rPr lang="en-US" sz="1800" i="1" dirty="0"/>
              <a:t> </a:t>
            </a:r>
            <a:r>
              <a:rPr lang="en-US" sz="1800" i="1" dirty="0" err="1"/>
              <a:t>prej</a:t>
            </a:r>
            <a:r>
              <a:rPr lang="en-US" sz="1800" i="1" dirty="0"/>
              <a:t> </a:t>
            </a:r>
            <a:r>
              <a:rPr lang="en-US" sz="1800" i="1" dirty="0" err="1"/>
              <a:t>tij</a:t>
            </a:r>
            <a:r>
              <a:rPr lang="en-US" sz="1800" i="1" dirty="0"/>
              <a:t> per </a:t>
            </a:r>
            <a:r>
              <a:rPr lang="en-US" sz="1800" i="1" dirty="0" err="1"/>
              <a:t>kete</a:t>
            </a:r>
            <a:r>
              <a:rPr lang="en-US" sz="1800" i="1" dirty="0"/>
              <a:t> </a:t>
            </a:r>
            <a:r>
              <a:rPr lang="en-US" sz="1800" i="1" dirty="0" err="1"/>
              <a:t>gjykim</a:t>
            </a:r>
            <a:r>
              <a:rPr lang="en-US" sz="1800" i="1" dirty="0"/>
              <a:t> </a:t>
            </a:r>
            <a:r>
              <a:rPr lang="en-US" sz="1800" i="1" dirty="0" err="1"/>
              <a:t>dhe</a:t>
            </a:r>
            <a:r>
              <a:rPr lang="en-US" sz="1800" i="1" dirty="0"/>
              <a:t> </a:t>
            </a:r>
            <a:r>
              <a:rPr lang="en-US" sz="1800" i="1" dirty="0" err="1"/>
              <a:t>rrjedhimisht</a:t>
            </a:r>
            <a:r>
              <a:rPr lang="en-US" sz="1800" i="1" dirty="0"/>
              <a:t> </a:t>
            </a:r>
            <a:r>
              <a:rPr lang="en-US" sz="1800" i="1" dirty="0" err="1"/>
              <a:t>edhe</a:t>
            </a:r>
            <a:r>
              <a:rPr lang="en-US" sz="1800" i="1" dirty="0"/>
              <a:t> per </a:t>
            </a:r>
            <a:r>
              <a:rPr lang="en-US" sz="1800" i="1" dirty="0" err="1"/>
              <a:t>vendimin</a:t>
            </a:r>
            <a:r>
              <a:rPr lang="en-US" sz="1800" i="1" dirty="0"/>
              <a:t> penal ne </a:t>
            </a:r>
            <a:r>
              <a:rPr lang="en-US" sz="1800" i="1" dirty="0" err="1"/>
              <a:t>ngarkim</a:t>
            </a:r>
            <a:r>
              <a:rPr lang="en-US" sz="1800" i="1" dirty="0"/>
              <a:t> </a:t>
            </a:r>
            <a:r>
              <a:rPr lang="en-US" sz="1800" i="1" dirty="0" err="1"/>
              <a:t>te</a:t>
            </a:r>
            <a:r>
              <a:rPr lang="en-US" sz="1800" i="1" dirty="0"/>
              <a:t> </a:t>
            </a:r>
            <a:r>
              <a:rPr lang="en-US" sz="1800" i="1" dirty="0" err="1"/>
              <a:t>tij</a:t>
            </a:r>
            <a:r>
              <a:rPr lang="en-US" sz="1800" i="1" dirty="0"/>
              <a:t>.</a:t>
            </a:r>
            <a:r>
              <a:rPr lang="en-US" sz="1800" dirty="0"/>
              <a:t>”</a:t>
            </a:r>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7196807D-65BB-481F-8E3D-A40FE38BB029}"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43</a:t>
            </a:fld>
            <a:endParaRPr lang="en-US"/>
          </a:p>
        </p:txBody>
      </p:sp>
    </p:spTree>
    <p:extLst>
      <p:ext uri="{BB962C8B-B14F-4D97-AF65-F5344CB8AC3E}">
        <p14:creationId xmlns:p14="http://schemas.microsoft.com/office/powerpoint/2010/main" val="13950324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52600"/>
            <a:ext cx="8686800" cy="4648200"/>
          </a:xfrm>
        </p:spPr>
        <p:txBody>
          <a:bodyPr>
            <a:noAutofit/>
          </a:bodyPr>
          <a:lstStyle/>
          <a:p>
            <a:pPr algn="just"/>
            <a:r>
              <a:rPr lang="en-US" sz="1800" dirty="0" err="1"/>
              <a:t>Gjykata</a:t>
            </a:r>
            <a:r>
              <a:rPr lang="en-US" sz="1800" dirty="0"/>
              <a:t> e </a:t>
            </a:r>
            <a:r>
              <a:rPr lang="en-US" sz="1800" dirty="0" err="1"/>
              <a:t>Rrethit</a:t>
            </a:r>
            <a:r>
              <a:rPr lang="en-US" sz="1800" dirty="0"/>
              <a:t> </a:t>
            </a:r>
            <a:r>
              <a:rPr lang="en-US" sz="1800" dirty="0" err="1"/>
              <a:t>Gjyqësor</a:t>
            </a:r>
            <a:r>
              <a:rPr lang="en-US" sz="1800" dirty="0"/>
              <a:t> </a:t>
            </a:r>
            <a:r>
              <a:rPr lang="en-US" sz="1800" dirty="0" err="1"/>
              <a:t>Tiranë</a:t>
            </a:r>
            <a:r>
              <a:rPr lang="en-US" sz="1800" dirty="0"/>
              <a:t> me </a:t>
            </a:r>
            <a:r>
              <a:rPr lang="en-US" sz="1800" dirty="0" err="1"/>
              <a:t>vendimin</a:t>
            </a:r>
            <a:r>
              <a:rPr lang="en-US" sz="1800" dirty="0"/>
              <a:t> nr. </a:t>
            </a:r>
            <a:r>
              <a:rPr lang="en-US" sz="1800" dirty="0" err="1"/>
              <a:t>akti</a:t>
            </a:r>
            <a:r>
              <a:rPr lang="en-US" sz="1800" dirty="0"/>
              <a:t> 160 </a:t>
            </a:r>
            <a:r>
              <a:rPr lang="en-US" sz="1800" dirty="0" err="1"/>
              <a:t>datë</a:t>
            </a:r>
            <a:r>
              <a:rPr lang="en-US" sz="1800" dirty="0"/>
              <a:t> 07.03.2018 </a:t>
            </a:r>
            <a:r>
              <a:rPr lang="en-US" sz="1800" dirty="0" err="1"/>
              <a:t>ka</a:t>
            </a:r>
            <a:r>
              <a:rPr lang="en-US" sz="1800" dirty="0"/>
              <a:t> </a:t>
            </a:r>
            <a:r>
              <a:rPr lang="en-US" sz="1800" dirty="0" err="1"/>
              <a:t>rrëzuar</a:t>
            </a:r>
            <a:r>
              <a:rPr lang="en-US" sz="1800" dirty="0"/>
              <a:t> </a:t>
            </a:r>
            <a:r>
              <a:rPr lang="en-US" sz="1800" dirty="0" err="1"/>
              <a:t>kërkesën</a:t>
            </a:r>
            <a:r>
              <a:rPr lang="en-US" sz="1800" dirty="0"/>
              <a:t> e </a:t>
            </a:r>
            <a:r>
              <a:rPr lang="en-US" sz="1800" dirty="0" err="1"/>
              <a:t>të</a:t>
            </a:r>
            <a:r>
              <a:rPr lang="en-US" sz="1800" dirty="0"/>
              <a:t> </a:t>
            </a:r>
            <a:r>
              <a:rPr lang="en-US" sz="1800" dirty="0" err="1"/>
              <a:t>pandehurit</a:t>
            </a:r>
            <a:r>
              <a:rPr lang="en-US" sz="1800" dirty="0"/>
              <a:t> E.S. </a:t>
            </a:r>
            <a:r>
              <a:rPr lang="en-US" sz="1800" dirty="0" err="1"/>
              <a:t>për</a:t>
            </a:r>
            <a:r>
              <a:rPr lang="en-US" sz="1800" dirty="0"/>
              <a:t> </a:t>
            </a:r>
            <a:r>
              <a:rPr lang="en-US" sz="1800" dirty="0" err="1"/>
              <a:t>t’u</a:t>
            </a:r>
            <a:r>
              <a:rPr lang="en-US" sz="1800" dirty="0"/>
              <a:t> </a:t>
            </a:r>
            <a:r>
              <a:rPr lang="en-US" sz="1800" dirty="0" err="1"/>
              <a:t>rivendosur</a:t>
            </a:r>
            <a:r>
              <a:rPr lang="en-US" sz="1800" dirty="0"/>
              <a:t> </a:t>
            </a:r>
            <a:r>
              <a:rPr lang="en-US" sz="1800" dirty="0" err="1"/>
              <a:t>në</a:t>
            </a:r>
            <a:r>
              <a:rPr lang="en-US" sz="1800" dirty="0"/>
              <a:t> </a:t>
            </a:r>
            <a:r>
              <a:rPr lang="en-US" sz="1800" dirty="0" err="1"/>
              <a:t>afat</a:t>
            </a:r>
            <a:r>
              <a:rPr lang="en-US" sz="1800" dirty="0"/>
              <a:t> </a:t>
            </a:r>
            <a:r>
              <a:rPr lang="en-US" sz="1800" dirty="0" err="1"/>
              <a:t>për</a:t>
            </a:r>
            <a:r>
              <a:rPr lang="en-US" sz="1800" dirty="0"/>
              <a:t> </a:t>
            </a:r>
            <a:r>
              <a:rPr lang="en-US" sz="1800" dirty="0" err="1"/>
              <a:t>të</a:t>
            </a:r>
            <a:r>
              <a:rPr lang="en-US" sz="1800" dirty="0"/>
              <a:t> </a:t>
            </a:r>
            <a:r>
              <a:rPr lang="en-US" sz="1800" dirty="0" err="1"/>
              <a:t>ushtruar</a:t>
            </a:r>
            <a:r>
              <a:rPr lang="en-US" sz="1800" dirty="0"/>
              <a:t> </a:t>
            </a:r>
            <a:r>
              <a:rPr lang="en-US" sz="1800" dirty="0" err="1"/>
              <a:t>ankim</a:t>
            </a:r>
            <a:r>
              <a:rPr lang="en-US" sz="1800" dirty="0"/>
              <a:t> </a:t>
            </a:r>
            <a:r>
              <a:rPr lang="en-US" sz="1800" dirty="0" err="1"/>
              <a:t>kundër</a:t>
            </a:r>
            <a:r>
              <a:rPr lang="en-US" sz="1800" dirty="0"/>
              <a:t> </a:t>
            </a:r>
            <a:r>
              <a:rPr lang="en-US" sz="1800" dirty="0" err="1"/>
              <a:t>vendimit</a:t>
            </a:r>
            <a:r>
              <a:rPr lang="en-US" sz="1800" dirty="0"/>
              <a:t> </a:t>
            </a:r>
            <a:r>
              <a:rPr lang="en-US" sz="1800" dirty="0" err="1"/>
              <a:t>të</a:t>
            </a:r>
            <a:r>
              <a:rPr lang="en-US" sz="1800" dirty="0"/>
              <a:t> </a:t>
            </a:r>
            <a:r>
              <a:rPr lang="en-US" sz="1800" dirty="0" err="1"/>
              <a:t>Gjykatës</a:t>
            </a:r>
            <a:r>
              <a:rPr lang="en-US" sz="1800" dirty="0"/>
              <a:t> </a:t>
            </a:r>
            <a:r>
              <a:rPr lang="en-US" sz="1800" dirty="0" err="1"/>
              <a:t>së</a:t>
            </a:r>
            <a:r>
              <a:rPr lang="en-US" sz="1800" dirty="0"/>
              <a:t> </a:t>
            </a:r>
            <a:r>
              <a:rPr lang="en-US" sz="1800" dirty="0" err="1"/>
              <a:t>Rrethit</a:t>
            </a:r>
            <a:r>
              <a:rPr lang="en-US" sz="1800" dirty="0"/>
              <a:t> </a:t>
            </a:r>
            <a:r>
              <a:rPr lang="en-US" sz="1800" dirty="0" err="1"/>
              <a:t>Gjyqësor</a:t>
            </a:r>
            <a:r>
              <a:rPr lang="en-US" sz="1800" dirty="0"/>
              <a:t> </a:t>
            </a:r>
            <a:r>
              <a:rPr lang="en-US" sz="1800" dirty="0" err="1"/>
              <a:t>Tiranë</a:t>
            </a:r>
            <a:r>
              <a:rPr lang="en-US" sz="1800" dirty="0"/>
              <a:t> nr.561, date 08.05.2013. </a:t>
            </a:r>
            <a:r>
              <a:rPr lang="en-US" sz="1800" dirty="0" err="1"/>
              <a:t>Gjykata</a:t>
            </a:r>
            <a:r>
              <a:rPr lang="en-US" sz="1800" dirty="0"/>
              <a:t> </a:t>
            </a:r>
            <a:r>
              <a:rPr lang="en-US" sz="1800" dirty="0" err="1"/>
              <a:t>ka</a:t>
            </a:r>
            <a:r>
              <a:rPr lang="en-US" sz="1800" dirty="0"/>
              <a:t> </a:t>
            </a:r>
            <a:r>
              <a:rPr lang="en-US" sz="1800" dirty="0" err="1"/>
              <a:t>arsyetuar</a:t>
            </a:r>
            <a:r>
              <a:rPr lang="en-US" sz="1800" dirty="0"/>
              <a:t> se “</a:t>
            </a:r>
            <a:r>
              <a:rPr lang="en-US" sz="1800" i="1" dirty="0"/>
              <a:t>ne </a:t>
            </a:r>
            <a:r>
              <a:rPr lang="en-US" sz="1800" i="1" dirty="0" err="1"/>
              <a:t>interpretim</a:t>
            </a:r>
            <a:r>
              <a:rPr lang="en-US" sz="1800" i="1" dirty="0"/>
              <a:t> </a:t>
            </a:r>
            <a:r>
              <a:rPr lang="en-US" sz="1800" i="1" dirty="0" err="1"/>
              <a:t>te</a:t>
            </a:r>
            <a:r>
              <a:rPr lang="en-US" sz="1800" i="1" dirty="0"/>
              <a:t> </a:t>
            </a:r>
            <a:r>
              <a:rPr lang="en-US" sz="1800" i="1" dirty="0" err="1"/>
              <a:t>permbajtjes</a:t>
            </a:r>
            <a:r>
              <a:rPr lang="en-US" sz="1800" i="1" dirty="0"/>
              <a:t> se </a:t>
            </a:r>
            <a:r>
              <a:rPr lang="en-US" sz="1800" i="1" dirty="0" err="1"/>
              <a:t>nenit</a:t>
            </a:r>
            <a:r>
              <a:rPr lang="en-US" sz="1800" i="1" dirty="0"/>
              <a:t> 420/1, </a:t>
            </a:r>
            <a:r>
              <a:rPr lang="en-US" sz="1800" i="1" dirty="0" err="1"/>
              <a:t>pika</a:t>
            </a:r>
            <a:r>
              <a:rPr lang="en-US" sz="1800" i="1" dirty="0"/>
              <a:t> 2 </a:t>
            </a:r>
            <a:r>
              <a:rPr lang="en-US" sz="1800" i="1" dirty="0" err="1"/>
              <a:t>te</a:t>
            </a:r>
            <a:r>
              <a:rPr lang="en-US" sz="1800" i="1" dirty="0"/>
              <a:t> </a:t>
            </a:r>
            <a:r>
              <a:rPr lang="en-US" sz="1800" i="1" dirty="0" err="1"/>
              <a:t>K.Pr.Penale</a:t>
            </a:r>
            <a:r>
              <a:rPr lang="en-US" sz="1800" i="1" dirty="0"/>
              <a:t>, </a:t>
            </a:r>
            <a:r>
              <a:rPr lang="en-US" sz="1800" i="1" dirty="0" err="1"/>
              <a:t>mund</a:t>
            </a:r>
            <a:r>
              <a:rPr lang="en-US" sz="1800" i="1" dirty="0"/>
              <a:t> </a:t>
            </a:r>
            <a:r>
              <a:rPr lang="en-US" sz="1800" i="1" dirty="0" err="1"/>
              <a:t>te</a:t>
            </a:r>
            <a:r>
              <a:rPr lang="en-US" sz="1800" i="1" dirty="0"/>
              <a:t> </a:t>
            </a:r>
            <a:r>
              <a:rPr lang="en-US" sz="1800" i="1" dirty="0" err="1"/>
              <a:t>kerkoje</a:t>
            </a:r>
            <a:r>
              <a:rPr lang="en-US" sz="1800" i="1" dirty="0"/>
              <a:t> </a:t>
            </a:r>
            <a:r>
              <a:rPr lang="en-US" sz="1800" i="1" dirty="0" err="1"/>
              <a:t>rivendosje</a:t>
            </a:r>
            <a:r>
              <a:rPr lang="en-US" sz="1800" i="1" dirty="0"/>
              <a:t> ne </a:t>
            </a:r>
            <a:r>
              <a:rPr lang="en-US" sz="1800" i="1" dirty="0" err="1"/>
              <a:t>afat</a:t>
            </a:r>
            <a:r>
              <a:rPr lang="en-US" sz="1800" i="1" dirty="0"/>
              <a:t> </a:t>
            </a:r>
            <a:r>
              <a:rPr lang="en-US" sz="1800" i="1" dirty="0" err="1"/>
              <a:t>te</a:t>
            </a:r>
            <a:r>
              <a:rPr lang="en-US" sz="1800" i="1" dirty="0"/>
              <a:t> </a:t>
            </a:r>
            <a:r>
              <a:rPr lang="en-US" sz="1800" i="1" dirty="0" err="1"/>
              <a:t>ankimit</a:t>
            </a:r>
            <a:r>
              <a:rPr lang="en-US" sz="1800" i="1" dirty="0"/>
              <a:t> i </a:t>
            </a:r>
            <a:r>
              <a:rPr lang="en-US" sz="1800" i="1" dirty="0" err="1"/>
              <a:t>denuari</a:t>
            </a:r>
            <a:r>
              <a:rPr lang="en-US" sz="1800" i="1" dirty="0"/>
              <a:t> </a:t>
            </a:r>
            <a:r>
              <a:rPr lang="en-US" sz="1800" i="1" dirty="0" err="1"/>
              <a:t>qe</a:t>
            </a:r>
            <a:r>
              <a:rPr lang="en-US" sz="1800" i="1" dirty="0"/>
              <a:t> </a:t>
            </a:r>
            <a:r>
              <a:rPr lang="en-US" sz="1800" i="1" dirty="0" err="1"/>
              <a:t>eshte</a:t>
            </a:r>
            <a:r>
              <a:rPr lang="en-US" sz="1800" i="1" dirty="0"/>
              <a:t> </a:t>
            </a:r>
            <a:r>
              <a:rPr lang="en-US" sz="1800" i="1" dirty="0" err="1"/>
              <a:t>deklaruar</a:t>
            </a:r>
            <a:r>
              <a:rPr lang="en-US" sz="1800" i="1" dirty="0"/>
              <a:t> ne </a:t>
            </a:r>
            <a:r>
              <a:rPr lang="en-US" sz="1800" i="1" dirty="0" err="1"/>
              <a:t>mungese</a:t>
            </a:r>
            <a:r>
              <a:rPr lang="en-US" sz="1800" i="1" dirty="0"/>
              <a:t> </a:t>
            </a:r>
            <a:r>
              <a:rPr lang="en-US" sz="1800" i="1" dirty="0" err="1"/>
              <a:t>te</a:t>
            </a:r>
            <a:r>
              <a:rPr lang="en-US" sz="1800" i="1" dirty="0"/>
              <a:t> </a:t>
            </a:r>
            <a:r>
              <a:rPr lang="en-US" sz="1800" i="1" dirty="0" err="1"/>
              <a:t>vullnetshme</a:t>
            </a:r>
            <a:r>
              <a:rPr lang="en-US" sz="1800" i="1" dirty="0"/>
              <a:t> ne </a:t>
            </a:r>
            <a:r>
              <a:rPr lang="en-US" sz="1800" i="1" dirty="0" err="1"/>
              <a:t>gjykimin</a:t>
            </a:r>
            <a:r>
              <a:rPr lang="en-US" sz="1800" i="1" dirty="0"/>
              <a:t> penal </a:t>
            </a:r>
            <a:r>
              <a:rPr lang="en-US" sz="1800" i="1" dirty="0" err="1"/>
              <a:t>te</a:t>
            </a:r>
            <a:r>
              <a:rPr lang="en-US" sz="1800" i="1" dirty="0"/>
              <a:t> </a:t>
            </a:r>
            <a:r>
              <a:rPr lang="en-US" sz="1800" i="1" dirty="0" err="1"/>
              <a:t>themelit</a:t>
            </a:r>
            <a:r>
              <a:rPr lang="en-US" sz="1800" i="1" dirty="0"/>
              <a:t> </a:t>
            </a:r>
            <a:r>
              <a:rPr lang="en-US" sz="1800" i="1" dirty="0" err="1"/>
              <a:t>sipas</a:t>
            </a:r>
            <a:r>
              <a:rPr lang="en-US" sz="1800" i="1" dirty="0"/>
              <a:t> </a:t>
            </a:r>
            <a:r>
              <a:rPr lang="en-US" sz="1800" i="1" dirty="0" err="1"/>
              <a:t>nenit</a:t>
            </a:r>
            <a:r>
              <a:rPr lang="en-US" sz="1800" i="1" dirty="0"/>
              <a:t> 351 </a:t>
            </a:r>
            <a:r>
              <a:rPr lang="en-US" sz="1800" i="1" dirty="0" err="1"/>
              <a:t>te</a:t>
            </a:r>
            <a:r>
              <a:rPr lang="en-US" sz="1800" i="1" dirty="0"/>
              <a:t> </a:t>
            </a:r>
            <a:r>
              <a:rPr lang="en-US" sz="1800" i="1" dirty="0" err="1"/>
              <a:t>K.Pr.Penale</a:t>
            </a:r>
            <a:r>
              <a:rPr lang="en-US" sz="1800" i="1" dirty="0"/>
              <a:t>, </a:t>
            </a:r>
            <a:r>
              <a:rPr lang="en-US" sz="1800" i="1" dirty="0" err="1"/>
              <a:t>ndersa</a:t>
            </a:r>
            <a:r>
              <a:rPr lang="en-US" sz="1800" i="1" dirty="0"/>
              <a:t> ne </a:t>
            </a:r>
            <a:r>
              <a:rPr lang="en-US" sz="1800" i="1" dirty="0" err="1"/>
              <a:t>rastin</a:t>
            </a:r>
            <a:r>
              <a:rPr lang="en-US" sz="1800" i="1" dirty="0"/>
              <a:t> ne </a:t>
            </a:r>
            <a:r>
              <a:rPr lang="en-US" sz="1800" i="1" dirty="0" err="1"/>
              <a:t>shqyrtim</a:t>
            </a:r>
            <a:r>
              <a:rPr lang="en-US" sz="1800" i="1" dirty="0"/>
              <a:t> i </a:t>
            </a:r>
            <a:r>
              <a:rPr lang="en-US" sz="1800" i="1" dirty="0" err="1"/>
              <a:t>pandehuri</a:t>
            </a:r>
            <a:r>
              <a:rPr lang="en-US" sz="1800" i="1" dirty="0"/>
              <a:t> </a:t>
            </a:r>
            <a:r>
              <a:rPr lang="en-US" sz="1800" i="1" dirty="0" err="1"/>
              <a:t>eshte</a:t>
            </a:r>
            <a:r>
              <a:rPr lang="en-US" sz="1800" i="1" dirty="0"/>
              <a:t> </a:t>
            </a:r>
            <a:r>
              <a:rPr lang="en-US" sz="1800" i="1" dirty="0" err="1"/>
              <a:t>kerkuar</a:t>
            </a:r>
            <a:r>
              <a:rPr lang="en-US" sz="1800" i="1" dirty="0"/>
              <a:t> </a:t>
            </a:r>
            <a:r>
              <a:rPr lang="en-US" sz="1800" i="1" dirty="0" err="1"/>
              <a:t>nga</a:t>
            </a:r>
            <a:r>
              <a:rPr lang="en-US" sz="1800" i="1" dirty="0"/>
              <a:t> </a:t>
            </a:r>
            <a:r>
              <a:rPr lang="en-US" sz="1800" i="1" dirty="0" err="1"/>
              <a:t>sherbimet</a:t>
            </a:r>
            <a:r>
              <a:rPr lang="en-US" sz="1800" i="1" dirty="0"/>
              <a:t> e </a:t>
            </a:r>
            <a:r>
              <a:rPr lang="en-US" sz="1800" i="1" dirty="0" err="1"/>
              <a:t>Policise</a:t>
            </a:r>
            <a:r>
              <a:rPr lang="en-US" sz="1800" i="1" dirty="0"/>
              <a:t> </a:t>
            </a:r>
            <a:r>
              <a:rPr lang="en-US" sz="1800" i="1" dirty="0" err="1"/>
              <a:t>Gjyqesore</a:t>
            </a:r>
            <a:r>
              <a:rPr lang="en-US" sz="1800" i="1" dirty="0"/>
              <a:t> </a:t>
            </a:r>
            <a:r>
              <a:rPr lang="en-US" sz="1800" i="1" dirty="0" err="1"/>
              <a:t>dhe</a:t>
            </a:r>
            <a:r>
              <a:rPr lang="en-US" sz="1800" i="1" dirty="0"/>
              <a:t> </a:t>
            </a:r>
            <a:r>
              <a:rPr lang="en-US" sz="1800" i="1" dirty="0" err="1"/>
              <a:t>nuk</a:t>
            </a:r>
            <a:r>
              <a:rPr lang="en-US" sz="1800" i="1" dirty="0"/>
              <a:t> </a:t>
            </a:r>
            <a:r>
              <a:rPr lang="en-US" sz="1800" i="1" dirty="0" err="1"/>
              <a:t>eshte</a:t>
            </a:r>
            <a:r>
              <a:rPr lang="en-US" sz="1800" i="1" dirty="0"/>
              <a:t> </a:t>
            </a:r>
            <a:r>
              <a:rPr lang="en-US" sz="1800" i="1" dirty="0" err="1"/>
              <a:t>gjetur</a:t>
            </a:r>
            <a:r>
              <a:rPr lang="en-US" sz="1800" i="1" dirty="0"/>
              <a:t>, </a:t>
            </a:r>
            <a:r>
              <a:rPr lang="en-US" sz="1800" i="1" dirty="0" err="1"/>
              <a:t>qe</a:t>
            </a:r>
            <a:r>
              <a:rPr lang="en-US" sz="1800" i="1" dirty="0"/>
              <a:t> do </a:t>
            </a:r>
            <a:r>
              <a:rPr lang="en-US" sz="1800" i="1" dirty="0" err="1"/>
              <a:t>te</a:t>
            </a:r>
            <a:r>
              <a:rPr lang="en-US" sz="1800" i="1" dirty="0"/>
              <a:t> </a:t>
            </a:r>
            <a:r>
              <a:rPr lang="en-US" sz="1800" i="1" dirty="0" err="1"/>
              <a:t>thote</a:t>
            </a:r>
            <a:r>
              <a:rPr lang="en-US" sz="1800" i="1" dirty="0"/>
              <a:t> se </a:t>
            </a:r>
            <a:r>
              <a:rPr lang="en-US" sz="1800" i="1" dirty="0" err="1"/>
              <a:t>nuk</a:t>
            </a:r>
            <a:r>
              <a:rPr lang="en-US" sz="1800" i="1" dirty="0"/>
              <a:t> </a:t>
            </a:r>
            <a:r>
              <a:rPr lang="en-US" sz="1800" i="1" dirty="0" err="1"/>
              <a:t>eshte</a:t>
            </a:r>
            <a:r>
              <a:rPr lang="en-US" sz="1800" i="1" dirty="0"/>
              <a:t> ne </a:t>
            </a:r>
            <a:r>
              <a:rPr lang="en-US" sz="1800" i="1" dirty="0" err="1"/>
              <a:t>kriteret</a:t>
            </a:r>
            <a:r>
              <a:rPr lang="en-US" sz="1800" i="1" dirty="0"/>
              <a:t> e </a:t>
            </a:r>
            <a:r>
              <a:rPr lang="en-US" sz="1800" i="1" dirty="0" err="1"/>
              <a:t>kerkuara</a:t>
            </a:r>
            <a:r>
              <a:rPr lang="en-US" sz="1800" i="1" dirty="0"/>
              <a:t> </a:t>
            </a:r>
            <a:r>
              <a:rPr lang="en-US" sz="1800" i="1" dirty="0" err="1"/>
              <a:t>nga</a:t>
            </a:r>
            <a:r>
              <a:rPr lang="en-US" sz="1800" i="1" dirty="0"/>
              <a:t> </a:t>
            </a:r>
            <a:r>
              <a:rPr lang="en-US" sz="1800" i="1" dirty="0" err="1"/>
              <a:t>neni</a:t>
            </a:r>
            <a:r>
              <a:rPr lang="en-US" sz="1800" i="1" dirty="0"/>
              <a:t> 420/1 i </a:t>
            </a:r>
            <a:r>
              <a:rPr lang="en-US" sz="1800" i="1" dirty="0" err="1"/>
              <a:t>K.Pr.Penale</a:t>
            </a:r>
            <a:r>
              <a:rPr lang="en-US" sz="1800" i="1" dirty="0"/>
              <a:t> </a:t>
            </a:r>
            <a:r>
              <a:rPr lang="en-US" sz="1800" i="1" dirty="0" err="1"/>
              <a:t>por</a:t>
            </a:r>
            <a:r>
              <a:rPr lang="en-US" sz="1800" i="1" dirty="0"/>
              <a:t> </a:t>
            </a:r>
            <a:r>
              <a:rPr lang="en-US" sz="1800" i="1" dirty="0" err="1"/>
              <a:t>në</a:t>
            </a:r>
            <a:r>
              <a:rPr lang="en-US" sz="1800" i="1" dirty="0"/>
              <a:t> </a:t>
            </a:r>
            <a:r>
              <a:rPr lang="en-US" sz="1800" i="1" dirty="0" err="1"/>
              <a:t>rastet</a:t>
            </a:r>
            <a:r>
              <a:rPr lang="en-US" sz="1800" i="1" dirty="0"/>
              <a:t> e </a:t>
            </a:r>
            <a:r>
              <a:rPr lang="en-US" sz="1800" i="1" dirty="0" err="1"/>
              <a:t>rishikimit</a:t>
            </a:r>
            <a:r>
              <a:rPr lang="en-US" sz="1800" i="1" dirty="0"/>
              <a:t> </a:t>
            </a:r>
            <a:r>
              <a:rPr lang="en-US" sz="1800" i="1" dirty="0" err="1"/>
              <a:t>sipas</a:t>
            </a:r>
            <a:r>
              <a:rPr lang="en-US" sz="1800" i="1" dirty="0"/>
              <a:t> </a:t>
            </a:r>
            <a:r>
              <a:rPr lang="en-US" sz="1800" i="1" dirty="0" err="1"/>
              <a:t>nenit</a:t>
            </a:r>
            <a:r>
              <a:rPr lang="en-US" sz="1800" i="1" dirty="0"/>
              <a:t> 450 </a:t>
            </a:r>
            <a:r>
              <a:rPr lang="en-US" sz="1800" i="1" dirty="0" err="1"/>
              <a:t>pika</a:t>
            </a:r>
            <a:r>
              <a:rPr lang="en-US" sz="1800" i="1" dirty="0"/>
              <a:t> e) </a:t>
            </a:r>
            <a:r>
              <a:rPr lang="en-US" sz="1800" i="1" dirty="0" err="1"/>
              <a:t>të</a:t>
            </a:r>
            <a:r>
              <a:rPr lang="en-US" sz="1800" i="1" dirty="0"/>
              <a:t> </a:t>
            </a:r>
            <a:r>
              <a:rPr lang="en-US" sz="1800" i="1" dirty="0" err="1"/>
              <a:t>K.Pr.Penale</a:t>
            </a:r>
            <a:r>
              <a:rPr lang="en-US" sz="1800" i="1" dirty="0"/>
              <a:t> </a:t>
            </a:r>
            <a:r>
              <a:rPr lang="en-US" sz="1800" i="1" dirty="0" err="1"/>
              <a:t>qe</a:t>
            </a:r>
            <a:r>
              <a:rPr lang="en-US" sz="1800" i="1" dirty="0"/>
              <a:t> </a:t>
            </a:r>
            <a:r>
              <a:rPr lang="en-US" sz="1800" i="1" dirty="0" err="1"/>
              <a:t>parashikon</a:t>
            </a:r>
            <a:r>
              <a:rPr lang="en-US" sz="1800" i="1" dirty="0"/>
              <a:t> </a:t>
            </a:r>
            <a:r>
              <a:rPr lang="en-US" sz="1800" i="1" dirty="0" err="1"/>
              <a:t>rishikimin</a:t>
            </a:r>
            <a:r>
              <a:rPr lang="en-US" sz="1800" i="1" dirty="0"/>
              <a:t> e </a:t>
            </a:r>
            <a:r>
              <a:rPr lang="en-US" sz="1800" i="1" dirty="0" err="1"/>
              <a:t>cështjes</a:t>
            </a:r>
            <a:r>
              <a:rPr lang="en-US" sz="1800" i="1" dirty="0"/>
              <a:t> </a:t>
            </a:r>
            <a:r>
              <a:rPr lang="en-US" sz="1800" i="1" dirty="0" err="1"/>
              <a:t>kur</a:t>
            </a:r>
            <a:r>
              <a:rPr lang="en-US" sz="1800" i="1" dirty="0"/>
              <a:t> i </a:t>
            </a:r>
            <a:r>
              <a:rPr lang="en-US" sz="1800" i="1" dirty="0" err="1"/>
              <a:t>pandehuri</a:t>
            </a:r>
            <a:r>
              <a:rPr lang="en-US" sz="1800" i="1" dirty="0"/>
              <a:t> </a:t>
            </a:r>
            <a:r>
              <a:rPr lang="en-US" sz="1800" i="1" dirty="0" err="1"/>
              <a:t>është</a:t>
            </a:r>
            <a:r>
              <a:rPr lang="en-US" sz="1800" i="1" dirty="0"/>
              <a:t> </a:t>
            </a:r>
            <a:r>
              <a:rPr lang="en-US" sz="1800" i="1" dirty="0" err="1"/>
              <a:t>gjykuar</a:t>
            </a:r>
            <a:r>
              <a:rPr lang="en-US" sz="1800" i="1" dirty="0"/>
              <a:t> </a:t>
            </a:r>
            <a:r>
              <a:rPr lang="en-US" sz="1800" i="1" dirty="0" err="1"/>
              <a:t>në</a:t>
            </a:r>
            <a:r>
              <a:rPr lang="en-US" sz="1800" i="1" dirty="0"/>
              <a:t> </a:t>
            </a:r>
            <a:r>
              <a:rPr lang="en-US" sz="1800" i="1" dirty="0" err="1"/>
              <a:t>mungesë</a:t>
            </a:r>
            <a:r>
              <a:rPr lang="en-US" sz="1800" i="1" dirty="0"/>
              <a:t> </a:t>
            </a:r>
            <a:r>
              <a:rPr lang="en-US" sz="1800" i="1" dirty="0" err="1"/>
              <a:t>sipas</a:t>
            </a:r>
            <a:r>
              <a:rPr lang="en-US" sz="1800" i="1" dirty="0"/>
              <a:t> </a:t>
            </a:r>
            <a:r>
              <a:rPr lang="en-US" sz="1800" i="1" dirty="0" err="1"/>
              <a:t>nenit</a:t>
            </a:r>
            <a:r>
              <a:rPr lang="en-US" sz="1800" i="1" dirty="0"/>
              <a:t> 352 </a:t>
            </a:r>
            <a:r>
              <a:rPr lang="en-US" sz="1800" i="1" dirty="0" err="1"/>
              <a:t>të</a:t>
            </a:r>
            <a:r>
              <a:rPr lang="en-US" sz="1800" i="1" dirty="0"/>
              <a:t> </a:t>
            </a:r>
            <a:r>
              <a:rPr lang="en-US" sz="1800" i="1" dirty="0" err="1"/>
              <a:t>K.Pr.Penale</a:t>
            </a:r>
            <a:r>
              <a:rPr lang="en-US" sz="1800" i="1" dirty="0"/>
              <a:t> sic </a:t>
            </a:r>
            <a:r>
              <a:rPr lang="en-US" sz="1800" i="1" dirty="0" err="1"/>
              <a:t>është</a:t>
            </a:r>
            <a:r>
              <a:rPr lang="en-US" sz="1800" i="1" dirty="0"/>
              <a:t> </a:t>
            </a:r>
            <a:r>
              <a:rPr lang="en-US" sz="1800" i="1" dirty="0" err="1"/>
              <a:t>edhe</a:t>
            </a:r>
            <a:r>
              <a:rPr lang="en-US" sz="1800" i="1" dirty="0"/>
              <a:t> </a:t>
            </a:r>
            <a:r>
              <a:rPr lang="en-US" sz="1800" i="1" dirty="0" err="1"/>
              <a:t>rasti</a:t>
            </a:r>
            <a:r>
              <a:rPr lang="en-US" sz="1800" i="1" dirty="0"/>
              <a:t> </a:t>
            </a:r>
            <a:r>
              <a:rPr lang="en-US" sz="1800" i="1" dirty="0" err="1"/>
              <a:t>objekt</a:t>
            </a:r>
            <a:r>
              <a:rPr lang="en-US" sz="1800" i="1" dirty="0"/>
              <a:t> </a:t>
            </a:r>
            <a:r>
              <a:rPr lang="en-US" sz="1800" i="1" dirty="0" err="1"/>
              <a:t>gjykimi</a:t>
            </a:r>
            <a:r>
              <a:rPr lang="en-US" sz="1800" i="1" dirty="0"/>
              <a:t>, </a:t>
            </a:r>
            <a:r>
              <a:rPr lang="en-US" sz="1800" i="1" dirty="0" err="1"/>
              <a:t>pasi</a:t>
            </a:r>
            <a:r>
              <a:rPr lang="en-US" sz="1800" i="1" dirty="0"/>
              <a:t> i </a:t>
            </a:r>
            <a:r>
              <a:rPr lang="en-US" sz="1800" i="1" dirty="0" err="1"/>
              <a:t>dënuari</a:t>
            </a:r>
            <a:r>
              <a:rPr lang="en-US" sz="1800" i="1" dirty="0"/>
              <a:t> </a:t>
            </a:r>
            <a:r>
              <a:rPr lang="en-US" sz="1800" i="1" dirty="0" err="1"/>
              <a:t>nuk</a:t>
            </a:r>
            <a:r>
              <a:rPr lang="en-US" sz="1800" i="1" dirty="0"/>
              <a:t> </a:t>
            </a:r>
            <a:r>
              <a:rPr lang="en-US" sz="1800" i="1" dirty="0" err="1"/>
              <a:t>marrë</a:t>
            </a:r>
            <a:r>
              <a:rPr lang="en-US" sz="1800" i="1" dirty="0"/>
              <a:t> </a:t>
            </a:r>
            <a:r>
              <a:rPr lang="en-US" sz="1800" i="1" dirty="0" err="1"/>
              <a:t>dijeni</a:t>
            </a:r>
            <a:r>
              <a:rPr lang="en-US" sz="1800" i="1" dirty="0"/>
              <a:t> </a:t>
            </a:r>
            <a:r>
              <a:rPr lang="en-US" sz="1800" i="1" dirty="0" err="1"/>
              <a:t>personalisht</a:t>
            </a:r>
            <a:r>
              <a:rPr lang="en-US" sz="1800" i="1" dirty="0"/>
              <a:t> </a:t>
            </a:r>
            <a:r>
              <a:rPr lang="en-US" sz="1800" i="1" dirty="0" err="1"/>
              <a:t>për</a:t>
            </a:r>
            <a:r>
              <a:rPr lang="en-US" sz="1800" i="1" dirty="0"/>
              <a:t> </a:t>
            </a:r>
            <a:r>
              <a:rPr lang="en-US" sz="1800" i="1" dirty="0" err="1"/>
              <a:t>gjykimin</a:t>
            </a:r>
            <a:r>
              <a:rPr lang="en-US" sz="1800" i="1" dirty="0"/>
              <a:t>, </a:t>
            </a:r>
            <a:r>
              <a:rPr lang="en-US" sz="1800" i="1" dirty="0" err="1"/>
              <a:t>sepse</a:t>
            </a:r>
            <a:r>
              <a:rPr lang="en-US" sz="1800" i="1" dirty="0"/>
              <a:t> </a:t>
            </a:r>
            <a:r>
              <a:rPr lang="en-US" sz="1800" i="1" dirty="0" err="1"/>
              <a:t>ai</a:t>
            </a:r>
            <a:r>
              <a:rPr lang="en-US" sz="1800" i="1" dirty="0"/>
              <a:t> </a:t>
            </a:r>
            <a:r>
              <a:rPr lang="en-US" sz="1800" i="1" dirty="0" err="1"/>
              <a:t>nuk</a:t>
            </a:r>
            <a:r>
              <a:rPr lang="en-US" sz="1800" i="1" dirty="0"/>
              <a:t> </a:t>
            </a:r>
            <a:r>
              <a:rPr lang="en-US" sz="1800" i="1" dirty="0" err="1"/>
              <a:t>është</a:t>
            </a:r>
            <a:r>
              <a:rPr lang="en-US" sz="1800" i="1" dirty="0"/>
              <a:t> </a:t>
            </a:r>
            <a:r>
              <a:rPr lang="en-US" sz="1800" i="1" dirty="0" err="1"/>
              <a:t>gjendur</a:t>
            </a:r>
            <a:r>
              <a:rPr lang="en-US" sz="1800" i="1" dirty="0"/>
              <a:t> </a:t>
            </a:r>
            <a:r>
              <a:rPr lang="en-US" sz="1800" i="1" dirty="0" err="1"/>
              <a:t>nga</a:t>
            </a:r>
            <a:r>
              <a:rPr lang="en-US" sz="1800" i="1" dirty="0"/>
              <a:t> </a:t>
            </a:r>
            <a:r>
              <a:rPr lang="en-US" sz="1800" i="1" dirty="0" err="1"/>
              <a:t>Oficerët</a:t>
            </a:r>
            <a:r>
              <a:rPr lang="en-US" sz="1800" i="1" dirty="0"/>
              <a:t> e </a:t>
            </a:r>
            <a:r>
              <a:rPr lang="en-US" sz="1800" i="1" dirty="0" err="1"/>
              <a:t>Policisë</a:t>
            </a:r>
            <a:r>
              <a:rPr lang="en-US" sz="1800" i="1" dirty="0"/>
              <a:t> </a:t>
            </a:r>
            <a:r>
              <a:rPr lang="en-US" sz="1800" i="1" dirty="0" err="1"/>
              <a:t>Gjyqësore</a:t>
            </a:r>
            <a:r>
              <a:rPr lang="en-US" sz="1800" i="1" dirty="0"/>
              <a:t> (</a:t>
            </a:r>
            <a:r>
              <a:rPr lang="en-US" sz="1800" i="1" dirty="0" err="1"/>
              <a:t>Neni</a:t>
            </a:r>
            <a:r>
              <a:rPr lang="en-US" sz="1800" i="1" dirty="0"/>
              <a:t> 352 </a:t>
            </a:r>
            <a:r>
              <a:rPr lang="en-US" sz="1800" i="1" dirty="0" err="1"/>
              <a:t>të</a:t>
            </a:r>
            <a:r>
              <a:rPr lang="en-US" sz="1800" i="1" dirty="0"/>
              <a:t> </a:t>
            </a:r>
            <a:r>
              <a:rPr lang="en-US" sz="1800" i="1" dirty="0" err="1"/>
              <a:t>K.Pr.Penale</a:t>
            </a:r>
            <a:r>
              <a:rPr lang="en-US" sz="1800" i="1" dirty="0"/>
              <a:t>).</a:t>
            </a:r>
            <a:r>
              <a:rPr lang="en-US" sz="1800" dirty="0"/>
              <a:t>”</a:t>
            </a:r>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570F8FD8-2D26-40E1-B5CF-55592C31F91A}"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44</a:t>
            </a:fld>
            <a:endParaRPr lang="en-US"/>
          </a:p>
        </p:txBody>
      </p:sp>
    </p:spTree>
    <p:extLst>
      <p:ext uri="{BB962C8B-B14F-4D97-AF65-F5344CB8AC3E}">
        <p14:creationId xmlns:p14="http://schemas.microsoft.com/office/powerpoint/2010/main" val="11671982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8686800" cy="4800600"/>
          </a:xfrm>
        </p:spPr>
        <p:txBody>
          <a:bodyPr>
            <a:noAutofit/>
          </a:bodyPr>
          <a:lstStyle/>
          <a:p>
            <a:r>
              <a:rPr lang="en-US" sz="1800" dirty="0" err="1"/>
              <a:t>Gjykata</a:t>
            </a:r>
            <a:r>
              <a:rPr lang="en-US" sz="1800" dirty="0"/>
              <a:t> e </a:t>
            </a:r>
            <a:r>
              <a:rPr lang="en-US" sz="1800" dirty="0" err="1"/>
              <a:t>Rrethit</a:t>
            </a:r>
            <a:r>
              <a:rPr lang="en-US" sz="1800" dirty="0"/>
              <a:t> </a:t>
            </a:r>
            <a:r>
              <a:rPr lang="en-US" sz="1800" dirty="0" err="1"/>
              <a:t>Gjyqësor</a:t>
            </a:r>
            <a:r>
              <a:rPr lang="en-US" sz="1800" dirty="0"/>
              <a:t> </a:t>
            </a:r>
            <a:r>
              <a:rPr lang="en-US" sz="1800" dirty="0" err="1"/>
              <a:t>Pogradec</a:t>
            </a:r>
            <a:r>
              <a:rPr lang="en-US" sz="1800" dirty="0"/>
              <a:t> me </a:t>
            </a:r>
            <a:r>
              <a:rPr lang="en-US" sz="1800" dirty="0" err="1"/>
              <a:t>vendimin</a:t>
            </a:r>
            <a:r>
              <a:rPr lang="en-US" sz="1800" dirty="0"/>
              <a:t> nr. 132 </a:t>
            </a:r>
            <a:r>
              <a:rPr lang="en-US" sz="1800" dirty="0" err="1"/>
              <a:t>datë</a:t>
            </a:r>
            <a:r>
              <a:rPr lang="en-US" sz="1800" dirty="0"/>
              <a:t> 09.07.2020 </a:t>
            </a:r>
            <a:r>
              <a:rPr lang="en-US" sz="1800" dirty="0" err="1"/>
              <a:t>ka</a:t>
            </a:r>
            <a:r>
              <a:rPr lang="en-US" sz="1800" dirty="0"/>
              <a:t> </a:t>
            </a:r>
            <a:r>
              <a:rPr lang="en-US" sz="1800" dirty="0" err="1"/>
              <a:t>rrëzuar</a:t>
            </a:r>
            <a:r>
              <a:rPr lang="en-US" sz="1800" dirty="0"/>
              <a:t> </a:t>
            </a:r>
            <a:r>
              <a:rPr lang="en-US" sz="1800" dirty="0" err="1"/>
              <a:t>kërkesën</a:t>
            </a:r>
            <a:r>
              <a:rPr lang="en-US" sz="1800" dirty="0"/>
              <a:t> e </a:t>
            </a:r>
            <a:r>
              <a:rPr lang="en-US" sz="1800" dirty="0" err="1"/>
              <a:t>të</a:t>
            </a:r>
            <a:r>
              <a:rPr lang="en-US" sz="1800" dirty="0"/>
              <a:t> </a:t>
            </a:r>
            <a:r>
              <a:rPr lang="en-US" sz="1800" dirty="0" err="1"/>
              <a:t>pandehurit</a:t>
            </a:r>
            <a:r>
              <a:rPr lang="en-US" sz="1800" dirty="0"/>
              <a:t> Z.SH </a:t>
            </a:r>
            <a:r>
              <a:rPr lang="en-US" sz="1800" dirty="0" err="1"/>
              <a:t>për</a:t>
            </a:r>
            <a:r>
              <a:rPr lang="en-US" sz="1800" dirty="0"/>
              <a:t> </a:t>
            </a:r>
            <a:r>
              <a:rPr lang="en-US" sz="1800" dirty="0" err="1"/>
              <a:t>rivendosjen</a:t>
            </a:r>
            <a:r>
              <a:rPr lang="en-US" sz="1800" dirty="0"/>
              <a:t> </a:t>
            </a:r>
            <a:r>
              <a:rPr lang="en-US" sz="1800" dirty="0" err="1"/>
              <a:t>në</a:t>
            </a:r>
            <a:r>
              <a:rPr lang="en-US" sz="1800" dirty="0"/>
              <a:t> </a:t>
            </a:r>
            <a:r>
              <a:rPr lang="en-US" sz="1800" dirty="0" err="1"/>
              <a:t>afat</a:t>
            </a:r>
            <a:r>
              <a:rPr lang="en-US" sz="1800" dirty="0"/>
              <a:t> </a:t>
            </a:r>
            <a:r>
              <a:rPr lang="en-US" sz="1800" dirty="0" err="1"/>
              <a:t>të</a:t>
            </a:r>
            <a:r>
              <a:rPr lang="en-US" sz="1800" dirty="0"/>
              <a:t> </a:t>
            </a:r>
            <a:r>
              <a:rPr lang="en-US" sz="1800" dirty="0" err="1"/>
              <a:t>të</a:t>
            </a:r>
            <a:r>
              <a:rPr lang="en-US" sz="1800" dirty="0"/>
              <a:t> </a:t>
            </a:r>
            <a:r>
              <a:rPr lang="en-US" sz="1800" dirty="0" err="1"/>
              <a:t>drejtës</a:t>
            </a:r>
            <a:r>
              <a:rPr lang="en-US" sz="1800" dirty="0"/>
              <a:t> </a:t>
            </a:r>
            <a:r>
              <a:rPr lang="en-US" sz="1800" dirty="0" err="1"/>
              <a:t>së</a:t>
            </a:r>
            <a:r>
              <a:rPr lang="en-US" sz="1800" dirty="0"/>
              <a:t> </a:t>
            </a:r>
            <a:r>
              <a:rPr lang="en-US" sz="1800" dirty="0" err="1"/>
              <a:t>ankimit</a:t>
            </a:r>
            <a:r>
              <a:rPr lang="en-US" sz="1800" dirty="0"/>
              <a:t> </a:t>
            </a:r>
            <a:r>
              <a:rPr lang="en-US" sz="1800" dirty="0" err="1"/>
              <a:t>kundër</a:t>
            </a:r>
            <a:r>
              <a:rPr lang="en-US" sz="1800" dirty="0"/>
              <a:t> </a:t>
            </a:r>
            <a:r>
              <a:rPr lang="en-US" sz="1800" dirty="0" err="1"/>
              <a:t>vendimit</a:t>
            </a:r>
            <a:r>
              <a:rPr lang="en-US" sz="1800" dirty="0"/>
              <a:t> </a:t>
            </a:r>
            <a:r>
              <a:rPr lang="en-US" sz="1800" dirty="0" err="1"/>
              <a:t>të</a:t>
            </a:r>
            <a:r>
              <a:rPr lang="en-US" sz="1800" dirty="0"/>
              <a:t> </a:t>
            </a:r>
            <a:r>
              <a:rPr lang="en-US" sz="1800" dirty="0" err="1"/>
              <a:t>Gjykatës</a:t>
            </a:r>
            <a:r>
              <a:rPr lang="en-US" sz="1800" dirty="0"/>
              <a:t> </a:t>
            </a:r>
            <a:r>
              <a:rPr lang="en-US" sz="1800" dirty="0" err="1"/>
              <a:t>së</a:t>
            </a:r>
            <a:r>
              <a:rPr lang="en-US" sz="1800" dirty="0"/>
              <a:t> </a:t>
            </a:r>
            <a:r>
              <a:rPr lang="en-US" sz="1800" dirty="0" err="1"/>
              <a:t>Rrethit</a:t>
            </a:r>
            <a:r>
              <a:rPr lang="en-US" sz="1800" dirty="0"/>
              <a:t> </a:t>
            </a:r>
            <a:r>
              <a:rPr lang="en-US" sz="1800" dirty="0" err="1"/>
              <a:t>Gjyqësor</a:t>
            </a:r>
            <a:r>
              <a:rPr lang="en-US" sz="1800" dirty="0"/>
              <a:t> </a:t>
            </a:r>
            <a:r>
              <a:rPr lang="en-US" sz="1800" dirty="0" err="1"/>
              <a:t>Pogradec</a:t>
            </a:r>
            <a:r>
              <a:rPr lang="en-US" sz="1800" dirty="0"/>
              <a:t> me nr. 116-17 </a:t>
            </a:r>
            <a:r>
              <a:rPr lang="en-US" sz="1800" dirty="0" err="1"/>
              <a:t>datë</a:t>
            </a:r>
            <a:r>
              <a:rPr lang="en-US" sz="1800" dirty="0"/>
              <a:t> 03.02.2020. </a:t>
            </a:r>
            <a:r>
              <a:rPr lang="en-US" sz="1800" dirty="0" err="1"/>
              <a:t>Rezulton</a:t>
            </a:r>
            <a:r>
              <a:rPr lang="en-US" sz="1800" dirty="0"/>
              <a:t> se </a:t>
            </a:r>
            <a:r>
              <a:rPr lang="en-US" sz="1800" dirty="0" err="1"/>
              <a:t>kërkuesi</a:t>
            </a:r>
            <a:r>
              <a:rPr lang="en-US" sz="1800" dirty="0"/>
              <a:t> </a:t>
            </a:r>
            <a:r>
              <a:rPr lang="en-US" sz="1800" dirty="0" err="1"/>
              <a:t>është</a:t>
            </a:r>
            <a:r>
              <a:rPr lang="en-US" sz="1800" dirty="0"/>
              <a:t> </a:t>
            </a:r>
            <a:r>
              <a:rPr lang="en-US" sz="1800" dirty="0" err="1"/>
              <a:t>gjykuar</a:t>
            </a:r>
            <a:r>
              <a:rPr lang="en-US" sz="1800" dirty="0"/>
              <a:t> </a:t>
            </a:r>
            <a:r>
              <a:rPr lang="en-US" sz="1800" dirty="0" err="1"/>
              <a:t>në</a:t>
            </a:r>
            <a:r>
              <a:rPr lang="en-US" sz="1800" dirty="0"/>
              <a:t> </a:t>
            </a:r>
            <a:r>
              <a:rPr lang="en-US" sz="1800" dirty="0" err="1"/>
              <a:t>mungesë</a:t>
            </a:r>
            <a:r>
              <a:rPr lang="en-US" sz="1800" dirty="0"/>
              <a:t> </a:t>
            </a:r>
            <a:r>
              <a:rPr lang="en-US" sz="1800" dirty="0" err="1"/>
              <a:t>sipas</a:t>
            </a:r>
            <a:r>
              <a:rPr lang="en-US" sz="1800" dirty="0"/>
              <a:t> </a:t>
            </a:r>
            <a:r>
              <a:rPr lang="en-US" sz="1800" dirty="0" err="1"/>
              <a:t>nenit</a:t>
            </a:r>
            <a:r>
              <a:rPr lang="en-US" sz="1800" dirty="0"/>
              <a:t> 352 </a:t>
            </a:r>
            <a:r>
              <a:rPr lang="en-US" sz="1800" dirty="0" err="1"/>
              <a:t>të</a:t>
            </a:r>
            <a:r>
              <a:rPr lang="en-US" sz="1800" dirty="0"/>
              <a:t> </a:t>
            </a:r>
            <a:r>
              <a:rPr lang="en-US" sz="1800" dirty="0" err="1"/>
              <a:t>K.Pr.Penale</a:t>
            </a:r>
            <a:r>
              <a:rPr lang="en-US" sz="1800" dirty="0"/>
              <a:t>. </a:t>
            </a:r>
            <a:r>
              <a:rPr lang="en-US" sz="1800" dirty="0" err="1"/>
              <a:t>Në</a:t>
            </a:r>
            <a:r>
              <a:rPr lang="en-US" sz="1800" dirty="0"/>
              <a:t> </a:t>
            </a:r>
            <a:r>
              <a:rPr lang="en-US" sz="1800" dirty="0" err="1"/>
              <a:t>këtë</a:t>
            </a:r>
            <a:r>
              <a:rPr lang="en-US" sz="1800" dirty="0"/>
              <a:t> </a:t>
            </a:r>
            <a:r>
              <a:rPr lang="en-US" sz="1800" dirty="0" err="1"/>
              <a:t>vendim</a:t>
            </a:r>
            <a:r>
              <a:rPr lang="en-US" sz="1800" dirty="0"/>
              <a:t> </a:t>
            </a:r>
            <a:r>
              <a:rPr lang="en-US" sz="1800" dirty="0" err="1"/>
              <a:t>gjykata</a:t>
            </a:r>
            <a:r>
              <a:rPr lang="en-US" sz="1800" dirty="0"/>
              <a:t> </a:t>
            </a:r>
            <a:r>
              <a:rPr lang="en-US" sz="1800" dirty="0" err="1"/>
              <a:t>ka</a:t>
            </a:r>
            <a:r>
              <a:rPr lang="en-US" sz="1800" dirty="0"/>
              <a:t> </a:t>
            </a:r>
            <a:r>
              <a:rPr lang="en-US" sz="1800" dirty="0" err="1"/>
              <a:t>arsyetuar</a:t>
            </a:r>
            <a:r>
              <a:rPr lang="en-US" sz="1800" dirty="0"/>
              <a:t>: “…</a:t>
            </a:r>
            <a:r>
              <a:rPr lang="en-US" sz="1800" i="1" dirty="0" err="1"/>
              <a:t>Gjykata</a:t>
            </a:r>
            <a:r>
              <a:rPr lang="en-US" sz="1800" i="1" dirty="0"/>
              <a:t> </a:t>
            </a:r>
            <a:r>
              <a:rPr lang="en-US" sz="1800" i="1" dirty="0" err="1"/>
              <a:t>vlerëson</a:t>
            </a:r>
            <a:r>
              <a:rPr lang="en-US" sz="1800" i="1" dirty="0"/>
              <a:t> se, </a:t>
            </a:r>
            <a:r>
              <a:rPr lang="en-US" sz="1800" i="1" dirty="0" err="1"/>
              <a:t>kërkesa</a:t>
            </a:r>
            <a:r>
              <a:rPr lang="en-US" sz="1800" i="1" dirty="0"/>
              <a:t> e </a:t>
            </a:r>
            <a:r>
              <a:rPr lang="en-US" sz="1800" i="1" dirty="0" err="1"/>
              <a:t>paraqitur</a:t>
            </a:r>
            <a:r>
              <a:rPr lang="en-US" sz="1800" i="1" dirty="0"/>
              <a:t> </a:t>
            </a:r>
            <a:r>
              <a:rPr lang="en-US" sz="1800" i="1" dirty="0" err="1"/>
              <a:t>nga</a:t>
            </a:r>
            <a:r>
              <a:rPr lang="en-US" sz="1800" i="1" dirty="0"/>
              <a:t> </a:t>
            </a:r>
            <a:r>
              <a:rPr lang="en-US" sz="1800" i="1" dirty="0" err="1"/>
              <a:t>kërkuesi</a:t>
            </a:r>
            <a:r>
              <a:rPr lang="en-US" sz="1800" i="1" dirty="0"/>
              <a:t> Z </a:t>
            </a:r>
            <a:r>
              <a:rPr lang="en-US" sz="1800" i="1" dirty="0" err="1"/>
              <a:t>Sh</a:t>
            </a:r>
            <a:r>
              <a:rPr lang="en-US" sz="1800" i="1" dirty="0"/>
              <a:t>, </a:t>
            </a:r>
            <a:r>
              <a:rPr lang="en-US" sz="1800" i="1" dirty="0" err="1"/>
              <a:t>duhet</a:t>
            </a:r>
            <a:r>
              <a:rPr lang="en-US" sz="1800" i="1" dirty="0"/>
              <a:t> </a:t>
            </a:r>
            <a:r>
              <a:rPr lang="en-US" sz="1800" i="1" dirty="0" err="1"/>
              <a:t>rrëzuar</a:t>
            </a:r>
            <a:r>
              <a:rPr lang="en-US" sz="1800" i="1" dirty="0"/>
              <a:t> </a:t>
            </a:r>
            <a:r>
              <a:rPr lang="en-US" sz="1800" i="1" dirty="0" err="1"/>
              <a:t>pasi</a:t>
            </a:r>
            <a:r>
              <a:rPr lang="en-US" sz="1800" i="1" dirty="0"/>
              <a:t> </a:t>
            </a:r>
            <a:r>
              <a:rPr lang="en-US" sz="1800" i="1" dirty="0" err="1"/>
              <a:t>rivendosja</a:t>
            </a:r>
            <a:r>
              <a:rPr lang="en-US" sz="1800" i="1" dirty="0"/>
              <a:t> </a:t>
            </a:r>
            <a:r>
              <a:rPr lang="en-US" sz="1800" i="1" dirty="0" err="1"/>
              <a:t>në</a:t>
            </a:r>
            <a:r>
              <a:rPr lang="en-US" sz="1800" i="1" dirty="0"/>
              <a:t> </a:t>
            </a:r>
            <a:r>
              <a:rPr lang="en-US" sz="1800" i="1" dirty="0" err="1"/>
              <a:t>afat</a:t>
            </a:r>
            <a:r>
              <a:rPr lang="en-US" sz="1800" i="1" dirty="0"/>
              <a:t> </a:t>
            </a:r>
            <a:r>
              <a:rPr lang="en-US" sz="1800" i="1" dirty="0" err="1"/>
              <a:t>lejohet</a:t>
            </a:r>
            <a:r>
              <a:rPr lang="en-US" sz="1800" i="1" dirty="0"/>
              <a:t> </a:t>
            </a:r>
            <a:r>
              <a:rPr lang="en-US" sz="1800" i="1" dirty="0" err="1"/>
              <a:t>vetëm</a:t>
            </a:r>
            <a:r>
              <a:rPr lang="en-US" sz="1800" i="1" dirty="0"/>
              <a:t> </a:t>
            </a:r>
            <a:r>
              <a:rPr lang="en-US" sz="1800" i="1" dirty="0" err="1"/>
              <a:t>në</a:t>
            </a:r>
            <a:r>
              <a:rPr lang="en-US" sz="1800" i="1" dirty="0"/>
              <a:t> </a:t>
            </a:r>
            <a:r>
              <a:rPr lang="en-US" sz="1800" i="1" dirty="0" err="1"/>
              <a:t>rastet</a:t>
            </a:r>
            <a:r>
              <a:rPr lang="en-US" sz="1800" i="1" dirty="0"/>
              <a:t> </a:t>
            </a:r>
            <a:r>
              <a:rPr lang="en-US" sz="1800" i="1" dirty="0" err="1"/>
              <a:t>kur</a:t>
            </a:r>
            <a:r>
              <a:rPr lang="en-US" sz="1800" i="1" dirty="0"/>
              <a:t> i </a:t>
            </a:r>
            <a:r>
              <a:rPr lang="en-US" sz="1800" i="1" dirty="0" err="1"/>
              <a:t>pandehuri</a:t>
            </a:r>
            <a:r>
              <a:rPr lang="en-US" sz="1800" i="1" dirty="0"/>
              <a:t> </a:t>
            </a:r>
            <a:r>
              <a:rPr lang="en-US" sz="1800" i="1" dirty="0" err="1"/>
              <a:t>është</a:t>
            </a:r>
            <a:r>
              <a:rPr lang="en-US" sz="1800" i="1" dirty="0"/>
              <a:t> </a:t>
            </a:r>
            <a:r>
              <a:rPr lang="en-US" sz="1800" i="1" dirty="0" err="1"/>
              <a:t>gjykuar</a:t>
            </a:r>
            <a:r>
              <a:rPr lang="en-US" sz="1800" i="1" dirty="0"/>
              <a:t> pa </a:t>
            </a:r>
            <a:r>
              <a:rPr lang="en-US" sz="1800" i="1" dirty="0" err="1"/>
              <a:t>praninë</a:t>
            </a:r>
            <a:r>
              <a:rPr lang="en-US" sz="1800" i="1" dirty="0"/>
              <a:t> e </a:t>
            </a:r>
            <a:r>
              <a:rPr lang="en-US" sz="1800" i="1" dirty="0" err="1"/>
              <a:t>tij</a:t>
            </a:r>
            <a:r>
              <a:rPr lang="en-US" sz="1800" i="1" dirty="0"/>
              <a:t> </a:t>
            </a:r>
            <a:r>
              <a:rPr lang="en-US" sz="1800" i="1" dirty="0" err="1"/>
              <a:t>sipas</a:t>
            </a:r>
            <a:r>
              <a:rPr lang="en-US" sz="1800" i="1" dirty="0"/>
              <a:t> </a:t>
            </a:r>
            <a:r>
              <a:rPr lang="en-US" sz="1800" i="1" dirty="0" err="1"/>
              <a:t>nenit</a:t>
            </a:r>
            <a:r>
              <a:rPr lang="en-US" sz="1800" i="1" dirty="0"/>
              <a:t> 351 </a:t>
            </a:r>
            <a:r>
              <a:rPr lang="en-US" sz="1800" i="1" dirty="0" err="1"/>
              <a:t>të</a:t>
            </a:r>
            <a:r>
              <a:rPr lang="en-US" sz="1800" i="1" dirty="0"/>
              <a:t> </a:t>
            </a:r>
            <a:r>
              <a:rPr lang="en-US" sz="1800" i="1" dirty="0" err="1"/>
              <a:t>K.Pr.Penale</a:t>
            </a:r>
            <a:r>
              <a:rPr lang="en-US" sz="1800" i="1" dirty="0"/>
              <a:t>, duke </a:t>
            </a:r>
            <a:r>
              <a:rPr lang="en-US" sz="1800" i="1" dirty="0" err="1"/>
              <a:t>pasur</a:t>
            </a:r>
            <a:r>
              <a:rPr lang="en-US" sz="1800" i="1" dirty="0"/>
              <a:t> </a:t>
            </a:r>
            <a:r>
              <a:rPr lang="en-US" sz="1800" i="1" dirty="0" err="1"/>
              <a:t>dijeni</a:t>
            </a:r>
            <a:r>
              <a:rPr lang="en-US" sz="1800" i="1" dirty="0"/>
              <a:t> </a:t>
            </a:r>
            <a:r>
              <a:rPr lang="en-US" sz="1800" i="1" dirty="0" err="1"/>
              <a:t>për</a:t>
            </a:r>
            <a:r>
              <a:rPr lang="en-US" sz="1800" i="1" dirty="0"/>
              <a:t> </a:t>
            </a:r>
            <a:r>
              <a:rPr lang="en-US" sz="1800" i="1" dirty="0" err="1"/>
              <a:t>procesin</a:t>
            </a:r>
            <a:r>
              <a:rPr lang="en-US" sz="1800" i="1" dirty="0"/>
              <a:t>, </a:t>
            </a:r>
            <a:r>
              <a:rPr lang="en-US" sz="1800" i="1" dirty="0" err="1"/>
              <a:t>por</a:t>
            </a:r>
            <a:r>
              <a:rPr lang="en-US" sz="1800" i="1" dirty="0"/>
              <a:t> </a:t>
            </a:r>
            <a:r>
              <a:rPr lang="en-US" sz="1800" i="1" dirty="0" err="1"/>
              <a:t>nuk</a:t>
            </a:r>
            <a:r>
              <a:rPr lang="en-US" sz="1800" i="1" dirty="0"/>
              <a:t> </a:t>
            </a:r>
            <a:r>
              <a:rPr lang="en-US" sz="1800" i="1" dirty="0" err="1"/>
              <a:t>ka</a:t>
            </a:r>
            <a:r>
              <a:rPr lang="en-US" sz="1800" i="1" dirty="0"/>
              <a:t> </a:t>
            </a:r>
            <a:r>
              <a:rPr lang="en-US" sz="1800" i="1" dirty="0" err="1"/>
              <a:t>marrë</a:t>
            </a:r>
            <a:r>
              <a:rPr lang="en-US" sz="1800" i="1" dirty="0"/>
              <a:t> </a:t>
            </a:r>
            <a:r>
              <a:rPr lang="en-US" sz="1800" i="1" dirty="0" err="1"/>
              <a:t>dijeni</a:t>
            </a:r>
            <a:r>
              <a:rPr lang="en-US" sz="1800" i="1" dirty="0"/>
              <a:t> </a:t>
            </a:r>
            <a:r>
              <a:rPr lang="en-US" sz="1800" i="1" dirty="0" err="1"/>
              <a:t>për</a:t>
            </a:r>
            <a:r>
              <a:rPr lang="en-US" sz="1800" i="1" dirty="0"/>
              <a:t> </a:t>
            </a:r>
            <a:r>
              <a:rPr lang="en-US" sz="1800" i="1" dirty="0" err="1"/>
              <a:t>vendimin</a:t>
            </a:r>
            <a:r>
              <a:rPr lang="en-US" sz="1800" i="1" dirty="0"/>
              <a:t> </a:t>
            </a:r>
            <a:r>
              <a:rPr lang="en-US" sz="1800" i="1" dirty="0" err="1"/>
              <a:t>përfundimtar</a:t>
            </a:r>
            <a:r>
              <a:rPr lang="en-US" sz="1800" i="1" dirty="0"/>
              <a:t> </a:t>
            </a:r>
            <a:r>
              <a:rPr lang="en-US" sz="1800" i="1" dirty="0" err="1"/>
              <a:t>të</a:t>
            </a:r>
            <a:r>
              <a:rPr lang="en-US" sz="1800" i="1" dirty="0"/>
              <a:t> </a:t>
            </a:r>
            <a:r>
              <a:rPr lang="en-US" sz="1800" i="1" dirty="0" err="1"/>
              <a:t>dhënë</a:t>
            </a:r>
            <a:r>
              <a:rPr lang="en-US" sz="1800" i="1" dirty="0"/>
              <a:t> </a:t>
            </a:r>
            <a:r>
              <a:rPr lang="en-US" sz="1800" i="1" dirty="0" err="1"/>
              <a:t>ndaj</a:t>
            </a:r>
            <a:r>
              <a:rPr lang="en-US" sz="1800" i="1" dirty="0"/>
              <a:t> </a:t>
            </a:r>
            <a:r>
              <a:rPr lang="en-US" sz="1800" i="1" dirty="0" err="1"/>
              <a:t>tij</a:t>
            </a:r>
            <a:r>
              <a:rPr lang="en-US" sz="1800" i="1" dirty="0"/>
              <a:t>. </a:t>
            </a:r>
            <a:r>
              <a:rPr lang="en-US" sz="1800" i="1" dirty="0" err="1"/>
              <a:t>Ndërkohë</a:t>
            </a:r>
            <a:r>
              <a:rPr lang="en-US" sz="1800" i="1" dirty="0"/>
              <a:t> </a:t>
            </a:r>
            <a:r>
              <a:rPr lang="en-US" sz="1800" i="1" dirty="0" err="1"/>
              <a:t>në</a:t>
            </a:r>
            <a:r>
              <a:rPr lang="en-US" sz="1800" i="1" dirty="0"/>
              <a:t> </a:t>
            </a:r>
            <a:r>
              <a:rPr lang="en-US" sz="1800" i="1" dirty="0" err="1"/>
              <a:t>rastin</a:t>
            </a:r>
            <a:r>
              <a:rPr lang="en-US" sz="1800" i="1" dirty="0"/>
              <a:t> </a:t>
            </a:r>
            <a:r>
              <a:rPr lang="en-US" sz="1800" i="1" dirty="0" err="1"/>
              <a:t>konkret</a:t>
            </a:r>
            <a:r>
              <a:rPr lang="en-US" sz="1800" i="1" dirty="0"/>
              <a:t>, </a:t>
            </a:r>
            <a:r>
              <a:rPr lang="en-US" sz="1800" i="1" dirty="0" err="1"/>
              <a:t>kërkuesi</a:t>
            </a:r>
            <a:r>
              <a:rPr lang="en-US" sz="1800" i="1" dirty="0"/>
              <a:t> </a:t>
            </a:r>
            <a:r>
              <a:rPr lang="en-US" sz="1800" i="1" dirty="0" err="1"/>
              <a:t>Zamir</a:t>
            </a:r>
            <a:r>
              <a:rPr lang="en-US" sz="1800" i="1" dirty="0"/>
              <a:t> </a:t>
            </a:r>
            <a:r>
              <a:rPr lang="en-US" sz="1800" i="1" dirty="0" err="1"/>
              <a:t>Shabanllari</a:t>
            </a:r>
            <a:r>
              <a:rPr lang="en-US" sz="1800" i="1" dirty="0"/>
              <a:t> </a:t>
            </a:r>
            <a:r>
              <a:rPr lang="en-US" sz="1800" i="1" dirty="0" err="1"/>
              <a:t>është</a:t>
            </a:r>
            <a:r>
              <a:rPr lang="en-US" sz="1800" i="1" dirty="0"/>
              <a:t> </a:t>
            </a:r>
            <a:r>
              <a:rPr lang="en-US" sz="1800" i="1" dirty="0" err="1"/>
              <a:t>gjykuar</a:t>
            </a:r>
            <a:r>
              <a:rPr lang="en-US" sz="1800" i="1" dirty="0"/>
              <a:t> </a:t>
            </a:r>
            <a:r>
              <a:rPr lang="en-US" sz="1800" i="1" dirty="0" err="1"/>
              <a:t>në</a:t>
            </a:r>
            <a:r>
              <a:rPr lang="en-US" sz="1800" i="1" dirty="0"/>
              <a:t> </a:t>
            </a:r>
            <a:r>
              <a:rPr lang="en-US" sz="1800" i="1" dirty="0" err="1"/>
              <a:t>mungesë</a:t>
            </a:r>
            <a:r>
              <a:rPr lang="en-US" sz="1800" i="1" dirty="0"/>
              <a:t> </a:t>
            </a:r>
            <a:r>
              <a:rPr lang="en-US" sz="1800" i="1" dirty="0" err="1"/>
              <a:t>sipas</a:t>
            </a:r>
            <a:r>
              <a:rPr lang="en-US" sz="1800" i="1" dirty="0"/>
              <a:t> </a:t>
            </a:r>
            <a:r>
              <a:rPr lang="en-US" sz="1800" i="1" dirty="0" err="1"/>
              <a:t>nenit</a:t>
            </a:r>
            <a:r>
              <a:rPr lang="en-US" sz="1800" i="1" dirty="0"/>
              <a:t> 352 </a:t>
            </a:r>
            <a:r>
              <a:rPr lang="en-US" sz="1800" i="1" dirty="0" err="1"/>
              <a:t>të</a:t>
            </a:r>
            <a:r>
              <a:rPr lang="en-US" sz="1800" i="1" dirty="0"/>
              <a:t> </a:t>
            </a:r>
            <a:r>
              <a:rPr lang="en-US" sz="1800" i="1" dirty="0" err="1"/>
              <a:t>K.Pr.Penale</a:t>
            </a:r>
            <a:r>
              <a:rPr lang="en-US" sz="1800" i="1" dirty="0"/>
              <a:t>, </a:t>
            </a:r>
            <a:r>
              <a:rPr lang="en-US" sz="1800" i="1" dirty="0" err="1"/>
              <a:t>pasi</a:t>
            </a:r>
            <a:r>
              <a:rPr lang="en-US" sz="1800" i="1" dirty="0"/>
              <a:t> </a:t>
            </a:r>
            <a:r>
              <a:rPr lang="en-US" sz="1800" i="1" dirty="0" err="1"/>
              <a:t>nuk</a:t>
            </a:r>
            <a:r>
              <a:rPr lang="en-US" sz="1800" i="1" dirty="0"/>
              <a:t> </a:t>
            </a:r>
            <a:r>
              <a:rPr lang="en-US" sz="1800" i="1" dirty="0" err="1"/>
              <a:t>ka</a:t>
            </a:r>
            <a:r>
              <a:rPr lang="en-US" sz="1800" i="1" dirty="0"/>
              <a:t> </a:t>
            </a:r>
            <a:r>
              <a:rPr lang="en-US" sz="1800" i="1" dirty="0" err="1"/>
              <a:t>marrë</a:t>
            </a:r>
            <a:r>
              <a:rPr lang="en-US" sz="1800" i="1" dirty="0"/>
              <a:t> </a:t>
            </a:r>
            <a:r>
              <a:rPr lang="en-US" sz="1800" i="1" dirty="0" err="1"/>
              <a:t>dijeni</a:t>
            </a:r>
            <a:r>
              <a:rPr lang="en-US" sz="1800" i="1" dirty="0"/>
              <a:t> </a:t>
            </a:r>
            <a:r>
              <a:rPr lang="en-US" sz="1800" i="1" dirty="0" err="1"/>
              <a:t>personalisht</a:t>
            </a:r>
            <a:r>
              <a:rPr lang="en-US" sz="1800" i="1" dirty="0"/>
              <a:t> </a:t>
            </a:r>
            <a:r>
              <a:rPr lang="en-US" sz="1800" i="1" dirty="0" err="1"/>
              <a:t>për</a:t>
            </a:r>
            <a:r>
              <a:rPr lang="en-US" sz="1800" i="1" dirty="0"/>
              <a:t> </a:t>
            </a:r>
            <a:r>
              <a:rPr lang="en-US" sz="1800" i="1" dirty="0" err="1"/>
              <a:t>procesin</a:t>
            </a:r>
            <a:r>
              <a:rPr lang="en-US" sz="1800" i="1" dirty="0"/>
              <a:t> e </a:t>
            </a:r>
            <a:r>
              <a:rPr lang="en-US" sz="1800" i="1" dirty="0" err="1"/>
              <a:t>zhvilluar</a:t>
            </a:r>
            <a:r>
              <a:rPr lang="en-US" sz="1800" i="1" dirty="0"/>
              <a:t> </a:t>
            </a:r>
            <a:r>
              <a:rPr lang="en-US" sz="1800" i="1" dirty="0" err="1"/>
              <a:t>ndaj</a:t>
            </a:r>
            <a:r>
              <a:rPr lang="en-US" sz="1800" i="1" dirty="0"/>
              <a:t> </a:t>
            </a:r>
            <a:r>
              <a:rPr lang="en-US" sz="1800" i="1" dirty="0" err="1"/>
              <a:t>tij</a:t>
            </a:r>
            <a:r>
              <a:rPr lang="en-US" sz="1800" i="1" dirty="0"/>
              <a:t>, duke u </a:t>
            </a:r>
            <a:r>
              <a:rPr lang="en-US" sz="1800" i="1" dirty="0" err="1"/>
              <a:t>gjykuar</a:t>
            </a:r>
            <a:r>
              <a:rPr lang="en-US" sz="1800" i="1" dirty="0"/>
              <a:t> </a:t>
            </a:r>
            <a:r>
              <a:rPr lang="en-US" sz="1800" i="1" dirty="0" err="1"/>
              <a:t>gjatë</a:t>
            </a:r>
            <a:r>
              <a:rPr lang="en-US" sz="1800" i="1" dirty="0"/>
              <a:t> </a:t>
            </a:r>
            <a:r>
              <a:rPr lang="en-US" sz="1800" i="1" dirty="0" err="1"/>
              <a:t>gjithë</a:t>
            </a:r>
            <a:r>
              <a:rPr lang="en-US" sz="1800" i="1" dirty="0"/>
              <a:t> </a:t>
            </a:r>
            <a:r>
              <a:rPr lang="en-US" sz="1800" i="1" dirty="0" err="1"/>
              <a:t>procesit</a:t>
            </a:r>
            <a:r>
              <a:rPr lang="en-US" sz="1800" i="1" dirty="0"/>
              <a:t> me </a:t>
            </a:r>
            <a:r>
              <a:rPr lang="en-US" sz="1800" i="1" dirty="0" err="1"/>
              <a:t>një</a:t>
            </a:r>
            <a:r>
              <a:rPr lang="en-US" sz="1800" i="1" dirty="0"/>
              <a:t> </a:t>
            </a:r>
            <a:r>
              <a:rPr lang="en-US" sz="1800" i="1" dirty="0" err="1"/>
              <a:t>avokat</a:t>
            </a:r>
            <a:r>
              <a:rPr lang="en-US" sz="1800" i="1" dirty="0"/>
              <a:t> </a:t>
            </a:r>
            <a:r>
              <a:rPr lang="en-US" sz="1800" i="1" dirty="0" err="1"/>
              <a:t>kryesisht</a:t>
            </a:r>
            <a:r>
              <a:rPr lang="en-US" sz="1800" i="1" dirty="0"/>
              <a:t> </a:t>
            </a:r>
            <a:r>
              <a:rPr lang="en-US" sz="1800" i="1" dirty="0" err="1"/>
              <a:t>nga</a:t>
            </a:r>
            <a:r>
              <a:rPr lang="en-US" sz="1800" i="1" dirty="0"/>
              <a:t> </a:t>
            </a:r>
            <a:r>
              <a:rPr lang="en-US" sz="1800" i="1" dirty="0" err="1"/>
              <a:t>ana</a:t>
            </a:r>
            <a:r>
              <a:rPr lang="en-US" sz="1800" i="1" dirty="0"/>
              <a:t> e </a:t>
            </a:r>
            <a:r>
              <a:rPr lang="en-US" sz="1800" i="1" dirty="0" err="1"/>
              <a:t>gjykatës</a:t>
            </a:r>
            <a:r>
              <a:rPr lang="en-US" sz="1800" i="1" dirty="0"/>
              <a:t>. </a:t>
            </a:r>
            <a:r>
              <a:rPr lang="en-US" sz="1800" i="1" dirty="0" err="1"/>
              <a:t>Kjo</a:t>
            </a:r>
            <a:r>
              <a:rPr lang="en-US" sz="1800" i="1" dirty="0"/>
              <a:t> </a:t>
            </a:r>
            <a:r>
              <a:rPr lang="en-US" sz="1800" i="1" dirty="0" err="1"/>
              <a:t>bën</a:t>
            </a:r>
            <a:r>
              <a:rPr lang="en-US" sz="1800" i="1" dirty="0"/>
              <a:t> </a:t>
            </a:r>
            <a:r>
              <a:rPr lang="en-US" sz="1800" i="1" dirty="0" err="1"/>
              <a:t>që</a:t>
            </a:r>
            <a:r>
              <a:rPr lang="en-US" sz="1800" i="1" dirty="0"/>
              <a:t> </a:t>
            </a:r>
            <a:r>
              <a:rPr lang="en-US" sz="1800" i="1" dirty="0" err="1"/>
              <a:t>në</a:t>
            </a:r>
            <a:r>
              <a:rPr lang="en-US" sz="1800" i="1" dirty="0"/>
              <a:t> </a:t>
            </a:r>
            <a:r>
              <a:rPr lang="en-US" sz="1800" i="1" dirty="0" err="1"/>
              <a:t>rastin</a:t>
            </a:r>
            <a:r>
              <a:rPr lang="en-US" sz="1800" i="1" dirty="0"/>
              <a:t> </a:t>
            </a:r>
            <a:r>
              <a:rPr lang="en-US" sz="1800" i="1" dirty="0" err="1"/>
              <a:t>konkret</a:t>
            </a:r>
            <a:r>
              <a:rPr lang="en-US" sz="1800" i="1" dirty="0"/>
              <a:t> </a:t>
            </a:r>
            <a:r>
              <a:rPr lang="en-US" sz="1800" i="1" dirty="0" err="1"/>
              <a:t>të</a:t>
            </a:r>
            <a:r>
              <a:rPr lang="en-US" sz="1800" i="1" dirty="0"/>
              <a:t> </a:t>
            </a:r>
            <a:r>
              <a:rPr lang="en-US" sz="1800" i="1" dirty="0" err="1"/>
              <a:t>mos</a:t>
            </a:r>
            <a:r>
              <a:rPr lang="en-US" sz="1800" i="1" dirty="0"/>
              <a:t> </a:t>
            </a:r>
            <a:r>
              <a:rPr lang="en-US" sz="1800" i="1" dirty="0" err="1"/>
              <a:t>jemi</a:t>
            </a:r>
            <a:r>
              <a:rPr lang="en-US" sz="1800" i="1" dirty="0"/>
              <a:t> </a:t>
            </a:r>
            <a:r>
              <a:rPr lang="en-US" sz="1800" i="1" dirty="0" err="1"/>
              <a:t>përpara</a:t>
            </a:r>
            <a:r>
              <a:rPr lang="en-US" sz="1800" i="1" dirty="0"/>
              <a:t> </a:t>
            </a:r>
            <a:r>
              <a:rPr lang="en-US" sz="1800" i="1" dirty="0" err="1"/>
              <a:t>kushteve</a:t>
            </a:r>
            <a:r>
              <a:rPr lang="en-US" sz="1800" i="1" dirty="0"/>
              <a:t> </a:t>
            </a:r>
            <a:r>
              <a:rPr lang="en-US" sz="1800" i="1" dirty="0" err="1"/>
              <a:t>të</a:t>
            </a:r>
            <a:r>
              <a:rPr lang="en-US" sz="1800" i="1" dirty="0"/>
              <a:t> </a:t>
            </a:r>
            <a:r>
              <a:rPr lang="en-US" sz="1800" i="1" dirty="0" err="1"/>
              <a:t>rivendosjes</a:t>
            </a:r>
            <a:r>
              <a:rPr lang="en-US" sz="1800" i="1" dirty="0"/>
              <a:t> </a:t>
            </a:r>
            <a:r>
              <a:rPr lang="en-US" sz="1800" i="1" dirty="0" err="1"/>
              <a:t>në</a:t>
            </a:r>
            <a:r>
              <a:rPr lang="en-US" sz="1800" i="1" dirty="0"/>
              <a:t> </a:t>
            </a:r>
            <a:r>
              <a:rPr lang="en-US" sz="1800" i="1" dirty="0" err="1"/>
              <a:t>afat</a:t>
            </a:r>
            <a:r>
              <a:rPr lang="en-US" sz="1800" i="1" dirty="0"/>
              <a:t>, </a:t>
            </a:r>
            <a:r>
              <a:rPr lang="en-US" sz="1800" i="1" dirty="0" err="1"/>
              <a:t>por</a:t>
            </a:r>
            <a:r>
              <a:rPr lang="en-US" sz="1800" i="1" dirty="0"/>
              <a:t> </a:t>
            </a:r>
            <a:r>
              <a:rPr lang="en-US" sz="1800" i="1" dirty="0" err="1"/>
              <a:t>përpara</a:t>
            </a:r>
            <a:r>
              <a:rPr lang="en-US" sz="1800" i="1" dirty="0"/>
              <a:t> </a:t>
            </a:r>
            <a:r>
              <a:rPr lang="en-US" sz="1800" i="1" dirty="0" err="1"/>
              <a:t>rishikimit</a:t>
            </a:r>
            <a:r>
              <a:rPr lang="en-US" sz="1800" i="1" dirty="0"/>
              <a:t> </a:t>
            </a:r>
            <a:r>
              <a:rPr lang="en-US" sz="1800" i="1" dirty="0" err="1"/>
              <a:t>të</a:t>
            </a:r>
            <a:r>
              <a:rPr lang="en-US" sz="1800" i="1" dirty="0"/>
              <a:t> </a:t>
            </a:r>
            <a:r>
              <a:rPr lang="en-US" sz="1800" i="1" dirty="0" err="1"/>
              <a:t>vendimit</a:t>
            </a:r>
            <a:r>
              <a:rPr lang="en-US" sz="1800" i="1" dirty="0"/>
              <a:t> </a:t>
            </a:r>
            <a:r>
              <a:rPr lang="en-US" sz="1800" i="1" dirty="0" err="1"/>
              <a:t>të</a:t>
            </a:r>
            <a:r>
              <a:rPr lang="en-US" sz="1800" i="1" dirty="0"/>
              <a:t> </a:t>
            </a:r>
            <a:r>
              <a:rPr lang="en-US" sz="1800" i="1" dirty="0" err="1"/>
              <a:t>formës</a:t>
            </a:r>
            <a:r>
              <a:rPr lang="en-US" sz="1800" i="1" dirty="0"/>
              <a:t> </a:t>
            </a:r>
            <a:r>
              <a:rPr lang="en-US" sz="1800" i="1" dirty="0" err="1"/>
              <a:t>së</a:t>
            </a:r>
            <a:r>
              <a:rPr lang="en-US" sz="1800" i="1" dirty="0"/>
              <a:t> </a:t>
            </a:r>
            <a:r>
              <a:rPr lang="en-US" sz="1800" i="1" dirty="0" err="1"/>
              <a:t>prerë</a:t>
            </a:r>
            <a:r>
              <a:rPr lang="en-US" sz="1800" i="1" dirty="0"/>
              <a:t>”.</a:t>
            </a:r>
            <a:endParaRPr lang="en-US" sz="1800" dirty="0"/>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10C750AF-CBCC-4DB8-A6DA-37256A9FED2D}"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45</a:t>
            </a:fld>
            <a:endParaRPr lang="en-US"/>
          </a:p>
        </p:txBody>
      </p:sp>
    </p:spTree>
    <p:extLst>
      <p:ext uri="{BB962C8B-B14F-4D97-AF65-F5344CB8AC3E}">
        <p14:creationId xmlns:p14="http://schemas.microsoft.com/office/powerpoint/2010/main" val="4819812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371599"/>
            <a:ext cx="8686800" cy="5334001"/>
          </a:xfrm>
        </p:spPr>
        <p:txBody>
          <a:bodyPr>
            <a:noAutofit/>
          </a:bodyPr>
          <a:lstStyle/>
          <a:p>
            <a:pPr>
              <a:buFont typeface="Wingdings" pitchFamily="2" charset="2"/>
              <a:buChar char="Ø"/>
            </a:pPr>
            <a:r>
              <a:rPr lang="en-US" sz="2200" b="1" dirty="0" err="1"/>
              <a:t>Rishikimi</a:t>
            </a:r>
            <a:endParaRPr lang="en-US" sz="2200" dirty="0"/>
          </a:p>
          <a:p>
            <a:pPr algn="just"/>
            <a:r>
              <a:rPr lang="en-US" sz="1700" dirty="0"/>
              <a:t>Me </a:t>
            </a:r>
            <a:r>
              <a:rPr lang="en-US" sz="1700" dirty="0" err="1"/>
              <a:t>ligjin</a:t>
            </a:r>
            <a:r>
              <a:rPr lang="en-US" sz="1700" dirty="0"/>
              <a:t> nr. 35/2017 </a:t>
            </a:r>
            <a:r>
              <a:rPr lang="en-US" sz="1700" dirty="0" err="1"/>
              <a:t>datë</a:t>
            </a:r>
            <a:r>
              <a:rPr lang="en-US" sz="1700" dirty="0"/>
              <a:t> 30.3.2017 </a:t>
            </a:r>
            <a:r>
              <a:rPr lang="en-US" sz="1700" dirty="0" err="1"/>
              <a:t>shtoi</a:t>
            </a:r>
            <a:r>
              <a:rPr lang="en-US" sz="1700" dirty="0"/>
              <a:t> </a:t>
            </a:r>
            <a:r>
              <a:rPr lang="en-US" sz="1700" dirty="0" err="1"/>
              <a:t>në</a:t>
            </a:r>
            <a:r>
              <a:rPr lang="en-US" sz="1700" dirty="0"/>
              <a:t> </a:t>
            </a:r>
            <a:r>
              <a:rPr lang="en-US" sz="1700" dirty="0" err="1"/>
              <a:t>paragrafin</a:t>
            </a:r>
            <a:r>
              <a:rPr lang="en-US" sz="1700" dirty="0"/>
              <a:t> 1 </a:t>
            </a:r>
            <a:r>
              <a:rPr lang="en-US" sz="1700" dirty="0" err="1"/>
              <a:t>të</a:t>
            </a:r>
            <a:r>
              <a:rPr lang="en-US" sz="1700" dirty="0"/>
              <a:t> </a:t>
            </a:r>
            <a:r>
              <a:rPr lang="en-US" sz="1700" dirty="0" err="1"/>
              <a:t>nenit</a:t>
            </a:r>
            <a:r>
              <a:rPr lang="en-US" sz="1700" dirty="0"/>
              <a:t> 450 </a:t>
            </a:r>
            <a:r>
              <a:rPr lang="en-US" sz="1700" dirty="0" err="1"/>
              <a:t>të</a:t>
            </a:r>
            <a:r>
              <a:rPr lang="en-US" sz="1700" dirty="0"/>
              <a:t> </a:t>
            </a:r>
            <a:r>
              <a:rPr lang="en-US" sz="1700" dirty="0" err="1"/>
              <a:t>Kodit</a:t>
            </a:r>
            <a:r>
              <a:rPr lang="en-US" sz="1700" dirty="0"/>
              <a:t> </a:t>
            </a:r>
            <a:r>
              <a:rPr lang="en-US" sz="1700" dirty="0" err="1"/>
              <a:t>të</a:t>
            </a:r>
            <a:r>
              <a:rPr lang="en-US" sz="1700" dirty="0"/>
              <a:t> </a:t>
            </a:r>
            <a:r>
              <a:rPr lang="en-US" sz="1700" dirty="0" err="1"/>
              <a:t>Procedurës</a:t>
            </a:r>
            <a:r>
              <a:rPr lang="en-US" sz="1700" dirty="0"/>
              <a:t> </a:t>
            </a:r>
            <a:r>
              <a:rPr lang="en-US" sz="1700" dirty="0" err="1"/>
              <a:t>Penale</a:t>
            </a:r>
            <a:r>
              <a:rPr lang="en-US" sz="1700" dirty="0"/>
              <a:t>, </a:t>
            </a:r>
            <a:r>
              <a:rPr lang="en-US" sz="1700" dirty="0" err="1"/>
              <a:t>pikat</a:t>
            </a:r>
            <a:r>
              <a:rPr lang="en-US" sz="1700" dirty="0"/>
              <a:t> “dh” </a:t>
            </a:r>
            <a:r>
              <a:rPr lang="en-US" sz="1700" dirty="0" err="1"/>
              <a:t>dhe</a:t>
            </a:r>
            <a:r>
              <a:rPr lang="en-US" sz="1700" dirty="0"/>
              <a:t> “e”. </a:t>
            </a:r>
            <a:r>
              <a:rPr lang="en-US" sz="1700" dirty="0" err="1"/>
              <a:t>Këto</a:t>
            </a:r>
            <a:r>
              <a:rPr lang="en-US" sz="1700" dirty="0"/>
              <a:t> </a:t>
            </a:r>
            <a:r>
              <a:rPr lang="en-US" sz="1700" dirty="0" err="1"/>
              <a:t>pika</a:t>
            </a:r>
            <a:r>
              <a:rPr lang="en-US" sz="1700" dirty="0"/>
              <a:t> </a:t>
            </a:r>
            <a:r>
              <a:rPr lang="en-US" sz="1700" dirty="0" err="1"/>
              <a:t>parashikojnë</a:t>
            </a:r>
            <a:r>
              <a:rPr lang="en-US" sz="1700" dirty="0"/>
              <a:t> </a:t>
            </a:r>
            <a:r>
              <a:rPr lang="en-US" sz="1700" dirty="0" err="1"/>
              <a:t>përkatësisht</a:t>
            </a:r>
            <a:r>
              <a:rPr lang="en-US" sz="1700" dirty="0"/>
              <a:t>: “</a:t>
            </a:r>
            <a:r>
              <a:rPr lang="en-US" sz="1700" dirty="0" err="1"/>
              <a:t>Rishikimi</a:t>
            </a:r>
            <a:r>
              <a:rPr lang="en-US" sz="1700" dirty="0"/>
              <a:t> </a:t>
            </a:r>
            <a:r>
              <a:rPr lang="en-US" sz="1700" dirty="0" err="1"/>
              <a:t>mund</a:t>
            </a:r>
            <a:r>
              <a:rPr lang="en-US" sz="1700" dirty="0"/>
              <a:t> </a:t>
            </a:r>
            <a:r>
              <a:rPr lang="en-US" sz="1700" dirty="0" err="1"/>
              <a:t>të</a:t>
            </a:r>
            <a:r>
              <a:rPr lang="en-US" sz="1700" dirty="0"/>
              <a:t> </a:t>
            </a:r>
            <a:r>
              <a:rPr lang="en-US" sz="1700" dirty="0" err="1"/>
              <a:t>kërkohet</a:t>
            </a:r>
            <a:r>
              <a:rPr lang="en-US" sz="1700" dirty="0"/>
              <a:t>: … </a:t>
            </a:r>
            <a:r>
              <a:rPr lang="en-US" sz="1700" i="1" dirty="0"/>
              <a:t>dh) </a:t>
            </a:r>
            <a:r>
              <a:rPr lang="en-US" sz="1700" i="1" dirty="0" err="1"/>
              <a:t>kur</a:t>
            </a:r>
            <a:r>
              <a:rPr lang="en-US" sz="1700" i="1" dirty="0"/>
              <a:t> </a:t>
            </a:r>
            <a:r>
              <a:rPr lang="en-US" sz="1700" i="1" dirty="0" err="1"/>
              <a:t>ekstradimi</a:t>
            </a:r>
            <a:r>
              <a:rPr lang="en-US" sz="1700" i="1" dirty="0"/>
              <a:t> i </a:t>
            </a:r>
            <a:r>
              <a:rPr lang="en-US" sz="1700" i="1" dirty="0" err="1"/>
              <a:t>të</a:t>
            </a:r>
            <a:r>
              <a:rPr lang="en-US" sz="1700" i="1" dirty="0"/>
              <a:t> </a:t>
            </a:r>
            <a:r>
              <a:rPr lang="en-US" sz="1700" i="1" dirty="0" err="1"/>
              <a:t>dënuarit</a:t>
            </a:r>
            <a:r>
              <a:rPr lang="en-US" sz="1700" i="1" dirty="0"/>
              <a:t> </a:t>
            </a:r>
            <a:r>
              <a:rPr lang="en-US" sz="1700" i="1" dirty="0" err="1"/>
              <a:t>të</a:t>
            </a:r>
            <a:r>
              <a:rPr lang="en-US" sz="1700" i="1" dirty="0"/>
              <a:t> </a:t>
            </a:r>
            <a:r>
              <a:rPr lang="en-US" sz="1700" i="1" dirty="0" err="1"/>
              <a:t>gjykuar</a:t>
            </a:r>
            <a:r>
              <a:rPr lang="en-US" sz="1700" i="1" dirty="0"/>
              <a:t> </a:t>
            </a:r>
            <a:r>
              <a:rPr lang="en-US" sz="1700" i="1" dirty="0" err="1"/>
              <a:t>në</a:t>
            </a:r>
            <a:r>
              <a:rPr lang="en-US" sz="1700" i="1" dirty="0"/>
              <a:t> </a:t>
            </a:r>
            <a:r>
              <a:rPr lang="en-US" sz="1700" i="1" dirty="0" err="1"/>
              <a:t>mungesë</a:t>
            </a:r>
            <a:r>
              <a:rPr lang="en-US" sz="1700" i="1" dirty="0"/>
              <a:t> </a:t>
            </a:r>
            <a:r>
              <a:rPr lang="en-US" sz="1700" i="1" dirty="0" err="1"/>
              <a:t>jepet</a:t>
            </a:r>
            <a:r>
              <a:rPr lang="en-US" sz="1700" i="1" dirty="0"/>
              <a:t> me </a:t>
            </a:r>
            <a:r>
              <a:rPr lang="en-US" sz="1700" i="1" dirty="0" err="1"/>
              <a:t>kushtin</a:t>
            </a:r>
            <a:r>
              <a:rPr lang="en-US" sz="1700" i="1" dirty="0"/>
              <a:t> e </a:t>
            </a:r>
            <a:r>
              <a:rPr lang="en-US" sz="1700" i="1" dirty="0" err="1"/>
              <a:t>shprehur</a:t>
            </a:r>
            <a:r>
              <a:rPr lang="en-US" sz="1700" i="1" dirty="0"/>
              <a:t> </a:t>
            </a:r>
            <a:r>
              <a:rPr lang="en-US" sz="1700" i="1" dirty="0" err="1"/>
              <a:t>të</a:t>
            </a:r>
            <a:r>
              <a:rPr lang="en-US" sz="1700" i="1" dirty="0"/>
              <a:t> </a:t>
            </a:r>
            <a:r>
              <a:rPr lang="en-US" sz="1700" i="1" dirty="0" err="1"/>
              <a:t>rigjykimit</a:t>
            </a:r>
            <a:r>
              <a:rPr lang="en-US" sz="1700" i="1" dirty="0"/>
              <a:t> </a:t>
            </a:r>
            <a:r>
              <a:rPr lang="en-US" sz="1700" i="1" dirty="0" err="1"/>
              <a:t>të</a:t>
            </a:r>
            <a:r>
              <a:rPr lang="en-US" sz="1700" i="1" dirty="0"/>
              <a:t> </a:t>
            </a:r>
            <a:r>
              <a:rPr lang="en-US" sz="1700" i="1" dirty="0" err="1"/>
              <a:t>çështjes</a:t>
            </a:r>
            <a:r>
              <a:rPr lang="en-US" sz="1700" i="1" dirty="0"/>
              <a:t>. </a:t>
            </a:r>
            <a:r>
              <a:rPr lang="en-US" sz="1700" i="1" dirty="0" err="1"/>
              <a:t>Kërkesa</a:t>
            </a:r>
            <a:r>
              <a:rPr lang="en-US" sz="1700" i="1" dirty="0"/>
              <a:t> </a:t>
            </a:r>
            <a:r>
              <a:rPr lang="en-US" sz="1700" i="1" dirty="0" err="1"/>
              <a:t>për</a:t>
            </a:r>
            <a:r>
              <a:rPr lang="en-US" sz="1700" i="1" dirty="0"/>
              <a:t> </a:t>
            </a:r>
            <a:r>
              <a:rPr lang="en-US" sz="1700" i="1" dirty="0" err="1"/>
              <a:t>rishikim</a:t>
            </a:r>
            <a:r>
              <a:rPr lang="en-US" sz="1700" i="1" dirty="0"/>
              <a:t> </a:t>
            </a:r>
            <a:r>
              <a:rPr lang="en-US" sz="1700" i="1" dirty="0" err="1"/>
              <a:t>mund</a:t>
            </a:r>
            <a:r>
              <a:rPr lang="en-US" sz="1700" i="1" dirty="0"/>
              <a:t> </a:t>
            </a:r>
            <a:r>
              <a:rPr lang="en-US" sz="1700" i="1" dirty="0" err="1"/>
              <a:t>të</a:t>
            </a:r>
            <a:r>
              <a:rPr lang="en-US" sz="1700" i="1" dirty="0"/>
              <a:t> </a:t>
            </a:r>
            <a:r>
              <a:rPr lang="en-US" sz="1700" i="1" dirty="0" err="1"/>
              <a:t>paraqitet</a:t>
            </a:r>
            <a:r>
              <a:rPr lang="en-US" sz="1700" i="1" dirty="0"/>
              <a:t> </a:t>
            </a:r>
            <a:r>
              <a:rPr lang="en-US" sz="1700" i="1" dirty="0" err="1"/>
              <a:t>brenda</a:t>
            </a:r>
            <a:r>
              <a:rPr lang="en-US" sz="1700" i="1" dirty="0"/>
              <a:t> </a:t>
            </a:r>
            <a:r>
              <a:rPr lang="en-US" sz="1700" i="1" dirty="0" err="1"/>
              <a:t>tridhjetë</a:t>
            </a:r>
            <a:r>
              <a:rPr lang="en-US" sz="1700" i="1" dirty="0"/>
              <a:t> </a:t>
            </a:r>
            <a:r>
              <a:rPr lang="en-US" sz="1700" i="1" dirty="0" err="1"/>
              <a:t>ditëve</a:t>
            </a:r>
            <a:r>
              <a:rPr lang="en-US" sz="1700" i="1" dirty="0"/>
              <a:t> </a:t>
            </a:r>
            <a:r>
              <a:rPr lang="en-US" sz="1700" i="1" dirty="0" err="1"/>
              <a:t>nga</a:t>
            </a:r>
            <a:r>
              <a:rPr lang="en-US" sz="1700" i="1" dirty="0"/>
              <a:t> data </a:t>
            </a:r>
            <a:r>
              <a:rPr lang="en-US" sz="1700" i="1" dirty="0" err="1"/>
              <a:t>kur</a:t>
            </a:r>
            <a:r>
              <a:rPr lang="en-US" sz="1700" i="1" dirty="0"/>
              <a:t> </a:t>
            </a:r>
            <a:r>
              <a:rPr lang="en-US" sz="1700" i="1" dirty="0" err="1"/>
              <a:t>personi</a:t>
            </a:r>
            <a:r>
              <a:rPr lang="en-US" sz="1700" i="1" dirty="0"/>
              <a:t> </a:t>
            </a:r>
            <a:r>
              <a:rPr lang="en-US" sz="1700" i="1" dirty="0" err="1"/>
              <a:t>është</a:t>
            </a:r>
            <a:r>
              <a:rPr lang="en-US" sz="1700" i="1" dirty="0"/>
              <a:t> </a:t>
            </a:r>
            <a:r>
              <a:rPr lang="en-US" sz="1700" i="1" dirty="0" err="1"/>
              <a:t>ekstraduar</a:t>
            </a:r>
            <a:r>
              <a:rPr lang="en-US" sz="1700" i="1" dirty="0"/>
              <a:t>. </a:t>
            </a:r>
            <a:r>
              <a:rPr lang="en-US" sz="1700" i="1" dirty="0" err="1"/>
              <a:t>Kërkesa</a:t>
            </a:r>
            <a:r>
              <a:rPr lang="en-US" sz="1700" i="1" dirty="0"/>
              <a:t> e </a:t>
            </a:r>
            <a:r>
              <a:rPr lang="en-US" sz="1700" i="1" dirty="0" err="1"/>
              <a:t>paraqitur</a:t>
            </a:r>
            <a:r>
              <a:rPr lang="en-US" sz="1700" i="1" dirty="0"/>
              <a:t> </a:t>
            </a:r>
            <a:r>
              <a:rPr lang="en-US" sz="1700" i="1" dirty="0" err="1"/>
              <a:t>brenda</a:t>
            </a:r>
            <a:r>
              <a:rPr lang="en-US" sz="1700" i="1" dirty="0"/>
              <a:t> </a:t>
            </a:r>
            <a:r>
              <a:rPr lang="en-US" sz="1700" i="1" dirty="0" err="1"/>
              <a:t>afatit</a:t>
            </a:r>
            <a:r>
              <a:rPr lang="en-US" sz="1700" i="1" dirty="0"/>
              <a:t> </a:t>
            </a:r>
            <a:r>
              <a:rPr lang="en-US" sz="1700" i="1" dirty="0" err="1"/>
              <a:t>nuk</a:t>
            </a:r>
            <a:r>
              <a:rPr lang="en-US" sz="1700" i="1" dirty="0"/>
              <a:t> </a:t>
            </a:r>
            <a:r>
              <a:rPr lang="en-US" sz="1700" i="1" dirty="0" err="1"/>
              <a:t>mund</a:t>
            </a:r>
            <a:r>
              <a:rPr lang="en-US" sz="1700" i="1" dirty="0"/>
              <a:t> </a:t>
            </a:r>
            <a:r>
              <a:rPr lang="en-US" sz="1700" i="1" dirty="0" err="1"/>
              <a:t>të</a:t>
            </a:r>
            <a:r>
              <a:rPr lang="en-US" sz="1700" i="1" dirty="0"/>
              <a:t> </a:t>
            </a:r>
            <a:r>
              <a:rPr lang="en-US" sz="1700" i="1" dirty="0" err="1"/>
              <a:t>refuzohet</a:t>
            </a:r>
            <a:r>
              <a:rPr lang="en-US" sz="1700" i="1" dirty="0"/>
              <a:t>; e) </a:t>
            </a:r>
            <a:r>
              <a:rPr lang="en-US" sz="1700" i="1" dirty="0" err="1"/>
              <a:t>kur</a:t>
            </a:r>
            <a:r>
              <a:rPr lang="en-US" sz="1700" i="1" dirty="0"/>
              <a:t> </a:t>
            </a:r>
            <a:r>
              <a:rPr lang="en-US" sz="1700" i="1" dirty="0" err="1"/>
              <a:t>personi</a:t>
            </a:r>
            <a:r>
              <a:rPr lang="en-US" sz="1700" i="1" dirty="0"/>
              <a:t> </a:t>
            </a:r>
            <a:r>
              <a:rPr lang="en-US" sz="1700" i="1" dirty="0" err="1"/>
              <a:t>është</a:t>
            </a:r>
            <a:r>
              <a:rPr lang="en-US" sz="1700" i="1" dirty="0"/>
              <a:t> </a:t>
            </a:r>
            <a:r>
              <a:rPr lang="en-US" sz="1700" i="1" dirty="0" err="1"/>
              <a:t>gjykuar</a:t>
            </a:r>
            <a:r>
              <a:rPr lang="en-US" sz="1700" i="1" dirty="0"/>
              <a:t> </a:t>
            </a:r>
            <a:r>
              <a:rPr lang="en-US" sz="1700" i="1" dirty="0" err="1"/>
              <a:t>në</a:t>
            </a:r>
            <a:r>
              <a:rPr lang="en-US" sz="1700" i="1" dirty="0"/>
              <a:t> </a:t>
            </a:r>
            <a:r>
              <a:rPr lang="en-US" sz="1700" i="1" dirty="0" err="1"/>
              <a:t>mungesë</a:t>
            </a:r>
            <a:r>
              <a:rPr lang="en-US" sz="1700" i="1" dirty="0"/>
              <a:t> </a:t>
            </a:r>
            <a:r>
              <a:rPr lang="en-US" sz="1700" i="1" dirty="0" err="1"/>
              <a:t>sipas</a:t>
            </a:r>
            <a:r>
              <a:rPr lang="en-US" sz="1700" i="1" dirty="0"/>
              <a:t> </a:t>
            </a:r>
            <a:r>
              <a:rPr lang="en-US" sz="1700" i="1" dirty="0" err="1"/>
              <a:t>nenit</a:t>
            </a:r>
            <a:r>
              <a:rPr lang="en-US" sz="1700" i="1" dirty="0"/>
              <a:t> 352 </a:t>
            </a:r>
            <a:r>
              <a:rPr lang="en-US" sz="1700" i="1" dirty="0" err="1"/>
              <a:t>të</a:t>
            </a:r>
            <a:r>
              <a:rPr lang="en-US" sz="1700" i="1" dirty="0"/>
              <a:t> </a:t>
            </a:r>
            <a:r>
              <a:rPr lang="en-US" sz="1700" i="1" dirty="0" err="1"/>
              <a:t>këtij</a:t>
            </a:r>
            <a:r>
              <a:rPr lang="en-US" sz="1700" i="1" dirty="0"/>
              <a:t> </a:t>
            </a:r>
            <a:r>
              <a:rPr lang="en-US" sz="1700" i="1" dirty="0" err="1"/>
              <a:t>Kodi</a:t>
            </a:r>
            <a:r>
              <a:rPr lang="en-US" sz="1700" i="1" dirty="0"/>
              <a:t> </a:t>
            </a:r>
            <a:r>
              <a:rPr lang="en-US" sz="1700" i="1" dirty="0" err="1"/>
              <a:t>dhe</a:t>
            </a:r>
            <a:r>
              <a:rPr lang="en-US" sz="1700" i="1" dirty="0"/>
              <a:t> </a:t>
            </a:r>
            <a:r>
              <a:rPr lang="en-US" sz="1700" i="1" dirty="0" err="1"/>
              <a:t>kërkon</a:t>
            </a:r>
            <a:r>
              <a:rPr lang="en-US" sz="1700" i="1" dirty="0"/>
              <a:t> </a:t>
            </a:r>
            <a:r>
              <a:rPr lang="en-US" sz="1700" i="1" dirty="0" err="1"/>
              <a:t>rigjykimin</a:t>
            </a:r>
            <a:r>
              <a:rPr lang="en-US" sz="1700" i="1" dirty="0"/>
              <a:t> e </a:t>
            </a:r>
            <a:r>
              <a:rPr lang="en-US" sz="1700" i="1" dirty="0" err="1"/>
              <a:t>çështjes</a:t>
            </a:r>
            <a:r>
              <a:rPr lang="en-US" sz="1700" i="1" dirty="0"/>
              <a:t>. </a:t>
            </a:r>
            <a:r>
              <a:rPr lang="en-US" sz="1700" i="1" dirty="0" err="1"/>
              <a:t>Kërkesa</a:t>
            </a:r>
            <a:r>
              <a:rPr lang="en-US" sz="1700" i="1" dirty="0"/>
              <a:t> </a:t>
            </a:r>
            <a:r>
              <a:rPr lang="en-US" sz="1700" i="1" dirty="0" err="1"/>
              <a:t>paraqitet</a:t>
            </a:r>
            <a:r>
              <a:rPr lang="en-US" sz="1700" i="1" dirty="0"/>
              <a:t> </a:t>
            </a:r>
            <a:r>
              <a:rPr lang="en-US" sz="1700" i="1" dirty="0" err="1"/>
              <a:t>brenda</a:t>
            </a:r>
            <a:r>
              <a:rPr lang="en-US" sz="1700" i="1" dirty="0"/>
              <a:t> </a:t>
            </a:r>
            <a:r>
              <a:rPr lang="en-US" sz="1700" i="1" dirty="0" err="1"/>
              <a:t>tridhjetë</a:t>
            </a:r>
            <a:r>
              <a:rPr lang="en-US" sz="1700" i="1" dirty="0"/>
              <a:t> </a:t>
            </a:r>
            <a:r>
              <a:rPr lang="en-US" sz="1700" i="1" dirty="0" err="1"/>
              <a:t>ditëve</a:t>
            </a:r>
            <a:r>
              <a:rPr lang="en-US" sz="1700" i="1" dirty="0"/>
              <a:t> </a:t>
            </a:r>
            <a:r>
              <a:rPr lang="en-US" sz="1700" i="1" dirty="0" err="1"/>
              <a:t>nga</a:t>
            </a:r>
            <a:r>
              <a:rPr lang="en-US" sz="1700" i="1" dirty="0"/>
              <a:t> data e </a:t>
            </a:r>
            <a:r>
              <a:rPr lang="en-US" sz="1700" i="1" dirty="0" err="1"/>
              <a:t>marrjes</a:t>
            </a:r>
            <a:r>
              <a:rPr lang="en-US" sz="1700" i="1" dirty="0"/>
              <a:t> </a:t>
            </a:r>
            <a:r>
              <a:rPr lang="en-US" sz="1700" i="1" dirty="0" err="1"/>
              <a:t>dijeni</a:t>
            </a:r>
            <a:r>
              <a:rPr lang="en-US" sz="1700" i="1" dirty="0"/>
              <a:t>. </a:t>
            </a:r>
            <a:r>
              <a:rPr lang="en-US" sz="1700" i="1" dirty="0" err="1"/>
              <a:t>Kërkesa</a:t>
            </a:r>
            <a:r>
              <a:rPr lang="en-US" sz="1700" i="1" dirty="0"/>
              <a:t> e </a:t>
            </a:r>
            <a:r>
              <a:rPr lang="en-US" sz="1700" i="1" dirty="0" err="1"/>
              <a:t>paraqitur</a:t>
            </a:r>
            <a:r>
              <a:rPr lang="en-US" sz="1700" i="1" dirty="0"/>
              <a:t> </a:t>
            </a:r>
            <a:r>
              <a:rPr lang="en-US" sz="1700" i="1" dirty="0" err="1"/>
              <a:t>brenda</a:t>
            </a:r>
            <a:r>
              <a:rPr lang="en-US" sz="1700" i="1" dirty="0"/>
              <a:t> </a:t>
            </a:r>
            <a:r>
              <a:rPr lang="en-US" sz="1700" i="1" dirty="0" err="1"/>
              <a:t>afatit</a:t>
            </a:r>
            <a:r>
              <a:rPr lang="en-US" sz="1700" i="1" dirty="0"/>
              <a:t> </a:t>
            </a:r>
            <a:r>
              <a:rPr lang="en-US" sz="1700" i="1" dirty="0" err="1"/>
              <a:t>nuk</a:t>
            </a:r>
            <a:r>
              <a:rPr lang="en-US" sz="1700" i="1" dirty="0"/>
              <a:t> </a:t>
            </a:r>
            <a:r>
              <a:rPr lang="en-US" sz="1700" i="1" dirty="0" err="1"/>
              <a:t>mund</a:t>
            </a:r>
            <a:r>
              <a:rPr lang="en-US" sz="1700" i="1" dirty="0"/>
              <a:t> </a:t>
            </a:r>
            <a:r>
              <a:rPr lang="en-US" sz="1700" i="1" dirty="0" err="1"/>
              <a:t>të</a:t>
            </a:r>
            <a:r>
              <a:rPr lang="en-US" sz="1700" i="1" dirty="0"/>
              <a:t> </a:t>
            </a:r>
            <a:r>
              <a:rPr lang="en-US" sz="1700" i="1" dirty="0" err="1"/>
              <a:t>refuzohet</a:t>
            </a:r>
            <a:r>
              <a:rPr lang="en-US" sz="1700" dirty="0"/>
              <a:t>.”</a:t>
            </a:r>
          </a:p>
          <a:p>
            <a:pPr marL="0" indent="0">
              <a:buNone/>
            </a:pPr>
            <a:endParaRPr lang="en-US" sz="1800" b="1" u="sng" dirty="0" smtClean="0"/>
          </a:p>
          <a:p>
            <a:pPr marL="0" indent="0">
              <a:buNone/>
            </a:pPr>
            <a:r>
              <a:rPr lang="en-US" sz="1800" b="1" u="sng" dirty="0" err="1" smtClean="0"/>
              <a:t>Kushtet</a:t>
            </a:r>
            <a:r>
              <a:rPr lang="en-US" sz="1800" b="1" u="sng" dirty="0" smtClean="0"/>
              <a:t> </a:t>
            </a:r>
            <a:r>
              <a:rPr lang="en-US" sz="1800" b="1" u="sng" dirty="0"/>
              <a:t>e </a:t>
            </a:r>
            <a:r>
              <a:rPr lang="en-US" sz="1800" b="1" u="sng" dirty="0" err="1"/>
              <a:t>rishikimit</a:t>
            </a:r>
            <a:r>
              <a:rPr lang="en-US" sz="1800" b="1" u="sng" dirty="0"/>
              <a:t> </a:t>
            </a:r>
            <a:r>
              <a:rPr lang="en-US" sz="1800" b="1" u="sng" dirty="0" err="1"/>
              <a:t>për</a:t>
            </a:r>
            <a:r>
              <a:rPr lang="en-US" sz="1800" b="1" u="sng" dirty="0"/>
              <a:t> </a:t>
            </a:r>
            <a:r>
              <a:rPr lang="en-US" sz="1800" b="1" u="sng" dirty="0" err="1"/>
              <a:t>gjykimet</a:t>
            </a:r>
            <a:r>
              <a:rPr lang="en-US" sz="1800" b="1" u="sng" dirty="0"/>
              <a:t> </a:t>
            </a:r>
            <a:r>
              <a:rPr lang="en-US" sz="1800" b="1" u="sng" dirty="0" err="1"/>
              <a:t>në</a:t>
            </a:r>
            <a:r>
              <a:rPr lang="en-US" sz="1800" b="1" u="sng" dirty="0"/>
              <a:t> </a:t>
            </a:r>
            <a:r>
              <a:rPr lang="en-US" sz="1800" b="1" u="sng" dirty="0" err="1"/>
              <a:t>mungesë</a:t>
            </a:r>
            <a:endParaRPr lang="en-US" sz="1800" b="1" u="sng" dirty="0"/>
          </a:p>
          <a:p>
            <a:pPr lvl="0"/>
            <a:r>
              <a:rPr lang="en-US" sz="1700" i="1" dirty="0"/>
              <a:t>I </a:t>
            </a:r>
            <a:r>
              <a:rPr lang="en-US" sz="1700" i="1" dirty="0" err="1"/>
              <a:t>pandehuri</a:t>
            </a:r>
            <a:r>
              <a:rPr lang="en-US" sz="1700" i="1" dirty="0"/>
              <a:t> </a:t>
            </a:r>
            <a:r>
              <a:rPr lang="en-US" sz="1700" i="1" dirty="0" err="1"/>
              <a:t>është</a:t>
            </a:r>
            <a:r>
              <a:rPr lang="en-US" sz="1700" i="1" dirty="0"/>
              <a:t> </a:t>
            </a:r>
            <a:r>
              <a:rPr lang="en-US" sz="1700" i="1" dirty="0" err="1"/>
              <a:t>ekstraduar</a:t>
            </a:r>
            <a:r>
              <a:rPr lang="en-US" sz="1700" i="1" dirty="0"/>
              <a:t> me </a:t>
            </a:r>
            <a:r>
              <a:rPr lang="en-US" sz="1700" i="1" dirty="0" err="1"/>
              <a:t>kushtin</a:t>
            </a:r>
            <a:r>
              <a:rPr lang="en-US" sz="1700" i="1" dirty="0"/>
              <a:t> e </a:t>
            </a:r>
            <a:r>
              <a:rPr lang="en-US" sz="1700" i="1" dirty="0" err="1"/>
              <a:t>shprehur</a:t>
            </a:r>
            <a:r>
              <a:rPr lang="en-US" sz="1700" i="1" dirty="0"/>
              <a:t> </a:t>
            </a:r>
            <a:r>
              <a:rPr lang="en-US" sz="1700" i="1" dirty="0" err="1"/>
              <a:t>të</a:t>
            </a:r>
            <a:r>
              <a:rPr lang="en-US" sz="1700" i="1" dirty="0"/>
              <a:t> </a:t>
            </a:r>
            <a:r>
              <a:rPr lang="en-US" sz="1700" i="1" dirty="0" err="1"/>
              <a:t>rigjykimit</a:t>
            </a:r>
            <a:r>
              <a:rPr lang="en-US" sz="1700" i="1" dirty="0"/>
              <a:t>. </a:t>
            </a:r>
            <a:r>
              <a:rPr lang="en-US" sz="1700" i="1" dirty="0" err="1"/>
              <a:t>Sipas</a:t>
            </a:r>
            <a:r>
              <a:rPr lang="en-US" sz="1700" i="1" dirty="0"/>
              <a:t> </a:t>
            </a:r>
            <a:r>
              <a:rPr lang="en-US" sz="1700" i="1" dirty="0" err="1"/>
              <a:t>nenit</a:t>
            </a:r>
            <a:r>
              <a:rPr lang="en-US" sz="1700" i="1" dirty="0"/>
              <a:t> 51 § 4 </a:t>
            </a:r>
            <a:r>
              <a:rPr lang="en-US" sz="1700" i="1" dirty="0" err="1"/>
              <a:t>të</a:t>
            </a:r>
            <a:r>
              <a:rPr lang="en-US" sz="1700" i="1" dirty="0"/>
              <a:t> </a:t>
            </a:r>
            <a:r>
              <a:rPr lang="en-US" sz="1700" i="1" dirty="0" err="1"/>
              <a:t>ligjit</a:t>
            </a:r>
            <a:r>
              <a:rPr lang="en-US" sz="1700" i="1" dirty="0"/>
              <a:t> 10193 </a:t>
            </a:r>
            <a:r>
              <a:rPr lang="en-US" sz="1700" i="1" dirty="0" err="1"/>
              <a:t>datë</a:t>
            </a:r>
            <a:r>
              <a:rPr lang="en-US" sz="1700" i="1" dirty="0"/>
              <a:t> 3.12.2009 “</a:t>
            </a:r>
            <a:r>
              <a:rPr lang="en-US" sz="1700" i="1" dirty="0" err="1"/>
              <a:t>Kërkesa</a:t>
            </a:r>
            <a:r>
              <a:rPr lang="en-US" sz="1700" i="1" dirty="0"/>
              <a:t> </a:t>
            </a:r>
            <a:r>
              <a:rPr lang="en-US" sz="1700" i="1" dirty="0" err="1"/>
              <a:t>për</a:t>
            </a:r>
            <a:r>
              <a:rPr lang="en-US" sz="1700" i="1" dirty="0"/>
              <a:t> </a:t>
            </a:r>
            <a:r>
              <a:rPr lang="en-US" sz="1700" i="1" dirty="0" err="1"/>
              <a:t>rishikim</a:t>
            </a:r>
            <a:r>
              <a:rPr lang="en-US" sz="1700" i="1" dirty="0"/>
              <a:t> </a:t>
            </a:r>
            <a:r>
              <a:rPr lang="en-US" sz="1700" i="1" dirty="0" err="1"/>
              <a:t>paraqitet</a:t>
            </a:r>
            <a:r>
              <a:rPr lang="en-US" sz="1700" i="1" dirty="0"/>
              <a:t> </a:t>
            </a:r>
            <a:r>
              <a:rPr lang="en-US" sz="1700" i="1" dirty="0" err="1"/>
              <a:t>brenda</a:t>
            </a:r>
            <a:r>
              <a:rPr lang="en-US" sz="1700" i="1" dirty="0"/>
              <a:t> 30 </a:t>
            </a:r>
            <a:r>
              <a:rPr lang="en-US" sz="1700" i="1" dirty="0" err="1"/>
              <a:t>ditëve</a:t>
            </a:r>
            <a:r>
              <a:rPr lang="en-US" sz="1700" i="1" dirty="0"/>
              <a:t> </a:t>
            </a:r>
            <a:r>
              <a:rPr lang="en-US" sz="1700" i="1" dirty="0" err="1"/>
              <a:t>nga</a:t>
            </a:r>
            <a:r>
              <a:rPr lang="en-US" sz="1700" i="1" dirty="0"/>
              <a:t> </a:t>
            </a:r>
            <a:r>
              <a:rPr lang="en-US" sz="1700" i="1" dirty="0" err="1"/>
              <a:t>mbërritja</a:t>
            </a:r>
            <a:r>
              <a:rPr lang="en-US" sz="1700" i="1" dirty="0"/>
              <a:t> e </a:t>
            </a:r>
            <a:r>
              <a:rPr lang="en-US" sz="1700" i="1" dirty="0" err="1"/>
              <a:t>të</a:t>
            </a:r>
            <a:r>
              <a:rPr lang="en-US" sz="1700" i="1" dirty="0"/>
              <a:t> </a:t>
            </a:r>
            <a:r>
              <a:rPr lang="en-US" sz="1700" i="1" dirty="0" err="1"/>
              <a:t>ekstraduarit</a:t>
            </a:r>
            <a:r>
              <a:rPr lang="en-US" sz="1700" i="1" dirty="0"/>
              <a:t> </a:t>
            </a:r>
            <a:r>
              <a:rPr lang="en-US" sz="1700" i="1" dirty="0" err="1"/>
              <a:t>në</a:t>
            </a:r>
            <a:r>
              <a:rPr lang="en-US" sz="1700" i="1" dirty="0"/>
              <a:t> </a:t>
            </a:r>
            <a:r>
              <a:rPr lang="en-US" sz="1700" i="1" dirty="0" err="1"/>
              <a:t>territorin</a:t>
            </a:r>
            <a:r>
              <a:rPr lang="en-US" sz="1700" i="1" dirty="0"/>
              <a:t> </a:t>
            </a:r>
            <a:r>
              <a:rPr lang="en-US" sz="1700" i="1" dirty="0" err="1"/>
              <a:t>shqiptar</a:t>
            </a:r>
            <a:r>
              <a:rPr lang="en-US" sz="1700" i="1" dirty="0"/>
              <a:t> </a:t>
            </a:r>
            <a:r>
              <a:rPr lang="en-US" sz="1700" i="1" dirty="0" err="1"/>
              <a:t>dhe</a:t>
            </a:r>
            <a:r>
              <a:rPr lang="en-US" sz="1700" i="1" dirty="0"/>
              <a:t> </a:t>
            </a:r>
            <a:r>
              <a:rPr lang="en-US" sz="1700" i="1" dirty="0" err="1"/>
              <a:t>shqyrtimi</a:t>
            </a:r>
            <a:r>
              <a:rPr lang="en-US" sz="1700" i="1" dirty="0"/>
              <a:t> i </a:t>
            </a:r>
            <a:r>
              <a:rPr lang="en-US" sz="1700" i="1" dirty="0" err="1"/>
              <a:t>saj</a:t>
            </a:r>
            <a:r>
              <a:rPr lang="en-US" sz="1700" i="1" dirty="0"/>
              <a:t> </a:t>
            </a:r>
            <a:r>
              <a:rPr lang="en-US" sz="1700" i="1" dirty="0" err="1"/>
              <a:t>ndjek</a:t>
            </a:r>
            <a:r>
              <a:rPr lang="en-US" sz="1700" i="1" dirty="0"/>
              <a:t> </a:t>
            </a:r>
            <a:r>
              <a:rPr lang="en-US" sz="1700" i="1" dirty="0" err="1"/>
              <a:t>rregullat</a:t>
            </a:r>
            <a:r>
              <a:rPr lang="en-US" sz="1700" i="1" dirty="0"/>
              <a:t> e </a:t>
            </a:r>
            <a:r>
              <a:rPr lang="en-US" sz="1700" i="1" dirty="0" err="1"/>
              <a:t>Kodit</a:t>
            </a:r>
            <a:r>
              <a:rPr lang="en-US" sz="1700" i="1" dirty="0"/>
              <a:t> </a:t>
            </a:r>
            <a:r>
              <a:rPr lang="en-US" sz="1700" i="1" dirty="0" err="1"/>
              <a:t>të</a:t>
            </a:r>
            <a:r>
              <a:rPr lang="en-US" sz="1700" i="1" dirty="0"/>
              <a:t> </a:t>
            </a:r>
            <a:r>
              <a:rPr lang="en-US" sz="1700" i="1" dirty="0" err="1"/>
              <a:t>Procedurës</a:t>
            </a:r>
            <a:r>
              <a:rPr lang="en-US" sz="1700" i="1" dirty="0"/>
              <a:t> </a:t>
            </a:r>
            <a:r>
              <a:rPr lang="en-US" sz="1700" i="1" dirty="0" err="1"/>
              <a:t>Penale</a:t>
            </a:r>
            <a:r>
              <a:rPr lang="en-US" sz="1700" i="1" dirty="0"/>
              <a:t>”.</a:t>
            </a:r>
            <a:endParaRPr lang="en-US" sz="1700" dirty="0"/>
          </a:p>
          <a:p>
            <a:pPr lvl="0"/>
            <a:r>
              <a:rPr lang="en-US" sz="1700" i="1" dirty="0"/>
              <a:t>I </a:t>
            </a:r>
            <a:r>
              <a:rPr lang="en-US" sz="1700" i="1" dirty="0" err="1"/>
              <a:t>pandehuri</a:t>
            </a:r>
            <a:r>
              <a:rPr lang="en-US" sz="1700" i="1" dirty="0"/>
              <a:t> </a:t>
            </a:r>
            <a:r>
              <a:rPr lang="en-US" sz="1700" i="1" dirty="0" err="1"/>
              <a:t>është</a:t>
            </a:r>
            <a:r>
              <a:rPr lang="en-US" sz="1700" i="1" dirty="0"/>
              <a:t> </a:t>
            </a:r>
            <a:r>
              <a:rPr lang="en-US" sz="1700" i="1" dirty="0" err="1"/>
              <a:t>gjykuar</a:t>
            </a:r>
            <a:r>
              <a:rPr lang="en-US" sz="1700" i="1" dirty="0"/>
              <a:t> </a:t>
            </a:r>
            <a:r>
              <a:rPr lang="en-US" sz="1700" i="1" dirty="0" err="1"/>
              <a:t>në</a:t>
            </a:r>
            <a:r>
              <a:rPr lang="en-US" sz="1700" i="1" dirty="0"/>
              <a:t> </a:t>
            </a:r>
            <a:r>
              <a:rPr lang="en-US" sz="1700" i="1" dirty="0" err="1"/>
              <a:t>mungesë</a:t>
            </a:r>
            <a:r>
              <a:rPr lang="en-US" sz="1700" i="1" dirty="0"/>
              <a:t> pa </a:t>
            </a:r>
            <a:r>
              <a:rPr lang="en-US" sz="1700" i="1" dirty="0" err="1"/>
              <a:t>hequr</a:t>
            </a:r>
            <a:r>
              <a:rPr lang="en-US" sz="1700" i="1" dirty="0"/>
              <a:t> </a:t>
            </a:r>
            <a:r>
              <a:rPr lang="en-US" sz="1700" i="1" dirty="0" err="1"/>
              <a:t>dorë</a:t>
            </a:r>
            <a:r>
              <a:rPr lang="en-US" sz="1700" i="1" dirty="0"/>
              <a:t> </a:t>
            </a:r>
            <a:r>
              <a:rPr lang="en-US" sz="1700" i="1" dirty="0" err="1"/>
              <a:t>nga</a:t>
            </a:r>
            <a:r>
              <a:rPr lang="en-US" sz="1700" i="1" dirty="0"/>
              <a:t> </a:t>
            </a:r>
            <a:r>
              <a:rPr lang="en-US" sz="1700" i="1" dirty="0" err="1"/>
              <a:t>prania</a:t>
            </a:r>
            <a:r>
              <a:rPr lang="en-US" sz="1700" i="1" dirty="0"/>
              <a:t> </a:t>
            </a:r>
            <a:r>
              <a:rPr lang="en-US" sz="1700" i="1" dirty="0" err="1"/>
              <a:t>në</a:t>
            </a:r>
            <a:r>
              <a:rPr lang="en-US" sz="1700" i="1" dirty="0"/>
              <a:t> </a:t>
            </a:r>
            <a:r>
              <a:rPr lang="en-US" sz="1700" i="1" dirty="0" err="1"/>
              <a:t>gjykim</a:t>
            </a:r>
            <a:r>
              <a:rPr lang="en-US" sz="1700" i="1" dirty="0"/>
              <a:t>.</a:t>
            </a:r>
            <a:endParaRPr lang="en-US" sz="1700" dirty="0"/>
          </a:p>
          <a:p>
            <a:pPr lvl="0"/>
            <a:r>
              <a:rPr lang="en-US" sz="1700" i="1" dirty="0"/>
              <a:t>I </a:t>
            </a:r>
            <a:r>
              <a:rPr lang="en-US" sz="1700" i="1" dirty="0" err="1"/>
              <a:t>pandehuri</a:t>
            </a:r>
            <a:r>
              <a:rPr lang="en-US" sz="1700" i="1" dirty="0"/>
              <a:t> </a:t>
            </a:r>
            <a:r>
              <a:rPr lang="en-US" sz="1700" i="1" dirty="0" err="1"/>
              <a:t>është</a:t>
            </a:r>
            <a:r>
              <a:rPr lang="en-US" sz="1700" i="1" dirty="0"/>
              <a:t> </a:t>
            </a:r>
            <a:r>
              <a:rPr lang="en-US" sz="1700" i="1" dirty="0" err="1"/>
              <a:t>gjykuar</a:t>
            </a:r>
            <a:r>
              <a:rPr lang="en-US" sz="1700" i="1" dirty="0"/>
              <a:t> </a:t>
            </a:r>
            <a:r>
              <a:rPr lang="en-US" sz="1700" i="1" dirty="0" err="1"/>
              <a:t>në</a:t>
            </a:r>
            <a:r>
              <a:rPr lang="en-US" sz="1700" i="1" dirty="0"/>
              <a:t> </a:t>
            </a:r>
            <a:r>
              <a:rPr lang="en-US" sz="1700" i="1" dirty="0" err="1"/>
              <a:t>mungesë</a:t>
            </a:r>
            <a:r>
              <a:rPr lang="en-US" sz="1700" i="1" dirty="0"/>
              <a:t> </a:t>
            </a:r>
            <a:r>
              <a:rPr lang="en-US" sz="1700" i="1" dirty="0" err="1"/>
              <a:t>pasi</a:t>
            </a:r>
            <a:r>
              <a:rPr lang="en-US" sz="1700" i="1" dirty="0"/>
              <a:t> </a:t>
            </a:r>
            <a:r>
              <a:rPr lang="en-US" sz="1700" i="1" dirty="0" err="1"/>
              <a:t>nuk</a:t>
            </a:r>
            <a:r>
              <a:rPr lang="en-US" sz="1700" i="1" dirty="0"/>
              <a:t> </a:t>
            </a:r>
            <a:r>
              <a:rPr lang="en-US" sz="1700" i="1" dirty="0" err="1"/>
              <a:t>është</a:t>
            </a:r>
            <a:r>
              <a:rPr lang="en-US" sz="1700" i="1" dirty="0"/>
              <a:t> </a:t>
            </a:r>
            <a:r>
              <a:rPr lang="en-US" sz="1700" i="1" dirty="0" err="1"/>
              <a:t>gjetur</a:t>
            </a:r>
            <a:r>
              <a:rPr lang="en-US" sz="1700" i="1" dirty="0"/>
              <a:t>.</a:t>
            </a:r>
            <a:endParaRPr lang="en-US" sz="1700" dirty="0"/>
          </a:p>
          <a:p>
            <a:pPr lvl="0"/>
            <a:r>
              <a:rPr lang="en-US" sz="1700" i="1" dirty="0" err="1"/>
              <a:t>Kërkesa</a:t>
            </a:r>
            <a:r>
              <a:rPr lang="en-US" sz="1700" i="1" dirty="0"/>
              <a:t> </a:t>
            </a:r>
            <a:r>
              <a:rPr lang="en-US" sz="1700" i="1" dirty="0" err="1"/>
              <a:t>duhet</a:t>
            </a:r>
            <a:r>
              <a:rPr lang="en-US" sz="1700" i="1" dirty="0"/>
              <a:t> </a:t>
            </a:r>
            <a:r>
              <a:rPr lang="en-US" sz="1700" i="1" dirty="0" err="1"/>
              <a:t>të</a:t>
            </a:r>
            <a:r>
              <a:rPr lang="en-US" sz="1700" i="1" dirty="0"/>
              <a:t> </a:t>
            </a:r>
            <a:r>
              <a:rPr lang="en-US" sz="1700" i="1" dirty="0" err="1"/>
              <a:t>paraqitet</a:t>
            </a:r>
            <a:r>
              <a:rPr lang="en-US" sz="1700" i="1" dirty="0"/>
              <a:t> </a:t>
            </a:r>
            <a:r>
              <a:rPr lang="en-US" sz="1700" i="1" dirty="0" err="1"/>
              <a:t>brenda</a:t>
            </a:r>
            <a:r>
              <a:rPr lang="en-US" sz="1700" i="1" dirty="0"/>
              <a:t> </a:t>
            </a:r>
            <a:r>
              <a:rPr lang="en-US" sz="1700" i="1" dirty="0" err="1"/>
              <a:t>afatit</a:t>
            </a:r>
            <a:r>
              <a:rPr lang="en-US" sz="1700" i="1" dirty="0"/>
              <a:t> 30 </a:t>
            </a:r>
            <a:r>
              <a:rPr lang="en-US" sz="1700" i="1" dirty="0" err="1"/>
              <a:t>ditor</a:t>
            </a:r>
            <a:r>
              <a:rPr lang="en-US" sz="1700" i="1" dirty="0"/>
              <a:t> </a:t>
            </a:r>
            <a:r>
              <a:rPr lang="en-US" sz="1700" i="1" dirty="0" err="1"/>
              <a:t>nga</a:t>
            </a:r>
            <a:r>
              <a:rPr lang="en-US" sz="1700" i="1" dirty="0"/>
              <a:t> </a:t>
            </a:r>
            <a:r>
              <a:rPr lang="en-US" sz="1700" i="1" dirty="0" err="1"/>
              <a:t>marrja</a:t>
            </a:r>
            <a:r>
              <a:rPr lang="en-US" sz="1700" i="1" dirty="0"/>
              <a:t> </a:t>
            </a:r>
            <a:r>
              <a:rPr lang="en-US" sz="1700" i="1" dirty="0" err="1"/>
              <a:t>dijeni</a:t>
            </a:r>
            <a:r>
              <a:rPr lang="en-US" sz="1700" i="1" dirty="0"/>
              <a:t>.</a:t>
            </a:r>
            <a:endParaRPr lang="en-US" sz="1700" dirty="0"/>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C19171C9-219B-43B3-921F-2249F6690D44}"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46</a:t>
            </a:fld>
            <a:endParaRPr lang="en-US"/>
          </a:p>
        </p:txBody>
      </p:sp>
    </p:spTree>
    <p:extLst>
      <p:ext uri="{BB962C8B-B14F-4D97-AF65-F5344CB8AC3E}">
        <p14:creationId xmlns:p14="http://schemas.microsoft.com/office/powerpoint/2010/main" val="235725290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752600"/>
            <a:ext cx="8686800" cy="4800600"/>
          </a:xfrm>
        </p:spPr>
        <p:txBody>
          <a:bodyPr>
            <a:noAutofit/>
          </a:bodyPr>
          <a:lstStyle/>
          <a:p>
            <a:pPr algn="just"/>
            <a:r>
              <a:rPr lang="en-US" sz="1800" dirty="0" err="1"/>
              <a:t>Gjykata</a:t>
            </a:r>
            <a:r>
              <a:rPr lang="en-US" sz="1800" dirty="0"/>
              <a:t> e </a:t>
            </a:r>
            <a:r>
              <a:rPr lang="en-US" sz="1800" dirty="0" err="1"/>
              <a:t>Lartë</a:t>
            </a:r>
            <a:r>
              <a:rPr lang="en-US" sz="1800" dirty="0"/>
              <a:t> </a:t>
            </a:r>
            <a:r>
              <a:rPr lang="en-US" sz="1800" dirty="0" err="1"/>
              <a:t>në</a:t>
            </a:r>
            <a:r>
              <a:rPr lang="en-US" sz="1800" dirty="0"/>
              <a:t> </a:t>
            </a:r>
            <a:r>
              <a:rPr lang="en-US" sz="1800" dirty="0" err="1"/>
              <a:t>jurisprudencë</a:t>
            </a:r>
            <a:r>
              <a:rPr lang="en-US" sz="1800" dirty="0"/>
              <a:t> </a:t>
            </a:r>
            <a:r>
              <a:rPr lang="en-US" sz="1800" dirty="0" err="1"/>
              <a:t>të</a:t>
            </a:r>
            <a:r>
              <a:rPr lang="en-US" sz="1800" dirty="0"/>
              <a:t> </a:t>
            </a:r>
            <a:r>
              <a:rPr lang="en-US" sz="1800" dirty="0" err="1"/>
              <a:t>vazhdueshme</a:t>
            </a:r>
            <a:r>
              <a:rPr lang="en-US" sz="1800" dirty="0"/>
              <a:t> </a:t>
            </a:r>
            <a:r>
              <a:rPr lang="en-US" sz="1800" dirty="0" err="1"/>
              <a:t>ka</a:t>
            </a:r>
            <a:r>
              <a:rPr lang="en-US" sz="1800" dirty="0"/>
              <a:t> </a:t>
            </a:r>
            <a:r>
              <a:rPr lang="en-US" sz="1800" dirty="0" err="1"/>
              <a:t>pranuar</a:t>
            </a:r>
            <a:r>
              <a:rPr lang="en-US" sz="1800" dirty="0"/>
              <a:t> se </a:t>
            </a:r>
            <a:r>
              <a:rPr lang="en-US" sz="1800" dirty="0" err="1"/>
              <a:t>afati</a:t>
            </a:r>
            <a:r>
              <a:rPr lang="en-US" sz="1800" dirty="0"/>
              <a:t> </a:t>
            </a:r>
            <a:r>
              <a:rPr lang="en-US" sz="1800" dirty="0" err="1"/>
              <a:t>për</a:t>
            </a:r>
            <a:r>
              <a:rPr lang="en-US" sz="1800" dirty="0"/>
              <a:t> </a:t>
            </a:r>
            <a:r>
              <a:rPr lang="en-US" sz="1800" dirty="0" err="1"/>
              <a:t>të</a:t>
            </a:r>
            <a:r>
              <a:rPr lang="en-US" sz="1800" dirty="0"/>
              <a:t> </a:t>
            </a:r>
            <a:r>
              <a:rPr lang="en-US" sz="1800" dirty="0" err="1"/>
              <a:t>paraqitur</a:t>
            </a:r>
            <a:r>
              <a:rPr lang="en-US" sz="1800" dirty="0"/>
              <a:t> </a:t>
            </a:r>
            <a:r>
              <a:rPr lang="en-US" sz="1800" dirty="0" err="1"/>
              <a:t>kërkesën</a:t>
            </a:r>
            <a:r>
              <a:rPr lang="en-US" sz="1800" dirty="0"/>
              <a:t> </a:t>
            </a:r>
            <a:r>
              <a:rPr lang="en-US" sz="1800" dirty="0" err="1"/>
              <a:t>për</a:t>
            </a:r>
            <a:r>
              <a:rPr lang="en-US" sz="1800" dirty="0"/>
              <a:t> </a:t>
            </a:r>
            <a:r>
              <a:rPr lang="en-US" sz="1800" dirty="0" err="1"/>
              <a:t>rishikim</a:t>
            </a:r>
            <a:r>
              <a:rPr lang="en-US" sz="1800" dirty="0"/>
              <a:t> </a:t>
            </a:r>
            <a:r>
              <a:rPr lang="en-US" sz="1800" dirty="0" err="1"/>
              <a:t>nga</a:t>
            </a:r>
            <a:r>
              <a:rPr lang="en-US" sz="1800" dirty="0"/>
              <a:t> i </a:t>
            </a:r>
            <a:r>
              <a:rPr lang="en-US" sz="1800" dirty="0" err="1"/>
              <a:t>pandehuri</a:t>
            </a:r>
            <a:r>
              <a:rPr lang="en-US" sz="1800" dirty="0"/>
              <a:t> i </a:t>
            </a:r>
            <a:r>
              <a:rPr lang="en-US" sz="1800" dirty="0" err="1"/>
              <a:t>ekstraduar</a:t>
            </a:r>
            <a:r>
              <a:rPr lang="en-US" sz="1800" dirty="0"/>
              <a:t> </a:t>
            </a:r>
            <a:r>
              <a:rPr lang="en-US" sz="1800" dirty="0" err="1"/>
              <a:t>për</a:t>
            </a:r>
            <a:r>
              <a:rPr lang="en-US" sz="1800" dirty="0"/>
              <a:t> </a:t>
            </a:r>
            <a:r>
              <a:rPr lang="en-US" sz="1800" dirty="0" err="1"/>
              <a:t>llogari</a:t>
            </a:r>
            <a:r>
              <a:rPr lang="en-US" sz="1800" dirty="0"/>
              <a:t> </a:t>
            </a:r>
            <a:r>
              <a:rPr lang="en-US" sz="1800" dirty="0" err="1"/>
              <a:t>të</a:t>
            </a:r>
            <a:r>
              <a:rPr lang="en-US" sz="1800" dirty="0"/>
              <a:t> </a:t>
            </a:r>
            <a:r>
              <a:rPr lang="en-US" sz="1800" dirty="0" err="1"/>
              <a:t>një</a:t>
            </a:r>
            <a:r>
              <a:rPr lang="en-US" sz="1800" dirty="0"/>
              <a:t> </a:t>
            </a:r>
            <a:r>
              <a:rPr lang="en-US" sz="1800" dirty="0" err="1"/>
              <a:t>vendimi</a:t>
            </a:r>
            <a:r>
              <a:rPr lang="en-US" sz="1800" dirty="0"/>
              <a:t> </a:t>
            </a:r>
            <a:r>
              <a:rPr lang="en-US" sz="1800" dirty="0" err="1"/>
              <a:t>të</a:t>
            </a:r>
            <a:r>
              <a:rPr lang="en-US" sz="1800" dirty="0"/>
              <a:t> </a:t>
            </a:r>
            <a:r>
              <a:rPr lang="en-US" sz="1800" dirty="0" err="1"/>
              <a:t>dhënë</a:t>
            </a:r>
            <a:r>
              <a:rPr lang="en-US" sz="1800" dirty="0"/>
              <a:t> </a:t>
            </a:r>
            <a:r>
              <a:rPr lang="en-US" sz="1800" dirty="0" err="1"/>
              <a:t>në</a:t>
            </a:r>
            <a:r>
              <a:rPr lang="en-US" sz="1800" dirty="0"/>
              <a:t> </a:t>
            </a:r>
            <a:r>
              <a:rPr lang="en-US" sz="1800" dirty="0" err="1"/>
              <a:t>mungesë</a:t>
            </a:r>
            <a:r>
              <a:rPr lang="en-US" sz="1800" dirty="0"/>
              <a:t>, </a:t>
            </a:r>
            <a:r>
              <a:rPr lang="en-US" sz="1800" dirty="0" err="1"/>
              <a:t>fillon</a:t>
            </a:r>
            <a:r>
              <a:rPr lang="en-US" sz="1800" dirty="0"/>
              <a:t> </a:t>
            </a:r>
            <a:r>
              <a:rPr lang="en-US" sz="1800" dirty="0" err="1"/>
              <a:t>nga</a:t>
            </a:r>
            <a:r>
              <a:rPr lang="en-US" sz="1800" dirty="0"/>
              <a:t> data e </a:t>
            </a:r>
            <a:r>
              <a:rPr lang="en-US" sz="1800" dirty="0" err="1"/>
              <a:t>njoftimit</a:t>
            </a:r>
            <a:r>
              <a:rPr lang="en-US" sz="1800" dirty="0"/>
              <a:t> </a:t>
            </a:r>
            <a:r>
              <a:rPr lang="en-US" sz="1800" dirty="0" err="1"/>
              <a:t>zyrtar</a:t>
            </a:r>
            <a:r>
              <a:rPr lang="en-US" sz="1800" dirty="0"/>
              <a:t> </a:t>
            </a:r>
            <a:r>
              <a:rPr lang="en-US" sz="1800" dirty="0" err="1"/>
              <a:t>të</a:t>
            </a:r>
            <a:r>
              <a:rPr lang="en-US" sz="1800" dirty="0"/>
              <a:t> </a:t>
            </a:r>
            <a:r>
              <a:rPr lang="en-US" sz="1800" dirty="0" err="1"/>
              <a:t>vendimit</a:t>
            </a:r>
            <a:r>
              <a:rPr lang="en-US" sz="1800" dirty="0"/>
              <a:t>. </a:t>
            </a:r>
            <a:r>
              <a:rPr lang="en-US" sz="1800" dirty="0" err="1"/>
              <a:t>pasi</a:t>
            </a:r>
            <a:r>
              <a:rPr lang="en-US" sz="1800" dirty="0"/>
              <a:t> </a:t>
            </a:r>
            <a:r>
              <a:rPr lang="en-US" sz="1800" dirty="0" err="1"/>
              <a:t>ai</a:t>
            </a:r>
            <a:r>
              <a:rPr lang="en-US" sz="1800" dirty="0"/>
              <a:t> </a:t>
            </a:r>
            <a:r>
              <a:rPr lang="en-US" sz="1800" dirty="0" err="1"/>
              <a:t>është</a:t>
            </a:r>
            <a:r>
              <a:rPr lang="en-US" sz="1800" dirty="0"/>
              <a:t> </a:t>
            </a:r>
            <a:r>
              <a:rPr lang="en-US" sz="1800" dirty="0" err="1"/>
              <a:t>ekstraduar</a:t>
            </a:r>
            <a:r>
              <a:rPr lang="en-US" sz="1800" dirty="0"/>
              <a:t>. </a:t>
            </a:r>
            <a:r>
              <a:rPr lang="en-US" sz="1800" dirty="0" err="1"/>
              <a:t>Kështu</a:t>
            </a:r>
            <a:r>
              <a:rPr lang="en-US" sz="1800" dirty="0"/>
              <a:t>, </a:t>
            </a:r>
            <a:r>
              <a:rPr lang="en-US" sz="1800" dirty="0" err="1"/>
              <a:t>në</a:t>
            </a:r>
            <a:r>
              <a:rPr lang="en-US" sz="1800" dirty="0"/>
              <a:t> </a:t>
            </a:r>
            <a:r>
              <a:rPr lang="en-US" sz="1800" dirty="0" err="1"/>
              <a:t>vendimi</a:t>
            </a:r>
            <a:r>
              <a:rPr lang="en-US" sz="1800" dirty="0"/>
              <a:t> nr. 189 </a:t>
            </a:r>
            <a:r>
              <a:rPr lang="en-US" sz="1800" dirty="0" err="1"/>
              <a:t>datë</a:t>
            </a:r>
            <a:r>
              <a:rPr lang="en-US" sz="1800" dirty="0"/>
              <a:t> 18.11.2015, </a:t>
            </a:r>
            <a:r>
              <a:rPr lang="en-US" sz="1800" dirty="0" err="1"/>
              <a:t>Gjykata</a:t>
            </a:r>
            <a:r>
              <a:rPr lang="en-US" sz="1800" dirty="0"/>
              <a:t> e </a:t>
            </a:r>
            <a:r>
              <a:rPr lang="en-US" sz="1800" dirty="0" err="1"/>
              <a:t>Lartë</a:t>
            </a:r>
            <a:r>
              <a:rPr lang="en-US" sz="1800" dirty="0"/>
              <a:t> </a:t>
            </a:r>
            <a:r>
              <a:rPr lang="en-US" sz="1800" dirty="0" err="1"/>
              <a:t>ka</a:t>
            </a:r>
            <a:r>
              <a:rPr lang="en-US" sz="1800" dirty="0"/>
              <a:t> </a:t>
            </a:r>
            <a:r>
              <a:rPr lang="en-US" sz="1800" dirty="0" err="1"/>
              <a:t>pranuar</a:t>
            </a:r>
            <a:r>
              <a:rPr lang="en-US" sz="1800" dirty="0"/>
              <a:t> </a:t>
            </a:r>
            <a:r>
              <a:rPr lang="en-US" sz="1800" dirty="0" err="1"/>
              <a:t>kërkesën</a:t>
            </a:r>
            <a:r>
              <a:rPr lang="en-US" sz="1800" dirty="0"/>
              <a:t> </a:t>
            </a:r>
            <a:r>
              <a:rPr lang="en-US" sz="1800" dirty="0" err="1"/>
              <a:t>për</a:t>
            </a:r>
            <a:r>
              <a:rPr lang="en-US" sz="1800" dirty="0"/>
              <a:t> </a:t>
            </a:r>
            <a:r>
              <a:rPr lang="en-US" sz="1800" dirty="0" err="1"/>
              <a:t>rishikimin</a:t>
            </a:r>
            <a:r>
              <a:rPr lang="en-US" sz="1800" dirty="0"/>
              <a:t> e </a:t>
            </a:r>
            <a:r>
              <a:rPr lang="en-US" sz="1800" dirty="0" err="1"/>
              <a:t>vendimit</a:t>
            </a:r>
            <a:r>
              <a:rPr lang="en-US" sz="1800" dirty="0"/>
              <a:t>, </a:t>
            </a:r>
            <a:r>
              <a:rPr lang="en-US" sz="1800" dirty="0" err="1"/>
              <a:t>megjithëse</a:t>
            </a:r>
            <a:r>
              <a:rPr lang="en-US" sz="1800" dirty="0"/>
              <a:t> </a:t>
            </a:r>
            <a:r>
              <a:rPr lang="en-US" sz="1800" dirty="0" err="1"/>
              <a:t>kjo</a:t>
            </a:r>
            <a:r>
              <a:rPr lang="en-US" sz="1800" dirty="0"/>
              <a:t> </a:t>
            </a:r>
            <a:r>
              <a:rPr lang="en-US" sz="1800" dirty="0" err="1"/>
              <a:t>kërkesë</a:t>
            </a:r>
            <a:r>
              <a:rPr lang="en-US" sz="1800" dirty="0"/>
              <a:t> </a:t>
            </a:r>
            <a:r>
              <a:rPr lang="en-US" sz="1800" dirty="0" err="1"/>
              <a:t>ishte</a:t>
            </a:r>
            <a:r>
              <a:rPr lang="en-US" sz="1800" dirty="0"/>
              <a:t> </a:t>
            </a:r>
            <a:r>
              <a:rPr lang="en-US" sz="1800" dirty="0" err="1"/>
              <a:t>paraqitur</a:t>
            </a:r>
            <a:r>
              <a:rPr lang="en-US" sz="1800" dirty="0"/>
              <a:t> </a:t>
            </a:r>
            <a:r>
              <a:rPr lang="en-US" sz="1800" dirty="0" err="1"/>
              <a:t>tej</a:t>
            </a:r>
            <a:r>
              <a:rPr lang="en-US" sz="1800" dirty="0"/>
              <a:t> </a:t>
            </a:r>
            <a:r>
              <a:rPr lang="en-US" sz="1800" dirty="0" err="1"/>
              <a:t>afatit</a:t>
            </a:r>
            <a:r>
              <a:rPr lang="en-US" sz="1800" dirty="0"/>
              <a:t> 30 </a:t>
            </a:r>
            <a:r>
              <a:rPr lang="en-US" sz="1800" dirty="0" err="1"/>
              <a:t>nga</a:t>
            </a:r>
            <a:r>
              <a:rPr lang="en-US" sz="1800" dirty="0"/>
              <a:t> data e </a:t>
            </a:r>
            <a:r>
              <a:rPr lang="en-US" sz="1800" dirty="0" err="1"/>
              <a:t>ekstradimit</a:t>
            </a:r>
            <a:r>
              <a:rPr lang="en-US" sz="1800" dirty="0"/>
              <a:t>. </a:t>
            </a:r>
            <a:r>
              <a:rPr lang="en-US" sz="1800" dirty="0" err="1"/>
              <a:t>Gjykata</a:t>
            </a:r>
            <a:r>
              <a:rPr lang="en-US" sz="1800" dirty="0"/>
              <a:t> </a:t>
            </a:r>
            <a:r>
              <a:rPr lang="en-US" sz="1800" dirty="0" err="1"/>
              <a:t>ka</a:t>
            </a:r>
            <a:r>
              <a:rPr lang="en-US" sz="1800" dirty="0"/>
              <a:t> </a:t>
            </a:r>
            <a:r>
              <a:rPr lang="en-US" sz="1800" dirty="0" err="1"/>
              <a:t>arsyetuar</a:t>
            </a:r>
            <a:r>
              <a:rPr lang="en-US" sz="1800" dirty="0"/>
              <a:t> se “</a:t>
            </a:r>
            <a:r>
              <a:rPr lang="en-US" sz="1800" i="1" dirty="0" err="1"/>
              <a:t>kjo</a:t>
            </a:r>
            <a:r>
              <a:rPr lang="en-US" sz="1800" i="1" dirty="0"/>
              <a:t> e </a:t>
            </a:r>
            <a:r>
              <a:rPr lang="en-US" sz="1800" i="1" dirty="0" err="1"/>
              <a:t>drejte</a:t>
            </a:r>
            <a:r>
              <a:rPr lang="en-US" sz="1800" i="1" dirty="0"/>
              <a:t> </a:t>
            </a:r>
            <a:r>
              <a:rPr lang="en-US" sz="1800" i="1" dirty="0" err="1"/>
              <a:t>te</a:t>
            </a:r>
            <a:r>
              <a:rPr lang="en-US" sz="1800" i="1" dirty="0"/>
              <a:t> </a:t>
            </a:r>
            <a:r>
              <a:rPr lang="en-US" sz="1800" i="1" dirty="0" err="1"/>
              <a:t>gjykuarit</a:t>
            </a:r>
            <a:r>
              <a:rPr lang="en-US" sz="1800" i="1" dirty="0"/>
              <a:t> i </a:t>
            </a:r>
            <a:r>
              <a:rPr lang="en-US" sz="1800" i="1" dirty="0" err="1"/>
              <a:t>lind</a:t>
            </a:r>
            <a:r>
              <a:rPr lang="en-US" sz="1800" i="1" dirty="0"/>
              <a:t>, ne </a:t>
            </a:r>
            <a:r>
              <a:rPr lang="en-US" sz="1800" i="1" dirty="0" err="1"/>
              <a:t>momentin</a:t>
            </a:r>
            <a:r>
              <a:rPr lang="en-US" sz="1800" i="1" dirty="0"/>
              <a:t> </a:t>
            </a:r>
            <a:r>
              <a:rPr lang="en-US" sz="1800" i="1" dirty="0" err="1"/>
              <a:t>qe</a:t>
            </a:r>
            <a:r>
              <a:rPr lang="en-US" sz="1800" i="1" dirty="0"/>
              <a:t> </a:t>
            </a:r>
            <a:r>
              <a:rPr lang="en-US" sz="1800" i="1" dirty="0" err="1"/>
              <a:t>ai</a:t>
            </a:r>
            <a:r>
              <a:rPr lang="en-US" sz="1800" i="1" dirty="0"/>
              <a:t> </a:t>
            </a:r>
            <a:r>
              <a:rPr lang="en-US" sz="1800" i="1" dirty="0" err="1"/>
              <a:t>eshte</a:t>
            </a:r>
            <a:r>
              <a:rPr lang="en-US" sz="1800" i="1" dirty="0"/>
              <a:t> </a:t>
            </a:r>
            <a:r>
              <a:rPr lang="en-US" sz="1800" i="1" dirty="0" err="1"/>
              <a:t>informuar</a:t>
            </a:r>
            <a:r>
              <a:rPr lang="en-US" sz="1800" i="1" dirty="0"/>
              <a:t> </a:t>
            </a:r>
            <a:r>
              <a:rPr lang="en-US" sz="1800" i="1" dirty="0" err="1"/>
              <a:t>për</a:t>
            </a:r>
            <a:r>
              <a:rPr lang="en-US" sz="1800" i="1" dirty="0"/>
              <a:t> </a:t>
            </a:r>
            <a:r>
              <a:rPr lang="en-US" sz="1800" i="1" dirty="0" err="1"/>
              <a:t>një</a:t>
            </a:r>
            <a:r>
              <a:rPr lang="en-US" sz="1800" i="1" dirty="0"/>
              <a:t> </a:t>
            </a:r>
            <a:r>
              <a:rPr lang="en-US" sz="1800" i="1" dirty="0" err="1"/>
              <a:t>proces</a:t>
            </a:r>
            <a:r>
              <a:rPr lang="en-US" sz="1800" i="1" dirty="0"/>
              <a:t> </a:t>
            </a:r>
            <a:r>
              <a:rPr lang="en-US" sz="1800" i="1" dirty="0" err="1"/>
              <a:t>të</a:t>
            </a:r>
            <a:r>
              <a:rPr lang="en-US" sz="1800" i="1" dirty="0"/>
              <a:t> </a:t>
            </a:r>
            <a:r>
              <a:rPr lang="en-US" sz="1800" i="1" dirty="0" err="1"/>
              <a:t>zhvilluar</a:t>
            </a:r>
            <a:r>
              <a:rPr lang="en-US" sz="1800" i="1" dirty="0"/>
              <a:t> </a:t>
            </a:r>
            <a:r>
              <a:rPr lang="en-US" sz="1800" i="1" dirty="0" err="1"/>
              <a:t>kundër</a:t>
            </a:r>
            <a:r>
              <a:rPr lang="en-US" sz="1800" i="1" dirty="0"/>
              <a:t> </a:t>
            </a:r>
            <a:r>
              <a:rPr lang="en-US" sz="1800" i="1" dirty="0" err="1"/>
              <a:t>tij</a:t>
            </a:r>
            <a:r>
              <a:rPr lang="en-US" sz="1800" i="1" dirty="0"/>
              <a:t> </a:t>
            </a:r>
            <a:r>
              <a:rPr lang="en-US" sz="1800" i="1" dirty="0" err="1"/>
              <a:t>dhe</a:t>
            </a:r>
            <a:r>
              <a:rPr lang="en-US" sz="1800" i="1" dirty="0"/>
              <a:t> </a:t>
            </a:r>
            <a:r>
              <a:rPr lang="en-US" sz="1800" i="1" dirty="0" err="1"/>
              <a:t>komunikimin</a:t>
            </a:r>
            <a:r>
              <a:rPr lang="en-US" sz="1800" i="1" dirty="0"/>
              <a:t> e </a:t>
            </a:r>
            <a:r>
              <a:rPr lang="en-US" sz="1800" i="1" dirty="0" err="1"/>
              <a:t>vendimit</a:t>
            </a:r>
            <a:r>
              <a:rPr lang="en-US" sz="1800" i="1" dirty="0"/>
              <a:t> </a:t>
            </a:r>
            <a:r>
              <a:rPr lang="en-US" sz="1800" i="1" dirty="0" err="1"/>
              <a:t>perfundimtar</a:t>
            </a:r>
            <a:r>
              <a:rPr lang="en-US" sz="1800" i="1" dirty="0"/>
              <a:t>, i </a:t>
            </a:r>
            <a:r>
              <a:rPr lang="en-US" sz="1800" i="1" dirty="0" err="1"/>
              <a:t>cili</a:t>
            </a:r>
            <a:r>
              <a:rPr lang="en-US" sz="1800" i="1" dirty="0"/>
              <a:t> </a:t>
            </a:r>
            <a:r>
              <a:rPr lang="en-US" sz="1800" i="1" dirty="0" err="1"/>
              <a:t>është</a:t>
            </a:r>
            <a:r>
              <a:rPr lang="en-US" sz="1800" i="1" dirty="0"/>
              <a:t> </a:t>
            </a:r>
            <a:r>
              <a:rPr lang="en-US" sz="1800" i="1" dirty="0" err="1"/>
              <a:t>një</a:t>
            </a:r>
            <a:r>
              <a:rPr lang="en-US" sz="1800" i="1" dirty="0"/>
              <a:t> </a:t>
            </a:r>
            <a:r>
              <a:rPr lang="en-US" sz="1800" i="1" dirty="0" err="1"/>
              <a:t>akt</a:t>
            </a:r>
            <a:r>
              <a:rPr lang="en-US" sz="1800" i="1" dirty="0"/>
              <a:t> </a:t>
            </a:r>
            <a:r>
              <a:rPr lang="en-US" sz="1800" i="1" dirty="0" err="1"/>
              <a:t>gjyqësor</a:t>
            </a:r>
            <a:r>
              <a:rPr lang="en-US" sz="1800" i="1" dirty="0"/>
              <a:t> i </a:t>
            </a:r>
            <a:r>
              <a:rPr lang="en-US" sz="1800" i="1" dirty="0" err="1"/>
              <a:t>një</a:t>
            </a:r>
            <a:r>
              <a:rPr lang="en-US" sz="1800" i="1" dirty="0"/>
              <a:t> </a:t>
            </a:r>
            <a:r>
              <a:rPr lang="en-US" sz="1800" i="1" dirty="0" err="1"/>
              <a:t>rëndësie</a:t>
            </a:r>
            <a:r>
              <a:rPr lang="en-US" sz="1800" i="1" dirty="0"/>
              <a:t> </a:t>
            </a:r>
            <a:r>
              <a:rPr lang="en-US" sz="1800" i="1" dirty="0" err="1"/>
              <a:t>të</a:t>
            </a:r>
            <a:r>
              <a:rPr lang="en-US" sz="1800" i="1" dirty="0"/>
              <a:t> </a:t>
            </a:r>
            <a:r>
              <a:rPr lang="en-US" sz="1800" i="1" dirty="0" err="1"/>
              <a:t>veçantë</a:t>
            </a:r>
            <a:r>
              <a:rPr lang="en-US" sz="1800" i="1" dirty="0"/>
              <a:t> </a:t>
            </a:r>
            <a:r>
              <a:rPr lang="en-US" sz="1800" i="1" dirty="0" err="1"/>
              <a:t>që</a:t>
            </a:r>
            <a:r>
              <a:rPr lang="en-US" sz="1800" i="1" dirty="0"/>
              <a:t> </a:t>
            </a:r>
            <a:r>
              <a:rPr lang="en-US" sz="1800" i="1" dirty="0" err="1"/>
              <a:t>duhet</a:t>
            </a:r>
            <a:r>
              <a:rPr lang="en-US" sz="1800" i="1" dirty="0"/>
              <a:t> </a:t>
            </a:r>
            <a:r>
              <a:rPr lang="en-US" sz="1800" i="1" dirty="0" err="1"/>
              <a:t>bërë</a:t>
            </a:r>
            <a:r>
              <a:rPr lang="en-US" sz="1800" i="1" dirty="0"/>
              <a:t> </a:t>
            </a:r>
            <a:r>
              <a:rPr lang="en-US" sz="1800" i="1" dirty="0" err="1"/>
              <a:t>në</a:t>
            </a:r>
            <a:r>
              <a:rPr lang="en-US" sz="1800" i="1" dirty="0"/>
              <a:t> </a:t>
            </a:r>
            <a:r>
              <a:rPr lang="en-US" sz="1800" i="1" dirty="0" err="1"/>
              <a:t>përputhje</a:t>
            </a:r>
            <a:r>
              <a:rPr lang="en-US" sz="1800" i="1" dirty="0"/>
              <a:t> me </a:t>
            </a:r>
            <a:r>
              <a:rPr lang="en-US" sz="1800" i="1" dirty="0" err="1"/>
              <a:t>kërkesat</a:t>
            </a:r>
            <a:r>
              <a:rPr lang="en-US" sz="1800" i="1" dirty="0"/>
              <a:t> </a:t>
            </a:r>
            <a:r>
              <a:rPr lang="en-US" sz="1800" i="1" dirty="0" err="1"/>
              <a:t>procedurale</a:t>
            </a:r>
            <a:r>
              <a:rPr lang="en-US" sz="1800" i="1" dirty="0"/>
              <a:t> </a:t>
            </a:r>
            <a:r>
              <a:rPr lang="en-US" sz="1800" i="1" dirty="0" err="1"/>
              <a:t>dhe</a:t>
            </a:r>
            <a:r>
              <a:rPr lang="en-US" sz="1800" i="1" dirty="0"/>
              <a:t> </a:t>
            </a:r>
            <a:r>
              <a:rPr lang="en-US" sz="1800" i="1" dirty="0" err="1"/>
              <a:t>thelbësore</a:t>
            </a:r>
            <a:r>
              <a:rPr lang="en-US" sz="1800" i="1" dirty="0"/>
              <a:t>, </a:t>
            </a:r>
            <a:r>
              <a:rPr lang="en-US" sz="1800" i="1" dirty="0" err="1"/>
              <a:t>të</a:t>
            </a:r>
            <a:r>
              <a:rPr lang="en-US" sz="1800" i="1" dirty="0"/>
              <a:t> </a:t>
            </a:r>
            <a:r>
              <a:rPr lang="en-US" sz="1800" i="1" dirty="0" err="1"/>
              <a:t>cilat</a:t>
            </a:r>
            <a:r>
              <a:rPr lang="en-US" sz="1800" i="1" dirty="0"/>
              <a:t> </a:t>
            </a:r>
            <a:r>
              <a:rPr lang="en-US" sz="1800" i="1" dirty="0" err="1"/>
              <a:t>garantojnë</a:t>
            </a:r>
            <a:r>
              <a:rPr lang="en-US" sz="1800" i="1" dirty="0"/>
              <a:t> </a:t>
            </a:r>
            <a:r>
              <a:rPr lang="en-US" sz="1800" i="1" dirty="0" err="1"/>
              <a:t>ushtrimin</a:t>
            </a:r>
            <a:r>
              <a:rPr lang="en-US" sz="1800" i="1" dirty="0"/>
              <a:t> </a:t>
            </a:r>
            <a:r>
              <a:rPr lang="en-US" sz="1800" i="1" dirty="0" err="1"/>
              <a:t>efektiv</a:t>
            </a:r>
            <a:r>
              <a:rPr lang="en-US" sz="1800" i="1" dirty="0"/>
              <a:t> </a:t>
            </a:r>
            <a:r>
              <a:rPr lang="en-US" sz="1800" i="1" dirty="0" err="1"/>
              <a:t>të</a:t>
            </a:r>
            <a:r>
              <a:rPr lang="en-US" sz="1800" i="1" dirty="0"/>
              <a:t> </a:t>
            </a:r>
            <a:r>
              <a:rPr lang="en-US" sz="1800" i="1" dirty="0" err="1"/>
              <a:t>të</a:t>
            </a:r>
            <a:r>
              <a:rPr lang="en-US" sz="1800" i="1" dirty="0"/>
              <a:t> </a:t>
            </a:r>
            <a:r>
              <a:rPr lang="en-US" sz="1800" i="1" dirty="0" err="1"/>
              <a:t>drejtave</a:t>
            </a:r>
            <a:r>
              <a:rPr lang="en-US" sz="1800" i="1" dirty="0"/>
              <a:t> </a:t>
            </a:r>
            <a:r>
              <a:rPr lang="en-US" sz="1800" i="1" dirty="0" err="1"/>
              <a:t>nga</a:t>
            </a:r>
            <a:r>
              <a:rPr lang="en-US" sz="1800" i="1" dirty="0"/>
              <a:t> </a:t>
            </a:r>
            <a:r>
              <a:rPr lang="en-US" sz="1800" i="1" dirty="0" err="1"/>
              <a:t>ana</a:t>
            </a:r>
            <a:r>
              <a:rPr lang="en-US" sz="1800" i="1" dirty="0"/>
              <a:t> e </a:t>
            </a:r>
            <a:r>
              <a:rPr lang="en-US" sz="1800" i="1" dirty="0" err="1"/>
              <a:t>të</a:t>
            </a:r>
            <a:r>
              <a:rPr lang="en-US" sz="1800" i="1" dirty="0"/>
              <a:t> </a:t>
            </a:r>
            <a:r>
              <a:rPr lang="en-US" sz="1800" i="1" dirty="0" err="1"/>
              <a:t>gjykuarit</a:t>
            </a:r>
            <a:r>
              <a:rPr lang="en-US" sz="1800" i="1" dirty="0"/>
              <a:t>. </a:t>
            </a:r>
            <a:r>
              <a:rPr lang="en-US" sz="1800" i="1" dirty="0" err="1"/>
              <a:t>Njoftimi</a:t>
            </a:r>
            <a:r>
              <a:rPr lang="en-US" sz="1800" i="1" dirty="0"/>
              <a:t> i </a:t>
            </a:r>
            <a:r>
              <a:rPr lang="en-US" sz="1800" i="1" dirty="0" err="1"/>
              <a:t>paqartë</a:t>
            </a:r>
            <a:r>
              <a:rPr lang="en-US" sz="1800" i="1" dirty="0"/>
              <a:t> </a:t>
            </a:r>
            <a:r>
              <a:rPr lang="en-US" sz="1800" i="1" dirty="0" err="1"/>
              <a:t>dhe</a:t>
            </a:r>
            <a:r>
              <a:rPr lang="en-US" sz="1800" i="1" dirty="0"/>
              <a:t> </a:t>
            </a:r>
            <a:r>
              <a:rPr lang="en-US" sz="1800" i="1" dirty="0" err="1"/>
              <a:t>joformal</a:t>
            </a:r>
            <a:r>
              <a:rPr lang="en-US" sz="1800" i="1" dirty="0"/>
              <a:t> </a:t>
            </a:r>
            <a:r>
              <a:rPr lang="en-US" sz="1800" i="1" dirty="0" err="1"/>
              <a:t>nuk</a:t>
            </a:r>
            <a:r>
              <a:rPr lang="en-US" sz="1800" i="1" dirty="0"/>
              <a:t> </a:t>
            </a:r>
            <a:r>
              <a:rPr lang="en-US" sz="1800" i="1" dirty="0" err="1"/>
              <a:t>mjafton</a:t>
            </a:r>
            <a:r>
              <a:rPr lang="en-US" sz="1800" i="1" dirty="0"/>
              <a:t>, </a:t>
            </a:r>
            <a:r>
              <a:rPr lang="en-US" sz="1800" i="1" dirty="0" err="1"/>
              <a:t>ashtu</a:t>
            </a:r>
            <a:r>
              <a:rPr lang="en-US" sz="1800" i="1" dirty="0"/>
              <a:t> </a:t>
            </a:r>
            <a:r>
              <a:rPr lang="en-US" sz="1800" i="1" dirty="0" err="1"/>
              <a:t>sikurse</a:t>
            </a:r>
            <a:r>
              <a:rPr lang="en-US" sz="1800" i="1" dirty="0"/>
              <a:t> </a:t>
            </a:r>
            <a:r>
              <a:rPr lang="en-US" sz="1800" i="1" dirty="0" err="1"/>
              <a:t>konsiderohet</a:t>
            </a:r>
            <a:r>
              <a:rPr lang="en-US" sz="1800" i="1" dirty="0"/>
              <a:t> </a:t>
            </a:r>
            <a:r>
              <a:rPr lang="en-US" sz="1800" i="1" dirty="0" err="1"/>
              <a:t>nga</a:t>
            </a:r>
            <a:r>
              <a:rPr lang="en-US" sz="1800" i="1" dirty="0"/>
              <a:t> </a:t>
            </a:r>
            <a:r>
              <a:rPr lang="en-US" sz="1800" i="1" dirty="0" err="1"/>
              <a:t>organi</a:t>
            </a:r>
            <a:r>
              <a:rPr lang="en-US" sz="1800" i="1" dirty="0"/>
              <a:t> i </a:t>
            </a:r>
            <a:r>
              <a:rPr lang="en-US" sz="1800" i="1" dirty="0" err="1"/>
              <a:t>prokurorise</a:t>
            </a:r>
            <a:r>
              <a:rPr lang="en-US" sz="1800" i="1" dirty="0"/>
              <a:t>, </a:t>
            </a:r>
            <a:r>
              <a:rPr lang="en-US" sz="1800" i="1" dirty="0" err="1"/>
              <a:t>procesverbali</a:t>
            </a:r>
            <a:r>
              <a:rPr lang="en-US" sz="1800" i="1" dirty="0"/>
              <a:t> i </a:t>
            </a:r>
            <a:r>
              <a:rPr lang="en-US" sz="1800" i="1" dirty="0" err="1"/>
              <a:t>marrjes</a:t>
            </a:r>
            <a:r>
              <a:rPr lang="en-US" sz="1800" i="1" dirty="0"/>
              <a:t> ne </a:t>
            </a:r>
            <a:r>
              <a:rPr lang="en-US" sz="1800" i="1" dirty="0" err="1"/>
              <a:t>dorezim</a:t>
            </a:r>
            <a:r>
              <a:rPr lang="en-US" sz="1800" i="1" dirty="0"/>
              <a:t> </a:t>
            </a:r>
            <a:r>
              <a:rPr lang="en-US" sz="1800" i="1" dirty="0" err="1"/>
              <a:t>te</a:t>
            </a:r>
            <a:r>
              <a:rPr lang="en-US" sz="1800" i="1" dirty="0"/>
              <a:t> </a:t>
            </a:r>
            <a:r>
              <a:rPr lang="en-US" sz="1800" i="1" dirty="0" err="1"/>
              <a:t>te</a:t>
            </a:r>
            <a:r>
              <a:rPr lang="en-US" sz="1800" i="1" dirty="0"/>
              <a:t> </a:t>
            </a:r>
            <a:r>
              <a:rPr lang="en-US" sz="1800" i="1" dirty="0" err="1"/>
              <a:t>ekstraduarit</a:t>
            </a:r>
            <a:r>
              <a:rPr lang="en-US" sz="1800" i="1" dirty="0"/>
              <a:t>. </a:t>
            </a:r>
            <a:r>
              <a:rPr lang="en-US" sz="1800" i="1" dirty="0" err="1"/>
              <a:t>Nga</a:t>
            </a:r>
            <a:r>
              <a:rPr lang="en-US" sz="1800" i="1" dirty="0"/>
              <a:t> </a:t>
            </a:r>
            <a:r>
              <a:rPr lang="en-US" sz="1800" i="1" dirty="0" err="1"/>
              <a:t>ky</a:t>
            </a:r>
            <a:r>
              <a:rPr lang="en-US" sz="1800" i="1" dirty="0"/>
              <a:t> </a:t>
            </a:r>
            <a:r>
              <a:rPr lang="en-US" sz="1800" i="1" dirty="0" err="1"/>
              <a:t>procesverbal</a:t>
            </a:r>
            <a:r>
              <a:rPr lang="en-US" sz="1800" i="1" dirty="0"/>
              <a:t>, </a:t>
            </a:r>
            <a:r>
              <a:rPr lang="en-US" sz="1800" i="1" dirty="0" err="1"/>
              <a:t>nuk</a:t>
            </a:r>
            <a:r>
              <a:rPr lang="en-US" sz="1800" i="1" dirty="0"/>
              <a:t> </a:t>
            </a:r>
            <a:r>
              <a:rPr lang="en-US" sz="1800" i="1" dirty="0" err="1"/>
              <a:t>rezulton</a:t>
            </a:r>
            <a:r>
              <a:rPr lang="en-US" sz="1800" i="1" dirty="0"/>
              <a:t> </a:t>
            </a:r>
            <a:r>
              <a:rPr lang="en-US" sz="1800" i="1" dirty="0" err="1"/>
              <a:t>qe</a:t>
            </a:r>
            <a:r>
              <a:rPr lang="en-US" sz="1800" i="1" dirty="0"/>
              <a:t> </a:t>
            </a:r>
            <a:r>
              <a:rPr lang="en-US" sz="1800" i="1" dirty="0" err="1"/>
              <a:t>te</a:t>
            </a:r>
            <a:r>
              <a:rPr lang="en-US" sz="1800" i="1" dirty="0"/>
              <a:t> </a:t>
            </a:r>
            <a:r>
              <a:rPr lang="en-US" sz="1800" i="1" dirty="0" err="1"/>
              <a:t>ekstraduarit</a:t>
            </a:r>
            <a:r>
              <a:rPr lang="en-US" sz="1800" i="1" dirty="0"/>
              <a:t> </a:t>
            </a:r>
            <a:r>
              <a:rPr lang="en-US" sz="1800" i="1" dirty="0" err="1"/>
              <a:t>ti</a:t>
            </a:r>
            <a:r>
              <a:rPr lang="en-US" sz="1800" i="1" dirty="0"/>
              <a:t> </a:t>
            </a:r>
            <a:r>
              <a:rPr lang="en-US" sz="1800" i="1" dirty="0" err="1"/>
              <a:t>jete</a:t>
            </a:r>
            <a:r>
              <a:rPr lang="en-US" sz="1800" i="1" dirty="0"/>
              <a:t> </a:t>
            </a:r>
            <a:r>
              <a:rPr lang="en-US" sz="1800" i="1" dirty="0" err="1"/>
              <a:t>vene</a:t>
            </a:r>
            <a:r>
              <a:rPr lang="en-US" sz="1800" i="1" dirty="0"/>
              <a:t> ne </a:t>
            </a:r>
            <a:r>
              <a:rPr lang="en-US" sz="1800" i="1" dirty="0" err="1"/>
              <a:t>dispozicion</a:t>
            </a:r>
            <a:r>
              <a:rPr lang="en-US" sz="1800" i="1" dirty="0"/>
              <a:t> </a:t>
            </a:r>
            <a:r>
              <a:rPr lang="en-US" sz="1800" i="1" dirty="0" err="1"/>
              <a:t>vendimi</a:t>
            </a:r>
            <a:r>
              <a:rPr lang="en-US" sz="1800" i="1" dirty="0"/>
              <a:t> penal i </a:t>
            </a:r>
            <a:r>
              <a:rPr lang="en-US" sz="1800" i="1" dirty="0" err="1"/>
              <a:t>dhene</a:t>
            </a:r>
            <a:r>
              <a:rPr lang="en-US" sz="1800" i="1" dirty="0"/>
              <a:t> </a:t>
            </a:r>
            <a:r>
              <a:rPr lang="en-US" sz="1800" i="1" dirty="0" err="1"/>
              <a:t>kunder</a:t>
            </a:r>
            <a:r>
              <a:rPr lang="en-US" sz="1800" i="1" dirty="0"/>
              <a:t> </a:t>
            </a:r>
            <a:r>
              <a:rPr lang="en-US" sz="1800" i="1" dirty="0" err="1"/>
              <a:t>tij</a:t>
            </a:r>
            <a:r>
              <a:rPr lang="en-US" sz="1800" i="1" dirty="0"/>
              <a:t>, per </a:t>
            </a:r>
            <a:r>
              <a:rPr lang="en-US" sz="1800" i="1" dirty="0" err="1"/>
              <a:t>tu</a:t>
            </a:r>
            <a:r>
              <a:rPr lang="en-US" sz="1800" i="1" dirty="0"/>
              <a:t> </a:t>
            </a:r>
            <a:r>
              <a:rPr lang="en-US" sz="1800" i="1" dirty="0" err="1"/>
              <a:t>diskutuar</a:t>
            </a:r>
            <a:r>
              <a:rPr lang="en-US" sz="1800" i="1" dirty="0"/>
              <a:t> </a:t>
            </a:r>
            <a:r>
              <a:rPr lang="en-US" sz="1800" i="1" dirty="0" err="1"/>
              <a:t>nese</a:t>
            </a:r>
            <a:r>
              <a:rPr lang="en-US" sz="1800" i="1" dirty="0"/>
              <a:t> </a:t>
            </a:r>
            <a:r>
              <a:rPr lang="en-US" sz="1800" i="1" dirty="0" err="1"/>
              <a:t>kerkesa</a:t>
            </a:r>
            <a:r>
              <a:rPr lang="en-US" sz="1800" i="1" dirty="0"/>
              <a:t> per </a:t>
            </a:r>
            <a:r>
              <a:rPr lang="en-US" sz="1800" i="1" dirty="0" err="1"/>
              <a:t>rishikim</a:t>
            </a:r>
            <a:r>
              <a:rPr lang="en-US" sz="1800" i="1" dirty="0"/>
              <a:t> e </a:t>
            </a:r>
            <a:r>
              <a:rPr lang="en-US" sz="1800" i="1" dirty="0" err="1"/>
              <a:t>vendimit</a:t>
            </a:r>
            <a:r>
              <a:rPr lang="en-US" sz="1800" i="1" dirty="0"/>
              <a:t> </a:t>
            </a:r>
            <a:r>
              <a:rPr lang="en-US" sz="1800" i="1" dirty="0" err="1"/>
              <a:t>eshte</a:t>
            </a:r>
            <a:r>
              <a:rPr lang="en-US" sz="1800" i="1" dirty="0"/>
              <a:t> </a:t>
            </a:r>
            <a:r>
              <a:rPr lang="en-US" sz="1800" i="1" dirty="0" err="1"/>
              <a:t>paraqitur</a:t>
            </a:r>
            <a:r>
              <a:rPr lang="en-US" sz="1800" i="1" dirty="0"/>
              <a:t> ne </a:t>
            </a:r>
            <a:r>
              <a:rPr lang="en-US" sz="1800" i="1" dirty="0" err="1"/>
              <a:t>aftin</a:t>
            </a:r>
            <a:r>
              <a:rPr lang="en-US" sz="1800" i="1" dirty="0"/>
              <a:t> </a:t>
            </a:r>
            <a:r>
              <a:rPr lang="en-US" sz="1800" i="1" dirty="0" err="1"/>
              <a:t>ligjor</a:t>
            </a:r>
            <a:r>
              <a:rPr lang="en-US" sz="1800" i="1" dirty="0"/>
              <a:t> </a:t>
            </a:r>
            <a:r>
              <a:rPr lang="en-US" sz="1800" i="1" dirty="0" err="1"/>
              <a:t>te</a:t>
            </a:r>
            <a:r>
              <a:rPr lang="en-US" sz="1800" i="1" dirty="0"/>
              <a:t> </a:t>
            </a:r>
            <a:r>
              <a:rPr lang="en-US" sz="1800" i="1" dirty="0" err="1"/>
              <a:t>parashikuar</a:t>
            </a:r>
            <a:r>
              <a:rPr lang="en-US" sz="1800" i="1" dirty="0"/>
              <a:t> ne </a:t>
            </a:r>
            <a:r>
              <a:rPr lang="en-US" sz="1800" i="1" dirty="0" err="1"/>
              <a:t>ligjin</a:t>
            </a:r>
            <a:r>
              <a:rPr lang="en-US" sz="1800" i="1" dirty="0"/>
              <a:t> nr. 10193/2009 “</a:t>
            </a:r>
            <a:r>
              <a:rPr lang="en-US" sz="1800" i="1" dirty="0" err="1"/>
              <a:t>Për</a:t>
            </a:r>
            <a:r>
              <a:rPr lang="en-US" sz="1800" i="1" dirty="0"/>
              <a:t> </a:t>
            </a:r>
            <a:r>
              <a:rPr lang="en-US" sz="1800" i="1" dirty="0" err="1"/>
              <a:t>marrëdhëniet</a:t>
            </a:r>
            <a:r>
              <a:rPr lang="en-US" sz="1800" i="1" dirty="0"/>
              <a:t> </a:t>
            </a:r>
            <a:r>
              <a:rPr lang="en-US" sz="1800" i="1" dirty="0" err="1"/>
              <a:t>juridiksionale</a:t>
            </a:r>
            <a:r>
              <a:rPr lang="en-US" sz="1800" i="1" dirty="0"/>
              <a:t> me </a:t>
            </a:r>
            <a:r>
              <a:rPr lang="en-US" sz="1800" i="1" dirty="0" err="1"/>
              <a:t>autoritetet</a:t>
            </a:r>
            <a:r>
              <a:rPr lang="en-US" sz="1800" i="1" dirty="0"/>
              <a:t> e </a:t>
            </a:r>
            <a:r>
              <a:rPr lang="en-US" sz="1800" i="1" dirty="0" err="1"/>
              <a:t>huaja</a:t>
            </a:r>
            <a:r>
              <a:rPr lang="en-US" sz="1800" i="1" dirty="0"/>
              <a:t> </a:t>
            </a:r>
            <a:r>
              <a:rPr lang="en-US" sz="1800" i="1" dirty="0" err="1"/>
              <a:t>në</a:t>
            </a:r>
            <a:r>
              <a:rPr lang="en-US" sz="1800" i="1" dirty="0"/>
              <a:t> </a:t>
            </a:r>
            <a:r>
              <a:rPr lang="en-US" sz="1800" i="1" dirty="0" err="1"/>
              <a:t>çështjet</a:t>
            </a:r>
            <a:r>
              <a:rPr lang="en-US" sz="1800" i="1" dirty="0"/>
              <a:t> </a:t>
            </a:r>
            <a:r>
              <a:rPr lang="en-US" sz="1800" i="1" dirty="0" err="1"/>
              <a:t>penale</a:t>
            </a:r>
            <a:r>
              <a:rPr lang="en-US" sz="1800" i="1" dirty="0"/>
              <a:t>”. </a:t>
            </a:r>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CEC3A227-38FE-4E56-9D04-526506F51A7C}"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47</a:t>
            </a:fld>
            <a:endParaRPr lang="en-US"/>
          </a:p>
        </p:txBody>
      </p:sp>
    </p:spTree>
    <p:extLst>
      <p:ext uri="{BB962C8B-B14F-4D97-AF65-F5344CB8AC3E}">
        <p14:creationId xmlns:p14="http://schemas.microsoft.com/office/powerpoint/2010/main" val="22966101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371599"/>
            <a:ext cx="8686800" cy="5486401"/>
          </a:xfrm>
        </p:spPr>
        <p:txBody>
          <a:bodyPr>
            <a:noAutofit/>
          </a:bodyPr>
          <a:lstStyle/>
          <a:p>
            <a:pPr algn="just"/>
            <a:r>
              <a:rPr lang="en-US" sz="1700" i="1" dirty="0" err="1" smtClean="0"/>
              <a:t>Kërkesa</a:t>
            </a:r>
            <a:r>
              <a:rPr lang="en-US" sz="1700" i="1" dirty="0" smtClean="0"/>
              <a:t> </a:t>
            </a:r>
            <a:r>
              <a:rPr lang="en-US" sz="1700" i="1" dirty="0" err="1"/>
              <a:t>për</a:t>
            </a:r>
            <a:r>
              <a:rPr lang="en-US" sz="1700" i="1" dirty="0"/>
              <a:t> </a:t>
            </a:r>
            <a:r>
              <a:rPr lang="en-US" sz="1700" i="1" dirty="0" err="1"/>
              <a:t>rishikimin</a:t>
            </a:r>
            <a:r>
              <a:rPr lang="en-US" sz="1700" i="1" dirty="0"/>
              <a:t> e </a:t>
            </a:r>
            <a:r>
              <a:rPr lang="en-US" sz="1700" i="1" dirty="0" err="1"/>
              <a:t>vendimit</a:t>
            </a:r>
            <a:r>
              <a:rPr lang="en-US" sz="1700" i="1" dirty="0"/>
              <a:t> penal </a:t>
            </a:r>
            <a:r>
              <a:rPr lang="en-US" sz="1700" i="1" dirty="0" err="1"/>
              <a:t>konsiderohet</a:t>
            </a:r>
            <a:r>
              <a:rPr lang="en-US" sz="1700" i="1" dirty="0"/>
              <a:t> e </a:t>
            </a:r>
            <a:r>
              <a:rPr lang="en-US" sz="1700" i="1" dirty="0" err="1"/>
              <a:t>paraqitur</a:t>
            </a:r>
            <a:r>
              <a:rPr lang="en-US" sz="1700" i="1" dirty="0"/>
              <a:t> </a:t>
            </a:r>
            <a:r>
              <a:rPr lang="en-US" sz="1700" i="1" dirty="0" err="1"/>
              <a:t>brenda</a:t>
            </a:r>
            <a:r>
              <a:rPr lang="en-US" sz="1700" i="1" dirty="0"/>
              <a:t> </a:t>
            </a:r>
            <a:r>
              <a:rPr lang="en-US" sz="1700" i="1" dirty="0" err="1"/>
              <a:t>afatit</a:t>
            </a:r>
            <a:r>
              <a:rPr lang="en-US" sz="1700" i="1" dirty="0"/>
              <a:t> </a:t>
            </a:r>
            <a:r>
              <a:rPr lang="en-US" sz="1700" i="1" dirty="0" err="1"/>
              <a:t>ligjor</a:t>
            </a:r>
            <a:r>
              <a:rPr lang="en-US" sz="1700" i="1" dirty="0"/>
              <a:t>, </a:t>
            </a:r>
            <a:r>
              <a:rPr lang="en-US" sz="1700" i="1" dirty="0" err="1"/>
              <a:t>përderisa</a:t>
            </a:r>
            <a:r>
              <a:rPr lang="en-US" sz="1700" i="1" dirty="0"/>
              <a:t>, </a:t>
            </a:r>
            <a:r>
              <a:rPr lang="en-US" sz="1700" i="1" dirty="0" err="1"/>
              <a:t>organi</a:t>
            </a:r>
            <a:r>
              <a:rPr lang="en-US" sz="1700" i="1" dirty="0"/>
              <a:t> i </a:t>
            </a:r>
            <a:r>
              <a:rPr lang="en-US" sz="1700" i="1" dirty="0" err="1"/>
              <a:t>akuzës</a:t>
            </a:r>
            <a:r>
              <a:rPr lang="en-US" sz="1700" i="1" dirty="0"/>
              <a:t> </a:t>
            </a:r>
            <a:r>
              <a:rPr lang="en-US" sz="1700" i="1" dirty="0" err="1"/>
              <a:t>nuk</a:t>
            </a:r>
            <a:r>
              <a:rPr lang="en-US" sz="1700" i="1" dirty="0"/>
              <a:t> </a:t>
            </a:r>
            <a:r>
              <a:rPr lang="en-US" sz="1700" i="1" dirty="0" err="1"/>
              <a:t>provoi</a:t>
            </a:r>
            <a:r>
              <a:rPr lang="en-US" sz="1700" i="1" dirty="0"/>
              <a:t> se </a:t>
            </a:r>
            <a:r>
              <a:rPr lang="en-US" sz="1700" i="1" dirty="0" err="1"/>
              <a:t>vendimi</a:t>
            </a:r>
            <a:r>
              <a:rPr lang="en-US" sz="1700" i="1" dirty="0"/>
              <a:t> </a:t>
            </a:r>
            <a:r>
              <a:rPr lang="en-US" sz="1700" i="1" dirty="0" err="1"/>
              <a:t>gjyqësor</a:t>
            </a:r>
            <a:r>
              <a:rPr lang="en-US" sz="1700" i="1" dirty="0"/>
              <a:t>, </a:t>
            </a:r>
            <a:r>
              <a:rPr lang="en-US" sz="1700" i="1" dirty="0" err="1"/>
              <a:t>si</a:t>
            </a:r>
            <a:r>
              <a:rPr lang="en-US" sz="1700" i="1" dirty="0"/>
              <a:t> </a:t>
            </a:r>
            <a:r>
              <a:rPr lang="en-US" sz="1700" i="1" dirty="0" err="1"/>
              <a:t>akt</a:t>
            </a:r>
            <a:r>
              <a:rPr lang="en-US" sz="1700" i="1" dirty="0"/>
              <a:t> i </a:t>
            </a:r>
            <a:r>
              <a:rPr lang="en-US" sz="1700" i="1" dirty="0" err="1"/>
              <a:t>është</a:t>
            </a:r>
            <a:r>
              <a:rPr lang="en-US" sz="1700" i="1" dirty="0"/>
              <a:t> </a:t>
            </a:r>
            <a:r>
              <a:rPr lang="en-US" sz="1700" i="1" dirty="0" err="1"/>
              <a:t>njoftuar</a:t>
            </a:r>
            <a:r>
              <a:rPr lang="en-US" sz="1700" i="1" dirty="0"/>
              <a:t> </a:t>
            </a:r>
            <a:r>
              <a:rPr lang="en-US" sz="1700" i="1" dirty="0" err="1"/>
              <a:t>kërkuesit</a:t>
            </a:r>
            <a:r>
              <a:rPr lang="en-US" sz="1700" i="1" dirty="0"/>
              <a:t> ne </a:t>
            </a:r>
            <a:r>
              <a:rPr lang="en-US" sz="1700" i="1" dirty="0" err="1"/>
              <a:t>respektim</a:t>
            </a:r>
            <a:r>
              <a:rPr lang="en-US" sz="1700" i="1" dirty="0"/>
              <a:t> </a:t>
            </a:r>
            <a:r>
              <a:rPr lang="en-US" sz="1700" i="1" dirty="0" err="1"/>
              <a:t>te</a:t>
            </a:r>
            <a:r>
              <a:rPr lang="en-US" sz="1700" i="1" dirty="0"/>
              <a:t> </a:t>
            </a:r>
            <a:r>
              <a:rPr lang="en-US" sz="1700" i="1" dirty="0" err="1"/>
              <a:t>dispozitave</a:t>
            </a:r>
            <a:r>
              <a:rPr lang="en-US" sz="1700" i="1" dirty="0"/>
              <a:t> </a:t>
            </a:r>
            <a:r>
              <a:rPr lang="en-US" sz="1700" i="1" dirty="0" err="1"/>
              <a:t>procedurale</a:t>
            </a:r>
            <a:r>
              <a:rPr lang="en-US" sz="1700" i="1" dirty="0"/>
              <a:t> </a:t>
            </a:r>
            <a:r>
              <a:rPr lang="en-US" sz="1700" i="1" dirty="0" err="1"/>
              <a:t>penale</a:t>
            </a:r>
            <a:r>
              <a:rPr lang="en-US" sz="1700" i="1" dirty="0"/>
              <a:t>. </a:t>
            </a:r>
            <a:r>
              <a:rPr lang="en-US" sz="1700" i="1" dirty="0" err="1"/>
              <a:t>Pranimi</a:t>
            </a:r>
            <a:r>
              <a:rPr lang="en-US" sz="1700" i="1" dirty="0"/>
              <a:t> i </a:t>
            </a:r>
            <a:r>
              <a:rPr lang="en-US" sz="1700" i="1" dirty="0" err="1"/>
              <a:t>kërkesës</a:t>
            </a:r>
            <a:r>
              <a:rPr lang="en-US" sz="1700" i="1" dirty="0"/>
              <a:t> </a:t>
            </a:r>
            <a:r>
              <a:rPr lang="en-US" sz="1700" i="1" dirty="0" err="1"/>
              <a:t>për</a:t>
            </a:r>
            <a:r>
              <a:rPr lang="en-US" sz="1700" i="1" dirty="0"/>
              <a:t> </a:t>
            </a:r>
            <a:r>
              <a:rPr lang="en-US" sz="1700" i="1" dirty="0" err="1"/>
              <a:t>rishikimin</a:t>
            </a:r>
            <a:r>
              <a:rPr lang="en-US" sz="1700" i="1" dirty="0"/>
              <a:t> e </a:t>
            </a:r>
            <a:r>
              <a:rPr lang="en-US" sz="1700" i="1" dirty="0" err="1"/>
              <a:t>vendimit</a:t>
            </a:r>
            <a:r>
              <a:rPr lang="en-US" sz="1700" i="1" dirty="0"/>
              <a:t> penal </a:t>
            </a:r>
            <a:r>
              <a:rPr lang="en-US" sz="1700" i="1" dirty="0" err="1"/>
              <a:t>te</a:t>
            </a:r>
            <a:r>
              <a:rPr lang="en-US" sz="1700" i="1" dirty="0"/>
              <a:t> </a:t>
            </a:r>
            <a:r>
              <a:rPr lang="en-US" sz="1700" i="1" dirty="0" err="1"/>
              <a:t>formës</a:t>
            </a:r>
            <a:r>
              <a:rPr lang="en-US" sz="1700" i="1" dirty="0"/>
              <a:t> se </a:t>
            </a:r>
            <a:r>
              <a:rPr lang="en-US" sz="1700" i="1" dirty="0" err="1"/>
              <a:t>prere</a:t>
            </a:r>
            <a:r>
              <a:rPr lang="en-US" sz="1700" i="1" dirty="0"/>
              <a:t>, </a:t>
            </a:r>
            <a:r>
              <a:rPr lang="en-US" sz="1700" i="1" dirty="0" err="1"/>
              <a:t>ka</a:t>
            </a:r>
            <a:r>
              <a:rPr lang="en-US" sz="1700" i="1" dirty="0"/>
              <a:t> </a:t>
            </a:r>
            <a:r>
              <a:rPr lang="en-US" sz="1700" i="1" dirty="0" err="1"/>
              <a:t>si</a:t>
            </a:r>
            <a:r>
              <a:rPr lang="en-US" sz="1700" i="1" dirty="0"/>
              <a:t> </a:t>
            </a:r>
            <a:r>
              <a:rPr lang="en-US" sz="1700" i="1" dirty="0" err="1"/>
              <a:t>synim</a:t>
            </a:r>
            <a:r>
              <a:rPr lang="en-US" sz="1700" i="1" dirty="0"/>
              <a:t> </a:t>
            </a:r>
            <a:r>
              <a:rPr lang="en-US" sz="1700" i="1" dirty="0" err="1"/>
              <a:t>që</a:t>
            </a:r>
            <a:r>
              <a:rPr lang="en-US" sz="1700" i="1" dirty="0"/>
              <a:t> </a:t>
            </a:r>
            <a:r>
              <a:rPr lang="en-US" sz="1700" i="1" dirty="0" err="1"/>
              <a:t>të</a:t>
            </a:r>
            <a:r>
              <a:rPr lang="en-US" sz="1700" i="1" dirty="0"/>
              <a:t> </a:t>
            </a:r>
            <a:r>
              <a:rPr lang="en-US" sz="1700" i="1" dirty="0" err="1"/>
              <a:t>rihapet</a:t>
            </a:r>
            <a:r>
              <a:rPr lang="en-US" sz="1700" i="1" dirty="0"/>
              <a:t> </a:t>
            </a:r>
            <a:r>
              <a:rPr lang="en-US" sz="1700" i="1" dirty="0" err="1"/>
              <a:t>substancialisht</a:t>
            </a:r>
            <a:r>
              <a:rPr lang="en-US" sz="1700" i="1" dirty="0"/>
              <a:t> </a:t>
            </a:r>
            <a:r>
              <a:rPr lang="en-US" sz="1700" i="1" dirty="0" err="1"/>
              <a:t>procesi</a:t>
            </a:r>
            <a:r>
              <a:rPr lang="en-US" sz="1700" i="1" dirty="0"/>
              <a:t>, </a:t>
            </a:r>
            <a:r>
              <a:rPr lang="en-US" sz="1700" i="1" dirty="0" err="1"/>
              <a:t>që</a:t>
            </a:r>
            <a:r>
              <a:rPr lang="en-US" sz="1700" i="1" dirty="0"/>
              <a:t> </a:t>
            </a:r>
            <a:r>
              <a:rPr lang="en-US" sz="1700" i="1" dirty="0" err="1"/>
              <a:t>te</a:t>
            </a:r>
            <a:r>
              <a:rPr lang="en-US" sz="1700" i="1" dirty="0"/>
              <a:t> </a:t>
            </a:r>
            <a:r>
              <a:rPr lang="en-US" sz="1700" i="1" dirty="0" err="1"/>
              <a:t>mund</a:t>
            </a:r>
            <a:r>
              <a:rPr lang="en-US" sz="1700" i="1" dirty="0"/>
              <a:t> </a:t>
            </a:r>
            <a:r>
              <a:rPr lang="en-US" sz="1700" i="1" dirty="0" err="1"/>
              <a:t>të</a:t>
            </a:r>
            <a:r>
              <a:rPr lang="en-US" sz="1700" i="1" dirty="0"/>
              <a:t> </a:t>
            </a:r>
            <a:r>
              <a:rPr lang="en-US" sz="1700" i="1" dirty="0" err="1"/>
              <a:t>zhvillohet</a:t>
            </a:r>
            <a:r>
              <a:rPr lang="en-US" sz="1700" i="1" dirty="0"/>
              <a:t> </a:t>
            </a:r>
            <a:r>
              <a:rPr lang="en-US" sz="1700" i="1" dirty="0" err="1"/>
              <a:t>një</a:t>
            </a:r>
            <a:r>
              <a:rPr lang="en-US" sz="1700" i="1" dirty="0"/>
              <a:t> </a:t>
            </a:r>
            <a:r>
              <a:rPr lang="en-US" sz="1700" i="1" dirty="0" err="1"/>
              <a:t>gjykim</a:t>
            </a:r>
            <a:r>
              <a:rPr lang="en-US" sz="1700" i="1" dirty="0"/>
              <a:t> </a:t>
            </a:r>
            <a:r>
              <a:rPr lang="en-US" sz="1700" i="1" dirty="0" err="1"/>
              <a:t>kontradiktor</a:t>
            </a:r>
            <a:r>
              <a:rPr lang="en-US" sz="1700" i="1" dirty="0"/>
              <a:t> </a:t>
            </a:r>
            <a:r>
              <a:rPr lang="en-US" sz="1700" i="1" dirty="0" err="1"/>
              <a:t>dhe</a:t>
            </a:r>
            <a:r>
              <a:rPr lang="en-US" sz="1700" i="1" dirty="0"/>
              <a:t> </a:t>
            </a:r>
            <a:r>
              <a:rPr lang="en-US" sz="1700" i="1" dirty="0" err="1"/>
              <a:t>që</a:t>
            </a:r>
            <a:r>
              <a:rPr lang="en-US" sz="1700" i="1" dirty="0"/>
              <a:t> </a:t>
            </a:r>
            <a:r>
              <a:rPr lang="en-US" sz="1700" i="1" dirty="0" err="1"/>
              <a:t>të</a:t>
            </a:r>
            <a:r>
              <a:rPr lang="en-US" sz="1700" i="1" dirty="0"/>
              <a:t> </a:t>
            </a:r>
            <a:r>
              <a:rPr lang="en-US" sz="1700" i="1" dirty="0" err="1"/>
              <a:t>dëgjohet</a:t>
            </a:r>
            <a:r>
              <a:rPr lang="en-US" sz="1700" i="1" dirty="0"/>
              <a:t> i </a:t>
            </a:r>
            <a:r>
              <a:rPr lang="en-US" sz="1700" i="1" dirty="0" err="1"/>
              <a:t>pandehuri</a:t>
            </a:r>
            <a:r>
              <a:rPr lang="en-US" sz="1700" i="1" dirty="0"/>
              <a:t> </a:t>
            </a:r>
            <a:r>
              <a:rPr lang="en-US" sz="1700" i="1" dirty="0" err="1"/>
              <a:t>në</a:t>
            </a:r>
            <a:r>
              <a:rPr lang="en-US" sz="1700" i="1" dirty="0"/>
              <a:t> </a:t>
            </a:r>
            <a:r>
              <a:rPr lang="en-US" sz="1700" i="1" dirty="0" err="1"/>
              <a:t>lidhje</a:t>
            </a:r>
            <a:r>
              <a:rPr lang="en-US" sz="1700" i="1" dirty="0"/>
              <a:t> me </a:t>
            </a:r>
            <a:r>
              <a:rPr lang="en-US" sz="1700" i="1" dirty="0" err="1"/>
              <a:t>çështjen</a:t>
            </a:r>
            <a:r>
              <a:rPr lang="en-US" sz="1700" i="1" dirty="0"/>
              <a:t>, </a:t>
            </a:r>
            <a:r>
              <a:rPr lang="en-US" sz="1700" i="1" dirty="0" err="1"/>
              <a:t>pra</a:t>
            </a:r>
            <a:r>
              <a:rPr lang="en-US" sz="1700" i="1" dirty="0"/>
              <a:t> </a:t>
            </a:r>
            <a:r>
              <a:rPr lang="en-US" sz="1700" i="1" dirty="0" err="1"/>
              <a:t>që</a:t>
            </a:r>
            <a:r>
              <a:rPr lang="en-US" sz="1700" i="1" dirty="0"/>
              <a:t> </a:t>
            </a:r>
            <a:r>
              <a:rPr lang="en-US" sz="1700" i="1" dirty="0" err="1"/>
              <a:t>ai</a:t>
            </a:r>
            <a:r>
              <a:rPr lang="en-US" sz="1700" i="1" dirty="0"/>
              <a:t> </a:t>
            </a:r>
            <a:r>
              <a:rPr lang="en-US" sz="1700" i="1" dirty="0" err="1"/>
              <a:t>te</a:t>
            </a:r>
            <a:r>
              <a:rPr lang="en-US" sz="1700" i="1" dirty="0"/>
              <a:t> </a:t>
            </a:r>
            <a:r>
              <a:rPr lang="en-US" sz="1700" i="1" dirty="0" err="1"/>
              <a:t>ketë</a:t>
            </a:r>
            <a:r>
              <a:rPr lang="en-US" sz="1700" i="1" dirty="0"/>
              <a:t> </a:t>
            </a:r>
            <a:r>
              <a:rPr lang="en-US" sz="1700" i="1" dirty="0" err="1"/>
              <a:t>mundësi</a:t>
            </a:r>
            <a:r>
              <a:rPr lang="en-US" sz="1700" i="1" dirty="0"/>
              <a:t> </a:t>
            </a:r>
            <a:r>
              <a:rPr lang="en-US" sz="1700" i="1" dirty="0" err="1"/>
              <a:t>që</a:t>
            </a:r>
            <a:r>
              <a:rPr lang="en-US" sz="1700" i="1" dirty="0"/>
              <a:t> </a:t>
            </a:r>
            <a:r>
              <a:rPr lang="en-US" sz="1700" i="1" dirty="0" err="1"/>
              <a:t>të</a:t>
            </a:r>
            <a:r>
              <a:rPr lang="en-US" sz="1700" i="1" dirty="0"/>
              <a:t> </a:t>
            </a:r>
            <a:r>
              <a:rPr lang="en-US" sz="1700" i="1" dirty="0" err="1"/>
              <a:t>paraqes</a:t>
            </a:r>
            <a:r>
              <a:rPr lang="en-US" sz="1700" i="1" dirty="0"/>
              <a:t> </a:t>
            </a:r>
            <a:r>
              <a:rPr lang="en-US" sz="1700" i="1" dirty="0" err="1"/>
              <a:t>prova</a:t>
            </a:r>
            <a:r>
              <a:rPr lang="en-US" sz="1700" i="1" dirty="0"/>
              <a:t> </a:t>
            </a:r>
            <a:r>
              <a:rPr lang="en-US" sz="1700" i="1" dirty="0" err="1"/>
              <a:t>kundër</a:t>
            </a:r>
            <a:r>
              <a:rPr lang="en-US" sz="1700" i="1" dirty="0"/>
              <a:t> </a:t>
            </a:r>
            <a:r>
              <a:rPr lang="en-US" sz="1700" i="1" dirty="0" err="1"/>
              <a:t>akuzës</a:t>
            </a:r>
            <a:r>
              <a:rPr lang="en-US" sz="1700" i="1" dirty="0"/>
              <a:t> </a:t>
            </a:r>
            <a:r>
              <a:rPr lang="en-US" sz="1700" i="1" dirty="0" err="1"/>
              <a:t>së</a:t>
            </a:r>
            <a:r>
              <a:rPr lang="en-US" sz="1700" i="1" dirty="0"/>
              <a:t> </a:t>
            </a:r>
            <a:r>
              <a:rPr lang="en-US" sz="1700" i="1" dirty="0" err="1"/>
              <a:t>ngritur</a:t>
            </a:r>
            <a:r>
              <a:rPr lang="en-US" sz="1700" i="1" dirty="0"/>
              <a:t> </a:t>
            </a:r>
            <a:r>
              <a:rPr lang="en-US" sz="1700" i="1" dirty="0" err="1"/>
              <a:t>ndaj</a:t>
            </a:r>
            <a:r>
              <a:rPr lang="en-US" sz="1700" i="1" dirty="0"/>
              <a:t> </a:t>
            </a:r>
            <a:r>
              <a:rPr lang="en-US" sz="1700" i="1" dirty="0" err="1"/>
              <a:t>tij</a:t>
            </a:r>
            <a:r>
              <a:rPr lang="en-US" sz="1700" i="1" dirty="0"/>
              <a:t>. </a:t>
            </a:r>
            <a:r>
              <a:rPr lang="en-US" sz="1700" i="1" dirty="0" err="1"/>
              <a:t>Në</a:t>
            </a:r>
            <a:r>
              <a:rPr lang="en-US" sz="1700" i="1" dirty="0"/>
              <a:t> </a:t>
            </a:r>
            <a:r>
              <a:rPr lang="en-US" sz="1700" i="1" dirty="0" err="1"/>
              <a:t>këto</a:t>
            </a:r>
            <a:r>
              <a:rPr lang="en-US" sz="1700" i="1" dirty="0"/>
              <a:t> </a:t>
            </a:r>
            <a:r>
              <a:rPr lang="en-US" sz="1700" i="1" dirty="0" err="1"/>
              <a:t>rrethana</a:t>
            </a:r>
            <a:r>
              <a:rPr lang="en-US" sz="1700" i="1" dirty="0"/>
              <a:t>, </a:t>
            </a:r>
            <a:r>
              <a:rPr lang="en-US" sz="1700" i="1" dirty="0" err="1"/>
              <a:t>në</a:t>
            </a:r>
            <a:r>
              <a:rPr lang="en-US" sz="1700" i="1" dirty="0"/>
              <a:t> </a:t>
            </a:r>
            <a:r>
              <a:rPr lang="en-US" sz="1700" i="1" dirty="0" err="1"/>
              <a:t>zbatim</a:t>
            </a:r>
            <a:r>
              <a:rPr lang="en-US" sz="1700" i="1" dirty="0"/>
              <a:t> </a:t>
            </a:r>
            <a:r>
              <a:rPr lang="en-US" sz="1700" i="1" dirty="0" err="1"/>
              <a:t>të</a:t>
            </a:r>
            <a:r>
              <a:rPr lang="en-US" sz="1700" i="1" dirty="0"/>
              <a:t> </a:t>
            </a:r>
            <a:r>
              <a:rPr lang="en-US" sz="1700" i="1" dirty="0" err="1"/>
              <a:t>dispozitave</a:t>
            </a:r>
            <a:r>
              <a:rPr lang="en-US" sz="1700" i="1" dirty="0"/>
              <a:t> </a:t>
            </a:r>
            <a:r>
              <a:rPr lang="en-US" sz="1700" i="1" dirty="0" err="1"/>
              <a:t>proceduriale</a:t>
            </a:r>
            <a:r>
              <a:rPr lang="en-US" sz="1700" i="1" dirty="0"/>
              <a:t> </a:t>
            </a:r>
            <a:r>
              <a:rPr lang="en-US" sz="1700" i="1" dirty="0" err="1"/>
              <a:t>penale</a:t>
            </a:r>
            <a:r>
              <a:rPr lang="en-US" sz="1700" i="1" dirty="0"/>
              <a:t> </a:t>
            </a:r>
            <a:r>
              <a:rPr lang="en-US" sz="1700" i="1" dirty="0" err="1"/>
              <a:t>që</a:t>
            </a:r>
            <a:r>
              <a:rPr lang="en-US" sz="1700" i="1" dirty="0"/>
              <a:t> </a:t>
            </a:r>
            <a:r>
              <a:rPr lang="en-US" sz="1700" i="1" dirty="0" err="1"/>
              <a:t>parashikojnë</a:t>
            </a:r>
            <a:r>
              <a:rPr lang="en-US" sz="1700" i="1" dirty="0"/>
              <a:t> </a:t>
            </a:r>
            <a:r>
              <a:rPr lang="en-US" sz="1700" i="1" dirty="0" err="1"/>
              <a:t>nenet</a:t>
            </a:r>
            <a:r>
              <a:rPr lang="en-US" sz="1700" i="1" dirty="0"/>
              <a:t> 449 </a:t>
            </a:r>
            <a:r>
              <a:rPr lang="en-US" sz="1700" i="1" dirty="0" err="1"/>
              <a:t>të</a:t>
            </a:r>
            <a:r>
              <a:rPr lang="en-US" sz="1700" i="1" dirty="0"/>
              <a:t> </a:t>
            </a:r>
            <a:r>
              <a:rPr lang="en-US" sz="1700" i="1" dirty="0" err="1"/>
              <a:t>Kodit</a:t>
            </a:r>
            <a:r>
              <a:rPr lang="en-US" sz="1700" i="1" dirty="0"/>
              <a:t> </a:t>
            </a:r>
            <a:r>
              <a:rPr lang="en-US" sz="1700" i="1" dirty="0" err="1"/>
              <a:t>të</a:t>
            </a:r>
            <a:r>
              <a:rPr lang="en-US" sz="1700" i="1" dirty="0"/>
              <a:t> </a:t>
            </a:r>
            <a:r>
              <a:rPr lang="en-US" sz="1700" i="1" dirty="0" err="1"/>
              <a:t>Procedurës</a:t>
            </a:r>
            <a:r>
              <a:rPr lang="en-US" sz="1700" i="1" dirty="0"/>
              <a:t> </a:t>
            </a:r>
            <a:r>
              <a:rPr lang="en-US" sz="1700" i="1" dirty="0" err="1"/>
              <a:t>Penale</a:t>
            </a:r>
            <a:r>
              <a:rPr lang="en-US" sz="1700" i="1" dirty="0"/>
              <a:t> </a:t>
            </a:r>
            <a:r>
              <a:rPr lang="en-US" sz="1700" i="1" dirty="0" err="1"/>
              <a:t>dhe</a:t>
            </a:r>
            <a:r>
              <a:rPr lang="en-US" sz="1700" i="1" dirty="0"/>
              <a:t> </a:t>
            </a:r>
            <a:r>
              <a:rPr lang="en-US" sz="1700" i="1" dirty="0" err="1"/>
              <a:t>ligjit</a:t>
            </a:r>
            <a:r>
              <a:rPr lang="en-US" sz="1700" i="1" dirty="0"/>
              <a:t> nr. 10193/2009 “</a:t>
            </a:r>
            <a:r>
              <a:rPr lang="en-US" sz="1700" i="1" dirty="0" err="1"/>
              <a:t>Për</a:t>
            </a:r>
            <a:r>
              <a:rPr lang="en-US" sz="1700" i="1" dirty="0"/>
              <a:t> </a:t>
            </a:r>
            <a:r>
              <a:rPr lang="en-US" sz="1700" i="1" dirty="0" err="1"/>
              <a:t>marrëdhëniet</a:t>
            </a:r>
            <a:r>
              <a:rPr lang="en-US" sz="1700" i="1" dirty="0"/>
              <a:t> </a:t>
            </a:r>
            <a:r>
              <a:rPr lang="en-US" sz="1700" i="1" dirty="0" err="1"/>
              <a:t>juridiksionale</a:t>
            </a:r>
            <a:r>
              <a:rPr lang="en-US" sz="1700" i="1" dirty="0"/>
              <a:t> me </a:t>
            </a:r>
            <a:r>
              <a:rPr lang="en-US" sz="1700" i="1" dirty="0" err="1"/>
              <a:t>autoritetet</a:t>
            </a:r>
            <a:r>
              <a:rPr lang="en-US" sz="1700" i="1" dirty="0"/>
              <a:t> e </a:t>
            </a:r>
            <a:r>
              <a:rPr lang="en-US" sz="1700" i="1" dirty="0" err="1"/>
              <a:t>huaja</a:t>
            </a:r>
            <a:r>
              <a:rPr lang="en-US" sz="1700" i="1" dirty="0"/>
              <a:t> </a:t>
            </a:r>
            <a:r>
              <a:rPr lang="en-US" sz="1700" i="1" dirty="0" err="1"/>
              <a:t>në</a:t>
            </a:r>
            <a:r>
              <a:rPr lang="en-US" sz="1700" i="1" dirty="0"/>
              <a:t> </a:t>
            </a:r>
            <a:r>
              <a:rPr lang="en-US" sz="1700" i="1" dirty="0" err="1"/>
              <a:t>çështjet</a:t>
            </a:r>
            <a:r>
              <a:rPr lang="en-US" sz="1700" i="1" dirty="0"/>
              <a:t> </a:t>
            </a:r>
            <a:r>
              <a:rPr lang="en-US" sz="1700" i="1" dirty="0" err="1"/>
              <a:t>penale</a:t>
            </a:r>
            <a:r>
              <a:rPr lang="en-US" sz="1700" i="1" dirty="0"/>
              <a:t>”, </a:t>
            </a:r>
            <a:r>
              <a:rPr lang="en-US" sz="1700" i="1" dirty="0" err="1"/>
              <a:t>duhet</a:t>
            </a:r>
            <a:r>
              <a:rPr lang="en-US" sz="1700" i="1" dirty="0"/>
              <a:t> </a:t>
            </a:r>
            <a:r>
              <a:rPr lang="en-US" sz="1700" i="1" dirty="0" err="1"/>
              <a:t>të</a:t>
            </a:r>
            <a:r>
              <a:rPr lang="en-US" sz="1700" i="1" dirty="0"/>
              <a:t> </a:t>
            </a:r>
            <a:r>
              <a:rPr lang="en-US" sz="1700" i="1" dirty="0" err="1"/>
              <a:t>pranohet</a:t>
            </a:r>
            <a:r>
              <a:rPr lang="en-US" sz="1700" i="1" dirty="0"/>
              <a:t> </a:t>
            </a:r>
            <a:r>
              <a:rPr lang="en-US" sz="1700" i="1" dirty="0" err="1"/>
              <a:t>kërkesa</a:t>
            </a:r>
            <a:r>
              <a:rPr lang="en-US" sz="1700" i="1" dirty="0"/>
              <a:t> e </a:t>
            </a:r>
            <a:r>
              <a:rPr lang="en-US" sz="1700" i="1" dirty="0" err="1"/>
              <a:t>paraqitur</a:t>
            </a:r>
            <a:r>
              <a:rPr lang="en-US" sz="1700" i="1" dirty="0"/>
              <a:t> </a:t>
            </a:r>
            <a:r>
              <a:rPr lang="en-US" sz="1700" i="1" dirty="0" err="1"/>
              <a:t>nga</a:t>
            </a:r>
            <a:r>
              <a:rPr lang="en-US" sz="1700" i="1" dirty="0"/>
              <a:t> </a:t>
            </a:r>
            <a:r>
              <a:rPr lang="en-US" sz="1700" i="1" dirty="0" err="1"/>
              <a:t>kerkuesi</a:t>
            </a:r>
            <a:r>
              <a:rPr lang="en-US" sz="1700" i="1" dirty="0"/>
              <a:t> AB </a:t>
            </a:r>
            <a:r>
              <a:rPr lang="en-US" sz="1700" i="1" dirty="0" err="1"/>
              <a:t>për</a:t>
            </a:r>
            <a:r>
              <a:rPr lang="en-US" sz="1700" i="1" dirty="0"/>
              <a:t> </a:t>
            </a:r>
            <a:r>
              <a:rPr lang="en-US" sz="1700" i="1" dirty="0" err="1"/>
              <a:t>rishkimin</a:t>
            </a:r>
            <a:r>
              <a:rPr lang="en-US" sz="1700" i="1" dirty="0"/>
              <a:t> e </a:t>
            </a:r>
            <a:r>
              <a:rPr lang="en-US" sz="1700" i="1" dirty="0" err="1"/>
              <a:t>vendimit</a:t>
            </a:r>
            <a:r>
              <a:rPr lang="en-US" sz="1700" i="1" dirty="0"/>
              <a:t> penal </a:t>
            </a:r>
            <a:r>
              <a:rPr lang="en-US" sz="1700" i="1" dirty="0" err="1"/>
              <a:t>te</a:t>
            </a:r>
            <a:r>
              <a:rPr lang="en-US" sz="1700" i="1" dirty="0"/>
              <a:t> </a:t>
            </a:r>
            <a:r>
              <a:rPr lang="en-US" sz="1700" i="1" dirty="0" err="1"/>
              <a:t>formes</a:t>
            </a:r>
            <a:r>
              <a:rPr lang="en-US" sz="1700" i="1" dirty="0"/>
              <a:t> se </a:t>
            </a:r>
            <a:r>
              <a:rPr lang="en-US" sz="1700" i="1" dirty="0" err="1"/>
              <a:t>prere</a:t>
            </a:r>
            <a:r>
              <a:rPr lang="en-US" sz="1700" i="1" dirty="0"/>
              <a:t> </a:t>
            </a:r>
            <a:r>
              <a:rPr lang="en-US" sz="1700" i="1" dirty="0" err="1"/>
              <a:t>te</a:t>
            </a:r>
            <a:r>
              <a:rPr lang="en-US" sz="1700" i="1" dirty="0"/>
              <a:t> </a:t>
            </a:r>
            <a:r>
              <a:rPr lang="en-US" sz="1700" i="1" dirty="0" err="1"/>
              <a:t>dhene</a:t>
            </a:r>
            <a:r>
              <a:rPr lang="en-US" sz="1700" i="1" dirty="0"/>
              <a:t> </a:t>
            </a:r>
            <a:r>
              <a:rPr lang="en-US" sz="1700" i="1" dirty="0" err="1"/>
              <a:t>kunder</a:t>
            </a:r>
            <a:r>
              <a:rPr lang="en-US" sz="1700" i="1" dirty="0"/>
              <a:t> </a:t>
            </a:r>
            <a:r>
              <a:rPr lang="en-US" sz="1700" i="1" dirty="0" err="1"/>
              <a:t>tij</a:t>
            </a:r>
            <a:r>
              <a:rPr lang="en-US" sz="1700" i="1" dirty="0"/>
              <a:t>.”</a:t>
            </a:r>
            <a:r>
              <a:rPr lang="en-US" sz="1700" dirty="0"/>
              <a:t> </a:t>
            </a:r>
            <a:r>
              <a:rPr lang="en-US" sz="1700" dirty="0" err="1"/>
              <a:t>Të</a:t>
            </a:r>
            <a:r>
              <a:rPr lang="en-US" sz="1700" dirty="0"/>
              <a:t> </a:t>
            </a:r>
            <a:r>
              <a:rPr lang="en-US" sz="1700" dirty="0" err="1"/>
              <a:t>njejtin</a:t>
            </a:r>
            <a:r>
              <a:rPr lang="en-US" sz="1700" dirty="0"/>
              <a:t> </a:t>
            </a:r>
            <a:r>
              <a:rPr lang="en-US" sz="1700" dirty="0" err="1"/>
              <a:t>qëndrim</a:t>
            </a:r>
            <a:r>
              <a:rPr lang="en-US" sz="1700" dirty="0"/>
              <a:t> </a:t>
            </a:r>
            <a:r>
              <a:rPr lang="en-US" sz="1700" dirty="0" err="1"/>
              <a:t>Gjykata</a:t>
            </a:r>
            <a:r>
              <a:rPr lang="en-US" sz="1700" dirty="0"/>
              <a:t> e </a:t>
            </a:r>
            <a:r>
              <a:rPr lang="en-US" sz="1700" dirty="0" err="1"/>
              <a:t>Lartë</a:t>
            </a:r>
            <a:r>
              <a:rPr lang="en-US" sz="1700" dirty="0"/>
              <a:t> e </a:t>
            </a:r>
            <a:r>
              <a:rPr lang="en-US" sz="1700" dirty="0" err="1"/>
              <a:t>ka</a:t>
            </a:r>
            <a:r>
              <a:rPr lang="en-US" sz="1700" dirty="0"/>
              <a:t> </a:t>
            </a:r>
            <a:r>
              <a:rPr lang="en-US" sz="1700" dirty="0" err="1"/>
              <a:t>mbajtur</a:t>
            </a:r>
            <a:r>
              <a:rPr lang="en-US" sz="1700" dirty="0"/>
              <a:t> </a:t>
            </a:r>
            <a:r>
              <a:rPr lang="en-US" sz="1700" dirty="0" err="1"/>
              <a:t>edhe</a:t>
            </a:r>
            <a:r>
              <a:rPr lang="en-US" sz="1700" dirty="0"/>
              <a:t> </a:t>
            </a:r>
            <a:r>
              <a:rPr lang="en-US" sz="1700" dirty="0" err="1"/>
              <a:t>në</a:t>
            </a:r>
            <a:r>
              <a:rPr lang="en-US" sz="1700" dirty="0"/>
              <a:t> </a:t>
            </a:r>
            <a:r>
              <a:rPr lang="en-US" sz="1700" dirty="0" err="1"/>
              <a:t>vendim</a:t>
            </a:r>
            <a:r>
              <a:rPr lang="en-US" sz="1700" dirty="0"/>
              <a:t> nr. 117 </a:t>
            </a:r>
            <a:r>
              <a:rPr lang="en-US" sz="1700" dirty="0" err="1"/>
              <a:t>datë</a:t>
            </a:r>
            <a:r>
              <a:rPr lang="en-US" sz="1700" dirty="0"/>
              <a:t> 19.7.2017</a:t>
            </a:r>
            <a:r>
              <a:rPr lang="en-US" sz="1700" dirty="0" smtClean="0"/>
              <a:t>.</a:t>
            </a:r>
          </a:p>
          <a:p>
            <a:pPr algn="just"/>
            <a:endParaRPr lang="en-US" sz="1700" dirty="0"/>
          </a:p>
          <a:p>
            <a:pPr algn="just"/>
            <a:r>
              <a:rPr lang="en-US" sz="1700" dirty="0" err="1"/>
              <a:t>Gjykata</a:t>
            </a:r>
            <a:r>
              <a:rPr lang="en-US" sz="1700" dirty="0"/>
              <a:t> e </a:t>
            </a:r>
            <a:r>
              <a:rPr lang="en-US" sz="1700" dirty="0" err="1"/>
              <a:t>Rrethit</a:t>
            </a:r>
            <a:r>
              <a:rPr lang="en-US" sz="1700" dirty="0"/>
              <a:t> </a:t>
            </a:r>
            <a:r>
              <a:rPr lang="en-US" sz="1700" dirty="0" err="1"/>
              <a:t>Gjyqësor</a:t>
            </a:r>
            <a:r>
              <a:rPr lang="en-US" sz="1700" dirty="0"/>
              <a:t> </a:t>
            </a:r>
            <a:r>
              <a:rPr lang="en-US" sz="1700" dirty="0" err="1"/>
              <a:t>Tiranë</a:t>
            </a:r>
            <a:r>
              <a:rPr lang="en-US" sz="1700" dirty="0"/>
              <a:t> </a:t>
            </a:r>
            <a:r>
              <a:rPr lang="en-US" sz="1700" dirty="0" err="1"/>
              <a:t>ka</a:t>
            </a:r>
            <a:r>
              <a:rPr lang="en-US" sz="1700" dirty="0"/>
              <a:t> </a:t>
            </a:r>
            <a:r>
              <a:rPr lang="en-US" sz="1700" dirty="0" err="1"/>
              <a:t>pranuar</a:t>
            </a:r>
            <a:r>
              <a:rPr lang="en-US" sz="1700" dirty="0"/>
              <a:t> </a:t>
            </a:r>
            <a:r>
              <a:rPr lang="en-US" sz="1700" dirty="0" err="1"/>
              <a:t>kërkesën</a:t>
            </a:r>
            <a:r>
              <a:rPr lang="en-US" sz="1700" dirty="0"/>
              <a:t> e </a:t>
            </a:r>
            <a:r>
              <a:rPr lang="en-US" sz="1700" dirty="0" err="1"/>
              <a:t>të</a:t>
            </a:r>
            <a:r>
              <a:rPr lang="en-US" sz="1700" dirty="0"/>
              <a:t> </a:t>
            </a:r>
            <a:r>
              <a:rPr lang="en-US" sz="1700" dirty="0" err="1"/>
              <a:t>dënuarës</a:t>
            </a:r>
            <a:r>
              <a:rPr lang="en-US" sz="1700" dirty="0"/>
              <a:t> EV </a:t>
            </a:r>
            <a:r>
              <a:rPr lang="en-US" sz="1700" dirty="0" err="1"/>
              <a:t>për</a:t>
            </a:r>
            <a:r>
              <a:rPr lang="en-US" sz="1700" dirty="0"/>
              <a:t> </a:t>
            </a:r>
            <a:r>
              <a:rPr lang="en-US" sz="1700" dirty="0" err="1"/>
              <a:t>rishikimin</a:t>
            </a:r>
            <a:r>
              <a:rPr lang="en-US" sz="1700" dirty="0"/>
              <a:t> e </a:t>
            </a:r>
            <a:r>
              <a:rPr lang="en-US" sz="1700" dirty="0" err="1"/>
              <a:t>vendimit</a:t>
            </a:r>
            <a:r>
              <a:rPr lang="en-US" sz="1700" dirty="0"/>
              <a:t> Nr. 2996 </a:t>
            </a:r>
            <a:r>
              <a:rPr lang="en-US" sz="1700" dirty="0" err="1"/>
              <a:t>datë</a:t>
            </a:r>
            <a:r>
              <a:rPr lang="en-US" sz="1700" dirty="0"/>
              <a:t> 09.11.2017 </a:t>
            </a:r>
            <a:r>
              <a:rPr lang="en-US" sz="1700" dirty="0" err="1"/>
              <a:t>të</a:t>
            </a:r>
            <a:r>
              <a:rPr lang="en-US" sz="1700" dirty="0"/>
              <a:t> </a:t>
            </a:r>
            <a:r>
              <a:rPr lang="en-US" sz="1700" dirty="0" err="1"/>
              <a:t>kësaj</a:t>
            </a:r>
            <a:r>
              <a:rPr lang="en-US" sz="1700" dirty="0"/>
              <a:t> </a:t>
            </a:r>
            <a:r>
              <a:rPr lang="en-US" sz="1700" dirty="0" err="1"/>
              <a:t>gjykate</a:t>
            </a:r>
            <a:r>
              <a:rPr lang="en-US" sz="1700" dirty="0"/>
              <a:t>, i </a:t>
            </a:r>
            <a:r>
              <a:rPr lang="en-US" sz="1700" dirty="0" err="1"/>
              <a:t>cila</a:t>
            </a:r>
            <a:r>
              <a:rPr lang="en-US" sz="1700" dirty="0"/>
              <a:t> </a:t>
            </a:r>
            <a:r>
              <a:rPr lang="en-US" sz="1700" dirty="0" err="1"/>
              <a:t>ishte</a:t>
            </a:r>
            <a:r>
              <a:rPr lang="en-US" sz="1700" dirty="0"/>
              <a:t> </a:t>
            </a:r>
            <a:r>
              <a:rPr lang="en-US" sz="1700" dirty="0" err="1"/>
              <a:t>gjykuar</a:t>
            </a:r>
            <a:r>
              <a:rPr lang="en-US" sz="1700" dirty="0"/>
              <a:t> </a:t>
            </a:r>
            <a:r>
              <a:rPr lang="en-US" sz="1700" dirty="0" err="1"/>
              <a:t>në</a:t>
            </a:r>
            <a:r>
              <a:rPr lang="en-US" sz="1700" dirty="0"/>
              <a:t> </a:t>
            </a:r>
            <a:r>
              <a:rPr lang="en-US" sz="1700" dirty="0" err="1"/>
              <a:t>mungesë</a:t>
            </a:r>
            <a:r>
              <a:rPr lang="en-US" sz="1700" dirty="0"/>
              <a:t> pa u </a:t>
            </a:r>
            <a:r>
              <a:rPr lang="en-US" sz="1700" dirty="0" err="1"/>
              <a:t>pezulluar</a:t>
            </a:r>
            <a:r>
              <a:rPr lang="en-US" sz="1700" dirty="0"/>
              <a:t> </a:t>
            </a:r>
            <a:r>
              <a:rPr lang="en-US" sz="1700" dirty="0" err="1"/>
              <a:t>gjykimi</a:t>
            </a:r>
            <a:r>
              <a:rPr lang="en-US" sz="1700" dirty="0"/>
              <a:t>. </a:t>
            </a:r>
            <a:r>
              <a:rPr lang="en-US" sz="1700" dirty="0" err="1"/>
              <a:t>Gjykata</a:t>
            </a:r>
            <a:r>
              <a:rPr lang="en-US" sz="1700" dirty="0"/>
              <a:t> </a:t>
            </a:r>
            <a:r>
              <a:rPr lang="en-US" sz="1700" dirty="0" err="1"/>
              <a:t>ka</a:t>
            </a:r>
            <a:r>
              <a:rPr lang="en-US" sz="1700" dirty="0"/>
              <a:t> </a:t>
            </a:r>
            <a:r>
              <a:rPr lang="en-US" sz="1700" dirty="0" err="1"/>
              <a:t>argumentuar</a:t>
            </a:r>
            <a:r>
              <a:rPr lang="en-US" sz="1700" dirty="0"/>
              <a:t> se </a:t>
            </a:r>
            <a:r>
              <a:rPr lang="en-US" sz="1700" dirty="0" err="1"/>
              <a:t>rezulton</a:t>
            </a:r>
            <a:r>
              <a:rPr lang="en-US" sz="1700" dirty="0"/>
              <a:t> se “</a:t>
            </a:r>
            <a:r>
              <a:rPr lang="en-US" sz="1700" i="1" dirty="0"/>
              <a:t>e </a:t>
            </a:r>
            <a:r>
              <a:rPr lang="en-US" sz="1700" i="1" dirty="0" err="1"/>
              <a:t>dënuara</a:t>
            </a:r>
            <a:r>
              <a:rPr lang="en-US" sz="1700" i="1" dirty="0"/>
              <a:t> E.V., </a:t>
            </a:r>
            <a:r>
              <a:rPr lang="en-US" sz="1700" i="1" dirty="0" err="1"/>
              <a:t>si</a:t>
            </a:r>
            <a:r>
              <a:rPr lang="en-US" sz="1700" i="1" dirty="0"/>
              <a:t> </a:t>
            </a:r>
            <a:r>
              <a:rPr lang="en-US" sz="1700" i="1" dirty="0" err="1"/>
              <a:t>gjatë</a:t>
            </a:r>
            <a:r>
              <a:rPr lang="en-US" sz="1700" i="1" dirty="0"/>
              <a:t> </a:t>
            </a:r>
            <a:r>
              <a:rPr lang="en-US" sz="1700" i="1" dirty="0" err="1"/>
              <a:t>hetimeve</a:t>
            </a:r>
            <a:r>
              <a:rPr lang="en-US" sz="1700" i="1" dirty="0"/>
              <a:t> </a:t>
            </a:r>
            <a:r>
              <a:rPr lang="en-US" sz="1700" i="1" dirty="0" err="1"/>
              <a:t>paraprake</a:t>
            </a:r>
            <a:r>
              <a:rPr lang="en-US" sz="1700" i="1" dirty="0"/>
              <a:t> </a:t>
            </a:r>
            <a:r>
              <a:rPr lang="en-US" sz="1700" i="1" dirty="0" err="1"/>
              <a:t>ashtu</a:t>
            </a:r>
            <a:r>
              <a:rPr lang="en-US" sz="1700" i="1" dirty="0"/>
              <a:t> </a:t>
            </a:r>
            <a:r>
              <a:rPr lang="en-US" sz="1700" i="1" dirty="0" err="1"/>
              <a:t>edhe</a:t>
            </a:r>
            <a:r>
              <a:rPr lang="en-US" sz="1700" i="1" dirty="0"/>
              <a:t> </a:t>
            </a:r>
            <a:r>
              <a:rPr lang="en-US" sz="1700" i="1" dirty="0" err="1"/>
              <a:t>në</a:t>
            </a:r>
            <a:r>
              <a:rPr lang="en-US" sz="1700" i="1" dirty="0"/>
              <a:t> </a:t>
            </a:r>
            <a:r>
              <a:rPr lang="en-US" sz="1700" i="1" dirty="0" err="1"/>
              <a:t>gjykim</a:t>
            </a:r>
            <a:r>
              <a:rPr lang="en-US" sz="1700" i="1" dirty="0"/>
              <a:t> </a:t>
            </a:r>
            <a:r>
              <a:rPr lang="en-US" sz="1700" i="1" dirty="0" err="1"/>
              <a:t>ka</a:t>
            </a:r>
            <a:r>
              <a:rPr lang="en-US" sz="1700" i="1" dirty="0"/>
              <a:t> </a:t>
            </a:r>
            <a:r>
              <a:rPr lang="en-US" sz="1700" i="1" dirty="0" err="1"/>
              <a:t>qenë</a:t>
            </a:r>
            <a:r>
              <a:rPr lang="en-US" sz="1700" i="1" dirty="0"/>
              <a:t> </a:t>
            </a:r>
            <a:r>
              <a:rPr lang="en-US" sz="1700" i="1" dirty="0" err="1"/>
              <a:t>në</a:t>
            </a:r>
            <a:r>
              <a:rPr lang="en-US" sz="1700" i="1" dirty="0"/>
              <a:t> </a:t>
            </a:r>
            <a:r>
              <a:rPr lang="en-US" sz="1700" i="1" dirty="0" err="1"/>
              <a:t>mungesë</a:t>
            </a:r>
            <a:r>
              <a:rPr lang="en-US" sz="1700" i="1" dirty="0"/>
              <a:t>. </a:t>
            </a:r>
            <a:r>
              <a:rPr lang="en-US" sz="1700" i="1" dirty="0" err="1"/>
              <a:t>Rezulton</a:t>
            </a:r>
            <a:r>
              <a:rPr lang="en-US" sz="1700" i="1" dirty="0"/>
              <a:t> se pas </a:t>
            </a:r>
            <a:r>
              <a:rPr lang="en-US" sz="1700" i="1" dirty="0" err="1"/>
              <a:t>një</a:t>
            </a:r>
            <a:r>
              <a:rPr lang="en-US" sz="1700" i="1" dirty="0"/>
              <a:t> </a:t>
            </a:r>
            <a:r>
              <a:rPr lang="en-US" sz="1700" i="1" dirty="0" err="1"/>
              <a:t>sërë</a:t>
            </a:r>
            <a:r>
              <a:rPr lang="en-US" sz="1700" i="1" dirty="0"/>
              <a:t> </a:t>
            </a:r>
            <a:r>
              <a:rPr lang="en-US" sz="1700" i="1" dirty="0" err="1"/>
              <a:t>tentativash</a:t>
            </a:r>
            <a:r>
              <a:rPr lang="en-US" sz="1700" i="1" dirty="0"/>
              <a:t> </a:t>
            </a:r>
            <a:r>
              <a:rPr lang="en-US" sz="1700" i="1" dirty="0" err="1"/>
              <a:t>për</a:t>
            </a:r>
            <a:r>
              <a:rPr lang="en-US" sz="1700" i="1" dirty="0"/>
              <a:t> </a:t>
            </a:r>
            <a:r>
              <a:rPr lang="en-US" sz="1700" i="1" dirty="0" err="1"/>
              <a:t>të</a:t>
            </a:r>
            <a:r>
              <a:rPr lang="en-US" sz="1700" i="1" dirty="0"/>
              <a:t> </a:t>
            </a:r>
            <a:r>
              <a:rPr lang="en-US" sz="1700" i="1" dirty="0" err="1"/>
              <a:t>njoftuar</a:t>
            </a:r>
            <a:r>
              <a:rPr lang="en-US" sz="1700" i="1" dirty="0"/>
              <a:t> </a:t>
            </a:r>
            <a:r>
              <a:rPr lang="en-US" sz="1700" i="1" dirty="0" err="1"/>
              <a:t>të</a:t>
            </a:r>
            <a:r>
              <a:rPr lang="en-US" sz="1700" i="1" dirty="0"/>
              <a:t> </a:t>
            </a:r>
            <a:r>
              <a:rPr lang="en-US" sz="1700" i="1" dirty="0" err="1"/>
              <a:t>pandehurën</a:t>
            </a:r>
            <a:r>
              <a:rPr lang="en-US" sz="1700" i="1" dirty="0"/>
              <a:t> EV </a:t>
            </a:r>
            <a:r>
              <a:rPr lang="en-US" sz="1700" i="1" dirty="0" err="1"/>
              <a:t>Gjykata</a:t>
            </a:r>
            <a:r>
              <a:rPr lang="en-US" sz="1700" i="1" dirty="0"/>
              <a:t> </a:t>
            </a:r>
            <a:r>
              <a:rPr lang="en-US" sz="1700" i="1" dirty="0" err="1"/>
              <a:t>ka</a:t>
            </a:r>
            <a:r>
              <a:rPr lang="en-US" sz="1700" i="1" dirty="0"/>
              <a:t> </a:t>
            </a:r>
            <a:r>
              <a:rPr lang="en-US" sz="1700" i="1" dirty="0" err="1"/>
              <a:t>disponuar</a:t>
            </a:r>
            <a:r>
              <a:rPr lang="en-US" sz="1700" i="1" dirty="0"/>
              <a:t> </a:t>
            </a:r>
            <a:r>
              <a:rPr lang="en-US" sz="1700" i="1" dirty="0" err="1"/>
              <a:t>përfundimisht</a:t>
            </a:r>
            <a:r>
              <a:rPr lang="en-US" sz="1700" i="1" dirty="0"/>
              <a:t> me </a:t>
            </a:r>
            <a:r>
              <a:rPr lang="en-US" sz="1700" i="1" dirty="0" err="1"/>
              <a:t>njoftimin</a:t>
            </a:r>
            <a:r>
              <a:rPr lang="en-US" sz="1700" i="1" dirty="0"/>
              <a:t> e </a:t>
            </a:r>
            <a:r>
              <a:rPr lang="en-US" sz="1700" i="1" dirty="0" err="1"/>
              <a:t>të</a:t>
            </a:r>
            <a:r>
              <a:rPr lang="en-US" sz="1700" i="1" dirty="0"/>
              <a:t> </a:t>
            </a:r>
            <a:r>
              <a:rPr lang="en-US" sz="1700" i="1" dirty="0" err="1"/>
              <a:t>pandehurës</a:t>
            </a:r>
            <a:r>
              <a:rPr lang="en-US" sz="1700" i="1" dirty="0"/>
              <a:t> me </a:t>
            </a:r>
            <a:r>
              <a:rPr lang="en-US" sz="1700" i="1" dirty="0" err="1"/>
              <a:t>shpallje</a:t>
            </a:r>
            <a:r>
              <a:rPr lang="en-US" sz="1700" i="1" dirty="0"/>
              <a:t> </a:t>
            </a:r>
            <a:r>
              <a:rPr lang="en-US" sz="1700" i="1" dirty="0" err="1"/>
              <a:t>publike</a:t>
            </a:r>
            <a:r>
              <a:rPr lang="en-US" sz="1700" i="1" dirty="0"/>
              <a:t> </a:t>
            </a:r>
            <a:r>
              <a:rPr lang="en-US" sz="1700" i="1" dirty="0" err="1"/>
              <a:t>dhe</a:t>
            </a:r>
            <a:r>
              <a:rPr lang="en-US" sz="1700" i="1" dirty="0"/>
              <a:t> </a:t>
            </a:r>
            <a:r>
              <a:rPr lang="en-US" sz="1700" i="1" dirty="0" err="1"/>
              <a:t>njëkohësisht</a:t>
            </a:r>
            <a:r>
              <a:rPr lang="en-US" sz="1700" i="1" dirty="0"/>
              <a:t> </a:t>
            </a:r>
            <a:r>
              <a:rPr lang="en-US" sz="1700" i="1" dirty="0" err="1"/>
              <a:t>edhe</a:t>
            </a:r>
            <a:r>
              <a:rPr lang="en-US" sz="1700" i="1" dirty="0"/>
              <a:t> </a:t>
            </a:r>
            <a:r>
              <a:rPr lang="en-US" sz="1700" i="1" dirty="0" err="1"/>
              <a:t>njoftimi</a:t>
            </a:r>
            <a:r>
              <a:rPr lang="en-US" sz="1700" i="1" dirty="0"/>
              <a:t> i </a:t>
            </a:r>
            <a:r>
              <a:rPr lang="en-US" sz="1700" i="1" dirty="0" err="1"/>
              <a:t>vendimit</a:t>
            </a:r>
            <a:r>
              <a:rPr lang="en-US" sz="1700" i="1" dirty="0"/>
              <a:t> </a:t>
            </a:r>
            <a:r>
              <a:rPr lang="en-US" sz="1700" i="1" dirty="0" err="1"/>
              <a:t>për</a:t>
            </a:r>
            <a:r>
              <a:rPr lang="en-US" sz="1700" i="1" dirty="0"/>
              <a:t> </a:t>
            </a:r>
            <a:r>
              <a:rPr lang="en-US" sz="1700" i="1" dirty="0" err="1"/>
              <a:t>të</a:t>
            </a:r>
            <a:r>
              <a:rPr lang="en-US" sz="1700" i="1" dirty="0"/>
              <a:t> </a:t>
            </a:r>
            <a:r>
              <a:rPr lang="en-US" sz="1700" i="1" dirty="0" err="1"/>
              <a:t>dënuarën</a:t>
            </a:r>
            <a:r>
              <a:rPr lang="en-US" sz="1700" i="1" dirty="0"/>
              <a:t> </a:t>
            </a:r>
            <a:r>
              <a:rPr lang="en-US" sz="1700" i="1" dirty="0" err="1"/>
              <a:t>është</a:t>
            </a:r>
            <a:r>
              <a:rPr lang="en-US" sz="1700" i="1" dirty="0"/>
              <a:t> </a:t>
            </a:r>
            <a:r>
              <a:rPr lang="en-US" sz="1700" i="1" dirty="0" err="1"/>
              <a:t>bërë</a:t>
            </a:r>
            <a:r>
              <a:rPr lang="en-US" sz="1700" i="1" dirty="0"/>
              <a:t> me </a:t>
            </a:r>
            <a:r>
              <a:rPr lang="en-US" sz="1700" i="1" dirty="0" err="1"/>
              <a:t>shpallje</a:t>
            </a:r>
            <a:r>
              <a:rPr lang="en-US" sz="1700" i="1" dirty="0"/>
              <a:t> </a:t>
            </a:r>
            <a:r>
              <a:rPr lang="en-US" sz="1700" i="1" dirty="0" err="1"/>
              <a:t>publike</a:t>
            </a:r>
            <a:r>
              <a:rPr lang="en-US" sz="1700" i="1" dirty="0"/>
              <a:t> (</a:t>
            </a:r>
            <a:r>
              <a:rPr lang="en-US" sz="1700" i="1" dirty="0" err="1"/>
              <a:t>konkretisht</a:t>
            </a:r>
            <a:r>
              <a:rPr lang="en-US" sz="1700" i="1" dirty="0"/>
              <a:t> </a:t>
            </a:r>
            <a:r>
              <a:rPr lang="en-US" sz="1700" i="1" dirty="0" err="1"/>
              <a:t>shpalljet</a:t>
            </a:r>
            <a:r>
              <a:rPr lang="en-US" sz="1700" i="1" dirty="0"/>
              <a:t> e </a:t>
            </a:r>
            <a:r>
              <a:rPr lang="en-US" sz="1700" i="1" dirty="0" err="1"/>
              <a:t>datave</a:t>
            </a:r>
            <a:r>
              <a:rPr lang="en-US" sz="1700" i="1" dirty="0"/>
              <a:t> 14.09.2017; 25.09.2017; </a:t>
            </a:r>
            <a:r>
              <a:rPr lang="en-US" sz="1700" i="1" dirty="0" smtClean="0"/>
              <a:t>06.12.2017</a:t>
            </a:r>
            <a:r>
              <a:rPr lang="en-US" sz="1700" i="1" dirty="0"/>
              <a:t>)</a:t>
            </a:r>
            <a:r>
              <a:rPr lang="en-US" sz="1700" dirty="0"/>
              <a:t>”.</a:t>
            </a:r>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86E974D7-6328-450F-BC8B-23621F62D19C}"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48</a:t>
            </a:fld>
            <a:endParaRPr lang="en-US"/>
          </a:p>
        </p:txBody>
      </p:sp>
    </p:spTree>
    <p:extLst>
      <p:ext uri="{BB962C8B-B14F-4D97-AF65-F5344CB8AC3E}">
        <p14:creationId xmlns:p14="http://schemas.microsoft.com/office/powerpoint/2010/main" val="36617023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371599"/>
            <a:ext cx="8686800" cy="5486401"/>
          </a:xfrm>
        </p:spPr>
        <p:txBody>
          <a:bodyPr>
            <a:noAutofit/>
          </a:bodyPr>
          <a:lstStyle/>
          <a:p>
            <a:pPr algn="just"/>
            <a:r>
              <a:rPr lang="en-US" sz="1800" dirty="0" err="1"/>
              <a:t>Gjykata</a:t>
            </a:r>
            <a:r>
              <a:rPr lang="en-US" sz="1800" dirty="0"/>
              <a:t> e </a:t>
            </a:r>
            <a:r>
              <a:rPr lang="en-US" sz="1800" dirty="0" err="1"/>
              <a:t>Rrethit</a:t>
            </a:r>
            <a:r>
              <a:rPr lang="en-US" sz="1800" dirty="0"/>
              <a:t> </a:t>
            </a:r>
            <a:r>
              <a:rPr lang="en-US" sz="1800" dirty="0" err="1"/>
              <a:t>Gjyqësor</a:t>
            </a:r>
            <a:r>
              <a:rPr lang="en-US" sz="1800" dirty="0"/>
              <a:t> </a:t>
            </a:r>
            <a:r>
              <a:rPr lang="en-US" sz="1800" dirty="0" err="1"/>
              <a:t>Tiranë</a:t>
            </a:r>
            <a:r>
              <a:rPr lang="en-US" sz="1800" dirty="0"/>
              <a:t> me </a:t>
            </a:r>
            <a:r>
              <a:rPr lang="en-US" sz="1800" dirty="0" err="1"/>
              <a:t>vendimin</a:t>
            </a:r>
            <a:r>
              <a:rPr lang="en-US" sz="1800" dirty="0"/>
              <a:t> Nr.458 </a:t>
            </a:r>
            <a:r>
              <a:rPr lang="en-US" sz="1800" dirty="0" err="1"/>
              <a:t>Akti</a:t>
            </a:r>
            <a:r>
              <a:rPr lang="en-US" sz="1800" dirty="0"/>
              <a:t>, </a:t>
            </a:r>
            <a:r>
              <a:rPr lang="en-US" sz="1800" dirty="0" err="1"/>
              <a:t>datë</a:t>
            </a:r>
            <a:r>
              <a:rPr lang="en-US" sz="1800" dirty="0"/>
              <a:t> 22.05.2018 </a:t>
            </a:r>
            <a:r>
              <a:rPr lang="en-US" sz="1800" dirty="0" err="1"/>
              <a:t>ka</a:t>
            </a:r>
            <a:r>
              <a:rPr lang="en-US" sz="1800" dirty="0"/>
              <a:t> </a:t>
            </a:r>
            <a:r>
              <a:rPr lang="en-US" sz="1800" dirty="0" err="1"/>
              <a:t>pranuar</a:t>
            </a:r>
            <a:r>
              <a:rPr lang="en-US" sz="1800" dirty="0"/>
              <a:t> </a:t>
            </a:r>
            <a:r>
              <a:rPr lang="en-US" sz="1800" dirty="0" err="1"/>
              <a:t>kërkesën</a:t>
            </a:r>
            <a:r>
              <a:rPr lang="en-US" sz="1800" dirty="0"/>
              <a:t> e </a:t>
            </a:r>
            <a:r>
              <a:rPr lang="en-US" sz="1800" dirty="0" err="1"/>
              <a:t>të</a:t>
            </a:r>
            <a:r>
              <a:rPr lang="en-US" sz="1800" dirty="0"/>
              <a:t> </a:t>
            </a:r>
            <a:r>
              <a:rPr lang="en-US" sz="1800" dirty="0" err="1"/>
              <a:t>dënuares</a:t>
            </a:r>
            <a:r>
              <a:rPr lang="en-US" sz="1800" dirty="0"/>
              <a:t> Q </a:t>
            </a:r>
            <a:r>
              <a:rPr lang="en-US" sz="1800" dirty="0" err="1"/>
              <a:t>Sh</a:t>
            </a:r>
            <a:r>
              <a:rPr lang="en-US" sz="1800" dirty="0"/>
              <a:t> </a:t>
            </a:r>
            <a:r>
              <a:rPr lang="en-US" sz="1800" dirty="0" err="1"/>
              <a:t>për</a:t>
            </a:r>
            <a:r>
              <a:rPr lang="en-US" sz="1800" dirty="0"/>
              <a:t> </a:t>
            </a:r>
            <a:r>
              <a:rPr lang="en-US" sz="1800" dirty="0" err="1"/>
              <a:t>rishikimin</a:t>
            </a:r>
            <a:r>
              <a:rPr lang="en-US" sz="1800" dirty="0"/>
              <a:t> e </a:t>
            </a:r>
            <a:r>
              <a:rPr lang="en-US" sz="1800" dirty="0" err="1"/>
              <a:t>vendimit</a:t>
            </a:r>
            <a:r>
              <a:rPr lang="en-US" sz="1800" dirty="0"/>
              <a:t> penal Nr. 560, </a:t>
            </a:r>
            <a:r>
              <a:rPr lang="en-US" sz="1800" dirty="0" err="1"/>
              <a:t>datë</a:t>
            </a:r>
            <a:r>
              <a:rPr lang="en-US" sz="1800" dirty="0"/>
              <a:t> 27.02.2018 </a:t>
            </a:r>
            <a:r>
              <a:rPr lang="en-US" sz="1800" dirty="0" err="1"/>
              <a:t>të</a:t>
            </a:r>
            <a:r>
              <a:rPr lang="en-US" sz="1800" dirty="0"/>
              <a:t> </a:t>
            </a:r>
            <a:r>
              <a:rPr lang="en-US" sz="1800" dirty="0" err="1"/>
              <a:t>Gjykatës</a:t>
            </a:r>
            <a:r>
              <a:rPr lang="en-US" sz="1800" dirty="0"/>
              <a:t> </a:t>
            </a:r>
            <a:r>
              <a:rPr lang="en-US" sz="1800" dirty="0" err="1"/>
              <a:t>së</a:t>
            </a:r>
            <a:r>
              <a:rPr lang="en-US" sz="1800" dirty="0"/>
              <a:t> </a:t>
            </a:r>
            <a:r>
              <a:rPr lang="en-US" sz="1800" dirty="0" err="1"/>
              <a:t>Rrethit</a:t>
            </a:r>
            <a:r>
              <a:rPr lang="en-US" sz="1800" dirty="0"/>
              <a:t> </a:t>
            </a:r>
            <a:r>
              <a:rPr lang="en-US" sz="1800" dirty="0" err="1"/>
              <a:t>Gjyqësor</a:t>
            </a:r>
            <a:r>
              <a:rPr lang="en-US" sz="1800" dirty="0"/>
              <a:t> </a:t>
            </a:r>
            <a:r>
              <a:rPr lang="en-US" sz="1800" dirty="0" err="1"/>
              <a:t>Tiranë</a:t>
            </a:r>
            <a:r>
              <a:rPr lang="en-US" sz="1800" dirty="0"/>
              <a:t>, e </a:t>
            </a:r>
            <a:r>
              <a:rPr lang="en-US" sz="1800" dirty="0" err="1"/>
              <a:t>cila</a:t>
            </a:r>
            <a:r>
              <a:rPr lang="en-US" sz="1800" dirty="0"/>
              <a:t> </a:t>
            </a:r>
            <a:r>
              <a:rPr lang="en-US" sz="1800" dirty="0" err="1"/>
              <a:t>ishte</a:t>
            </a:r>
            <a:r>
              <a:rPr lang="en-US" sz="1800" dirty="0"/>
              <a:t> </a:t>
            </a:r>
            <a:r>
              <a:rPr lang="en-US" sz="1800" dirty="0" err="1"/>
              <a:t>gjykuar</a:t>
            </a:r>
            <a:r>
              <a:rPr lang="en-US" sz="1800" dirty="0"/>
              <a:t> </a:t>
            </a:r>
            <a:r>
              <a:rPr lang="en-US" sz="1800" dirty="0" err="1"/>
              <a:t>në</a:t>
            </a:r>
            <a:r>
              <a:rPr lang="en-US" sz="1800" dirty="0"/>
              <a:t> </a:t>
            </a:r>
            <a:r>
              <a:rPr lang="en-US" sz="1800" dirty="0" err="1"/>
              <a:t>mungesë</a:t>
            </a:r>
            <a:r>
              <a:rPr lang="en-US" sz="1800" dirty="0"/>
              <a:t> pa u </a:t>
            </a:r>
            <a:r>
              <a:rPr lang="en-US" sz="1800" dirty="0" err="1"/>
              <a:t>pezulluar</a:t>
            </a:r>
            <a:r>
              <a:rPr lang="en-US" sz="1800" dirty="0"/>
              <a:t> </a:t>
            </a:r>
            <a:r>
              <a:rPr lang="en-US" sz="1800" dirty="0" err="1"/>
              <a:t>gjykimi</a:t>
            </a:r>
            <a:r>
              <a:rPr lang="en-US" sz="1800" dirty="0"/>
              <a:t>. </a:t>
            </a:r>
            <a:r>
              <a:rPr lang="en-US" sz="1800" dirty="0" err="1"/>
              <a:t>Gjykata</a:t>
            </a:r>
            <a:r>
              <a:rPr lang="en-US" sz="1800" dirty="0"/>
              <a:t> </a:t>
            </a:r>
            <a:r>
              <a:rPr lang="en-US" sz="1800" dirty="0" err="1"/>
              <a:t>ka</a:t>
            </a:r>
            <a:r>
              <a:rPr lang="en-US" sz="1800" dirty="0"/>
              <a:t> </a:t>
            </a:r>
            <a:r>
              <a:rPr lang="en-US" sz="1800" dirty="0" err="1"/>
              <a:t>argumentuar</a:t>
            </a:r>
            <a:r>
              <a:rPr lang="en-US" sz="1800" dirty="0"/>
              <a:t> se </a:t>
            </a:r>
            <a:r>
              <a:rPr lang="en-US" sz="1800" dirty="0" err="1"/>
              <a:t>rezulton</a:t>
            </a:r>
            <a:r>
              <a:rPr lang="en-US" sz="1800" dirty="0"/>
              <a:t> se “</a:t>
            </a:r>
            <a:r>
              <a:rPr lang="sq-AL" sz="1800" i="1" dirty="0"/>
              <a:t>Gjykata çmon se plotësohen të gjitha kushtet për pranimin e kërkesës sipas objektit të saj. Kjo për këto arsye: </a:t>
            </a:r>
            <a:endParaRPr lang="en-US" sz="1800" i="1" dirty="0" smtClean="0"/>
          </a:p>
          <a:p>
            <a:pPr marL="0" indent="0" algn="just">
              <a:buNone/>
            </a:pPr>
            <a:r>
              <a:rPr lang="en-US" sz="1800" b="1" i="1" dirty="0" smtClean="0"/>
              <a:t>S</a:t>
            </a:r>
            <a:r>
              <a:rPr lang="sq-AL" sz="1800" b="1" i="1" dirty="0" smtClean="0"/>
              <a:t>ë </a:t>
            </a:r>
            <a:r>
              <a:rPr lang="sq-AL" sz="1800" b="1" i="1" dirty="0"/>
              <a:t>pari</a:t>
            </a:r>
            <a:r>
              <a:rPr lang="sq-AL" sz="1800" i="1" dirty="0"/>
              <a:t>, kërkesa bëhet personalisht nga kërkuesja Q Sh që ka statusin e të dënuarës në rastin konkret (neni 451 pika 1 gërma “a” dhe 452 pika 2 të K.Pr.Penale). </a:t>
            </a:r>
            <a:endParaRPr lang="en-US" sz="1800" i="1" dirty="0" smtClean="0"/>
          </a:p>
          <a:p>
            <a:pPr marL="0" indent="0" algn="just">
              <a:buNone/>
            </a:pPr>
            <a:r>
              <a:rPr lang="sq-AL" sz="1800" b="1" i="1" dirty="0" smtClean="0"/>
              <a:t>Së </a:t>
            </a:r>
            <a:r>
              <a:rPr lang="sq-AL" sz="1800" b="1" i="1" dirty="0"/>
              <a:t>dyti</a:t>
            </a:r>
            <a:r>
              <a:rPr lang="sq-AL" sz="1800" i="1" dirty="0"/>
              <a:t>, kërkesa bëhet brenda afatit ligjor 30 ditor nga marrja dijeni e kërkueses. </a:t>
            </a:r>
            <a:r>
              <a:rPr lang="en-US" sz="1800" i="1" dirty="0" err="1"/>
              <a:t>Nga</a:t>
            </a:r>
            <a:r>
              <a:rPr lang="en-US" sz="1800" i="1" dirty="0"/>
              <a:t> </a:t>
            </a:r>
            <a:r>
              <a:rPr lang="en-US" sz="1800" i="1" dirty="0" err="1"/>
              <a:t>aktet</a:t>
            </a:r>
            <a:r>
              <a:rPr lang="en-US" sz="1800" i="1" dirty="0"/>
              <a:t> </a:t>
            </a:r>
            <a:r>
              <a:rPr lang="en-US" sz="1800" i="1" dirty="0" err="1"/>
              <a:t>që</a:t>
            </a:r>
            <a:r>
              <a:rPr lang="en-US" sz="1800" i="1" dirty="0"/>
              <a:t> </a:t>
            </a:r>
            <a:r>
              <a:rPr lang="en-US" sz="1800" i="1" dirty="0" err="1"/>
              <a:t>gjenden</a:t>
            </a:r>
            <a:r>
              <a:rPr lang="en-US" sz="1800" i="1" dirty="0"/>
              <a:t> </a:t>
            </a:r>
            <a:r>
              <a:rPr lang="en-US" sz="1800" i="1" dirty="0" err="1"/>
              <a:t>në</a:t>
            </a:r>
            <a:r>
              <a:rPr lang="en-US" sz="1800" i="1" dirty="0"/>
              <a:t> </a:t>
            </a:r>
            <a:r>
              <a:rPr lang="en-US" sz="1800" i="1" dirty="0" err="1"/>
              <a:t>fashikull</a:t>
            </a:r>
            <a:r>
              <a:rPr lang="en-US" sz="1800" i="1" dirty="0"/>
              <a:t> </a:t>
            </a:r>
            <a:r>
              <a:rPr lang="en-US" sz="1800" i="1" dirty="0" err="1"/>
              <a:t>dhe</a:t>
            </a:r>
            <a:r>
              <a:rPr lang="en-US" sz="1800" i="1" dirty="0"/>
              <a:t> </a:t>
            </a:r>
            <a:r>
              <a:rPr lang="en-US" sz="1800" i="1" dirty="0" err="1"/>
              <a:t>nga</a:t>
            </a:r>
            <a:r>
              <a:rPr lang="en-US" sz="1800" i="1" dirty="0"/>
              <a:t> </a:t>
            </a:r>
            <a:r>
              <a:rPr lang="en-US" sz="1800" i="1" dirty="0" err="1"/>
              <a:t>praktika</a:t>
            </a:r>
            <a:r>
              <a:rPr lang="en-US" sz="1800" i="1" dirty="0"/>
              <a:t> e </a:t>
            </a:r>
            <a:r>
              <a:rPr lang="en-US" sz="1800" i="1" dirty="0" err="1"/>
              <a:t>ekzekutimit</a:t>
            </a:r>
            <a:r>
              <a:rPr lang="en-US" sz="1800" i="1" dirty="0"/>
              <a:t> </a:t>
            </a:r>
            <a:r>
              <a:rPr lang="en-US" sz="1800" i="1" dirty="0" err="1"/>
              <a:t>të</a:t>
            </a:r>
            <a:r>
              <a:rPr lang="en-US" sz="1800" i="1" dirty="0"/>
              <a:t> </a:t>
            </a:r>
            <a:r>
              <a:rPr lang="en-US" sz="1800" i="1" dirty="0" err="1"/>
              <a:t>prokurorisë</a:t>
            </a:r>
            <a:r>
              <a:rPr lang="en-US" sz="1800" i="1" dirty="0"/>
              <a:t> </a:t>
            </a:r>
            <a:r>
              <a:rPr lang="en-US" sz="1800" i="1" dirty="0" err="1"/>
              <a:t>nuk</a:t>
            </a:r>
            <a:r>
              <a:rPr lang="en-US" sz="1800" i="1" dirty="0"/>
              <a:t> </a:t>
            </a:r>
            <a:r>
              <a:rPr lang="en-US" sz="1800" i="1" dirty="0" err="1"/>
              <a:t>rezulton</a:t>
            </a:r>
            <a:r>
              <a:rPr lang="en-US" sz="1800" i="1" dirty="0"/>
              <a:t> </a:t>
            </a:r>
            <a:r>
              <a:rPr lang="en-US" sz="1800" i="1" dirty="0" err="1"/>
              <a:t>që</a:t>
            </a:r>
            <a:r>
              <a:rPr lang="en-US" sz="1800" i="1" dirty="0"/>
              <a:t> </a:t>
            </a:r>
            <a:r>
              <a:rPr lang="en-US" sz="1800" i="1" dirty="0" err="1"/>
              <a:t>kërkuesja</a:t>
            </a:r>
            <a:r>
              <a:rPr lang="en-US" sz="1800" i="1" dirty="0"/>
              <a:t> Q </a:t>
            </a:r>
            <a:r>
              <a:rPr lang="en-US" sz="1800" i="1" dirty="0" err="1"/>
              <a:t>Sh</a:t>
            </a:r>
            <a:r>
              <a:rPr lang="en-US" sz="1800" i="1" dirty="0"/>
              <a:t> </a:t>
            </a:r>
            <a:r>
              <a:rPr lang="en-US" sz="1800" i="1" dirty="0" err="1"/>
              <a:t>të</a:t>
            </a:r>
            <a:r>
              <a:rPr lang="en-US" sz="1800" i="1" dirty="0"/>
              <a:t> </a:t>
            </a:r>
            <a:r>
              <a:rPr lang="en-US" sz="1800" i="1" dirty="0" err="1"/>
              <a:t>ketë</a:t>
            </a:r>
            <a:r>
              <a:rPr lang="en-US" sz="1800" i="1" dirty="0"/>
              <a:t> </a:t>
            </a:r>
            <a:r>
              <a:rPr lang="en-US" sz="1800" i="1" dirty="0" err="1"/>
              <a:t>marrë</a:t>
            </a:r>
            <a:r>
              <a:rPr lang="en-US" sz="1800" i="1" dirty="0"/>
              <a:t> </a:t>
            </a:r>
            <a:r>
              <a:rPr lang="en-US" sz="1800" i="1" dirty="0" err="1"/>
              <a:t>dijeni</a:t>
            </a:r>
            <a:r>
              <a:rPr lang="en-US" sz="1800" i="1" dirty="0"/>
              <a:t> </a:t>
            </a:r>
            <a:r>
              <a:rPr lang="en-US" sz="1800" i="1" dirty="0" err="1"/>
              <a:t>më</a:t>
            </a:r>
            <a:r>
              <a:rPr lang="en-US" sz="1800" i="1" dirty="0"/>
              <a:t> </a:t>
            </a:r>
            <a:r>
              <a:rPr lang="en-US" sz="1800" i="1" dirty="0" err="1"/>
              <a:t>parë</a:t>
            </a:r>
            <a:r>
              <a:rPr lang="en-US" sz="1800" i="1" dirty="0"/>
              <a:t> se data </a:t>
            </a:r>
            <a:r>
              <a:rPr lang="en-US" sz="1800" b="1" i="1" u="sng" dirty="0"/>
              <a:t>29.03.2018</a:t>
            </a:r>
            <a:r>
              <a:rPr lang="en-US" sz="1800" i="1" u="sng" dirty="0"/>
              <a:t> </a:t>
            </a:r>
            <a:r>
              <a:rPr lang="en-US" sz="1800" i="1" dirty="0" err="1"/>
              <a:t>për</a:t>
            </a:r>
            <a:r>
              <a:rPr lang="en-US" sz="1800" i="1" dirty="0"/>
              <a:t> </a:t>
            </a:r>
            <a:r>
              <a:rPr lang="en-US" sz="1800" i="1" dirty="0" err="1"/>
              <a:t>vendimit</a:t>
            </a:r>
            <a:r>
              <a:rPr lang="en-US" sz="1800" i="1" dirty="0"/>
              <a:t> penal Nr. 560, </a:t>
            </a:r>
            <a:r>
              <a:rPr lang="en-US" sz="1800" i="1" dirty="0" err="1"/>
              <a:t>datë</a:t>
            </a:r>
            <a:r>
              <a:rPr lang="en-US" sz="1800" i="1" dirty="0"/>
              <a:t> 27.02.2017 </a:t>
            </a:r>
            <a:r>
              <a:rPr lang="en-US" sz="1800" i="1" dirty="0" err="1"/>
              <a:t>të</a:t>
            </a:r>
            <a:r>
              <a:rPr lang="en-US" sz="1800" i="1" dirty="0"/>
              <a:t> </a:t>
            </a:r>
            <a:r>
              <a:rPr lang="en-US" sz="1800" i="1" dirty="0" err="1"/>
              <a:t>Gjykatës</a:t>
            </a:r>
            <a:r>
              <a:rPr lang="en-US" sz="1800" i="1" dirty="0"/>
              <a:t> </a:t>
            </a:r>
            <a:r>
              <a:rPr lang="en-US" sz="1800" i="1" dirty="0" err="1"/>
              <a:t>së</a:t>
            </a:r>
            <a:r>
              <a:rPr lang="en-US" sz="1800" i="1" dirty="0"/>
              <a:t> </a:t>
            </a:r>
            <a:r>
              <a:rPr lang="en-US" sz="1800" i="1" dirty="0" err="1"/>
              <a:t>Rrethit</a:t>
            </a:r>
            <a:r>
              <a:rPr lang="en-US" sz="1800" i="1" dirty="0"/>
              <a:t> </a:t>
            </a:r>
            <a:r>
              <a:rPr lang="en-US" sz="1800" i="1" dirty="0" err="1"/>
              <a:t>Gjyqësor</a:t>
            </a:r>
            <a:r>
              <a:rPr lang="en-US" sz="1800" i="1" dirty="0"/>
              <a:t> </a:t>
            </a:r>
            <a:r>
              <a:rPr lang="en-US" sz="1800" i="1" dirty="0" err="1"/>
              <a:t>Tiranë</a:t>
            </a:r>
            <a:r>
              <a:rPr lang="en-US" sz="1800" i="1" dirty="0"/>
              <a:t>, </a:t>
            </a:r>
            <a:r>
              <a:rPr lang="en-US" sz="1800" i="1" dirty="0" err="1"/>
              <a:t>sikurse</a:t>
            </a:r>
            <a:r>
              <a:rPr lang="en-US" sz="1800" i="1" dirty="0"/>
              <a:t> </a:t>
            </a:r>
            <a:r>
              <a:rPr lang="en-US" sz="1800" i="1" dirty="0" err="1"/>
              <a:t>citohet</a:t>
            </a:r>
            <a:r>
              <a:rPr lang="en-US" sz="1800" i="1" dirty="0"/>
              <a:t> </a:t>
            </a:r>
            <a:r>
              <a:rPr lang="en-US" sz="1800" i="1" dirty="0" err="1"/>
              <a:t>në</a:t>
            </a:r>
            <a:r>
              <a:rPr lang="en-US" sz="1800" i="1" dirty="0"/>
              <a:t> </a:t>
            </a:r>
            <a:r>
              <a:rPr lang="en-US" sz="1800" i="1" dirty="0" err="1"/>
              <a:t>kërkesën</a:t>
            </a:r>
            <a:r>
              <a:rPr lang="en-US" sz="1800" i="1" dirty="0"/>
              <a:t> e </a:t>
            </a:r>
            <a:r>
              <a:rPr lang="en-US" sz="1800" i="1" dirty="0" err="1"/>
              <a:t>paraqitur</a:t>
            </a:r>
            <a:r>
              <a:rPr lang="en-US" sz="1800" i="1" dirty="0"/>
              <a:t> </a:t>
            </a:r>
            <a:r>
              <a:rPr lang="en-US" sz="1800" i="1" dirty="0" err="1"/>
              <a:t>për</a:t>
            </a:r>
            <a:r>
              <a:rPr lang="en-US" sz="1800" i="1" dirty="0"/>
              <a:t> </a:t>
            </a:r>
            <a:r>
              <a:rPr lang="en-US" sz="1800" i="1" dirty="0" err="1"/>
              <a:t>rishikimin</a:t>
            </a:r>
            <a:r>
              <a:rPr lang="en-US" sz="1800" i="1" dirty="0"/>
              <a:t> e </a:t>
            </a:r>
            <a:r>
              <a:rPr lang="en-US" sz="1800" i="1" dirty="0" err="1"/>
              <a:t>vendimit</a:t>
            </a:r>
            <a:r>
              <a:rPr lang="en-US" sz="1800" i="1" dirty="0"/>
              <a:t>. </a:t>
            </a:r>
            <a:r>
              <a:rPr lang="en-US" sz="1800" i="1" dirty="0" err="1"/>
              <a:t>Kërkesa</a:t>
            </a:r>
            <a:r>
              <a:rPr lang="en-US" sz="1800" i="1" dirty="0"/>
              <a:t> </a:t>
            </a:r>
            <a:r>
              <a:rPr lang="en-US" sz="1800" i="1" dirty="0" err="1"/>
              <a:t>për</a:t>
            </a:r>
            <a:r>
              <a:rPr lang="en-US" sz="1800" i="1" dirty="0"/>
              <a:t> </a:t>
            </a:r>
            <a:r>
              <a:rPr lang="en-US" sz="1800" i="1" dirty="0" err="1"/>
              <a:t>rishikimin</a:t>
            </a:r>
            <a:r>
              <a:rPr lang="en-US" sz="1800" i="1" dirty="0"/>
              <a:t> e </a:t>
            </a:r>
            <a:r>
              <a:rPr lang="en-US" sz="1800" i="1" dirty="0" err="1"/>
              <a:t>vendimit</a:t>
            </a:r>
            <a:r>
              <a:rPr lang="en-US" sz="1800" i="1" dirty="0"/>
              <a:t> </a:t>
            </a:r>
            <a:r>
              <a:rPr lang="en-US" sz="1800" i="1" dirty="0" err="1"/>
              <a:t>është</a:t>
            </a:r>
            <a:r>
              <a:rPr lang="en-US" sz="1800" i="1" dirty="0"/>
              <a:t> </a:t>
            </a:r>
            <a:r>
              <a:rPr lang="en-US" sz="1800" i="1" dirty="0" err="1"/>
              <a:t>depozituar</a:t>
            </a:r>
            <a:r>
              <a:rPr lang="en-US" sz="1800" i="1" dirty="0"/>
              <a:t> </a:t>
            </a:r>
            <a:r>
              <a:rPr lang="en-US" sz="1800" i="1" dirty="0" err="1"/>
              <a:t>në</a:t>
            </a:r>
            <a:r>
              <a:rPr lang="en-US" sz="1800" i="1" dirty="0"/>
              <a:t> </a:t>
            </a:r>
            <a:r>
              <a:rPr lang="en-US" sz="1800" i="1" dirty="0" err="1"/>
              <a:t>gjykatë</a:t>
            </a:r>
            <a:r>
              <a:rPr lang="en-US" sz="1800" i="1" dirty="0"/>
              <a:t> </a:t>
            </a:r>
            <a:r>
              <a:rPr lang="en-US" sz="1800" i="1" dirty="0" err="1"/>
              <a:t>më</a:t>
            </a:r>
            <a:r>
              <a:rPr lang="en-US" sz="1800" i="1" dirty="0"/>
              <a:t> </a:t>
            </a:r>
            <a:r>
              <a:rPr lang="en-US" sz="1800" i="1" dirty="0" err="1"/>
              <a:t>datë</a:t>
            </a:r>
            <a:r>
              <a:rPr lang="en-US" sz="1800" i="1" dirty="0"/>
              <a:t> </a:t>
            </a:r>
            <a:r>
              <a:rPr lang="en-US" sz="1800" b="1" i="1" u="sng" dirty="0"/>
              <a:t>23.04.2018. </a:t>
            </a:r>
            <a:r>
              <a:rPr lang="sq-AL" sz="1800" i="1" dirty="0"/>
              <a:t>Pra, kërkuesi ka marrë dijeni për ekzistencën e këtij vendimi më datë 29.03.2018 (neni 450 pika gërma “e” të K.Pr.Penale). </a:t>
            </a:r>
            <a:endParaRPr lang="en-US" sz="1800" i="1" dirty="0" smtClean="0"/>
          </a:p>
          <a:p>
            <a:pPr marL="0" indent="0" algn="just">
              <a:buNone/>
            </a:pPr>
            <a:r>
              <a:rPr lang="sq-AL" sz="1800" b="1" i="1" dirty="0" smtClean="0"/>
              <a:t>Së </a:t>
            </a:r>
            <a:r>
              <a:rPr lang="sq-AL" sz="1800" b="1" i="1" dirty="0"/>
              <a:t>treti</a:t>
            </a:r>
            <a:r>
              <a:rPr lang="sq-AL" sz="1800" i="1" dirty="0"/>
              <a:t>, kërkesa objekt gjykimi bazohet në faktin se kërkuesja Q Sh </a:t>
            </a:r>
            <a:r>
              <a:rPr lang="sq-AL" sz="1800" b="1" i="1" dirty="0"/>
              <a:t>është gjykuar në mungesë të saj pa pasur dijeni për procesin e zhvilluar ndaj saj</a:t>
            </a:r>
            <a:r>
              <a:rPr lang="sq-AL" sz="1800" i="1" dirty="0"/>
              <a:t> duke i caktuar gjykata një avokat kryesisht, e cila nuk është zgjedhur prej kërkueses, pasi nuk ka pasur dijeni për procesin. Pra jemi përpara njërit nga rastet e rishikimit parashikuar nga neni 450 pika 1 gërma “e” të K.Pr.Penale. </a:t>
            </a:r>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D9254323-5519-4076-8312-44E64D38D6B3}"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49</a:t>
            </a:fld>
            <a:endParaRPr lang="en-US"/>
          </a:p>
        </p:txBody>
      </p:sp>
    </p:spTree>
    <p:extLst>
      <p:ext uri="{BB962C8B-B14F-4D97-AF65-F5344CB8AC3E}">
        <p14:creationId xmlns:p14="http://schemas.microsoft.com/office/powerpoint/2010/main" val="2524238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447800"/>
            <a:ext cx="8686800" cy="5410200"/>
          </a:xfrm>
        </p:spPr>
        <p:txBody>
          <a:bodyPr>
            <a:noAutofit/>
          </a:bodyPr>
          <a:lstStyle/>
          <a:p>
            <a:pPr marL="0" indent="0" algn="just">
              <a:buNone/>
            </a:pPr>
            <a:r>
              <a:rPr lang="sq-AL" sz="1800" i="1" dirty="0" smtClean="0"/>
              <a:t>Kjo </a:t>
            </a:r>
            <a:r>
              <a:rPr lang="sq-AL" sz="1800" i="1" dirty="0"/>
              <a:t>për faktin se nga aktet nuk rezulton që kërkuesja Q Sh të ketë hequr dorë vullnetarisht në mënyrë të parevokueshme nga e drejta e saj për të qenë e pranishme në gjykim, pasi nuk ka pasur dijeni fare për gjykimin e zhvilluar ndaj saj nga Gjykata e Rrethit Gjyqësor Tiranë. Si pasojë e faktit që ajo nuk ka qenë në dijeni të procesit dhe mospjesëmarrjes në gjykimin e zhvilluar ndaj saj, ka pasur kufizim të së drejtës për t’u dëgjuar dhe për t’u mbrojtur, nëpërmjet paraqitjes së provave shfajësuese në lidhje me akuzën e ngritur kundër saj. Gjithashtu, mungesa e një mbrojtësi të zgjedhur prej saj ka kufizuar ndjeshëm cilësinë e mbrojtjes në paraqitjen e argumenteve juridike. Prandaj, pranimi i kërkesës për rishikimin e vendimit penal të formës se prere, ka si synim që të rihapet substancialisht procesi, që të mund të zhvillohet një gjykim i drejtë, ku kërkuesja të dëgjohet në lidhje me çështjen, të paraqesë prova, në respektim të parimit të kontradiktoritetit. </a:t>
            </a:r>
            <a:endParaRPr lang="en-US" sz="1800" i="1" dirty="0" smtClean="0"/>
          </a:p>
          <a:p>
            <a:pPr marL="0" indent="0" algn="just">
              <a:buNone/>
            </a:pPr>
            <a:r>
              <a:rPr lang="sq-AL" sz="1800" b="1" i="1" dirty="0" smtClean="0"/>
              <a:t>Së </a:t>
            </a:r>
            <a:r>
              <a:rPr lang="sq-AL" sz="1800" b="1" i="1" dirty="0"/>
              <a:t>katërti</a:t>
            </a:r>
            <a:r>
              <a:rPr lang="sq-AL" sz="1800" i="1" dirty="0"/>
              <a:t>, kërkesa është paraqitur në sekretarinë e Gjykatës së Rrethit Gjyqësor Tiranë si gjykatë kompetente si nga pikëpamja lëndore ashtu dhe territoriale (neni 453 pika 1 të K.Pr.Penale)</a:t>
            </a:r>
            <a:r>
              <a:rPr lang="en-US" sz="1800" i="1" dirty="0"/>
              <a:t>”.</a:t>
            </a:r>
            <a:endParaRPr lang="en-US" sz="1800" dirty="0"/>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C33C93A2-9A36-435C-AA32-EE45A18C693C}"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50</a:t>
            </a:fld>
            <a:endParaRPr lang="en-US"/>
          </a:p>
        </p:txBody>
      </p:sp>
    </p:spTree>
    <p:extLst>
      <p:ext uri="{BB962C8B-B14F-4D97-AF65-F5344CB8AC3E}">
        <p14:creationId xmlns:p14="http://schemas.microsoft.com/office/powerpoint/2010/main" val="40975885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76400"/>
            <a:ext cx="8686800" cy="5181600"/>
          </a:xfrm>
        </p:spPr>
        <p:txBody>
          <a:bodyPr>
            <a:noAutofit/>
          </a:bodyPr>
          <a:lstStyle/>
          <a:p>
            <a:pPr>
              <a:buFont typeface="Wingdings" pitchFamily="2" charset="2"/>
              <a:buChar char="Ø"/>
            </a:pPr>
            <a:r>
              <a:rPr lang="en-US" sz="2200" b="1" dirty="0"/>
              <a:t>I </a:t>
            </a:r>
            <a:r>
              <a:rPr lang="en-US" sz="2200" b="1" dirty="0" err="1"/>
              <a:t>pandehuri</a:t>
            </a:r>
            <a:r>
              <a:rPr lang="en-US" sz="2200" b="1" dirty="0"/>
              <a:t> </a:t>
            </a:r>
            <a:r>
              <a:rPr lang="en-US" sz="2200" b="1" dirty="0" err="1"/>
              <a:t>që</a:t>
            </a:r>
            <a:r>
              <a:rPr lang="en-US" sz="2200" b="1" dirty="0"/>
              <a:t> i </a:t>
            </a:r>
            <a:r>
              <a:rPr lang="en-US" sz="2200" b="1" dirty="0" err="1"/>
              <a:t>fshihet</a:t>
            </a:r>
            <a:r>
              <a:rPr lang="en-US" sz="2200" b="1" dirty="0"/>
              <a:t> </a:t>
            </a:r>
            <a:r>
              <a:rPr lang="en-US" sz="2200" b="1" dirty="0" err="1" smtClean="0"/>
              <a:t>drejtësisë</a:t>
            </a:r>
            <a:endParaRPr lang="en-US" sz="2200" b="1" dirty="0" smtClean="0"/>
          </a:p>
          <a:p>
            <a:pPr marL="0" indent="0">
              <a:buNone/>
            </a:pPr>
            <a:endParaRPr lang="en-US" sz="2200" dirty="0"/>
          </a:p>
          <a:p>
            <a:pPr algn="just"/>
            <a:r>
              <a:rPr lang="en-US" sz="1800" dirty="0" err="1"/>
              <a:t>Gjykata</a:t>
            </a:r>
            <a:r>
              <a:rPr lang="en-US" sz="1800" dirty="0"/>
              <a:t> e </a:t>
            </a:r>
            <a:r>
              <a:rPr lang="en-US" sz="1800" dirty="0" err="1"/>
              <a:t>Rrethit</a:t>
            </a:r>
            <a:r>
              <a:rPr lang="en-US" sz="1800" dirty="0"/>
              <a:t> </a:t>
            </a:r>
            <a:r>
              <a:rPr lang="en-US" sz="1800" dirty="0" err="1"/>
              <a:t>Gjyqësor</a:t>
            </a:r>
            <a:r>
              <a:rPr lang="en-US" sz="1800" dirty="0"/>
              <a:t> </a:t>
            </a:r>
            <a:r>
              <a:rPr lang="en-US" sz="1800" dirty="0" err="1"/>
              <a:t>Tiranë</a:t>
            </a:r>
            <a:r>
              <a:rPr lang="en-US" sz="1800" dirty="0"/>
              <a:t> </a:t>
            </a:r>
            <a:r>
              <a:rPr lang="en-US" sz="1800" dirty="0" err="1"/>
              <a:t>ka</a:t>
            </a:r>
            <a:r>
              <a:rPr lang="en-US" sz="1800" dirty="0"/>
              <a:t> </a:t>
            </a:r>
            <a:r>
              <a:rPr lang="en-US" sz="1800" dirty="0" err="1"/>
              <a:t>vendosur</a:t>
            </a:r>
            <a:r>
              <a:rPr lang="en-US" sz="1800" dirty="0"/>
              <a:t> </a:t>
            </a:r>
            <a:r>
              <a:rPr lang="en-US" sz="1800" dirty="0" err="1"/>
              <a:t>mospranimin</a:t>
            </a:r>
            <a:r>
              <a:rPr lang="en-US" sz="1800" dirty="0"/>
              <a:t> e </a:t>
            </a:r>
            <a:r>
              <a:rPr lang="en-US" sz="1800" dirty="0" err="1"/>
              <a:t>kërkesës</a:t>
            </a:r>
            <a:r>
              <a:rPr lang="en-US" sz="1800" dirty="0"/>
              <a:t> </a:t>
            </a:r>
            <a:r>
              <a:rPr lang="en-US" sz="1800" dirty="0" err="1"/>
              <a:t>së</a:t>
            </a:r>
            <a:r>
              <a:rPr lang="en-US" sz="1800" dirty="0"/>
              <a:t> </a:t>
            </a:r>
            <a:r>
              <a:rPr lang="en-US" sz="1800" dirty="0" err="1"/>
              <a:t>të</a:t>
            </a:r>
            <a:r>
              <a:rPr lang="en-US" sz="1800" dirty="0"/>
              <a:t> </a:t>
            </a:r>
            <a:r>
              <a:rPr lang="en-US" sz="1800" dirty="0" err="1"/>
              <a:t>pandehurit</a:t>
            </a:r>
            <a:r>
              <a:rPr lang="en-US" sz="1800" dirty="0"/>
              <a:t> MV me </a:t>
            </a:r>
            <a:r>
              <a:rPr lang="en-US" sz="1800" dirty="0" err="1"/>
              <a:t>objekt</a:t>
            </a:r>
            <a:r>
              <a:rPr lang="en-US" sz="1800" dirty="0"/>
              <a:t> “</a:t>
            </a:r>
            <a:r>
              <a:rPr lang="en-US" sz="1800" dirty="0" err="1"/>
              <a:t>Rishikimin</a:t>
            </a:r>
            <a:r>
              <a:rPr lang="en-US" sz="1800" dirty="0"/>
              <a:t> e </a:t>
            </a:r>
            <a:r>
              <a:rPr lang="en-US" sz="1800" dirty="0" err="1"/>
              <a:t>Vendimit</a:t>
            </a:r>
            <a:r>
              <a:rPr lang="en-US" sz="1800" dirty="0"/>
              <a:t> Nr.1560, dt.25/05/2017, </a:t>
            </a:r>
            <a:r>
              <a:rPr lang="en-US" sz="1800" dirty="0" err="1"/>
              <a:t>të</a:t>
            </a:r>
            <a:r>
              <a:rPr lang="en-US" sz="1800" dirty="0"/>
              <a:t> </a:t>
            </a:r>
            <a:r>
              <a:rPr lang="en-US" sz="1800" dirty="0" err="1"/>
              <a:t>Gjykatës</a:t>
            </a:r>
            <a:r>
              <a:rPr lang="en-US" sz="1800" dirty="0"/>
              <a:t> </a:t>
            </a:r>
            <a:r>
              <a:rPr lang="en-US" sz="1800" dirty="0" err="1"/>
              <a:t>së</a:t>
            </a:r>
            <a:r>
              <a:rPr lang="en-US" sz="1800" dirty="0"/>
              <a:t> </a:t>
            </a:r>
            <a:r>
              <a:rPr lang="en-US" sz="1800" dirty="0" err="1"/>
              <a:t>Rrethit</a:t>
            </a:r>
            <a:r>
              <a:rPr lang="en-US" sz="1800" dirty="0"/>
              <a:t> </a:t>
            </a:r>
            <a:r>
              <a:rPr lang="en-US" sz="1800" dirty="0" err="1"/>
              <a:t>Gjyqësor</a:t>
            </a:r>
            <a:r>
              <a:rPr lang="en-US" sz="1800" dirty="0"/>
              <a:t> </a:t>
            </a:r>
            <a:r>
              <a:rPr lang="en-US" sz="1800" dirty="0" err="1"/>
              <a:t>Tiranë</a:t>
            </a:r>
            <a:r>
              <a:rPr lang="en-US" sz="1800" dirty="0"/>
              <a:t>, </a:t>
            </a:r>
            <a:r>
              <a:rPr lang="en-US" sz="1800" dirty="0" err="1"/>
              <a:t>marrë</a:t>
            </a:r>
            <a:r>
              <a:rPr lang="en-US" sz="1800" dirty="0"/>
              <a:t> </a:t>
            </a:r>
            <a:r>
              <a:rPr lang="en-US" sz="1800" dirty="0" err="1"/>
              <a:t>formë</a:t>
            </a:r>
            <a:r>
              <a:rPr lang="en-US" sz="1800" dirty="0"/>
              <a:t> </a:t>
            </a:r>
            <a:r>
              <a:rPr lang="en-US" sz="1800" dirty="0" err="1"/>
              <a:t>të</a:t>
            </a:r>
            <a:r>
              <a:rPr lang="en-US" sz="1800" dirty="0"/>
              <a:t> </a:t>
            </a:r>
            <a:r>
              <a:rPr lang="en-US" sz="1800" dirty="0" err="1"/>
              <a:t>prerë</a:t>
            </a:r>
            <a:r>
              <a:rPr lang="en-US" sz="1800" dirty="0"/>
              <a:t> </a:t>
            </a:r>
            <a:r>
              <a:rPr lang="en-US" sz="1800" dirty="0" err="1"/>
              <a:t>në</a:t>
            </a:r>
            <a:r>
              <a:rPr lang="en-US" sz="1800" dirty="0"/>
              <a:t> dt.06/06/2017.“ </a:t>
            </a:r>
            <a:r>
              <a:rPr lang="en-US" sz="1800" dirty="0" err="1"/>
              <a:t>pasi</a:t>
            </a:r>
            <a:r>
              <a:rPr lang="en-US" sz="1800" dirty="0"/>
              <a:t> i </a:t>
            </a:r>
            <a:r>
              <a:rPr lang="en-US" sz="1800" dirty="0" err="1"/>
              <a:t>pandehuri</a:t>
            </a:r>
            <a:r>
              <a:rPr lang="en-US" sz="1800" dirty="0"/>
              <a:t> </a:t>
            </a:r>
            <a:r>
              <a:rPr lang="en-US" sz="1800" dirty="0" err="1"/>
              <a:t>ishte</a:t>
            </a:r>
            <a:r>
              <a:rPr lang="en-US" sz="1800" dirty="0"/>
              <a:t> </a:t>
            </a:r>
            <a:r>
              <a:rPr lang="en-US" sz="1800" dirty="0" err="1"/>
              <a:t>gjykuar</a:t>
            </a:r>
            <a:r>
              <a:rPr lang="en-US" sz="1800" dirty="0"/>
              <a:t> </a:t>
            </a:r>
            <a:r>
              <a:rPr lang="en-US" sz="1800" dirty="0" err="1"/>
              <a:t>në</a:t>
            </a:r>
            <a:r>
              <a:rPr lang="en-US" sz="1800" dirty="0"/>
              <a:t> </a:t>
            </a:r>
            <a:r>
              <a:rPr lang="en-US" sz="1800" dirty="0" err="1"/>
              <a:t>mungesë</a:t>
            </a:r>
            <a:r>
              <a:rPr lang="en-US" sz="1800" dirty="0"/>
              <a:t> </a:t>
            </a:r>
            <a:r>
              <a:rPr lang="en-US" sz="1800" dirty="0" err="1"/>
              <a:t>në</a:t>
            </a:r>
            <a:r>
              <a:rPr lang="en-US" sz="1800" dirty="0"/>
              <a:t> </a:t>
            </a:r>
            <a:r>
              <a:rPr lang="en-US" sz="1800" dirty="0" err="1"/>
              <a:t>cilësinë</a:t>
            </a:r>
            <a:r>
              <a:rPr lang="en-US" sz="1800" dirty="0"/>
              <a:t> e </a:t>
            </a:r>
            <a:r>
              <a:rPr lang="en-US" sz="1800" dirty="0" err="1"/>
              <a:t>personit</a:t>
            </a:r>
            <a:r>
              <a:rPr lang="en-US" sz="1800" dirty="0"/>
              <a:t> </a:t>
            </a:r>
            <a:r>
              <a:rPr lang="en-US" sz="1800" dirty="0" err="1"/>
              <a:t>të</a:t>
            </a:r>
            <a:r>
              <a:rPr lang="en-US" sz="1800" dirty="0"/>
              <a:t> </a:t>
            </a:r>
            <a:r>
              <a:rPr lang="en-US" sz="1800" dirty="0" err="1"/>
              <a:t>fshehur.Gjykata</a:t>
            </a:r>
            <a:r>
              <a:rPr lang="en-US" sz="1800" dirty="0"/>
              <a:t> </a:t>
            </a:r>
            <a:r>
              <a:rPr lang="en-US" sz="1800" dirty="0" err="1"/>
              <a:t>arsyetoi</a:t>
            </a:r>
            <a:r>
              <a:rPr lang="en-US" sz="1800" dirty="0"/>
              <a:t> se “</a:t>
            </a:r>
            <a:r>
              <a:rPr lang="en-US" sz="1800" i="1" dirty="0"/>
              <a:t>duke e </a:t>
            </a:r>
            <a:r>
              <a:rPr lang="en-US" sz="1800" i="1" dirty="0" err="1"/>
              <a:t>parë</a:t>
            </a:r>
            <a:r>
              <a:rPr lang="en-US" sz="1800" i="1" dirty="0"/>
              <a:t> </a:t>
            </a:r>
            <a:r>
              <a:rPr lang="en-US" sz="1800" i="1" dirty="0" err="1"/>
              <a:t>çështjen</a:t>
            </a:r>
            <a:r>
              <a:rPr lang="en-US" sz="1800" i="1" dirty="0"/>
              <a:t> </a:t>
            </a:r>
            <a:r>
              <a:rPr lang="en-US" sz="1800" i="1" dirty="0" err="1"/>
              <a:t>në</a:t>
            </a:r>
            <a:r>
              <a:rPr lang="en-US" sz="1800" i="1" dirty="0"/>
              <a:t> </a:t>
            </a:r>
            <a:r>
              <a:rPr lang="en-US" sz="1800" i="1" dirty="0" err="1"/>
              <a:t>vështrim</a:t>
            </a:r>
            <a:r>
              <a:rPr lang="en-US" sz="1800" i="1" dirty="0"/>
              <a:t> </a:t>
            </a:r>
            <a:r>
              <a:rPr lang="en-US" sz="1800" i="1" dirty="0" err="1"/>
              <a:t>të</a:t>
            </a:r>
            <a:r>
              <a:rPr lang="en-US" sz="1800" i="1" dirty="0"/>
              <a:t> </a:t>
            </a:r>
            <a:r>
              <a:rPr lang="en-US" sz="1800" i="1" dirty="0" err="1"/>
              <a:t>statusit</a:t>
            </a:r>
            <a:r>
              <a:rPr lang="en-US" sz="1800" i="1" dirty="0"/>
              <a:t> procedural </a:t>
            </a:r>
            <a:r>
              <a:rPr lang="en-US" sz="1800" i="1" dirty="0" err="1"/>
              <a:t>që</a:t>
            </a:r>
            <a:r>
              <a:rPr lang="en-US" sz="1800" i="1" dirty="0"/>
              <a:t> </a:t>
            </a:r>
            <a:r>
              <a:rPr lang="en-US" sz="1800" i="1" dirty="0" err="1"/>
              <a:t>ka</a:t>
            </a:r>
            <a:r>
              <a:rPr lang="en-US" sz="1800" i="1" dirty="0"/>
              <a:t> </a:t>
            </a:r>
            <a:r>
              <a:rPr lang="en-US" sz="1800" i="1" dirty="0" err="1"/>
              <a:t>patur</a:t>
            </a:r>
            <a:r>
              <a:rPr lang="en-US" sz="1800" i="1" dirty="0"/>
              <a:t> </a:t>
            </a:r>
            <a:r>
              <a:rPr lang="en-US" sz="1800" i="1" dirty="0" err="1"/>
              <a:t>kërkuesi</a:t>
            </a:r>
            <a:r>
              <a:rPr lang="en-US" sz="1800" i="1" dirty="0"/>
              <a:t> </a:t>
            </a:r>
            <a:r>
              <a:rPr lang="en-US" sz="1800" i="1" dirty="0" err="1"/>
              <a:t>në</a:t>
            </a:r>
            <a:r>
              <a:rPr lang="en-US" sz="1800" i="1" dirty="0"/>
              <a:t> </a:t>
            </a:r>
            <a:r>
              <a:rPr lang="en-US" sz="1800" i="1" dirty="0" err="1"/>
              <a:t>procedimin</a:t>
            </a:r>
            <a:r>
              <a:rPr lang="en-US" sz="1800" i="1" dirty="0"/>
              <a:t> penal, </a:t>
            </a:r>
            <a:r>
              <a:rPr lang="en-US" sz="1800" i="1" dirty="0" err="1"/>
              <a:t>në</a:t>
            </a:r>
            <a:r>
              <a:rPr lang="en-US" sz="1800" i="1" dirty="0"/>
              <a:t> </a:t>
            </a:r>
            <a:r>
              <a:rPr lang="en-US" sz="1800" i="1" dirty="0" err="1"/>
              <a:t>përfundim</a:t>
            </a:r>
            <a:r>
              <a:rPr lang="en-US" sz="1800" i="1" dirty="0"/>
              <a:t> </a:t>
            </a:r>
            <a:r>
              <a:rPr lang="en-US" sz="1800" i="1" dirty="0" err="1"/>
              <a:t>të</a:t>
            </a:r>
            <a:r>
              <a:rPr lang="en-US" sz="1800" i="1" dirty="0"/>
              <a:t> </a:t>
            </a:r>
            <a:r>
              <a:rPr lang="en-US" sz="1800" i="1" dirty="0" err="1"/>
              <a:t>të</a:t>
            </a:r>
            <a:r>
              <a:rPr lang="en-US" sz="1800" i="1" dirty="0"/>
              <a:t> </a:t>
            </a:r>
            <a:r>
              <a:rPr lang="en-US" sz="1800" i="1" dirty="0" err="1"/>
              <a:t>cilit</a:t>
            </a:r>
            <a:r>
              <a:rPr lang="en-US" sz="1800" i="1" dirty="0"/>
              <a:t> </a:t>
            </a:r>
            <a:r>
              <a:rPr lang="en-US" sz="1800" i="1" dirty="0" err="1"/>
              <a:t>është</a:t>
            </a:r>
            <a:r>
              <a:rPr lang="en-US" sz="1800" i="1" dirty="0"/>
              <a:t> </a:t>
            </a:r>
            <a:r>
              <a:rPr lang="en-US" sz="1800" i="1" dirty="0" err="1"/>
              <a:t>disponuar</a:t>
            </a:r>
            <a:r>
              <a:rPr lang="en-US" sz="1800" i="1" dirty="0"/>
              <a:t> me </a:t>
            </a:r>
            <a:r>
              <a:rPr lang="en-US" sz="1800" i="1" dirty="0" err="1"/>
              <a:t>vendimin</a:t>
            </a:r>
            <a:r>
              <a:rPr lang="en-US" sz="1800" i="1" dirty="0"/>
              <a:t> Nr.1560, </a:t>
            </a:r>
            <a:r>
              <a:rPr lang="en-US" sz="1800" i="1" dirty="0" err="1"/>
              <a:t>datë</a:t>
            </a:r>
            <a:r>
              <a:rPr lang="en-US" sz="1800" i="1" dirty="0"/>
              <a:t> 25/05/2017, </a:t>
            </a:r>
            <a:r>
              <a:rPr lang="en-US" sz="1800" i="1" dirty="0" err="1"/>
              <a:t>Gjykata</a:t>
            </a:r>
            <a:r>
              <a:rPr lang="en-US" sz="1800" i="1" dirty="0"/>
              <a:t> </a:t>
            </a:r>
            <a:r>
              <a:rPr lang="en-US" sz="1800" i="1" dirty="0" err="1"/>
              <a:t>konstaton</a:t>
            </a:r>
            <a:r>
              <a:rPr lang="en-US" sz="1800" i="1" dirty="0"/>
              <a:t> se, </a:t>
            </a:r>
            <a:r>
              <a:rPr lang="en-US" sz="1800" i="1" dirty="0" err="1"/>
              <a:t>në</a:t>
            </a:r>
            <a:r>
              <a:rPr lang="en-US" sz="1800" i="1" dirty="0"/>
              <a:t> </a:t>
            </a:r>
            <a:r>
              <a:rPr lang="en-US" sz="1800" i="1" dirty="0" err="1"/>
              <a:t>kuptim</a:t>
            </a:r>
            <a:r>
              <a:rPr lang="en-US" sz="1800" i="1" dirty="0"/>
              <a:t> </a:t>
            </a:r>
            <a:r>
              <a:rPr lang="en-US" sz="1800" i="1" dirty="0" err="1"/>
              <a:t>të</a:t>
            </a:r>
            <a:r>
              <a:rPr lang="en-US" sz="1800" i="1" dirty="0"/>
              <a:t> </a:t>
            </a:r>
            <a:r>
              <a:rPr lang="en-US" sz="1800" i="1" dirty="0" err="1"/>
              <a:t>ligjit</a:t>
            </a:r>
            <a:r>
              <a:rPr lang="en-US" sz="1800" i="1" dirty="0"/>
              <a:t> procedural penal, </a:t>
            </a:r>
            <a:r>
              <a:rPr lang="en-US" sz="1800" i="1" dirty="0" err="1"/>
              <a:t>kërkuesi</a:t>
            </a:r>
            <a:r>
              <a:rPr lang="en-US" sz="1800" i="1" dirty="0"/>
              <a:t> </a:t>
            </a:r>
            <a:r>
              <a:rPr lang="en-US" sz="1800" i="1" dirty="0" err="1"/>
              <a:t>ka</a:t>
            </a:r>
            <a:r>
              <a:rPr lang="en-US" sz="1800" i="1" dirty="0"/>
              <a:t> </a:t>
            </a:r>
            <a:r>
              <a:rPr lang="en-US" sz="1800" i="1" dirty="0" err="1"/>
              <a:t>patur</a:t>
            </a:r>
            <a:r>
              <a:rPr lang="en-US" sz="1800" i="1" dirty="0"/>
              <a:t> </a:t>
            </a:r>
            <a:r>
              <a:rPr lang="en-US" sz="1800" i="1" dirty="0" err="1"/>
              <a:t>statusin</a:t>
            </a:r>
            <a:r>
              <a:rPr lang="en-US" sz="1800" i="1" dirty="0"/>
              <a:t> e </a:t>
            </a:r>
            <a:r>
              <a:rPr lang="en-US" sz="1800" i="1" dirty="0" err="1"/>
              <a:t>të</a:t>
            </a:r>
            <a:r>
              <a:rPr lang="en-US" sz="1800" i="1" dirty="0"/>
              <a:t> </a:t>
            </a:r>
            <a:r>
              <a:rPr lang="en-US" sz="1800" i="1" dirty="0" err="1"/>
              <a:t>ikurit</a:t>
            </a:r>
            <a:r>
              <a:rPr lang="en-US" sz="1800" i="1" dirty="0"/>
              <a:t>, </a:t>
            </a:r>
            <a:r>
              <a:rPr lang="en-US" sz="1800" i="1" dirty="0" err="1"/>
              <a:t>apo</a:t>
            </a:r>
            <a:r>
              <a:rPr lang="en-US" sz="1800" i="1" dirty="0"/>
              <a:t> </a:t>
            </a:r>
            <a:r>
              <a:rPr lang="en-US" sz="1800" i="1" dirty="0" err="1"/>
              <a:t>latitanza</a:t>
            </a:r>
            <a:r>
              <a:rPr lang="en-US" sz="1800" i="1" dirty="0"/>
              <a:t>, </a:t>
            </a:r>
            <a:r>
              <a:rPr lang="en-US" sz="1800" i="1" dirty="0" err="1"/>
              <a:t>pasi</a:t>
            </a:r>
            <a:r>
              <a:rPr lang="en-US" sz="1800" i="1" dirty="0"/>
              <a:t> i </a:t>
            </a:r>
            <a:r>
              <a:rPr lang="en-US" sz="1800" i="1" dirty="0" err="1"/>
              <a:t>është</a:t>
            </a:r>
            <a:r>
              <a:rPr lang="en-US" sz="1800" i="1" dirty="0"/>
              <a:t> </a:t>
            </a:r>
            <a:r>
              <a:rPr lang="en-US" sz="1800" i="1" dirty="0" err="1"/>
              <a:t>fshehur</a:t>
            </a:r>
            <a:r>
              <a:rPr lang="en-US" sz="1800" i="1" dirty="0"/>
              <a:t> </a:t>
            </a:r>
            <a:r>
              <a:rPr lang="en-US" sz="1800" i="1" dirty="0" err="1"/>
              <a:t>ndjekjes</a:t>
            </a:r>
            <a:r>
              <a:rPr lang="en-US" sz="1800" i="1" dirty="0"/>
              <a:t> </a:t>
            </a:r>
            <a:r>
              <a:rPr lang="en-US" sz="1800" i="1" dirty="0" err="1"/>
              <a:t>penale</a:t>
            </a:r>
            <a:r>
              <a:rPr lang="en-US" sz="1800" i="1" dirty="0"/>
              <a:t> </a:t>
            </a:r>
            <a:r>
              <a:rPr lang="en-US" sz="1800" i="1" dirty="0" err="1"/>
              <a:t>në</a:t>
            </a:r>
            <a:r>
              <a:rPr lang="en-US" sz="1800" i="1" dirty="0"/>
              <a:t> </a:t>
            </a:r>
            <a:r>
              <a:rPr lang="en-US" sz="1800" i="1" dirty="0" err="1"/>
              <a:t>ngarkim</a:t>
            </a:r>
            <a:r>
              <a:rPr lang="en-US" sz="1800" i="1" dirty="0"/>
              <a:t> </a:t>
            </a:r>
            <a:r>
              <a:rPr lang="en-US" sz="1800" i="1" dirty="0" err="1"/>
              <a:t>të</a:t>
            </a:r>
            <a:r>
              <a:rPr lang="en-US" sz="1800" i="1" dirty="0"/>
              <a:t> </a:t>
            </a:r>
            <a:r>
              <a:rPr lang="en-US" sz="1800" i="1" dirty="0" err="1"/>
              <a:t>tij</a:t>
            </a:r>
            <a:r>
              <a:rPr lang="en-US" sz="1800" i="1" dirty="0"/>
              <a:t>, </a:t>
            </a:r>
            <a:r>
              <a:rPr lang="en-US" sz="1800" i="1" dirty="0" err="1"/>
              <a:t>fakt</a:t>
            </a:r>
            <a:r>
              <a:rPr lang="en-US" sz="1800" i="1" dirty="0"/>
              <a:t> i </a:t>
            </a:r>
            <a:r>
              <a:rPr lang="en-US" sz="1800" i="1" dirty="0" err="1"/>
              <a:t>konstatuar</a:t>
            </a:r>
            <a:r>
              <a:rPr lang="en-US" sz="1800" i="1" dirty="0"/>
              <a:t> </a:t>
            </a:r>
            <a:r>
              <a:rPr lang="en-US" sz="1800" i="1" dirty="0" err="1"/>
              <a:t>gjyqësisht</a:t>
            </a:r>
            <a:r>
              <a:rPr lang="en-US" sz="1800" i="1" dirty="0"/>
              <a:t> me </a:t>
            </a:r>
            <a:r>
              <a:rPr lang="en-US" sz="1800" i="1" dirty="0" err="1"/>
              <a:t>vendimin</a:t>
            </a:r>
            <a:r>
              <a:rPr lang="en-US" sz="1800" i="1" dirty="0"/>
              <a:t> Nr.2997/1, dt.16/12/2016, </a:t>
            </a:r>
            <a:r>
              <a:rPr lang="en-US" sz="1800" i="1" dirty="0" err="1"/>
              <a:t>të</a:t>
            </a:r>
            <a:r>
              <a:rPr lang="en-US" sz="1800" i="1" dirty="0"/>
              <a:t> </a:t>
            </a:r>
            <a:r>
              <a:rPr lang="en-US" sz="1800" i="1" dirty="0" err="1"/>
              <a:t>Gjykatës</a:t>
            </a:r>
            <a:r>
              <a:rPr lang="en-US" sz="1800" i="1" dirty="0"/>
              <a:t> </a:t>
            </a:r>
            <a:r>
              <a:rPr lang="en-US" sz="1800" i="1" dirty="0" err="1"/>
              <a:t>së</a:t>
            </a:r>
            <a:r>
              <a:rPr lang="en-US" sz="1800" i="1" dirty="0"/>
              <a:t> </a:t>
            </a:r>
            <a:r>
              <a:rPr lang="en-US" sz="1800" i="1" dirty="0" err="1"/>
              <a:t>Rrethit</a:t>
            </a:r>
            <a:r>
              <a:rPr lang="en-US" sz="1800" i="1" dirty="0"/>
              <a:t> </a:t>
            </a:r>
            <a:r>
              <a:rPr lang="en-US" sz="1800" i="1" dirty="0" err="1"/>
              <a:t>Gjyqësor</a:t>
            </a:r>
            <a:r>
              <a:rPr lang="en-US" sz="1800" i="1" dirty="0"/>
              <a:t> </a:t>
            </a:r>
            <a:r>
              <a:rPr lang="en-US" sz="1800" i="1" dirty="0" err="1"/>
              <a:t>Tiranë</a:t>
            </a:r>
            <a:r>
              <a:rPr lang="en-US" sz="1800" i="1" dirty="0"/>
              <a:t>, </a:t>
            </a:r>
            <a:r>
              <a:rPr lang="en-US" sz="1800" i="1" dirty="0" err="1"/>
              <a:t>në</a:t>
            </a:r>
            <a:r>
              <a:rPr lang="en-US" sz="1800" i="1" dirty="0"/>
              <a:t> </a:t>
            </a:r>
            <a:r>
              <a:rPr lang="en-US" sz="1800" i="1" dirty="0" err="1"/>
              <a:t>kuptim</a:t>
            </a:r>
            <a:r>
              <a:rPr lang="en-US" sz="1800" i="1" dirty="0"/>
              <a:t> </a:t>
            </a:r>
            <a:r>
              <a:rPr lang="en-US" sz="1800" i="1" dirty="0" err="1"/>
              <a:t>të</a:t>
            </a:r>
            <a:r>
              <a:rPr lang="en-US" sz="1800" i="1" dirty="0"/>
              <a:t> </a:t>
            </a:r>
            <a:r>
              <a:rPr lang="en-US" sz="1800" i="1" dirty="0" err="1"/>
              <a:t>dispozitave</a:t>
            </a:r>
            <a:r>
              <a:rPr lang="en-US" sz="1800" i="1" dirty="0"/>
              <a:t> </a:t>
            </a:r>
            <a:r>
              <a:rPr lang="en-US" sz="1800" i="1" dirty="0" err="1"/>
              <a:t>të</a:t>
            </a:r>
            <a:r>
              <a:rPr lang="en-US" sz="1800" i="1" dirty="0"/>
              <a:t> </a:t>
            </a:r>
            <a:r>
              <a:rPr lang="en-US" sz="1800" i="1" dirty="0" err="1"/>
              <a:t>ligjit</a:t>
            </a:r>
            <a:r>
              <a:rPr lang="en-US" sz="1800" i="1" dirty="0"/>
              <a:t> procedural penal </a:t>
            </a:r>
            <a:r>
              <a:rPr lang="en-US" sz="1800" i="1" dirty="0" err="1"/>
              <a:t>që</a:t>
            </a:r>
            <a:r>
              <a:rPr lang="en-US" sz="1800" i="1" dirty="0"/>
              <a:t> </a:t>
            </a:r>
            <a:r>
              <a:rPr lang="en-US" sz="1800" i="1" dirty="0" err="1"/>
              <a:t>disiplinojnë</a:t>
            </a:r>
            <a:r>
              <a:rPr lang="en-US" sz="1800" i="1" dirty="0"/>
              <a:t> </a:t>
            </a:r>
            <a:r>
              <a:rPr lang="en-US" sz="1800" i="1" dirty="0" err="1"/>
              <a:t>këtë</a:t>
            </a:r>
            <a:r>
              <a:rPr lang="en-US" sz="1800" i="1" dirty="0"/>
              <a:t> </a:t>
            </a:r>
            <a:r>
              <a:rPr lang="en-US" sz="1800" i="1" dirty="0" err="1"/>
              <a:t>gjendje</a:t>
            </a:r>
            <a:r>
              <a:rPr lang="en-US" sz="1800" i="1" dirty="0"/>
              <a:t> </a:t>
            </a:r>
            <a:r>
              <a:rPr lang="en-US" sz="1800" i="1" dirty="0" err="1"/>
              <a:t>procedurale</a:t>
            </a:r>
            <a:r>
              <a:rPr lang="en-US" sz="1800" i="1" dirty="0"/>
              <a:t>. Duke e </a:t>
            </a:r>
            <a:r>
              <a:rPr lang="en-US" sz="1800" i="1" dirty="0" err="1"/>
              <a:t>parë</a:t>
            </a:r>
            <a:r>
              <a:rPr lang="en-US" sz="1800" i="1" dirty="0"/>
              <a:t> </a:t>
            </a:r>
            <a:r>
              <a:rPr lang="en-US" sz="1800" i="1" dirty="0" err="1"/>
              <a:t>çështjen</a:t>
            </a:r>
            <a:r>
              <a:rPr lang="en-US" sz="1800" i="1" dirty="0"/>
              <a:t> </a:t>
            </a:r>
            <a:r>
              <a:rPr lang="en-US" sz="1800" i="1" dirty="0" err="1"/>
              <a:t>në</a:t>
            </a:r>
            <a:r>
              <a:rPr lang="en-US" sz="1800" i="1" dirty="0"/>
              <a:t> </a:t>
            </a:r>
            <a:r>
              <a:rPr lang="en-US" sz="1800" i="1" dirty="0" err="1"/>
              <a:t>vështrim</a:t>
            </a:r>
            <a:r>
              <a:rPr lang="en-US" sz="1800" i="1" dirty="0"/>
              <a:t> </a:t>
            </a:r>
            <a:r>
              <a:rPr lang="en-US" sz="1800" i="1" dirty="0" err="1"/>
              <a:t>të</a:t>
            </a:r>
            <a:r>
              <a:rPr lang="en-US" sz="1800" i="1" dirty="0"/>
              <a:t> </a:t>
            </a:r>
            <a:r>
              <a:rPr lang="en-US" sz="1800" i="1" dirty="0" err="1"/>
              <a:t>nenit</a:t>
            </a:r>
            <a:r>
              <a:rPr lang="en-US" sz="1800" i="1" dirty="0"/>
              <a:t> 33/2 </a:t>
            </a:r>
            <a:r>
              <a:rPr lang="en-US" sz="1800" i="1" dirty="0" err="1"/>
              <a:t>të</a:t>
            </a:r>
            <a:r>
              <a:rPr lang="en-US" sz="1800" i="1" dirty="0"/>
              <a:t> </a:t>
            </a:r>
            <a:r>
              <a:rPr lang="en-US" sz="1800" i="1" dirty="0" err="1"/>
              <a:t>Kushtetutës</a:t>
            </a:r>
            <a:r>
              <a:rPr lang="en-US" sz="1800" i="1" dirty="0"/>
              <a:t> </a:t>
            </a:r>
            <a:r>
              <a:rPr lang="en-US" sz="1800" i="1" dirty="0" err="1"/>
              <a:t>së</a:t>
            </a:r>
            <a:r>
              <a:rPr lang="en-US" sz="1800" i="1" dirty="0"/>
              <a:t> </a:t>
            </a:r>
            <a:r>
              <a:rPr lang="en-US" sz="1800" i="1" dirty="0" err="1"/>
              <a:t>Republikës</a:t>
            </a:r>
            <a:r>
              <a:rPr lang="en-US" sz="1800" i="1" dirty="0"/>
              <a:t> </a:t>
            </a:r>
            <a:r>
              <a:rPr lang="en-US" sz="1800" i="1" dirty="0" err="1"/>
              <a:t>së</a:t>
            </a:r>
            <a:r>
              <a:rPr lang="en-US" sz="1800" i="1" dirty="0"/>
              <a:t> </a:t>
            </a:r>
            <a:r>
              <a:rPr lang="en-US" sz="1800" i="1" dirty="0" err="1"/>
              <a:t>Shqipërisë</a:t>
            </a:r>
            <a:r>
              <a:rPr lang="en-US" sz="1800" i="1" dirty="0"/>
              <a:t>, </a:t>
            </a:r>
            <a:r>
              <a:rPr lang="en-US" sz="1800" i="1" dirty="0" err="1"/>
              <a:t>në</a:t>
            </a:r>
            <a:r>
              <a:rPr lang="en-US" sz="1800" i="1" dirty="0"/>
              <a:t> </a:t>
            </a:r>
            <a:r>
              <a:rPr lang="en-US" sz="1800" i="1" dirty="0" err="1"/>
              <a:t>relacion</a:t>
            </a:r>
            <a:r>
              <a:rPr lang="en-US" sz="1800" i="1" dirty="0"/>
              <a:t> me </a:t>
            </a:r>
            <a:r>
              <a:rPr lang="en-US" sz="1800" i="1" dirty="0" err="1"/>
              <a:t>përcaktimet</a:t>
            </a:r>
            <a:r>
              <a:rPr lang="en-US" sz="1800" i="1" dirty="0"/>
              <a:t> e </a:t>
            </a:r>
            <a:r>
              <a:rPr lang="en-US" sz="1800" i="1" dirty="0" err="1"/>
              <a:t>nenit</a:t>
            </a:r>
            <a:r>
              <a:rPr lang="en-US" sz="1800" i="1" dirty="0"/>
              <a:t> 352 </a:t>
            </a:r>
            <a:r>
              <a:rPr lang="en-US" sz="1800" i="1" dirty="0" err="1"/>
              <a:t>të</a:t>
            </a:r>
            <a:r>
              <a:rPr lang="en-US" sz="1800" i="1" dirty="0"/>
              <a:t> </a:t>
            </a:r>
            <a:r>
              <a:rPr lang="en-US" sz="1800" i="1" dirty="0" err="1"/>
              <a:t>K.Pr.Penale</a:t>
            </a:r>
            <a:r>
              <a:rPr lang="en-US" sz="1800" i="1" dirty="0"/>
              <a:t>, </a:t>
            </a:r>
            <a:r>
              <a:rPr lang="en-US" sz="1800" i="1" dirty="0" err="1"/>
              <a:t>Gjykata</a:t>
            </a:r>
            <a:r>
              <a:rPr lang="en-US" sz="1800" i="1" dirty="0"/>
              <a:t> </a:t>
            </a:r>
            <a:r>
              <a:rPr lang="en-US" sz="1800" i="1" dirty="0" err="1"/>
              <a:t>vlerëson</a:t>
            </a:r>
            <a:r>
              <a:rPr lang="en-US" sz="1800" i="1" dirty="0"/>
              <a:t> se, </a:t>
            </a:r>
            <a:r>
              <a:rPr lang="en-US" sz="1800" i="1" dirty="0" err="1"/>
              <a:t>kërkesa</a:t>
            </a:r>
            <a:r>
              <a:rPr lang="en-US" sz="1800" i="1" dirty="0"/>
              <a:t> </a:t>
            </a:r>
            <a:r>
              <a:rPr lang="en-US" sz="1800" i="1" dirty="0" err="1"/>
              <a:t>është</a:t>
            </a:r>
            <a:r>
              <a:rPr lang="en-US" sz="1800" i="1" dirty="0"/>
              <a:t> e </a:t>
            </a:r>
            <a:r>
              <a:rPr lang="en-US" sz="1800" i="1" dirty="0" err="1"/>
              <a:t>papranueshme</a:t>
            </a:r>
            <a:r>
              <a:rPr lang="en-US" sz="1800" i="1" dirty="0"/>
              <a:t> </a:t>
            </a:r>
            <a:r>
              <a:rPr lang="en-US" sz="1800" i="1" dirty="0" err="1"/>
              <a:t>në</a:t>
            </a:r>
            <a:r>
              <a:rPr lang="en-US" sz="1800" i="1" dirty="0"/>
              <a:t> </a:t>
            </a:r>
            <a:r>
              <a:rPr lang="en-US" sz="1800" i="1" dirty="0" err="1"/>
              <a:t>kuptim</a:t>
            </a:r>
            <a:r>
              <a:rPr lang="en-US" sz="1800" i="1" dirty="0"/>
              <a:t> </a:t>
            </a:r>
            <a:r>
              <a:rPr lang="en-US" sz="1800" i="1" dirty="0" err="1"/>
              <a:t>të</a:t>
            </a:r>
            <a:r>
              <a:rPr lang="en-US" sz="1800" i="1" dirty="0"/>
              <a:t> </a:t>
            </a:r>
            <a:r>
              <a:rPr lang="en-US" sz="1800" i="1" dirty="0" err="1"/>
              <a:t>nenit</a:t>
            </a:r>
            <a:r>
              <a:rPr lang="en-US" sz="1800" i="1" dirty="0"/>
              <a:t> 453/2 </a:t>
            </a:r>
            <a:r>
              <a:rPr lang="en-US" sz="1800" i="1" dirty="0" err="1"/>
              <a:t>të</a:t>
            </a:r>
            <a:r>
              <a:rPr lang="en-US" sz="1800" i="1" dirty="0"/>
              <a:t> </a:t>
            </a:r>
            <a:r>
              <a:rPr lang="en-US" sz="1800" i="1" dirty="0" err="1"/>
              <a:t>K.Pr.Penale</a:t>
            </a:r>
            <a:r>
              <a:rPr lang="en-US" sz="1800" i="1" dirty="0"/>
              <a:t>”.</a:t>
            </a:r>
            <a:endParaRPr lang="en-US" sz="1800" dirty="0"/>
          </a:p>
          <a:p>
            <a:pPr algn="just"/>
            <a:endParaRPr lang="en-US" sz="1800" dirty="0"/>
          </a:p>
        </p:txBody>
      </p:sp>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737F391E-357D-48F4-987B-C3348A66A98B}" type="datetime1">
              <a:rPr lang="en-US" smtClean="0"/>
              <a:t>3/14/2023</a:t>
            </a:fld>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51</a:t>
            </a:fld>
            <a:endParaRPr lang="en-US"/>
          </a:p>
        </p:txBody>
      </p:sp>
    </p:spTree>
    <p:extLst>
      <p:ext uri="{BB962C8B-B14F-4D97-AF65-F5344CB8AC3E}">
        <p14:creationId xmlns:p14="http://schemas.microsoft.com/office/powerpoint/2010/main" val="311620639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5" name="Content Placeholder 4"/>
          <p:cNvSpPr>
            <a:spLocks noGrp="1"/>
          </p:cNvSpPr>
          <p:nvPr>
            <p:ph idx="1"/>
          </p:nvPr>
        </p:nvSpPr>
        <p:spPr>
          <a:xfrm>
            <a:off x="457200" y="1524000"/>
            <a:ext cx="8229600" cy="4602164"/>
          </a:xfrm>
        </p:spPr>
        <p:txBody>
          <a:bodyPr>
            <a:normAutofit fontScale="77500" lnSpcReduction="20000"/>
          </a:bodyPr>
          <a:lstStyle/>
          <a:p>
            <a:pPr>
              <a:buFont typeface="Wingdings" pitchFamily="2" charset="2"/>
              <a:buChar char="Ø"/>
            </a:pPr>
            <a:r>
              <a:rPr lang="en-US" sz="2800" b="1" dirty="0"/>
              <a:t>RIGJYKIMI DHE TË DREJTAT E TË DËNUARIT NË </a:t>
            </a:r>
            <a:r>
              <a:rPr lang="en-US" sz="2800" b="1" dirty="0" smtClean="0"/>
              <a:t>RIGJYKIM</a:t>
            </a:r>
          </a:p>
          <a:p>
            <a:pPr marL="0" indent="0">
              <a:buNone/>
            </a:pPr>
            <a:endParaRPr lang="en-US" sz="2200" dirty="0"/>
          </a:p>
          <a:p>
            <a:pPr algn="just"/>
            <a:r>
              <a:rPr lang="it-IT" sz="2600" dirty="0"/>
              <a:t>Vendimin nr.</a:t>
            </a:r>
            <a:r>
              <a:rPr lang="it-IT" sz="2600" b="1" dirty="0"/>
              <a:t> </a:t>
            </a:r>
            <a:r>
              <a:rPr lang="it-IT" sz="2600" dirty="0"/>
              <a:t>102, datë 20.05.2021 të Gjykatës së Rrethit Gjyqësor Tiranë, të dënuarës pasi i është pranuar kërkesa për rishikim, në rigjykim i është pranuar kërkesa për gjykim të shkurtuar. Gjykata arsyeton se:</a:t>
            </a:r>
            <a:r>
              <a:rPr lang="it-IT" sz="2600" b="1" dirty="0"/>
              <a:t> “</a:t>
            </a:r>
            <a:r>
              <a:rPr lang="it-IT" sz="2600" i="1" dirty="0"/>
              <a:t>Prokuroria pranë Gjykatës së Shkallës së Parë Tiranë, ka paraqitur pranë kësaj Gjykate kërkesën për gjykimin e të pandehurës Marjana Peshpali, e cila akuzohet për kryerjen e veprës </a:t>
            </a:r>
            <a:r>
              <a:rPr lang="pt-BR" sz="2600" i="1" dirty="0"/>
              <a:t>penale</a:t>
            </a:r>
            <a:r>
              <a:rPr lang="it-IT" sz="2600" i="1" dirty="0"/>
              <a:t> të “Falsifikim i dokumentave ”, parashikuar nga neni 186/1 i Kodit Penal. Me vendimin penal Nr. 379 datë 21.12.2020, gjykata që ka shqyrtuar kërkesën me objekt Rishikim vendimi ka vendosur pranimin e kërkrsës. Rezulton se rishikimi i vendimit gjyqësor është pranuar nga ana e gjykatës pasiqë e pandehura është gjykuar në mungesë sipas parashikimeve të nenit 352 të K.Pr.Penale. Nga ana e mbrojtëses së të pandehurës, në kërkesa paraprake është kërkuar që të rivendoset në afat për të paraqitur kërkesën për gjykim të shkurtuar, pasiqë e pandehura e ka patur të pamundur paraqitjen e saj në gjykimin e mëparshëm duke qënë se nuk kishte dijeni për gjykimin që zhvillhej ndaj saj. </a:t>
            </a:r>
            <a:endParaRPr lang="en-US" sz="2600" dirty="0"/>
          </a:p>
        </p:txBody>
      </p:sp>
      <p:sp>
        <p:nvSpPr>
          <p:cNvPr id="2" name="Date Placeholder 1"/>
          <p:cNvSpPr>
            <a:spLocks noGrp="1"/>
          </p:cNvSpPr>
          <p:nvPr>
            <p:ph type="dt" sz="half" idx="10"/>
          </p:nvPr>
        </p:nvSpPr>
        <p:spPr/>
        <p:txBody>
          <a:bodyPr/>
          <a:lstStyle/>
          <a:p>
            <a:fld id="{19A448B7-203C-48A1-A0AC-F7AA05CDCD6E}" type="datetime1">
              <a:rPr lang="en-US" smtClean="0"/>
              <a:t>3/14/2023</a:t>
            </a:fld>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52</a:t>
            </a:fld>
            <a:endParaRPr lang="en-US"/>
          </a:p>
        </p:txBody>
      </p:sp>
    </p:spTree>
    <p:extLst>
      <p:ext uri="{BB962C8B-B14F-4D97-AF65-F5344CB8AC3E}">
        <p14:creationId xmlns:p14="http://schemas.microsoft.com/office/powerpoint/2010/main" val="2734054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5" name="Content Placeholder 4"/>
          <p:cNvSpPr>
            <a:spLocks noGrp="1"/>
          </p:cNvSpPr>
          <p:nvPr>
            <p:ph idx="1"/>
          </p:nvPr>
        </p:nvSpPr>
        <p:spPr>
          <a:xfrm>
            <a:off x="457200" y="1676400"/>
            <a:ext cx="8229600" cy="4449764"/>
          </a:xfrm>
        </p:spPr>
        <p:txBody>
          <a:bodyPr>
            <a:normAutofit fontScale="62500" lnSpcReduction="20000"/>
          </a:bodyPr>
          <a:lstStyle/>
          <a:p>
            <a:pPr algn="just"/>
            <a:r>
              <a:rPr lang="it-IT" i="1" dirty="0" smtClean="0"/>
              <a:t>Gjykata </a:t>
            </a:r>
            <a:r>
              <a:rPr lang="it-IT" i="1" dirty="0"/>
              <a:t>pasi u njoh me kërkesën, vendosi të rivendosë në afat të pandehurën për paraqitjen e kërksës për gjykim të shkurtuar duke vlerësuar se kjo e drejtë e të pandehurës mund t’i mohohet për shkaqe që nuk varen prej saj, pasiqë rezulton që e pandehura nuk ka patur dijeni për gjykimin e mëparshëm të zhvilluar pranë kësaj Gjykate, dhe se e pandehura nuk i është fshehur drejtësisë por nuk është arritur të njoftohet për seancat gjyqësore dhe si rrjedhojë nuk ka patur mundësinë të paraqesë kërkesën për gjykim të shkurtuar, kjo në përputhje edhe me parashikimet e nenit 455 pika 2 të K.Pr.Penale. Pasi u rivendos afat nga ana e gjykatës, në kërkesa paraprake u paraqit kërkesa që të procedohet me rregullat e gjykimit të shkurtuar. Në lidhje me këtë kërkesë, Gjykata, si vlerësoi se aktet e hetimeve paraprake ishin të plota, nuk kontestoheshin nga palët, si dhe nuk konstatohej pavlefshmëri absolute e tyre apo papërdorshmëri e provave, ëmoi se ëështja mund të zgjidhet në gjëndjen që janë aktet, pa cënuar të drejtat dhe interesat e të pandehurës. Në këto kushte, në bazë të nenit 405/6 të K. Pr. Penale, gjykata vendosi të pranojë kërkesën e të pandehurës dhe të procedojë me gjykim të shkurtuar</a:t>
            </a:r>
            <a:r>
              <a:rPr lang="it-IT" dirty="0"/>
              <a:t>”.</a:t>
            </a:r>
            <a:endParaRPr lang="en-US" dirty="0"/>
          </a:p>
          <a:p>
            <a:endParaRPr lang="en-US" dirty="0"/>
          </a:p>
        </p:txBody>
      </p:sp>
      <p:sp>
        <p:nvSpPr>
          <p:cNvPr id="2" name="Date Placeholder 1"/>
          <p:cNvSpPr>
            <a:spLocks noGrp="1"/>
          </p:cNvSpPr>
          <p:nvPr>
            <p:ph type="dt" sz="half" idx="10"/>
          </p:nvPr>
        </p:nvSpPr>
        <p:spPr/>
        <p:txBody>
          <a:bodyPr/>
          <a:lstStyle/>
          <a:p>
            <a:fld id="{7C0E5331-0F16-4E07-A9E6-83FB6F415ADD}" type="datetime1">
              <a:rPr lang="en-US" smtClean="0"/>
              <a:t>3/14/2023</a:t>
            </a:fld>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53</a:t>
            </a:fld>
            <a:endParaRPr lang="en-US"/>
          </a:p>
        </p:txBody>
      </p:sp>
    </p:spTree>
    <p:extLst>
      <p:ext uri="{BB962C8B-B14F-4D97-AF65-F5344CB8AC3E}">
        <p14:creationId xmlns:p14="http://schemas.microsoft.com/office/powerpoint/2010/main" val="2762650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676400"/>
            <a:ext cx="8229600" cy="4449763"/>
          </a:xfrm>
        </p:spPr>
        <p:txBody>
          <a:bodyPr>
            <a:normAutofit/>
          </a:bodyPr>
          <a:lstStyle/>
          <a:p>
            <a:pPr marL="0" indent="0" algn="ctr">
              <a:buNone/>
            </a:pPr>
            <a:endParaRPr lang="en-US" dirty="0" smtClean="0"/>
          </a:p>
          <a:p>
            <a:pPr marL="0" indent="0" algn="ctr">
              <a:buNone/>
            </a:pPr>
            <a:r>
              <a:rPr lang="en-US" sz="3600" b="1" dirty="0" smtClean="0">
                <a:latin typeface="Algerian" panose="04020705040A02060702" pitchFamily="82" charset="0"/>
              </a:rPr>
              <a:t>FALEMINDERIT </a:t>
            </a:r>
            <a:r>
              <a:rPr lang="en-US" sz="3600" b="1" dirty="0" err="1" smtClean="0">
                <a:latin typeface="Algerian" panose="04020705040A02060702" pitchFamily="82" charset="0"/>
              </a:rPr>
              <a:t>PëR</a:t>
            </a:r>
            <a:r>
              <a:rPr lang="en-US" sz="3600" b="1" dirty="0" smtClean="0">
                <a:latin typeface="Algerian" panose="04020705040A02060702" pitchFamily="82" charset="0"/>
              </a:rPr>
              <a:t> </a:t>
            </a:r>
            <a:r>
              <a:rPr lang="en-US" sz="3600" b="1" dirty="0" err="1" smtClean="0">
                <a:latin typeface="Algerian" panose="04020705040A02060702" pitchFamily="82" charset="0"/>
              </a:rPr>
              <a:t>VëMENDJEN</a:t>
            </a:r>
            <a:r>
              <a:rPr lang="en-US" sz="3600" b="1" dirty="0" smtClean="0">
                <a:latin typeface="Algerian" panose="04020705040A02060702" pitchFamily="82" charset="0"/>
              </a:rPr>
              <a:t>!</a:t>
            </a:r>
            <a:endParaRPr lang="en-US" sz="3600" b="1" dirty="0">
              <a:latin typeface="Algerian" panose="04020705040A02060702" pitchFamily="82" charset="0"/>
            </a:endParaRPr>
          </a:p>
          <a:p>
            <a:pPr marL="0" indent="0">
              <a:buNone/>
            </a:pPr>
            <a:endParaRPr lang="en-US" b="1" dirty="0" smtClean="0">
              <a:latin typeface="Algerian" panose="04020705040A02060702" pitchFamily="82" charset="0"/>
            </a:endParaRPr>
          </a:p>
          <a:p>
            <a:pPr marL="0" indent="0">
              <a:buNone/>
            </a:pPr>
            <a:endParaRPr lang="en-US" b="1" dirty="0">
              <a:latin typeface="Algerian" panose="04020705040A02060702" pitchFamily="82" charset="0"/>
            </a:endParaRPr>
          </a:p>
          <a:p>
            <a:pPr marL="0" indent="0" algn="ctr">
              <a:buNone/>
            </a:pPr>
            <a:r>
              <a:rPr lang="en-US" b="1" i="1" dirty="0" err="1">
                <a:latin typeface="Algerian" panose="04020705040A02060702" pitchFamily="82" charset="0"/>
              </a:rPr>
              <a:t>Punoi</a:t>
            </a:r>
            <a:r>
              <a:rPr lang="en-US" b="1" i="1" dirty="0">
                <a:latin typeface="Algerian" panose="04020705040A02060702" pitchFamily="82" charset="0"/>
              </a:rPr>
              <a:t>: </a:t>
            </a:r>
            <a:r>
              <a:rPr lang="en-US" b="1" i="1" dirty="0" err="1">
                <a:latin typeface="Algerian" panose="04020705040A02060702" pitchFamily="82" charset="0"/>
              </a:rPr>
              <a:t>Artur</a:t>
            </a:r>
            <a:r>
              <a:rPr lang="en-US" b="1" i="1" dirty="0">
                <a:latin typeface="Algerian" panose="04020705040A02060702" pitchFamily="82" charset="0"/>
              </a:rPr>
              <a:t> </a:t>
            </a:r>
            <a:r>
              <a:rPr lang="en-US" b="1" i="1" dirty="0" err="1">
                <a:latin typeface="Algerian" panose="04020705040A02060702" pitchFamily="82" charset="0"/>
              </a:rPr>
              <a:t>Prenga</a:t>
            </a:r>
            <a:endParaRPr lang="en-US" b="1" i="1" dirty="0">
              <a:latin typeface="Algerian" panose="04020705040A02060702" pitchFamily="82" charset="0"/>
            </a:endParaRPr>
          </a:p>
          <a:p>
            <a:endParaRPr lang="en-US" dirty="0"/>
          </a:p>
        </p:txBody>
      </p:sp>
      <p:pic>
        <p:nvPicPr>
          <p:cNvPr id="6" name="Picture 5" descr="magjistratura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139504"/>
            <a:ext cx="1524001" cy="1232095"/>
          </a:xfrm>
          <a:prstGeom prst="rect">
            <a:avLst/>
          </a:prstGeom>
          <a:noFill/>
        </p:spPr>
      </p:pic>
      <p:sp>
        <p:nvSpPr>
          <p:cNvPr id="2" name="Date Placeholder 1"/>
          <p:cNvSpPr>
            <a:spLocks noGrp="1"/>
          </p:cNvSpPr>
          <p:nvPr>
            <p:ph type="dt" sz="half" idx="10"/>
          </p:nvPr>
        </p:nvSpPr>
        <p:spPr/>
        <p:txBody>
          <a:bodyPr/>
          <a:lstStyle/>
          <a:p>
            <a:fld id="{204B39D0-1359-4CB0-90B6-783C0B4466A5}" type="datetime1">
              <a:rPr lang="en-US" smtClean="0"/>
              <a:t>3/14/2023</a:t>
            </a:fld>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54</a:t>
            </a:fld>
            <a:endParaRPr lang="en-US"/>
          </a:p>
        </p:txBody>
      </p:sp>
    </p:spTree>
    <p:extLst>
      <p:ext uri="{BB962C8B-B14F-4D97-AF65-F5344CB8AC3E}">
        <p14:creationId xmlns:p14="http://schemas.microsoft.com/office/powerpoint/2010/main" val="40315407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TotalTime>
  <Words>12063</Words>
  <Application>Microsoft Office PowerPoint</Application>
  <PresentationFormat>On-screen Show (4:3)</PresentationFormat>
  <Paragraphs>294</Paragraphs>
  <Slides>54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Algerian</vt:lpstr>
      <vt:lpstr>Arial</vt:lpstr>
      <vt:lpstr>Calibri</vt:lpstr>
      <vt:lpstr>Wingdings</vt:lpstr>
      <vt:lpstr>Office Theme</vt:lpstr>
      <vt:lpstr>PowerPoint Presentation</vt:lpstr>
      <vt:lpstr>KRITERET E GJYKIMIT NË MUNGESË NË KUDËR TË ORGANZIATËS SË KOMBËVE TË BASHKUARA. </vt:lpstr>
      <vt:lpstr>PowerPoint Presentation</vt:lpstr>
      <vt:lpstr>Komiteti për të Drejtat e Njeriut, Ali Maleki kundër Italisë, komunikimi Nr 699/1996 datë 15 Korrik 1999 CCPR/C/66/D/699/1996. Vendim i datës 15.7.1999. </vt:lpstr>
      <vt:lpstr>Komiteti për të Drejtat e Njeriut, Ali Maleki kundër Italisë, komunikimi Nr 699/1996 datë 15 Korrik 1999 CCPR/C/66/D/699/1996. Vendim i datës 15.7.1999. (Vazhdim) </vt:lpstr>
      <vt:lpstr>PowerPoint Presentation</vt:lpstr>
      <vt:lpstr>Kriteret për Gjykimin në Mungesë sipas Rekomandimit (75) 11 të Komitetit të Ministrave të Këshillit të Evropës </vt:lpstr>
      <vt:lpstr>Kriteret për Gjykimin në Mungesë sipas Rekomandimit (75) 11 të Komitetit të Ministrave të Këshillit të Evropës  (vazhdim) </vt:lpstr>
      <vt:lpstr>Vendimi Nr. 94 datë 21.06.2017, i Gjykatës së Lartë. </vt:lpstr>
      <vt:lpstr>PowerPoint Presentation</vt:lpstr>
      <vt:lpstr>PowerPoint Presentation</vt:lpstr>
      <vt:lpstr>Njoftimi i të pandehurit</vt:lpstr>
      <vt:lpstr>A mund të konsiderohet i njoftuar dhe mandej të gjykohet në mungesë i pandehuri që nuk është njoftuar drejtëpërdrejtë, por një familjar i afërm i të cilit (babai) ka marrë përsipër njoftimin? </vt:lpstr>
      <vt:lpstr>PowerPoint Presentation</vt:lpstr>
      <vt:lpstr>Njoftimi i të pandehurit që ndodhet jashtë shtetit, me adresë të njohur në Republikën e Shqipërisë.  </vt:lpstr>
      <vt:lpstr>PowerPoint Presentation</vt:lpstr>
      <vt:lpstr>PowerPoint Presentation</vt:lpstr>
      <vt:lpstr>PowerPoint Presentation</vt:lpstr>
      <vt:lpstr>Cilat janë efektete e vendimit të mosgjetjes së të pandehurit? </vt:lpstr>
      <vt:lpstr>PowerPoint Presentation</vt:lpstr>
      <vt:lpstr>A mundet i pandehuri të heqë dorë nga gjykimi, nëpërmjet fshehjes nga drejtësia, pa u njoftuar më parë për vetë gjykimin ndaj tij?  Nëse i pandehuri nuk është njoftuar efektivisht për thirrjen në gjyq, a mund të thuhet se ai është i informuar për gjykimin ndaj tij? </vt:lpstr>
      <vt:lpstr>Shtrirja e efekteve të deklarimit te fshehjes dhe ndikimi i saj ne procedurën e njoftimit.</vt:lpstr>
      <vt:lpstr>PowerPoint Presentation</vt:lpstr>
      <vt:lpstr>PowerPoint Presentation</vt:lpstr>
      <vt:lpstr>Gjykimi pa pjesëmarrjen e të pandehurit sipas nenit 351 të K.Pr.Penale</vt:lpstr>
      <vt:lpstr>PowerPoint Presentation</vt:lpstr>
      <vt:lpstr>PowerPoint Presentation</vt:lpstr>
      <vt:lpstr>PowerPoint Presentation</vt:lpstr>
      <vt:lpstr>Gjykimi në mungesë i të pandehurit që i fshihet drejtësisë.</vt:lpstr>
      <vt:lpstr>PowerPoint Presentation</vt:lpstr>
      <vt:lpstr>PowerPoint Presentation</vt:lpstr>
      <vt:lpstr>PowerPoint Presentation</vt:lpstr>
      <vt:lpstr>PowerPoint Presentation</vt:lpstr>
      <vt:lpstr>PowerPoint Presentation</vt:lpstr>
      <vt:lpstr>Pamundësia e ekstradimit kur i pandehuri ndodhet jashtë vendit </vt:lpstr>
      <vt:lpstr>PowerPoint Presentation</vt:lpstr>
      <vt:lpstr>PowerPoint Presentation</vt:lpstr>
      <vt:lpstr>PowerPoint Presentation</vt:lpstr>
      <vt:lpstr>PEZULLIMI I GJYKIMIT</vt:lpstr>
      <vt:lpstr>PowerPoint Presentation</vt:lpstr>
      <vt:lpstr>PowerPoint Presentation</vt:lpstr>
      <vt:lpstr>Mjetet e ankimit kundër vendimit të dhënë në mungesë</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Microsoft account</cp:lastModifiedBy>
  <cp:revision>17</cp:revision>
  <dcterms:created xsi:type="dcterms:W3CDTF">2006-08-16T00:00:00Z</dcterms:created>
  <dcterms:modified xsi:type="dcterms:W3CDTF">2023-03-14T18:23:16Z</dcterms:modified>
</cp:coreProperties>
</file>