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971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42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790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00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4017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691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039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979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7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234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7779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812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4637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5638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4074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978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0060E-88FB-46CD-8E67-6D006F9CEF8B}" type="datetimeFigureOut">
              <a:rPr lang="en-CA" smtClean="0"/>
              <a:t>2023-03-15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0D197DA-8443-4D04-8325-F1B526AC2C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442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b="1" dirty="0" smtClean="0"/>
              <a:t>GJYKIMI NE MUNGESE BRENDA KORINZES LIGJORE TE BE</a:t>
            </a:r>
            <a:endParaRPr lang="en-CA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en-CA" b="1" dirty="0" smtClean="0"/>
              <a:t>MARSELA DERVISHI</a:t>
            </a:r>
          </a:p>
          <a:p>
            <a:pPr algn="ctr"/>
            <a:endParaRPr lang="en-CA" dirty="0" smtClean="0"/>
          </a:p>
          <a:p>
            <a:pPr algn="ctr"/>
            <a:r>
              <a:rPr lang="en-CA" b="1" dirty="0" smtClean="0"/>
              <a:t>TIRANE, QERSHOR 2023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175138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108" y="852710"/>
            <a:ext cx="8911687" cy="1280890"/>
          </a:xfrm>
        </p:spPr>
        <p:txBody>
          <a:bodyPr/>
          <a:lstStyle/>
          <a:p>
            <a:pPr algn="ctr"/>
            <a:r>
              <a:rPr lang="en-CA" b="1" dirty="0" smtClean="0"/>
              <a:t>GJYKIMI NE MUNGESE BRENDA KORNIZES LIGJORE TE BE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7132" y="2133600"/>
            <a:ext cx="10504868" cy="4537656"/>
          </a:xfrm>
        </p:spPr>
        <p:txBody>
          <a:bodyPr>
            <a:normAutofit/>
          </a:bodyPr>
          <a:lstStyle/>
          <a:p>
            <a:pPr algn="just"/>
            <a:r>
              <a:rPr lang="en-CA" dirty="0" err="1"/>
              <a:t>Bashkimi</a:t>
            </a:r>
            <a:r>
              <a:rPr lang="en-CA" dirty="0"/>
              <a:t> </a:t>
            </a:r>
            <a:r>
              <a:rPr lang="en-CA" dirty="0" err="1"/>
              <a:t>Europian</a:t>
            </a:r>
            <a:r>
              <a:rPr lang="en-CA" dirty="0"/>
              <a:t>,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përgjithësi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sistem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harmonizuar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drejtësinë</a:t>
            </a:r>
            <a:r>
              <a:rPr lang="en-CA" dirty="0"/>
              <a:t> </a:t>
            </a:r>
            <a:r>
              <a:rPr lang="en-CA" dirty="0" err="1"/>
              <a:t>penale</a:t>
            </a:r>
            <a:r>
              <a:rPr lang="en-CA" dirty="0"/>
              <a:t>. </a:t>
            </a:r>
            <a:endParaRPr lang="en-CA" dirty="0" smtClean="0"/>
          </a:p>
          <a:p>
            <a:pPr algn="just"/>
            <a:r>
              <a:rPr lang="en-CA" dirty="0" err="1" smtClean="0"/>
              <a:t>Shtetet</a:t>
            </a:r>
            <a:r>
              <a:rPr lang="en-CA" dirty="0" smtClean="0"/>
              <a:t> </a:t>
            </a:r>
            <a:r>
              <a:rPr lang="en-CA" dirty="0" err="1"/>
              <a:t>anëtare</a:t>
            </a:r>
            <a:r>
              <a:rPr lang="en-CA" dirty="0"/>
              <a:t> </a:t>
            </a:r>
            <a:r>
              <a:rPr lang="en-CA" dirty="0" err="1"/>
              <a:t>kanë</a:t>
            </a:r>
            <a:r>
              <a:rPr lang="en-CA" dirty="0"/>
              <a:t> </a:t>
            </a:r>
            <a:r>
              <a:rPr lang="en-CA" dirty="0" err="1"/>
              <a:t>ende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dorë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penal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sistemin</a:t>
            </a:r>
            <a:r>
              <a:rPr lang="en-CA" dirty="0"/>
              <a:t> e </a:t>
            </a:r>
            <a:r>
              <a:rPr lang="en-CA" dirty="0" err="1"/>
              <a:t>ndëshkimit</a:t>
            </a:r>
            <a:r>
              <a:rPr lang="en-CA" dirty="0"/>
              <a:t> penal </a:t>
            </a:r>
            <a:r>
              <a:rPr lang="en-CA" dirty="0" err="1"/>
              <a:t>brenda</a:t>
            </a:r>
            <a:r>
              <a:rPr lang="en-CA" dirty="0"/>
              <a:t> </a:t>
            </a:r>
            <a:r>
              <a:rPr lang="en-CA" dirty="0" err="1"/>
              <a:t>territorit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smtClean="0"/>
              <a:t>tyre.</a:t>
            </a:r>
          </a:p>
          <a:p>
            <a:pPr algn="just"/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lidhje</a:t>
            </a:r>
            <a:r>
              <a:rPr lang="en-CA" dirty="0" smtClean="0"/>
              <a:t> me </a:t>
            </a:r>
            <a:r>
              <a:rPr lang="en-CA" dirty="0" err="1" smtClean="0"/>
              <a:t>çështje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veçanta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procedurës</a:t>
            </a:r>
            <a:r>
              <a:rPr lang="en-CA" dirty="0" smtClean="0"/>
              <a:t> </a:t>
            </a:r>
            <a:r>
              <a:rPr lang="en-CA" dirty="0" err="1" smtClean="0"/>
              <a:t>penale</a:t>
            </a:r>
            <a:r>
              <a:rPr lang="en-CA" dirty="0" smtClean="0"/>
              <a:t>, </a:t>
            </a:r>
            <a:r>
              <a:rPr lang="en-CA" dirty="0" err="1" smtClean="0"/>
              <a:t>ku</a:t>
            </a:r>
            <a:r>
              <a:rPr lang="en-CA" dirty="0" smtClean="0"/>
              <a:t> </a:t>
            </a:r>
            <a:r>
              <a:rPr lang="en-CA" dirty="0" err="1"/>
              <a:t>përfshihet</a:t>
            </a:r>
            <a:r>
              <a:rPr lang="en-CA" dirty="0"/>
              <a:t> </a:t>
            </a:r>
            <a:r>
              <a:rPr lang="en-CA" dirty="0" err="1"/>
              <a:t>edhe</a:t>
            </a:r>
            <a:r>
              <a:rPr lang="en-CA" dirty="0"/>
              <a:t> </a:t>
            </a:r>
            <a:r>
              <a:rPr lang="en-CA" dirty="0" err="1"/>
              <a:t>prania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 smtClean="0"/>
              <a:t>gjykim</a:t>
            </a:r>
            <a:r>
              <a:rPr lang="en-CA" dirty="0" smtClean="0"/>
              <a:t> (</a:t>
            </a:r>
            <a:r>
              <a:rPr lang="en-CA" dirty="0" err="1" smtClean="0"/>
              <a:t>si</a:t>
            </a:r>
            <a:r>
              <a:rPr lang="en-CA" dirty="0" smtClean="0"/>
              <a:t> </a:t>
            </a:r>
            <a:r>
              <a:rPr lang="en-CA" dirty="0" err="1" smtClean="0"/>
              <a:t>aspekt</a:t>
            </a:r>
            <a:r>
              <a:rPr lang="en-CA" dirty="0" smtClean="0"/>
              <a:t> </a:t>
            </a:r>
            <a:r>
              <a:rPr lang="en-CA" dirty="0" err="1" smtClean="0"/>
              <a:t>thelbësor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drejtës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proces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rregullt</a:t>
            </a:r>
            <a:r>
              <a:rPr lang="en-CA" dirty="0"/>
              <a:t> </a:t>
            </a:r>
            <a:r>
              <a:rPr lang="en-CA" dirty="0" err="1" smtClean="0"/>
              <a:t>gjyqësor</a:t>
            </a:r>
            <a:r>
              <a:rPr lang="en-CA" dirty="0" smtClean="0"/>
              <a:t>), </a:t>
            </a:r>
            <a:r>
              <a:rPr lang="en-CA" dirty="0" err="1" smtClean="0"/>
              <a:t>janë</a:t>
            </a:r>
            <a:r>
              <a:rPr lang="en-CA" dirty="0" smtClean="0"/>
              <a:t> </a:t>
            </a:r>
            <a:r>
              <a:rPr lang="en-CA" dirty="0" err="1" smtClean="0"/>
              <a:t>hartuar</a:t>
            </a:r>
            <a:r>
              <a:rPr lang="en-CA" dirty="0" smtClean="0"/>
              <a:t> </a:t>
            </a:r>
            <a:r>
              <a:rPr lang="en-CA" dirty="0" err="1" smtClean="0"/>
              <a:t>disa</a:t>
            </a:r>
            <a:r>
              <a:rPr lang="en-CA" dirty="0" smtClean="0"/>
              <a:t> </a:t>
            </a:r>
            <a:r>
              <a:rPr lang="en-CA" dirty="0" err="1" smtClean="0"/>
              <a:t>akte</a:t>
            </a:r>
            <a:r>
              <a:rPr lang="en-CA" dirty="0" smtClean="0"/>
              <a:t> </a:t>
            </a:r>
            <a:r>
              <a:rPr lang="en-CA" dirty="0" err="1" smtClean="0"/>
              <a:t>legjislative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organet</a:t>
            </a:r>
            <a:r>
              <a:rPr lang="en-CA" dirty="0" smtClean="0"/>
              <a:t> e </a:t>
            </a:r>
            <a:r>
              <a:rPr lang="en-CA" dirty="0" err="1" smtClean="0"/>
              <a:t>Bashkimit</a:t>
            </a:r>
            <a:r>
              <a:rPr lang="en-CA" dirty="0" smtClean="0"/>
              <a:t> </a:t>
            </a:r>
            <a:r>
              <a:rPr lang="en-CA" dirty="0" err="1" smtClean="0"/>
              <a:t>Europian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Mbrojtja</a:t>
            </a:r>
            <a:r>
              <a:rPr lang="en-CA" dirty="0" smtClean="0"/>
              <a:t> e </a:t>
            </a:r>
            <a:r>
              <a:rPr lang="en-CA" dirty="0" err="1" smtClean="0"/>
              <a:t>kësaj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drejte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nivel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BE, </a:t>
            </a:r>
            <a:r>
              <a:rPr lang="en-CA" dirty="0" err="1" smtClean="0"/>
              <a:t>fillimisht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qënë</a:t>
            </a:r>
            <a:r>
              <a:rPr lang="en-CA" dirty="0" smtClean="0"/>
              <a:t> </a:t>
            </a:r>
            <a:r>
              <a:rPr lang="en-CA" dirty="0" err="1" smtClean="0"/>
              <a:t>indirekte</a:t>
            </a:r>
            <a:r>
              <a:rPr lang="en-CA" dirty="0" smtClean="0"/>
              <a:t>, duke </a:t>
            </a:r>
            <a:r>
              <a:rPr lang="en-CA" dirty="0" err="1" smtClean="0"/>
              <a:t>vendosur</a:t>
            </a:r>
            <a:r>
              <a:rPr lang="en-CA" dirty="0" smtClean="0"/>
              <a:t> </a:t>
            </a:r>
            <a:r>
              <a:rPr lang="en-CA" dirty="0" err="1" smtClean="0"/>
              <a:t>kushte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njohjen</a:t>
            </a:r>
            <a:r>
              <a:rPr lang="en-CA" dirty="0" smtClean="0"/>
              <a:t> </a:t>
            </a:r>
            <a:r>
              <a:rPr lang="en-CA" dirty="0" err="1" smtClean="0"/>
              <a:t>reciproke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vendimeve</a:t>
            </a:r>
            <a:r>
              <a:rPr lang="en-CA" dirty="0" smtClean="0"/>
              <a:t> </a:t>
            </a:r>
            <a:r>
              <a:rPr lang="en-CA" dirty="0" err="1" smtClean="0"/>
              <a:t>gjyqësore</a:t>
            </a:r>
            <a:r>
              <a:rPr lang="en-CA" dirty="0" smtClean="0"/>
              <a:t> </a:t>
            </a:r>
            <a:r>
              <a:rPr lang="en-CA" dirty="0" err="1" smtClean="0"/>
              <a:t>ndëmjet</a:t>
            </a:r>
            <a:r>
              <a:rPr lang="en-CA" dirty="0" smtClean="0"/>
              <a:t> </a:t>
            </a:r>
            <a:r>
              <a:rPr lang="en-CA" dirty="0" err="1" smtClean="0"/>
              <a:t>shteteve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BE (</a:t>
            </a:r>
            <a:r>
              <a:rPr lang="en-CA" dirty="0" err="1" smtClean="0"/>
              <a:t>Vendimi</a:t>
            </a:r>
            <a:r>
              <a:rPr lang="en-CA" dirty="0"/>
              <a:t> </a:t>
            </a:r>
            <a:r>
              <a:rPr lang="en-CA" dirty="0" err="1" smtClean="0"/>
              <a:t>kuadër</a:t>
            </a:r>
            <a:r>
              <a:rPr lang="en-CA" dirty="0" smtClean="0"/>
              <a:t> </a:t>
            </a:r>
            <a:r>
              <a:rPr lang="en-CA" dirty="0" err="1" smtClean="0"/>
              <a:t>nr</a:t>
            </a:r>
            <a:r>
              <a:rPr lang="en-CA" dirty="0" smtClean="0"/>
              <a:t>. 584/2002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/>
              <a:t>U</a:t>
            </a:r>
            <a:r>
              <a:rPr lang="en-CA" dirty="0" err="1" smtClean="0"/>
              <a:t>rdhërin</a:t>
            </a:r>
            <a:r>
              <a:rPr lang="en-CA" dirty="0" smtClean="0"/>
              <a:t> </a:t>
            </a:r>
            <a:r>
              <a:rPr lang="en-CA" dirty="0" err="1" smtClean="0"/>
              <a:t>Europian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kërkimit</a:t>
            </a:r>
            <a:r>
              <a:rPr lang="en-CA" dirty="0" smtClean="0"/>
              <a:t>)</a:t>
            </a:r>
          </a:p>
          <a:p>
            <a:pPr algn="just"/>
            <a:r>
              <a:rPr lang="en-CA" dirty="0" err="1" smtClean="0"/>
              <a:t>Më</a:t>
            </a:r>
            <a:r>
              <a:rPr lang="en-CA" dirty="0" smtClean="0"/>
              <a:t> pas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miratuar</a:t>
            </a:r>
            <a:r>
              <a:rPr lang="en-CA" dirty="0" smtClean="0"/>
              <a:t> </a:t>
            </a:r>
            <a:r>
              <a:rPr lang="en-CA" dirty="0" err="1" smtClean="0"/>
              <a:t>Direktiva</a:t>
            </a:r>
            <a:r>
              <a:rPr lang="en-CA" dirty="0" smtClean="0"/>
              <a:t> </a:t>
            </a:r>
            <a:r>
              <a:rPr lang="en-CA" dirty="0" err="1" smtClean="0"/>
              <a:t>Nr</a:t>
            </a:r>
            <a:r>
              <a:rPr lang="en-CA" dirty="0"/>
              <a:t>. 2016/243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Parlamentit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Këshillit</a:t>
            </a:r>
            <a:r>
              <a:rPr lang="en-CA" dirty="0"/>
              <a:t>, </a:t>
            </a:r>
            <a:r>
              <a:rPr lang="en-CA" dirty="0" err="1" smtClean="0"/>
              <a:t>ku</a:t>
            </a:r>
            <a:r>
              <a:rPr lang="en-CA" dirty="0" smtClean="0"/>
              <a:t> u </a:t>
            </a:r>
            <a:r>
              <a:rPr lang="en-CA" dirty="0" err="1"/>
              <a:t>vendosën</a:t>
            </a:r>
            <a:r>
              <a:rPr lang="en-CA" dirty="0"/>
              <a:t>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standarde</a:t>
            </a:r>
            <a:r>
              <a:rPr lang="en-CA" dirty="0"/>
              <a:t> </a:t>
            </a:r>
            <a:r>
              <a:rPr lang="en-CA" dirty="0" err="1"/>
              <a:t>minimale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garantimin</a:t>
            </a:r>
            <a:r>
              <a:rPr lang="en-CA" dirty="0"/>
              <a:t> e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drejtës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praninë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 smtClean="0"/>
              <a:t>gjykim</a:t>
            </a:r>
            <a:endParaRPr lang="en-CA" dirty="0" smtClean="0"/>
          </a:p>
          <a:p>
            <a:pPr marL="0" indent="0" algn="just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908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err="1" smtClean="0"/>
              <a:t>Aktet</a:t>
            </a:r>
            <a:r>
              <a:rPr lang="en-CA" b="1" dirty="0" smtClean="0"/>
              <a:t> </a:t>
            </a:r>
            <a:r>
              <a:rPr lang="en-CA" b="1" dirty="0" err="1" smtClean="0"/>
              <a:t>kryesore</a:t>
            </a:r>
            <a:r>
              <a:rPr lang="en-CA" b="1" dirty="0" smtClean="0"/>
              <a:t> </a:t>
            </a:r>
            <a:r>
              <a:rPr lang="en-CA" b="1" dirty="0" err="1" smtClean="0"/>
              <a:t>të</a:t>
            </a:r>
            <a:r>
              <a:rPr lang="en-CA" b="1" dirty="0" smtClean="0"/>
              <a:t> BE </a:t>
            </a:r>
            <a:r>
              <a:rPr lang="en-CA" b="1" dirty="0" err="1" smtClean="0"/>
              <a:t>për</a:t>
            </a:r>
            <a:r>
              <a:rPr lang="en-CA" b="1" dirty="0" smtClean="0"/>
              <a:t> </a:t>
            </a:r>
            <a:r>
              <a:rPr lang="en-CA" b="1" dirty="0" err="1" smtClean="0"/>
              <a:t>gjykimin</a:t>
            </a:r>
            <a:r>
              <a:rPr lang="en-CA" b="1" dirty="0" smtClean="0"/>
              <a:t> </a:t>
            </a:r>
            <a:r>
              <a:rPr lang="en-CA" b="1" dirty="0" err="1" smtClean="0"/>
              <a:t>në</a:t>
            </a:r>
            <a:r>
              <a:rPr lang="en-CA" b="1" dirty="0" smtClean="0"/>
              <a:t> </a:t>
            </a:r>
            <a:r>
              <a:rPr lang="en-CA" b="1" dirty="0" err="1" smtClean="0"/>
              <a:t>mungesë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529" y="2133599"/>
            <a:ext cx="9697791" cy="4486141"/>
          </a:xfrm>
        </p:spPr>
        <p:txBody>
          <a:bodyPr/>
          <a:lstStyle/>
          <a:p>
            <a:pPr algn="just"/>
            <a:r>
              <a:rPr lang="en-CA" dirty="0" err="1" smtClean="0"/>
              <a:t>Vendimi</a:t>
            </a:r>
            <a:r>
              <a:rPr lang="en-CA" dirty="0" smtClean="0"/>
              <a:t> </a:t>
            </a:r>
            <a:r>
              <a:rPr lang="en-CA" dirty="0" err="1" smtClean="0"/>
              <a:t>Kuadër</a:t>
            </a:r>
            <a:r>
              <a:rPr lang="en-CA" dirty="0" smtClean="0"/>
              <a:t> 2002/584/JHA </a:t>
            </a:r>
            <a:r>
              <a:rPr lang="en-CA" dirty="0"/>
              <a:t>date 13 </a:t>
            </a:r>
            <a:r>
              <a:rPr lang="en-CA" dirty="0" err="1"/>
              <a:t>Qershor</a:t>
            </a:r>
            <a:r>
              <a:rPr lang="en-CA" dirty="0"/>
              <a:t> 2002 </a:t>
            </a:r>
            <a:r>
              <a:rPr lang="en-CA" dirty="0" smtClean="0"/>
              <a:t>“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Urdhërin</a:t>
            </a:r>
            <a:r>
              <a:rPr lang="en-CA" dirty="0" smtClean="0"/>
              <a:t> </a:t>
            </a:r>
            <a:r>
              <a:rPr lang="en-CA" dirty="0" err="1" smtClean="0"/>
              <a:t>Europian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Ndalimit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procedurat</a:t>
            </a:r>
            <a:r>
              <a:rPr lang="en-CA" dirty="0" smtClean="0"/>
              <a:t> e </a:t>
            </a:r>
            <a:r>
              <a:rPr lang="en-CA" dirty="0" err="1" smtClean="0"/>
              <a:t>dorëzimit</a:t>
            </a:r>
            <a:r>
              <a:rPr lang="en-CA" dirty="0" smtClean="0"/>
              <a:t> </a:t>
            </a:r>
            <a:r>
              <a:rPr lang="en-CA" dirty="0" err="1" smtClean="0"/>
              <a:t>ndërmjet</a:t>
            </a:r>
            <a:r>
              <a:rPr lang="en-CA" dirty="0" smtClean="0"/>
              <a:t> </a:t>
            </a:r>
            <a:r>
              <a:rPr lang="en-CA" dirty="0" err="1" smtClean="0"/>
              <a:t>shteteve</a:t>
            </a:r>
            <a:r>
              <a:rPr lang="en-CA" dirty="0" smtClean="0"/>
              <a:t> </a:t>
            </a:r>
            <a:r>
              <a:rPr lang="en-CA" dirty="0" err="1" smtClean="0"/>
              <a:t>anëtare</a:t>
            </a:r>
            <a:r>
              <a:rPr lang="en-CA" dirty="0" smtClean="0"/>
              <a:t>”</a:t>
            </a:r>
          </a:p>
          <a:p>
            <a:pPr algn="just"/>
            <a:r>
              <a:rPr lang="en-CA" dirty="0" err="1" smtClean="0"/>
              <a:t>Vendimi</a:t>
            </a:r>
            <a:r>
              <a:rPr lang="en-CA" dirty="0" smtClean="0"/>
              <a:t> </a:t>
            </a:r>
            <a:r>
              <a:rPr lang="en-CA" dirty="0" err="1" smtClean="0"/>
              <a:t>Kuadër</a:t>
            </a:r>
            <a:r>
              <a:rPr lang="en-CA" dirty="0" smtClean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Këshillit</a:t>
            </a:r>
            <a:r>
              <a:rPr lang="en-CA" dirty="0"/>
              <a:t> 2009/299/JHA “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amendimin</a:t>
            </a:r>
            <a:r>
              <a:rPr lang="en-CA" dirty="0"/>
              <a:t> e </a:t>
            </a:r>
            <a:r>
              <a:rPr lang="en-CA" dirty="0" err="1"/>
              <a:t>vendimeve</a:t>
            </a:r>
            <a:r>
              <a:rPr lang="en-CA" dirty="0"/>
              <a:t> </a:t>
            </a:r>
            <a:r>
              <a:rPr lang="en-CA" dirty="0" err="1"/>
              <a:t>kuadër</a:t>
            </a:r>
            <a:r>
              <a:rPr lang="en-CA" dirty="0"/>
              <a:t> </a:t>
            </a:r>
            <a:r>
              <a:rPr lang="en-CA" b="1" dirty="0"/>
              <a:t>2002/584/JHA</a:t>
            </a:r>
            <a:r>
              <a:rPr lang="en-CA" dirty="0"/>
              <a:t>, 2005/214/JHA, 2006/783/JHA, 2008/909/JHA and </a:t>
            </a:r>
            <a:r>
              <a:rPr lang="en-CA" dirty="0" smtClean="0"/>
              <a:t>2008/947/JHA </a:t>
            </a:r>
            <a:r>
              <a:rPr lang="en-CA" dirty="0"/>
              <a:t>duke </a:t>
            </a:r>
            <a:r>
              <a:rPr lang="en-CA" dirty="0" err="1"/>
              <a:t>shtuar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drejtat</a:t>
            </a:r>
            <a:r>
              <a:rPr lang="en-CA" dirty="0"/>
              <a:t> </a:t>
            </a:r>
            <a:r>
              <a:rPr lang="en-CA" dirty="0" err="1"/>
              <a:t>procedurale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personave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inkurajuar</a:t>
            </a:r>
            <a:r>
              <a:rPr lang="en-CA" dirty="0"/>
              <a:t> </a:t>
            </a:r>
            <a:r>
              <a:rPr lang="en-CA" dirty="0" err="1"/>
              <a:t>zbatimin</a:t>
            </a:r>
            <a:r>
              <a:rPr lang="en-CA" dirty="0"/>
              <a:t> e </a:t>
            </a:r>
            <a:r>
              <a:rPr lang="en-CA" dirty="0" err="1"/>
              <a:t>parimit</a:t>
            </a:r>
            <a:r>
              <a:rPr lang="en-CA" dirty="0"/>
              <a:t> </a:t>
            </a:r>
            <a:r>
              <a:rPr lang="en-CA" dirty="0" err="1"/>
              <a:t>te</a:t>
            </a:r>
            <a:r>
              <a:rPr lang="en-CA" dirty="0"/>
              <a:t> </a:t>
            </a:r>
            <a:r>
              <a:rPr lang="en-CA" dirty="0" err="1"/>
              <a:t>besimit</a:t>
            </a:r>
            <a:r>
              <a:rPr lang="en-CA" dirty="0"/>
              <a:t> </a:t>
            </a:r>
            <a:r>
              <a:rPr lang="en-CA" dirty="0" err="1"/>
              <a:t>te</a:t>
            </a:r>
            <a:r>
              <a:rPr lang="en-CA" dirty="0"/>
              <a:t> </a:t>
            </a:r>
            <a:r>
              <a:rPr lang="en-CA" dirty="0" err="1"/>
              <a:t>ndërsjelltë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vendimet</a:t>
            </a:r>
            <a:r>
              <a:rPr lang="en-CA" dirty="0"/>
              <a:t> e </a:t>
            </a:r>
            <a:r>
              <a:rPr lang="en-CA" dirty="0" err="1"/>
              <a:t>dhëna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/>
              <a:t>Direktiva</a:t>
            </a:r>
            <a:r>
              <a:rPr lang="en-CA" dirty="0"/>
              <a:t> 2016/243 </a:t>
            </a:r>
            <a:r>
              <a:rPr lang="en-CA" dirty="0" err="1"/>
              <a:t>datë</a:t>
            </a:r>
            <a:r>
              <a:rPr lang="en-CA" dirty="0"/>
              <a:t> 11.3.2016 e </a:t>
            </a:r>
            <a:r>
              <a:rPr lang="en-CA" dirty="0" err="1"/>
              <a:t>Parlamentit</a:t>
            </a:r>
            <a:r>
              <a:rPr lang="en-CA" dirty="0"/>
              <a:t> </a:t>
            </a:r>
            <a:r>
              <a:rPr lang="en-CA" dirty="0" err="1"/>
              <a:t>Europian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Këshillit</a:t>
            </a:r>
            <a:r>
              <a:rPr lang="en-CA" dirty="0"/>
              <a:t> “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forcimin</a:t>
            </a:r>
            <a:r>
              <a:rPr lang="en-CA" dirty="0"/>
              <a:t> e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aspekteve</a:t>
            </a:r>
            <a:r>
              <a:rPr lang="en-CA" dirty="0"/>
              <a:t> </a:t>
            </a:r>
            <a:r>
              <a:rPr lang="en-CA" dirty="0" err="1"/>
              <a:t>lidhur</a:t>
            </a:r>
            <a:r>
              <a:rPr lang="en-CA" dirty="0"/>
              <a:t> me </a:t>
            </a:r>
            <a:r>
              <a:rPr lang="en-CA" dirty="0" err="1"/>
              <a:t>prezumimin</a:t>
            </a:r>
            <a:r>
              <a:rPr lang="en-CA" dirty="0"/>
              <a:t> e </a:t>
            </a:r>
            <a:r>
              <a:rPr lang="en-CA" dirty="0" err="1"/>
              <a:t>pafajësisë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drejtës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qenë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gjykimin</a:t>
            </a:r>
            <a:r>
              <a:rPr lang="en-CA" dirty="0"/>
              <a:t> penal”.</a:t>
            </a:r>
          </a:p>
        </p:txBody>
      </p:sp>
    </p:spTree>
    <p:extLst>
      <p:ext uri="{BB962C8B-B14F-4D97-AF65-F5344CB8AC3E}">
        <p14:creationId xmlns:p14="http://schemas.microsoft.com/office/powerpoint/2010/main" val="3143774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Vendimi</a:t>
            </a:r>
            <a:r>
              <a:rPr lang="en-CA" dirty="0" smtClean="0"/>
              <a:t> </a:t>
            </a:r>
            <a:r>
              <a:rPr lang="en-CA" dirty="0" err="1" smtClean="0"/>
              <a:t>Kuadër</a:t>
            </a:r>
            <a:r>
              <a:rPr lang="en-CA" dirty="0" smtClean="0"/>
              <a:t> </a:t>
            </a:r>
            <a:r>
              <a:rPr lang="en-CA" dirty="0" err="1" smtClean="0"/>
              <a:t>Nr</a:t>
            </a:r>
            <a:r>
              <a:rPr lang="en-CA" dirty="0" smtClean="0"/>
              <a:t>. 584/2002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4856" y="1365161"/>
            <a:ext cx="10831133" cy="5492839"/>
          </a:xfrm>
        </p:spPr>
        <p:txBody>
          <a:bodyPr>
            <a:noAutofit/>
          </a:bodyPr>
          <a:lstStyle/>
          <a:p>
            <a:r>
              <a:rPr lang="en-CA" sz="1900" dirty="0" err="1" smtClean="0"/>
              <a:t>Nëpërmjet</a:t>
            </a:r>
            <a:r>
              <a:rPr lang="en-CA" sz="1900" dirty="0" smtClean="0"/>
              <a:t> </a:t>
            </a:r>
            <a:r>
              <a:rPr lang="en-CA" sz="1900" dirty="0" err="1" smtClean="0"/>
              <a:t>ktij</a:t>
            </a:r>
            <a:r>
              <a:rPr lang="en-CA" sz="1900" dirty="0" smtClean="0"/>
              <a:t> </a:t>
            </a:r>
            <a:r>
              <a:rPr lang="en-CA" sz="1900" dirty="0" err="1" smtClean="0"/>
              <a:t>vendimi</a:t>
            </a:r>
            <a:r>
              <a:rPr lang="en-CA" sz="1900" dirty="0" smtClean="0"/>
              <a:t> </a:t>
            </a:r>
            <a:r>
              <a:rPr lang="en-CA" sz="1900" dirty="0" err="1" smtClean="0"/>
              <a:t>kuadër</a:t>
            </a:r>
            <a:r>
              <a:rPr lang="en-CA" sz="1900" dirty="0" smtClean="0"/>
              <a:t> u </a:t>
            </a:r>
            <a:r>
              <a:rPr lang="en-CA" sz="1900" dirty="0" err="1" smtClean="0"/>
              <a:t>prezantua</a:t>
            </a:r>
            <a:r>
              <a:rPr lang="en-CA" sz="1900" dirty="0" smtClean="0"/>
              <a:t> </a:t>
            </a:r>
            <a:r>
              <a:rPr lang="en-CA" sz="1900" dirty="0" err="1" smtClean="0"/>
              <a:t>Urdhëri</a:t>
            </a:r>
            <a:r>
              <a:rPr lang="en-CA" sz="1900" dirty="0" smtClean="0"/>
              <a:t> </a:t>
            </a:r>
            <a:r>
              <a:rPr lang="en-CA" sz="1900" dirty="0" err="1" smtClean="0"/>
              <a:t>Europian</a:t>
            </a:r>
            <a:r>
              <a:rPr lang="en-CA" sz="1900" dirty="0" smtClean="0"/>
              <a:t> </a:t>
            </a:r>
            <a:r>
              <a:rPr lang="en-CA" sz="1900" dirty="0" err="1" smtClean="0"/>
              <a:t>i</a:t>
            </a:r>
            <a:r>
              <a:rPr lang="en-CA" sz="1900" dirty="0" smtClean="0"/>
              <a:t> </a:t>
            </a:r>
            <a:r>
              <a:rPr lang="en-CA" sz="1900" dirty="0" err="1" smtClean="0"/>
              <a:t>Ndalimit</a:t>
            </a:r>
            <a:r>
              <a:rPr lang="en-CA" sz="1900" dirty="0" smtClean="0"/>
              <a:t>.</a:t>
            </a:r>
          </a:p>
          <a:p>
            <a:r>
              <a:rPr lang="en-CA" sz="1900" dirty="0" err="1" smtClean="0"/>
              <a:t>Qëllimi</a:t>
            </a:r>
            <a:r>
              <a:rPr lang="en-CA" sz="1900" dirty="0" smtClean="0"/>
              <a:t> </a:t>
            </a:r>
            <a:r>
              <a:rPr lang="en-CA" sz="1900" dirty="0" err="1" smtClean="0"/>
              <a:t>i</a:t>
            </a:r>
            <a:r>
              <a:rPr lang="en-CA" sz="1900" dirty="0" smtClean="0"/>
              <a:t> </a:t>
            </a:r>
            <a:r>
              <a:rPr lang="en-CA" sz="1900" dirty="0" err="1" smtClean="0"/>
              <a:t>shte</a:t>
            </a:r>
            <a:r>
              <a:rPr lang="en-CA" sz="1900" dirty="0" smtClean="0"/>
              <a:t> </a:t>
            </a:r>
            <a:r>
              <a:rPr lang="en-CA" sz="1900" dirty="0" err="1" smtClean="0"/>
              <a:t>njohja</a:t>
            </a:r>
            <a:r>
              <a:rPr lang="en-CA" sz="1900" dirty="0" smtClean="0"/>
              <a:t> </a:t>
            </a:r>
            <a:r>
              <a:rPr lang="en-CA" sz="1900" dirty="0" err="1" smtClean="0"/>
              <a:t>reciproke</a:t>
            </a:r>
            <a:r>
              <a:rPr lang="en-CA" sz="1900" dirty="0" smtClean="0"/>
              <a:t> e </a:t>
            </a:r>
            <a:r>
              <a:rPr lang="en-CA" sz="1900" dirty="0" err="1" smtClean="0"/>
              <a:t>vendimeve</a:t>
            </a:r>
            <a:r>
              <a:rPr lang="en-CA" sz="1900" dirty="0" smtClean="0"/>
              <a:t> </a:t>
            </a:r>
            <a:r>
              <a:rPr lang="en-CA" sz="1900" dirty="0" err="1" smtClean="0"/>
              <a:t>të</a:t>
            </a:r>
            <a:r>
              <a:rPr lang="en-CA" sz="1900" dirty="0" smtClean="0"/>
              <a:t> </a:t>
            </a:r>
            <a:r>
              <a:rPr lang="en-CA" sz="1900" dirty="0" err="1" smtClean="0"/>
              <a:t>arrestit</a:t>
            </a:r>
            <a:r>
              <a:rPr lang="en-CA" sz="1900" dirty="0" smtClean="0"/>
              <a:t> </a:t>
            </a:r>
            <a:r>
              <a:rPr lang="en-CA" sz="1900" dirty="0" err="1" smtClean="0"/>
              <a:t>dhe</a:t>
            </a:r>
            <a:r>
              <a:rPr lang="en-CA" sz="1900" dirty="0" smtClean="0"/>
              <a:t> </a:t>
            </a:r>
            <a:r>
              <a:rPr lang="en-CA" sz="1900" dirty="0" err="1" smtClean="0"/>
              <a:t>dënimit</a:t>
            </a:r>
            <a:r>
              <a:rPr lang="en-CA" sz="1900" dirty="0" smtClean="0"/>
              <a:t> </a:t>
            </a:r>
            <a:r>
              <a:rPr lang="en-CA" sz="1900" dirty="0" err="1" smtClean="0"/>
              <a:t>të</a:t>
            </a:r>
            <a:r>
              <a:rPr lang="en-CA" sz="1900" dirty="0" smtClean="0"/>
              <a:t> </a:t>
            </a:r>
            <a:r>
              <a:rPr lang="en-CA" sz="1900" dirty="0" err="1" smtClean="0"/>
              <a:t>shteteve</a:t>
            </a:r>
            <a:r>
              <a:rPr lang="en-CA" sz="1900" dirty="0" smtClean="0"/>
              <a:t> </a:t>
            </a:r>
            <a:r>
              <a:rPr lang="en-CA" sz="1900" dirty="0" err="1" smtClean="0"/>
              <a:t>anëtare</a:t>
            </a:r>
            <a:r>
              <a:rPr lang="en-CA" sz="1900" dirty="0"/>
              <a:t>.</a:t>
            </a:r>
            <a:endParaRPr lang="en-CA" sz="1900" dirty="0" smtClean="0"/>
          </a:p>
          <a:p>
            <a:r>
              <a:rPr lang="en-CA" sz="1900" dirty="0" err="1" smtClean="0"/>
              <a:t>Sipas</a:t>
            </a:r>
            <a:r>
              <a:rPr lang="en-CA" sz="1900" dirty="0" smtClean="0"/>
              <a:t> </a:t>
            </a:r>
            <a:r>
              <a:rPr lang="en-CA" sz="1900" dirty="0" err="1"/>
              <a:t>nenit</a:t>
            </a:r>
            <a:r>
              <a:rPr lang="en-CA" sz="1900" dirty="0"/>
              <a:t> 1 </a:t>
            </a:r>
            <a:r>
              <a:rPr lang="en-CA" sz="1900" dirty="0" err="1"/>
              <a:t>të</a:t>
            </a:r>
            <a:r>
              <a:rPr lang="en-CA" sz="1900" dirty="0"/>
              <a:t> </a:t>
            </a:r>
            <a:r>
              <a:rPr lang="en-CA" sz="1900" dirty="0" err="1"/>
              <a:t>Vendimit</a:t>
            </a:r>
            <a:r>
              <a:rPr lang="en-CA" sz="1900" dirty="0"/>
              <a:t> </a:t>
            </a:r>
            <a:r>
              <a:rPr lang="en-CA" sz="1900" dirty="0" err="1"/>
              <a:t>Kuadër</a:t>
            </a:r>
            <a:r>
              <a:rPr lang="en-CA" sz="1900" dirty="0"/>
              <a:t>, UEN </a:t>
            </a:r>
            <a:r>
              <a:rPr lang="en-CA" sz="1900" dirty="0" err="1"/>
              <a:t>është</a:t>
            </a:r>
            <a:r>
              <a:rPr lang="en-CA" sz="1900" dirty="0"/>
              <a:t> </a:t>
            </a:r>
            <a:r>
              <a:rPr lang="en-CA" sz="1900" dirty="0" smtClean="0"/>
              <a:t>“</a:t>
            </a:r>
            <a:r>
              <a:rPr lang="en-CA" sz="1900" i="1" dirty="0" err="1" smtClean="0"/>
              <a:t>Një</a:t>
            </a:r>
            <a:r>
              <a:rPr lang="en-CA" sz="1900" i="1" dirty="0" smtClean="0"/>
              <a:t> </a:t>
            </a:r>
            <a:r>
              <a:rPr lang="en-CA" sz="1900" i="1" dirty="0" err="1"/>
              <a:t>vendim</a:t>
            </a:r>
            <a:r>
              <a:rPr lang="en-CA" sz="1900" i="1" dirty="0"/>
              <a:t> </a:t>
            </a:r>
            <a:r>
              <a:rPr lang="en-CA" sz="1900" i="1" dirty="0" err="1"/>
              <a:t>gjyqësor</a:t>
            </a:r>
            <a:r>
              <a:rPr lang="en-CA" sz="1900" i="1" dirty="0"/>
              <a:t> </a:t>
            </a:r>
            <a:r>
              <a:rPr lang="en-CA" sz="1900" i="1" dirty="0" err="1"/>
              <a:t>i</a:t>
            </a:r>
            <a:r>
              <a:rPr lang="en-CA" sz="1900" i="1" dirty="0"/>
              <a:t> </a:t>
            </a:r>
            <a:r>
              <a:rPr lang="en-CA" sz="1900" i="1" dirty="0" err="1"/>
              <a:t>nxjerrë</a:t>
            </a:r>
            <a:r>
              <a:rPr lang="en-CA" sz="1900" i="1" dirty="0"/>
              <a:t> </a:t>
            </a:r>
            <a:r>
              <a:rPr lang="en-CA" sz="1900" i="1" dirty="0" err="1"/>
              <a:t>nga</a:t>
            </a:r>
            <a:r>
              <a:rPr lang="en-CA" sz="1900" i="1" dirty="0"/>
              <a:t> </a:t>
            </a:r>
            <a:r>
              <a:rPr lang="en-CA" sz="1900" i="1" dirty="0" err="1"/>
              <a:t>një</a:t>
            </a:r>
            <a:r>
              <a:rPr lang="en-CA" sz="1900" i="1" dirty="0"/>
              <a:t> </a:t>
            </a:r>
            <a:r>
              <a:rPr lang="en-CA" sz="1900" i="1" dirty="0" err="1"/>
              <a:t>shtet</a:t>
            </a:r>
            <a:r>
              <a:rPr lang="en-CA" sz="1900" i="1" dirty="0"/>
              <a:t> </a:t>
            </a:r>
            <a:r>
              <a:rPr lang="en-CA" sz="1900" i="1" dirty="0" err="1"/>
              <a:t>anëtar</a:t>
            </a:r>
            <a:r>
              <a:rPr lang="en-CA" sz="1900" i="1" dirty="0"/>
              <a:t> </a:t>
            </a:r>
            <a:r>
              <a:rPr lang="en-CA" sz="1900" i="1" dirty="0" err="1"/>
              <a:t>drejtuar</a:t>
            </a:r>
            <a:r>
              <a:rPr lang="en-CA" sz="1900" i="1" dirty="0"/>
              <a:t> </a:t>
            </a:r>
            <a:r>
              <a:rPr lang="en-CA" sz="1900" i="1" dirty="0" err="1"/>
              <a:t>një</a:t>
            </a:r>
            <a:r>
              <a:rPr lang="en-CA" sz="1900" i="1" dirty="0"/>
              <a:t> </a:t>
            </a:r>
            <a:r>
              <a:rPr lang="en-CA" sz="1900" i="1" dirty="0" err="1"/>
              <a:t>shteti</a:t>
            </a:r>
            <a:r>
              <a:rPr lang="en-CA" sz="1900" i="1" dirty="0"/>
              <a:t> </a:t>
            </a:r>
            <a:r>
              <a:rPr lang="en-CA" sz="1900" i="1" dirty="0" err="1"/>
              <a:t>tjetër</a:t>
            </a:r>
            <a:r>
              <a:rPr lang="en-CA" sz="1900" i="1" dirty="0"/>
              <a:t> </a:t>
            </a:r>
            <a:r>
              <a:rPr lang="en-CA" sz="1900" i="1" dirty="0" err="1"/>
              <a:t>anëtar</a:t>
            </a:r>
            <a:r>
              <a:rPr lang="en-CA" sz="1900" i="1" dirty="0"/>
              <a:t>, </a:t>
            </a:r>
            <a:r>
              <a:rPr lang="en-CA" sz="1900" i="1" dirty="0" err="1"/>
              <a:t>për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ndaluar</a:t>
            </a:r>
            <a:r>
              <a:rPr lang="en-CA" sz="1900" i="1" dirty="0"/>
              <a:t> </a:t>
            </a:r>
            <a:r>
              <a:rPr lang="en-CA" sz="1900" i="1" dirty="0" err="1"/>
              <a:t>dhe</a:t>
            </a:r>
            <a:r>
              <a:rPr lang="en-CA" sz="1900" i="1" dirty="0"/>
              <a:t> </a:t>
            </a:r>
            <a:r>
              <a:rPr lang="en-CA" sz="1900" i="1" dirty="0" err="1"/>
              <a:t>dorëzuar</a:t>
            </a:r>
            <a:r>
              <a:rPr lang="en-CA" sz="1900" i="1" dirty="0"/>
              <a:t> </a:t>
            </a:r>
            <a:r>
              <a:rPr lang="en-CA" sz="1900" i="1" dirty="0" err="1"/>
              <a:t>një</a:t>
            </a:r>
            <a:r>
              <a:rPr lang="en-CA" sz="1900" i="1" dirty="0"/>
              <a:t> person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kërkuar</a:t>
            </a:r>
            <a:r>
              <a:rPr lang="en-CA" sz="1900" i="1" dirty="0"/>
              <a:t>, me </a:t>
            </a:r>
            <a:r>
              <a:rPr lang="en-CA" sz="1900" i="1" dirty="0" err="1"/>
              <a:t>qëllim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ndjekjes</a:t>
            </a:r>
            <a:r>
              <a:rPr lang="en-CA" sz="1900" i="1" dirty="0"/>
              <a:t> </a:t>
            </a:r>
            <a:r>
              <a:rPr lang="en-CA" sz="1900" i="1" dirty="0" err="1"/>
              <a:t>penale</a:t>
            </a:r>
            <a:r>
              <a:rPr lang="en-CA" sz="1900" i="1" dirty="0"/>
              <a:t>, </a:t>
            </a:r>
            <a:r>
              <a:rPr lang="en-CA" sz="1900" i="1" dirty="0" err="1"/>
              <a:t>ekzekutimit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një</a:t>
            </a:r>
            <a:r>
              <a:rPr lang="en-CA" sz="1900" i="1" dirty="0"/>
              <a:t> </a:t>
            </a:r>
            <a:r>
              <a:rPr lang="en-CA" sz="1900" i="1" dirty="0" err="1"/>
              <a:t>vendimi</a:t>
            </a:r>
            <a:r>
              <a:rPr lang="en-CA" sz="1900" i="1" dirty="0"/>
              <a:t> </a:t>
            </a:r>
            <a:r>
              <a:rPr lang="en-CA" sz="1900" i="1" dirty="0" err="1"/>
              <a:t>dënimi</a:t>
            </a:r>
            <a:r>
              <a:rPr lang="en-CA" sz="1900" i="1" dirty="0"/>
              <a:t> </a:t>
            </a:r>
            <a:r>
              <a:rPr lang="en-CA" sz="1900" i="1" dirty="0" err="1"/>
              <a:t>ose</a:t>
            </a:r>
            <a:r>
              <a:rPr lang="en-CA" sz="1900" i="1" dirty="0"/>
              <a:t> </a:t>
            </a:r>
            <a:r>
              <a:rPr lang="en-CA" sz="1900" i="1" dirty="0" err="1"/>
              <a:t>mase</a:t>
            </a:r>
            <a:r>
              <a:rPr lang="en-CA" sz="1900" i="1" dirty="0"/>
              <a:t> </a:t>
            </a:r>
            <a:r>
              <a:rPr lang="en-CA" sz="1900" i="1" dirty="0" err="1"/>
              <a:t>sigurie</a:t>
            </a:r>
            <a:r>
              <a:rPr lang="en-CA" sz="1900" dirty="0"/>
              <a:t>”. </a:t>
            </a:r>
            <a:endParaRPr lang="en-CA" sz="1900" dirty="0" smtClean="0"/>
          </a:p>
          <a:p>
            <a:pPr algn="just"/>
            <a:r>
              <a:rPr lang="en-CA" sz="1900" dirty="0" err="1" smtClean="0"/>
              <a:t>Neni</a:t>
            </a:r>
            <a:r>
              <a:rPr lang="en-CA" sz="1900" dirty="0" smtClean="0"/>
              <a:t> </a:t>
            </a:r>
            <a:r>
              <a:rPr lang="en-CA" sz="1900" dirty="0"/>
              <a:t>5 </a:t>
            </a:r>
            <a:r>
              <a:rPr lang="en-CA" sz="1900" dirty="0" err="1"/>
              <a:t>i</a:t>
            </a:r>
            <a:r>
              <a:rPr lang="en-CA" sz="1900" dirty="0"/>
              <a:t> </a:t>
            </a:r>
            <a:r>
              <a:rPr lang="en-CA" sz="1900" dirty="0" err="1"/>
              <a:t>Vendimit</a:t>
            </a:r>
            <a:r>
              <a:rPr lang="en-CA" sz="1900" dirty="0"/>
              <a:t> </a:t>
            </a:r>
            <a:r>
              <a:rPr lang="en-CA" sz="1900" dirty="0" err="1"/>
              <a:t>Kuadër</a:t>
            </a:r>
            <a:r>
              <a:rPr lang="en-CA" sz="1900" dirty="0"/>
              <a:t> </a:t>
            </a:r>
            <a:r>
              <a:rPr lang="en-CA" sz="1900" dirty="0" err="1"/>
              <a:t>parashikon</a:t>
            </a:r>
            <a:r>
              <a:rPr lang="en-CA" sz="1900" dirty="0"/>
              <a:t> </a:t>
            </a:r>
            <a:r>
              <a:rPr lang="en-CA" sz="1900" dirty="0" err="1" smtClean="0"/>
              <a:t>disa</a:t>
            </a:r>
            <a:r>
              <a:rPr lang="en-CA" sz="1900" dirty="0" smtClean="0"/>
              <a:t> </a:t>
            </a:r>
            <a:r>
              <a:rPr lang="en-CA" sz="1900" dirty="0" err="1" smtClean="0"/>
              <a:t>kushte</a:t>
            </a:r>
            <a:r>
              <a:rPr lang="en-CA" sz="1900" dirty="0" smtClean="0"/>
              <a:t> </a:t>
            </a:r>
            <a:r>
              <a:rPr lang="en-CA" sz="1900" dirty="0" err="1" smtClean="0"/>
              <a:t>për</a:t>
            </a:r>
            <a:r>
              <a:rPr lang="en-CA" sz="1900" dirty="0" smtClean="0"/>
              <a:t> </a:t>
            </a:r>
            <a:r>
              <a:rPr lang="en-CA" sz="1900" dirty="0" err="1" smtClean="0"/>
              <a:t>njohjen</a:t>
            </a:r>
            <a:r>
              <a:rPr lang="en-CA" sz="1900" dirty="0" smtClean="0"/>
              <a:t> </a:t>
            </a:r>
            <a:r>
              <a:rPr lang="en-CA" sz="1900" dirty="0" err="1" smtClean="0"/>
              <a:t>dhe</a:t>
            </a:r>
            <a:r>
              <a:rPr lang="en-CA" sz="1900" dirty="0" smtClean="0"/>
              <a:t> </a:t>
            </a:r>
            <a:r>
              <a:rPr lang="en-CA" sz="1900" dirty="0" err="1" smtClean="0"/>
              <a:t>zbatimin</a:t>
            </a:r>
            <a:r>
              <a:rPr lang="en-CA" sz="1900" dirty="0" smtClean="0"/>
              <a:t> e </a:t>
            </a:r>
            <a:r>
              <a:rPr lang="en-CA" sz="1900" dirty="0" err="1" smtClean="0"/>
              <a:t>një</a:t>
            </a:r>
            <a:r>
              <a:rPr lang="en-CA" sz="1900" dirty="0" smtClean="0"/>
              <a:t> UEN: “</a:t>
            </a:r>
            <a:r>
              <a:rPr lang="en-CA" sz="1900" i="1" dirty="0" err="1" smtClean="0"/>
              <a:t>Ekzekutimi</a:t>
            </a:r>
            <a:r>
              <a:rPr lang="en-CA" sz="1900" i="1" dirty="0" smtClean="0"/>
              <a:t> </a:t>
            </a:r>
            <a:r>
              <a:rPr lang="en-CA" sz="1900" i="1" dirty="0" err="1"/>
              <a:t>i</a:t>
            </a:r>
            <a:r>
              <a:rPr lang="en-CA" sz="1900" i="1" dirty="0"/>
              <a:t> UEN </a:t>
            </a:r>
            <a:r>
              <a:rPr lang="en-CA" sz="1900" i="1" dirty="0" err="1"/>
              <a:t>nga</a:t>
            </a:r>
            <a:r>
              <a:rPr lang="en-CA" sz="1900" i="1" dirty="0"/>
              <a:t> </a:t>
            </a:r>
            <a:r>
              <a:rPr lang="en-CA" sz="1900" i="1" dirty="0" err="1"/>
              <a:t>autoriteti</a:t>
            </a:r>
            <a:r>
              <a:rPr lang="en-CA" sz="1900" i="1" dirty="0"/>
              <a:t> </a:t>
            </a:r>
            <a:r>
              <a:rPr lang="en-CA" sz="1900" i="1" dirty="0" err="1"/>
              <a:t>gjyqësor</a:t>
            </a:r>
            <a:r>
              <a:rPr lang="en-CA" sz="1900" i="1" dirty="0"/>
              <a:t> </a:t>
            </a:r>
            <a:r>
              <a:rPr lang="en-CA" sz="1900" i="1" dirty="0" err="1"/>
              <a:t>ekzekutues</a:t>
            </a:r>
            <a:r>
              <a:rPr lang="en-CA" sz="1900" i="1" dirty="0"/>
              <a:t>, </a:t>
            </a:r>
            <a:r>
              <a:rPr lang="en-CA" sz="1900" i="1" dirty="0" err="1"/>
              <a:t>sipas</a:t>
            </a:r>
            <a:r>
              <a:rPr lang="en-CA" sz="1900" i="1" dirty="0"/>
              <a:t> </a:t>
            </a:r>
            <a:r>
              <a:rPr lang="en-CA" sz="1900" i="1" dirty="0" err="1"/>
              <a:t>ligjit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shtetit</a:t>
            </a:r>
            <a:r>
              <a:rPr lang="en-CA" sz="1900" i="1" dirty="0"/>
              <a:t> </a:t>
            </a:r>
            <a:r>
              <a:rPr lang="en-CA" sz="1900" i="1" dirty="0" err="1"/>
              <a:t>anëtar</a:t>
            </a:r>
            <a:r>
              <a:rPr lang="en-CA" sz="1900" i="1" dirty="0"/>
              <a:t> </a:t>
            </a:r>
            <a:r>
              <a:rPr lang="en-CA" sz="1900" i="1" dirty="0" err="1"/>
              <a:t>ekzekutues</a:t>
            </a:r>
            <a:r>
              <a:rPr lang="en-CA" sz="1900" i="1" dirty="0"/>
              <a:t>, </a:t>
            </a:r>
            <a:r>
              <a:rPr lang="en-CA" sz="1900" i="1" dirty="0" err="1"/>
              <a:t>mund</a:t>
            </a:r>
            <a:r>
              <a:rPr lang="en-CA" sz="1900" i="1" dirty="0"/>
              <a:t> </a:t>
            </a:r>
            <a:r>
              <a:rPr lang="en-CA" sz="1900" i="1" dirty="0" err="1"/>
              <a:t>t'i</a:t>
            </a:r>
            <a:r>
              <a:rPr lang="en-CA" sz="1900" i="1" dirty="0"/>
              <a:t> </a:t>
            </a:r>
            <a:r>
              <a:rPr lang="en-CA" sz="1900" i="1" dirty="0" err="1"/>
              <a:t>nënshtrohet</a:t>
            </a:r>
            <a:r>
              <a:rPr lang="en-CA" sz="1900" i="1" dirty="0"/>
              <a:t> </a:t>
            </a:r>
            <a:r>
              <a:rPr lang="en-CA" sz="1900" i="1" dirty="0" err="1"/>
              <a:t>kushteve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mëposhtme</a:t>
            </a:r>
            <a:r>
              <a:rPr lang="en-CA" sz="1900" i="1" dirty="0"/>
              <a:t>: 1. Kur </a:t>
            </a:r>
            <a:r>
              <a:rPr lang="en-CA" sz="1900" i="1" dirty="0" err="1"/>
              <a:t>është</a:t>
            </a:r>
            <a:r>
              <a:rPr lang="en-CA" sz="1900" i="1" dirty="0"/>
              <a:t> </a:t>
            </a:r>
            <a:r>
              <a:rPr lang="en-CA" sz="1900" i="1" dirty="0" err="1"/>
              <a:t>lëshuar</a:t>
            </a:r>
            <a:r>
              <a:rPr lang="en-CA" sz="1900" i="1" dirty="0"/>
              <a:t> UEN me </a:t>
            </a:r>
            <a:r>
              <a:rPr lang="en-CA" sz="1900" i="1" dirty="0" err="1"/>
              <a:t>qëllim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ekzekutimit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dënimit</a:t>
            </a:r>
            <a:r>
              <a:rPr lang="en-CA" sz="1900" i="1" dirty="0"/>
              <a:t> </a:t>
            </a:r>
            <a:r>
              <a:rPr lang="en-CA" sz="1900" i="1" dirty="0" err="1"/>
              <a:t>ose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një</a:t>
            </a:r>
            <a:r>
              <a:rPr lang="en-CA" sz="1900" i="1" dirty="0"/>
              <a:t> </a:t>
            </a:r>
            <a:r>
              <a:rPr lang="en-CA" sz="1900" i="1" dirty="0" err="1"/>
              <a:t>urdhri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paraburgimit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vendosur</a:t>
            </a:r>
            <a:r>
              <a:rPr lang="en-CA" sz="1900" i="1" dirty="0"/>
              <a:t> me </a:t>
            </a:r>
            <a:r>
              <a:rPr lang="en-CA" sz="1900" i="1" dirty="0" err="1"/>
              <a:t>një</a:t>
            </a:r>
            <a:r>
              <a:rPr lang="en-CA" sz="1900" i="1" dirty="0"/>
              <a:t> </a:t>
            </a:r>
            <a:r>
              <a:rPr lang="en-CA" sz="1900" i="1" dirty="0" err="1"/>
              <a:t>vendim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marrë</a:t>
            </a:r>
            <a:r>
              <a:rPr lang="en-CA" sz="1900" i="1" dirty="0"/>
              <a:t> </a:t>
            </a:r>
            <a:r>
              <a:rPr lang="en-CA" sz="1900" i="1" dirty="0" err="1"/>
              <a:t>në</a:t>
            </a:r>
            <a:r>
              <a:rPr lang="en-CA" sz="1900" i="1" dirty="0"/>
              <a:t> </a:t>
            </a:r>
            <a:r>
              <a:rPr lang="en-CA" sz="1900" i="1" dirty="0" err="1"/>
              <a:t>mungesë</a:t>
            </a:r>
            <a:r>
              <a:rPr lang="en-CA" sz="1900" i="1" dirty="0"/>
              <a:t> </a:t>
            </a:r>
            <a:r>
              <a:rPr lang="en-CA" sz="1900" i="1" dirty="0" err="1"/>
              <a:t>dhe</a:t>
            </a:r>
            <a:r>
              <a:rPr lang="en-CA" sz="1900" i="1" dirty="0"/>
              <a:t> </a:t>
            </a:r>
            <a:r>
              <a:rPr lang="en-CA" sz="1900" i="1" dirty="0" err="1"/>
              <a:t>nëse</a:t>
            </a:r>
            <a:r>
              <a:rPr lang="en-CA" sz="1900" i="1" dirty="0"/>
              <a:t> </a:t>
            </a:r>
            <a:r>
              <a:rPr lang="en-CA" sz="1900" i="1" dirty="0" err="1"/>
              <a:t>personi</a:t>
            </a:r>
            <a:r>
              <a:rPr lang="en-CA" sz="1900" i="1" dirty="0"/>
              <a:t> </a:t>
            </a:r>
            <a:r>
              <a:rPr lang="en-CA" sz="1900" i="1" dirty="0" err="1"/>
              <a:t>në</a:t>
            </a:r>
            <a:r>
              <a:rPr lang="en-CA" sz="1900" i="1" dirty="0"/>
              <a:t> </a:t>
            </a:r>
            <a:r>
              <a:rPr lang="en-CA" sz="1900" i="1" dirty="0" err="1"/>
              <a:t>fjalë</a:t>
            </a:r>
            <a:r>
              <a:rPr lang="en-CA" sz="1900" i="1" dirty="0"/>
              <a:t> </a:t>
            </a:r>
            <a:r>
              <a:rPr lang="en-CA" sz="1900" i="1" dirty="0" err="1"/>
              <a:t>nuk</a:t>
            </a:r>
            <a:r>
              <a:rPr lang="en-CA" sz="1900" i="1" dirty="0"/>
              <a:t> </a:t>
            </a:r>
            <a:r>
              <a:rPr lang="en-CA" sz="1900" i="1" dirty="0" err="1"/>
              <a:t>është</a:t>
            </a:r>
            <a:r>
              <a:rPr lang="en-CA" sz="1900" i="1" dirty="0"/>
              <a:t> </a:t>
            </a:r>
            <a:r>
              <a:rPr lang="en-CA" sz="1900" i="1" dirty="0" err="1"/>
              <a:t>thirrur</a:t>
            </a:r>
            <a:r>
              <a:rPr lang="en-CA" sz="1900" i="1" dirty="0"/>
              <a:t> </a:t>
            </a:r>
            <a:r>
              <a:rPr lang="en-CA" sz="1900" i="1" dirty="0" err="1"/>
              <a:t>personalisht</a:t>
            </a:r>
            <a:r>
              <a:rPr lang="en-CA" sz="1900" i="1" dirty="0"/>
              <a:t> </a:t>
            </a:r>
            <a:r>
              <a:rPr lang="en-CA" sz="1900" i="1" dirty="0" err="1"/>
              <a:t>ose</a:t>
            </a:r>
            <a:r>
              <a:rPr lang="en-CA" sz="1900" i="1" dirty="0"/>
              <a:t> </a:t>
            </a:r>
            <a:r>
              <a:rPr lang="en-CA" sz="1900" i="1" dirty="0" err="1"/>
              <a:t>informuar</a:t>
            </a:r>
            <a:r>
              <a:rPr lang="en-CA" sz="1900" i="1" dirty="0"/>
              <a:t> </a:t>
            </a:r>
            <a:r>
              <a:rPr lang="en-CA" sz="1900" i="1" dirty="0" err="1"/>
              <a:t>në</a:t>
            </a:r>
            <a:r>
              <a:rPr lang="en-CA" sz="1900" i="1" dirty="0"/>
              <a:t> </a:t>
            </a:r>
            <a:r>
              <a:rPr lang="en-CA" sz="1900" i="1" dirty="0" err="1"/>
              <a:t>ndonjë</a:t>
            </a:r>
            <a:r>
              <a:rPr lang="en-CA" sz="1900" i="1" dirty="0"/>
              <a:t> </a:t>
            </a:r>
            <a:r>
              <a:rPr lang="en-CA" sz="1900" i="1" dirty="0" err="1"/>
              <a:t>mënyrë</a:t>
            </a:r>
            <a:r>
              <a:rPr lang="en-CA" sz="1900" i="1" dirty="0"/>
              <a:t> </a:t>
            </a:r>
            <a:r>
              <a:rPr lang="en-CA" sz="1900" i="1" dirty="0" err="1"/>
              <a:t>tjetër</a:t>
            </a:r>
            <a:r>
              <a:rPr lang="en-CA" sz="1900" i="1" dirty="0"/>
              <a:t> </a:t>
            </a:r>
            <a:r>
              <a:rPr lang="en-CA" sz="1900" i="1" dirty="0" err="1"/>
              <a:t>për</a:t>
            </a:r>
            <a:r>
              <a:rPr lang="en-CA" sz="1900" i="1" dirty="0"/>
              <a:t> </a:t>
            </a:r>
            <a:r>
              <a:rPr lang="en-CA" sz="1900" i="1" dirty="0" err="1"/>
              <a:t>datën</a:t>
            </a:r>
            <a:r>
              <a:rPr lang="en-CA" sz="1900" i="1" dirty="0"/>
              <a:t> </a:t>
            </a:r>
            <a:r>
              <a:rPr lang="en-CA" sz="1900" i="1" dirty="0" err="1"/>
              <a:t>dhe</a:t>
            </a:r>
            <a:r>
              <a:rPr lang="en-CA" sz="1900" i="1" dirty="0"/>
              <a:t> </a:t>
            </a:r>
            <a:r>
              <a:rPr lang="en-CA" sz="1900" i="1" dirty="0" err="1"/>
              <a:t>vendin</a:t>
            </a:r>
            <a:r>
              <a:rPr lang="en-CA" sz="1900" i="1" dirty="0"/>
              <a:t> e </a:t>
            </a:r>
            <a:r>
              <a:rPr lang="en-CA" sz="1900" i="1" dirty="0" err="1"/>
              <a:t>seancës</a:t>
            </a:r>
            <a:r>
              <a:rPr lang="en-CA" sz="1900" i="1" dirty="0"/>
              <a:t> </a:t>
            </a:r>
            <a:r>
              <a:rPr lang="en-CA" sz="1900" i="1" dirty="0" err="1"/>
              <a:t>gjyqësore</a:t>
            </a:r>
            <a:r>
              <a:rPr lang="en-CA" sz="1900" i="1" dirty="0"/>
              <a:t> </a:t>
            </a:r>
            <a:r>
              <a:rPr lang="en-CA" sz="1900" i="1" dirty="0" err="1"/>
              <a:t>që</a:t>
            </a:r>
            <a:r>
              <a:rPr lang="en-CA" sz="1900" i="1" dirty="0"/>
              <a:t> </a:t>
            </a:r>
            <a:r>
              <a:rPr lang="en-CA" sz="1900" i="1" dirty="0" err="1"/>
              <a:t>çoi</a:t>
            </a:r>
            <a:r>
              <a:rPr lang="en-CA" sz="1900" i="1" dirty="0"/>
              <a:t> </a:t>
            </a:r>
            <a:r>
              <a:rPr lang="en-CA" sz="1900" i="1" dirty="0" err="1"/>
              <a:t>në</a:t>
            </a:r>
            <a:r>
              <a:rPr lang="en-CA" sz="1900" i="1" dirty="0"/>
              <a:t> </a:t>
            </a:r>
            <a:r>
              <a:rPr lang="en-CA" sz="1900" i="1" dirty="0" err="1"/>
              <a:t>vendimin</a:t>
            </a:r>
            <a:r>
              <a:rPr lang="en-CA" sz="1900" i="1" dirty="0"/>
              <a:t> e </a:t>
            </a:r>
            <a:r>
              <a:rPr lang="en-CA" sz="1900" i="1" dirty="0" err="1"/>
              <a:t>marrë</a:t>
            </a:r>
            <a:r>
              <a:rPr lang="en-CA" sz="1900" i="1" dirty="0"/>
              <a:t> </a:t>
            </a:r>
            <a:r>
              <a:rPr lang="en-CA" sz="1900" i="1" dirty="0" err="1"/>
              <a:t>në</a:t>
            </a:r>
            <a:r>
              <a:rPr lang="en-CA" sz="1900" i="1" dirty="0"/>
              <a:t> </a:t>
            </a:r>
            <a:r>
              <a:rPr lang="en-CA" sz="1900" i="1" dirty="0" err="1"/>
              <a:t>mungesë</a:t>
            </a:r>
            <a:r>
              <a:rPr lang="en-CA" sz="1900" i="1" dirty="0"/>
              <a:t>, </a:t>
            </a:r>
            <a:r>
              <a:rPr lang="en-CA" sz="1900" i="1" dirty="0" err="1"/>
              <a:t>dorëzimi</a:t>
            </a:r>
            <a:r>
              <a:rPr lang="en-CA" sz="1900" i="1" dirty="0"/>
              <a:t> </a:t>
            </a:r>
            <a:r>
              <a:rPr lang="en-CA" sz="1900" i="1" dirty="0" err="1"/>
              <a:t>mund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jetë</a:t>
            </a:r>
            <a:r>
              <a:rPr lang="en-CA" sz="1900" i="1" dirty="0"/>
              <a:t> </a:t>
            </a:r>
            <a:r>
              <a:rPr lang="en-CA" sz="1900" i="1" dirty="0" err="1"/>
              <a:t>subjekt</a:t>
            </a:r>
            <a:r>
              <a:rPr lang="en-CA" sz="1900" i="1" dirty="0"/>
              <a:t> </a:t>
            </a:r>
            <a:r>
              <a:rPr lang="en-CA" sz="1900" i="1" dirty="0" err="1"/>
              <a:t>i</a:t>
            </a:r>
            <a:r>
              <a:rPr lang="en-CA" sz="1900" i="1" dirty="0"/>
              <a:t> </a:t>
            </a:r>
            <a:r>
              <a:rPr lang="en-CA" sz="1900" i="1" dirty="0" err="1"/>
              <a:t>kushtit</a:t>
            </a:r>
            <a:r>
              <a:rPr lang="en-CA" sz="1900" i="1" dirty="0"/>
              <a:t> </a:t>
            </a:r>
            <a:r>
              <a:rPr lang="en-CA" sz="1900" i="1" dirty="0" err="1"/>
              <a:t>që</a:t>
            </a:r>
            <a:r>
              <a:rPr lang="en-CA" sz="1900" i="1" dirty="0"/>
              <a:t> </a:t>
            </a:r>
            <a:r>
              <a:rPr lang="en-CA" sz="1900" i="1" dirty="0" err="1"/>
              <a:t>autoriteti</a:t>
            </a:r>
            <a:r>
              <a:rPr lang="en-CA" sz="1900" i="1" dirty="0"/>
              <a:t> </a:t>
            </a:r>
            <a:r>
              <a:rPr lang="en-CA" sz="1900" i="1" dirty="0" err="1"/>
              <a:t>gjyqësor</a:t>
            </a:r>
            <a:r>
              <a:rPr lang="en-CA" sz="1900" i="1" dirty="0"/>
              <a:t> </a:t>
            </a:r>
            <a:r>
              <a:rPr lang="en-CA" sz="1900" i="1" dirty="0" err="1"/>
              <a:t>lëshues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japë</a:t>
            </a:r>
            <a:r>
              <a:rPr lang="en-CA" sz="1900" i="1" dirty="0"/>
              <a:t> </a:t>
            </a:r>
            <a:r>
              <a:rPr lang="en-CA" sz="1900" i="1" dirty="0" err="1"/>
              <a:t>një</a:t>
            </a:r>
            <a:r>
              <a:rPr lang="en-CA" sz="1900" i="1" dirty="0"/>
              <a:t> </a:t>
            </a:r>
            <a:r>
              <a:rPr lang="en-CA" sz="1900" i="1" dirty="0" err="1"/>
              <a:t>garanci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përshtatshme</a:t>
            </a:r>
            <a:r>
              <a:rPr lang="en-CA" sz="1900" i="1" dirty="0"/>
              <a:t> </a:t>
            </a:r>
            <a:r>
              <a:rPr lang="en-CA" sz="1900" i="1" dirty="0" err="1"/>
              <a:t>personi</a:t>
            </a:r>
            <a:r>
              <a:rPr lang="en-CA" sz="1900" i="1" dirty="0"/>
              <a:t> </a:t>
            </a:r>
            <a:r>
              <a:rPr lang="en-CA" sz="1900" i="1" dirty="0" err="1"/>
              <a:t>që</a:t>
            </a:r>
            <a:r>
              <a:rPr lang="en-CA" sz="1900" i="1" dirty="0"/>
              <a:t> </a:t>
            </a:r>
            <a:r>
              <a:rPr lang="en-CA" sz="1900" i="1" dirty="0" err="1"/>
              <a:t>është</a:t>
            </a:r>
            <a:r>
              <a:rPr lang="en-CA" sz="1900" i="1" dirty="0"/>
              <a:t> </a:t>
            </a:r>
            <a:r>
              <a:rPr lang="en-CA" sz="1900" i="1" dirty="0" err="1"/>
              <a:t>subjekt</a:t>
            </a:r>
            <a:r>
              <a:rPr lang="en-CA" sz="1900" i="1" dirty="0"/>
              <a:t> </a:t>
            </a:r>
            <a:r>
              <a:rPr lang="en-CA" sz="1900" i="1" dirty="0" err="1"/>
              <a:t>i</a:t>
            </a:r>
            <a:r>
              <a:rPr lang="en-CA" sz="1900" i="1" dirty="0"/>
              <a:t> UEN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ketë</a:t>
            </a:r>
            <a:r>
              <a:rPr lang="en-CA" sz="1900" i="1" dirty="0"/>
              <a:t> </a:t>
            </a:r>
            <a:r>
              <a:rPr lang="en-CA" sz="1900" i="1" dirty="0" err="1"/>
              <a:t>mundësi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aplikojë</a:t>
            </a:r>
            <a:r>
              <a:rPr lang="en-CA" sz="1900" i="1" dirty="0"/>
              <a:t> </a:t>
            </a:r>
            <a:r>
              <a:rPr lang="en-CA" sz="1900" i="1" dirty="0" err="1"/>
              <a:t>për</a:t>
            </a:r>
            <a:r>
              <a:rPr lang="en-CA" sz="1900" i="1" dirty="0"/>
              <a:t> </a:t>
            </a:r>
            <a:r>
              <a:rPr lang="en-CA" sz="1900" i="1" dirty="0" err="1"/>
              <a:t>një</a:t>
            </a:r>
            <a:r>
              <a:rPr lang="en-CA" sz="1900" i="1" dirty="0"/>
              <a:t> </a:t>
            </a:r>
            <a:r>
              <a:rPr lang="en-CA" sz="1900" i="1" dirty="0" err="1"/>
              <a:t>rigjykim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çështjes</a:t>
            </a:r>
            <a:r>
              <a:rPr lang="en-CA" sz="1900" i="1" dirty="0"/>
              <a:t> </a:t>
            </a:r>
            <a:r>
              <a:rPr lang="en-CA" sz="1900" i="1" dirty="0" err="1"/>
              <a:t>së</a:t>
            </a:r>
            <a:r>
              <a:rPr lang="en-CA" sz="1900" i="1" dirty="0"/>
              <a:t> </a:t>
            </a:r>
            <a:r>
              <a:rPr lang="en-CA" sz="1900" i="1" dirty="0" err="1"/>
              <a:t>tij</a:t>
            </a:r>
            <a:r>
              <a:rPr lang="en-CA" sz="1900" i="1" dirty="0"/>
              <a:t> </a:t>
            </a:r>
            <a:r>
              <a:rPr lang="en-CA" sz="1900" i="1" dirty="0" err="1"/>
              <a:t>në</a:t>
            </a:r>
            <a:r>
              <a:rPr lang="en-CA" sz="1900" i="1" dirty="0"/>
              <a:t> </a:t>
            </a:r>
            <a:r>
              <a:rPr lang="en-CA" sz="1900" i="1" dirty="0" err="1"/>
              <a:t>shtetin</a:t>
            </a:r>
            <a:r>
              <a:rPr lang="en-CA" sz="1900" i="1" dirty="0"/>
              <a:t> </a:t>
            </a:r>
            <a:r>
              <a:rPr lang="en-CA" sz="1900" i="1" dirty="0" err="1"/>
              <a:t>anëtar</a:t>
            </a:r>
            <a:r>
              <a:rPr lang="en-CA" sz="1900" i="1" dirty="0"/>
              <a:t> </a:t>
            </a:r>
            <a:r>
              <a:rPr lang="en-CA" sz="1900" i="1" dirty="0" err="1"/>
              <a:t>lëshues</a:t>
            </a:r>
            <a:r>
              <a:rPr lang="en-CA" sz="1900" i="1" dirty="0"/>
              <a:t> </a:t>
            </a:r>
            <a:r>
              <a:rPr lang="en-CA" sz="1900" i="1" dirty="0" err="1"/>
              <a:t>dhe</a:t>
            </a:r>
            <a:r>
              <a:rPr lang="en-CA" sz="1900" i="1" dirty="0"/>
              <a:t> </a:t>
            </a:r>
            <a:r>
              <a:rPr lang="en-CA" sz="1900" i="1" dirty="0" err="1"/>
              <a:t>të</a:t>
            </a:r>
            <a:r>
              <a:rPr lang="en-CA" sz="1900" i="1" dirty="0"/>
              <a:t> </a:t>
            </a:r>
            <a:r>
              <a:rPr lang="en-CA" sz="1900" i="1" dirty="0" err="1"/>
              <a:t>jetë</a:t>
            </a:r>
            <a:r>
              <a:rPr lang="en-CA" sz="1900" i="1" dirty="0"/>
              <a:t> </a:t>
            </a:r>
            <a:r>
              <a:rPr lang="en-CA" sz="1900" i="1" dirty="0" err="1"/>
              <a:t>i</a:t>
            </a:r>
            <a:r>
              <a:rPr lang="en-CA" sz="1900" i="1" dirty="0"/>
              <a:t> </a:t>
            </a:r>
            <a:r>
              <a:rPr lang="en-CA" sz="1900" i="1" dirty="0" err="1"/>
              <a:t>pranishëm</a:t>
            </a:r>
            <a:r>
              <a:rPr lang="en-CA" sz="1900" i="1" dirty="0"/>
              <a:t> </a:t>
            </a:r>
            <a:r>
              <a:rPr lang="en-CA" sz="1900" i="1" dirty="0" err="1"/>
              <a:t>në</a:t>
            </a:r>
            <a:r>
              <a:rPr lang="en-CA" sz="1900" i="1" dirty="0"/>
              <a:t> </a:t>
            </a:r>
            <a:r>
              <a:rPr lang="en-CA" sz="1900" i="1" dirty="0" err="1"/>
              <a:t>gjykim</a:t>
            </a:r>
            <a:r>
              <a:rPr lang="en-CA" sz="1900" dirty="0"/>
              <a:t>”</a:t>
            </a:r>
            <a:r>
              <a:rPr lang="en-CA" sz="1900" dirty="0" smtClean="0"/>
              <a:t>. </a:t>
            </a:r>
            <a:endParaRPr lang="en-CA" sz="1900" dirty="0"/>
          </a:p>
        </p:txBody>
      </p:sp>
    </p:spTree>
    <p:extLst>
      <p:ext uri="{BB962C8B-B14F-4D97-AF65-F5344CB8AC3E}">
        <p14:creationId xmlns:p14="http://schemas.microsoft.com/office/powerpoint/2010/main" val="2348821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Vendimi</a:t>
            </a:r>
            <a:r>
              <a:rPr lang="en-CA" dirty="0" smtClean="0"/>
              <a:t> </a:t>
            </a:r>
            <a:r>
              <a:rPr lang="en-CA" dirty="0" err="1" smtClean="0"/>
              <a:t>kuadër</a:t>
            </a:r>
            <a:r>
              <a:rPr lang="en-CA" dirty="0" smtClean="0"/>
              <a:t> </a:t>
            </a:r>
            <a:r>
              <a:rPr lang="en-CA" dirty="0" err="1" smtClean="0"/>
              <a:t>nr</a:t>
            </a:r>
            <a:r>
              <a:rPr lang="en-CA" dirty="0" smtClean="0"/>
              <a:t>. </a:t>
            </a:r>
            <a:r>
              <a:rPr lang="en-CA" dirty="0"/>
              <a:t>2009/299/JHA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6073" y="2133600"/>
            <a:ext cx="10058400" cy="4473262"/>
          </a:xfrm>
        </p:spPr>
        <p:txBody>
          <a:bodyPr/>
          <a:lstStyle/>
          <a:p>
            <a:pPr algn="just"/>
            <a:r>
              <a:rPr lang="en-CA" dirty="0" err="1" smtClean="0"/>
              <a:t>Amendoi</a:t>
            </a:r>
            <a:r>
              <a:rPr lang="en-CA" dirty="0" smtClean="0"/>
              <a:t> </a:t>
            </a:r>
            <a:r>
              <a:rPr lang="en-CA" dirty="0" err="1" smtClean="0"/>
              <a:t>disa</a:t>
            </a:r>
            <a:r>
              <a:rPr lang="en-CA" dirty="0" smtClean="0"/>
              <a:t> </a:t>
            </a:r>
            <a:r>
              <a:rPr lang="en-CA" dirty="0" err="1" smtClean="0"/>
              <a:t>vendime</a:t>
            </a:r>
            <a:r>
              <a:rPr lang="en-CA" dirty="0" smtClean="0"/>
              <a:t> </a:t>
            </a:r>
            <a:r>
              <a:rPr lang="en-CA" dirty="0" err="1" smtClean="0"/>
              <a:t>akte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tjera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BE </a:t>
            </a:r>
            <a:r>
              <a:rPr lang="en-CA" dirty="0" err="1" smtClean="0"/>
              <a:t>ndër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tjera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vendimin</a:t>
            </a:r>
            <a:r>
              <a:rPr lang="en-CA" dirty="0" smtClean="0"/>
              <a:t> </a:t>
            </a:r>
            <a:r>
              <a:rPr lang="en-CA" dirty="0" err="1" smtClean="0"/>
              <a:t>Kuadër</a:t>
            </a:r>
            <a:r>
              <a:rPr lang="en-CA" dirty="0" smtClean="0"/>
              <a:t> </a:t>
            </a:r>
            <a:r>
              <a:rPr lang="en-CA" dirty="0" err="1" smtClean="0"/>
              <a:t>Nr</a:t>
            </a:r>
            <a:r>
              <a:rPr lang="en-CA" dirty="0" smtClean="0"/>
              <a:t>. 584/2022.</a:t>
            </a:r>
          </a:p>
          <a:p>
            <a:pPr algn="just"/>
            <a:r>
              <a:rPr lang="en-CA" dirty="0" err="1" smtClean="0"/>
              <a:t>Shfuqizoi</a:t>
            </a:r>
            <a:r>
              <a:rPr lang="en-CA" dirty="0" smtClean="0"/>
              <a:t> </a:t>
            </a:r>
            <a:r>
              <a:rPr lang="en-CA" dirty="0" err="1" smtClean="0"/>
              <a:t>nenin</a:t>
            </a:r>
            <a:r>
              <a:rPr lang="en-CA" dirty="0"/>
              <a:t> </a:t>
            </a:r>
            <a:r>
              <a:rPr lang="en-CA" dirty="0" err="1"/>
              <a:t>nenin</a:t>
            </a:r>
            <a:r>
              <a:rPr lang="en-CA" dirty="0"/>
              <a:t> 5 (1)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Vendimit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UEN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smtClean="0"/>
              <a:t>e </a:t>
            </a:r>
            <a:r>
              <a:rPr lang="en-CA" dirty="0" err="1" smtClean="0"/>
              <a:t>zëvendësoi</a:t>
            </a:r>
            <a:r>
              <a:rPr lang="en-CA" dirty="0" smtClean="0"/>
              <a:t> </a:t>
            </a:r>
            <a:r>
              <a:rPr lang="en-CA" dirty="0" err="1" smtClean="0"/>
              <a:t>atë</a:t>
            </a:r>
            <a:r>
              <a:rPr lang="en-CA" dirty="0" smtClean="0"/>
              <a:t> </a:t>
            </a:r>
            <a:r>
              <a:rPr lang="en-CA" dirty="0"/>
              <a:t>me </a:t>
            </a:r>
            <a:r>
              <a:rPr lang="en-CA" dirty="0" err="1"/>
              <a:t>nenin</a:t>
            </a:r>
            <a:r>
              <a:rPr lang="en-CA" dirty="0"/>
              <a:t> 4a (1)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Referon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nenin</a:t>
            </a:r>
            <a:r>
              <a:rPr lang="en-CA" dirty="0" smtClean="0"/>
              <a:t> 6 </a:t>
            </a:r>
            <a:r>
              <a:rPr lang="en-CA" dirty="0" err="1" smtClean="0"/>
              <a:t>të</a:t>
            </a:r>
            <a:r>
              <a:rPr lang="en-CA" dirty="0" smtClean="0"/>
              <a:t> KEDNJ</a:t>
            </a:r>
          </a:p>
          <a:p>
            <a:pPr algn="just"/>
            <a:r>
              <a:rPr lang="en-CA" dirty="0" err="1" smtClean="0"/>
              <a:t>Nuk</a:t>
            </a:r>
            <a:r>
              <a:rPr lang="en-CA" dirty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si</a:t>
            </a:r>
            <a:r>
              <a:rPr lang="en-CA" dirty="0" smtClean="0"/>
              <a:t> </a:t>
            </a:r>
            <a:r>
              <a:rPr lang="en-CA" dirty="0" err="1" smtClean="0"/>
              <a:t>qëllim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harmonizojë</a:t>
            </a:r>
            <a:r>
              <a:rPr lang="en-CA" dirty="0" smtClean="0"/>
              <a:t> </a:t>
            </a:r>
            <a:r>
              <a:rPr lang="en-CA" dirty="0" err="1"/>
              <a:t>legjislacionet</a:t>
            </a:r>
            <a:r>
              <a:rPr lang="en-CA" dirty="0"/>
              <a:t> </a:t>
            </a:r>
            <a:r>
              <a:rPr lang="en-CA" dirty="0" err="1"/>
              <a:t>kombëtare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gjykimet</a:t>
            </a:r>
            <a:r>
              <a:rPr lang="en-CA" dirty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, </a:t>
            </a:r>
            <a:r>
              <a:rPr lang="en-CA" dirty="0" err="1"/>
              <a:t>por</a:t>
            </a:r>
            <a:r>
              <a:rPr lang="en-CA" dirty="0"/>
              <a:t> </a:t>
            </a:r>
            <a:r>
              <a:rPr lang="en-CA" dirty="0" err="1" smtClean="0"/>
              <a:t>ridefinon</a:t>
            </a:r>
            <a:r>
              <a:rPr lang="en-CA" dirty="0" smtClean="0"/>
              <a:t>  </a:t>
            </a:r>
            <a:r>
              <a:rPr lang="en-CA" dirty="0" err="1" smtClean="0"/>
              <a:t>shkaqet</a:t>
            </a:r>
            <a:r>
              <a:rPr lang="en-CA" dirty="0" smtClean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mos-njohen</a:t>
            </a:r>
            <a:r>
              <a:rPr lang="en-CA" dirty="0"/>
              <a:t> e </a:t>
            </a:r>
            <a:r>
              <a:rPr lang="en-CA" dirty="0" err="1"/>
              <a:t>Urdhërit</a:t>
            </a:r>
            <a:r>
              <a:rPr lang="en-CA" dirty="0"/>
              <a:t> </a:t>
            </a:r>
            <a:r>
              <a:rPr lang="en-CA" dirty="0" err="1"/>
              <a:t>Europian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Ndalimit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instrumentave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tjerë</a:t>
            </a:r>
            <a:r>
              <a:rPr lang="en-CA" dirty="0"/>
              <a:t> </a:t>
            </a:r>
            <a:r>
              <a:rPr lang="en-CA" dirty="0" err="1" smtClean="0"/>
              <a:t>bashkëpunues</a:t>
            </a:r>
            <a:r>
              <a:rPr lang="en-CA" dirty="0" smtClean="0"/>
              <a:t> </a:t>
            </a:r>
            <a:r>
              <a:rPr lang="en-CA" dirty="0" err="1" smtClean="0"/>
              <a:t>ndërmjet</a:t>
            </a:r>
            <a:r>
              <a:rPr lang="en-CA" dirty="0" smtClean="0"/>
              <a:t> </a:t>
            </a:r>
            <a:r>
              <a:rPr lang="en-CA" dirty="0" err="1" smtClean="0"/>
              <a:t>shteteve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BE</a:t>
            </a:r>
          </a:p>
          <a:p>
            <a:pPr algn="just"/>
            <a:r>
              <a:rPr lang="en-CA" dirty="0" err="1" smtClean="0"/>
              <a:t>Ky</a:t>
            </a:r>
            <a:r>
              <a:rPr lang="en-CA" dirty="0" smtClean="0"/>
              <a:t> </a:t>
            </a:r>
            <a:r>
              <a:rPr lang="en-CA" dirty="0" err="1" smtClean="0"/>
              <a:t>urdhër</a:t>
            </a:r>
            <a:r>
              <a:rPr lang="en-CA" dirty="0" smtClean="0"/>
              <a:t> </a:t>
            </a:r>
            <a:r>
              <a:rPr lang="en-CA" dirty="0" err="1" smtClean="0"/>
              <a:t>përbën</a:t>
            </a:r>
            <a:r>
              <a:rPr lang="en-CA" dirty="0" smtClean="0"/>
              <a:t> </a:t>
            </a:r>
            <a:r>
              <a:rPr lang="en-CA" dirty="0" err="1" smtClean="0"/>
              <a:t>bazën</a:t>
            </a:r>
            <a:r>
              <a:rPr lang="en-CA" dirty="0" smtClean="0"/>
              <a:t> e </a:t>
            </a:r>
            <a:r>
              <a:rPr lang="en-CA" dirty="0" err="1" smtClean="0"/>
              <a:t>vetme</a:t>
            </a:r>
            <a:r>
              <a:rPr lang="en-CA" dirty="0"/>
              <a:t> </a:t>
            </a:r>
            <a:r>
              <a:rPr lang="en-CA" dirty="0" err="1"/>
              <a:t>mbi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 smtClean="0"/>
              <a:t>cilën</a:t>
            </a:r>
            <a:r>
              <a:rPr lang="en-CA" dirty="0" smtClean="0"/>
              <a:t> </a:t>
            </a:r>
            <a:r>
              <a:rPr lang="en-CA" dirty="0" err="1"/>
              <a:t>vendimet</a:t>
            </a:r>
            <a:r>
              <a:rPr lang="en-CA" dirty="0"/>
              <a:t> e </a:t>
            </a:r>
            <a:r>
              <a:rPr lang="en-CA" dirty="0" err="1"/>
              <a:t>dhëna</a:t>
            </a:r>
            <a:r>
              <a:rPr lang="en-CA" dirty="0"/>
              <a:t> </a:t>
            </a:r>
            <a:r>
              <a:rPr lang="en-CA" dirty="0" err="1"/>
              <a:t>mbas</a:t>
            </a:r>
            <a:r>
              <a:rPr lang="en-CA" dirty="0"/>
              <a:t> </a:t>
            </a:r>
            <a:r>
              <a:rPr lang="en-CA" i="1" dirty="0" err="1"/>
              <a:t>gjykimit</a:t>
            </a:r>
            <a:r>
              <a:rPr lang="en-CA" i="1" dirty="0"/>
              <a:t> in absentia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 smtClean="0"/>
              <a:t>refuzohen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shtetet</a:t>
            </a:r>
            <a:r>
              <a:rPr lang="en-CA" dirty="0" smtClean="0"/>
              <a:t> </a:t>
            </a:r>
            <a:r>
              <a:rPr lang="en-CA" dirty="0" err="1" smtClean="0"/>
              <a:t>anëtare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37005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kuadër</a:t>
            </a:r>
            <a:r>
              <a:rPr lang="en-CA" dirty="0"/>
              <a:t> </a:t>
            </a:r>
            <a:r>
              <a:rPr lang="en-CA" dirty="0" err="1"/>
              <a:t>nr</a:t>
            </a:r>
            <a:r>
              <a:rPr lang="en-CA" dirty="0"/>
              <a:t>. 2009/299/JHA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2737" y="1648497"/>
            <a:ext cx="10251583" cy="499700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CA" dirty="0" err="1" smtClean="0"/>
              <a:t>Neni</a:t>
            </a:r>
            <a:r>
              <a:rPr lang="en-CA" dirty="0" smtClean="0"/>
              <a:t> 4 (a) 1“1</a:t>
            </a:r>
            <a:r>
              <a:rPr lang="en-CA" dirty="0"/>
              <a:t>. </a:t>
            </a:r>
            <a:r>
              <a:rPr lang="en-CA" dirty="0" err="1"/>
              <a:t>Autoriteti</a:t>
            </a:r>
            <a:r>
              <a:rPr lang="en-CA" dirty="0"/>
              <a:t> </a:t>
            </a:r>
            <a:r>
              <a:rPr lang="en-CA" dirty="0" err="1"/>
              <a:t>gjyqësor</a:t>
            </a:r>
            <a:r>
              <a:rPr lang="en-CA" dirty="0"/>
              <a:t> </a:t>
            </a:r>
            <a:r>
              <a:rPr lang="en-CA" dirty="0" err="1"/>
              <a:t>ekzekutues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refuzojë</a:t>
            </a:r>
            <a:r>
              <a:rPr lang="en-CA" dirty="0"/>
              <a:t> </a:t>
            </a:r>
            <a:r>
              <a:rPr lang="en-CA" dirty="0" err="1"/>
              <a:t>ekzekutimin</a:t>
            </a:r>
            <a:r>
              <a:rPr lang="en-CA" dirty="0"/>
              <a:t> e UEN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lëshuar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qëllim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ekzekutimit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dënimi</a:t>
            </a:r>
            <a:r>
              <a:rPr lang="en-CA" dirty="0"/>
              <a:t> me </a:t>
            </a:r>
            <a:r>
              <a:rPr lang="en-CA" dirty="0" err="1"/>
              <a:t>burgim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paraburgim</a:t>
            </a:r>
            <a:r>
              <a:rPr lang="en-CA" dirty="0"/>
              <a:t>, </a:t>
            </a:r>
            <a:r>
              <a:rPr lang="en-CA" dirty="0" err="1"/>
              <a:t>nëse</a:t>
            </a:r>
            <a:r>
              <a:rPr lang="en-CA" dirty="0"/>
              <a:t> </a:t>
            </a:r>
            <a:r>
              <a:rPr lang="en-CA" dirty="0" err="1"/>
              <a:t>personi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paraqitur</a:t>
            </a:r>
            <a:r>
              <a:rPr lang="en-CA" dirty="0"/>
              <a:t> </a:t>
            </a:r>
            <a:r>
              <a:rPr lang="en-CA" dirty="0" err="1"/>
              <a:t>personalisht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gjykimin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rezultuar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vendim</a:t>
            </a:r>
            <a:r>
              <a:rPr lang="en-CA" dirty="0"/>
              <a:t>, </a:t>
            </a:r>
            <a:r>
              <a:rPr lang="en-CA" dirty="0" err="1"/>
              <a:t>përveç</a:t>
            </a:r>
            <a:r>
              <a:rPr lang="en-CA" dirty="0"/>
              <a:t> </a:t>
            </a:r>
            <a:r>
              <a:rPr lang="en-CA" dirty="0" err="1"/>
              <a:t>nëse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UEN </a:t>
            </a:r>
            <a:r>
              <a:rPr lang="en-CA" dirty="0" err="1"/>
              <a:t>argumentohet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personi</a:t>
            </a:r>
            <a:r>
              <a:rPr lang="en-CA" dirty="0"/>
              <a:t>,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përputhje</a:t>
            </a:r>
            <a:r>
              <a:rPr lang="en-CA" dirty="0"/>
              <a:t> me </a:t>
            </a:r>
            <a:r>
              <a:rPr lang="en-CA" dirty="0" err="1"/>
              <a:t>kërkesat</a:t>
            </a:r>
            <a:r>
              <a:rPr lang="en-CA" dirty="0"/>
              <a:t> e </a:t>
            </a:r>
            <a:r>
              <a:rPr lang="en-CA" dirty="0" err="1"/>
              <a:t>procedurale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përcaktuara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ligjin</a:t>
            </a:r>
            <a:r>
              <a:rPr lang="en-CA" dirty="0"/>
              <a:t> </a:t>
            </a:r>
            <a:r>
              <a:rPr lang="en-CA" dirty="0" err="1"/>
              <a:t>kombëtar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Shtetit</a:t>
            </a:r>
            <a:r>
              <a:rPr lang="en-CA" dirty="0"/>
              <a:t> </a:t>
            </a:r>
            <a:r>
              <a:rPr lang="en-CA" dirty="0" err="1"/>
              <a:t>Anëtar</a:t>
            </a:r>
            <a:r>
              <a:rPr lang="en-CA" dirty="0"/>
              <a:t> </a:t>
            </a:r>
            <a:r>
              <a:rPr lang="en-CA" dirty="0" err="1"/>
              <a:t>lëshues</a:t>
            </a:r>
            <a:r>
              <a:rPr lang="en-CA" dirty="0"/>
              <a:t>: </a:t>
            </a:r>
            <a:endParaRPr lang="en-CA" dirty="0" smtClean="0"/>
          </a:p>
          <a:p>
            <a:pPr algn="just"/>
            <a:r>
              <a:rPr lang="en-CA" dirty="0" smtClean="0"/>
              <a:t>(</a:t>
            </a:r>
            <a:r>
              <a:rPr lang="en-CA" dirty="0"/>
              <a:t>a)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kohën</a:t>
            </a:r>
            <a:r>
              <a:rPr lang="en-CA" dirty="0"/>
              <a:t> e </a:t>
            </a:r>
            <a:r>
              <a:rPr lang="en-CA" dirty="0" err="1"/>
              <a:t>duhur</a:t>
            </a:r>
            <a:r>
              <a:rPr lang="en-CA" dirty="0"/>
              <a:t>: (</a:t>
            </a:r>
            <a:r>
              <a:rPr lang="en-CA" dirty="0" err="1"/>
              <a:t>i</a:t>
            </a:r>
            <a:r>
              <a:rPr lang="en-CA" dirty="0"/>
              <a:t>)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thirrur</a:t>
            </a:r>
            <a:r>
              <a:rPr lang="en-CA" dirty="0"/>
              <a:t> </a:t>
            </a:r>
            <a:r>
              <a:rPr lang="en-CA" dirty="0" err="1"/>
              <a:t>personalisht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informuar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datën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vendin</a:t>
            </a:r>
            <a:r>
              <a:rPr lang="en-CA" dirty="0"/>
              <a:t> e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rezultuar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vendim</a:t>
            </a:r>
            <a:r>
              <a:rPr lang="en-CA" dirty="0"/>
              <a:t>, </a:t>
            </a:r>
            <a:r>
              <a:rPr lang="en-CA" dirty="0" err="1"/>
              <a:t>ose</a:t>
            </a:r>
            <a:r>
              <a:rPr lang="en-CA" dirty="0"/>
              <a:t> me </a:t>
            </a:r>
            <a:r>
              <a:rPr lang="en-CA" dirty="0" err="1"/>
              <a:t>mjete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tjera</a:t>
            </a:r>
            <a:r>
              <a:rPr lang="en-CA" dirty="0"/>
              <a:t>,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vërtetë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marrë</a:t>
            </a:r>
            <a:r>
              <a:rPr lang="en-CA" dirty="0"/>
              <a:t> </a:t>
            </a:r>
            <a:r>
              <a:rPr lang="en-CA" dirty="0" err="1"/>
              <a:t>informacion</a:t>
            </a:r>
            <a:r>
              <a:rPr lang="en-CA" dirty="0"/>
              <a:t> </a:t>
            </a:r>
            <a:r>
              <a:rPr lang="en-CA" dirty="0" err="1"/>
              <a:t>zyrtar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datën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vendin</a:t>
            </a:r>
            <a:r>
              <a:rPr lang="en-CA" dirty="0"/>
              <a:t> e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atë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konkludohet</a:t>
            </a:r>
            <a:r>
              <a:rPr lang="en-CA" dirty="0"/>
              <a:t> pa </a:t>
            </a:r>
            <a:r>
              <a:rPr lang="en-CA" dirty="0" err="1"/>
              <a:t>dyshim</a:t>
            </a:r>
            <a:r>
              <a:rPr lang="en-CA" dirty="0"/>
              <a:t>, se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ajo</a:t>
            </a:r>
            <a:r>
              <a:rPr lang="en-CA" dirty="0"/>
              <a:t> </a:t>
            </a:r>
            <a:r>
              <a:rPr lang="en-CA" dirty="0" err="1"/>
              <a:t>ishte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planifikuar</a:t>
            </a:r>
            <a:r>
              <a:rPr lang="en-CA" dirty="0"/>
              <a:t>; </a:t>
            </a:r>
            <a:r>
              <a:rPr lang="en-CA" dirty="0" err="1"/>
              <a:t>dhe</a:t>
            </a:r>
            <a:r>
              <a:rPr lang="en-CA" dirty="0"/>
              <a:t> (ii)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informuar</a:t>
            </a:r>
            <a:r>
              <a:rPr lang="en-CA" dirty="0"/>
              <a:t> se </a:t>
            </a:r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merret</a:t>
            </a:r>
            <a:r>
              <a:rPr lang="en-CA" dirty="0"/>
              <a:t> </a:t>
            </a:r>
            <a:r>
              <a:rPr lang="en-CA" dirty="0" err="1"/>
              <a:t>nëse</a:t>
            </a:r>
            <a:r>
              <a:rPr lang="en-CA" dirty="0"/>
              <a:t>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ajo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paraqitet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; </a:t>
            </a:r>
            <a:r>
              <a:rPr lang="en-CA" dirty="0" err="1" smtClean="0"/>
              <a:t>ose</a:t>
            </a:r>
            <a:r>
              <a:rPr lang="en-CA" dirty="0" smtClean="0"/>
              <a:t> </a:t>
            </a:r>
          </a:p>
          <a:p>
            <a:pPr algn="just"/>
            <a:r>
              <a:rPr lang="en-CA" dirty="0" smtClean="0"/>
              <a:t>duke </a:t>
            </a:r>
            <a:r>
              <a:rPr lang="en-CA" dirty="0" err="1"/>
              <a:t>qenë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planifikuar</a:t>
            </a:r>
            <a:r>
              <a:rPr lang="en-CA" dirty="0"/>
              <a:t>,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pajisur</a:t>
            </a:r>
            <a:r>
              <a:rPr lang="en-CA" dirty="0"/>
              <a:t> </a:t>
            </a:r>
            <a:r>
              <a:rPr lang="en-CA" dirty="0" err="1"/>
              <a:t>prokurë</a:t>
            </a:r>
            <a:r>
              <a:rPr lang="en-CA" dirty="0"/>
              <a:t> </a:t>
            </a:r>
            <a:r>
              <a:rPr lang="en-CA" dirty="0" err="1"/>
              <a:t>avokatin</a:t>
            </a:r>
            <a:r>
              <a:rPr lang="en-CA" dirty="0"/>
              <a:t>,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cili</a:t>
            </a:r>
            <a:r>
              <a:rPr lang="en-CA" dirty="0"/>
              <a:t> </a:t>
            </a:r>
            <a:r>
              <a:rPr lang="en-CA" dirty="0" err="1"/>
              <a:t>ishte</a:t>
            </a:r>
            <a:r>
              <a:rPr lang="en-CA" dirty="0"/>
              <a:t> </a:t>
            </a:r>
            <a:r>
              <a:rPr lang="en-CA" dirty="0" err="1"/>
              <a:t>emëruar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personi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fjalë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shteti</a:t>
            </a:r>
            <a:r>
              <a:rPr lang="en-CA" dirty="0"/>
              <a:t>, </a:t>
            </a:r>
            <a:r>
              <a:rPr lang="en-CA" dirty="0" err="1"/>
              <a:t>për</a:t>
            </a:r>
            <a:r>
              <a:rPr lang="en-CA" dirty="0"/>
              <a:t> ta </a:t>
            </a:r>
            <a:r>
              <a:rPr lang="en-CA" dirty="0" err="1"/>
              <a:t>mbrojtur</a:t>
            </a:r>
            <a:r>
              <a:rPr lang="en-CA" dirty="0"/>
              <a:t> </a:t>
            </a:r>
            <a:r>
              <a:rPr lang="en-CA" dirty="0" err="1"/>
              <a:t>atë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,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mbrojtur</a:t>
            </a:r>
            <a:r>
              <a:rPr lang="en-CA" dirty="0"/>
              <a:t> </a:t>
            </a:r>
            <a:r>
              <a:rPr lang="en-CA" dirty="0" err="1"/>
              <a:t>efektivisht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 smtClean="0"/>
              <a:t>mbrojtës</a:t>
            </a:r>
            <a:r>
              <a:rPr lang="en-CA" dirty="0" smtClean="0"/>
              <a:t> </a:t>
            </a:r>
            <a:r>
              <a:rPr lang="en-CA" dirty="0" err="1" smtClean="0"/>
              <a:t>ose</a:t>
            </a:r>
            <a:r>
              <a:rPr lang="en-CA" dirty="0" smtClean="0"/>
              <a:t> </a:t>
            </a:r>
          </a:p>
          <a:p>
            <a:pPr algn="just"/>
            <a:r>
              <a:rPr lang="en-CA" dirty="0" err="1" smtClean="0"/>
              <a:t>pasi</a:t>
            </a:r>
            <a:r>
              <a:rPr lang="en-CA" dirty="0" smtClean="0"/>
              <a:t> </a:t>
            </a:r>
            <a:r>
              <a:rPr lang="en-CA" dirty="0" err="1"/>
              <a:t>t’i</a:t>
            </a:r>
            <a:r>
              <a:rPr lang="en-CA" dirty="0"/>
              <a:t> </a:t>
            </a:r>
            <a:r>
              <a:rPr lang="en-CA" dirty="0" err="1"/>
              <a:t>jetë</a:t>
            </a:r>
            <a:r>
              <a:rPr lang="en-CA" dirty="0"/>
              <a:t> </a:t>
            </a:r>
            <a:r>
              <a:rPr lang="en-CA" dirty="0" err="1"/>
              <a:t>njoftuar</a:t>
            </a:r>
            <a:r>
              <a:rPr lang="en-CA" dirty="0"/>
              <a:t> </a:t>
            </a:r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jetë</a:t>
            </a:r>
            <a:r>
              <a:rPr lang="en-CA" dirty="0"/>
              <a:t> </a:t>
            </a:r>
            <a:r>
              <a:rPr lang="en-CA" dirty="0" err="1"/>
              <a:t>informuar</a:t>
            </a:r>
            <a:r>
              <a:rPr lang="en-CA" dirty="0"/>
              <a:t> </a:t>
            </a:r>
            <a:r>
              <a:rPr lang="en-CA" dirty="0" err="1"/>
              <a:t>shprehimisht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drejtën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rigjykim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ankim</a:t>
            </a:r>
            <a:r>
              <a:rPr lang="en-CA" dirty="0"/>
              <a:t>, </a:t>
            </a:r>
            <a:r>
              <a:rPr lang="en-CA" dirty="0" err="1"/>
              <a:t>nëpërmjet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cilave</a:t>
            </a:r>
            <a:r>
              <a:rPr lang="en-CA" dirty="0"/>
              <a:t> </a:t>
            </a:r>
            <a:r>
              <a:rPr lang="en-CA" dirty="0" err="1"/>
              <a:t>personi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marrë</a:t>
            </a:r>
            <a:r>
              <a:rPr lang="en-CA" dirty="0"/>
              <a:t> </a:t>
            </a:r>
            <a:r>
              <a:rPr lang="en-CA" dirty="0" err="1"/>
              <a:t>pjesë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rishqyrtimin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themel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çështjes</a:t>
            </a:r>
            <a:r>
              <a:rPr lang="en-CA" dirty="0"/>
              <a:t>, duke </a:t>
            </a:r>
            <a:r>
              <a:rPr lang="en-CA" dirty="0" err="1"/>
              <a:t>përfshirë</a:t>
            </a:r>
            <a:r>
              <a:rPr lang="en-CA" dirty="0"/>
              <a:t> </a:t>
            </a:r>
            <a:r>
              <a:rPr lang="en-CA" dirty="0" err="1"/>
              <a:t>prova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reja</a:t>
            </a:r>
            <a:r>
              <a:rPr lang="en-CA" dirty="0"/>
              <a:t>,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çojë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ndryshimin</a:t>
            </a:r>
            <a:r>
              <a:rPr lang="en-CA" dirty="0"/>
              <a:t> e </a:t>
            </a:r>
            <a:r>
              <a:rPr lang="en-CA" dirty="0" err="1"/>
              <a:t>vendimit</a:t>
            </a:r>
            <a:r>
              <a:rPr lang="en-CA" dirty="0"/>
              <a:t> </a:t>
            </a:r>
            <a:r>
              <a:rPr lang="en-CA" dirty="0" err="1"/>
              <a:t>origjinal</a:t>
            </a:r>
            <a:r>
              <a:rPr lang="en-CA" dirty="0"/>
              <a:t>: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deklaruar</a:t>
            </a:r>
            <a:r>
              <a:rPr lang="en-CA" dirty="0"/>
              <a:t> </a:t>
            </a:r>
            <a:r>
              <a:rPr lang="en-CA" dirty="0" err="1"/>
              <a:t>shprehimisht</a:t>
            </a:r>
            <a:r>
              <a:rPr lang="en-CA" dirty="0"/>
              <a:t> se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ajo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e </a:t>
            </a:r>
            <a:r>
              <a:rPr lang="en-CA" dirty="0" err="1"/>
              <a:t>konteston</a:t>
            </a:r>
            <a:r>
              <a:rPr lang="en-CA" dirty="0"/>
              <a:t> </a:t>
            </a:r>
            <a:r>
              <a:rPr lang="en-CA" dirty="0" err="1"/>
              <a:t>vendimin</a:t>
            </a:r>
            <a:r>
              <a:rPr lang="en-CA" dirty="0"/>
              <a:t>; </a:t>
            </a:r>
            <a:r>
              <a:rPr lang="en-CA" dirty="0" err="1"/>
              <a:t>ose</a:t>
            </a:r>
            <a:r>
              <a:rPr lang="en-CA" dirty="0"/>
              <a:t> </a:t>
            </a:r>
            <a:endParaRPr lang="en-CA" dirty="0" smtClean="0"/>
          </a:p>
          <a:p>
            <a:pPr algn="just"/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kërkuar</a:t>
            </a:r>
            <a:r>
              <a:rPr lang="en-CA" dirty="0"/>
              <a:t> </a:t>
            </a:r>
            <a:r>
              <a:rPr lang="en-CA" dirty="0" err="1"/>
              <a:t>rigjykim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apel</a:t>
            </a:r>
            <a:r>
              <a:rPr lang="en-CA" dirty="0"/>
              <a:t> </a:t>
            </a:r>
            <a:r>
              <a:rPr lang="en-CA" dirty="0" err="1"/>
              <a:t>brenda</a:t>
            </a:r>
            <a:r>
              <a:rPr lang="en-CA" dirty="0"/>
              <a:t> </a:t>
            </a:r>
            <a:r>
              <a:rPr lang="en-CA" dirty="0" err="1"/>
              <a:t>kohës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parashikuar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ligji</a:t>
            </a:r>
            <a:r>
              <a:rPr lang="en-CA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1173425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679" y="624110"/>
            <a:ext cx="9662933" cy="1280890"/>
          </a:xfrm>
        </p:spPr>
        <p:txBody>
          <a:bodyPr/>
          <a:lstStyle/>
          <a:p>
            <a:pPr algn="ctr"/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kuadër</a:t>
            </a:r>
            <a:r>
              <a:rPr lang="en-CA" dirty="0"/>
              <a:t> </a:t>
            </a:r>
            <a:r>
              <a:rPr lang="en-CA" dirty="0" err="1"/>
              <a:t>nr</a:t>
            </a:r>
            <a:r>
              <a:rPr lang="en-CA" dirty="0"/>
              <a:t>. 2009/299/JHA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5008" y="2133599"/>
            <a:ext cx="10676586" cy="4602051"/>
          </a:xfrm>
        </p:spPr>
        <p:txBody>
          <a:bodyPr>
            <a:normAutofit fontScale="92500" lnSpcReduction="10000"/>
          </a:bodyPr>
          <a:lstStyle/>
          <a:p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çështjen</a:t>
            </a:r>
            <a:r>
              <a:rPr lang="en-CA" dirty="0"/>
              <a:t> </a:t>
            </a:r>
            <a:r>
              <a:rPr lang="en-CA" dirty="0" err="1"/>
              <a:t>Melloni</a:t>
            </a:r>
            <a:r>
              <a:rPr lang="en-CA" dirty="0"/>
              <a:t> </a:t>
            </a:r>
            <a:r>
              <a:rPr lang="en-CA" dirty="0" err="1"/>
              <a:t>GjDBE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 smtClean="0"/>
              <a:t>arsyetuar</a:t>
            </a:r>
            <a:r>
              <a:rPr lang="en-CA" dirty="0" smtClean="0"/>
              <a:t> </a:t>
            </a:r>
            <a:r>
              <a:rPr lang="en-CA" dirty="0"/>
              <a:t>se </a:t>
            </a:r>
            <a:r>
              <a:rPr lang="en-CA" dirty="0" err="1"/>
              <a:t>standardet</a:t>
            </a:r>
            <a:r>
              <a:rPr lang="en-CA" dirty="0"/>
              <a:t> </a:t>
            </a:r>
            <a:r>
              <a:rPr lang="en-CA" dirty="0" err="1"/>
              <a:t>më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larta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drejtës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pranisë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,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shoqëruara</a:t>
            </a:r>
            <a:r>
              <a:rPr lang="en-CA" dirty="0"/>
              <a:t> me </a:t>
            </a:r>
            <a:r>
              <a:rPr lang="en-CA" dirty="0" err="1"/>
              <a:t>kushte</a:t>
            </a:r>
            <a:r>
              <a:rPr lang="en-CA" dirty="0"/>
              <a:t> </a:t>
            </a:r>
            <a:r>
              <a:rPr lang="en-CA" dirty="0" err="1"/>
              <a:t>shtese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gjykimin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,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përbëjnë</a:t>
            </a:r>
            <a:r>
              <a:rPr lang="en-CA" dirty="0"/>
              <a:t> </a:t>
            </a:r>
            <a:r>
              <a:rPr lang="en-CA" dirty="0" err="1"/>
              <a:t>pengesë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njohjen</a:t>
            </a:r>
            <a:r>
              <a:rPr lang="en-CA" dirty="0"/>
              <a:t> e UEN, </a:t>
            </a:r>
            <a:r>
              <a:rPr lang="en-CA" dirty="0" err="1"/>
              <a:t>nëse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gjë</a:t>
            </a:r>
            <a:r>
              <a:rPr lang="en-CA" dirty="0"/>
              <a:t> e </a:t>
            </a:r>
            <a:r>
              <a:rPr lang="en-CA" dirty="0" err="1"/>
              <a:t>tillë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parashikohet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Vendimin</a:t>
            </a:r>
            <a:r>
              <a:rPr lang="en-CA" dirty="0"/>
              <a:t> </a:t>
            </a:r>
            <a:r>
              <a:rPr lang="en-CA" dirty="0" err="1"/>
              <a:t>Kuadër</a:t>
            </a:r>
            <a:r>
              <a:rPr lang="en-CA" dirty="0"/>
              <a:t> 584/2002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amenduar</a:t>
            </a:r>
            <a:r>
              <a:rPr lang="en-CA" dirty="0"/>
              <a:t> me </a:t>
            </a:r>
            <a:r>
              <a:rPr lang="en-CA" dirty="0" err="1"/>
              <a:t>Vendimin</a:t>
            </a:r>
            <a:r>
              <a:rPr lang="en-CA" dirty="0"/>
              <a:t> </a:t>
            </a:r>
            <a:r>
              <a:rPr lang="en-CA" dirty="0" err="1"/>
              <a:t>Kuadër</a:t>
            </a:r>
            <a:r>
              <a:rPr lang="en-CA" dirty="0"/>
              <a:t> 2009/299/JHA. </a:t>
            </a:r>
            <a:endParaRPr lang="en-CA" dirty="0" smtClean="0"/>
          </a:p>
          <a:p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dirty="0" err="1"/>
              <a:t>Gjykatës</a:t>
            </a:r>
            <a:r>
              <a:rPr lang="en-CA" dirty="0"/>
              <a:t>, “...</a:t>
            </a:r>
            <a:r>
              <a:rPr lang="en-CA" dirty="0" err="1"/>
              <a:t>shprehjet</a:t>
            </a:r>
            <a:r>
              <a:rPr lang="en-CA" dirty="0"/>
              <a:t> "</a:t>
            </a:r>
            <a:r>
              <a:rPr lang="en-CA" dirty="0" err="1"/>
              <a:t>njoftuar</a:t>
            </a:r>
            <a:r>
              <a:rPr lang="en-CA" dirty="0"/>
              <a:t> </a:t>
            </a:r>
            <a:r>
              <a:rPr lang="en-CA" dirty="0" err="1"/>
              <a:t>personalisht</a:t>
            </a:r>
            <a:r>
              <a:rPr lang="en-CA" dirty="0"/>
              <a:t>" </a:t>
            </a:r>
            <a:r>
              <a:rPr lang="en-CA" dirty="0" err="1"/>
              <a:t>dhe</a:t>
            </a:r>
            <a:r>
              <a:rPr lang="en-CA" dirty="0"/>
              <a:t> "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marrë</a:t>
            </a:r>
            <a:r>
              <a:rPr lang="en-CA" dirty="0"/>
              <a:t>, me </a:t>
            </a:r>
            <a:r>
              <a:rPr lang="en-CA" dirty="0" err="1"/>
              <a:t>mjete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tjera</a:t>
            </a:r>
            <a:r>
              <a:rPr lang="en-CA" dirty="0"/>
              <a:t>, </a:t>
            </a:r>
            <a:r>
              <a:rPr lang="en-CA" dirty="0" err="1"/>
              <a:t>informacionin</a:t>
            </a:r>
            <a:r>
              <a:rPr lang="en-CA" dirty="0"/>
              <a:t> </a:t>
            </a:r>
            <a:r>
              <a:rPr lang="en-CA" dirty="0" err="1"/>
              <a:t>zyrtar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datën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vendin</a:t>
            </a:r>
            <a:r>
              <a:rPr lang="en-CA" dirty="0"/>
              <a:t> e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,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atë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kuptohet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padyshimtë</a:t>
            </a:r>
            <a:r>
              <a:rPr lang="en-CA" dirty="0"/>
              <a:t> se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ishte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planifikuar</a:t>
            </a:r>
            <a:r>
              <a:rPr lang="en-CA" dirty="0"/>
              <a:t>” .. </a:t>
            </a:r>
            <a:r>
              <a:rPr lang="en-CA" dirty="0" err="1"/>
              <a:t>përbëjnë</a:t>
            </a:r>
            <a:r>
              <a:rPr lang="en-CA" dirty="0"/>
              <a:t> </a:t>
            </a:r>
            <a:r>
              <a:rPr lang="en-CA" dirty="0" err="1"/>
              <a:t>koncepte</a:t>
            </a:r>
            <a:r>
              <a:rPr lang="en-CA" dirty="0"/>
              <a:t> </a:t>
            </a:r>
            <a:r>
              <a:rPr lang="en-CA" dirty="0" err="1"/>
              <a:t>autonome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drejtës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BE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interpretohet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uniforme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gjithë</a:t>
            </a:r>
            <a:r>
              <a:rPr lang="en-CA" dirty="0"/>
              <a:t> </a:t>
            </a:r>
            <a:r>
              <a:rPr lang="en-CA" dirty="0" err="1"/>
              <a:t>Bashkimin</a:t>
            </a:r>
            <a:r>
              <a:rPr lang="en-CA" dirty="0"/>
              <a:t> </a:t>
            </a:r>
            <a:r>
              <a:rPr lang="en-CA" dirty="0" err="1"/>
              <a:t>Evropian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e </a:t>
            </a:r>
            <a:r>
              <a:rPr lang="en-CA" dirty="0" err="1"/>
              <a:t>ve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diskutim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drejtën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gjykuarit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rihapur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</a:t>
            </a:r>
            <a:r>
              <a:rPr lang="en-CA" dirty="0" err="1"/>
              <a:t>apo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t’u</a:t>
            </a:r>
            <a:r>
              <a:rPr lang="en-CA" dirty="0"/>
              <a:t> </a:t>
            </a:r>
            <a:r>
              <a:rPr lang="en-CA" dirty="0" err="1"/>
              <a:t>ankuar</a:t>
            </a:r>
            <a:r>
              <a:rPr lang="en-CA" dirty="0"/>
              <a:t>. Ai </a:t>
            </a:r>
            <a:r>
              <a:rPr lang="en-CA" dirty="0" err="1"/>
              <a:t>përparon</a:t>
            </a:r>
            <a:r>
              <a:rPr lang="en-CA" dirty="0"/>
              <a:t> </a:t>
            </a:r>
            <a:r>
              <a:rPr lang="en-CA" dirty="0" err="1"/>
              <a:t>më</a:t>
            </a:r>
            <a:r>
              <a:rPr lang="en-CA" dirty="0"/>
              <a:t> </a:t>
            </a:r>
            <a:r>
              <a:rPr lang="en-CA" dirty="0" err="1"/>
              <a:t>tej</a:t>
            </a:r>
            <a:r>
              <a:rPr lang="en-CA" dirty="0"/>
              <a:t> me </a:t>
            </a:r>
            <a:r>
              <a:rPr lang="en-CA" dirty="0" err="1"/>
              <a:t>garancitë</a:t>
            </a:r>
            <a:r>
              <a:rPr lang="en-CA" dirty="0"/>
              <a:t> duke </a:t>
            </a:r>
            <a:r>
              <a:rPr lang="en-CA" dirty="0" err="1"/>
              <a:t>parashikuar</a:t>
            </a:r>
            <a:r>
              <a:rPr lang="en-CA" dirty="0"/>
              <a:t>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kritere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përmbushë</a:t>
            </a:r>
            <a:r>
              <a:rPr lang="en-CA" dirty="0"/>
              <a:t> </a:t>
            </a:r>
            <a:r>
              <a:rPr lang="en-CA" dirty="0" err="1"/>
              <a:t>ankimi</a:t>
            </a:r>
            <a:r>
              <a:rPr lang="en-CA" dirty="0"/>
              <a:t> </a:t>
            </a:r>
            <a:r>
              <a:rPr lang="en-CA" dirty="0" err="1"/>
              <a:t>apo</a:t>
            </a:r>
            <a:r>
              <a:rPr lang="en-CA" dirty="0"/>
              <a:t> </a:t>
            </a:r>
            <a:r>
              <a:rPr lang="en-CA" dirty="0" err="1"/>
              <a:t>rihapja</a:t>
            </a:r>
            <a:r>
              <a:rPr lang="en-CA" dirty="0"/>
              <a:t> e </a:t>
            </a:r>
            <a:r>
              <a:rPr lang="en-CA" dirty="0" err="1"/>
              <a:t>çështjes</a:t>
            </a:r>
            <a:r>
              <a:rPr lang="en-CA" dirty="0"/>
              <a:t>. </a:t>
            </a:r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dirty="0" err="1"/>
              <a:t>vendimit</a:t>
            </a:r>
            <a:r>
              <a:rPr lang="en-CA" dirty="0"/>
              <a:t>, </a:t>
            </a:r>
            <a:r>
              <a:rPr lang="en-CA" dirty="0" err="1"/>
              <a:t>rigjykimi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apeli</a:t>
            </a:r>
            <a:r>
              <a:rPr lang="en-CA" dirty="0"/>
              <a:t> </a:t>
            </a:r>
            <a:r>
              <a:rPr lang="en-CA" dirty="0" err="1"/>
              <a:t>synon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garantojë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drejtat</a:t>
            </a:r>
            <a:r>
              <a:rPr lang="en-CA" dirty="0"/>
              <a:t> e </a:t>
            </a:r>
            <a:r>
              <a:rPr lang="en-CA" dirty="0" err="1"/>
              <a:t>mbrojtjes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karakterizohet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elementet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vijim</a:t>
            </a:r>
            <a:r>
              <a:rPr lang="en-CA" dirty="0"/>
              <a:t>: </a:t>
            </a:r>
            <a:endParaRPr lang="en-CA" dirty="0" smtClean="0"/>
          </a:p>
          <a:p>
            <a:pPr lvl="1"/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jetë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; </a:t>
            </a:r>
          </a:p>
          <a:p>
            <a:pPr lvl="1"/>
            <a:r>
              <a:rPr lang="en-CA" dirty="0" err="1" smtClean="0"/>
              <a:t>themeli</a:t>
            </a:r>
            <a:r>
              <a:rPr lang="en-CA" dirty="0" smtClean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çështjes</a:t>
            </a:r>
            <a:r>
              <a:rPr lang="en-CA" dirty="0"/>
              <a:t>, duke </a:t>
            </a:r>
            <a:r>
              <a:rPr lang="en-CA" dirty="0" err="1"/>
              <a:t>përfshirë</a:t>
            </a:r>
            <a:r>
              <a:rPr lang="en-CA" dirty="0"/>
              <a:t> </a:t>
            </a:r>
            <a:r>
              <a:rPr lang="en-CA" dirty="0" err="1"/>
              <a:t>prova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reja</a:t>
            </a:r>
            <a:r>
              <a:rPr lang="en-CA" dirty="0"/>
              <a:t>,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rishikohet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</a:p>
          <a:p>
            <a:pPr lvl="1"/>
            <a:r>
              <a:rPr lang="en-CA" dirty="0" err="1" smtClean="0"/>
              <a:t>procedurat</a:t>
            </a:r>
            <a:r>
              <a:rPr lang="en-CA" dirty="0" smtClean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mundësojnë</a:t>
            </a:r>
            <a:r>
              <a:rPr lang="en-CA" dirty="0"/>
              <a:t> </a:t>
            </a:r>
            <a:r>
              <a:rPr lang="en-CA" dirty="0" err="1"/>
              <a:t>marrjen</a:t>
            </a:r>
            <a:r>
              <a:rPr lang="en-CA" dirty="0"/>
              <a:t> e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krejt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ndryshëm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 smtClean="0"/>
              <a:t>fillestar</a:t>
            </a:r>
            <a:r>
              <a:rPr lang="en-CA" dirty="0" smtClean="0"/>
              <a:t>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27572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Vendime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GJDBE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5" y="1905001"/>
            <a:ext cx="10251582" cy="4830650"/>
          </a:xfrm>
        </p:spPr>
        <p:txBody>
          <a:bodyPr>
            <a:normAutofit/>
          </a:bodyPr>
          <a:lstStyle/>
          <a:p>
            <a:pPr algn="just"/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/>
              <a:t>çështjen</a:t>
            </a:r>
            <a:r>
              <a:rPr lang="en-CA" dirty="0"/>
              <a:t> “</a:t>
            </a:r>
            <a:r>
              <a:rPr lang="en-CA" dirty="0" err="1"/>
              <a:t>Tadas</a:t>
            </a:r>
            <a:r>
              <a:rPr lang="en-CA" dirty="0"/>
              <a:t> </a:t>
            </a:r>
            <a:r>
              <a:rPr lang="en-CA" dirty="0" err="1"/>
              <a:t>Tupikas</a:t>
            </a:r>
            <a:r>
              <a:rPr lang="en-CA" dirty="0"/>
              <a:t>” </a:t>
            </a:r>
            <a:r>
              <a:rPr lang="en-CA" dirty="0" smtClean="0"/>
              <a:t>, </a:t>
            </a:r>
            <a:r>
              <a:rPr lang="en-CA" dirty="0" err="1"/>
              <a:t>Gjykata</a:t>
            </a:r>
            <a:r>
              <a:rPr lang="en-CA" dirty="0"/>
              <a:t> </a:t>
            </a:r>
            <a:r>
              <a:rPr lang="en-CA" dirty="0" err="1"/>
              <a:t>theksoi</a:t>
            </a:r>
            <a:r>
              <a:rPr lang="en-CA" dirty="0"/>
              <a:t> se </a:t>
            </a:r>
            <a:r>
              <a:rPr lang="en-CA" dirty="0" err="1"/>
              <a:t>koncepti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“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rezulton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vendim</a:t>
            </a:r>
            <a:r>
              <a:rPr lang="en-CA" dirty="0"/>
              <a:t>”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koncept</a:t>
            </a:r>
            <a:r>
              <a:rPr lang="en-CA" dirty="0"/>
              <a:t> </a:t>
            </a:r>
            <a:r>
              <a:rPr lang="en-CA" dirty="0" err="1"/>
              <a:t>autonom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drejtën</a:t>
            </a:r>
            <a:r>
              <a:rPr lang="en-CA" dirty="0"/>
              <a:t> e BE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mbajti</a:t>
            </a:r>
            <a:r>
              <a:rPr lang="en-CA" dirty="0"/>
              <a:t> </a:t>
            </a:r>
            <a:r>
              <a:rPr lang="en-CA" dirty="0" err="1"/>
              <a:t>qëndrimin</a:t>
            </a:r>
            <a:r>
              <a:rPr lang="en-CA" dirty="0"/>
              <a:t> </a:t>
            </a:r>
            <a:r>
              <a:rPr lang="en-CA" dirty="0" smtClean="0"/>
              <a:t>se</a:t>
            </a:r>
            <a:r>
              <a:rPr lang="en-CA" dirty="0"/>
              <a:t>,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Shteti</a:t>
            </a:r>
            <a:r>
              <a:rPr lang="en-CA" dirty="0"/>
              <a:t> </a:t>
            </a:r>
            <a:r>
              <a:rPr lang="en-CA" dirty="0" err="1"/>
              <a:t>Anëtar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siguruar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proces</a:t>
            </a:r>
            <a:r>
              <a:rPr lang="en-CA" dirty="0"/>
              <a:t> penal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përfshin</a:t>
            </a:r>
            <a:r>
              <a:rPr lang="en-CA" dirty="0"/>
              <a:t>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shkallë</a:t>
            </a:r>
            <a:r>
              <a:rPr lang="en-CA" dirty="0"/>
              <a:t> </a:t>
            </a:r>
            <a:r>
              <a:rPr lang="en-CA" dirty="0" err="1"/>
              <a:t>juridiksioni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cilat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lenë</a:t>
            </a:r>
            <a:r>
              <a:rPr lang="en-CA" dirty="0"/>
              <a:t> vend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vendime</a:t>
            </a:r>
            <a:r>
              <a:rPr lang="en-CA" dirty="0"/>
              <a:t> </a:t>
            </a:r>
            <a:r>
              <a:rPr lang="en-CA" dirty="0" err="1"/>
              <a:t>gjyqësore</a:t>
            </a:r>
            <a:r>
              <a:rPr lang="en-CA" dirty="0"/>
              <a:t>,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paktën</a:t>
            </a:r>
            <a:r>
              <a:rPr lang="en-CA" dirty="0"/>
              <a:t> </a:t>
            </a:r>
            <a:r>
              <a:rPr lang="en-CA" dirty="0" err="1"/>
              <a:t>njëri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cilat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zhvilluar</a:t>
            </a:r>
            <a:r>
              <a:rPr lang="en-CA" dirty="0"/>
              <a:t> in, absentia, </a:t>
            </a:r>
            <a:r>
              <a:rPr lang="en-CA" dirty="0" err="1"/>
              <a:t>koncepti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“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rezulton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vendim</a:t>
            </a:r>
            <a:r>
              <a:rPr lang="en-CA" dirty="0"/>
              <a:t>”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interpretohet</a:t>
            </a:r>
            <a:r>
              <a:rPr lang="en-CA" dirty="0"/>
              <a:t> </a:t>
            </a:r>
            <a:r>
              <a:rPr lang="en-CA" dirty="0" err="1"/>
              <a:t>si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lidhur</a:t>
            </a:r>
            <a:r>
              <a:rPr lang="en-CA" dirty="0"/>
              <a:t> </a:t>
            </a:r>
            <a:r>
              <a:rPr lang="en-CA" dirty="0" err="1"/>
              <a:t>vetëm</a:t>
            </a:r>
            <a:r>
              <a:rPr lang="en-CA" dirty="0"/>
              <a:t> me </a:t>
            </a:r>
            <a:r>
              <a:rPr lang="en-CA" dirty="0" err="1"/>
              <a:t>shkallën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përfundim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cilës</a:t>
            </a:r>
            <a:r>
              <a:rPr lang="en-CA" dirty="0"/>
              <a:t> </a:t>
            </a:r>
            <a:r>
              <a:rPr lang="en-CA" dirty="0" err="1"/>
              <a:t>merret</a:t>
            </a:r>
            <a:r>
              <a:rPr lang="en-CA" dirty="0"/>
              <a:t> </a:t>
            </a:r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vendos</a:t>
            </a:r>
            <a:r>
              <a:rPr lang="en-CA" dirty="0"/>
              <a:t> </a:t>
            </a:r>
            <a:r>
              <a:rPr lang="en-CA" dirty="0" err="1"/>
              <a:t>përfundimisht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fajësinë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vendos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dënim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Çeshtja</a:t>
            </a:r>
            <a:r>
              <a:rPr lang="en-CA" dirty="0" smtClean="0"/>
              <a:t> “</a:t>
            </a:r>
            <a:r>
              <a:rPr lang="en-CA" dirty="0" err="1" smtClean="0"/>
              <a:t>Slaëomir</a:t>
            </a:r>
            <a:r>
              <a:rPr lang="en-CA" dirty="0" smtClean="0"/>
              <a:t> </a:t>
            </a:r>
            <a:r>
              <a:rPr lang="en-CA" dirty="0"/>
              <a:t>Andrzej </a:t>
            </a:r>
            <a:r>
              <a:rPr lang="en-CA" dirty="0" err="1"/>
              <a:t>Zdziaszek</a:t>
            </a:r>
            <a:r>
              <a:rPr lang="en-CA" dirty="0"/>
              <a:t>” </a:t>
            </a:r>
            <a:r>
              <a:rPr lang="en-CA" dirty="0" err="1" smtClean="0"/>
              <a:t>Gjykata</a:t>
            </a:r>
            <a:r>
              <a:rPr lang="en-CA" dirty="0" smtClean="0"/>
              <a:t>, </a:t>
            </a:r>
            <a:r>
              <a:rPr lang="en-CA" dirty="0" err="1" smtClean="0"/>
              <a:t>shtoi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/>
              <a:t>interpretimin</a:t>
            </a:r>
            <a:r>
              <a:rPr lang="en-CA" dirty="0"/>
              <a:t> e </a:t>
            </a:r>
            <a:r>
              <a:rPr lang="en-CA" dirty="0" err="1"/>
              <a:t>konceptit</a:t>
            </a:r>
            <a:r>
              <a:rPr lang="en-CA" dirty="0"/>
              <a:t> “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 smtClean="0"/>
              <a:t>rezulton</a:t>
            </a:r>
            <a:r>
              <a:rPr lang="en-CA" dirty="0" smtClean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vendim</a:t>
            </a:r>
            <a:r>
              <a:rPr lang="en-CA" dirty="0"/>
              <a:t>” </a:t>
            </a:r>
            <a:r>
              <a:rPr lang="en-CA" dirty="0" err="1"/>
              <a:t>atë</a:t>
            </a:r>
            <a:r>
              <a:rPr lang="en-CA" dirty="0"/>
              <a:t> </a:t>
            </a:r>
            <a:r>
              <a:rPr lang="en-CA" dirty="0" err="1"/>
              <a:t>ku</a:t>
            </a:r>
            <a:r>
              <a:rPr lang="en-CA" dirty="0"/>
              <a:t>, pas </a:t>
            </a:r>
            <a:r>
              <a:rPr lang="en-CA" dirty="0" err="1"/>
              <a:t>një</a:t>
            </a:r>
            <a:r>
              <a:rPr lang="en-CA" dirty="0"/>
              <a:t> procedure </a:t>
            </a:r>
            <a:r>
              <a:rPr lang="en-CA" dirty="0" err="1"/>
              <a:t>apeli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cilin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rishqyrtuar</a:t>
            </a:r>
            <a:r>
              <a:rPr lang="en-CA" dirty="0"/>
              <a:t> </a:t>
            </a:r>
            <a:r>
              <a:rPr lang="en-CA" dirty="0" err="1"/>
              <a:t>themeli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çështjes</a:t>
            </a:r>
            <a:r>
              <a:rPr lang="en-CA" dirty="0"/>
              <a:t>,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vendosur</a:t>
            </a:r>
            <a:r>
              <a:rPr lang="en-CA" dirty="0"/>
              <a:t> </a:t>
            </a:r>
            <a:r>
              <a:rPr lang="en-CA" dirty="0" err="1"/>
              <a:t>mbi</a:t>
            </a:r>
            <a:r>
              <a:rPr lang="en-CA" dirty="0"/>
              <a:t> </a:t>
            </a:r>
            <a:r>
              <a:rPr lang="en-CA" dirty="0" err="1"/>
              <a:t>fajësinë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dënim</a:t>
            </a:r>
            <a:r>
              <a:rPr lang="en-CA" dirty="0"/>
              <a:t> me </a:t>
            </a:r>
            <a:r>
              <a:rPr lang="en-CA" dirty="0" err="1"/>
              <a:t>burgim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, </a:t>
            </a:r>
            <a:r>
              <a:rPr lang="en-CA" dirty="0" err="1"/>
              <a:t>niveli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cilit</a:t>
            </a:r>
            <a:r>
              <a:rPr lang="en-CA" dirty="0"/>
              <a:t> </a:t>
            </a:r>
            <a:r>
              <a:rPr lang="en-CA" dirty="0" err="1"/>
              <a:t>gjithsesi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shtuar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vendim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mëtejshëm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autoriteti</a:t>
            </a:r>
            <a:r>
              <a:rPr lang="en-CA" dirty="0"/>
              <a:t> </a:t>
            </a:r>
            <a:r>
              <a:rPr lang="en-CA" dirty="0" err="1"/>
              <a:t>kompetent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cili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vlerësuar</a:t>
            </a:r>
            <a:r>
              <a:rPr lang="en-CA" dirty="0"/>
              <a:t> </a:t>
            </a:r>
            <a:r>
              <a:rPr lang="en-CA" dirty="0" err="1"/>
              <a:t>elementët</a:t>
            </a:r>
            <a:r>
              <a:rPr lang="en-CA" dirty="0"/>
              <a:t> </a:t>
            </a:r>
            <a:r>
              <a:rPr lang="en-CA" dirty="0" err="1"/>
              <a:t>ndikues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masën</a:t>
            </a:r>
            <a:r>
              <a:rPr lang="en-CA" dirty="0"/>
              <a:t> e </a:t>
            </a:r>
            <a:r>
              <a:rPr lang="en-CA" dirty="0" err="1"/>
              <a:t>dënimit</a:t>
            </a:r>
            <a:r>
              <a:rPr lang="en-CA" dirty="0"/>
              <a:t>;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dy</a:t>
            </a:r>
            <a:r>
              <a:rPr lang="en-CA" dirty="0"/>
              <a:t> </a:t>
            </a:r>
            <a:r>
              <a:rPr lang="en-CA" dirty="0" err="1"/>
              <a:t>vendimet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merren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konsideratë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qëllime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nenit</a:t>
            </a:r>
            <a:r>
              <a:rPr lang="en-CA" dirty="0"/>
              <a:t> 4(a). </a:t>
            </a:r>
          </a:p>
        </p:txBody>
      </p:sp>
    </p:spTree>
    <p:extLst>
      <p:ext uri="{BB962C8B-B14F-4D97-AF65-F5344CB8AC3E}">
        <p14:creationId xmlns:p14="http://schemas.microsoft.com/office/powerpoint/2010/main" val="3894127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Vendime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GJDBE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854" y="1764406"/>
            <a:ext cx="11281892" cy="476518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cështjen</a:t>
            </a:r>
            <a:r>
              <a:rPr lang="en-CA" dirty="0" smtClean="0"/>
              <a:t> </a:t>
            </a:r>
            <a:r>
              <a:rPr lang="en-CA" b="1" i="1" dirty="0" err="1" smtClean="0"/>
              <a:t>Melloni</a:t>
            </a:r>
            <a:r>
              <a:rPr lang="en-CA" dirty="0" smtClean="0"/>
              <a:t> </a:t>
            </a:r>
            <a:r>
              <a:rPr lang="en-CA" dirty="0" err="1" smtClean="0"/>
              <a:t>Gjykata</a:t>
            </a:r>
            <a:r>
              <a:rPr lang="en-CA" dirty="0" smtClean="0"/>
              <a:t> </a:t>
            </a:r>
            <a:r>
              <a:rPr lang="en-CA" dirty="0" err="1"/>
              <a:t>konsideron</a:t>
            </a:r>
            <a:r>
              <a:rPr lang="en-CA" dirty="0"/>
              <a:t> se “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dispozitë</a:t>
            </a:r>
            <a:r>
              <a:rPr lang="en-CA" dirty="0"/>
              <a:t> e </a:t>
            </a:r>
            <a:r>
              <a:rPr lang="en-CA" dirty="0" err="1"/>
              <a:t>Vendimit</a:t>
            </a:r>
            <a:r>
              <a:rPr lang="en-CA" dirty="0"/>
              <a:t> </a:t>
            </a:r>
            <a:r>
              <a:rPr lang="en-CA" dirty="0" err="1"/>
              <a:t>Kuadër</a:t>
            </a:r>
            <a:r>
              <a:rPr lang="en-CA" dirty="0"/>
              <a:t> 2002/584/JHA </a:t>
            </a:r>
            <a:r>
              <a:rPr lang="en-CA" dirty="0" err="1"/>
              <a:t>ndalon</a:t>
            </a:r>
            <a:r>
              <a:rPr lang="en-CA" dirty="0"/>
              <a:t> </a:t>
            </a:r>
            <a:r>
              <a:rPr lang="en-CA" dirty="0" err="1"/>
              <a:t>autoritetet</a:t>
            </a:r>
            <a:r>
              <a:rPr lang="en-CA" dirty="0"/>
              <a:t> </a:t>
            </a:r>
            <a:r>
              <a:rPr lang="en-CA" dirty="0" err="1"/>
              <a:t>gjyqësore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refuzojnë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ekzekutojnë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UEN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lëshuar</a:t>
            </a:r>
            <a:r>
              <a:rPr lang="en-CA" dirty="0"/>
              <a:t> me </a:t>
            </a:r>
            <a:r>
              <a:rPr lang="en-CA" dirty="0" err="1"/>
              <a:t>qëllim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ekzekutimit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dënimi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hipotezën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personi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fjalë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paraqitur</a:t>
            </a:r>
            <a:r>
              <a:rPr lang="en-CA" dirty="0"/>
              <a:t> </a:t>
            </a:r>
            <a:r>
              <a:rPr lang="en-CA" dirty="0" err="1"/>
              <a:t>personalisht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, </a:t>
            </a:r>
            <a:r>
              <a:rPr lang="en-CA" dirty="0" err="1"/>
              <a:t>por</a:t>
            </a:r>
            <a:r>
              <a:rPr lang="en-CA" dirty="0"/>
              <a:t>,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vetëdijshëm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gjykimin</a:t>
            </a:r>
            <a:r>
              <a:rPr lang="en-CA" dirty="0"/>
              <a:t>,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lëshuar</a:t>
            </a:r>
            <a:r>
              <a:rPr lang="en-CA" dirty="0"/>
              <a:t> </a:t>
            </a:r>
            <a:r>
              <a:rPr lang="en-CA" dirty="0" err="1"/>
              <a:t>prokurë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mbrojtësin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t’a</a:t>
            </a:r>
            <a:r>
              <a:rPr lang="en-CA" dirty="0"/>
              <a:t> </a:t>
            </a:r>
            <a:r>
              <a:rPr lang="en-CA" dirty="0" err="1"/>
              <a:t>mbrojë</a:t>
            </a:r>
            <a:r>
              <a:rPr lang="en-CA" dirty="0"/>
              <a:t> </a:t>
            </a:r>
            <a:r>
              <a:rPr lang="en-CA" dirty="0" err="1"/>
              <a:t>atë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, </a:t>
            </a:r>
            <a:r>
              <a:rPr lang="en-CA" dirty="0" err="1"/>
              <a:t>mbrojtje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realizuar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fakt</a:t>
            </a:r>
            <a:r>
              <a:rPr lang="en-CA" dirty="0"/>
              <a:t>.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njejtën</a:t>
            </a:r>
            <a:r>
              <a:rPr lang="en-CA" dirty="0"/>
              <a:t> </a:t>
            </a:r>
            <a:r>
              <a:rPr lang="en-CA" dirty="0" err="1"/>
              <a:t>situarë</a:t>
            </a:r>
            <a:r>
              <a:rPr lang="en-CA" dirty="0"/>
              <a:t> </a:t>
            </a:r>
            <a:r>
              <a:rPr lang="en-CA" dirty="0" err="1"/>
              <a:t>ndodhet</a:t>
            </a:r>
            <a:r>
              <a:rPr lang="en-CA" dirty="0"/>
              <a:t> Z. </a:t>
            </a:r>
            <a:r>
              <a:rPr lang="en-CA" dirty="0" err="1"/>
              <a:t>Melloni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rastin</a:t>
            </a:r>
            <a:r>
              <a:rPr lang="en-CA" dirty="0"/>
              <a:t> </a:t>
            </a:r>
            <a:r>
              <a:rPr lang="en-CA" dirty="0" err="1"/>
              <a:t>konkret</a:t>
            </a:r>
            <a:r>
              <a:rPr lang="en-CA" dirty="0"/>
              <a:t>. </a:t>
            </a:r>
            <a:r>
              <a:rPr lang="en-CA" dirty="0" err="1"/>
              <a:t>Gjykata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përputhje</a:t>
            </a:r>
            <a:r>
              <a:rPr lang="en-CA" dirty="0"/>
              <a:t> me </a:t>
            </a:r>
            <a:r>
              <a:rPr lang="en-CA" dirty="0" err="1"/>
              <a:t>rrethanat</a:t>
            </a:r>
            <a:r>
              <a:rPr lang="en-CA" dirty="0"/>
              <a:t> </a:t>
            </a:r>
            <a:r>
              <a:rPr lang="en-CA" dirty="0" err="1"/>
              <a:t>konsideron</a:t>
            </a:r>
            <a:r>
              <a:rPr lang="en-CA" dirty="0"/>
              <a:t> se </a:t>
            </a:r>
            <a:r>
              <a:rPr lang="en-CA" dirty="0" err="1"/>
              <a:t>formulimi</a:t>
            </a:r>
            <a:r>
              <a:rPr lang="en-CA" dirty="0"/>
              <a:t>, </a:t>
            </a:r>
            <a:r>
              <a:rPr lang="en-CA" dirty="0" err="1"/>
              <a:t>skema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qëllimi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kësaj</a:t>
            </a:r>
            <a:r>
              <a:rPr lang="en-CA" dirty="0"/>
              <a:t> </a:t>
            </a:r>
            <a:r>
              <a:rPr lang="en-CA" dirty="0" err="1"/>
              <a:t>dispozite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pengon</a:t>
            </a:r>
            <a:r>
              <a:rPr lang="en-CA" dirty="0"/>
              <a:t> </a:t>
            </a:r>
            <a:r>
              <a:rPr lang="en-CA" dirty="0" err="1"/>
              <a:t>autoritetet</a:t>
            </a:r>
            <a:r>
              <a:rPr lang="en-CA" dirty="0"/>
              <a:t> </a:t>
            </a:r>
            <a:r>
              <a:rPr lang="en-CA" dirty="0" err="1"/>
              <a:t>gjyqësore</a:t>
            </a:r>
            <a:r>
              <a:rPr lang="en-CA" dirty="0"/>
              <a:t> </a:t>
            </a:r>
            <a:r>
              <a:rPr lang="en-CA" dirty="0" err="1"/>
              <a:t>ekzekutuese</a:t>
            </a:r>
            <a:r>
              <a:rPr lang="en-CA" dirty="0"/>
              <a:t> (</a:t>
            </a:r>
            <a:r>
              <a:rPr lang="en-CA" dirty="0" err="1"/>
              <a:t>Spanjolle</a:t>
            </a:r>
            <a:r>
              <a:rPr lang="en-CA" dirty="0"/>
              <a:t>)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kushtëzojnë</a:t>
            </a:r>
            <a:r>
              <a:rPr lang="en-CA" dirty="0"/>
              <a:t> </a:t>
            </a:r>
            <a:r>
              <a:rPr lang="en-CA" dirty="0" err="1"/>
              <a:t>ekzekutimin</a:t>
            </a:r>
            <a:r>
              <a:rPr lang="en-CA" dirty="0"/>
              <a:t> e </a:t>
            </a:r>
            <a:r>
              <a:rPr lang="en-CA" dirty="0" err="1"/>
              <a:t>një</a:t>
            </a:r>
            <a:r>
              <a:rPr lang="en-CA" dirty="0"/>
              <a:t> UEN me </a:t>
            </a:r>
            <a:r>
              <a:rPr lang="en-CA" dirty="0" err="1"/>
              <a:t>rishikimin</a:t>
            </a:r>
            <a:r>
              <a:rPr lang="en-CA" dirty="0"/>
              <a:t> e </a:t>
            </a:r>
            <a:r>
              <a:rPr lang="en-CA" dirty="0" err="1"/>
              <a:t>vendimit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shtetin</a:t>
            </a:r>
            <a:r>
              <a:rPr lang="en-CA" dirty="0"/>
              <a:t> </a:t>
            </a:r>
            <a:r>
              <a:rPr lang="en-CA" dirty="0" err="1"/>
              <a:t>anëtar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lëshuar</a:t>
            </a:r>
            <a:r>
              <a:rPr lang="en-CA" dirty="0"/>
              <a:t> </a:t>
            </a:r>
            <a:r>
              <a:rPr lang="en-CA" dirty="0" err="1"/>
              <a:t>arrestimin</a:t>
            </a:r>
            <a:r>
              <a:rPr lang="en-CA" dirty="0"/>
              <a:t> (</a:t>
            </a:r>
            <a:r>
              <a:rPr lang="en-CA" dirty="0" err="1"/>
              <a:t>Itali</a:t>
            </a:r>
            <a:r>
              <a:rPr lang="en-CA" dirty="0"/>
              <a:t>). </a:t>
            </a:r>
            <a:r>
              <a:rPr lang="en-CA" dirty="0" err="1"/>
              <a:t>Legjislacioni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BE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zgjedhur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japë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listë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plotë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rrethanave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cilat</a:t>
            </a:r>
            <a:r>
              <a:rPr lang="en-CA" dirty="0"/>
              <a:t> </a:t>
            </a:r>
            <a:r>
              <a:rPr lang="en-CA" dirty="0" err="1"/>
              <a:t>ekzekutimi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urdhër</a:t>
            </a:r>
            <a:r>
              <a:rPr lang="en-CA" dirty="0"/>
              <a:t> </a:t>
            </a:r>
            <a:r>
              <a:rPr lang="en-CA" dirty="0" err="1"/>
              <a:t>arresti</a:t>
            </a:r>
            <a:r>
              <a:rPr lang="en-CA" dirty="0"/>
              <a:t> </a:t>
            </a:r>
            <a:r>
              <a:rPr lang="en-CA" dirty="0" err="1"/>
              <a:t>evropian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lëshuar</a:t>
            </a:r>
            <a:r>
              <a:rPr lang="en-CA" dirty="0"/>
              <a:t> me </a:t>
            </a:r>
            <a:r>
              <a:rPr lang="en-CA" dirty="0" err="1"/>
              <a:t>qëllim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zbatimit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marrë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konsiderohet</a:t>
            </a:r>
            <a:r>
              <a:rPr lang="en-CA" dirty="0"/>
              <a:t> se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shkel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drejtat</a:t>
            </a:r>
            <a:r>
              <a:rPr lang="en-CA" dirty="0"/>
              <a:t> e </a:t>
            </a:r>
            <a:r>
              <a:rPr lang="en-CA" dirty="0" err="1"/>
              <a:t>mbrojtjes</a:t>
            </a:r>
            <a:r>
              <a:rPr lang="en-CA" dirty="0"/>
              <a:t>. </a:t>
            </a:r>
            <a:r>
              <a:rPr lang="en-CA" dirty="0" err="1"/>
              <a:t>Kjo</a:t>
            </a:r>
            <a:r>
              <a:rPr lang="en-CA" dirty="0"/>
              <a:t> </a:t>
            </a:r>
            <a:r>
              <a:rPr lang="en-CA" dirty="0" err="1"/>
              <a:t>qasje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e </a:t>
            </a:r>
            <a:r>
              <a:rPr lang="en-CA" dirty="0" err="1"/>
              <a:t>papajtueshme</a:t>
            </a:r>
            <a:r>
              <a:rPr lang="en-CA" dirty="0"/>
              <a:t> me </a:t>
            </a:r>
            <a:r>
              <a:rPr lang="en-CA" dirty="0" err="1"/>
              <a:t>mundësinë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autoriteti</a:t>
            </a:r>
            <a:r>
              <a:rPr lang="en-CA" dirty="0"/>
              <a:t> </a:t>
            </a:r>
            <a:r>
              <a:rPr lang="en-CA" dirty="0" err="1"/>
              <a:t>gjyqësor</a:t>
            </a:r>
            <a:r>
              <a:rPr lang="en-CA" dirty="0"/>
              <a:t> </a:t>
            </a:r>
            <a:r>
              <a:rPr lang="en-CA" dirty="0" err="1"/>
              <a:t>ekzekutues</a:t>
            </a:r>
            <a:r>
              <a:rPr lang="en-CA" dirty="0"/>
              <a:t> ta </a:t>
            </a:r>
            <a:r>
              <a:rPr lang="en-CA" dirty="0" err="1"/>
              <a:t>kushtëzojë</a:t>
            </a:r>
            <a:r>
              <a:rPr lang="en-CA" dirty="0"/>
              <a:t> </a:t>
            </a:r>
            <a:r>
              <a:rPr lang="en-CA" dirty="0" err="1"/>
              <a:t>ekzekutimin</a:t>
            </a:r>
            <a:r>
              <a:rPr lang="en-CA" dirty="0"/>
              <a:t> me </a:t>
            </a:r>
            <a:r>
              <a:rPr lang="en-CA" dirty="0" err="1"/>
              <a:t>rihapjen</a:t>
            </a:r>
            <a:r>
              <a:rPr lang="en-CA" dirty="0"/>
              <a:t> e </a:t>
            </a:r>
            <a:r>
              <a:rPr lang="en-CA" dirty="0" err="1"/>
              <a:t>procesit</a:t>
            </a:r>
            <a:r>
              <a:rPr lang="en-CA" dirty="0"/>
              <a:t>.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dyti</a:t>
            </a:r>
            <a:r>
              <a:rPr lang="en-CA" dirty="0"/>
              <a:t>, </a:t>
            </a:r>
            <a:r>
              <a:rPr lang="en-CA" dirty="0" err="1"/>
              <a:t>Gjykata</a:t>
            </a:r>
            <a:r>
              <a:rPr lang="en-CA" dirty="0"/>
              <a:t> </a:t>
            </a:r>
            <a:r>
              <a:rPr lang="en-CA" dirty="0" err="1"/>
              <a:t>konsideron</a:t>
            </a:r>
            <a:r>
              <a:rPr lang="en-CA" dirty="0"/>
              <a:t> se </a:t>
            </a:r>
            <a:r>
              <a:rPr lang="en-CA" dirty="0" err="1"/>
              <a:t>kjo</a:t>
            </a:r>
            <a:r>
              <a:rPr lang="en-CA" dirty="0"/>
              <a:t> </a:t>
            </a:r>
            <a:r>
              <a:rPr lang="en-CA" dirty="0" err="1"/>
              <a:t>dispozitë</a:t>
            </a:r>
            <a:r>
              <a:rPr lang="en-CA" dirty="0"/>
              <a:t> e </a:t>
            </a:r>
            <a:r>
              <a:rPr lang="en-CA" dirty="0" err="1"/>
              <a:t>Vendimit</a:t>
            </a:r>
            <a:r>
              <a:rPr lang="en-CA" dirty="0"/>
              <a:t> </a:t>
            </a:r>
            <a:r>
              <a:rPr lang="en-CA" dirty="0" err="1"/>
              <a:t>Kuadër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përputhje</a:t>
            </a:r>
            <a:r>
              <a:rPr lang="en-CA" dirty="0"/>
              <a:t> me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drejtën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mjet</a:t>
            </a:r>
            <a:r>
              <a:rPr lang="en-CA" dirty="0"/>
              <a:t> </a:t>
            </a:r>
            <a:r>
              <a:rPr lang="en-CA" dirty="0" err="1"/>
              <a:t>efektiv</a:t>
            </a:r>
            <a:r>
              <a:rPr lang="en-CA" dirty="0"/>
              <a:t> </a:t>
            </a:r>
            <a:r>
              <a:rPr lang="en-CA" dirty="0" err="1"/>
              <a:t>gjyqësor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drejtat</a:t>
            </a:r>
            <a:r>
              <a:rPr lang="en-CA" dirty="0"/>
              <a:t> e </a:t>
            </a:r>
            <a:r>
              <a:rPr lang="en-CA" dirty="0" err="1"/>
              <a:t>mbrojtjes</a:t>
            </a:r>
            <a:r>
              <a:rPr lang="en-CA" dirty="0"/>
              <a:t> </a:t>
            </a:r>
            <a:r>
              <a:rPr lang="en-CA" dirty="0" err="1"/>
              <a:t>siç</a:t>
            </a:r>
            <a:r>
              <a:rPr lang="en-CA" dirty="0"/>
              <a:t> </a:t>
            </a:r>
            <a:r>
              <a:rPr lang="en-CA" dirty="0" err="1"/>
              <a:t>njihet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Kartën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Drejtave</a:t>
            </a:r>
            <a:r>
              <a:rPr lang="en-CA" dirty="0"/>
              <a:t> </a:t>
            </a:r>
            <a:r>
              <a:rPr lang="en-CA" dirty="0" err="1"/>
              <a:t>Themelore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Bashkimit</a:t>
            </a:r>
            <a:r>
              <a:rPr lang="en-CA" dirty="0"/>
              <a:t> </a:t>
            </a:r>
            <a:r>
              <a:rPr lang="en-CA" dirty="0" err="1"/>
              <a:t>Europian</a:t>
            </a:r>
            <a:r>
              <a:rPr lang="en-CA" dirty="0"/>
              <a:t>. </a:t>
            </a:r>
            <a:r>
              <a:rPr lang="en-CA" dirty="0" err="1"/>
              <a:t>Edhe</a:t>
            </a:r>
            <a:r>
              <a:rPr lang="en-CA" dirty="0"/>
              <a:t> </a:t>
            </a:r>
            <a:r>
              <a:rPr lang="en-CA" dirty="0" err="1"/>
              <a:t>pse</a:t>
            </a:r>
            <a:r>
              <a:rPr lang="en-CA" dirty="0"/>
              <a:t> e </a:t>
            </a:r>
            <a:r>
              <a:rPr lang="en-CA" dirty="0" err="1"/>
              <a:t>drejta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akuzuarit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t'u</a:t>
            </a:r>
            <a:r>
              <a:rPr lang="en-CA" dirty="0"/>
              <a:t> </a:t>
            </a:r>
            <a:r>
              <a:rPr lang="en-CA" dirty="0" err="1"/>
              <a:t>paraqitur</a:t>
            </a:r>
            <a:r>
              <a:rPr lang="en-CA" dirty="0"/>
              <a:t> </a:t>
            </a:r>
            <a:r>
              <a:rPr lang="en-CA" dirty="0" err="1"/>
              <a:t>personalisht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element </a:t>
            </a:r>
            <a:r>
              <a:rPr lang="en-CA" dirty="0" err="1"/>
              <a:t>thelbësor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drejtës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</a:t>
            </a:r>
            <a:r>
              <a:rPr lang="en-CA" dirty="0"/>
              <a:t>, </a:t>
            </a:r>
            <a:r>
              <a:rPr lang="en-CA" dirty="0" err="1"/>
              <a:t>kjo</a:t>
            </a:r>
            <a:r>
              <a:rPr lang="en-CA" dirty="0"/>
              <a:t> e </a:t>
            </a:r>
            <a:r>
              <a:rPr lang="en-CA" dirty="0" err="1"/>
              <a:t>drejtë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absolute. I </a:t>
            </a:r>
            <a:r>
              <a:rPr lang="en-CA" dirty="0" err="1"/>
              <a:t>akuzuari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ta </a:t>
            </a:r>
            <a:r>
              <a:rPr lang="en-CA" dirty="0" err="1"/>
              <a:t>heqë</a:t>
            </a:r>
            <a:r>
              <a:rPr lang="en-CA" dirty="0"/>
              <a:t> </a:t>
            </a:r>
            <a:r>
              <a:rPr lang="en-CA" dirty="0" err="1"/>
              <a:t>dorë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kjo</a:t>
            </a:r>
            <a:r>
              <a:rPr lang="en-CA" dirty="0"/>
              <a:t> e </a:t>
            </a:r>
            <a:r>
              <a:rPr lang="en-CA" dirty="0" err="1"/>
              <a:t>drejtë</a:t>
            </a:r>
            <a:r>
              <a:rPr lang="en-CA" dirty="0"/>
              <a:t> me </a:t>
            </a:r>
            <a:r>
              <a:rPr lang="en-CA" dirty="0" err="1"/>
              <a:t>kusht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kjo</a:t>
            </a:r>
            <a:r>
              <a:rPr lang="en-CA" dirty="0"/>
              <a:t> </a:t>
            </a:r>
            <a:r>
              <a:rPr lang="en-CA" dirty="0" err="1"/>
              <a:t>dorëheqje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pasohet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masa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caktuara</a:t>
            </a:r>
            <a:r>
              <a:rPr lang="en-CA" dirty="0"/>
              <a:t> </a:t>
            </a:r>
            <a:r>
              <a:rPr lang="en-CA" dirty="0" err="1"/>
              <a:t>mbrojtëse</a:t>
            </a:r>
            <a:r>
              <a:rPr lang="en-CA" dirty="0"/>
              <a:t>. </a:t>
            </a:r>
            <a:r>
              <a:rPr lang="en-CA" dirty="0" err="1"/>
              <a:t>Kjo</a:t>
            </a:r>
            <a:r>
              <a:rPr lang="en-CA" dirty="0"/>
              <a:t> </a:t>
            </a:r>
            <a:r>
              <a:rPr lang="en-CA" dirty="0" err="1"/>
              <a:t>dispozitë</a:t>
            </a:r>
            <a:r>
              <a:rPr lang="en-CA" dirty="0"/>
              <a:t> </a:t>
            </a:r>
            <a:r>
              <a:rPr lang="en-CA" dirty="0" err="1"/>
              <a:t>përcakton</a:t>
            </a:r>
            <a:r>
              <a:rPr lang="en-CA" dirty="0"/>
              <a:t> </a:t>
            </a:r>
            <a:r>
              <a:rPr lang="en-CA" dirty="0" err="1"/>
              <a:t>rrethanat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cilat</a:t>
            </a:r>
            <a:r>
              <a:rPr lang="en-CA" dirty="0"/>
              <a:t> </a:t>
            </a:r>
            <a:r>
              <a:rPr lang="en-CA" dirty="0" err="1"/>
              <a:t>personi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interesuar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konsiderohet</a:t>
            </a:r>
            <a:r>
              <a:rPr lang="en-CA" dirty="0"/>
              <a:t> se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hequr</a:t>
            </a:r>
            <a:r>
              <a:rPr lang="en-CA" dirty="0"/>
              <a:t> </a:t>
            </a:r>
            <a:r>
              <a:rPr lang="en-CA" dirty="0" err="1"/>
              <a:t>dorë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e </a:t>
            </a:r>
            <a:r>
              <a:rPr lang="en-CA" dirty="0" err="1"/>
              <a:t>drejta</a:t>
            </a:r>
            <a:r>
              <a:rPr lang="en-CA" dirty="0"/>
              <a:t> e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qenë</a:t>
            </a:r>
            <a:r>
              <a:rPr lang="en-CA" dirty="0"/>
              <a:t> </a:t>
            </a:r>
            <a:r>
              <a:rPr lang="en-CA" dirty="0" err="1"/>
              <a:t>prezent</a:t>
            </a:r>
            <a:r>
              <a:rPr lang="en-CA" dirty="0"/>
              <a:t> </a:t>
            </a:r>
            <a:r>
              <a:rPr lang="en-CA" dirty="0" err="1"/>
              <a:t>gjatë</a:t>
            </a:r>
            <a:r>
              <a:rPr lang="en-CA" dirty="0"/>
              <a:t>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 smtClean="0"/>
              <a:t>.”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31012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Direktiva</a:t>
            </a:r>
            <a:r>
              <a:rPr lang="en-CA" dirty="0" smtClean="0"/>
              <a:t> </a:t>
            </a:r>
            <a:r>
              <a:rPr lang="en-CA" dirty="0" err="1" smtClean="0"/>
              <a:t>nr</a:t>
            </a:r>
            <a:r>
              <a:rPr lang="en-CA" dirty="0" smtClean="0"/>
              <a:t>.  2016/243 e </a:t>
            </a:r>
            <a:r>
              <a:rPr lang="en-CA" dirty="0" err="1" smtClean="0"/>
              <a:t>Parlamentit</a:t>
            </a:r>
            <a:r>
              <a:rPr lang="en-CA" dirty="0" smtClean="0"/>
              <a:t> </a:t>
            </a:r>
            <a:r>
              <a:rPr lang="en-CA" dirty="0" err="1" smtClean="0"/>
              <a:t>Europian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Këshillit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/>
              <a:t>Direktiva</a:t>
            </a:r>
            <a:r>
              <a:rPr lang="en-CA" dirty="0"/>
              <a:t> 2016/243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akti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parë</a:t>
            </a:r>
            <a:r>
              <a:rPr lang="en-CA" dirty="0"/>
              <a:t> </a:t>
            </a:r>
            <a:r>
              <a:rPr lang="en-CA" dirty="0" err="1"/>
              <a:t>legjislativ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drejtën</a:t>
            </a:r>
            <a:r>
              <a:rPr lang="en-CA" dirty="0"/>
              <a:t> e </a:t>
            </a:r>
            <a:r>
              <a:rPr lang="en-CA" dirty="0" err="1"/>
              <a:t>Bashkimit</a:t>
            </a:r>
            <a:r>
              <a:rPr lang="en-CA" dirty="0"/>
              <a:t> </a:t>
            </a:r>
            <a:r>
              <a:rPr lang="en-CA" dirty="0" err="1"/>
              <a:t>Europian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synon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harmonizojë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nivel</a:t>
            </a:r>
            <a:r>
              <a:rPr lang="en-CA" dirty="0"/>
              <a:t> </a:t>
            </a:r>
            <a:r>
              <a:rPr lang="en-CA" dirty="0" err="1"/>
              <a:t>komunitar</a:t>
            </a:r>
            <a:r>
              <a:rPr lang="en-CA" dirty="0"/>
              <a:t> </a:t>
            </a:r>
            <a:r>
              <a:rPr lang="en-CA" dirty="0" err="1"/>
              <a:t>aspekte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rregullimit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drejtës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qenë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err="1" smtClean="0"/>
              <a:t>Ky</a:t>
            </a:r>
            <a:r>
              <a:rPr lang="en-CA" dirty="0" smtClean="0"/>
              <a:t> </a:t>
            </a:r>
            <a:r>
              <a:rPr lang="en-CA" dirty="0" err="1"/>
              <a:t>akt</a:t>
            </a:r>
            <a:r>
              <a:rPr lang="en-CA" dirty="0"/>
              <a:t> </a:t>
            </a:r>
            <a:r>
              <a:rPr lang="en-CA" dirty="0" err="1"/>
              <a:t>vendos</a:t>
            </a:r>
            <a:r>
              <a:rPr lang="en-CA" dirty="0"/>
              <a:t> </a:t>
            </a:r>
            <a:r>
              <a:rPr lang="en-CA" dirty="0" err="1"/>
              <a:t>rregulla</a:t>
            </a:r>
            <a:r>
              <a:rPr lang="en-CA" dirty="0"/>
              <a:t> </a:t>
            </a:r>
            <a:r>
              <a:rPr lang="en-CA" dirty="0" err="1" smtClean="0"/>
              <a:t>minimale</a:t>
            </a:r>
            <a:r>
              <a:rPr lang="en-CA" dirty="0" smtClean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t’u</a:t>
            </a:r>
            <a:r>
              <a:rPr lang="en-CA" dirty="0"/>
              <a:t> </a:t>
            </a:r>
            <a:r>
              <a:rPr lang="en-CA" dirty="0" err="1"/>
              <a:t>ndjekur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shtetet</a:t>
            </a:r>
            <a:r>
              <a:rPr lang="en-CA" dirty="0"/>
              <a:t> </a:t>
            </a:r>
            <a:r>
              <a:rPr lang="en-CA" dirty="0" err="1"/>
              <a:t>anëtare</a:t>
            </a:r>
            <a:r>
              <a:rPr lang="en-CA" dirty="0" smtClean="0"/>
              <a:t>.</a:t>
            </a:r>
          </a:p>
          <a:p>
            <a:r>
              <a:rPr lang="en-CA" dirty="0" smtClean="0"/>
              <a:t> </a:t>
            </a:r>
            <a:r>
              <a:rPr lang="en-CA" dirty="0"/>
              <a:t>E </a:t>
            </a:r>
            <a:r>
              <a:rPr lang="en-CA" dirty="0" err="1"/>
              <a:t>drejta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qenë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mbrohet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nivel</a:t>
            </a:r>
            <a:r>
              <a:rPr lang="en-CA" dirty="0"/>
              <a:t> </a:t>
            </a:r>
            <a:r>
              <a:rPr lang="en-CA" dirty="0" err="1"/>
              <a:t>më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lartë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shtetet</a:t>
            </a:r>
            <a:r>
              <a:rPr lang="en-CA" dirty="0"/>
              <a:t> </a:t>
            </a:r>
            <a:r>
              <a:rPr lang="en-CA" dirty="0" err="1"/>
              <a:t>anëtare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31253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Direktiva</a:t>
            </a:r>
            <a:r>
              <a:rPr lang="en-CA" dirty="0"/>
              <a:t> </a:t>
            </a:r>
            <a:r>
              <a:rPr lang="en-CA" dirty="0" err="1"/>
              <a:t>nr</a:t>
            </a:r>
            <a:r>
              <a:rPr lang="en-CA" dirty="0"/>
              <a:t>.  2016/243 e </a:t>
            </a:r>
            <a:r>
              <a:rPr lang="en-CA" dirty="0" err="1"/>
              <a:t>Parlamentit</a:t>
            </a:r>
            <a:r>
              <a:rPr lang="en-CA" dirty="0"/>
              <a:t> </a:t>
            </a:r>
            <a:r>
              <a:rPr lang="en-CA" dirty="0" err="1"/>
              <a:t>Europian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Këshillit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4552" y="1905001"/>
            <a:ext cx="11037194" cy="483065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CA" dirty="0" err="1" smtClean="0"/>
              <a:t>Rikonfirmon</a:t>
            </a:r>
            <a:r>
              <a:rPr lang="en-CA" dirty="0" smtClean="0"/>
              <a:t> </a:t>
            </a:r>
            <a:r>
              <a:rPr lang="en-CA" dirty="0" err="1" smtClean="0"/>
              <a:t>faktin</a:t>
            </a:r>
            <a:r>
              <a:rPr lang="en-CA" dirty="0" smtClean="0"/>
              <a:t> se </a:t>
            </a:r>
            <a:r>
              <a:rPr lang="en-CA" dirty="0" err="1" smtClean="0"/>
              <a:t>drejta</a:t>
            </a:r>
            <a:r>
              <a:rPr lang="en-CA" dirty="0" smtClean="0"/>
              <a:t> e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qënë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pranishëm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gjykim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pjesë</a:t>
            </a:r>
            <a:r>
              <a:rPr lang="en-CA" dirty="0" smtClean="0"/>
              <a:t> e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drejtës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proces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rregullt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duhet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garantohet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gjthë</a:t>
            </a:r>
            <a:r>
              <a:rPr lang="en-CA" dirty="0" smtClean="0"/>
              <a:t> BE</a:t>
            </a:r>
          </a:p>
          <a:p>
            <a:pPr algn="just"/>
            <a:r>
              <a:rPr lang="en-CA" dirty="0" err="1" smtClean="0"/>
              <a:t>Konfirmon</a:t>
            </a:r>
            <a:r>
              <a:rPr lang="en-CA" dirty="0" smtClean="0"/>
              <a:t> se </a:t>
            </a:r>
            <a:r>
              <a:rPr lang="en-CA" dirty="0" err="1" smtClean="0"/>
              <a:t>nëse</a:t>
            </a:r>
            <a:r>
              <a:rPr lang="en-CA" dirty="0" smtClean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arsye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ndodhen</a:t>
            </a:r>
            <a:r>
              <a:rPr lang="en-CA" dirty="0"/>
              <a:t> </a:t>
            </a:r>
            <a:r>
              <a:rPr lang="en-CA" dirty="0" err="1"/>
              <a:t>jashte</a:t>
            </a:r>
            <a:r>
              <a:rPr lang="en-CA" dirty="0"/>
              <a:t> </a:t>
            </a:r>
            <a:r>
              <a:rPr lang="en-CA" dirty="0" err="1"/>
              <a:t>kontrollit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tyre,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dyshuarit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paraqiten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, </a:t>
            </a:r>
            <a:r>
              <a:rPr lang="en-CA" dirty="0" err="1"/>
              <a:t>ato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kenë</a:t>
            </a:r>
            <a:r>
              <a:rPr lang="en-CA" dirty="0"/>
              <a:t> </a:t>
            </a:r>
            <a:r>
              <a:rPr lang="en-CA" dirty="0" err="1"/>
              <a:t>mundësi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kërkojnë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datë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re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gjyqin</a:t>
            </a:r>
            <a:r>
              <a:rPr lang="en-CA" dirty="0"/>
              <a:t>, </a:t>
            </a:r>
            <a:r>
              <a:rPr lang="en-CA" dirty="0" err="1"/>
              <a:t>brenda</a:t>
            </a:r>
            <a:r>
              <a:rPr lang="en-CA" dirty="0"/>
              <a:t> </a:t>
            </a:r>
            <a:r>
              <a:rPr lang="en-CA" dirty="0" err="1"/>
              <a:t>afatit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parashikuar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ligji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brendshëm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Ripërsërit</a:t>
            </a:r>
            <a:r>
              <a:rPr lang="en-CA" dirty="0" smtClean="0"/>
              <a:t> </a:t>
            </a:r>
            <a:r>
              <a:rPr lang="en-CA" dirty="0" err="1"/>
              <a:t>karakterin</a:t>
            </a:r>
            <a:r>
              <a:rPr lang="en-CA" dirty="0"/>
              <a:t> </a:t>
            </a:r>
            <a:r>
              <a:rPr lang="en-CA" dirty="0" err="1"/>
              <a:t>relativ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drejtës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pranisë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, duke </a:t>
            </a:r>
            <a:r>
              <a:rPr lang="en-CA" dirty="0" err="1"/>
              <a:t>theksuar</a:t>
            </a:r>
            <a:r>
              <a:rPr lang="en-CA" dirty="0"/>
              <a:t> se </a:t>
            </a:r>
            <a:r>
              <a:rPr lang="en-CA" dirty="0" err="1"/>
              <a:t>pala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ketë</a:t>
            </a:r>
            <a:r>
              <a:rPr lang="en-CA" dirty="0"/>
              <a:t> </a:t>
            </a:r>
            <a:r>
              <a:rPr lang="en-CA" dirty="0" err="1"/>
              <a:t>mundësi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shprehimisht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nënkuptueshëm</a:t>
            </a:r>
            <a:r>
              <a:rPr lang="en-CA" dirty="0"/>
              <a:t>, </a:t>
            </a:r>
            <a:r>
              <a:rPr lang="en-CA" dirty="0" err="1"/>
              <a:t>por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padyshimtë</a:t>
            </a:r>
            <a:r>
              <a:rPr lang="en-CA" dirty="0"/>
              <a:t>,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heqë</a:t>
            </a:r>
            <a:r>
              <a:rPr lang="en-CA" dirty="0"/>
              <a:t> </a:t>
            </a:r>
            <a:r>
              <a:rPr lang="en-CA" dirty="0" err="1"/>
              <a:t>dorë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kjo</a:t>
            </a:r>
            <a:r>
              <a:rPr lang="en-CA" dirty="0"/>
              <a:t> e </a:t>
            </a:r>
            <a:r>
              <a:rPr lang="en-CA" dirty="0" err="1" smtClean="0"/>
              <a:t>drejtë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Lejon</a:t>
            </a:r>
            <a:r>
              <a:rPr lang="en-CA" dirty="0" smtClean="0"/>
              <a:t> </a:t>
            </a:r>
            <a:r>
              <a:rPr lang="en-CA" dirty="0" err="1"/>
              <a:t>mundësinë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zhvilluar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cili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rezultojë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vendim</a:t>
            </a:r>
            <a:r>
              <a:rPr lang="en-CA" dirty="0"/>
              <a:t>,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dyshuarit</a:t>
            </a:r>
            <a:r>
              <a:rPr lang="en-CA" dirty="0"/>
              <a:t> </a:t>
            </a:r>
            <a:r>
              <a:rPr lang="en-CA" dirty="0" err="1"/>
              <a:t>apo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,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ky</a:t>
            </a:r>
            <a:r>
              <a:rPr lang="en-CA" dirty="0"/>
              <a:t> person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informuar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gjykimin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lëshuar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prokurë</a:t>
            </a:r>
            <a:r>
              <a:rPr lang="en-CA" dirty="0"/>
              <a:t> </a:t>
            </a:r>
            <a:r>
              <a:rPr lang="en-CA" dirty="0" err="1"/>
              <a:t>avokatit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personi</a:t>
            </a:r>
            <a:r>
              <a:rPr lang="en-CA" dirty="0"/>
              <a:t> </a:t>
            </a:r>
            <a:r>
              <a:rPr lang="en-CA" dirty="0" err="1"/>
              <a:t>apo</a:t>
            </a:r>
            <a:r>
              <a:rPr lang="en-CA" dirty="0"/>
              <a:t> </a:t>
            </a:r>
            <a:r>
              <a:rPr lang="en-CA" dirty="0" err="1"/>
              <a:t>shteti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t’a</a:t>
            </a:r>
            <a:r>
              <a:rPr lang="en-CA" dirty="0"/>
              <a:t> </a:t>
            </a:r>
            <a:r>
              <a:rPr lang="en-CA" dirty="0" err="1"/>
              <a:t>përfaqësuar</a:t>
            </a:r>
            <a:r>
              <a:rPr lang="en-CA" dirty="0"/>
              <a:t> </a:t>
            </a:r>
            <a:r>
              <a:rPr lang="en-CA" dirty="0" err="1"/>
              <a:t>atë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gjyq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cili</a:t>
            </a:r>
            <a:r>
              <a:rPr lang="en-CA" dirty="0"/>
              <a:t> </a:t>
            </a:r>
            <a:r>
              <a:rPr lang="en-CA" dirty="0" err="1"/>
              <a:t>realisht</a:t>
            </a:r>
            <a:r>
              <a:rPr lang="en-CA" dirty="0"/>
              <a:t> e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përfaqësuar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 smtClean="0"/>
              <a:t>pandehurin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Sanksonon</a:t>
            </a:r>
            <a:r>
              <a:rPr lang="en-CA" dirty="0" smtClean="0"/>
              <a:t> se </a:t>
            </a:r>
            <a:r>
              <a:rPr lang="en-CA" dirty="0" err="1" smtClean="0"/>
              <a:t>gjykatat</a:t>
            </a:r>
            <a:r>
              <a:rPr lang="en-CA" dirty="0" smtClean="0"/>
              <a:t> </a:t>
            </a:r>
            <a:r>
              <a:rPr lang="en-CA" dirty="0"/>
              <a:t>e </a:t>
            </a:r>
            <a:r>
              <a:rPr lang="en-CA" dirty="0" err="1"/>
              <a:t>shteteve</a:t>
            </a:r>
            <a:r>
              <a:rPr lang="en-CA" dirty="0"/>
              <a:t> </a:t>
            </a:r>
            <a:r>
              <a:rPr lang="en-CA" dirty="0" err="1"/>
              <a:t>anëtare</a:t>
            </a:r>
            <a:r>
              <a:rPr lang="en-CA" dirty="0"/>
              <a:t> </a:t>
            </a:r>
            <a:r>
              <a:rPr lang="en-CA" dirty="0" err="1"/>
              <a:t>lejohet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përjashtojnë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dyshuar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siguruar</a:t>
            </a:r>
            <a:r>
              <a:rPr lang="en-CA" dirty="0"/>
              <a:t> </a:t>
            </a:r>
            <a:r>
              <a:rPr lang="en-CA" dirty="0" err="1"/>
              <a:t>mbarëvajtjen</a:t>
            </a:r>
            <a:r>
              <a:rPr lang="en-CA" dirty="0"/>
              <a:t> e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rastet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qetësia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rendi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rrezikohet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veprimet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Detyron</a:t>
            </a:r>
            <a:r>
              <a:rPr lang="en-CA" dirty="0" smtClean="0"/>
              <a:t> </a:t>
            </a:r>
            <a:r>
              <a:rPr lang="en-CA" dirty="0" err="1" smtClean="0"/>
              <a:t>shtetet</a:t>
            </a:r>
            <a:r>
              <a:rPr lang="en-CA" dirty="0" smtClean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marrin</a:t>
            </a:r>
            <a:r>
              <a:rPr lang="en-CA" dirty="0"/>
              <a:t> masa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veçanta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siguruar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drejtën</a:t>
            </a:r>
            <a:r>
              <a:rPr lang="en-CA" dirty="0"/>
              <a:t> </a:t>
            </a:r>
            <a:r>
              <a:rPr lang="en-CA" dirty="0" err="1"/>
              <a:t>efektive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pandehurve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përkasin</a:t>
            </a:r>
            <a:r>
              <a:rPr lang="en-CA" dirty="0"/>
              <a:t> </a:t>
            </a:r>
            <a:r>
              <a:rPr lang="en-CA" dirty="0" err="1"/>
              <a:t>kategorive</a:t>
            </a:r>
            <a:r>
              <a:rPr lang="en-CA" dirty="0"/>
              <a:t> </a:t>
            </a:r>
            <a:r>
              <a:rPr lang="en-CA" dirty="0" err="1"/>
              <a:t>vulnerabël</a:t>
            </a:r>
            <a:r>
              <a:rPr lang="en-CA" dirty="0"/>
              <a:t>,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qenë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9711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Direktiva</a:t>
            </a:r>
            <a:r>
              <a:rPr lang="en-CA" dirty="0"/>
              <a:t> </a:t>
            </a:r>
            <a:r>
              <a:rPr lang="en-CA" dirty="0" err="1"/>
              <a:t>nr</a:t>
            </a:r>
            <a:r>
              <a:rPr lang="en-CA" dirty="0"/>
              <a:t>.  2016/243 e </a:t>
            </a:r>
            <a:r>
              <a:rPr lang="en-CA" dirty="0" err="1"/>
              <a:t>Parlamentit</a:t>
            </a:r>
            <a:r>
              <a:rPr lang="en-CA" dirty="0"/>
              <a:t> </a:t>
            </a:r>
            <a:r>
              <a:rPr lang="en-CA" dirty="0" err="1"/>
              <a:t>Europian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Këshillit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1375" y="2133600"/>
            <a:ext cx="9843237" cy="4537656"/>
          </a:xfrm>
        </p:spPr>
        <p:txBody>
          <a:bodyPr>
            <a:normAutofit/>
          </a:bodyPr>
          <a:lstStyle/>
          <a:p>
            <a:pPr algn="just"/>
            <a:r>
              <a:rPr lang="en-CA" dirty="0" err="1"/>
              <a:t>Direktiva</a:t>
            </a:r>
            <a:r>
              <a:rPr lang="en-CA" dirty="0"/>
              <a:t> </a:t>
            </a:r>
            <a:r>
              <a:rPr lang="en-CA" dirty="0" err="1"/>
              <a:t>siguron</a:t>
            </a:r>
            <a:r>
              <a:rPr lang="en-CA" dirty="0"/>
              <a:t> </a:t>
            </a:r>
            <a:r>
              <a:rPr lang="en-CA" dirty="0" err="1"/>
              <a:t>mundësinë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zhvillohet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fshihen</a:t>
            </a:r>
            <a:r>
              <a:rPr lang="en-CA" dirty="0"/>
              <a:t> </a:t>
            </a:r>
            <a:r>
              <a:rPr lang="en-CA" dirty="0" err="1" smtClean="0"/>
              <a:t>drejtësisë</a:t>
            </a:r>
            <a:r>
              <a:rPr lang="en-CA" dirty="0" smtClean="0"/>
              <a:t>. (</a:t>
            </a:r>
            <a:r>
              <a:rPr lang="en-CA" dirty="0" err="1" smtClean="0"/>
              <a:t>Përjashtohet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e </a:t>
            </a:r>
            <a:r>
              <a:rPr lang="en-CA" dirty="0" err="1" smtClean="0"/>
              <a:t>drejta</a:t>
            </a:r>
            <a:r>
              <a:rPr lang="en-CA" dirty="0" smtClean="0"/>
              <a:t> e </a:t>
            </a:r>
            <a:r>
              <a:rPr lang="en-CA" dirty="0" err="1" smtClean="0"/>
              <a:t>rigjykimit</a:t>
            </a:r>
            <a:r>
              <a:rPr lang="en-CA" dirty="0" smtClean="0"/>
              <a:t>)</a:t>
            </a:r>
          </a:p>
          <a:p>
            <a:pPr algn="just"/>
            <a:r>
              <a:rPr lang="en-CA" dirty="0" err="1"/>
              <a:t>Direktiva</a:t>
            </a:r>
            <a:r>
              <a:rPr lang="en-CA" dirty="0"/>
              <a:t> </a:t>
            </a:r>
            <a:r>
              <a:rPr lang="en-CA" dirty="0" err="1"/>
              <a:t>siguron</a:t>
            </a:r>
            <a:r>
              <a:rPr lang="en-CA" dirty="0"/>
              <a:t> </a:t>
            </a:r>
            <a:r>
              <a:rPr lang="en-CA" dirty="0" err="1"/>
              <a:t>mundësinë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zhvillohet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gjendet</a:t>
            </a:r>
            <a:r>
              <a:rPr lang="en-CA" dirty="0"/>
              <a:t>.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këtë</a:t>
            </a:r>
            <a:r>
              <a:rPr lang="en-CA" dirty="0"/>
              <a:t> </a:t>
            </a:r>
            <a:r>
              <a:rPr lang="en-CA" dirty="0" err="1"/>
              <a:t>rast</a:t>
            </a:r>
            <a:r>
              <a:rPr lang="en-CA" dirty="0"/>
              <a:t>, </a:t>
            </a:r>
            <a:r>
              <a:rPr lang="en-CA" dirty="0" err="1"/>
              <a:t>personat</a:t>
            </a:r>
            <a:r>
              <a:rPr lang="en-CA" dirty="0"/>
              <a:t> e </a:t>
            </a:r>
            <a:r>
              <a:rPr lang="en-CA" dirty="0" err="1"/>
              <a:t>gjykuar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informohen</a:t>
            </a:r>
            <a:r>
              <a:rPr lang="en-CA" dirty="0"/>
              <a:t> se </a:t>
            </a:r>
            <a:r>
              <a:rPr lang="en-CA" dirty="0" err="1"/>
              <a:t>kanë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kundështojnë</a:t>
            </a:r>
            <a:r>
              <a:rPr lang="en-CA" dirty="0"/>
              <a:t> </a:t>
            </a:r>
            <a:r>
              <a:rPr lang="en-CA" dirty="0" err="1"/>
              <a:t>vendimin</a:t>
            </a:r>
            <a:r>
              <a:rPr lang="en-CA" dirty="0"/>
              <a:t> </a:t>
            </a:r>
            <a:r>
              <a:rPr lang="en-CA" dirty="0" err="1"/>
              <a:t>kundër</a:t>
            </a:r>
            <a:r>
              <a:rPr lang="en-CA" dirty="0"/>
              <a:t> tyre,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kanë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drejtën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t’u</a:t>
            </a:r>
            <a:r>
              <a:rPr lang="en-CA" dirty="0"/>
              <a:t> </a:t>
            </a:r>
            <a:r>
              <a:rPr lang="en-CA" dirty="0" err="1"/>
              <a:t>rigjykuar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pasur</a:t>
            </a:r>
            <a:r>
              <a:rPr lang="en-CA" dirty="0"/>
              <a:t> </a:t>
            </a:r>
            <a:r>
              <a:rPr lang="en-CA" dirty="0" err="1"/>
              <a:t>ndonjë</a:t>
            </a:r>
            <a:r>
              <a:rPr lang="en-CA" dirty="0"/>
              <a:t> </a:t>
            </a:r>
            <a:r>
              <a:rPr lang="en-CA" dirty="0" err="1"/>
              <a:t>mjet</a:t>
            </a:r>
            <a:r>
              <a:rPr lang="en-CA" dirty="0"/>
              <a:t> </a:t>
            </a:r>
            <a:r>
              <a:rPr lang="en-CA" dirty="0" err="1"/>
              <a:t>tjetër</a:t>
            </a:r>
            <a:r>
              <a:rPr lang="en-CA" dirty="0"/>
              <a:t> </a:t>
            </a:r>
            <a:r>
              <a:rPr lang="en-CA" dirty="0" err="1" smtClean="0"/>
              <a:t>ankimor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bazë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direktivës</a:t>
            </a:r>
            <a:r>
              <a:rPr lang="en-CA" dirty="0"/>
              <a:t>, “</a:t>
            </a:r>
            <a:r>
              <a:rPr lang="en-CA" i="1" dirty="0" err="1"/>
              <a:t>Shtetet</a:t>
            </a:r>
            <a:r>
              <a:rPr lang="en-CA" i="1" dirty="0"/>
              <a:t> </a:t>
            </a:r>
            <a:r>
              <a:rPr lang="en-CA" i="1" dirty="0" err="1"/>
              <a:t>Anëtare</a:t>
            </a:r>
            <a:r>
              <a:rPr lang="en-CA" i="1" dirty="0"/>
              <a:t> </a:t>
            </a:r>
            <a:r>
              <a:rPr lang="en-CA" i="1" dirty="0" err="1"/>
              <a:t>duhet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garantojnë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, </a:t>
            </a:r>
            <a:r>
              <a:rPr lang="en-CA" i="1" dirty="0" err="1"/>
              <a:t>kur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dyshuarit</a:t>
            </a:r>
            <a:r>
              <a:rPr lang="en-CA" i="1" dirty="0"/>
              <a:t> </a:t>
            </a:r>
            <a:r>
              <a:rPr lang="en-CA" i="1" dirty="0" err="1"/>
              <a:t>ose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pandehurit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janë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pranishëm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gjykimin</a:t>
            </a:r>
            <a:r>
              <a:rPr lang="en-CA" i="1" dirty="0"/>
              <a:t> e tyre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kushtet</a:t>
            </a:r>
            <a:r>
              <a:rPr lang="en-CA" i="1" dirty="0"/>
              <a:t> e </a:t>
            </a:r>
            <a:r>
              <a:rPr lang="en-CA" i="1" dirty="0" err="1"/>
              <a:t>parashikuara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nenin</a:t>
            </a:r>
            <a:r>
              <a:rPr lang="en-CA" i="1" dirty="0"/>
              <a:t> 8 (2)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janë</a:t>
            </a:r>
            <a:r>
              <a:rPr lang="en-CA" i="1" dirty="0"/>
              <a:t> </a:t>
            </a:r>
            <a:r>
              <a:rPr lang="en-CA" i="1" dirty="0" err="1"/>
              <a:t>plotësuar</a:t>
            </a:r>
            <a:r>
              <a:rPr lang="en-CA" i="1" dirty="0"/>
              <a:t> </a:t>
            </a:r>
            <a:r>
              <a:rPr lang="en-CA" dirty="0"/>
              <a:t>(</a:t>
            </a:r>
            <a:r>
              <a:rPr lang="en-CA" dirty="0" err="1"/>
              <a:t>heqja</a:t>
            </a:r>
            <a:r>
              <a:rPr lang="en-CA" dirty="0"/>
              <a:t> </a:t>
            </a:r>
            <a:r>
              <a:rPr lang="en-CA" dirty="0" err="1"/>
              <a:t>dorë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informuar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e </a:t>
            </a:r>
            <a:r>
              <a:rPr lang="en-CA" dirty="0" err="1"/>
              <a:t>drejta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qenë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 smtClean="0"/>
              <a:t>gjykim</a:t>
            </a:r>
            <a:r>
              <a:rPr lang="en-CA" dirty="0" smtClean="0"/>
              <a:t> </a:t>
            </a:r>
            <a:r>
              <a:rPr lang="en-CA" dirty="0" err="1" smtClean="0"/>
              <a:t>ose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fshihet</a:t>
            </a:r>
            <a:r>
              <a:rPr lang="en-CA" dirty="0" smtClean="0"/>
              <a:t> </a:t>
            </a:r>
            <a:r>
              <a:rPr lang="en-CA" dirty="0" err="1" smtClean="0"/>
              <a:t>drejtesise</a:t>
            </a:r>
            <a:r>
              <a:rPr lang="en-CA" dirty="0" smtClean="0"/>
              <a:t>, </a:t>
            </a:r>
            <a:r>
              <a:rPr lang="en-CA" dirty="0" err="1"/>
              <a:t>shënimi</a:t>
            </a:r>
            <a:r>
              <a:rPr lang="en-CA" dirty="0"/>
              <a:t> </a:t>
            </a:r>
            <a:r>
              <a:rPr lang="en-CA" dirty="0" err="1"/>
              <a:t>im</a:t>
            </a:r>
            <a:r>
              <a:rPr lang="en-CA" dirty="0"/>
              <a:t>), </a:t>
            </a:r>
            <a:r>
              <a:rPr lang="en-CA" i="1" dirty="0" err="1"/>
              <a:t>ata</a:t>
            </a:r>
            <a:r>
              <a:rPr lang="en-CA" i="1" dirty="0"/>
              <a:t> </a:t>
            </a:r>
            <a:r>
              <a:rPr lang="en-CA" i="1" dirty="0" err="1"/>
              <a:t>kanë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drejtën</a:t>
            </a:r>
            <a:r>
              <a:rPr lang="en-CA" i="1" dirty="0"/>
              <a:t> e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gjykimi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ri</a:t>
            </a:r>
            <a:r>
              <a:rPr lang="en-CA" i="1" dirty="0"/>
              <a:t> </a:t>
            </a:r>
            <a:r>
              <a:rPr lang="en-CA" i="1" dirty="0" err="1"/>
              <a:t>ose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mjeti</a:t>
            </a:r>
            <a:r>
              <a:rPr lang="en-CA" i="1" dirty="0"/>
              <a:t> </a:t>
            </a:r>
            <a:r>
              <a:rPr lang="en-CA" i="1" dirty="0" err="1"/>
              <a:t>tjetër</a:t>
            </a:r>
            <a:r>
              <a:rPr lang="en-CA" i="1" dirty="0"/>
              <a:t> </a:t>
            </a:r>
            <a:r>
              <a:rPr lang="en-CA" i="1" dirty="0" err="1"/>
              <a:t>ankimor</a:t>
            </a:r>
            <a:r>
              <a:rPr lang="en-CA" i="1" dirty="0"/>
              <a:t>,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cili</a:t>
            </a:r>
            <a:r>
              <a:rPr lang="en-CA" i="1" dirty="0"/>
              <a:t> </a:t>
            </a:r>
            <a:r>
              <a:rPr lang="en-CA" i="1" dirty="0" err="1"/>
              <a:t>lejon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përcaktim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ri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themelit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çështjes</a:t>
            </a:r>
            <a:r>
              <a:rPr lang="en-CA" i="1" dirty="0"/>
              <a:t>, duke </a:t>
            </a:r>
            <a:r>
              <a:rPr lang="en-CA" i="1" dirty="0" err="1"/>
              <a:t>përfshirë</a:t>
            </a:r>
            <a:r>
              <a:rPr lang="en-CA" i="1" dirty="0"/>
              <a:t> </a:t>
            </a:r>
            <a:r>
              <a:rPr lang="en-CA" i="1" dirty="0" err="1"/>
              <a:t>ekzaminimin</a:t>
            </a:r>
            <a:r>
              <a:rPr lang="en-CA" i="1" dirty="0"/>
              <a:t> e </a:t>
            </a:r>
            <a:r>
              <a:rPr lang="en-CA" i="1" dirty="0" err="1"/>
              <a:t>provave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reja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çojnë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ndryshimin</a:t>
            </a:r>
            <a:r>
              <a:rPr lang="en-CA" i="1" dirty="0"/>
              <a:t> e </a:t>
            </a:r>
            <a:r>
              <a:rPr lang="en-CA" i="1" dirty="0" err="1"/>
              <a:t>vendimit</a:t>
            </a:r>
            <a:r>
              <a:rPr lang="en-CA" i="1" dirty="0"/>
              <a:t> </a:t>
            </a:r>
            <a:r>
              <a:rPr lang="en-CA" i="1" dirty="0" err="1"/>
              <a:t>origjinal</a:t>
            </a:r>
            <a:r>
              <a:rPr lang="en-CA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69076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</TotalTime>
  <Words>2193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Wisp</vt:lpstr>
      <vt:lpstr>GJYKIMI NE MUNGESE BRENDA KORINZES LIGJORE TE BE</vt:lpstr>
      <vt:lpstr>GJYKIMI NE MUNGESE BRENDA KORNIZES LIGJORE TE BE</vt:lpstr>
      <vt:lpstr>Aktet kryesore të BE për gjykimin në mungesë</vt:lpstr>
      <vt:lpstr>Vendimi Kuadër Nr. 584/2002</vt:lpstr>
      <vt:lpstr>Vendimi kuadër nr. 2009/299/JHA</vt:lpstr>
      <vt:lpstr>Vendimi kuadër nr. 2009/299/JHA</vt:lpstr>
      <vt:lpstr>Vendimi kuadër nr. 2009/299/JHA</vt:lpstr>
      <vt:lpstr>Vendime të GJDBE</vt:lpstr>
      <vt:lpstr>Vendime të GJDBE</vt:lpstr>
      <vt:lpstr>Direktiva nr.  2016/243 e Parlamentit Europian dhe Këshillit</vt:lpstr>
      <vt:lpstr>Direktiva nr.  2016/243 e Parlamentit Europian dhe Këshillit</vt:lpstr>
      <vt:lpstr>Direktiva nr.  2016/243 e Parlamentit Europian dhe Këshillit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GJYKIMI NE MUNGESE BRENDA KORINZES LIGJORE TE BE</dc:title>
  <dc:creator>Marsela</dc:creator>
  <cp:lastModifiedBy>Marsela</cp:lastModifiedBy>
  <cp:revision>11</cp:revision>
  <dcterms:created xsi:type="dcterms:W3CDTF">2023-03-15T18:28:07Z</dcterms:created>
  <dcterms:modified xsi:type="dcterms:W3CDTF">2023-03-15T20:17:27Z</dcterms:modified>
</cp:coreProperties>
</file>