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84" r:id="rId2"/>
    <p:sldId id="315" r:id="rId3"/>
    <p:sldId id="332" r:id="rId4"/>
    <p:sldId id="285" r:id="rId5"/>
    <p:sldId id="257" r:id="rId6"/>
    <p:sldId id="286" r:id="rId7"/>
    <p:sldId id="287" r:id="rId8"/>
    <p:sldId id="318" r:id="rId9"/>
    <p:sldId id="316" r:id="rId10"/>
    <p:sldId id="317" r:id="rId11"/>
    <p:sldId id="291" r:id="rId12"/>
    <p:sldId id="320" r:id="rId13"/>
    <p:sldId id="321" r:id="rId14"/>
    <p:sldId id="322" r:id="rId15"/>
    <p:sldId id="323" r:id="rId16"/>
    <p:sldId id="324" r:id="rId17"/>
    <p:sldId id="337" r:id="rId18"/>
    <p:sldId id="338" r:id="rId19"/>
    <p:sldId id="339" r:id="rId20"/>
    <p:sldId id="292" r:id="rId21"/>
    <p:sldId id="325" r:id="rId22"/>
    <p:sldId id="296" r:id="rId23"/>
    <p:sldId id="294" r:id="rId24"/>
    <p:sldId id="295" r:id="rId25"/>
    <p:sldId id="326" r:id="rId26"/>
    <p:sldId id="327" r:id="rId27"/>
    <p:sldId id="328" r:id="rId28"/>
    <p:sldId id="329" r:id="rId29"/>
    <p:sldId id="330" r:id="rId30"/>
    <p:sldId id="314" r:id="rId31"/>
    <p:sldId id="297" r:id="rId32"/>
    <p:sldId id="331" r:id="rId33"/>
    <p:sldId id="340" r:id="rId34"/>
    <p:sldId id="298" r:id="rId35"/>
    <p:sldId id="299" r:id="rId36"/>
    <p:sldId id="300" r:id="rId37"/>
    <p:sldId id="303" r:id="rId38"/>
    <p:sldId id="333" r:id="rId39"/>
    <p:sldId id="334" r:id="rId40"/>
    <p:sldId id="305" r:id="rId41"/>
    <p:sldId id="306" r:id="rId42"/>
    <p:sldId id="335" r:id="rId43"/>
    <p:sldId id="336" r:id="rId44"/>
    <p:sldId id="307" r:id="rId45"/>
    <p:sldId id="308" r:id="rId46"/>
    <p:sldId id="309" r:id="rId47"/>
    <p:sldId id="274" r:id="rId48"/>
    <p:sldId id="275" r:id="rId49"/>
    <p:sldId id="276" r:id="rId50"/>
    <p:sldId id="277" r:id="rId51"/>
    <p:sldId id="278" r:id="rId52"/>
    <p:sldId id="279" r:id="rId53"/>
    <p:sldId id="280" r:id="rId54"/>
    <p:sldId id="281" r:id="rId55"/>
    <p:sldId id="312" r:id="rId56"/>
    <p:sldId id="282"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50"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6/4/2023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6/4/2023</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6/4/2023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6/4/2023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1D8BD707-D9CF-40AE-B4C6-C98DA3205C09}" type="datetimeFigureOut">
              <a:rPr lang="en-US" smtClean="0"/>
              <a:pPr/>
              <a:t>6/4/2023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1D8BD707-D9CF-40AE-B4C6-C98DA3205C09}" type="datetimeFigureOut">
              <a:rPr lang="en-US" smtClean="0"/>
              <a:pPr/>
              <a:t>6/4/2023</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6/4/2023</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6/4/2023</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6/4/2023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381000"/>
            <a:ext cx="8001000" cy="5668963"/>
          </a:xfrm>
        </p:spPr>
        <p:txBody>
          <a:bodyPr>
            <a:normAutofit fontScale="85000" lnSpcReduction="20000"/>
          </a:bodyPr>
          <a:lstStyle/>
          <a:p>
            <a:pPr algn="ctr">
              <a:buNone/>
            </a:pPr>
            <a:endParaRPr lang="en-US" i="1" dirty="0"/>
          </a:p>
          <a:p>
            <a:pPr algn="ctr">
              <a:buNone/>
            </a:pPr>
            <a:r>
              <a:rPr lang="en-US" b="1" i="1" dirty="0">
                <a:solidFill>
                  <a:srgbClr val="C00000"/>
                </a:solidFill>
              </a:rPr>
              <a:t>“</a:t>
            </a:r>
            <a:r>
              <a:rPr lang="en-US" b="1" i="1" dirty="0" err="1">
                <a:solidFill>
                  <a:srgbClr val="C00000"/>
                </a:solidFill>
              </a:rPr>
              <a:t>Instituti</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gjykimit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shkurtuar</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kriteret</a:t>
            </a:r>
            <a:r>
              <a:rPr lang="en-US" b="1" i="1" dirty="0">
                <a:solidFill>
                  <a:srgbClr val="C00000"/>
                </a:solidFill>
              </a:rPr>
              <a:t> </a:t>
            </a:r>
            <a:r>
              <a:rPr lang="en-US" b="1" i="1" dirty="0" err="1">
                <a:solidFill>
                  <a:srgbClr val="C00000"/>
                </a:solidFill>
              </a:rPr>
              <a:t>ligjore</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kërkimit</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zhvillimit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procedurës</a:t>
            </a:r>
            <a:r>
              <a:rPr lang="en-US" b="1" i="1" dirty="0">
                <a:solidFill>
                  <a:srgbClr val="C00000"/>
                </a:solidFill>
              </a:rPr>
              <a:t> </a:t>
            </a:r>
            <a:r>
              <a:rPr lang="en-US" b="1" i="1" dirty="0" err="1">
                <a:solidFill>
                  <a:srgbClr val="C00000"/>
                </a:solidFill>
              </a:rPr>
              <a:t>së</a:t>
            </a:r>
            <a:r>
              <a:rPr lang="en-US" b="1" i="1" dirty="0">
                <a:solidFill>
                  <a:srgbClr val="C00000"/>
                </a:solidFill>
              </a:rPr>
              <a:t> </a:t>
            </a:r>
            <a:r>
              <a:rPr lang="en-US" b="1" i="1" dirty="0" err="1">
                <a:solidFill>
                  <a:srgbClr val="C00000"/>
                </a:solidFill>
              </a:rPr>
              <a:t>këtij</a:t>
            </a:r>
            <a:r>
              <a:rPr lang="en-US" b="1" i="1" dirty="0">
                <a:solidFill>
                  <a:srgbClr val="C00000"/>
                </a:solidFill>
              </a:rPr>
              <a:t> </a:t>
            </a:r>
            <a:r>
              <a:rPr lang="en-US" b="1" i="1" dirty="0" err="1">
                <a:solidFill>
                  <a:srgbClr val="C00000"/>
                </a:solidFill>
              </a:rPr>
              <a:t>gjykimi</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posaçëm</a:t>
            </a:r>
            <a:r>
              <a:rPr lang="en-US" b="1" i="1" dirty="0">
                <a:solidFill>
                  <a:srgbClr val="C00000"/>
                </a:solidFill>
              </a:rPr>
              <a:t>. </a:t>
            </a:r>
          </a:p>
          <a:p>
            <a:pPr algn="ctr">
              <a:buNone/>
            </a:pPr>
            <a:endParaRPr lang="en-US" b="1" i="1" dirty="0">
              <a:solidFill>
                <a:srgbClr val="C00000"/>
              </a:solidFill>
            </a:endParaRPr>
          </a:p>
          <a:p>
            <a:pPr algn="ctr">
              <a:buNone/>
            </a:pPr>
            <a:r>
              <a:rPr lang="en-US" b="1" i="1" dirty="0" err="1">
                <a:solidFill>
                  <a:srgbClr val="C00000"/>
                </a:solidFill>
              </a:rPr>
              <a:t>Fushëzbatimi</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tij</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trajtimi</a:t>
            </a:r>
            <a:r>
              <a:rPr lang="en-US" b="1" i="1" dirty="0">
                <a:solidFill>
                  <a:srgbClr val="C00000"/>
                </a:solidFill>
              </a:rPr>
              <a:t>/</a:t>
            </a:r>
            <a:r>
              <a:rPr lang="en-US" b="1" i="1" dirty="0" err="1">
                <a:solidFill>
                  <a:srgbClr val="C00000"/>
                </a:solidFill>
              </a:rPr>
              <a:t>interpretimi</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praktika</a:t>
            </a:r>
            <a:r>
              <a:rPr lang="en-US" b="1" i="1" dirty="0">
                <a:solidFill>
                  <a:srgbClr val="C00000"/>
                </a:solidFill>
              </a:rPr>
              <a:t> </a:t>
            </a:r>
            <a:r>
              <a:rPr lang="en-US" b="1" i="1" dirty="0" err="1">
                <a:solidFill>
                  <a:srgbClr val="C00000"/>
                </a:solidFill>
              </a:rPr>
              <a:t>gjyqësore</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ndalimit</a:t>
            </a:r>
            <a:r>
              <a:rPr lang="en-US" b="1" i="1" dirty="0">
                <a:solidFill>
                  <a:srgbClr val="C00000"/>
                </a:solidFill>
              </a:rPr>
              <a:t> </a:t>
            </a:r>
            <a:r>
              <a:rPr lang="en-US" b="1" i="1" dirty="0" err="1">
                <a:solidFill>
                  <a:srgbClr val="C00000"/>
                </a:solidFill>
              </a:rPr>
              <a:t>ligjor</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nenit</a:t>
            </a:r>
            <a:r>
              <a:rPr lang="en-US" b="1" i="1" dirty="0">
                <a:solidFill>
                  <a:srgbClr val="C00000"/>
                </a:solidFill>
              </a:rPr>
              <a:t> 403/2 </a:t>
            </a:r>
            <a:r>
              <a:rPr lang="en-US" b="1" i="1" dirty="0" err="1">
                <a:solidFill>
                  <a:srgbClr val="C00000"/>
                </a:solidFill>
              </a:rPr>
              <a:t>të</a:t>
            </a:r>
            <a:r>
              <a:rPr lang="en-US" b="1" i="1" dirty="0">
                <a:solidFill>
                  <a:srgbClr val="C00000"/>
                </a:solidFill>
              </a:rPr>
              <a:t> </a:t>
            </a:r>
            <a:r>
              <a:rPr lang="en-US" b="1" i="1" dirty="0" err="1">
                <a:solidFill>
                  <a:srgbClr val="C00000"/>
                </a:solidFill>
              </a:rPr>
              <a:t>K.Pr.Penale</a:t>
            </a:r>
            <a:r>
              <a:rPr lang="en-US" b="1" i="1" dirty="0">
                <a:solidFill>
                  <a:srgbClr val="C00000"/>
                </a:solidFill>
              </a:rPr>
              <a:t>, </a:t>
            </a:r>
            <a:r>
              <a:rPr lang="en-US" b="1" i="1" dirty="0" err="1">
                <a:solidFill>
                  <a:srgbClr val="C00000"/>
                </a:solidFill>
              </a:rPr>
              <a:t>kushtëzuar</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subjektet</a:t>
            </a:r>
            <a:r>
              <a:rPr lang="en-US" b="1" i="1" dirty="0">
                <a:solidFill>
                  <a:srgbClr val="C00000"/>
                </a:solidFill>
              </a:rPr>
              <a:t> e </a:t>
            </a:r>
            <a:r>
              <a:rPr lang="en-US" b="1" i="1" dirty="0" err="1">
                <a:solidFill>
                  <a:srgbClr val="C00000"/>
                </a:solidFill>
              </a:rPr>
              <a:t>akuzuar</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aplikimi</a:t>
            </a:r>
            <a:r>
              <a:rPr lang="en-US" b="1" i="1" dirty="0">
                <a:solidFill>
                  <a:srgbClr val="C00000"/>
                </a:solidFill>
              </a:rPr>
              <a:t> </a:t>
            </a:r>
            <a:r>
              <a:rPr lang="en-US" b="1" i="1" dirty="0" err="1">
                <a:solidFill>
                  <a:srgbClr val="C00000"/>
                </a:solidFill>
              </a:rPr>
              <a:t>i</a:t>
            </a:r>
            <a:r>
              <a:rPr lang="en-US" b="1" i="1" dirty="0">
                <a:solidFill>
                  <a:srgbClr val="C00000"/>
                </a:solidFill>
              </a:rPr>
              <a:t> </a:t>
            </a:r>
            <a:r>
              <a:rPr lang="en-US" b="1" i="1" dirty="0" err="1">
                <a:solidFill>
                  <a:srgbClr val="C00000"/>
                </a:solidFill>
              </a:rPr>
              <a:t>institutit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tentativës</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nga</a:t>
            </a:r>
            <a:r>
              <a:rPr lang="en-US" b="1" i="1" dirty="0">
                <a:solidFill>
                  <a:srgbClr val="C00000"/>
                </a:solidFill>
              </a:rPr>
              <a:t> </a:t>
            </a:r>
            <a:r>
              <a:rPr lang="en-US" b="1" i="1" dirty="0" err="1">
                <a:solidFill>
                  <a:srgbClr val="C00000"/>
                </a:solidFill>
              </a:rPr>
              <a:t>kompetenca</a:t>
            </a:r>
            <a:r>
              <a:rPr lang="en-US" b="1" i="1" dirty="0">
                <a:solidFill>
                  <a:srgbClr val="C00000"/>
                </a:solidFill>
              </a:rPr>
              <a:t> e </a:t>
            </a:r>
            <a:r>
              <a:rPr lang="en-US" b="1" i="1" dirty="0" err="1">
                <a:solidFill>
                  <a:srgbClr val="C00000"/>
                </a:solidFill>
              </a:rPr>
              <a:t>gjykatës</a:t>
            </a:r>
            <a:r>
              <a:rPr lang="en-US" b="1" i="1" dirty="0">
                <a:solidFill>
                  <a:srgbClr val="C00000"/>
                </a:solidFill>
              </a:rPr>
              <a:t> </a:t>
            </a:r>
            <a:r>
              <a:rPr lang="en-US" b="1" i="1" dirty="0" err="1">
                <a:solidFill>
                  <a:srgbClr val="C00000"/>
                </a:solidFill>
              </a:rPr>
              <a:t>së</a:t>
            </a:r>
            <a:r>
              <a:rPr lang="en-US" b="1" i="1" dirty="0">
                <a:solidFill>
                  <a:srgbClr val="C00000"/>
                </a:solidFill>
              </a:rPr>
              <a:t> </a:t>
            </a:r>
            <a:r>
              <a:rPr lang="en-US" b="1" i="1" dirty="0" err="1">
                <a:solidFill>
                  <a:srgbClr val="C00000"/>
                </a:solidFill>
              </a:rPr>
              <a:t>themelit</a:t>
            </a:r>
            <a:r>
              <a:rPr lang="en-US" b="1" i="1" dirty="0">
                <a:solidFill>
                  <a:srgbClr val="C00000"/>
                </a:solidFill>
              </a:rPr>
              <a:t> </a:t>
            </a:r>
            <a:r>
              <a:rPr lang="en-US" b="1" i="1" dirty="0" err="1">
                <a:solidFill>
                  <a:srgbClr val="C00000"/>
                </a:solidFill>
              </a:rPr>
              <a:t>në</a:t>
            </a:r>
            <a:r>
              <a:rPr lang="en-US" b="1" i="1" dirty="0">
                <a:solidFill>
                  <a:srgbClr val="C00000"/>
                </a:solidFill>
              </a:rPr>
              <a:t> </a:t>
            </a:r>
            <a:r>
              <a:rPr lang="en-US" b="1" i="1" dirty="0" err="1">
                <a:solidFill>
                  <a:srgbClr val="C00000"/>
                </a:solidFill>
              </a:rPr>
              <a:t>rikualifikimin</a:t>
            </a:r>
            <a:r>
              <a:rPr lang="en-US" b="1" i="1" dirty="0">
                <a:solidFill>
                  <a:srgbClr val="C00000"/>
                </a:solidFill>
              </a:rPr>
              <a:t> e </a:t>
            </a:r>
            <a:r>
              <a:rPr lang="en-US" b="1" i="1" dirty="0" err="1">
                <a:solidFill>
                  <a:srgbClr val="C00000"/>
                </a:solidFill>
              </a:rPr>
              <a:t>faktit</a:t>
            </a:r>
            <a:r>
              <a:rPr lang="en-US" b="1" i="1" dirty="0">
                <a:solidFill>
                  <a:srgbClr val="C00000"/>
                </a:solidFill>
              </a:rPr>
              <a:t> </a:t>
            </a:r>
            <a:r>
              <a:rPr lang="en-US" b="1" i="1">
                <a:solidFill>
                  <a:srgbClr val="C00000"/>
                </a:solidFill>
              </a:rPr>
              <a:t>penal.</a:t>
            </a:r>
          </a:p>
          <a:p>
            <a:pPr algn="ctr">
              <a:buNone/>
            </a:pPr>
            <a:endParaRPr lang="en-US" b="1" i="1" dirty="0">
              <a:solidFill>
                <a:srgbClr val="C00000"/>
              </a:solidFill>
            </a:endParaRPr>
          </a:p>
          <a:p>
            <a:pPr algn="ctr">
              <a:buNone/>
            </a:pPr>
            <a:r>
              <a:rPr lang="en-US" b="1" i="1" dirty="0">
                <a:solidFill>
                  <a:srgbClr val="C00000"/>
                </a:solidFill>
              </a:rPr>
              <a:t> </a:t>
            </a:r>
            <a:r>
              <a:rPr lang="en-US" b="1" i="1" dirty="0" err="1">
                <a:solidFill>
                  <a:srgbClr val="C00000"/>
                </a:solidFill>
              </a:rPr>
              <a:t>Gjetjet</a:t>
            </a:r>
            <a:r>
              <a:rPr lang="en-US" b="1" i="1" dirty="0">
                <a:solidFill>
                  <a:srgbClr val="C00000"/>
                </a:solidFill>
              </a:rPr>
              <a:t>/</a:t>
            </a:r>
            <a:r>
              <a:rPr lang="en-US" b="1" i="1" dirty="0" err="1">
                <a:solidFill>
                  <a:srgbClr val="C00000"/>
                </a:solidFill>
              </a:rPr>
              <a:t>paqartësitë</a:t>
            </a:r>
            <a:r>
              <a:rPr lang="en-US" b="1" i="1" dirty="0">
                <a:solidFill>
                  <a:srgbClr val="C00000"/>
                </a:solidFill>
              </a:rPr>
              <a:t> </a:t>
            </a:r>
            <a:r>
              <a:rPr lang="en-US" b="1" i="1" dirty="0" err="1">
                <a:solidFill>
                  <a:srgbClr val="C00000"/>
                </a:solidFill>
              </a:rPr>
              <a:t>dhe</a:t>
            </a:r>
            <a:r>
              <a:rPr lang="en-US" b="1" i="1" dirty="0">
                <a:solidFill>
                  <a:srgbClr val="C00000"/>
                </a:solidFill>
              </a:rPr>
              <a:t> </a:t>
            </a:r>
            <a:r>
              <a:rPr lang="en-US" b="1" i="1" dirty="0" err="1">
                <a:solidFill>
                  <a:srgbClr val="C00000"/>
                </a:solidFill>
              </a:rPr>
              <a:t>interpretimet</a:t>
            </a:r>
            <a:r>
              <a:rPr lang="en-US" b="1" i="1" dirty="0">
                <a:solidFill>
                  <a:srgbClr val="C00000"/>
                </a:solidFill>
              </a:rPr>
              <a:t> diverse </a:t>
            </a:r>
            <a:r>
              <a:rPr lang="en-US" b="1" i="1" dirty="0" err="1">
                <a:solidFill>
                  <a:srgbClr val="C00000"/>
                </a:solidFill>
              </a:rPr>
              <a:t>të</a:t>
            </a:r>
            <a:r>
              <a:rPr lang="en-US" b="1" i="1" dirty="0">
                <a:solidFill>
                  <a:srgbClr val="C00000"/>
                </a:solidFill>
              </a:rPr>
              <a:t> </a:t>
            </a:r>
            <a:r>
              <a:rPr lang="en-US" b="1" i="1" dirty="0" err="1">
                <a:solidFill>
                  <a:srgbClr val="C00000"/>
                </a:solidFill>
              </a:rPr>
              <a:t>zbatimit</a:t>
            </a:r>
            <a:r>
              <a:rPr lang="en-US" b="1" i="1" dirty="0">
                <a:solidFill>
                  <a:srgbClr val="C00000"/>
                </a:solidFill>
              </a:rPr>
              <a:t> </a:t>
            </a:r>
            <a:r>
              <a:rPr lang="en-US" b="1" i="1" dirty="0" err="1">
                <a:solidFill>
                  <a:srgbClr val="C00000"/>
                </a:solidFill>
              </a:rPr>
              <a:t>të</a:t>
            </a:r>
            <a:r>
              <a:rPr lang="en-US" b="1" i="1" dirty="0">
                <a:solidFill>
                  <a:srgbClr val="C00000"/>
                </a:solidFill>
              </a:rPr>
              <a:t> </a:t>
            </a:r>
            <a:r>
              <a:rPr lang="en-US" b="1" i="1" dirty="0" err="1">
                <a:solidFill>
                  <a:srgbClr val="C00000"/>
                </a:solidFill>
              </a:rPr>
              <a:t>këtij</a:t>
            </a:r>
            <a:r>
              <a:rPr lang="en-US" b="1" i="1" dirty="0">
                <a:solidFill>
                  <a:srgbClr val="C00000"/>
                </a:solidFill>
              </a:rPr>
              <a:t> </a:t>
            </a:r>
            <a:r>
              <a:rPr lang="en-US" b="1" i="1" dirty="0" err="1">
                <a:solidFill>
                  <a:srgbClr val="C00000"/>
                </a:solidFill>
              </a:rPr>
              <a:t>instituti</a:t>
            </a:r>
            <a:r>
              <a:rPr lang="en-US" b="1" i="1" dirty="0">
                <a:solidFill>
                  <a:srgbClr val="C00000"/>
                </a:solidFill>
              </a:rPr>
              <a:t> </a:t>
            </a:r>
            <a:r>
              <a:rPr lang="en-US" b="1" i="1" dirty="0" err="1">
                <a:solidFill>
                  <a:srgbClr val="C00000"/>
                </a:solidFill>
              </a:rPr>
              <a:t>në</a:t>
            </a:r>
            <a:r>
              <a:rPr lang="en-US" b="1" i="1" dirty="0">
                <a:solidFill>
                  <a:srgbClr val="C00000"/>
                </a:solidFill>
              </a:rPr>
              <a:t> </a:t>
            </a:r>
            <a:r>
              <a:rPr lang="en-US" b="1" i="1" dirty="0" err="1">
                <a:solidFill>
                  <a:srgbClr val="C00000"/>
                </a:solidFill>
              </a:rPr>
              <a:t>praktikën</a:t>
            </a:r>
            <a:r>
              <a:rPr lang="en-US" b="1" i="1" dirty="0">
                <a:solidFill>
                  <a:srgbClr val="C00000"/>
                </a:solidFill>
              </a:rPr>
              <a:t> </a:t>
            </a:r>
            <a:r>
              <a:rPr lang="en-US" b="1" i="1" dirty="0" err="1">
                <a:solidFill>
                  <a:srgbClr val="C00000"/>
                </a:solidFill>
              </a:rPr>
              <a:t>gjyqësore</a:t>
            </a:r>
            <a:r>
              <a:rPr lang="en-US" b="1" i="1" dirty="0">
                <a:solidFill>
                  <a:srgbClr val="C00000"/>
                </a:solidFill>
              </a:rPr>
              <a:t>, pas </a:t>
            </a:r>
            <a:r>
              <a:rPr lang="en-US" b="1" i="1" dirty="0" err="1">
                <a:solidFill>
                  <a:srgbClr val="C00000"/>
                </a:solidFill>
              </a:rPr>
              <a:t>ndryshimeve</a:t>
            </a:r>
            <a:r>
              <a:rPr lang="en-US" b="1" i="1" dirty="0">
                <a:solidFill>
                  <a:srgbClr val="C00000"/>
                </a:solidFill>
              </a:rPr>
              <a:t> </a:t>
            </a:r>
            <a:r>
              <a:rPr lang="en-US" b="1" i="1" dirty="0" err="1">
                <a:solidFill>
                  <a:srgbClr val="C00000"/>
                </a:solidFill>
              </a:rPr>
              <a:t>të</a:t>
            </a:r>
            <a:r>
              <a:rPr lang="en-US" b="1" i="1" dirty="0">
                <a:solidFill>
                  <a:srgbClr val="C00000"/>
                </a:solidFill>
              </a:rPr>
              <a:t> KPP-</a:t>
            </a:r>
            <a:r>
              <a:rPr lang="en-US" b="1" i="1" dirty="0" err="1">
                <a:solidFill>
                  <a:srgbClr val="C00000"/>
                </a:solidFill>
              </a:rPr>
              <a:t>së</a:t>
            </a:r>
            <a:r>
              <a:rPr lang="en-US" b="1" i="1" dirty="0">
                <a:solidFill>
                  <a:srgbClr val="C00000"/>
                </a:solidFill>
              </a:rPr>
              <a:t> me </a:t>
            </a:r>
            <a:r>
              <a:rPr lang="en-US" b="1" i="1" dirty="0" err="1">
                <a:solidFill>
                  <a:srgbClr val="C00000"/>
                </a:solidFill>
              </a:rPr>
              <a:t>ligjin</a:t>
            </a:r>
            <a:r>
              <a:rPr lang="en-US" b="1" i="1" dirty="0">
                <a:solidFill>
                  <a:srgbClr val="C00000"/>
                </a:solidFill>
              </a:rPr>
              <a:t> nr. 41/2021.”</a:t>
            </a:r>
          </a:p>
          <a:p>
            <a:pPr>
              <a:buNone/>
            </a:pPr>
            <a:endParaRPr lang="en-GB" b="1" i="1" dirty="0"/>
          </a:p>
          <a:p>
            <a:pPr>
              <a:buNone/>
            </a:pPr>
            <a:endParaRPr lang="en-GB" b="1" i="1" dirty="0"/>
          </a:p>
          <a:p>
            <a:pPr>
              <a:buNone/>
            </a:pPr>
            <a:r>
              <a:rPr lang="en-GB" b="1" i="1" dirty="0"/>
              <a:t>						5-6 </a:t>
            </a:r>
            <a:r>
              <a:rPr lang="en-GB" b="1" i="1" dirty="0" err="1"/>
              <a:t>Qershor</a:t>
            </a:r>
            <a:r>
              <a:rPr lang="en-GB" b="1" i="1" dirty="0"/>
              <a:t> , 2023</a:t>
            </a:r>
          </a:p>
          <a:p>
            <a:pPr>
              <a:buNone/>
            </a:pPr>
            <a:r>
              <a:rPr lang="en-GB" b="1" i="1" dirty="0"/>
              <a:t>					</a:t>
            </a:r>
            <a:r>
              <a:rPr lang="en-GB" b="1" i="1" dirty="0" err="1"/>
              <a:t>Shkolla</a:t>
            </a:r>
            <a:r>
              <a:rPr lang="en-GB" b="1" i="1" dirty="0"/>
              <a:t> e </a:t>
            </a:r>
            <a:r>
              <a:rPr lang="en-GB" b="1" i="1" dirty="0" err="1"/>
              <a:t>Magjistraturës</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3A320-DD6C-41D1-BE52-A323FF6894E8}"/>
              </a:ext>
            </a:extLst>
          </p:cNvPr>
          <p:cNvSpPr>
            <a:spLocks noGrp="1"/>
          </p:cNvSpPr>
          <p:nvPr>
            <p:ph type="title"/>
          </p:nvPr>
        </p:nvSpPr>
        <p:spPr>
          <a:xfrm>
            <a:off x="457200" y="152400"/>
            <a:ext cx="7467600" cy="685800"/>
          </a:xfrm>
        </p:spPr>
        <p:txBody>
          <a:bodyPr>
            <a:noAutofit/>
          </a:bodyPr>
          <a:lstStyle/>
          <a:p>
            <a:r>
              <a:rPr lang="en-US" sz="3200" b="1" dirty="0" err="1">
                <a:solidFill>
                  <a:srgbClr val="C00000"/>
                </a:solidFill>
              </a:rPr>
              <a:t>Përmbajtja</a:t>
            </a:r>
            <a:endParaRPr lang="en-US" sz="3200" dirty="0"/>
          </a:p>
        </p:txBody>
      </p:sp>
      <p:sp>
        <p:nvSpPr>
          <p:cNvPr id="3" name="Content Placeholder 2">
            <a:extLst>
              <a:ext uri="{FF2B5EF4-FFF2-40B4-BE49-F238E27FC236}">
                <a16:creationId xmlns:a16="http://schemas.microsoft.com/office/drawing/2014/main" id="{E5D23407-1EEB-46DC-A3D6-6EBDE0787667}"/>
              </a:ext>
            </a:extLst>
          </p:cNvPr>
          <p:cNvSpPr>
            <a:spLocks noGrp="1"/>
          </p:cNvSpPr>
          <p:nvPr>
            <p:ph sz="quarter" idx="1"/>
          </p:nvPr>
        </p:nvSpPr>
        <p:spPr>
          <a:xfrm>
            <a:off x="457200" y="990600"/>
            <a:ext cx="8229600" cy="5715000"/>
          </a:xfrm>
        </p:spPr>
        <p:txBody>
          <a:bodyPr>
            <a:normAutofit/>
          </a:bodyPr>
          <a:lstStyle/>
          <a:p>
            <a:pPr marL="0" indent="0" algn="just">
              <a:buNone/>
            </a:pPr>
            <a:r>
              <a:rPr lang="en-US" sz="1800" dirty="0"/>
              <a:t>1. </a:t>
            </a:r>
            <a:r>
              <a:rPr lang="en-US" sz="1800" dirty="0" err="1"/>
              <a:t>Instituti</a:t>
            </a:r>
            <a:r>
              <a:rPr lang="en-US" sz="1800" dirty="0"/>
              <a:t> </a:t>
            </a:r>
            <a:r>
              <a:rPr lang="en-US" sz="1800" dirty="0" err="1"/>
              <a:t>i</a:t>
            </a:r>
            <a:r>
              <a:rPr lang="en-US" sz="1800" dirty="0"/>
              <a:t> </a:t>
            </a:r>
            <a:r>
              <a:rPr lang="en-US" sz="1800" dirty="0" err="1"/>
              <a:t>gjykimit</a:t>
            </a:r>
            <a:r>
              <a:rPr lang="en-US" sz="1800" dirty="0"/>
              <a:t> </a:t>
            </a:r>
            <a:r>
              <a:rPr lang="en-US" sz="1800" dirty="0" err="1"/>
              <a:t>të</a:t>
            </a:r>
            <a:r>
              <a:rPr lang="en-US" sz="1800" dirty="0"/>
              <a:t> </a:t>
            </a:r>
            <a:r>
              <a:rPr lang="en-US" sz="1800" dirty="0" err="1"/>
              <a:t>shkurtuar</a:t>
            </a:r>
            <a:r>
              <a:rPr lang="en-US" sz="1800" dirty="0"/>
              <a:t>, </a:t>
            </a:r>
            <a:r>
              <a:rPr lang="en-US" sz="1800" dirty="0" err="1"/>
              <a:t>rregullimi</a:t>
            </a:r>
            <a:r>
              <a:rPr lang="en-US" sz="1800" dirty="0"/>
              <a:t> </a:t>
            </a:r>
            <a:r>
              <a:rPr lang="en-US" sz="1800" dirty="0" err="1"/>
              <a:t>ligjor</a:t>
            </a:r>
            <a:r>
              <a:rPr lang="en-US" sz="1800" dirty="0"/>
              <a:t> </a:t>
            </a:r>
            <a:r>
              <a:rPr lang="en-US" sz="1800" dirty="0" err="1"/>
              <a:t>dhe</a:t>
            </a:r>
            <a:r>
              <a:rPr lang="en-US" sz="1800" dirty="0"/>
              <a:t> </a:t>
            </a:r>
            <a:r>
              <a:rPr lang="en-US" sz="1800" dirty="0" err="1"/>
              <a:t>qëllimi</a:t>
            </a:r>
            <a:r>
              <a:rPr lang="en-US" sz="1800" dirty="0"/>
              <a:t> </a:t>
            </a:r>
            <a:r>
              <a:rPr lang="en-US" sz="1800" dirty="0" err="1"/>
              <a:t>i</a:t>
            </a:r>
            <a:r>
              <a:rPr lang="en-US" sz="1800" dirty="0"/>
              <a:t> </a:t>
            </a:r>
            <a:r>
              <a:rPr lang="en-US" sz="1800" dirty="0" err="1"/>
              <a:t>implementimit</a:t>
            </a:r>
            <a:r>
              <a:rPr lang="en-US" sz="1800" dirty="0"/>
              <a:t> </a:t>
            </a:r>
            <a:r>
              <a:rPr lang="en-US" sz="1800" dirty="0" err="1"/>
              <a:t>të</a:t>
            </a:r>
            <a:r>
              <a:rPr lang="en-US" sz="1800" dirty="0"/>
              <a:t> </a:t>
            </a:r>
            <a:r>
              <a:rPr lang="en-US" sz="1800" dirty="0" err="1"/>
              <a:t>tij</a:t>
            </a:r>
            <a:r>
              <a:rPr lang="en-US" sz="1800" dirty="0"/>
              <a:t>.</a:t>
            </a:r>
            <a:br>
              <a:rPr lang="en-US" sz="1800" dirty="0"/>
            </a:br>
            <a:br>
              <a:rPr lang="en-US" sz="1800" dirty="0"/>
            </a:br>
            <a:r>
              <a:rPr lang="en-US" sz="1800" dirty="0"/>
              <a:t>2. </a:t>
            </a:r>
            <a:r>
              <a:rPr lang="en-US" sz="1800" dirty="0" err="1"/>
              <a:t>Fushëzbatimi</a:t>
            </a:r>
            <a:r>
              <a:rPr lang="en-US" sz="1800" dirty="0"/>
              <a:t> </a:t>
            </a:r>
            <a:r>
              <a:rPr lang="en-US" sz="1800" dirty="0" err="1"/>
              <a:t>i</a:t>
            </a:r>
            <a:r>
              <a:rPr lang="en-US" sz="1800" dirty="0"/>
              <a:t> </a:t>
            </a:r>
            <a:r>
              <a:rPr lang="en-US" sz="1800" dirty="0" err="1"/>
              <a:t>tij</a:t>
            </a:r>
            <a:r>
              <a:rPr lang="en-US" sz="1800" dirty="0"/>
              <a:t> </a:t>
            </a:r>
            <a:r>
              <a:rPr lang="en-US" sz="1800" dirty="0" err="1"/>
              <a:t>dhe</a:t>
            </a:r>
            <a:r>
              <a:rPr lang="en-US" sz="1800" dirty="0"/>
              <a:t> </a:t>
            </a:r>
            <a:r>
              <a:rPr lang="en-US" sz="1800" dirty="0" err="1"/>
              <a:t>trajtimi</a:t>
            </a:r>
            <a:r>
              <a:rPr lang="en-US" sz="1800" dirty="0"/>
              <a:t>/</a:t>
            </a:r>
            <a:r>
              <a:rPr lang="en-US" sz="1800" dirty="0" err="1"/>
              <a:t>interpretimi</a:t>
            </a:r>
            <a:r>
              <a:rPr lang="en-US" sz="1800" dirty="0"/>
              <a:t> </a:t>
            </a:r>
            <a:r>
              <a:rPr lang="en-US" sz="1800" dirty="0" err="1"/>
              <a:t>nga</a:t>
            </a:r>
            <a:r>
              <a:rPr lang="en-US" sz="1800" dirty="0"/>
              <a:t> </a:t>
            </a:r>
            <a:r>
              <a:rPr lang="en-US" sz="1800" dirty="0" err="1"/>
              <a:t>praktika</a:t>
            </a:r>
            <a:r>
              <a:rPr lang="en-US" sz="1800" dirty="0"/>
              <a:t> </a:t>
            </a:r>
            <a:r>
              <a:rPr lang="en-US" sz="1800" dirty="0" err="1"/>
              <a:t>gjyqësore</a:t>
            </a:r>
            <a:r>
              <a:rPr lang="en-US" sz="1800" dirty="0"/>
              <a:t> </a:t>
            </a:r>
            <a:r>
              <a:rPr lang="en-US" sz="1800" dirty="0" err="1"/>
              <a:t>i</a:t>
            </a:r>
            <a:r>
              <a:rPr lang="en-US" sz="1800" dirty="0"/>
              <a:t> </a:t>
            </a:r>
            <a:r>
              <a:rPr lang="en-US" sz="1800" dirty="0" err="1"/>
              <a:t>ndalimit</a:t>
            </a:r>
            <a:r>
              <a:rPr lang="en-US" sz="1800" dirty="0"/>
              <a:t> </a:t>
            </a:r>
            <a:r>
              <a:rPr lang="en-US" sz="1800" dirty="0" err="1"/>
              <a:t>ligjor</a:t>
            </a:r>
            <a:r>
              <a:rPr lang="en-US" sz="1800" dirty="0"/>
              <a:t> </a:t>
            </a:r>
            <a:r>
              <a:rPr lang="en-US" sz="1800" dirty="0" err="1"/>
              <a:t>të</a:t>
            </a:r>
            <a:r>
              <a:rPr lang="en-US" sz="1800" dirty="0"/>
              <a:t> </a:t>
            </a:r>
            <a:r>
              <a:rPr lang="en-US" sz="1800" dirty="0" err="1"/>
              <a:t>nenit</a:t>
            </a:r>
            <a:r>
              <a:rPr lang="en-US" sz="1800" dirty="0"/>
              <a:t> 403/2 </a:t>
            </a:r>
            <a:r>
              <a:rPr lang="en-US" sz="1800" dirty="0" err="1"/>
              <a:t>të</a:t>
            </a:r>
            <a:r>
              <a:rPr lang="en-US" sz="1800" dirty="0"/>
              <a:t> </a:t>
            </a:r>
            <a:r>
              <a:rPr lang="en-US" sz="1800" dirty="0" err="1"/>
              <a:t>K.Pr.Penale</a:t>
            </a:r>
            <a:r>
              <a:rPr lang="en-US" sz="1800" dirty="0"/>
              <a:t>, </a:t>
            </a:r>
            <a:r>
              <a:rPr lang="en-US" sz="1800" dirty="0" err="1"/>
              <a:t>kushtëzuar</a:t>
            </a:r>
            <a:r>
              <a:rPr lang="en-US" sz="1800" dirty="0"/>
              <a:t> </a:t>
            </a:r>
            <a:r>
              <a:rPr lang="en-US" sz="1800" dirty="0" err="1"/>
              <a:t>nga</a:t>
            </a:r>
            <a:r>
              <a:rPr lang="en-US" sz="1800" dirty="0"/>
              <a:t> </a:t>
            </a:r>
            <a:r>
              <a:rPr lang="en-US" sz="1800" dirty="0" err="1"/>
              <a:t>subjektet</a:t>
            </a:r>
            <a:r>
              <a:rPr lang="en-US" sz="1800" dirty="0"/>
              <a:t> e </a:t>
            </a:r>
            <a:r>
              <a:rPr lang="en-US" sz="1800" dirty="0" err="1"/>
              <a:t>akuzuar</a:t>
            </a:r>
            <a:r>
              <a:rPr lang="en-US" sz="1800" dirty="0"/>
              <a:t>, </a:t>
            </a:r>
            <a:r>
              <a:rPr lang="en-US" sz="1800" dirty="0" err="1"/>
              <a:t>nga</a:t>
            </a:r>
            <a:r>
              <a:rPr lang="en-US" sz="1800" dirty="0"/>
              <a:t> </a:t>
            </a:r>
            <a:r>
              <a:rPr lang="en-US" sz="1800" dirty="0" err="1"/>
              <a:t>aplikimi</a:t>
            </a:r>
            <a:r>
              <a:rPr lang="en-US" sz="1800" dirty="0"/>
              <a:t> </a:t>
            </a:r>
            <a:r>
              <a:rPr lang="en-US" sz="1800" dirty="0" err="1"/>
              <a:t>i</a:t>
            </a:r>
            <a:r>
              <a:rPr lang="en-US" sz="1800" dirty="0"/>
              <a:t> </a:t>
            </a:r>
            <a:r>
              <a:rPr lang="en-US" sz="1800" dirty="0" err="1"/>
              <a:t>institutit</a:t>
            </a:r>
            <a:r>
              <a:rPr lang="en-US" sz="1800" dirty="0"/>
              <a:t> </a:t>
            </a:r>
            <a:r>
              <a:rPr lang="en-US" sz="1800" dirty="0" err="1"/>
              <a:t>të</a:t>
            </a:r>
            <a:r>
              <a:rPr lang="en-US" sz="1800" dirty="0"/>
              <a:t> </a:t>
            </a:r>
            <a:r>
              <a:rPr lang="en-US" sz="1800" dirty="0" err="1"/>
              <a:t>tentativës</a:t>
            </a:r>
            <a:r>
              <a:rPr lang="en-US" sz="1800" dirty="0"/>
              <a:t> </a:t>
            </a:r>
            <a:r>
              <a:rPr lang="en-US" sz="1800" dirty="0" err="1"/>
              <a:t>dhe</a:t>
            </a:r>
            <a:r>
              <a:rPr lang="en-US" sz="1800" dirty="0"/>
              <a:t> </a:t>
            </a:r>
            <a:r>
              <a:rPr lang="en-US" sz="1800" dirty="0" err="1"/>
              <a:t>nga</a:t>
            </a:r>
            <a:r>
              <a:rPr lang="en-US" sz="1800" dirty="0"/>
              <a:t> </a:t>
            </a:r>
            <a:r>
              <a:rPr lang="en-US" sz="1800" dirty="0" err="1"/>
              <a:t>kompetenca</a:t>
            </a:r>
            <a:r>
              <a:rPr lang="en-US" sz="1800" dirty="0"/>
              <a:t> e </a:t>
            </a:r>
            <a:r>
              <a:rPr lang="en-US" sz="1800" dirty="0" err="1"/>
              <a:t>gjykatës</a:t>
            </a:r>
            <a:r>
              <a:rPr lang="en-US" sz="1800" dirty="0"/>
              <a:t> </a:t>
            </a:r>
            <a:r>
              <a:rPr lang="en-US" sz="1800" dirty="0" err="1"/>
              <a:t>së</a:t>
            </a:r>
            <a:r>
              <a:rPr lang="en-US" sz="1800" dirty="0"/>
              <a:t> </a:t>
            </a:r>
            <a:r>
              <a:rPr lang="en-US" sz="1800" dirty="0" err="1"/>
              <a:t>themelit</a:t>
            </a:r>
            <a:r>
              <a:rPr lang="en-US" sz="1800" dirty="0"/>
              <a:t> </a:t>
            </a:r>
            <a:r>
              <a:rPr lang="en-US" sz="1800" dirty="0" err="1"/>
              <a:t>në</a:t>
            </a:r>
            <a:r>
              <a:rPr lang="en-US" sz="1800" dirty="0"/>
              <a:t> </a:t>
            </a:r>
            <a:r>
              <a:rPr lang="en-US" sz="1800" dirty="0" err="1"/>
              <a:t>rikualifikimin</a:t>
            </a:r>
            <a:r>
              <a:rPr lang="en-US" sz="1800" dirty="0"/>
              <a:t> e </a:t>
            </a:r>
            <a:r>
              <a:rPr lang="en-US" sz="1800" dirty="0" err="1"/>
              <a:t>faktit</a:t>
            </a:r>
            <a:r>
              <a:rPr lang="en-US" sz="1800" dirty="0"/>
              <a:t> penal.</a:t>
            </a:r>
          </a:p>
          <a:p>
            <a:pPr marL="0" indent="0" algn="just">
              <a:buNone/>
            </a:pPr>
            <a:endParaRPr lang="en-US" sz="1800" dirty="0"/>
          </a:p>
          <a:p>
            <a:pPr marL="0" indent="0" algn="just">
              <a:buNone/>
            </a:pPr>
            <a:r>
              <a:rPr lang="en-US" sz="1800" dirty="0"/>
              <a:t>3. </a:t>
            </a:r>
            <a:r>
              <a:rPr lang="en-US" sz="1800" dirty="0" err="1"/>
              <a:t>Gjetjet</a:t>
            </a:r>
            <a:r>
              <a:rPr lang="en-US" sz="1800" dirty="0"/>
              <a:t>/</a:t>
            </a:r>
            <a:r>
              <a:rPr lang="en-US" sz="1800" dirty="0" err="1"/>
              <a:t>paqartësitë</a:t>
            </a:r>
            <a:r>
              <a:rPr lang="en-US" sz="1800" dirty="0"/>
              <a:t> </a:t>
            </a:r>
            <a:r>
              <a:rPr lang="en-US" sz="1800" dirty="0" err="1"/>
              <a:t>dhe</a:t>
            </a:r>
            <a:r>
              <a:rPr lang="en-US" sz="1800" dirty="0"/>
              <a:t> </a:t>
            </a:r>
            <a:r>
              <a:rPr lang="en-US" sz="1800" dirty="0" err="1"/>
              <a:t>interpretimet</a:t>
            </a:r>
            <a:r>
              <a:rPr lang="en-US" sz="1800" dirty="0"/>
              <a:t> diverse </a:t>
            </a:r>
            <a:r>
              <a:rPr lang="en-US" sz="1800" dirty="0" err="1"/>
              <a:t>të</a:t>
            </a:r>
            <a:r>
              <a:rPr lang="en-US" sz="1800" dirty="0"/>
              <a:t> </a:t>
            </a:r>
            <a:r>
              <a:rPr lang="en-US" sz="1800" dirty="0" err="1"/>
              <a:t>zbatimit</a:t>
            </a:r>
            <a:r>
              <a:rPr lang="en-US" sz="1800" dirty="0"/>
              <a:t> </a:t>
            </a:r>
            <a:r>
              <a:rPr lang="en-US" sz="1800" dirty="0" err="1"/>
              <a:t>të</a:t>
            </a:r>
            <a:r>
              <a:rPr lang="en-US" sz="1800" dirty="0"/>
              <a:t> </a:t>
            </a:r>
            <a:r>
              <a:rPr lang="en-US" sz="1800" dirty="0" err="1"/>
              <a:t>këtij</a:t>
            </a:r>
            <a:r>
              <a:rPr lang="en-US" sz="1800" dirty="0"/>
              <a:t> </a:t>
            </a:r>
            <a:r>
              <a:rPr lang="en-US" sz="1800" dirty="0" err="1"/>
              <a:t>instituti</a:t>
            </a:r>
            <a:r>
              <a:rPr lang="en-US" sz="1800" dirty="0"/>
              <a:t> </a:t>
            </a:r>
            <a:r>
              <a:rPr lang="en-US" sz="1800" dirty="0" err="1"/>
              <a:t>në</a:t>
            </a:r>
            <a:r>
              <a:rPr lang="en-US" sz="1800" dirty="0"/>
              <a:t> </a:t>
            </a:r>
            <a:r>
              <a:rPr lang="en-US" sz="1800" dirty="0" err="1"/>
              <a:t>praktikën</a:t>
            </a:r>
            <a:r>
              <a:rPr lang="en-US" sz="1800" dirty="0"/>
              <a:t> </a:t>
            </a:r>
            <a:r>
              <a:rPr lang="en-US" sz="1800" dirty="0" err="1"/>
              <a:t>gjyqësore</a:t>
            </a:r>
            <a:r>
              <a:rPr lang="en-US" sz="1800" dirty="0"/>
              <a:t>, pas </a:t>
            </a:r>
            <a:r>
              <a:rPr lang="en-US" sz="1800" dirty="0" err="1"/>
              <a:t>ndryshimeve</a:t>
            </a:r>
            <a:r>
              <a:rPr lang="en-US" sz="1800" dirty="0"/>
              <a:t> </a:t>
            </a:r>
            <a:r>
              <a:rPr lang="en-US" sz="1800" dirty="0" err="1"/>
              <a:t>të</a:t>
            </a:r>
            <a:r>
              <a:rPr lang="en-US" sz="1800" dirty="0"/>
              <a:t> KPP-</a:t>
            </a:r>
            <a:r>
              <a:rPr lang="en-US" sz="1800" dirty="0" err="1"/>
              <a:t>së</a:t>
            </a:r>
            <a:r>
              <a:rPr lang="en-US" sz="1800" dirty="0"/>
              <a:t> me </a:t>
            </a:r>
            <a:r>
              <a:rPr lang="en-US" sz="1800" dirty="0" err="1"/>
              <a:t>ligjin</a:t>
            </a:r>
            <a:r>
              <a:rPr lang="en-US" sz="1800" dirty="0"/>
              <a:t> nr. 41/2021. </a:t>
            </a:r>
          </a:p>
          <a:p>
            <a:pPr marL="0" indent="0" algn="just">
              <a:buNone/>
            </a:pPr>
            <a:endParaRPr lang="en-US" sz="1800" dirty="0"/>
          </a:p>
          <a:p>
            <a:pPr marL="0" indent="0" algn="just">
              <a:buNone/>
            </a:pPr>
            <a:r>
              <a:rPr lang="en-US" sz="1800" dirty="0"/>
              <a:t>4. </a:t>
            </a:r>
            <a:r>
              <a:rPr lang="en-US" sz="1800" dirty="0" err="1"/>
              <a:t>Gjykimi</a:t>
            </a:r>
            <a:r>
              <a:rPr lang="en-US" sz="1800" dirty="0"/>
              <a:t> </a:t>
            </a:r>
            <a:r>
              <a:rPr lang="en-US" sz="1800" dirty="0" err="1"/>
              <a:t>i</a:t>
            </a:r>
            <a:r>
              <a:rPr lang="en-US" sz="1800" dirty="0"/>
              <a:t> </a:t>
            </a:r>
            <a:r>
              <a:rPr lang="en-US" sz="1800" dirty="0" err="1"/>
              <a:t>shkurtuar</a:t>
            </a:r>
            <a:r>
              <a:rPr lang="en-US" sz="1800" dirty="0"/>
              <a:t> </a:t>
            </a:r>
            <a:r>
              <a:rPr lang="en-US" sz="1800" dirty="0" err="1"/>
              <a:t>si</a:t>
            </a:r>
            <a:r>
              <a:rPr lang="en-US" sz="1800" dirty="0"/>
              <a:t> </a:t>
            </a:r>
            <a:r>
              <a:rPr lang="en-US" sz="1800" dirty="0" err="1"/>
              <a:t>alternativë</a:t>
            </a:r>
            <a:r>
              <a:rPr lang="en-US" sz="1800" dirty="0"/>
              <a:t> </a:t>
            </a:r>
            <a:r>
              <a:rPr lang="en-US" sz="1800" dirty="0" err="1"/>
              <a:t>në</a:t>
            </a:r>
            <a:r>
              <a:rPr lang="en-US" sz="1800" dirty="0"/>
              <a:t> </a:t>
            </a:r>
            <a:r>
              <a:rPr lang="en-US" sz="1800" dirty="0" err="1"/>
              <a:t>rigjykimin</a:t>
            </a:r>
            <a:r>
              <a:rPr lang="en-US" sz="1800" dirty="0"/>
              <a:t> </a:t>
            </a:r>
            <a:r>
              <a:rPr lang="en-US" sz="1800" dirty="0" err="1"/>
              <a:t>pasojë</a:t>
            </a:r>
            <a:r>
              <a:rPr lang="en-US" sz="1800" dirty="0"/>
              <a:t> e </a:t>
            </a:r>
            <a:r>
              <a:rPr lang="en-US" sz="1800" dirty="0" err="1"/>
              <a:t>rishikimit</a:t>
            </a:r>
            <a:r>
              <a:rPr lang="en-US" sz="1800" dirty="0"/>
              <a:t>. </a:t>
            </a:r>
          </a:p>
          <a:p>
            <a:pPr marL="0" indent="0" algn="just">
              <a:buNone/>
            </a:pPr>
            <a:endParaRPr lang="en-US" sz="1800" dirty="0"/>
          </a:p>
          <a:p>
            <a:pPr marL="0" indent="0" algn="just">
              <a:buNone/>
            </a:pPr>
            <a:r>
              <a:rPr lang="en-US" sz="1800" dirty="0"/>
              <a:t>5. </a:t>
            </a:r>
            <a:r>
              <a:rPr lang="en-US" sz="1800" dirty="0" err="1"/>
              <a:t>Jurisprudenca</a:t>
            </a:r>
            <a:r>
              <a:rPr lang="en-US" sz="1800" dirty="0"/>
              <a:t> e </a:t>
            </a:r>
            <a:r>
              <a:rPr lang="en-US" sz="1800" dirty="0" err="1"/>
              <a:t>Gjykatës</a:t>
            </a:r>
            <a:r>
              <a:rPr lang="en-US" sz="1800" dirty="0"/>
              <a:t> </a:t>
            </a:r>
            <a:r>
              <a:rPr lang="en-US" sz="1800" dirty="0" err="1"/>
              <a:t>së</a:t>
            </a:r>
            <a:r>
              <a:rPr lang="en-US" sz="1800" dirty="0"/>
              <a:t> </a:t>
            </a:r>
            <a:r>
              <a:rPr lang="en-US" sz="1800" dirty="0" err="1"/>
              <a:t>Lartë</a:t>
            </a:r>
            <a:r>
              <a:rPr lang="en-US" sz="1800" dirty="0"/>
              <a:t> </a:t>
            </a:r>
            <a:r>
              <a:rPr lang="en-US" sz="1800" dirty="0" err="1"/>
              <a:t>lidhur</a:t>
            </a:r>
            <a:r>
              <a:rPr lang="en-US" sz="1800" dirty="0"/>
              <a:t> me </a:t>
            </a:r>
            <a:r>
              <a:rPr lang="en-US" sz="1800" dirty="0" err="1"/>
              <a:t>zbatimin</a:t>
            </a:r>
            <a:r>
              <a:rPr lang="en-US" sz="1800" dirty="0"/>
              <a:t> e </a:t>
            </a:r>
            <a:r>
              <a:rPr lang="en-US" sz="1800" dirty="0" err="1"/>
              <a:t>këtij</a:t>
            </a:r>
            <a:r>
              <a:rPr lang="en-US" sz="1800" dirty="0"/>
              <a:t> </a:t>
            </a:r>
            <a:r>
              <a:rPr lang="en-US" sz="1800" dirty="0" err="1"/>
              <a:t>gjykimi</a:t>
            </a:r>
            <a:r>
              <a:rPr lang="en-US" sz="1800" dirty="0"/>
              <a:t> </a:t>
            </a:r>
            <a:r>
              <a:rPr lang="en-US" sz="1800" dirty="0" err="1"/>
              <a:t>të</a:t>
            </a:r>
            <a:r>
              <a:rPr lang="en-US" sz="1800" dirty="0"/>
              <a:t> </a:t>
            </a:r>
            <a:r>
              <a:rPr lang="en-US" sz="1800" dirty="0" err="1"/>
              <a:t>posaçëm</a:t>
            </a:r>
            <a:r>
              <a:rPr lang="en-US" sz="1800" dirty="0"/>
              <a:t>.</a:t>
            </a:r>
          </a:p>
        </p:txBody>
      </p:sp>
    </p:spTree>
    <p:extLst>
      <p:ext uri="{BB962C8B-B14F-4D97-AF65-F5344CB8AC3E}">
        <p14:creationId xmlns:p14="http://schemas.microsoft.com/office/powerpoint/2010/main" val="543431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6A64-41DB-4322-BCE8-51624E37C655}"/>
              </a:ext>
            </a:extLst>
          </p:cNvPr>
          <p:cNvSpPr>
            <a:spLocks noGrp="1"/>
          </p:cNvSpPr>
          <p:nvPr>
            <p:ph type="title"/>
          </p:nvPr>
        </p:nvSpPr>
        <p:spPr>
          <a:xfrm>
            <a:off x="457200" y="384048"/>
            <a:ext cx="7772400" cy="715962"/>
          </a:xfrm>
        </p:spPr>
        <p:txBody>
          <a:bodyPr>
            <a:normAutofit fontScale="90000"/>
          </a:bodyPr>
          <a:lstStyle/>
          <a:p>
            <a:r>
              <a:rPr lang="en-US" sz="2800" b="1" dirty="0" err="1">
                <a:solidFill>
                  <a:srgbClr val="C00000"/>
                </a:solidFill>
                <a:latin typeface="+mn-lt"/>
              </a:rPr>
              <a:t>Koncepti</a:t>
            </a:r>
            <a:r>
              <a:rPr lang="en-US" sz="2800" b="1" dirty="0">
                <a:solidFill>
                  <a:srgbClr val="C00000"/>
                </a:solidFill>
                <a:latin typeface="+mn-lt"/>
              </a:rPr>
              <a:t> </a:t>
            </a:r>
            <a:r>
              <a:rPr lang="en-US" sz="2800" b="1" dirty="0" err="1">
                <a:solidFill>
                  <a:srgbClr val="C00000"/>
                </a:solidFill>
                <a:latin typeface="+mn-lt"/>
              </a:rPr>
              <a:t>dhe</a:t>
            </a:r>
            <a:r>
              <a:rPr lang="en-US" sz="2800" b="1" dirty="0">
                <a:solidFill>
                  <a:srgbClr val="C00000"/>
                </a:solidFill>
                <a:latin typeface="+mn-lt"/>
              </a:rPr>
              <a:t> </a:t>
            </a:r>
            <a:r>
              <a:rPr lang="en-US" sz="2800" b="1" dirty="0" err="1">
                <a:solidFill>
                  <a:srgbClr val="C00000"/>
                </a:solidFill>
                <a:latin typeface="+mn-lt"/>
              </a:rPr>
              <a:t>rëndësia</a:t>
            </a:r>
            <a:r>
              <a:rPr lang="en-US" sz="2800" b="1" dirty="0">
                <a:solidFill>
                  <a:srgbClr val="C00000"/>
                </a:solidFill>
                <a:latin typeface="+mn-lt"/>
              </a:rPr>
              <a:t> e </a:t>
            </a:r>
            <a:r>
              <a:rPr lang="en-US" sz="2800" b="1" dirty="0" err="1">
                <a:solidFill>
                  <a:srgbClr val="C00000"/>
                </a:solidFill>
                <a:latin typeface="+mn-lt"/>
              </a:rPr>
              <a:t>gjykimit</a:t>
            </a:r>
            <a:r>
              <a:rPr lang="en-US" sz="2800" b="1" dirty="0">
                <a:solidFill>
                  <a:srgbClr val="C00000"/>
                </a:solidFill>
                <a:latin typeface="+mn-lt"/>
              </a:rPr>
              <a:t> </a:t>
            </a:r>
            <a:r>
              <a:rPr lang="en-US" sz="2800" b="1" dirty="0" err="1">
                <a:solidFill>
                  <a:srgbClr val="C00000"/>
                </a:solidFill>
                <a:latin typeface="+mn-lt"/>
              </a:rPr>
              <a:t>të</a:t>
            </a:r>
            <a:r>
              <a:rPr lang="en-US" sz="2800" b="1" dirty="0">
                <a:solidFill>
                  <a:srgbClr val="C00000"/>
                </a:solidFill>
                <a:latin typeface="+mn-lt"/>
              </a:rPr>
              <a:t> </a:t>
            </a:r>
            <a:r>
              <a:rPr lang="en-US" sz="2800" b="1" dirty="0" err="1">
                <a:solidFill>
                  <a:srgbClr val="C00000"/>
                </a:solidFill>
                <a:latin typeface="+mn-lt"/>
              </a:rPr>
              <a:t>shkurtuar</a:t>
            </a:r>
            <a:endParaRPr lang="en-US" sz="2800" b="1" dirty="0">
              <a:solidFill>
                <a:srgbClr val="C00000"/>
              </a:solidFill>
              <a:latin typeface="+mn-lt"/>
            </a:endParaRPr>
          </a:p>
        </p:txBody>
      </p:sp>
      <p:sp>
        <p:nvSpPr>
          <p:cNvPr id="3" name="Content Placeholder 2">
            <a:extLst>
              <a:ext uri="{FF2B5EF4-FFF2-40B4-BE49-F238E27FC236}">
                <a16:creationId xmlns:a16="http://schemas.microsoft.com/office/drawing/2014/main" id="{67A791D0-E46F-4529-97F8-BE41DEA919D3}"/>
              </a:ext>
            </a:extLst>
          </p:cNvPr>
          <p:cNvSpPr>
            <a:spLocks noGrp="1"/>
          </p:cNvSpPr>
          <p:nvPr>
            <p:ph sz="quarter" idx="1"/>
          </p:nvPr>
        </p:nvSpPr>
        <p:spPr>
          <a:xfrm>
            <a:off x="457200" y="1295400"/>
            <a:ext cx="7924800" cy="5178552"/>
          </a:xfrm>
        </p:spPr>
        <p:txBody>
          <a:bodyPr>
            <a:normAutofit fontScale="62500" lnSpcReduction="20000"/>
          </a:bodyPr>
          <a:lstStyle/>
          <a:p>
            <a:pPr marL="0" indent="0" algn="just">
              <a:buNone/>
            </a:pPr>
            <a:r>
              <a:rPr lang="en-US" dirty="0" err="1"/>
              <a:t>Një</a:t>
            </a:r>
            <a:r>
              <a:rPr lang="en-US" dirty="0"/>
              <a:t> </a:t>
            </a:r>
            <a:r>
              <a:rPr lang="en-US" dirty="0" err="1"/>
              <a:t>Institut</a:t>
            </a:r>
            <a:r>
              <a:rPr lang="en-US" dirty="0"/>
              <a:t> </a:t>
            </a:r>
            <a:r>
              <a:rPr lang="en-US" dirty="0" err="1"/>
              <a:t>procedurial</a:t>
            </a:r>
            <a:r>
              <a:rPr lang="en-US" dirty="0"/>
              <a:t> </a:t>
            </a:r>
            <a:r>
              <a:rPr lang="en-US" dirty="0" err="1"/>
              <a:t>që</a:t>
            </a:r>
            <a:r>
              <a:rPr lang="en-US" dirty="0"/>
              <a:t> </a:t>
            </a:r>
            <a:r>
              <a:rPr lang="en-US" dirty="0" err="1"/>
              <a:t>parashikon</a:t>
            </a:r>
            <a:r>
              <a:rPr lang="en-US" dirty="0"/>
              <a:t> </a:t>
            </a:r>
            <a:r>
              <a:rPr lang="en-US" dirty="0" err="1"/>
              <a:t>në</a:t>
            </a:r>
            <a:r>
              <a:rPr lang="en-US" dirty="0"/>
              <a:t> </a:t>
            </a:r>
            <a:r>
              <a:rPr lang="en-US" dirty="0" err="1"/>
              <a:t>thelb</a:t>
            </a:r>
            <a:r>
              <a:rPr lang="en-US" dirty="0"/>
              <a:t> </a:t>
            </a:r>
            <a:r>
              <a:rPr lang="en-US" dirty="0" err="1"/>
              <a:t>vullnetin</a:t>
            </a:r>
            <a:r>
              <a:rPr lang="en-US" dirty="0"/>
              <a:t> e </a:t>
            </a:r>
            <a:r>
              <a:rPr lang="en-US" dirty="0" err="1"/>
              <a:t>një</a:t>
            </a:r>
            <a:r>
              <a:rPr lang="en-US" dirty="0"/>
              <a:t> </a:t>
            </a:r>
            <a:r>
              <a:rPr lang="en-US" dirty="0" err="1"/>
              <a:t>prej</a:t>
            </a:r>
            <a:r>
              <a:rPr lang="en-US" dirty="0"/>
              <a:t> </a:t>
            </a:r>
            <a:r>
              <a:rPr lang="en-US" dirty="0" err="1"/>
              <a:t>subjekteve</a:t>
            </a:r>
            <a:r>
              <a:rPr lang="en-US" dirty="0"/>
              <a:t> </a:t>
            </a:r>
            <a:r>
              <a:rPr lang="en-US" dirty="0" err="1"/>
              <a:t>kryesore</a:t>
            </a:r>
            <a:r>
              <a:rPr lang="en-US" dirty="0"/>
              <a:t> </a:t>
            </a:r>
            <a:r>
              <a:rPr lang="en-US" dirty="0" err="1"/>
              <a:t>të</a:t>
            </a:r>
            <a:r>
              <a:rPr lang="en-US" dirty="0"/>
              <a:t> </a:t>
            </a:r>
            <a:r>
              <a:rPr lang="en-US" dirty="0" err="1"/>
              <a:t>procedimit</a:t>
            </a:r>
            <a:r>
              <a:rPr lang="en-US" dirty="0"/>
              <a:t> penal “</a:t>
            </a:r>
            <a:r>
              <a:rPr lang="en-US" dirty="0" err="1"/>
              <a:t>të</a:t>
            </a:r>
            <a:r>
              <a:rPr lang="en-US" dirty="0"/>
              <a:t> </a:t>
            </a:r>
            <a:r>
              <a:rPr lang="en-US" dirty="0" err="1"/>
              <a:t>pandehurit</a:t>
            </a:r>
            <a:r>
              <a:rPr lang="en-US" dirty="0"/>
              <a:t>” </a:t>
            </a:r>
            <a:r>
              <a:rPr lang="en-US" dirty="0" err="1"/>
              <a:t>për</a:t>
            </a:r>
            <a:r>
              <a:rPr lang="en-US" dirty="0"/>
              <a:t> </a:t>
            </a:r>
            <a:r>
              <a:rPr lang="en-US" dirty="0" err="1"/>
              <a:t>të</a:t>
            </a:r>
            <a:r>
              <a:rPr lang="en-US" dirty="0"/>
              <a:t> </a:t>
            </a:r>
            <a:r>
              <a:rPr lang="en-US" dirty="0" err="1"/>
              <a:t>zgjedhur</a:t>
            </a:r>
            <a:r>
              <a:rPr lang="en-US" dirty="0"/>
              <a:t> </a:t>
            </a:r>
            <a:r>
              <a:rPr lang="en-US" dirty="0" err="1"/>
              <a:t>një</a:t>
            </a:r>
            <a:r>
              <a:rPr lang="en-US" dirty="0"/>
              <a:t> </a:t>
            </a:r>
            <a:r>
              <a:rPr lang="en-US" dirty="0" err="1"/>
              <a:t>formë</a:t>
            </a:r>
            <a:r>
              <a:rPr lang="en-US" dirty="0"/>
              <a:t> alternative </a:t>
            </a:r>
            <a:r>
              <a:rPr lang="en-US" dirty="0" err="1"/>
              <a:t>gjykimi</a:t>
            </a:r>
            <a:r>
              <a:rPr lang="en-US" dirty="0"/>
              <a:t>, e </a:t>
            </a:r>
            <a:r>
              <a:rPr lang="en-US" dirty="0" err="1"/>
              <a:t>kushtëzuar</a:t>
            </a:r>
            <a:r>
              <a:rPr lang="en-US" dirty="0"/>
              <a:t> </a:t>
            </a:r>
            <a:r>
              <a:rPr lang="en-US" dirty="0" err="1"/>
              <a:t>nga</a:t>
            </a:r>
            <a:r>
              <a:rPr lang="en-US" dirty="0"/>
              <a:t> </a:t>
            </a:r>
            <a:r>
              <a:rPr lang="en-US" dirty="0" err="1"/>
              <a:t>pranimi</a:t>
            </a:r>
            <a:r>
              <a:rPr lang="en-US" dirty="0"/>
              <a:t> </a:t>
            </a:r>
            <a:r>
              <a:rPr lang="en-US" dirty="0" err="1"/>
              <a:t>prej</a:t>
            </a:r>
            <a:r>
              <a:rPr lang="en-US" dirty="0"/>
              <a:t> </a:t>
            </a:r>
            <a:r>
              <a:rPr lang="en-US" dirty="0" err="1"/>
              <a:t>tij</a:t>
            </a:r>
            <a:r>
              <a:rPr lang="en-US" dirty="0"/>
              <a:t> </a:t>
            </a:r>
            <a:r>
              <a:rPr lang="en-US" dirty="0" err="1"/>
              <a:t>i</a:t>
            </a:r>
            <a:r>
              <a:rPr lang="en-US" dirty="0"/>
              <a:t> </a:t>
            </a:r>
            <a:r>
              <a:rPr lang="en-US" dirty="0" err="1"/>
              <a:t>akteve</a:t>
            </a:r>
            <a:r>
              <a:rPr lang="en-US" dirty="0"/>
              <a:t> </a:t>
            </a:r>
            <a:r>
              <a:rPr lang="en-US" dirty="0" err="1"/>
              <a:t>të</a:t>
            </a:r>
            <a:r>
              <a:rPr lang="en-US" dirty="0"/>
              <a:t> </a:t>
            </a:r>
            <a:r>
              <a:rPr lang="en-US" dirty="0" err="1"/>
              <a:t>hetimit</a:t>
            </a:r>
            <a:r>
              <a:rPr lang="en-US" dirty="0"/>
              <a:t> </a:t>
            </a:r>
            <a:r>
              <a:rPr lang="en-US" dirty="0" err="1"/>
              <a:t>paraprak</a:t>
            </a:r>
            <a:r>
              <a:rPr lang="en-US" dirty="0"/>
              <a:t> </a:t>
            </a:r>
            <a:r>
              <a:rPr lang="en-US" dirty="0" err="1"/>
              <a:t>në</a:t>
            </a:r>
            <a:r>
              <a:rPr lang="en-US" dirty="0"/>
              <a:t> </a:t>
            </a:r>
            <a:r>
              <a:rPr lang="en-US" dirty="0" err="1"/>
              <a:t>gjendjen</a:t>
            </a:r>
            <a:r>
              <a:rPr lang="en-US" dirty="0"/>
              <a:t> e </a:t>
            </a:r>
            <a:r>
              <a:rPr lang="en-US" dirty="0" err="1"/>
              <a:t>ndodhur</a:t>
            </a:r>
            <a:r>
              <a:rPr lang="en-US" dirty="0"/>
              <a:t> </a:t>
            </a:r>
            <a:r>
              <a:rPr lang="en-US" dirty="0" err="1"/>
              <a:t>dhe</a:t>
            </a:r>
            <a:r>
              <a:rPr lang="en-US" dirty="0"/>
              <a:t> </a:t>
            </a:r>
            <a:r>
              <a:rPr lang="en-US" dirty="0" err="1"/>
              <a:t>që</a:t>
            </a:r>
            <a:r>
              <a:rPr lang="en-US" dirty="0"/>
              <a:t> </a:t>
            </a:r>
            <a:r>
              <a:rPr lang="sq-AL" dirty="0"/>
              <a:t>ka si efekt shkurtimin e procedurës gjyqësore, duke shmangur debatin mbi provat dhe përfundimin e procesit penal në një kohë më të shkurtër. Natyra juridike procedurale e gjykimit </a:t>
            </a:r>
            <a:r>
              <a:rPr lang="en-US" dirty="0" err="1"/>
              <a:t>të</a:t>
            </a:r>
            <a:r>
              <a:rPr lang="en-US" dirty="0"/>
              <a:t> </a:t>
            </a:r>
            <a:r>
              <a:rPr lang="en-US" dirty="0" err="1"/>
              <a:t>shkurtuar</a:t>
            </a:r>
            <a:r>
              <a:rPr lang="en-US" dirty="0"/>
              <a:t> </a:t>
            </a:r>
            <a:r>
              <a:rPr lang="sq-AL" dirty="0"/>
              <a:t>ka të bëjë me </a:t>
            </a:r>
            <a:r>
              <a:rPr lang="en-US" dirty="0" err="1"/>
              <a:t>shmangien</a:t>
            </a:r>
            <a:r>
              <a:rPr lang="sq-AL" dirty="0"/>
              <a:t> e ecurisë së zakonshme të shqyrtimit gjyqësor të procedimit penal, si rezultat i kërkesës për zgjedhjen e kësaj procedure të posaçme gjykimi</a:t>
            </a:r>
            <a:r>
              <a:rPr lang="en-US" dirty="0"/>
              <a:t>, </a:t>
            </a:r>
            <a:r>
              <a:rPr lang="en-US" dirty="0" err="1"/>
              <a:t>cka</a:t>
            </a:r>
            <a:r>
              <a:rPr lang="en-US" dirty="0"/>
              <a:t> </a:t>
            </a:r>
            <a:r>
              <a:rPr lang="sq-AL" dirty="0"/>
              <a:t>nënkupton zbatimin në kushte dhe situata të caktuara procedurale të rregullave të ndryshme nga ato që zbatohen zakonisht.  </a:t>
            </a:r>
          </a:p>
          <a:p>
            <a:pPr algn="just">
              <a:buNone/>
            </a:pPr>
            <a:r>
              <a:rPr lang="en-US" dirty="0"/>
              <a:t> </a:t>
            </a:r>
            <a:r>
              <a:rPr lang="en-US" dirty="0" err="1"/>
              <a:t>Instituti</a:t>
            </a:r>
            <a:r>
              <a:rPr lang="en-US" dirty="0"/>
              <a:t> </a:t>
            </a:r>
            <a:r>
              <a:rPr lang="en-US" dirty="0" err="1"/>
              <a:t>i</a:t>
            </a:r>
            <a:r>
              <a:rPr lang="en-US" dirty="0"/>
              <a:t> </a:t>
            </a:r>
            <a:r>
              <a:rPr lang="en-US" b="1" dirty="0"/>
              <a:t>“</a:t>
            </a:r>
            <a:r>
              <a:rPr lang="en-US" b="1" dirty="0" err="1"/>
              <a:t>gjykimit</a:t>
            </a:r>
            <a:r>
              <a:rPr lang="en-US" b="1" dirty="0"/>
              <a:t> </a:t>
            </a:r>
            <a:r>
              <a:rPr lang="en-US" b="1" dirty="0" err="1"/>
              <a:t>të</a:t>
            </a:r>
            <a:r>
              <a:rPr lang="en-US" b="1" dirty="0"/>
              <a:t> </a:t>
            </a:r>
            <a:r>
              <a:rPr lang="en-US" b="1" dirty="0" err="1"/>
              <a:t>shkurtuar</a:t>
            </a:r>
            <a:r>
              <a:rPr lang="en-US" b="1" dirty="0"/>
              <a:t>” </a:t>
            </a:r>
            <a:r>
              <a:rPr lang="en-US" dirty="0" err="1"/>
              <a:t>ndjek</a:t>
            </a:r>
            <a:r>
              <a:rPr lang="en-US" dirty="0"/>
              <a:t> </a:t>
            </a:r>
            <a:r>
              <a:rPr lang="en-US" dirty="0" err="1"/>
              <a:t>disa</a:t>
            </a:r>
            <a:r>
              <a:rPr lang="en-US" dirty="0"/>
              <a:t> </a:t>
            </a:r>
            <a:r>
              <a:rPr lang="en-US" dirty="0" err="1"/>
              <a:t>qëllime</a:t>
            </a:r>
            <a:r>
              <a:rPr lang="en-US" dirty="0"/>
              <a:t> </a:t>
            </a:r>
            <a:r>
              <a:rPr lang="en-US" dirty="0" err="1"/>
              <a:t>thelbësore</a:t>
            </a:r>
            <a:r>
              <a:rPr lang="en-US" dirty="0"/>
              <a:t>:</a:t>
            </a:r>
          </a:p>
          <a:p>
            <a:pPr algn="just">
              <a:buNone/>
            </a:pPr>
            <a:r>
              <a:rPr lang="en-US" b="1" i="1" dirty="0"/>
              <a:t>1- </a:t>
            </a:r>
            <a:r>
              <a:rPr lang="en-US" b="1" i="1" dirty="0" err="1"/>
              <a:t>Garanton</a:t>
            </a:r>
            <a:r>
              <a:rPr lang="en-US" b="1" i="1" dirty="0"/>
              <a:t> </a:t>
            </a:r>
            <a:r>
              <a:rPr lang="en-US" b="1" i="1" dirty="0" err="1"/>
              <a:t>ekonomi</a:t>
            </a:r>
            <a:r>
              <a:rPr lang="en-US" b="1" i="1" dirty="0"/>
              <a:t> </a:t>
            </a:r>
            <a:r>
              <a:rPr lang="en-US" b="1" i="1" dirty="0" err="1"/>
              <a:t>gjyqësore</a:t>
            </a:r>
            <a:r>
              <a:rPr lang="en-US" dirty="0"/>
              <a:t>, </a:t>
            </a:r>
            <a:r>
              <a:rPr lang="en-US" dirty="0" err="1"/>
              <a:t>pasi</a:t>
            </a:r>
            <a:r>
              <a:rPr lang="en-US" dirty="0"/>
              <a:t> </a:t>
            </a:r>
            <a:r>
              <a:rPr lang="en-US" dirty="0" err="1"/>
              <a:t>përshpejton</a:t>
            </a:r>
            <a:r>
              <a:rPr lang="sq-AL" dirty="0"/>
              <a:t> në një kohë </a:t>
            </a:r>
            <a:r>
              <a:rPr lang="en-US" dirty="0" err="1"/>
              <a:t>optimale</a:t>
            </a:r>
            <a:r>
              <a:rPr lang="en-US" dirty="0"/>
              <a:t> </a:t>
            </a:r>
            <a:r>
              <a:rPr lang="en-US" dirty="0" err="1"/>
              <a:t>zgjidhjen</a:t>
            </a:r>
            <a:r>
              <a:rPr lang="en-US" dirty="0"/>
              <a:t> e</a:t>
            </a:r>
            <a:r>
              <a:rPr lang="sq-AL" dirty="0"/>
              <a:t> çështjeve gjyqësore penale, dhe rrit efikasiteti</a:t>
            </a:r>
            <a:r>
              <a:rPr lang="en-US" dirty="0"/>
              <a:t>n</a:t>
            </a:r>
            <a:r>
              <a:rPr lang="sq-AL" dirty="0"/>
              <a:t> </a:t>
            </a:r>
            <a:r>
              <a:rPr lang="en-US" dirty="0"/>
              <a:t> e</a:t>
            </a:r>
            <a:r>
              <a:rPr lang="sq-AL" dirty="0"/>
              <a:t> sistemit të drejtësisë</a:t>
            </a:r>
            <a:r>
              <a:rPr lang="en-US" dirty="0"/>
              <a:t> (</a:t>
            </a:r>
            <a:r>
              <a:rPr lang="en-US" dirty="0" err="1"/>
              <a:t>gjykimi</a:t>
            </a:r>
            <a:r>
              <a:rPr lang="en-US" dirty="0"/>
              <a:t> </a:t>
            </a:r>
            <a:r>
              <a:rPr lang="en-US" dirty="0" err="1"/>
              <a:t>realizohet</a:t>
            </a:r>
            <a:r>
              <a:rPr lang="en-US" dirty="0"/>
              <a:t> </a:t>
            </a:r>
            <a:r>
              <a:rPr lang="en-US" dirty="0" err="1"/>
              <a:t>në</a:t>
            </a:r>
            <a:r>
              <a:rPr lang="en-US" dirty="0"/>
              <a:t> </a:t>
            </a:r>
            <a:r>
              <a:rPr lang="en-US" dirty="0" err="1"/>
              <a:t>afate</a:t>
            </a:r>
            <a:r>
              <a:rPr lang="en-US" dirty="0"/>
              <a:t> </a:t>
            </a:r>
            <a:r>
              <a:rPr lang="en-US" dirty="0" err="1"/>
              <a:t>të</a:t>
            </a:r>
            <a:r>
              <a:rPr lang="en-US" dirty="0"/>
              <a:t> </a:t>
            </a:r>
            <a:r>
              <a:rPr lang="en-US" dirty="0" err="1"/>
              <a:t>arsyeshme</a:t>
            </a:r>
            <a:r>
              <a:rPr lang="en-US" dirty="0"/>
              <a:t>)</a:t>
            </a:r>
            <a:r>
              <a:rPr lang="sq-AL" dirty="0"/>
              <a:t>. </a:t>
            </a:r>
            <a:endParaRPr lang="en-US" dirty="0"/>
          </a:p>
          <a:p>
            <a:pPr algn="just">
              <a:buNone/>
            </a:pPr>
            <a:r>
              <a:rPr lang="en-US" b="1" i="1" dirty="0"/>
              <a:t>2- Ky </a:t>
            </a:r>
            <a:r>
              <a:rPr lang="en-US" b="1" i="1" dirty="0" err="1"/>
              <a:t>lloj</a:t>
            </a:r>
            <a:r>
              <a:rPr lang="en-US" b="1" i="1" dirty="0"/>
              <a:t> </a:t>
            </a:r>
            <a:r>
              <a:rPr lang="en-US" b="1" i="1" dirty="0" err="1"/>
              <a:t>gjykimi</a:t>
            </a:r>
            <a:r>
              <a:rPr lang="en-US" b="1" i="1" dirty="0"/>
              <a:t> </a:t>
            </a:r>
            <a:r>
              <a:rPr lang="en-US" b="1" i="1" dirty="0" err="1"/>
              <a:t>i</a:t>
            </a:r>
            <a:r>
              <a:rPr lang="en-US" b="1" i="1" dirty="0"/>
              <a:t> </a:t>
            </a:r>
            <a:r>
              <a:rPr lang="en-US" b="1" i="1" dirty="0" err="1"/>
              <a:t>posaçëm</a:t>
            </a:r>
            <a:r>
              <a:rPr lang="en-US" b="1" i="1" dirty="0"/>
              <a:t> </a:t>
            </a:r>
            <a:r>
              <a:rPr lang="en-US" b="1" i="1" dirty="0" err="1"/>
              <a:t>lehtëson</a:t>
            </a:r>
            <a:r>
              <a:rPr lang="sq-AL" b="1" i="1" dirty="0"/>
              <a:t> pozitë</a:t>
            </a:r>
            <a:r>
              <a:rPr lang="en-US" b="1" i="1" dirty="0"/>
              <a:t>n e</a:t>
            </a:r>
            <a:r>
              <a:rPr lang="sq-AL" b="1" i="1" dirty="0"/>
              <a:t> të pandehurit në procesin penal</a:t>
            </a:r>
            <a:r>
              <a:rPr lang="en-US" b="1" i="1" dirty="0"/>
              <a:t>. </a:t>
            </a:r>
            <a:r>
              <a:rPr lang="en-US" dirty="0" err="1"/>
              <a:t>Kjo</a:t>
            </a:r>
            <a:r>
              <a:rPr lang="en-US" dirty="0"/>
              <a:t> </a:t>
            </a:r>
            <a:r>
              <a:rPr lang="en-US" dirty="0" err="1"/>
              <a:t>pasi</a:t>
            </a:r>
            <a:r>
              <a:rPr lang="en-US" dirty="0"/>
              <a:t> </a:t>
            </a:r>
            <a:r>
              <a:rPr lang="en-US" dirty="0" err="1"/>
              <a:t>zgjedhja</a:t>
            </a:r>
            <a:r>
              <a:rPr lang="en-US" dirty="0"/>
              <a:t> e </a:t>
            </a:r>
            <a:r>
              <a:rPr lang="en-US" dirty="0" err="1"/>
              <a:t>këtij</a:t>
            </a:r>
            <a:r>
              <a:rPr lang="en-US" dirty="0"/>
              <a:t> </a:t>
            </a:r>
            <a:r>
              <a:rPr lang="en-US" dirty="0" err="1"/>
              <a:t>lloj</a:t>
            </a:r>
            <a:r>
              <a:rPr lang="en-US" dirty="0"/>
              <a:t> </a:t>
            </a:r>
            <a:r>
              <a:rPr lang="en-US" dirty="0" err="1"/>
              <a:t>gjykimi</a:t>
            </a:r>
            <a:r>
              <a:rPr lang="en-US" dirty="0"/>
              <a:t> duke </a:t>
            </a:r>
            <a:r>
              <a:rPr lang="en-US" dirty="0" err="1"/>
              <a:t>shmangur</a:t>
            </a:r>
            <a:r>
              <a:rPr lang="en-US" dirty="0"/>
              <a:t> </a:t>
            </a:r>
            <a:r>
              <a:rPr lang="en-US" dirty="0" err="1"/>
              <a:t>debatin</a:t>
            </a:r>
            <a:r>
              <a:rPr lang="en-US" dirty="0"/>
              <a:t> </a:t>
            </a:r>
            <a:r>
              <a:rPr lang="en-US" dirty="0" err="1"/>
              <a:t>gjyqësor</a:t>
            </a:r>
            <a:r>
              <a:rPr lang="en-US" dirty="0"/>
              <a:t> </a:t>
            </a:r>
            <a:r>
              <a:rPr lang="en-US" dirty="0" err="1"/>
              <a:t>ofron</a:t>
            </a:r>
            <a:r>
              <a:rPr lang="en-US" dirty="0"/>
              <a:t> </a:t>
            </a:r>
            <a:r>
              <a:rPr lang="sq-AL" dirty="0"/>
              <a:t>në këmbim </a:t>
            </a:r>
            <a:r>
              <a:rPr lang="en-US" dirty="0" err="1"/>
              <a:t>për</a:t>
            </a:r>
            <a:r>
              <a:rPr lang="en-US" dirty="0"/>
              <a:t> </a:t>
            </a:r>
            <a:r>
              <a:rPr lang="en-US" dirty="0" err="1"/>
              <a:t>të</a:t>
            </a:r>
            <a:r>
              <a:rPr lang="en-US" dirty="0"/>
              <a:t> </a:t>
            </a:r>
            <a:r>
              <a:rPr lang="en-US" dirty="0" err="1"/>
              <a:t>pandehurin</a:t>
            </a:r>
            <a:r>
              <a:rPr lang="sq-AL" dirty="0"/>
              <a:t> përfitimi</a:t>
            </a:r>
            <a:r>
              <a:rPr lang="en-US" dirty="0"/>
              <a:t>n </a:t>
            </a:r>
            <a:r>
              <a:rPr lang="en-US" dirty="0" err="1"/>
              <a:t>ligjor</a:t>
            </a:r>
            <a:r>
              <a:rPr lang="sq-AL" dirty="0"/>
              <a:t> të </a:t>
            </a:r>
            <a:r>
              <a:rPr lang="en-US" dirty="0" err="1"/>
              <a:t>nj</a:t>
            </a:r>
            <a:r>
              <a:rPr lang="sq-AL" dirty="0"/>
              <a:t>ë sanksioni penal</a:t>
            </a:r>
            <a:r>
              <a:rPr lang="en-US" dirty="0"/>
              <a:t> </a:t>
            </a:r>
            <a:r>
              <a:rPr lang="en-US" dirty="0" err="1"/>
              <a:t>të</a:t>
            </a:r>
            <a:r>
              <a:rPr lang="en-US" dirty="0"/>
              <a:t> </a:t>
            </a:r>
            <a:r>
              <a:rPr lang="en-US" dirty="0" err="1"/>
              <a:t>zbutur</a:t>
            </a:r>
            <a:r>
              <a:rPr lang="en-US" dirty="0"/>
              <a:t> </a:t>
            </a:r>
            <a:r>
              <a:rPr lang="en-US" dirty="0" err="1"/>
              <a:t>në</a:t>
            </a:r>
            <a:r>
              <a:rPr lang="en-US" dirty="0"/>
              <a:t> </a:t>
            </a:r>
            <a:r>
              <a:rPr lang="en-US" dirty="0" err="1"/>
              <a:t>masën</a:t>
            </a:r>
            <a:r>
              <a:rPr lang="en-US" dirty="0"/>
              <a:t> e 1/3 </a:t>
            </a:r>
            <a:r>
              <a:rPr lang="en-US" dirty="0" err="1"/>
              <a:t>së</a:t>
            </a:r>
            <a:r>
              <a:rPr lang="en-US" dirty="0"/>
              <a:t> </a:t>
            </a:r>
            <a:r>
              <a:rPr lang="en-US" dirty="0" err="1"/>
              <a:t>dënimit</a:t>
            </a:r>
            <a:r>
              <a:rPr lang="en-US" dirty="0"/>
              <a:t> penal </a:t>
            </a:r>
            <a:r>
              <a:rPr lang="en-US" dirty="0" err="1"/>
              <a:t>të</a:t>
            </a:r>
            <a:r>
              <a:rPr lang="en-US" dirty="0"/>
              <a:t> </a:t>
            </a:r>
            <a:r>
              <a:rPr lang="en-US" dirty="0" err="1"/>
              <a:t>aplikueshëm</a:t>
            </a:r>
            <a:r>
              <a:rPr lang="en-US" dirty="0"/>
              <a:t> </a:t>
            </a:r>
            <a:r>
              <a:rPr lang="en-US" dirty="0" err="1"/>
              <a:t>ndaj</a:t>
            </a:r>
            <a:r>
              <a:rPr lang="en-US" dirty="0"/>
              <a:t> </a:t>
            </a:r>
            <a:r>
              <a:rPr lang="en-US" dirty="0" err="1"/>
              <a:t>tij</a:t>
            </a:r>
            <a:r>
              <a:rPr lang="en-US" dirty="0"/>
              <a:t>. </a:t>
            </a:r>
          </a:p>
          <a:p>
            <a:pPr algn="just">
              <a:buNone/>
            </a:pPr>
            <a:r>
              <a:rPr lang="en-US" b="1" i="1" dirty="0"/>
              <a:t>3- </a:t>
            </a:r>
            <a:r>
              <a:rPr lang="en-US" b="1" i="1" dirty="0" err="1"/>
              <a:t>Garanton</a:t>
            </a:r>
            <a:r>
              <a:rPr lang="en-US" b="1" i="1" dirty="0"/>
              <a:t> </a:t>
            </a:r>
            <a:r>
              <a:rPr lang="en-US" b="1" i="1" dirty="0" err="1"/>
              <a:t>parimin</a:t>
            </a:r>
            <a:r>
              <a:rPr lang="en-US" b="1" i="1" dirty="0"/>
              <a:t> e </a:t>
            </a:r>
            <a:r>
              <a:rPr lang="en-US" b="1" i="1" dirty="0" err="1"/>
              <a:t>humanizmit</a:t>
            </a:r>
            <a:r>
              <a:rPr lang="en-US" b="1" i="1" dirty="0"/>
              <a:t> </a:t>
            </a:r>
            <a:r>
              <a:rPr lang="en-US" b="1" i="1" dirty="0" err="1"/>
              <a:t>në</a:t>
            </a:r>
            <a:r>
              <a:rPr lang="en-US" b="1" i="1" dirty="0"/>
              <a:t> </a:t>
            </a:r>
            <a:r>
              <a:rPr lang="en-US" b="1" i="1" dirty="0" err="1"/>
              <a:t>proçesin</a:t>
            </a:r>
            <a:r>
              <a:rPr lang="en-US" b="1" i="1" dirty="0"/>
              <a:t> penal </a:t>
            </a:r>
            <a:r>
              <a:rPr lang="en-US" dirty="0" err="1"/>
              <a:t>në</a:t>
            </a:r>
            <a:r>
              <a:rPr lang="en-US" dirty="0"/>
              <a:t> </a:t>
            </a:r>
            <a:r>
              <a:rPr lang="en-US" dirty="0" err="1"/>
              <a:t>një</a:t>
            </a:r>
            <a:r>
              <a:rPr lang="en-US" dirty="0"/>
              <a:t> </a:t>
            </a:r>
            <a:r>
              <a:rPr lang="en-US" dirty="0" err="1"/>
              <a:t>nivel</a:t>
            </a:r>
            <a:r>
              <a:rPr lang="en-US" dirty="0"/>
              <a:t> </a:t>
            </a:r>
            <a:r>
              <a:rPr lang="en-US" dirty="0" err="1"/>
              <a:t>të</a:t>
            </a:r>
            <a:r>
              <a:rPr lang="en-US" dirty="0"/>
              <a:t> </a:t>
            </a:r>
            <a:r>
              <a:rPr lang="en-US" dirty="0" err="1"/>
              <a:t>konsiderueshëm</a:t>
            </a:r>
            <a:r>
              <a:rPr lang="en-US" dirty="0"/>
              <a:t> </a:t>
            </a:r>
            <a:r>
              <a:rPr lang="en-US" dirty="0" err="1"/>
              <a:t>të</a:t>
            </a:r>
            <a:r>
              <a:rPr lang="en-US" dirty="0"/>
              <a:t> </a:t>
            </a:r>
            <a:r>
              <a:rPr lang="en-US" dirty="0" err="1"/>
              <a:t>lartë</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parashikimit</a:t>
            </a:r>
            <a:r>
              <a:rPr lang="en-US" dirty="0"/>
              <a:t> </a:t>
            </a:r>
            <a:r>
              <a:rPr lang="en-US" dirty="0" err="1"/>
              <a:t>ligjor</a:t>
            </a:r>
            <a:r>
              <a:rPr lang="en-US" dirty="0"/>
              <a:t> </a:t>
            </a:r>
            <a:r>
              <a:rPr lang="en-US" dirty="0" err="1"/>
              <a:t>për</a:t>
            </a:r>
            <a:r>
              <a:rPr lang="en-US" dirty="0"/>
              <a:t> </a:t>
            </a:r>
            <a:r>
              <a:rPr lang="sq-AL" dirty="0"/>
              <a:t>një trajtim më të</a:t>
            </a:r>
            <a:r>
              <a:rPr lang="en-US" dirty="0"/>
              <a:t> f</a:t>
            </a:r>
            <a:r>
              <a:rPr lang="sq-AL" dirty="0"/>
              <a:t>avorshëm, </a:t>
            </a:r>
            <a:r>
              <a:rPr lang="en-US" dirty="0" err="1"/>
              <a:t>të</a:t>
            </a:r>
            <a:r>
              <a:rPr lang="en-US" dirty="0"/>
              <a:t> </a:t>
            </a:r>
            <a:r>
              <a:rPr lang="en-US" dirty="0" err="1"/>
              <a:t>të</a:t>
            </a:r>
            <a:r>
              <a:rPr lang="en-US" dirty="0"/>
              <a:t> </a:t>
            </a:r>
            <a:r>
              <a:rPr lang="en-US" dirty="0" err="1"/>
              <a:t>akuzuarit</a:t>
            </a:r>
            <a:r>
              <a:rPr lang="en-US" dirty="0"/>
              <a:t>, </a:t>
            </a:r>
            <a:r>
              <a:rPr lang="en-US" dirty="0" err="1"/>
              <a:t>siguron</a:t>
            </a:r>
            <a:r>
              <a:rPr lang="en-US" dirty="0"/>
              <a:t> </a:t>
            </a:r>
            <a:r>
              <a:rPr lang="en-US" dirty="0" err="1"/>
              <a:t>një</a:t>
            </a:r>
            <a:r>
              <a:rPr lang="en-US" dirty="0"/>
              <a:t> </a:t>
            </a:r>
            <a:r>
              <a:rPr lang="en-US" dirty="0" err="1"/>
              <a:t>balancim</a:t>
            </a:r>
            <a:r>
              <a:rPr lang="en-US" dirty="0"/>
              <a:t> midis </a:t>
            </a:r>
            <a:r>
              <a:rPr lang="en-US" dirty="0" err="1"/>
              <a:t>mbrojtjes</a:t>
            </a:r>
            <a:r>
              <a:rPr lang="en-US" dirty="0"/>
              <a:t> </a:t>
            </a:r>
            <a:r>
              <a:rPr lang="en-US" dirty="0" err="1"/>
              <a:t>së</a:t>
            </a:r>
            <a:r>
              <a:rPr lang="en-US" dirty="0"/>
              <a:t> </a:t>
            </a:r>
            <a:r>
              <a:rPr lang="en-US" dirty="0" err="1"/>
              <a:t>interesit</a:t>
            </a:r>
            <a:r>
              <a:rPr lang="en-US" dirty="0"/>
              <a:t> </a:t>
            </a:r>
            <a:r>
              <a:rPr lang="en-US" dirty="0" err="1"/>
              <a:t>publik</a:t>
            </a:r>
            <a:r>
              <a:rPr lang="en-US" dirty="0"/>
              <a:t> </a:t>
            </a:r>
            <a:r>
              <a:rPr lang="en-US" dirty="0" err="1"/>
              <a:t>dhe</a:t>
            </a:r>
            <a:r>
              <a:rPr lang="en-US" dirty="0"/>
              <a:t> </a:t>
            </a:r>
            <a:r>
              <a:rPr lang="en-US" dirty="0" err="1"/>
              <a:t>garancive</a:t>
            </a:r>
            <a:r>
              <a:rPr lang="en-US" dirty="0"/>
              <a:t> </a:t>
            </a:r>
            <a:r>
              <a:rPr lang="en-US" dirty="0" err="1"/>
              <a:t>të</a:t>
            </a:r>
            <a:r>
              <a:rPr lang="en-US" dirty="0"/>
              <a:t> </a:t>
            </a:r>
            <a:r>
              <a:rPr lang="en-US" dirty="0" err="1"/>
              <a:t>ofruara</a:t>
            </a:r>
            <a:r>
              <a:rPr lang="en-US" dirty="0"/>
              <a:t> </a:t>
            </a:r>
            <a:r>
              <a:rPr lang="en-US" dirty="0" err="1"/>
              <a:t>të</a:t>
            </a:r>
            <a:r>
              <a:rPr lang="en-US" dirty="0"/>
              <a:t> </a:t>
            </a:r>
            <a:r>
              <a:rPr lang="en-US" dirty="0" err="1"/>
              <a:t>akuzuarit</a:t>
            </a:r>
            <a:r>
              <a:rPr lang="sq-AL" dirty="0"/>
              <a:t>.</a:t>
            </a:r>
            <a:endParaRPr lang="en-US" dirty="0"/>
          </a:p>
        </p:txBody>
      </p:sp>
    </p:spTree>
    <p:extLst>
      <p:ext uri="{BB962C8B-B14F-4D97-AF65-F5344CB8AC3E}">
        <p14:creationId xmlns:p14="http://schemas.microsoft.com/office/powerpoint/2010/main" val="3305703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a:solidFill>
                  <a:srgbClr val="C00000"/>
                </a:solidFill>
              </a:rPr>
              <a:t>Rregullimi</a:t>
            </a:r>
            <a:r>
              <a:rPr lang="en-GB" b="1" dirty="0">
                <a:solidFill>
                  <a:srgbClr val="C00000"/>
                </a:solidFill>
              </a:rPr>
              <a:t> </a:t>
            </a:r>
            <a:r>
              <a:rPr lang="en-GB" b="1" dirty="0" err="1">
                <a:solidFill>
                  <a:srgbClr val="C00000"/>
                </a:solidFill>
              </a:rPr>
              <a:t>ligjor</a:t>
            </a:r>
            <a:r>
              <a:rPr lang="en-GB" b="1" dirty="0">
                <a:solidFill>
                  <a:srgbClr val="C00000"/>
                </a:solidFill>
              </a:rPr>
              <a:t> </a:t>
            </a:r>
            <a:r>
              <a:rPr lang="en-GB" b="1" dirty="0" err="1">
                <a:solidFill>
                  <a:srgbClr val="C00000"/>
                </a:solidFill>
              </a:rPr>
              <a:t>i</a:t>
            </a:r>
            <a:r>
              <a:rPr lang="en-GB" b="1" dirty="0">
                <a:solidFill>
                  <a:srgbClr val="C00000"/>
                </a:solidFill>
              </a:rPr>
              <a:t> </a:t>
            </a:r>
            <a:r>
              <a:rPr lang="en-GB" b="1" dirty="0" err="1">
                <a:solidFill>
                  <a:srgbClr val="C00000"/>
                </a:solidFill>
              </a:rPr>
              <a:t>Institutit</a:t>
            </a:r>
            <a:r>
              <a:rPr lang="en-GB" b="1" dirty="0">
                <a:solidFill>
                  <a:srgbClr val="C00000"/>
                </a:solidFill>
              </a:rPr>
              <a:t> </a:t>
            </a:r>
            <a:r>
              <a:rPr lang="en-GB" b="1" dirty="0" err="1">
                <a:solidFill>
                  <a:srgbClr val="C00000"/>
                </a:solidFill>
              </a:rPr>
              <a:t>të</a:t>
            </a:r>
            <a:r>
              <a:rPr lang="en-GB" b="1" dirty="0">
                <a:solidFill>
                  <a:srgbClr val="C00000"/>
                </a:solidFill>
              </a:rPr>
              <a:t> </a:t>
            </a:r>
            <a:r>
              <a:rPr lang="en-GB" b="1" dirty="0" err="1">
                <a:solidFill>
                  <a:srgbClr val="C00000"/>
                </a:solidFill>
              </a:rPr>
              <a:t>Gj.Sh</a:t>
            </a:r>
            <a:endParaRPr lang="en-US" b="1" dirty="0">
              <a:solidFill>
                <a:srgbClr val="C00000"/>
              </a:solidFill>
            </a:endParaRPr>
          </a:p>
        </p:txBody>
      </p:sp>
      <p:sp>
        <p:nvSpPr>
          <p:cNvPr id="3" name="Content Placeholder 2"/>
          <p:cNvSpPr>
            <a:spLocks noGrp="1"/>
          </p:cNvSpPr>
          <p:nvPr>
            <p:ph sz="quarter" idx="1"/>
          </p:nvPr>
        </p:nvSpPr>
        <p:spPr/>
        <p:txBody>
          <a:bodyPr>
            <a:normAutofit fontScale="85000" lnSpcReduction="10000"/>
          </a:bodyPr>
          <a:lstStyle/>
          <a:p>
            <a:pPr algn="just"/>
            <a:r>
              <a:rPr lang="en-US" dirty="0"/>
              <a:t>Neni 332/c </a:t>
            </a:r>
            <a:r>
              <a:rPr lang="en-US" dirty="0" err="1"/>
              <a:t>paragrafi</a:t>
            </a:r>
            <a:r>
              <a:rPr lang="en-US" dirty="0"/>
              <a:t> 3 </a:t>
            </a:r>
            <a:r>
              <a:rPr lang="en-US" dirty="0" err="1"/>
              <a:t>i</a:t>
            </a:r>
            <a:r>
              <a:rPr lang="en-US" dirty="0"/>
              <a:t> </a:t>
            </a:r>
            <a:r>
              <a:rPr lang="en-US" dirty="0" err="1"/>
              <a:t>K.Pr.Penale</a:t>
            </a:r>
            <a:r>
              <a:rPr lang="en-US" dirty="0"/>
              <a:t> – </a:t>
            </a:r>
            <a:r>
              <a:rPr lang="en-US" dirty="0" err="1"/>
              <a:t>Kërkesa</a:t>
            </a:r>
            <a:r>
              <a:rPr lang="en-US" dirty="0"/>
              <a:t> e </a:t>
            </a:r>
            <a:r>
              <a:rPr lang="en-US" dirty="0" err="1"/>
              <a:t>të</a:t>
            </a:r>
            <a:r>
              <a:rPr lang="en-US" dirty="0"/>
              <a:t> </a:t>
            </a:r>
            <a:r>
              <a:rPr lang="en-US" dirty="0" err="1"/>
              <a:t>pandehurit</a:t>
            </a:r>
            <a:r>
              <a:rPr lang="en-US" dirty="0"/>
              <a:t> </a:t>
            </a:r>
            <a:r>
              <a:rPr lang="en-US" dirty="0" err="1"/>
              <a:t>për</a:t>
            </a:r>
            <a:r>
              <a:rPr lang="en-US" dirty="0"/>
              <a:t> </a:t>
            </a:r>
            <a:r>
              <a:rPr lang="en-US" dirty="0" err="1"/>
              <a:t>gjykim</a:t>
            </a:r>
            <a:r>
              <a:rPr lang="en-US" dirty="0"/>
              <a:t> </a:t>
            </a:r>
            <a:r>
              <a:rPr lang="en-US" dirty="0" err="1"/>
              <a:t>të</a:t>
            </a:r>
            <a:r>
              <a:rPr lang="en-US" dirty="0"/>
              <a:t> </a:t>
            </a:r>
            <a:r>
              <a:rPr lang="en-US" dirty="0" err="1"/>
              <a:t>shkurtuar</a:t>
            </a:r>
            <a:r>
              <a:rPr lang="en-US" dirty="0"/>
              <a:t> </a:t>
            </a:r>
            <a:r>
              <a:rPr lang="en-US" dirty="0" err="1"/>
              <a:t>paraqitet</a:t>
            </a:r>
            <a:r>
              <a:rPr lang="en-US" dirty="0"/>
              <a:t> </a:t>
            </a:r>
            <a:r>
              <a:rPr lang="en-US" dirty="0" err="1"/>
              <a:t>në</a:t>
            </a:r>
            <a:r>
              <a:rPr lang="en-US" dirty="0"/>
              <a:t> </a:t>
            </a:r>
            <a:r>
              <a:rPr lang="en-US" dirty="0" err="1"/>
              <a:t>seancë</a:t>
            </a:r>
            <a:r>
              <a:rPr lang="en-US" dirty="0"/>
              <a:t> </a:t>
            </a:r>
            <a:r>
              <a:rPr lang="en-US" dirty="0" err="1"/>
              <a:t>paraprake</a:t>
            </a:r>
            <a:endParaRPr lang="en-US" dirty="0"/>
          </a:p>
          <a:p>
            <a:pPr algn="just"/>
            <a:r>
              <a:rPr lang="en-US" dirty="0"/>
              <a:t>Neni 332/dh </a:t>
            </a:r>
            <a:r>
              <a:rPr lang="en-US" dirty="0" err="1"/>
              <a:t>paragrafi</a:t>
            </a:r>
            <a:r>
              <a:rPr lang="en-US" dirty="0"/>
              <a:t> 1 </a:t>
            </a:r>
            <a:r>
              <a:rPr lang="en-US" dirty="0" err="1"/>
              <a:t>shkronja</a:t>
            </a:r>
            <a:r>
              <a:rPr lang="en-US" dirty="0"/>
              <a:t> “c” </a:t>
            </a:r>
            <a:r>
              <a:rPr lang="en-US" dirty="0" err="1"/>
              <a:t>i</a:t>
            </a:r>
            <a:r>
              <a:rPr lang="en-US" dirty="0"/>
              <a:t> </a:t>
            </a:r>
            <a:r>
              <a:rPr lang="en-US" dirty="0" err="1"/>
              <a:t>K.Pr.Penale</a:t>
            </a:r>
            <a:r>
              <a:rPr lang="en-US" dirty="0"/>
              <a:t> – </a:t>
            </a:r>
            <a:r>
              <a:rPr lang="en-US" dirty="0" err="1"/>
              <a:t>Vendimi</a:t>
            </a:r>
            <a:r>
              <a:rPr lang="en-US" dirty="0"/>
              <a:t> </a:t>
            </a:r>
            <a:r>
              <a:rPr lang="en-US" dirty="0" err="1"/>
              <a:t>i</a:t>
            </a:r>
            <a:r>
              <a:rPr lang="en-US" dirty="0"/>
              <a:t> GJSP -</a:t>
            </a:r>
            <a:r>
              <a:rPr lang="en-US" dirty="0" err="1"/>
              <a:t>të</a:t>
            </a:r>
            <a:r>
              <a:rPr lang="en-US" dirty="0"/>
              <a:t> </a:t>
            </a:r>
            <a:r>
              <a:rPr lang="en-US" dirty="0" err="1"/>
              <a:t>ftojë</a:t>
            </a:r>
            <a:r>
              <a:rPr lang="en-US" dirty="0"/>
              <a:t> </a:t>
            </a:r>
            <a:r>
              <a:rPr lang="en-US" dirty="0" err="1"/>
              <a:t>palët</a:t>
            </a:r>
            <a:r>
              <a:rPr lang="en-US" dirty="0"/>
              <a:t> </a:t>
            </a:r>
            <a:r>
              <a:rPr lang="en-US" dirty="0" err="1"/>
              <a:t>të</a:t>
            </a:r>
            <a:r>
              <a:rPr lang="en-US" dirty="0"/>
              <a:t> </a:t>
            </a:r>
            <a:r>
              <a:rPr lang="en-US" dirty="0" err="1"/>
              <a:t>paraqesin</a:t>
            </a:r>
            <a:r>
              <a:rPr lang="en-US" dirty="0"/>
              <a:t> </a:t>
            </a:r>
            <a:r>
              <a:rPr lang="en-US" dirty="0" err="1"/>
              <a:t>diskutimet</a:t>
            </a:r>
            <a:r>
              <a:rPr lang="en-US" dirty="0"/>
              <a:t> </a:t>
            </a:r>
            <a:r>
              <a:rPr lang="en-US" dirty="0" err="1"/>
              <a:t>përfundimtare</a:t>
            </a:r>
            <a:r>
              <a:rPr lang="en-US" dirty="0"/>
              <a:t> </a:t>
            </a:r>
            <a:r>
              <a:rPr lang="en-US" dirty="0" err="1"/>
              <a:t>kur</a:t>
            </a:r>
            <a:r>
              <a:rPr lang="en-US" dirty="0"/>
              <a:t> </a:t>
            </a:r>
            <a:r>
              <a:rPr lang="en-US" dirty="0" err="1"/>
              <a:t>i</a:t>
            </a:r>
            <a:r>
              <a:rPr lang="en-US" dirty="0"/>
              <a:t> </a:t>
            </a:r>
            <a:r>
              <a:rPr lang="en-US" dirty="0" err="1"/>
              <a:t>pandehuri</a:t>
            </a:r>
            <a:r>
              <a:rPr lang="en-US" dirty="0"/>
              <a:t> ka </a:t>
            </a:r>
            <a:r>
              <a:rPr lang="en-US" dirty="0" err="1"/>
              <a:t>kërkuar</a:t>
            </a:r>
            <a:r>
              <a:rPr lang="en-US" dirty="0"/>
              <a:t> </a:t>
            </a:r>
            <a:r>
              <a:rPr lang="en-US" dirty="0" err="1"/>
              <a:t>gjykimin</a:t>
            </a:r>
            <a:r>
              <a:rPr lang="en-US" dirty="0"/>
              <a:t> e </a:t>
            </a:r>
            <a:r>
              <a:rPr lang="en-US" dirty="0" err="1"/>
              <a:t>shkurtuar</a:t>
            </a:r>
            <a:r>
              <a:rPr lang="en-US" dirty="0"/>
              <a:t>, </a:t>
            </a:r>
            <a:r>
              <a:rPr lang="en-US" dirty="0" err="1"/>
              <a:t>pasi</a:t>
            </a:r>
            <a:r>
              <a:rPr lang="en-US" dirty="0"/>
              <a:t> </a:t>
            </a:r>
            <a:r>
              <a:rPr lang="en-US" dirty="0" err="1"/>
              <a:t>kryen</a:t>
            </a:r>
            <a:r>
              <a:rPr lang="en-US" dirty="0"/>
              <a:t> </a:t>
            </a:r>
            <a:r>
              <a:rPr lang="en-US" dirty="0" err="1"/>
              <a:t>verifikimin</a:t>
            </a:r>
            <a:r>
              <a:rPr lang="en-US" dirty="0"/>
              <a:t> </a:t>
            </a:r>
            <a:r>
              <a:rPr lang="en-US" dirty="0" err="1"/>
              <a:t>mbi</a:t>
            </a:r>
            <a:r>
              <a:rPr lang="en-US" dirty="0"/>
              <a:t> </a:t>
            </a:r>
            <a:r>
              <a:rPr lang="en-US" dirty="0" err="1"/>
              <a:t>gjendjen</a:t>
            </a:r>
            <a:r>
              <a:rPr lang="en-US" dirty="0"/>
              <a:t> e </a:t>
            </a:r>
            <a:r>
              <a:rPr lang="en-US" dirty="0" err="1"/>
              <a:t>akteve</a:t>
            </a:r>
            <a:r>
              <a:rPr lang="en-US" dirty="0"/>
              <a:t>, </a:t>
            </a:r>
            <a:r>
              <a:rPr lang="en-US" dirty="0" err="1"/>
              <a:t>sipas</a:t>
            </a:r>
            <a:r>
              <a:rPr lang="en-US" dirty="0"/>
              <a:t> </a:t>
            </a:r>
            <a:r>
              <a:rPr lang="en-US" dirty="0" err="1"/>
              <a:t>parashikimeve</a:t>
            </a:r>
            <a:r>
              <a:rPr lang="en-US" dirty="0"/>
              <a:t> </a:t>
            </a:r>
            <a:r>
              <a:rPr lang="en-US" dirty="0" err="1"/>
              <a:t>të</a:t>
            </a:r>
            <a:r>
              <a:rPr lang="en-US" dirty="0"/>
              <a:t> </a:t>
            </a:r>
            <a:r>
              <a:rPr lang="en-US" dirty="0" err="1"/>
              <a:t>nenit</a:t>
            </a:r>
            <a:r>
              <a:rPr lang="en-US" dirty="0"/>
              <a:t> 332/c </a:t>
            </a:r>
            <a:r>
              <a:rPr lang="en-US" dirty="0" err="1"/>
              <a:t>të</a:t>
            </a:r>
            <a:r>
              <a:rPr lang="en-US" dirty="0"/>
              <a:t> </a:t>
            </a:r>
            <a:r>
              <a:rPr lang="en-US" dirty="0" err="1"/>
              <a:t>këtij</a:t>
            </a:r>
            <a:r>
              <a:rPr lang="en-US" dirty="0"/>
              <a:t> Kodi. </a:t>
            </a:r>
            <a:r>
              <a:rPr lang="en-US" dirty="0" err="1"/>
              <a:t>Palët</a:t>
            </a:r>
            <a:r>
              <a:rPr lang="en-US" dirty="0"/>
              <a:t> </a:t>
            </a:r>
            <a:r>
              <a:rPr lang="en-US" dirty="0" err="1"/>
              <a:t>kanë</a:t>
            </a:r>
            <a:r>
              <a:rPr lang="en-US" dirty="0"/>
              <a:t> </a:t>
            </a:r>
            <a:r>
              <a:rPr lang="en-US" dirty="0" err="1"/>
              <a:t>të</a:t>
            </a:r>
            <a:r>
              <a:rPr lang="en-US" dirty="0"/>
              <a:t> </a:t>
            </a:r>
            <a:r>
              <a:rPr lang="en-US" dirty="0" err="1"/>
              <a:t>drejtë</a:t>
            </a:r>
            <a:r>
              <a:rPr lang="en-US" dirty="0"/>
              <a:t> </a:t>
            </a:r>
            <a:r>
              <a:rPr lang="en-US" dirty="0" err="1"/>
              <a:t>të</a:t>
            </a:r>
            <a:r>
              <a:rPr lang="en-US" dirty="0"/>
              <a:t> </a:t>
            </a:r>
            <a:r>
              <a:rPr lang="en-US" dirty="0" err="1"/>
              <a:t>kërkojnë</a:t>
            </a:r>
            <a:r>
              <a:rPr lang="en-US" dirty="0"/>
              <a:t> </a:t>
            </a:r>
            <a:r>
              <a:rPr lang="en-US" dirty="0" err="1"/>
              <a:t>një</a:t>
            </a:r>
            <a:r>
              <a:rPr lang="en-US" dirty="0"/>
              <a:t> </a:t>
            </a:r>
            <a:r>
              <a:rPr lang="en-US" dirty="0" err="1"/>
              <a:t>afat</a:t>
            </a:r>
            <a:r>
              <a:rPr lang="en-US" dirty="0"/>
              <a:t> </a:t>
            </a:r>
            <a:r>
              <a:rPr lang="en-US" dirty="0" err="1"/>
              <a:t>për</a:t>
            </a:r>
            <a:r>
              <a:rPr lang="en-US" dirty="0"/>
              <a:t> </a:t>
            </a:r>
            <a:r>
              <a:rPr lang="en-US" dirty="0" err="1"/>
              <a:t>t’u</a:t>
            </a:r>
            <a:r>
              <a:rPr lang="en-US" dirty="0"/>
              <a:t> </a:t>
            </a:r>
            <a:r>
              <a:rPr lang="en-US" dirty="0" err="1"/>
              <a:t>përgatitur</a:t>
            </a:r>
            <a:r>
              <a:rPr lang="en-US" dirty="0"/>
              <a:t>, jo </a:t>
            </a:r>
            <a:r>
              <a:rPr lang="en-US" dirty="0" err="1"/>
              <a:t>më</a:t>
            </a:r>
            <a:r>
              <a:rPr lang="en-US" dirty="0"/>
              <a:t> </a:t>
            </a:r>
            <a:r>
              <a:rPr lang="en-US" dirty="0" err="1"/>
              <a:t>të</a:t>
            </a:r>
            <a:r>
              <a:rPr lang="en-US" dirty="0"/>
              <a:t> </a:t>
            </a:r>
            <a:r>
              <a:rPr lang="en-US" dirty="0" err="1"/>
              <a:t>gjatë</a:t>
            </a:r>
            <a:r>
              <a:rPr lang="en-US" dirty="0"/>
              <a:t> se 15 </a:t>
            </a:r>
            <a:r>
              <a:rPr lang="en-US" dirty="0" err="1"/>
              <a:t>ditë</a:t>
            </a:r>
            <a:r>
              <a:rPr lang="en-US" dirty="0"/>
              <a:t>. Kur </a:t>
            </a:r>
            <a:r>
              <a:rPr lang="en-US" dirty="0" err="1"/>
              <a:t>i</a:t>
            </a:r>
            <a:r>
              <a:rPr lang="en-US" dirty="0"/>
              <a:t> </a:t>
            </a:r>
            <a:r>
              <a:rPr lang="en-US" dirty="0" err="1"/>
              <a:t>pandehuri</a:t>
            </a:r>
            <a:r>
              <a:rPr lang="en-US" dirty="0"/>
              <a:t> </a:t>
            </a:r>
            <a:r>
              <a:rPr lang="en-US" dirty="0" err="1"/>
              <a:t>akuzohet</a:t>
            </a:r>
            <a:r>
              <a:rPr lang="en-US" dirty="0"/>
              <a:t> </a:t>
            </a:r>
            <a:r>
              <a:rPr lang="en-US" dirty="0" err="1"/>
              <a:t>për</a:t>
            </a:r>
            <a:r>
              <a:rPr lang="en-US" dirty="0"/>
              <a:t> </a:t>
            </a:r>
            <a:r>
              <a:rPr lang="en-US" dirty="0" err="1"/>
              <a:t>kryerjen</a:t>
            </a:r>
            <a:r>
              <a:rPr lang="en-US" dirty="0"/>
              <a:t> e </a:t>
            </a:r>
            <a:r>
              <a:rPr lang="en-US" dirty="0" err="1"/>
              <a:t>një</a:t>
            </a:r>
            <a:r>
              <a:rPr lang="en-US" dirty="0"/>
              <a:t> </a:t>
            </a:r>
            <a:r>
              <a:rPr lang="en-US" dirty="0" err="1"/>
              <a:t>vepre</a:t>
            </a:r>
            <a:r>
              <a:rPr lang="en-US" dirty="0"/>
              <a:t> </a:t>
            </a:r>
            <a:r>
              <a:rPr lang="en-US" dirty="0" err="1"/>
              <a:t>penale</a:t>
            </a:r>
            <a:r>
              <a:rPr lang="en-US" dirty="0"/>
              <a:t> </a:t>
            </a:r>
            <a:r>
              <a:rPr lang="en-US" dirty="0" err="1"/>
              <a:t>për</a:t>
            </a:r>
            <a:r>
              <a:rPr lang="en-US" dirty="0"/>
              <a:t> </a:t>
            </a:r>
            <a:r>
              <a:rPr lang="en-US" dirty="0" err="1"/>
              <a:t>të</a:t>
            </a:r>
            <a:r>
              <a:rPr lang="en-US" dirty="0"/>
              <a:t> </a:t>
            </a:r>
            <a:r>
              <a:rPr lang="en-US" dirty="0" err="1"/>
              <a:t>cilën</a:t>
            </a:r>
            <a:r>
              <a:rPr lang="en-US" dirty="0"/>
              <a:t> </a:t>
            </a:r>
            <a:r>
              <a:rPr lang="en-US" dirty="0" err="1"/>
              <a:t>parashikohet</a:t>
            </a:r>
            <a:r>
              <a:rPr lang="en-US" dirty="0"/>
              <a:t> </a:t>
            </a:r>
            <a:r>
              <a:rPr lang="en-US" dirty="0" err="1"/>
              <a:t>dënim</a:t>
            </a:r>
            <a:r>
              <a:rPr lang="en-US" dirty="0"/>
              <a:t> me </a:t>
            </a:r>
            <a:r>
              <a:rPr lang="en-US" dirty="0" err="1"/>
              <a:t>burgim</a:t>
            </a:r>
            <a:r>
              <a:rPr lang="en-US" dirty="0"/>
              <a:t> </a:t>
            </a:r>
            <a:r>
              <a:rPr lang="en-US" dirty="0" err="1"/>
              <a:t>në</a:t>
            </a:r>
            <a:r>
              <a:rPr lang="en-US" dirty="0"/>
              <a:t> </a:t>
            </a:r>
            <a:r>
              <a:rPr lang="en-US" dirty="0" err="1"/>
              <a:t>maksimum</a:t>
            </a:r>
            <a:r>
              <a:rPr lang="en-US" dirty="0"/>
              <a:t> </a:t>
            </a:r>
            <a:r>
              <a:rPr lang="en-US" dirty="0" err="1"/>
              <a:t>mbi</a:t>
            </a:r>
            <a:r>
              <a:rPr lang="en-US" dirty="0"/>
              <a:t> 10 </a:t>
            </a:r>
            <a:r>
              <a:rPr lang="en-US" dirty="0" err="1"/>
              <a:t>vjet</a:t>
            </a:r>
            <a:r>
              <a:rPr lang="en-US" dirty="0"/>
              <a:t>, </a:t>
            </a:r>
            <a:r>
              <a:rPr lang="en-US" b="1" dirty="0" err="1"/>
              <a:t>gjykata</a:t>
            </a:r>
            <a:r>
              <a:rPr lang="en-US" b="1" dirty="0"/>
              <a:t> </a:t>
            </a:r>
            <a:r>
              <a:rPr lang="en-US" b="1" dirty="0" err="1"/>
              <a:t>cakton</a:t>
            </a:r>
            <a:r>
              <a:rPr lang="en-US" b="1" dirty="0"/>
              <a:t> </a:t>
            </a:r>
            <a:r>
              <a:rPr lang="en-US" b="1" dirty="0" err="1"/>
              <a:t>datën</a:t>
            </a:r>
            <a:r>
              <a:rPr lang="en-US" b="1" dirty="0"/>
              <a:t> e </a:t>
            </a:r>
            <a:r>
              <a:rPr lang="en-US" b="1" dirty="0" err="1"/>
              <a:t>seancës</a:t>
            </a:r>
            <a:r>
              <a:rPr lang="en-US" b="1" dirty="0"/>
              <a:t> </a:t>
            </a:r>
            <a:r>
              <a:rPr lang="en-US" dirty="0" err="1"/>
              <a:t>dhe</a:t>
            </a:r>
            <a:r>
              <a:rPr lang="en-US" dirty="0"/>
              <a:t> </a:t>
            </a:r>
            <a:r>
              <a:rPr lang="en-US" dirty="0" err="1"/>
              <a:t>njofton</a:t>
            </a:r>
            <a:r>
              <a:rPr lang="en-US" dirty="0"/>
              <a:t> </a:t>
            </a:r>
            <a:r>
              <a:rPr lang="en-US" dirty="0" err="1"/>
              <a:t>kryetarin</a:t>
            </a:r>
            <a:r>
              <a:rPr lang="en-US" dirty="0"/>
              <a:t> </a:t>
            </a:r>
            <a:r>
              <a:rPr lang="en-US" dirty="0" err="1"/>
              <a:t>për</a:t>
            </a:r>
            <a:r>
              <a:rPr lang="en-US" dirty="0"/>
              <a:t> </a:t>
            </a:r>
            <a:r>
              <a:rPr lang="en-US" dirty="0" err="1"/>
              <a:t>të</a:t>
            </a:r>
            <a:r>
              <a:rPr lang="en-US" dirty="0"/>
              <a:t> </a:t>
            </a:r>
            <a:r>
              <a:rPr lang="en-US" dirty="0" err="1"/>
              <a:t>kryer</a:t>
            </a:r>
            <a:r>
              <a:rPr lang="en-US" dirty="0"/>
              <a:t> </a:t>
            </a:r>
            <a:r>
              <a:rPr lang="en-US" dirty="0" err="1"/>
              <a:t>plotësimin</a:t>
            </a:r>
            <a:r>
              <a:rPr lang="en-US" dirty="0"/>
              <a:t> e </a:t>
            </a:r>
            <a:r>
              <a:rPr lang="en-US" dirty="0" err="1"/>
              <a:t>trupit</a:t>
            </a:r>
            <a:r>
              <a:rPr lang="en-US" dirty="0"/>
              <a:t> </a:t>
            </a:r>
            <a:r>
              <a:rPr lang="en-US" dirty="0" err="1"/>
              <a:t>gjykues</a:t>
            </a:r>
            <a:r>
              <a:rPr lang="en-US" dirty="0"/>
              <a:t> </a:t>
            </a:r>
            <a:r>
              <a:rPr lang="en-US" dirty="0" err="1"/>
              <a:t>sipas</a:t>
            </a:r>
            <a:r>
              <a:rPr lang="en-US" dirty="0"/>
              <a:t> </a:t>
            </a:r>
            <a:r>
              <a:rPr lang="en-US" dirty="0" err="1"/>
              <a:t>ligjit</a:t>
            </a:r>
            <a:r>
              <a:rPr lang="en-US" dirty="0"/>
              <a:t>. </a:t>
            </a:r>
          </a:p>
          <a:p>
            <a:pPr algn="just"/>
            <a:r>
              <a:rPr lang="en-GB" dirty="0"/>
              <a:t>Neni 402 </a:t>
            </a:r>
            <a:r>
              <a:rPr lang="en-GB" dirty="0" err="1"/>
              <a:t>i</a:t>
            </a:r>
            <a:r>
              <a:rPr lang="en-GB" dirty="0"/>
              <a:t> </a:t>
            </a:r>
            <a:r>
              <a:rPr lang="en-GB" dirty="0" err="1"/>
              <a:t>K.Pr.Penale</a:t>
            </a:r>
            <a:r>
              <a:rPr lang="en-GB" dirty="0"/>
              <a:t> – </a:t>
            </a:r>
            <a:r>
              <a:rPr lang="en-GB" dirty="0" err="1"/>
              <a:t>gjatë</a:t>
            </a:r>
            <a:r>
              <a:rPr lang="en-GB" dirty="0"/>
              <a:t> </a:t>
            </a:r>
            <a:r>
              <a:rPr lang="en-GB" dirty="0" err="1"/>
              <a:t>gjykimit</a:t>
            </a:r>
            <a:r>
              <a:rPr lang="en-GB" dirty="0"/>
              <a:t> </a:t>
            </a:r>
            <a:r>
              <a:rPr lang="en-GB" dirty="0" err="1"/>
              <a:t>të</a:t>
            </a:r>
            <a:r>
              <a:rPr lang="en-GB" dirty="0"/>
              <a:t> </a:t>
            </a:r>
            <a:r>
              <a:rPr lang="en-GB" dirty="0" err="1"/>
              <a:t>drejtëpërdrejtë</a:t>
            </a:r>
            <a:r>
              <a:rPr lang="en-GB" dirty="0"/>
              <a:t>.</a:t>
            </a:r>
          </a:p>
          <a:p>
            <a:pPr algn="just"/>
            <a:r>
              <a:rPr lang="en-GB" dirty="0" err="1"/>
              <a:t>Nenet</a:t>
            </a:r>
            <a:r>
              <a:rPr lang="en-GB" dirty="0"/>
              <a:t> 403-406 </a:t>
            </a:r>
            <a:r>
              <a:rPr lang="en-GB" dirty="0" err="1"/>
              <a:t>të</a:t>
            </a:r>
            <a:r>
              <a:rPr lang="en-GB" dirty="0"/>
              <a:t> </a:t>
            </a:r>
            <a:r>
              <a:rPr lang="en-GB" dirty="0" err="1"/>
              <a:t>K.Pr.Penale</a:t>
            </a:r>
            <a:r>
              <a:rPr lang="en-GB" dirty="0"/>
              <a: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r>
              <a:rPr lang="en-US" b="1" dirty="0" err="1">
                <a:solidFill>
                  <a:srgbClr val="C00000"/>
                </a:solidFill>
              </a:rPr>
              <a:t>parashikimet</a:t>
            </a:r>
            <a:r>
              <a:rPr lang="en-US" b="1" dirty="0">
                <a:solidFill>
                  <a:srgbClr val="C00000"/>
                </a:solidFill>
              </a:rPr>
              <a:t> </a:t>
            </a:r>
            <a:r>
              <a:rPr lang="en-US" b="1" dirty="0" err="1">
                <a:solidFill>
                  <a:srgbClr val="C00000"/>
                </a:solidFill>
              </a:rPr>
              <a:t>ligjore</a:t>
            </a:r>
            <a:r>
              <a:rPr lang="en-US" b="1" dirty="0">
                <a:solidFill>
                  <a:srgbClr val="C00000"/>
                </a:solidFill>
              </a:rPr>
              <a:t> </a:t>
            </a:r>
            <a:r>
              <a:rPr lang="en-US" b="1" dirty="0" err="1">
                <a:solidFill>
                  <a:srgbClr val="C00000"/>
                </a:solidFill>
              </a:rPr>
              <a:t>disiplinuese</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kërkesës</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gjykim</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shkurtuar</a:t>
            </a:r>
            <a:endParaRPr lang="sq-AL" b="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rmAutofit/>
          </a:bodyPr>
          <a:lstStyle/>
          <a:p>
            <a:pPr algn="just"/>
            <a:r>
              <a:rPr lang="en-US" dirty="0" err="1"/>
              <a:t>Parashtrohet</a:t>
            </a:r>
            <a:r>
              <a:rPr lang="en-US" dirty="0"/>
              <a:t> </a:t>
            </a:r>
            <a:r>
              <a:rPr lang="en-US" dirty="0" err="1"/>
              <a:t>në</a:t>
            </a:r>
            <a:r>
              <a:rPr lang="en-US" dirty="0"/>
              <a:t> </a:t>
            </a:r>
            <a:r>
              <a:rPr lang="en-US" dirty="0" err="1"/>
              <a:t>seancë</a:t>
            </a:r>
            <a:r>
              <a:rPr lang="en-US" dirty="0"/>
              <a:t> </a:t>
            </a:r>
            <a:r>
              <a:rPr lang="en-US" dirty="0" err="1"/>
              <a:t>paraprake</a:t>
            </a:r>
            <a:r>
              <a:rPr lang="en-US" dirty="0"/>
              <a:t> - Neni 403 </a:t>
            </a:r>
            <a:r>
              <a:rPr lang="en-US" dirty="0" err="1"/>
              <a:t>i</a:t>
            </a:r>
            <a:r>
              <a:rPr lang="en-US" dirty="0"/>
              <a:t> </a:t>
            </a:r>
            <a:r>
              <a:rPr lang="en-US" dirty="0" err="1"/>
              <a:t>K.Pr.Penale</a:t>
            </a:r>
            <a:r>
              <a:rPr lang="en-US" dirty="0"/>
              <a:t>. </a:t>
            </a:r>
            <a:r>
              <a:rPr lang="en-US" dirty="0" err="1"/>
              <a:t>Gjykohet</a:t>
            </a:r>
            <a:r>
              <a:rPr lang="en-US" dirty="0"/>
              <a:t> </a:t>
            </a:r>
            <a:r>
              <a:rPr lang="en-US" dirty="0" err="1"/>
              <a:t>mbi</a:t>
            </a:r>
            <a:r>
              <a:rPr lang="en-US" dirty="0"/>
              <a:t> </a:t>
            </a:r>
            <a:r>
              <a:rPr lang="en-US" dirty="0" err="1"/>
              <a:t>aktet</a:t>
            </a:r>
            <a:r>
              <a:rPr lang="en-US" dirty="0"/>
              <a:t> e </a:t>
            </a:r>
            <a:r>
              <a:rPr lang="en-US" dirty="0" err="1"/>
              <a:t>hetimit</a:t>
            </a:r>
            <a:r>
              <a:rPr lang="en-US" dirty="0"/>
              <a:t> </a:t>
            </a:r>
            <a:r>
              <a:rPr lang="en-US" dirty="0" err="1"/>
              <a:t>paraprak</a:t>
            </a:r>
            <a:r>
              <a:rPr lang="en-US" dirty="0"/>
              <a:t>.</a:t>
            </a:r>
          </a:p>
          <a:p>
            <a:pPr algn="just"/>
            <a:r>
              <a:rPr lang="en-US" dirty="0" err="1"/>
              <a:t>Kërkesa</a:t>
            </a:r>
            <a:r>
              <a:rPr lang="en-US" dirty="0"/>
              <a:t> </a:t>
            </a:r>
            <a:r>
              <a:rPr lang="en-US" dirty="0" err="1"/>
              <a:t>formale</a:t>
            </a:r>
            <a:r>
              <a:rPr lang="en-US" dirty="0"/>
              <a:t> verbale/me </a:t>
            </a:r>
            <a:r>
              <a:rPr lang="en-US" dirty="0" err="1"/>
              <a:t>shkrim</a:t>
            </a:r>
            <a:r>
              <a:rPr lang="en-US" dirty="0"/>
              <a:t> </a:t>
            </a:r>
            <a:r>
              <a:rPr lang="en-US" dirty="0" err="1"/>
              <a:t>nga</a:t>
            </a:r>
            <a:r>
              <a:rPr lang="en-US" dirty="0"/>
              <a:t> </a:t>
            </a:r>
            <a:r>
              <a:rPr lang="en-US" dirty="0" err="1"/>
              <a:t>i</a:t>
            </a:r>
            <a:r>
              <a:rPr lang="en-US" dirty="0"/>
              <a:t> </a:t>
            </a:r>
            <a:r>
              <a:rPr lang="en-US" dirty="0" err="1"/>
              <a:t>pandehuri</a:t>
            </a:r>
            <a:r>
              <a:rPr lang="en-US" dirty="0"/>
              <a:t> </a:t>
            </a:r>
            <a:r>
              <a:rPr lang="en-US" dirty="0" err="1"/>
              <a:t>personalisht</a:t>
            </a:r>
            <a:r>
              <a:rPr lang="en-US" dirty="0"/>
              <a:t>, </a:t>
            </a:r>
            <a:r>
              <a:rPr lang="en-US" dirty="0" err="1"/>
              <a:t>ose</a:t>
            </a:r>
            <a:r>
              <a:rPr lang="en-US" dirty="0"/>
              <a:t> </a:t>
            </a:r>
            <a:r>
              <a:rPr lang="en-US" dirty="0" err="1"/>
              <a:t>mbrojtësi</a:t>
            </a:r>
            <a:r>
              <a:rPr lang="en-US" dirty="0"/>
              <a:t> me </a:t>
            </a:r>
            <a:r>
              <a:rPr lang="en-US" dirty="0" err="1"/>
              <a:t>autorizim</a:t>
            </a:r>
            <a:r>
              <a:rPr lang="en-US" dirty="0"/>
              <a:t> </a:t>
            </a:r>
            <a:r>
              <a:rPr lang="en-US" dirty="0" err="1"/>
              <a:t>të</a:t>
            </a:r>
            <a:r>
              <a:rPr lang="en-US" dirty="0"/>
              <a:t> </a:t>
            </a:r>
            <a:r>
              <a:rPr lang="en-US" dirty="0" err="1"/>
              <a:t>posaçëm</a:t>
            </a:r>
            <a:r>
              <a:rPr lang="en-US" dirty="0"/>
              <a:t> </a:t>
            </a:r>
            <a:r>
              <a:rPr lang="en-US" dirty="0" err="1"/>
              <a:t>lëshuar</a:t>
            </a:r>
            <a:r>
              <a:rPr lang="en-US" dirty="0"/>
              <a:t> </a:t>
            </a:r>
            <a:r>
              <a:rPr lang="en-US" dirty="0" err="1"/>
              <a:t>nga</a:t>
            </a:r>
            <a:r>
              <a:rPr lang="en-US" dirty="0"/>
              <a:t> </a:t>
            </a:r>
            <a:r>
              <a:rPr lang="en-US" dirty="0" err="1"/>
              <a:t>vetë</a:t>
            </a:r>
            <a:r>
              <a:rPr lang="en-US" dirty="0"/>
              <a:t> </a:t>
            </a:r>
            <a:r>
              <a:rPr lang="en-US" dirty="0" err="1"/>
              <a:t>i</a:t>
            </a:r>
            <a:r>
              <a:rPr lang="en-US" dirty="0"/>
              <a:t> </a:t>
            </a:r>
            <a:r>
              <a:rPr lang="en-US" dirty="0" err="1"/>
              <a:t>pandehuri</a:t>
            </a:r>
            <a:r>
              <a:rPr lang="en-US" dirty="0"/>
              <a:t>.</a:t>
            </a:r>
          </a:p>
          <a:p>
            <a:pPr algn="just"/>
            <a:r>
              <a:rPr lang="en-US" b="1" u="sng" dirty="0" err="1"/>
              <a:t>Nuk</a:t>
            </a:r>
            <a:r>
              <a:rPr lang="en-US" b="1" u="sng" dirty="0"/>
              <a:t> </a:t>
            </a:r>
            <a:r>
              <a:rPr lang="en-US" b="1" u="sng" dirty="0" err="1"/>
              <a:t>lejohet</a:t>
            </a:r>
            <a:r>
              <a:rPr lang="en-US" b="1" u="sng" dirty="0"/>
              <a:t> </a:t>
            </a:r>
            <a:r>
              <a:rPr lang="en-US" b="1" u="sng" dirty="0" err="1"/>
              <a:t>për</a:t>
            </a:r>
            <a:r>
              <a:rPr lang="en-US" b="1" u="sng" dirty="0"/>
              <a:t> </a:t>
            </a:r>
            <a:r>
              <a:rPr lang="en-US" b="1" u="sng" dirty="0" err="1"/>
              <a:t>veprat</a:t>
            </a:r>
            <a:r>
              <a:rPr lang="en-US" b="1" u="sng" dirty="0"/>
              <a:t> </a:t>
            </a:r>
            <a:r>
              <a:rPr lang="en-US" b="1" u="sng" dirty="0" err="1"/>
              <a:t>penale</a:t>
            </a:r>
            <a:r>
              <a:rPr lang="en-US" b="1" u="sng" dirty="0"/>
              <a:t> </a:t>
            </a:r>
            <a:r>
              <a:rPr lang="en-US" b="1" u="sng" dirty="0" err="1"/>
              <a:t>që</a:t>
            </a:r>
            <a:r>
              <a:rPr lang="en-US" b="1" u="sng" dirty="0"/>
              <a:t> </a:t>
            </a:r>
            <a:r>
              <a:rPr lang="en-US" b="1" u="sng" dirty="0" err="1"/>
              <a:t>sanksionojnë</a:t>
            </a:r>
            <a:r>
              <a:rPr lang="en-US" b="1" u="sng" dirty="0"/>
              <a:t> </a:t>
            </a:r>
            <a:r>
              <a:rPr lang="en-US" b="1" u="sng" dirty="0" err="1"/>
              <a:t>si</a:t>
            </a:r>
            <a:r>
              <a:rPr lang="en-US" b="1" u="sng" dirty="0"/>
              <a:t> </a:t>
            </a:r>
            <a:r>
              <a:rPr lang="en-US" b="1" u="sng" dirty="0" err="1"/>
              <a:t>dënim</a:t>
            </a:r>
            <a:r>
              <a:rPr lang="en-US" b="1" u="sng" dirty="0"/>
              <a:t> penal </a:t>
            </a:r>
            <a:r>
              <a:rPr lang="en-US" b="1" u="sng" dirty="0" err="1"/>
              <a:t>llojin</a:t>
            </a:r>
            <a:r>
              <a:rPr lang="en-US" b="1" u="sng" dirty="0"/>
              <a:t> e </a:t>
            </a:r>
            <a:r>
              <a:rPr lang="en-US" b="1" u="sng" dirty="0" err="1"/>
              <a:t>burgimit</a:t>
            </a:r>
            <a:r>
              <a:rPr lang="en-US" b="1" u="sng" dirty="0"/>
              <a:t> </a:t>
            </a:r>
            <a:r>
              <a:rPr lang="en-US" b="1" u="sng" dirty="0" err="1"/>
              <a:t>të</a:t>
            </a:r>
            <a:r>
              <a:rPr lang="en-US" b="1" u="sng" dirty="0"/>
              <a:t> </a:t>
            </a:r>
            <a:r>
              <a:rPr lang="en-US" b="1" u="sng" dirty="0" err="1"/>
              <a:t>përjetshëm</a:t>
            </a:r>
            <a:r>
              <a:rPr lang="en-US" b="1" u="sng" dirty="0"/>
              <a:t>.</a:t>
            </a:r>
          </a:p>
          <a:p>
            <a:pPr algn="just"/>
            <a:r>
              <a:rPr lang="en-US" dirty="0" err="1"/>
              <a:t>Nuk</a:t>
            </a:r>
            <a:r>
              <a:rPr lang="en-US" dirty="0"/>
              <a:t> </a:t>
            </a:r>
            <a:r>
              <a:rPr lang="en-US" dirty="0" err="1"/>
              <a:t>pranohet</a:t>
            </a:r>
            <a:r>
              <a:rPr lang="en-US" dirty="0"/>
              <a:t> </a:t>
            </a:r>
            <a:r>
              <a:rPr lang="en-US" dirty="0" err="1"/>
              <a:t>nëse</a:t>
            </a:r>
            <a:r>
              <a:rPr lang="en-US" dirty="0"/>
              <a:t> </a:t>
            </a:r>
            <a:r>
              <a:rPr lang="en-US" dirty="0" err="1"/>
              <a:t>pala</a:t>
            </a:r>
            <a:r>
              <a:rPr lang="en-US" dirty="0"/>
              <a:t> </a:t>
            </a:r>
            <a:r>
              <a:rPr lang="en-US" dirty="0" err="1"/>
              <a:t>përfituese</a:t>
            </a:r>
            <a:r>
              <a:rPr lang="en-US" dirty="0"/>
              <a:t> </a:t>
            </a:r>
            <a:r>
              <a:rPr lang="en-US" dirty="0" err="1"/>
              <a:t>pretendon</a:t>
            </a:r>
            <a:r>
              <a:rPr lang="en-US" dirty="0"/>
              <a:t> </a:t>
            </a:r>
            <a:r>
              <a:rPr lang="en-US" dirty="0" err="1"/>
              <a:t>pavlefshmëri</a:t>
            </a:r>
            <a:r>
              <a:rPr lang="en-US" dirty="0"/>
              <a:t> </a:t>
            </a:r>
            <a:r>
              <a:rPr lang="en-US" dirty="0" err="1"/>
              <a:t>të</a:t>
            </a:r>
            <a:r>
              <a:rPr lang="en-US" dirty="0"/>
              <a:t> </a:t>
            </a:r>
            <a:r>
              <a:rPr lang="en-US" dirty="0" err="1"/>
              <a:t>akteve</a:t>
            </a:r>
            <a:r>
              <a:rPr lang="en-US" dirty="0"/>
              <a:t> </a:t>
            </a:r>
            <a:r>
              <a:rPr lang="en-US" dirty="0" err="1"/>
              <a:t>apo</a:t>
            </a:r>
            <a:r>
              <a:rPr lang="en-US" dirty="0"/>
              <a:t> </a:t>
            </a:r>
            <a:r>
              <a:rPr lang="en-US" dirty="0" err="1"/>
              <a:t>papërdorshmëri</a:t>
            </a:r>
            <a:r>
              <a:rPr lang="en-US" dirty="0"/>
              <a:t> </a:t>
            </a:r>
            <a:r>
              <a:rPr lang="en-US" dirty="0" err="1"/>
              <a:t>të</a:t>
            </a:r>
            <a:r>
              <a:rPr lang="en-US" dirty="0"/>
              <a:t> </a:t>
            </a:r>
            <a:r>
              <a:rPr lang="en-US" dirty="0" err="1"/>
              <a:t>provave</a:t>
            </a:r>
            <a:r>
              <a:rPr lang="en-US" dirty="0"/>
              <a:t>, </a:t>
            </a:r>
            <a:r>
              <a:rPr lang="en-US" dirty="0" err="1"/>
              <a:t>apo</a:t>
            </a:r>
            <a:r>
              <a:rPr lang="en-US" dirty="0"/>
              <a:t> </a:t>
            </a:r>
            <a:r>
              <a:rPr lang="en-US" dirty="0" err="1"/>
              <a:t>kërkon</a:t>
            </a:r>
            <a:r>
              <a:rPr lang="en-US" dirty="0"/>
              <a:t> </a:t>
            </a:r>
            <a:r>
              <a:rPr lang="en-US" dirty="0" err="1"/>
              <a:t>prova</a:t>
            </a:r>
            <a:r>
              <a:rPr lang="en-US" dirty="0"/>
              <a:t> </a:t>
            </a:r>
            <a:r>
              <a:rPr lang="en-US" dirty="0" err="1"/>
              <a:t>të</a:t>
            </a:r>
            <a:r>
              <a:rPr lang="en-US" dirty="0"/>
              <a:t> </a:t>
            </a:r>
            <a:r>
              <a:rPr lang="en-US" dirty="0" err="1"/>
              <a:t>reja</a:t>
            </a:r>
            <a:r>
              <a:rPr lang="en-US" dirty="0"/>
              <a:t>.</a:t>
            </a:r>
          </a:p>
          <a:p>
            <a:endParaRPr lang="en-US" dirty="0"/>
          </a:p>
          <a:p>
            <a:endParaRPr lang="en-US" dirty="0"/>
          </a:p>
          <a:p>
            <a:endParaRPr lang="en-US" dirty="0"/>
          </a:p>
          <a:p>
            <a:endParaRPr lang="sq-A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GB" b="1" dirty="0" err="1">
                <a:solidFill>
                  <a:srgbClr val="C00000"/>
                </a:solidFill>
              </a:rPr>
              <a:t>për</a:t>
            </a:r>
            <a:r>
              <a:rPr lang="en-GB" b="1" dirty="0">
                <a:solidFill>
                  <a:srgbClr val="C00000"/>
                </a:solidFill>
              </a:rPr>
              <a:t> </a:t>
            </a:r>
            <a:r>
              <a:rPr lang="en-GB" b="1" dirty="0" err="1">
                <a:solidFill>
                  <a:srgbClr val="C00000"/>
                </a:solidFill>
              </a:rPr>
              <a:t>trajtim</a:t>
            </a:r>
            <a:r>
              <a:rPr lang="en-GB" b="1" dirty="0">
                <a:solidFill>
                  <a:srgbClr val="C00000"/>
                </a:solidFill>
              </a:rPr>
              <a:t>/</a:t>
            </a:r>
            <a:r>
              <a:rPr lang="en-GB" b="1" dirty="0" err="1">
                <a:solidFill>
                  <a:srgbClr val="C00000"/>
                </a:solidFill>
              </a:rPr>
              <a:t>diskutim</a:t>
            </a:r>
            <a:endParaRPr lang="en-US" b="1" dirty="0">
              <a:solidFill>
                <a:srgbClr val="C00000"/>
              </a:solidFill>
            </a:endParaRPr>
          </a:p>
        </p:txBody>
      </p:sp>
      <p:sp>
        <p:nvSpPr>
          <p:cNvPr id="3" name="Content Placeholder 2"/>
          <p:cNvSpPr>
            <a:spLocks noGrp="1"/>
          </p:cNvSpPr>
          <p:nvPr>
            <p:ph sz="quarter" idx="1"/>
          </p:nvPr>
        </p:nvSpPr>
        <p:spPr>
          <a:xfrm>
            <a:off x="457200" y="1600200"/>
            <a:ext cx="8077200" cy="4873752"/>
          </a:xfrm>
        </p:spPr>
        <p:txBody>
          <a:bodyPr>
            <a:normAutofit fontScale="70000" lnSpcReduction="20000"/>
          </a:bodyPr>
          <a:lstStyle/>
          <a:p>
            <a:pPr algn="just"/>
            <a:r>
              <a:rPr lang="en-GB" b="1" i="1" dirty="0"/>
              <a:t>I </a:t>
            </a:r>
            <a:r>
              <a:rPr lang="en-GB" b="1" i="1" dirty="0" err="1"/>
              <a:t>pandehuri</a:t>
            </a:r>
            <a:r>
              <a:rPr lang="en-GB" b="1" i="1" dirty="0"/>
              <a:t> </a:t>
            </a:r>
            <a:r>
              <a:rPr lang="en-GB" b="1" i="1" dirty="0" err="1"/>
              <a:t>në</a:t>
            </a:r>
            <a:r>
              <a:rPr lang="en-GB" b="1" i="1" dirty="0"/>
              <a:t> </a:t>
            </a:r>
            <a:r>
              <a:rPr lang="en-GB" b="1" i="1" dirty="0" err="1"/>
              <a:t>gjendje</a:t>
            </a:r>
            <a:r>
              <a:rPr lang="en-GB" b="1" i="1" dirty="0"/>
              <a:t> </a:t>
            </a:r>
            <a:r>
              <a:rPr lang="en-GB" b="1" i="1" dirty="0" err="1"/>
              <a:t>të</a:t>
            </a:r>
            <a:r>
              <a:rPr lang="en-GB" b="1" i="1" dirty="0"/>
              <a:t> </a:t>
            </a:r>
            <a:r>
              <a:rPr lang="en-GB" b="1" i="1" dirty="0" err="1"/>
              <a:t>lirë</a:t>
            </a:r>
            <a:r>
              <a:rPr lang="en-GB" b="1" i="1" dirty="0"/>
              <a:t>, </a:t>
            </a:r>
            <a:r>
              <a:rPr lang="en-GB" b="1" i="1" dirty="0" err="1"/>
              <a:t>deklaruar</a:t>
            </a:r>
            <a:r>
              <a:rPr lang="en-GB" b="1" i="1" dirty="0"/>
              <a:t> </a:t>
            </a:r>
            <a:r>
              <a:rPr lang="en-GB" b="1" i="1" dirty="0" err="1"/>
              <a:t>në</a:t>
            </a:r>
            <a:r>
              <a:rPr lang="en-GB" b="1" i="1" dirty="0"/>
              <a:t> </a:t>
            </a:r>
            <a:r>
              <a:rPr lang="en-GB" b="1" i="1" dirty="0" err="1"/>
              <a:t>mungesë</a:t>
            </a:r>
            <a:r>
              <a:rPr lang="en-GB" b="1" i="1" dirty="0"/>
              <a:t> </a:t>
            </a:r>
            <a:r>
              <a:rPr lang="en-GB" b="1" i="1" dirty="0" err="1"/>
              <a:t>në</a:t>
            </a:r>
            <a:r>
              <a:rPr lang="en-GB" b="1" i="1" dirty="0"/>
              <a:t> </a:t>
            </a:r>
            <a:r>
              <a:rPr lang="en-GB" b="1" i="1" dirty="0" err="1"/>
              <a:t>seancë</a:t>
            </a:r>
            <a:r>
              <a:rPr lang="en-GB" b="1" i="1" dirty="0"/>
              <a:t> </a:t>
            </a:r>
            <a:r>
              <a:rPr lang="en-GB" b="1" i="1" dirty="0" err="1"/>
              <a:t>paraprake</a:t>
            </a:r>
            <a:r>
              <a:rPr lang="en-GB" b="1" i="1" dirty="0"/>
              <a:t>, me </a:t>
            </a:r>
            <a:r>
              <a:rPr lang="en-GB" b="1" i="1" dirty="0" err="1"/>
              <a:t>mbrojtje</a:t>
            </a:r>
            <a:r>
              <a:rPr lang="en-GB" b="1" i="1" dirty="0"/>
              <a:t> </a:t>
            </a:r>
            <a:r>
              <a:rPr lang="en-GB" b="1" i="1" dirty="0" err="1"/>
              <a:t>kryesisht</a:t>
            </a:r>
            <a:r>
              <a:rPr lang="en-GB" b="1" i="1" dirty="0"/>
              <a:t>, </a:t>
            </a:r>
            <a:r>
              <a:rPr lang="en-GB" b="1" i="1" dirty="0" err="1"/>
              <a:t>në</a:t>
            </a:r>
            <a:r>
              <a:rPr lang="en-GB" b="1" i="1" dirty="0"/>
              <a:t> </a:t>
            </a:r>
            <a:r>
              <a:rPr lang="en-GB" b="1" i="1" dirty="0" err="1"/>
              <a:t>rast</a:t>
            </a:r>
            <a:r>
              <a:rPr lang="en-GB" b="1" i="1" dirty="0"/>
              <a:t> se </a:t>
            </a:r>
            <a:r>
              <a:rPr lang="en-GB" b="1" i="1" dirty="0" err="1"/>
              <a:t>paraqitet</a:t>
            </a:r>
            <a:r>
              <a:rPr lang="en-GB" b="1" i="1" dirty="0"/>
              <a:t> </a:t>
            </a:r>
            <a:r>
              <a:rPr lang="en-GB" b="1" i="1" dirty="0" err="1"/>
              <a:t>në</a:t>
            </a:r>
            <a:r>
              <a:rPr lang="en-GB" b="1" i="1" dirty="0"/>
              <a:t> </a:t>
            </a:r>
            <a:r>
              <a:rPr lang="en-GB" b="1" i="1" dirty="0" err="1"/>
              <a:t>gjykimin</a:t>
            </a:r>
            <a:r>
              <a:rPr lang="en-GB" b="1" i="1" dirty="0"/>
              <a:t> e </a:t>
            </a:r>
            <a:r>
              <a:rPr lang="en-GB" b="1" i="1" dirty="0" err="1"/>
              <a:t>çështjes</a:t>
            </a:r>
            <a:r>
              <a:rPr lang="en-GB" b="1" i="1" dirty="0"/>
              <a:t> </a:t>
            </a:r>
            <a:r>
              <a:rPr lang="en-GB" b="1" i="1" dirty="0" err="1"/>
              <a:t>në</a:t>
            </a:r>
            <a:r>
              <a:rPr lang="en-GB" b="1" i="1" dirty="0"/>
              <a:t> </a:t>
            </a:r>
            <a:r>
              <a:rPr lang="en-GB" b="1" i="1" dirty="0" err="1"/>
              <a:t>themel</a:t>
            </a:r>
            <a:r>
              <a:rPr lang="en-GB" b="1" i="1" dirty="0"/>
              <a:t>, </a:t>
            </a:r>
            <a:r>
              <a:rPr lang="en-US" b="1" i="1" dirty="0" err="1"/>
              <a:t>parashtron</a:t>
            </a:r>
            <a:r>
              <a:rPr lang="en-US" b="1" i="1" dirty="0"/>
              <a:t> </a:t>
            </a:r>
            <a:r>
              <a:rPr lang="en-US" b="1" i="1" dirty="0" err="1"/>
              <a:t>kërkesën</a:t>
            </a:r>
            <a:r>
              <a:rPr lang="en-US" b="1" i="1" dirty="0"/>
              <a:t> </a:t>
            </a:r>
            <a:r>
              <a:rPr lang="en-US" b="1" i="1" dirty="0" err="1"/>
              <a:t>për</a:t>
            </a:r>
            <a:r>
              <a:rPr lang="en-US" b="1" i="1" dirty="0"/>
              <a:t> </a:t>
            </a:r>
            <a:r>
              <a:rPr lang="en-US" b="1" i="1" dirty="0" err="1"/>
              <a:t>gjykim</a:t>
            </a:r>
            <a:r>
              <a:rPr lang="en-US" b="1" i="1" dirty="0"/>
              <a:t> </a:t>
            </a:r>
            <a:r>
              <a:rPr lang="en-US" b="1" i="1" dirty="0" err="1"/>
              <a:t>të</a:t>
            </a:r>
            <a:r>
              <a:rPr lang="en-US" b="1" i="1" dirty="0"/>
              <a:t> </a:t>
            </a:r>
            <a:r>
              <a:rPr lang="en-US" b="1" i="1" dirty="0" err="1"/>
              <a:t>shkurtuar</a:t>
            </a:r>
            <a:r>
              <a:rPr lang="en-US" b="1" i="1" dirty="0"/>
              <a:t> a </a:t>
            </a:r>
            <a:r>
              <a:rPr lang="en-US" b="1" i="1" dirty="0" err="1"/>
              <a:t>duhet</a:t>
            </a:r>
            <a:r>
              <a:rPr lang="en-US" b="1" i="1" dirty="0"/>
              <a:t> </a:t>
            </a:r>
            <a:r>
              <a:rPr lang="en-US" b="1" i="1" dirty="0" err="1"/>
              <a:t>të</a:t>
            </a:r>
            <a:r>
              <a:rPr lang="en-US" b="1" i="1" dirty="0"/>
              <a:t> </a:t>
            </a:r>
            <a:r>
              <a:rPr lang="en-US" b="1" i="1" dirty="0" err="1"/>
              <a:t>përfitojë</a:t>
            </a:r>
            <a:r>
              <a:rPr lang="en-US" b="1" i="1" dirty="0"/>
              <a:t> </a:t>
            </a:r>
            <a:r>
              <a:rPr lang="en-US" b="1" i="1" dirty="0" err="1"/>
              <a:t>ligjerisht</a:t>
            </a:r>
            <a:r>
              <a:rPr lang="en-US" b="1" i="1" dirty="0"/>
              <a:t> </a:t>
            </a:r>
            <a:r>
              <a:rPr lang="en-US" b="1" i="1" dirty="0" err="1"/>
              <a:t>nga</a:t>
            </a:r>
            <a:r>
              <a:rPr lang="en-US" b="1" i="1" dirty="0"/>
              <a:t> </a:t>
            </a:r>
            <a:r>
              <a:rPr lang="en-US" b="1" i="1" dirty="0" err="1"/>
              <a:t>aplikimi</a:t>
            </a:r>
            <a:r>
              <a:rPr lang="en-US" b="1" i="1" dirty="0"/>
              <a:t> </a:t>
            </a:r>
            <a:r>
              <a:rPr lang="en-US" b="1" i="1" dirty="0" err="1"/>
              <a:t>i</a:t>
            </a:r>
            <a:r>
              <a:rPr lang="en-US" b="1" i="1" dirty="0"/>
              <a:t> </a:t>
            </a:r>
            <a:r>
              <a:rPr lang="en-US" b="1" i="1" dirty="0" err="1"/>
              <a:t>gjykimit</a:t>
            </a:r>
            <a:r>
              <a:rPr lang="en-US" b="1" i="1" dirty="0"/>
              <a:t> </a:t>
            </a:r>
            <a:r>
              <a:rPr lang="en-US" b="1" i="1" dirty="0" err="1"/>
              <a:t>të</a:t>
            </a:r>
            <a:r>
              <a:rPr lang="en-US" b="1" i="1" dirty="0"/>
              <a:t> </a:t>
            </a:r>
            <a:r>
              <a:rPr lang="en-US" b="1" i="1" dirty="0" err="1"/>
              <a:t>shkurtuar</a:t>
            </a:r>
            <a:r>
              <a:rPr lang="en-US" b="1" i="1" dirty="0"/>
              <a:t>?</a:t>
            </a:r>
          </a:p>
          <a:p>
            <a:pPr algn="just"/>
            <a:r>
              <a:rPr lang="en-GB" b="1" i="1" dirty="0"/>
              <a:t>A </a:t>
            </a:r>
            <a:r>
              <a:rPr lang="en-GB" b="1" i="1" dirty="0" err="1"/>
              <a:t>mund</a:t>
            </a:r>
            <a:r>
              <a:rPr lang="en-GB" b="1" i="1" dirty="0"/>
              <a:t> </a:t>
            </a:r>
            <a:r>
              <a:rPr lang="en-GB" b="1" i="1" dirty="0" err="1"/>
              <a:t>të</a:t>
            </a:r>
            <a:r>
              <a:rPr lang="en-GB" b="1" i="1" dirty="0"/>
              <a:t> </a:t>
            </a:r>
            <a:r>
              <a:rPr lang="en-GB" b="1" i="1" dirty="0" err="1"/>
              <a:t>korrigjohen</a:t>
            </a:r>
            <a:r>
              <a:rPr lang="en-GB" b="1" i="1" dirty="0"/>
              <a:t> </a:t>
            </a:r>
            <a:r>
              <a:rPr lang="en-GB" b="1" i="1" dirty="0" err="1"/>
              <a:t>nga</a:t>
            </a:r>
            <a:r>
              <a:rPr lang="en-GB" b="1" i="1" dirty="0"/>
              <a:t> </a:t>
            </a:r>
            <a:r>
              <a:rPr lang="en-GB" b="1" i="1" dirty="0" err="1"/>
              <a:t>gjyqtari</a:t>
            </a:r>
            <a:r>
              <a:rPr lang="en-GB" b="1" i="1" dirty="0"/>
              <a:t> </a:t>
            </a:r>
            <a:r>
              <a:rPr lang="en-GB" b="1" i="1" dirty="0" err="1"/>
              <a:t>i</a:t>
            </a:r>
            <a:r>
              <a:rPr lang="en-GB" b="1" i="1" dirty="0"/>
              <a:t> </a:t>
            </a:r>
            <a:r>
              <a:rPr lang="en-GB" b="1" i="1" dirty="0" err="1"/>
              <a:t>themelit</a:t>
            </a:r>
            <a:r>
              <a:rPr lang="en-GB" b="1" i="1" dirty="0"/>
              <a:t> </a:t>
            </a:r>
            <a:r>
              <a:rPr lang="en-GB" b="1" i="1" dirty="0" err="1"/>
              <a:t>në</a:t>
            </a:r>
            <a:r>
              <a:rPr lang="en-GB" b="1" i="1" dirty="0"/>
              <a:t> </a:t>
            </a:r>
            <a:r>
              <a:rPr lang="en-GB" b="1" i="1" dirty="0" err="1"/>
              <a:t>gjykimin</a:t>
            </a:r>
            <a:r>
              <a:rPr lang="en-GB" b="1" i="1" dirty="0"/>
              <a:t> </a:t>
            </a:r>
            <a:r>
              <a:rPr lang="en-GB" b="1" i="1" dirty="0" err="1"/>
              <a:t>në</a:t>
            </a:r>
            <a:r>
              <a:rPr lang="en-GB" b="1" i="1" dirty="0"/>
              <a:t> </a:t>
            </a:r>
            <a:r>
              <a:rPr lang="en-GB" b="1" i="1" dirty="0" err="1"/>
              <a:t>themel</a:t>
            </a:r>
            <a:r>
              <a:rPr lang="en-GB" b="1" i="1" dirty="0"/>
              <a:t> </a:t>
            </a:r>
            <a:r>
              <a:rPr lang="en-GB" b="1" i="1" dirty="0" err="1"/>
              <a:t>shkeljet</a:t>
            </a:r>
            <a:r>
              <a:rPr lang="en-GB" b="1" i="1" dirty="0"/>
              <a:t> </a:t>
            </a:r>
            <a:r>
              <a:rPr lang="en-GB" b="1" i="1" dirty="0" err="1"/>
              <a:t>proceduriale</a:t>
            </a:r>
            <a:r>
              <a:rPr lang="en-GB" b="1" i="1" dirty="0"/>
              <a:t> </a:t>
            </a:r>
            <a:r>
              <a:rPr lang="en-GB" b="1" i="1" dirty="0" err="1"/>
              <a:t>të</a:t>
            </a:r>
            <a:r>
              <a:rPr lang="en-GB" b="1" i="1" dirty="0"/>
              <a:t> </a:t>
            </a:r>
            <a:r>
              <a:rPr lang="en-GB" b="1" i="1" dirty="0" err="1"/>
              <a:t>konstatuara</a:t>
            </a:r>
            <a:r>
              <a:rPr lang="en-GB" b="1" i="1" dirty="0"/>
              <a:t> se </a:t>
            </a:r>
            <a:r>
              <a:rPr lang="en-GB" b="1" i="1" dirty="0" err="1"/>
              <a:t>janë</a:t>
            </a:r>
            <a:r>
              <a:rPr lang="en-GB" b="1" i="1" dirty="0"/>
              <a:t> </a:t>
            </a:r>
            <a:r>
              <a:rPr lang="en-GB" b="1" i="1" dirty="0" err="1"/>
              <a:t>kryer</a:t>
            </a:r>
            <a:r>
              <a:rPr lang="en-GB" b="1" i="1" dirty="0"/>
              <a:t> </a:t>
            </a:r>
            <a:r>
              <a:rPr lang="en-GB" b="1" i="1" dirty="0" err="1"/>
              <a:t>nga</a:t>
            </a:r>
            <a:r>
              <a:rPr lang="en-GB" b="1" i="1" dirty="0"/>
              <a:t> </a:t>
            </a:r>
            <a:r>
              <a:rPr lang="en-GB" b="1" i="1" dirty="0" err="1"/>
              <a:t>gjyqtari</a:t>
            </a:r>
            <a:r>
              <a:rPr lang="en-GB" b="1" i="1" dirty="0"/>
              <a:t> </a:t>
            </a:r>
            <a:r>
              <a:rPr lang="en-GB" b="1" i="1" dirty="0" err="1"/>
              <a:t>i</a:t>
            </a:r>
            <a:r>
              <a:rPr lang="en-GB" b="1" i="1" dirty="0"/>
              <a:t> </a:t>
            </a:r>
            <a:r>
              <a:rPr lang="en-GB" b="1" i="1" dirty="0" err="1"/>
              <a:t>seancës</a:t>
            </a:r>
            <a:r>
              <a:rPr lang="en-GB" b="1" i="1" dirty="0"/>
              <a:t> </a:t>
            </a:r>
            <a:r>
              <a:rPr lang="en-GB" b="1" i="1" dirty="0" err="1"/>
              <a:t>paraprake</a:t>
            </a:r>
            <a:r>
              <a:rPr lang="en-GB" b="1" i="1" dirty="0"/>
              <a:t>  (</a:t>
            </a:r>
            <a:r>
              <a:rPr lang="en-GB" b="1" i="1" dirty="0" err="1"/>
              <a:t>njoftime</a:t>
            </a:r>
            <a:r>
              <a:rPr lang="en-GB" b="1" i="1" dirty="0"/>
              <a:t>, e </a:t>
            </a:r>
            <a:r>
              <a:rPr lang="en-GB" b="1" i="1" dirty="0" err="1"/>
              <a:t>drejta</a:t>
            </a:r>
            <a:r>
              <a:rPr lang="en-GB" b="1" i="1" dirty="0"/>
              <a:t> e </a:t>
            </a:r>
            <a:r>
              <a:rPr lang="en-GB" b="1" i="1" dirty="0" err="1"/>
              <a:t>mbrojtjes</a:t>
            </a:r>
            <a:r>
              <a:rPr lang="en-GB" b="1" i="1" dirty="0"/>
              <a:t>, e </a:t>
            </a:r>
            <a:r>
              <a:rPr lang="en-GB" b="1" i="1" dirty="0" err="1"/>
              <a:t>drejta</a:t>
            </a:r>
            <a:r>
              <a:rPr lang="en-GB" b="1" i="1" dirty="0"/>
              <a:t> </a:t>
            </a:r>
            <a:r>
              <a:rPr lang="en-GB" b="1" i="1" dirty="0" err="1"/>
              <a:t>për</a:t>
            </a:r>
            <a:r>
              <a:rPr lang="en-GB" b="1" i="1" dirty="0"/>
              <a:t> </a:t>
            </a:r>
            <a:r>
              <a:rPr lang="en-GB" b="1" i="1" dirty="0" err="1"/>
              <a:t>t’u</a:t>
            </a:r>
            <a:r>
              <a:rPr lang="en-GB" b="1" i="1" dirty="0"/>
              <a:t> </a:t>
            </a:r>
            <a:r>
              <a:rPr lang="en-GB" b="1" i="1" dirty="0" err="1"/>
              <a:t>informuar</a:t>
            </a:r>
            <a:r>
              <a:rPr lang="en-GB" b="1" i="1" dirty="0"/>
              <a:t> </a:t>
            </a:r>
            <a:r>
              <a:rPr lang="en-GB" b="1" i="1" dirty="0" err="1"/>
              <a:t>për</a:t>
            </a:r>
            <a:r>
              <a:rPr lang="en-GB" b="1" i="1" dirty="0"/>
              <a:t> </a:t>
            </a:r>
            <a:r>
              <a:rPr lang="en-GB" b="1" i="1" dirty="0" err="1"/>
              <a:t>të</a:t>
            </a:r>
            <a:r>
              <a:rPr lang="en-GB" b="1" i="1" dirty="0"/>
              <a:t> </a:t>
            </a:r>
            <a:r>
              <a:rPr lang="en-GB" b="1" i="1" dirty="0" err="1"/>
              <a:t>drejtat</a:t>
            </a:r>
            <a:r>
              <a:rPr lang="en-GB" b="1" i="1" dirty="0"/>
              <a:t> </a:t>
            </a:r>
            <a:r>
              <a:rPr lang="en-GB" b="1" i="1" dirty="0" err="1"/>
              <a:t>ligjore</a:t>
            </a:r>
            <a:r>
              <a:rPr lang="en-GB" b="1" i="1" dirty="0"/>
              <a:t>, apo </a:t>
            </a:r>
            <a:r>
              <a:rPr lang="en-GB" b="1" i="1" dirty="0" err="1"/>
              <a:t>të</a:t>
            </a:r>
            <a:r>
              <a:rPr lang="en-GB" b="1" i="1" dirty="0"/>
              <a:t> </a:t>
            </a:r>
            <a:r>
              <a:rPr lang="en-GB" b="1" i="1" dirty="0" err="1"/>
              <a:t>tjera</a:t>
            </a:r>
            <a:r>
              <a:rPr lang="en-GB" b="1" i="1" dirty="0"/>
              <a:t>?)</a:t>
            </a:r>
          </a:p>
          <a:p>
            <a:pPr algn="just"/>
            <a:r>
              <a:rPr lang="en-GB" b="1" i="1" dirty="0" err="1"/>
              <a:t>Në</a:t>
            </a:r>
            <a:r>
              <a:rPr lang="en-GB" b="1" i="1" dirty="0"/>
              <a:t> </a:t>
            </a:r>
            <a:r>
              <a:rPr lang="en-GB" b="1" i="1" dirty="0" err="1"/>
              <a:t>interpretim</a:t>
            </a:r>
            <a:r>
              <a:rPr lang="en-GB" b="1" i="1" dirty="0"/>
              <a:t> </a:t>
            </a:r>
            <a:r>
              <a:rPr lang="en-GB" b="1" i="1" dirty="0" err="1"/>
              <a:t>të</a:t>
            </a:r>
            <a:r>
              <a:rPr lang="en-GB" b="1" i="1" dirty="0"/>
              <a:t> </a:t>
            </a:r>
            <a:r>
              <a:rPr lang="en-GB" b="1" i="1" dirty="0" err="1"/>
              <a:t>neneve</a:t>
            </a:r>
            <a:r>
              <a:rPr lang="en-GB" b="1" i="1" dirty="0"/>
              <a:t> 128 e 128/a </a:t>
            </a:r>
            <a:r>
              <a:rPr lang="en-GB" b="1" i="1" dirty="0" err="1"/>
              <a:t>të</a:t>
            </a:r>
            <a:r>
              <a:rPr lang="en-GB" b="1" i="1" dirty="0"/>
              <a:t> </a:t>
            </a:r>
            <a:r>
              <a:rPr lang="en-GB" b="1" i="1" dirty="0" err="1"/>
              <a:t>K.Pr.P</a:t>
            </a:r>
            <a:r>
              <a:rPr lang="en-GB" b="1" i="1" dirty="0"/>
              <a:t>, a ka </a:t>
            </a:r>
            <a:r>
              <a:rPr lang="en-GB" b="1" i="1" dirty="0" err="1"/>
              <a:t>dallim</a:t>
            </a:r>
            <a:r>
              <a:rPr lang="en-GB" b="1" i="1" dirty="0"/>
              <a:t> midis </a:t>
            </a:r>
            <a:r>
              <a:rPr lang="en-GB" b="1" i="1" dirty="0" err="1"/>
              <a:t>pavlefshmërisë</a:t>
            </a:r>
            <a:r>
              <a:rPr lang="en-GB" b="1" i="1" dirty="0"/>
              <a:t> absolute </a:t>
            </a:r>
            <a:r>
              <a:rPr lang="en-GB" b="1" i="1" dirty="0" err="1"/>
              <a:t>të</a:t>
            </a:r>
            <a:r>
              <a:rPr lang="en-GB" b="1" i="1" dirty="0"/>
              <a:t> </a:t>
            </a:r>
            <a:r>
              <a:rPr lang="en-GB" b="1" i="1" dirty="0" err="1"/>
              <a:t>akteve</a:t>
            </a:r>
            <a:r>
              <a:rPr lang="en-GB" b="1" i="1" dirty="0"/>
              <a:t> </a:t>
            </a:r>
            <a:r>
              <a:rPr lang="en-GB" b="1" i="1" dirty="0" err="1"/>
              <a:t>të</a:t>
            </a:r>
            <a:r>
              <a:rPr lang="en-GB" b="1" i="1" dirty="0"/>
              <a:t> </a:t>
            </a:r>
            <a:r>
              <a:rPr lang="en-GB" b="1" i="1" dirty="0" err="1"/>
              <a:t>hetimit</a:t>
            </a:r>
            <a:r>
              <a:rPr lang="en-GB" b="1" i="1" dirty="0"/>
              <a:t> </a:t>
            </a:r>
            <a:r>
              <a:rPr lang="en-GB" b="1" i="1" dirty="0" err="1"/>
              <a:t>paraprak</a:t>
            </a:r>
            <a:r>
              <a:rPr lang="en-GB" b="1" i="1" dirty="0"/>
              <a:t> </a:t>
            </a:r>
            <a:r>
              <a:rPr lang="en-GB" b="1" i="1" dirty="0" err="1"/>
              <a:t>dhe</a:t>
            </a:r>
            <a:r>
              <a:rPr lang="en-GB" b="1" i="1" dirty="0"/>
              <a:t> </a:t>
            </a:r>
            <a:r>
              <a:rPr lang="en-GB" b="1" i="1" dirty="0" err="1"/>
              <a:t>pavlefshmërisë</a:t>
            </a:r>
            <a:r>
              <a:rPr lang="en-GB" b="1" i="1" dirty="0"/>
              <a:t> absolute </a:t>
            </a:r>
            <a:r>
              <a:rPr lang="en-GB" b="1" i="1" dirty="0" err="1"/>
              <a:t>të</a:t>
            </a:r>
            <a:r>
              <a:rPr lang="en-GB" b="1" i="1" dirty="0"/>
              <a:t> </a:t>
            </a:r>
            <a:r>
              <a:rPr lang="en-GB" b="1" i="1" dirty="0" err="1"/>
              <a:t>akteve</a:t>
            </a:r>
            <a:r>
              <a:rPr lang="en-GB" b="1" i="1" dirty="0"/>
              <a:t> </a:t>
            </a:r>
            <a:r>
              <a:rPr lang="en-GB" b="1" i="1" dirty="0" err="1"/>
              <a:t>proçedurale</a:t>
            </a:r>
            <a:r>
              <a:rPr lang="en-GB" b="1" i="1" dirty="0"/>
              <a:t> </a:t>
            </a:r>
            <a:r>
              <a:rPr lang="en-GB" b="1" i="1" dirty="0" err="1"/>
              <a:t>të</a:t>
            </a:r>
            <a:r>
              <a:rPr lang="en-GB" b="1" i="1" dirty="0"/>
              <a:t> </a:t>
            </a:r>
            <a:r>
              <a:rPr lang="en-GB" b="1" i="1" dirty="0" err="1"/>
              <a:t>formuara</a:t>
            </a:r>
            <a:r>
              <a:rPr lang="en-GB" b="1" i="1" dirty="0"/>
              <a:t> </a:t>
            </a:r>
            <a:r>
              <a:rPr lang="en-GB" b="1" i="1" dirty="0" err="1"/>
              <a:t>në</a:t>
            </a:r>
            <a:r>
              <a:rPr lang="en-GB" b="1" i="1" dirty="0"/>
              <a:t> </a:t>
            </a:r>
            <a:r>
              <a:rPr lang="en-GB" b="1" i="1" dirty="0" err="1"/>
              <a:t>gjykimin</a:t>
            </a:r>
            <a:r>
              <a:rPr lang="en-GB" b="1" i="1" dirty="0"/>
              <a:t> e </a:t>
            </a:r>
            <a:r>
              <a:rPr lang="en-GB" b="1" i="1" dirty="0" err="1"/>
              <a:t>seancës</a:t>
            </a:r>
            <a:r>
              <a:rPr lang="en-GB" b="1" i="1" dirty="0"/>
              <a:t> </a:t>
            </a:r>
            <a:r>
              <a:rPr lang="en-GB" b="1" i="1" dirty="0" err="1"/>
              <a:t>paraprake</a:t>
            </a:r>
            <a:r>
              <a:rPr lang="en-GB" b="1" i="1" dirty="0"/>
              <a:t>?</a:t>
            </a:r>
          </a:p>
          <a:p>
            <a:pPr algn="just"/>
            <a:r>
              <a:rPr lang="en-GB" b="1" i="1" dirty="0" err="1"/>
              <a:t>Cilat</a:t>
            </a:r>
            <a:r>
              <a:rPr lang="en-GB" b="1" i="1" dirty="0"/>
              <a:t> </a:t>
            </a:r>
            <a:r>
              <a:rPr lang="en-GB" b="1" i="1" dirty="0" err="1"/>
              <a:t>janë</a:t>
            </a:r>
            <a:r>
              <a:rPr lang="en-GB" b="1" i="1" dirty="0"/>
              <a:t> </a:t>
            </a:r>
            <a:r>
              <a:rPr lang="en-GB" b="1" i="1" dirty="0" err="1"/>
              <a:t>pasojat</a:t>
            </a:r>
            <a:r>
              <a:rPr lang="en-GB" b="1" i="1" dirty="0"/>
              <a:t> e </a:t>
            </a:r>
            <a:r>
              <a:rPr lang="en-GB" b="1" i="1" dirty="0" err="1"/>
              <a:t>konstatimit</a:t>
            </a:r>
            <a:r>
              <a:rPr lang="en-GB" b="1" i="1" dirty="0"/>
              <a:t> </a:t>
            </a:r>
            <a:r>
              <a:rPr lang="en-GB" b="1" i="1" dirty="0" err="1"/>
              <a:t>të</a:t>
            </a:r>
            <a:r>
              <a:rPr lang="en-GB" b="1" i="1" dirty="0"/>
              <a:t> </a:t>
            </a:r>
            <a:r>
              <a:rPr lang="en-GB" b="1" i="1" dirty="0" err="1"/>
              <a:t>seicilës</a:t>
            </a:r>
            <a:r>
              <a:rPr lang="en-GB" b="1" i="1" dirty="0"/>
              <a:t> </a:t>
            </a:r>
            <a:r>
              <a:rPr lang="en-GB" b="1" i="1" dirty="0" err="1"/>
              <a:t>prej</a:t>
            </a:r>
            <a:r>
              <a:rPr lang="en-GB" b="1" i="1" dirty="0"/>
              <a:t> </a:t>
            </a:r>
            <a:r>
              <a:rPr lang="en-GB" b="1" i="1" dirty="0" err="1"/>
              <a:t>këtyre</a:t>
            </a:r>
            <a:r>
              <a:rPr lang="en-GB" b="1" i="1" dirty="0"/>
              <a:t> </a:t>
            </a:r>
            <a:r>
              <a:rPr lang="en-GB" b="1" i="1" dirty="0" err="1"/>
              <a:t>pavlefshmërish</a:t>
            </a:r>
            <a:r>
              <a:rPr lang="en-GB" b="1" i="1" dirty="0"/>
              <a:t> </a:t>
            </a:r>
            <a:r>
              <a:rPr lang="en-GB" b="1" i="1" dirty="0" err="1"/>
              <a:t>në</a:t>
            </a:r>
            <a:r>
              <a:rPr lang="en-GB" b="1" i="1" dirty="0"/>
              <a:t> </a:t>
            </a:r>
            <a:r>
              <a:rPr lang="en-GB" b="1" i="1" dirty="0" err="1"/>
              <a:t>gjykimin</a:t>
            </a:r>
            <a:r>
              <a:rPr lang="en-GB" b="1" i="1" dirty="0"/>
              <a:t> e </a:t>
            </a:r>
            <a:r>
              <a:rPr lang="en-GB" b="1" i="1" dirty="0" err="1"/>
              <a:t>themelit</a:t>
            </a:r>
            <a:r>
              <a:rPr lang="en-GB" b="1" i="1" dirty="0"/>
              <a:t>?</a:t>
            </a:r>
          </a:p>
          <a:p>
            <a:pPr algn="just"/>
            <a:r>
              <a:rPr lang="en-GB" b="1" i="1" dirty="0" err="1"/>
              <a:t>Cili</a:t>
            </a:r>
            <a:r>
              <a:rPr lang="en-GB" b="1" i="1" dirty="0"/>
              <a:t> </a:t>
            </a:r>
            <a:r>
              <a:rPr lang="en-GB" b="1" i="1" dirty="0" err="1"/>
              <a:t>është</a:t>
            </a:r>
            <a:r>
              <a:rPr lang="en-GB" b="1" i="1" dirty="0"/>
              <a:t> </a:t>
            </a:r>
            <a:r>
              <a:rPr lang="en-GB" b="1" i="1" dirty="0" err="1"/>
              <a:t>organi</a:t>
            </a:r>
            <a:r>
              <a:rPr lang="en-GB" b="1" i="1" dirty="0"/>
              <a:t> </a:t>
            </a:r>
            <a:r>
              <a:rPr lang="en-GB" b="1" i="1" dirty="0" err="1"/>
              <a:t>kompetent</a:t>
            </a:r>
            <a:r>
              <a:rPr lang="en-GB" b="1" i="1" dirty="0"/>
              <a:t> </a:t>
            </a:r>
            <a:r>
              <a:rPr lang="en-GB" b="1" i="1" dirty="0" err="1"/>
              <a:t>konstatues</a:t>
            </a:r>
            <a:r>
              <a:rPr lang="en-GB" b="1" i="1" dirty="0"/>
              <a:t> </a:t>
            </a:r>
            <a:r>
              <a:rPr lang="en-GB" b="1" i="1" dirty="0" err="1"/>
              <a:t>i</a:t>
            </a:r>
            <a:r>
              <a:rPr lang="en-GB" b="1" i="1" dirty="0"/>
              <a:t> </a:t>
            </a:r>
            <a:r>
              <a:rPr lang="en-GB" b="1" i="1" dirty="0" err="1"/>
              <a:t>kësaj</a:t>
            </a:r>
            <a:r>
              <a:rPr lang="en-GB" b="1" i="1" dirty="0"/>
              <a:t> </a:t>
            </a:r>
            <a:r>
              <a:rPr lang="en-GB" b="1" i="1" dirty="0" err="1"/>
              <a:t>pavlefshmërie</a:t>
            </a:r>
            <a:r>
              <a:rPr lang="en-GB" b="1" i="1" dirty="0"/>
              <a:t> </a:t>
            </a:r>
            <a:r>
              <a:rPr lang="en-GB" b="1" i="1" dirty="0" err="1"/>
              <a:t>në</a:t>
            </a:r>
            <a:r>
              <a:rPr lang="en-GB" b="1" i="1" dirty="0"/>
              <a:t> </a:t>
            </a:r>
            <a:r>
              <a:rPr lang="en-GB" b="1" i="1" dirty="0" err="1"/>
              <a:t>të</a:t>
            </a:r>
            <a:r>
              <a:rPr lang="en-GB" b="1" i="1" dirty="0"/>
              <a:t> </a:t>
            </a:r>
            <a:r>
              <a:rPr lang="en-GB" b="1" i="1" dirty="0" err="1"/>
              <a:t>dyja</a:t>
            </a:r>
            <a:r>
              <a:rPr lang="en-GB" b="1" i="1" dirty="0"/>
              <a:t> </a:t>
            </a:r>
            <a:r>
              <a:rPr lang="en-GB" b="1" i="1" dirty="0" err="1"/>
              <a:t>rastet</a:t>
            </a:r>
            <a:r>
              <a:rPr lang="en-GB" b="1" i="1" dirty="0"/>
              <a:t>? </a:t>
            </a:r>
          </a:p>
          <a:p>
            <a:pPr algn="just"/>
            <a:r>
              <a:rPr lang="en-GB" b="1" i="1" dirty="0"/>
              <a:t>A </a:t>
            </a:r>
            <a:r>
              <a:rPr lang="en-GB" b="1" i="1" dirty="0" err="1"/>
              <a:t>është</a:t>
            </a:r>
            <a:r>
              <a:rPr lang="en-GB" b="1" i="1" dirty="0"/>
              <a:t> </a:t>
            </a:r>
            <a:r>
              <a:rPr lang="en-GB" b="1" i="1" dirty="0" err="1"/>
              <a:t>tagër</a:t>
            </a:r>
            <a:r>
              <a:rPr lang="en-GB" b="1" i="1" dirty="0"/>
              <a:t> </a:t>
            </a:r>
            <a:r>
              <a:rPr lang="en-GB" b="1" i="1" dirty="0" err="1"/>
              <a:t>i</a:t>
            </a:r>
            <a:r>
              <a:rPr lang="en-GB" b="1" i="1" dirty="0"/>
              <a:t> </a:t>
            </a:r>
            <a:r>
              <a:rPr lang="en-GB" b="1" i="1" dirty="0" err="1"/>
              <a:t>Gjykatës</a:t>
            </a:r>
            <a:r>
              <a:rPr lang="en-GB" b="1" i="1" dirty="0"/>
              <a:t> </a:t>
            </a:r>
            <a:r>
              <a:rPr lang="en-GB" b="1" i="1" dirty="0" err="1"/>
              <a:t>së</a:t>
            </a:r>
            <a:r>
              <a:rPr lang="en-GB" b="1" i="1" dirty="0"/>
              <a:t> </a:t>
            </a:r>
            <a:r>
              <a:rPr lang="en-GB" b="1" i="1" dirty="0" err="1"/>
              <a:t>themelit</a:t>
            </a:r>
            <a:r>
              <a:rPr lang="en-GB" b="1" i="1" dirty="0"/>
              <a:t> </a:t>
            </a:r>
            <a:r>
              <a:rPr lang="en-GB" b="1" i="1" dirty="0" err="1"/>
              <a:t>vlerësimi</a:t>
            </a:r>
            <a:r>
              <a:rPr lang="en-GB" b="1" i="1" dirty="0"/>
              <a:t> </a:t>
            </a:r>
            <a:r>
              <a:rPr lang="en-GB" b="1" i="1" dirty="0" err="1"/>
              <a:t>mbi</a:t>
            </a:r>
            <a:r>
              <a:rPr lang="en-GB" b="1" i="1" dirty="0"/>
              <a:t> </a:t>
            </a:r>
            <a:r>
              <a:rPr lang="en-GB" b="1" i="1" dirty="0" err="1"/>
              <a:t>vlefshmërinë</a:t>
            </a:r>
            <a:r>
              <a:rPr lang="en-GB" b="1" i="1" dirty="0"/>
              <a:t>/</a:t>
            </a:r>
            <a:r>
              <a:rPr lang="en-GB" b="1" i="1" dirty="0" err="1"/>
              <a:t>rregullshmërinë</a:t>
            </a:r>
            <a:r>
              <a:rPr lang="en-GB" b="1" i="1" dirty="0"/>
              <a:t> e </a:t>
            </a:r>
            <a:r>
              <a:rPr lang="en-GB" b="1" i="1" dirty="0" err="1"/>
              <a:t>proçedurës</a:t>
            </a:r>
            <a:r>
              <a:rPr lang="en-GB" b="1" i="1" dirty="0"/>
              <a:t> </a:t>
            </a:r>
            <a:r>
              <a:rPr lang="en-GB" b="1" i="1" dirty="0" err="1"/>
              <a:t>së</a:t>
            </a:r>
            <a:r>
              <a:rPr lang="en-GB" b="1" i="1" dirty="0"/>
              <a:t> </a:t>
            </a:r>
            <a:r>
              <a:rPr lang="en-GB" b="1" i="1" dirty="0" err="1"/>
              <a:t>njoftimit</a:t>
            </a:r>
            <a:r>
              <a:rPr lang="en-GB" b="1" i="1" dirty="0"/>
              <a:t> </a:t>
            </a:r>
            <a:r>
              <a:rPr lang="en-GB" b="1" i="1" dirty="0" err="1"/>
              <a:t>të</a:t>
            </a:r>
            <a:r>
              <a:rPr lang="en-GB" b="1" i="1" dirty="0"/>
              <a:t> </a:t>
            </a:r>
            <a:r>
              <a:rPr lang="en-GB" b="1" i="1" dirty="0" err="1"/>
              <a:t>akteve</a:t>
            </a:r>
            <a:r>
              <a:rPr lang="en-GB" b="1" i="1" dirty="0"/>
              <a:t> </a:t>
            </a:r>
            <a:r>
              <a:rPr lang="en-GB" b="1" i="1" dirty="0" err="1"/>
              <a:t>proçeduriale</a:t>
            </a:r>
            <a:r>
              <a:rPr lang="en-GB" b="1" i="1" dirty="0"/>
              <a:t> </a:t>
            </a:r>
            <a:r>
              <a:rPr lang="en-GB" b="1" i="1" dirty="0" err="1"/>
              <a:t>subjekteve</a:t>
            </a:r>
            <a:r>
              <a:rPr lang="en-GB" b="1" i="1" dirty="0"/>
              <a:t> </a:t>
            </a:r>
            <a:r>
              <a:rPr lang="en-GB" b="1" i="1" dirty="0" err="1"/>
              <a:t>dhe</a:t>
            </a:r>
            <a:r>
              <a:rPr lang="en-GB" b="1" i="1" dirty="0"/>
              <a:t> </a:t>
            </a:r>
            <a:r>
              <a:rPr lang="en-GB" b="1" i="1" dirty="0" err="1"/>
              <a:t>rrjedhimisht</a:t>
            </a:r>
            <a:r>
              <a:rPr lang="en-GB" b="1" i="1" dirty="0"/>
              <a:t> </a:t>
            </a:r>
            <a:r>
              <a:rPr lang="en-GB" b="1" i="1" dirty="0" err="1"/>
              <a:t>për</a:t>
            </a:r>
            <a:r>
              <a:rPr lang="en-GB" b="1" i="1" dirty="0"/>
              <a:t> </a:t>
            </a:r>
            <a:r>
              <a:rPr lang="en-GB" b="1" i="1" dirty="0" err="1"/>
              <a:t>ligjshmërinë</a:t>
            </a:r>
            <a:r>
              <a:rPr lang="en-GB" b="1" i="1" dirty="0"/>
              <a:t> e </a:t>
            </a:r>
            <a:r>
              <a:rPr lang="en-GB" b="1" i="1" dirty="0" err="1"/>
              <a:t>vendimit</a:t>
            </a:r>
            <a:r>
              <a:rPr lang="en-GB" b="1" i="1" dirty="0"/>
              <a:t> </a:t>
            </a:r>
            <a:r>
              <a:rPr lang="en-GB" b="1" i="1" dirty="0" err="1"/>
              <a:t>të</a:t>
            </a:r>
            <a:r>
              <a:rPr lang="en-GB" b="1" i="1" dirty="0"/>
              <a:t> </a:t>
            </a:r>
            <a:r>
              <a:rPr lang="en-GB" b="1" i="1" dirty="0" err="1"/>
              <a:t>Gj.S.P</a:t>
            </a:r>
            <a:r>
              <a:rPr lang="en-GB" b="1" i="1" dirty="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GB" sz="2400" b="1" dirty="0" err="1">
                <a:solidFill>
                  <a:srgbClr val="C00000"/>
                </a:solidFill>
              </a:rPr>
              <a:t>Çështja</a:t>
            </a:r>
            <a:r>
              <a:rPr lang="en-GB" sz="2400" b="1" dirty="0">
                <a:solidFill>
                  <a:srgbClr val="C00000"/>
                </a:solidFill>
              </a:rPr>
              <a:t> </a:t>
            </a:r>
            <a:r>
              <a:rPr lang="en-GB" sz="2400" b="1" dirty="0" err="1">
                <a:solidFill>
                  <a:srgbClr val="C00000"/>
                </a:solidFill>
              </a:rPr>
              <a:t>Prokuroria</a:t>
            </a:r>
            <a:r>
              <a:rPr lang="en-GB" sz="2400" b="1" dirty="0">
                <a:solidFill>
                  <a:srgbClr val="C00000"/>
                </a:solidFill>
              </a:rPr>
              <a:t> </a:t>
            </a:r>
            <a:r>
              <a:rPr lang="en-GB" sz="2400" b="1" dirty="0" err="1">
                <a:solidFill>
                  <a:srgbClr val="C00000"/>
                </a:solidFill>
              </a:rPr>
              <a:t>kundër</a:t>
            </a:r>
            <a:r>
              <a:rPr lang="en-GB" sz="2400" b="1" dirty="0">
                <a:solidFill>
                  <a:srgbClr val="C00000"/>
                </a:solidFill>
              </a:rPr>
              <a:t> R.H (71 </a:t>
            </a:r>
            <a:r>
              <a:rPr lang="en-GB" sz="2400" b="1" dirty="0" err="1">
                <a:solidFill>
                  <a:srgbClr val="C00000"/>
                </a:solidFill>
              </a:rPr>
              <a:t>vjeç</a:t>
            </a:r>
            <a:r>
              <a:rPr lang="en-GB" sz="2400" b="1" dirty="0">
                <a:solidFill>
                  <a:srgbClr val="C00000"/>
                </a:solidFill>
              </a:rPr>
              <a:t>), </a:t>
            </a:r>
            <a:r>
              <a:rPr lang="sq-AL" sz="2400" b="1" dirty="0">
                <a:solidFill>
                  <a:srgbClr val="C00000"/>
                </a:solidFill>
              </a:rPr>
              <a:t>Vendimi 62-2022-4544(427)</a:t>
            </a:r>
            <a:r>
              <a:rPr lang="en-GB" sz="2400" b="1" dirty="0">
                <a:solidFill>
                  <a:srgbClr val="C00000"/>
                </a:solidFill>
              </a:rPr>
              <a:t>, </a:t>
            </a:r>
            <a:r>
              <a:rPr lang="en-GB" sz="2400" b="1" dirty="0" err="1">
                <a:solidFill>
                  <a:srgbClr val="C00000"/>
                </a:solidFill>
              </a:rPr>
              <a:t>datë</a:t>
            </a:r>
            <a:r>
              <a:rPr lang="en-GB" sz="2400" b="1" dirty="0">
                <a:solidFill>
                  <a:srgbClr val="C00000"/>
                </a:solidFill>
              </a:rPr>
              <a:t> 22.11.2022 </a:t>
            </a:r>
            <a:r>
              <a:rPr lang="en-GB" sz="2400" b="1" dirty="0" err="1">
                <a:solidFill>
                  <a:srgbClr val="C00000"/>
                </a:solidFill>
              </a:rPr>
              <a:t>GjRrGj</a:t>
            </a:r>
            <a:r>
              <a:rPr lang="en-GB" sz="2400" b="1" dirty="0">
                <a:solidFill>
                  <a:srgbClr val="C00000"/>
                </a:solidFill>
              </a:rPr>
              <a:t> </a:t>
            </a:r>
            <a:r>
              <a:rPr lang="en-GB" sz="2400" b="1" dirty="0" err="1">
                <a:solidFill>
                  <a:srgbClr val="C00000"/>
                </a:solidFill>
              </a:rPr>
              <a:t>Fier</a:t>
            </a:r>
            <a:r>
              <a:rPr lang="en-GB" sz="2400" b="1" dirty="0">
                <a:solidFill>
                  <a:srgbClr val="C00000"/>
                </a:solidFill>
              </a:rPr>
              <a:t>.</a:t>
            </a:r>
            <a:endParaRPr lang="en-US" sz="2400" b="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Autofit/>
          </a:bodyPr>
          <a:lstStyle/>
          <a:p>
            <a:pPr algn="just"/>
            <a:r>
              <a:rPr lang="sq-AL" sz="1600" dirty="0"/>
              <a:t>Nga përmbajtja e dispozitave proceduriale penale të cilat rregullojnë institutin e gjykimit të shkurtuar, rezulton se ky lloj gjykimi, i cilësuar nga legjislacioni procedural penal si formë e posaçme e procedimit gjyqësor ndryshon nga gjykimi i zakonshëm, për shkak se, aplikohet </a:t>
            </a:r>
            <a:r>
              <a:rPr lang="sq-AL" sz="1600" b="1" dirty="0"/>
              <a:t>vetëm mbi kërkesën e të pandehurit, e cila përpara ndryshimeve proceduriale, mund paraqitej përpara se gjykata të deklaronte të çelur hetimin gjyqësor;</a:t>
            </a:r>
            <a:r>
              <a:rPr lang="sq-AL" sz="1600" dirty="0"/>
              <a:t> ky lloj gjykimi ofron shpejtësi dhe ekonomi gjyqësore pasi ezauron formën e zakonshme proceduriale të gjykimit. Gjithashtu, ky lloj gjykimi, nisur nga fakti që zbatohet vetëm në bazë të kërkimit të të pandehurit (karakteri vullnetar) në çdo rast të aplikimit të tij ka karakter shpërblyes, pra,  nëse i pandehuri deklarohet fajtor për veprën penale për të cilën është akuzuar, gjykata i ul dënimin e dhënë me burgim ose gjobë në masën e 1/3 së dënimit. </a:t>
            </a:r>
            <a:r>
              <a:rPr lang="sq-AL" sz="1600" b="1" u="sng" dirty="0">
                <a:solidFill>
                  <a:srgbClr val="C00000"/>
                </a:solidFill>
              </a:rPr>
              <a:t>Prandaj nisur nga këto karakteristika të veçanta të aplikimit te këtij instituti,  rrëzimi i  kërkesës së paraqitur nga i pandehuri për të proceduar me gjykim të shkurtuar nga Gjyqtari i themelit, për shkak se ai nuk e ka paraqitur atë në seancë paraprake, do të passillte humbjen e kësaj të drejtë me natyrë materiale për të pandehurin.</a:t>
            </a:r>
            <a:endParaRPr lang="en-US" sz="1600" b="1" u="sng" dirty="0">
              <a:solidFill>
                <a:srgbClr val="C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A313-6E63-4B7C-A07F-DA6D7C6E04F1}"/>
              </a:ext>
            </a:extLst>
          </p:cNvPr>
          <p:cNvSpPr>
            <a:spLocks noGrp="1"/>
          </p:cNvSpPr>
          <p:nvPr>
            <p:ph type="title"/>
          </p:nvPr>
        </p:nvSpPr>
        <p:spPr>
          <a:xfrm>
            <a:off x="457200" y="274638"/>
            <a:ext cx="7620000" cy="1143000"/>
          </a:xfrm>
        </p:spPr>
        <p:txBody>
          <a:bodyPr>
            <a:normAutofit/>
          </a:bodyPr>
          <a:lstStyle/>
          <a:p>
            <a:r>
              <a:rPr lang="en-US" sz="2800" b="1" dirty="0" err="1">
                <a:solidFill>
                  <a:srgbClr val="C00000"/>
                </a:solidFill>
              </a:rPr>
              <a:t>Qëndrimi</a:t>
            </a:r>
            <a:r>
              <a:rPr lang="en-US" sz="2800" b="1" dirty="0">
                <a:solidFill>
                  <a:srgbClr val="C00000"/>
                </a:solidFill>
              </a:rPr>
              <a:t> </a:t>
            </a:r>
            <a:r>
              <a:rPr lang="en-US" sz="2800" b="1" dirty="0" err="1">
                <a:solidFill>
                  <a:srgbClr val="C00000"/>
                </a:solidFill>
              </a:rPr>
              <a:t>i</a:t>
            </a:r>
            <a:r>
              <a:rPr lang="en-US" sz="2800" b="1" dirty="0">
                <a:solidFill>
                  <a:srgbClr val="C00000"/>
                </a:solidFill>
              </a:rPr>
              <a:t> </a:t>
            </a:r>
            <a:r>
              <a:rPr lang="sq-AL" sz="2800" b="1" dirty="0">
                <a:solidFill>
                  <a:srgbClr val="C00000"/>
                </a:solidFill>
              </a:rPr>
              <a:t>Kolegjit Penal të Gjykatës së Lartë</a:t>
            </a:r>
            <a:r>
              <a:rPr lang="en-US" sz="2800" b="1" dirty="0">
                <a:solidFill>
                  <a:srgbClr val="C00000"/>
                </a:solidFill>
              </a:rPr>
              <a:t> </a:t>
            </a:r>
            <a:r>
              <a:rPr lang="en-US" sz="2800" b="1" dirty="0" err="1">
                <a:solidFill>
                  <a:srgbClr val="C00000"/>
                </a:solidFill>
              </a:rPr>
              <a:t>për</a:t>
            </a:r>
            <a:r>
              <a:rPr lang="en-US" sz="2800" b="1" dirty="0">
                <a:solidFill>
                  <a:srgbClr val="C00000"/>
                </a:solidFill>
              </a:rPr>
              <a:t> </a:t>
            </a:r>
            <a:r>
              <a:rPr lang="en-US" sz="2800" b="1" dirty="0" err="1">
                <a:solidFill>
                  <a:srgbClr val="C00000"/>
                </a:solidFill>
              </a:rPr>
              <a:t>këtë</a:t>
            </a:r>
            <a:r>
              <a:rPr lang="en-US" sz="2800" b="1" dirty="0">
                <a:solidFill>
                  <a:srgbClr val="C00000"/>
                </a:solidFill>
              </a:rPr>
              <a:t> </a:t>
            </a:r>
            <a:r>
              <a:rPr lang="en-US" sz="2800" b="1" dirty="0" err="1">
                <a:solidFill>
                  <a:srgbClr val="C00000"/>
                </a:solidFill>
              </a:rPr>
              <a:t>rast</a:t>
            </a:r>
            <a:endParaRPr lang="en-US" sz="2800" b="1" dirty="0">
              <a:solidFill>
                <a:srgbClr val="C00000"/>
              </a:solidFill>
            </a:endParaRPr>
          </a:p>
        </p:txBody>
      </p:sp>
      <p:sp>
        <p:nvSpPr>
          <p:cNvPr id="3" name="Content Placeholder 2">
            <a:extLst>
              <a:ext uri="{FF2B5EF4-FFF2-40B4-BE49-F238E27FC236}">
                <a16:creationId xmlns:a16="http://schemas.microsoft.com/office/drawing/2014/main" id="{1F1B74F3-D0BD-464A-A656-AAC817F95960}"/>
              </a:ext>
            </a:extLst>
          </p:cNvPr>
          <p:cNvSpPr>
            <a:spLocks noGrp="1"/>
          </p:cNvSpPr>
          <p:nvPr>
            <p:ph sz="quarter" idx="1"/>
          </p:nvPr>
        </p:nvSpPr>
        <p:spPr>
          <a:xfrm>
            <a:off x="457200" y="1600200"/>
            <a:ext cx="8077200" cy="4873752"/>
          </a:xfrm>
        </p:spPr>
        <p:txBody>
          <a:bodyPr>
            <a:normAutofit fontScale="70000" lnSpcReduction="20000"/>
          </a:bodyPr>
          <a:lstStyle/>
          <a:p>
            <a:endParaRPr lang="en-US" dirty="0"/>
          </a:p>
          <a:p>
            <a:pPr algn="just"/>
            <a:r>
              <a:rPr lang="sq-AL" dirty="0"/>
              <a:t>Sipas Vendimit Nr. 00-2020-485 , datë 24.12.2020 të Kolegjit Penal të Gjykatës së Lartë:</a:t>
            </a:r>
            <a:r>
              <a:rPr lang="sq-AL" b="1" dirty="0"/>
              <a:t> </a:t>
            </a:r>
            <a:r>
              <a:rPr lang="sq-AL" i="1" dirty="0"/>
              <a:t>“...Në kushtet kur vetë ligji procedural penal nuk lejon ankim ndaj vendimit të gjyqtarit të seancës paraprake që e dërgon çështjen në gjyq </a:t>
            </a:r>
            <a:r>
              <a:rPr lang="sq-AL" b="1" i="1" dirty="0"/>
              <a:t>edhe nëse gjyqtari i seancës gjyqësore konstaton parregullsi lidhur me njoftimin e të pandehurit në seancë paraprake, ligji procedural penal i ka dhënë hapësirë gjykatës që gjatë shqyrtimit të çështjes në themel t’i korrigjojë ato, duke kryer njoftimet e të pandehurit sipas rregullave të parashikuara në nenet 140-142, 352 të Kodit të Procedurës Penale, pa cënuar vendimin gjyqësor të dhënë nga gjyqtari i seancës paraprake, gjyqtar i po të njëjtës shkallë gjykimi</a:t>
            </a:r>
            <a:r>
              <a:rPr lang="sq-AL" i="1" dirty="0"/>
              <a:t>....Nga interpretimi logjik i dispozitave në lidhje me seancën paraprake, arrihet në përfundimin se ndaj vendimit të seancës paraprake nuk parashikohet e drejta e ankimit pikërisht sepse </a:t>
            </a:r>
            <a:r>
              <a:rPr lang="sq-AL" b="1" i="1" dirty="0">
                <a:solidFill>
                  <a:srgbClr val="C00000"/>
                </a:solidFill>
              </a:rPr>
              <a:t>shkeljet procedurale që mund të kostatohen në seancë paraprake mund të rregullohen gjatë gjykimit të themelit</a:t>
            </a:r>
            <a:r>
              <a:rPr lang="sq-AL" i="1" dirty="0">
                <a:solidFill>
                  <a:srgbClr val="C00000"/>
                </a:solidFill>
              </a:rPr>
              <a:t>.</a:t>
            </a:r>
            <a:r>
              <a:rPr lang="sq-AL" i="1" dirty="0"/>
              <a:t> </a:t>
            </a:r>
            <a:r>
              <a:rPr lang="sq-AL" b="1" i="1" dirty="0"/>
              <a:t>Në këtë linjë arsyetimi, gjyqtari i themelit nuk ka të drejtë të shpallë të pavlefshëm vendimin e gjyqtarit të seancës paraprake, por ka të drejtën dhe detyrimin të korrigjojë shkeljet procedurale që konstaton se janë kryer në seancë paraprake....”.</a:t>
            </a:r>
            <a:endParaRPr lang="en-US" b="1" dirty="0"/>
          </a:p>
          <a:p>
            <a:endParaRPr lang="en-US" dirty="0"/>
          </a:p>
          <a:p>
            <a:endParaRPr lang="en-US" dirty="0"/>
          </a:p>
        </p:txBody>
      </p:sp>
    </p:spTree>
    <p:extLst>
      <p:ext uri="{BB962C8B-B14F-4D97-AF65-F5344CB8AC3E}">
        <p14:creationId xmlns:p14="http://schemas.microsoft.com/office/powerpoint/2010/main" val="4168975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C030-9686-47E6-A1A6-FE0A5BAAEF92}"/>
              </a:ext>
            </a:extLst>
          </p:cNvPr>
          <p:cNvSpPr>
            <a:spLocks noGrp="1"/>
          </p:cNvSpPr>
          <p:nvPr>
            <p:ph type="title"/>
          </p:nvPr>
        </p:nvSpPr>
        <p:spPr>
          <a:xfrm>
            <a:off x="457200" y="274638"/>
            <a:ext cx="7696200" cy="715962"/>
          </a:xfrm>
        </p:spPr>
        <p:txBody>
          <a:bodyPr/>
          <a:lstStyle/>
          <a:p>
            <a:r>
              <a:rPr lang="en-US" b="1" dirty="0" err="1">
                <a:solidFill>
                  <a:srgbClr val="C00000"/>
                </a:solidFill>
              </a:rPr>
              <a:t>Vijon</a:t>
            </a:r>
            <a:r>
              <a:rPr lang="en-US" b="1" dirty="0">
                <a:solidFill>
                  <a:srgbClr val="C00000"/>
                </a:solidFill>
              </a:rPr>
              <a:t>…</a:t>
            </a:r>
          </a:p>
        </p:txBody>
      </p:sp>
      <p:sp>
        <p:nvSpPr>
          <p:cNvPr id="3" name="Content Placeholder 2">
            <a:extLst>
              <a:ext uri="{FF2B5EF4-FFF2-40B4-BE49-F238E27FC236}">
                <a16:creationId xmlns:a16="http://schemas.microsoft.com/office/drawing/2014/main" id="{0B909DF7-0A3F-449B-B10E-6890B0D2DEC8}"/>
              </a:ext>
            </a:extLst>
          </p:cNvPr>
          <p:cNvSpPr>
            <a:spLocks noGrp="1"/>
          </p:cNvSpPr>
          <p:nvPr>
            <p:ph sz="quarter" idx="1"/>
          </p:nvPr>
        </p:nvSpPr>
        <p:spPr>
          <a:xfrm>
            <a:off x="457200" y="1219200"/>
            <a:ext cx="8153400" cy="5254752"/>
          </a:xfrm>
        </p:spPr>
        <p:txBody>
          <a:bodyPr>
            <a:normAutofit fontScale="70000" lnSpcReduction="20000"/>
          </a:bodyPr>
          <a:lstStyle/>
          <a:p>
            <a:endParaRPr lang="en-US" sz="2400" dirty="0"/>
          </a:p>
          <a:p>
            <a:pPr algn="just"/>
            <a:r>
              <a:rPr lang="sq-AL" sz="2400" dirty="0"/>
              <a:t>Gjykata vlerëson se instituti i seancës paraprake nuk ka për qëllim të mohojë apo cenojë të drejtat e palëve, siç është e drejta për të kërkuar gjykim të shkurtuar, një drejtë proceduriale me karakter material e të pandehurit, por ka për synim të disiplinojë veprimtarinë e organit të akuzës dhe të filtrojë aktet e vlefshme e provat e përdorshme në mënyrë që Gjyqtari i themelit të mos investohet në ato raste kur nuk ka prova të mjaftueshme për të mbështetur akuzën në gjyq.</a:t>
            </a:r>
            <a:endParaRPr lang="en-US" sz="2400" dirty="0"/>
          </a:p>
          <a:p>
            <a:pPr algn="just"/>
            <a:r>
              <a:rPr lang="sq-AL" sz="2400" b="1" dirty="0"/>
              <a:t>Gjykata konstaton se neni 403 i K.Pr.Penale parashikon se kërkesa për gjykim të shkurtuar nuk pranohet nëse ajo nuk paraqitet nga i pandehuri ose mbrojtësi me autorizim të posaçëm në seancë paraprake, duke lënë të kuptohet se vetëm në ato raste kur i pandehuri mbrohet nga një mbrojtës i zgjedhur dhe ka këtë të drejtë për të kërkuar gjykim të shkurtuar, nuk e ushtron atë në fazën e duhur proceduriale, dhe jo në ato raste kur i pandehuri në mungesë është mbrojtur në seancë paraprake nga një mbrojtës i caktuar kryesisht.</a:t>
            </a:r>
            <a:r>
              <a:rPr lang="sq-AL" sz="2400" dirty="0"/>
              <a:t> </a:t>
            </a:r>
            <a:r>
              <a:rPr lang="sq-AL" sz="2400" b="1" u="sng" dirty="0">
                <a:solidFill>
                  <a:srgbClr val="C00000"/>
                </a:solidFill>
              </a:rPr>
              <a:t>Gjykata vlerëson se ky është interpretimi që mbron më mirë interesat e të pandehurit dhe garanton të drejtat e tij, për të mos u trajtuar në mënyrë të diskriminuar për shkak të natyrës së mbrojtjes së tij (mbrojtës i zgjedhur apo mbrojtës i caktuar kryesisht). </a:t>
            </a:r>
            <a:endParaRPr lang="en-US" sz="2400" b="1" u="sng" dirty="0">
              <a:solidFill>
                <a:srgbClr val="C00000"/>
              </a:solidFill>
            </a:endParaRPr>
          </a:p>
          <a:p>
            <a:endParaRPr lang="en-US" dirty="0"/>
          </a:p>
        </p:txBody>
      </p:sp>
    </p:spTree>
    <p:extLst>
      <p:ext uri="{BB962C8B-B14F-4D97-AF65-F5344CB8AC3E}">
        <p14:creationId xmlns:p14="http://schemas.microsoft.com/office/powerpoint/2010/main" val="354873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ACCDB-1D76-4CF8-9912-8D1139199F61}"/>
              </a:ext>
            </a:extLst>
          </p:cNvPr>
          <p:cNvSpPr>
            <a:spLocks noGrp="1"/>
          </p:cNvSpPr>
          <p:nvPr>
            <p:ph type="title"/>
          </p:nvPr>
        </p:nvSpPr>
        <p:spPr>
          <a:xfrm>
            <a:off x="457200" y="274638"/>
            <a:ext cx="7467600" cy="944562"/>
          </a:xfrm>
        </p:spPr>
        <p:txBody>
          <a:bodyPr/>
          <a:lstStyle/>
          <a:p>
            <a:r>
              <a:rPr lang="en-US" b="1" dirty="0" err="1">
                <a:solidFill>
                  <a:srgbClr val="C00000"/>
                </a:solidFill>
              </a:rPr>
              <a:t>Vijon</a:t>
            </a:r>
            <a:r>
              <a:rPr lang="en-US" b="1" dirty="0">
                <a:solidFill>
                  <a:srgbClr val="C00000"/>
                </a:solidFill>
              </a:rPr>
              <a:t>…</a:t>
            </a:r>
            <a:endParaRPr lang="en-US" dirty="0"/>
          </a:p>
        </p:txBody>
      </p:sp>
      <p:sp>
        <p:nvSpPr>
          <p:cNvPr id="3" name="Content Placeholder 2">
            <a:extLst>
              <a:ext uri="{FF2B5EF4-FFF2-40B4-BE49-F238E27FC236}">
                <a16:creationId xmlns:a16="http://schemas.microsoft.com/office/drawing/2014/main" id="{C4696AE9-3889-4698-BEBC-CFAE8459DDC6}"/>
              </a:ext>
            </a:extLst>
          </p:cNvPr>
          <p:cNvSpPr>
            <a:spLocks noGrp="1"/>
          </p:cNvSpPr>
          <p:nvPr>
            <p:ph sz="quarter" idx="1"/>
          </p:nvPr>
        </p:nvSpPr>
        <p:spPr>
          <a:xfrm>
            <a:off x="457200" y="1447800"/>
            <a:ext cx="7924800" cy="5026152"/>
          </a:xfrm>
        </p:spPr>
        <p:txBody>
          <a:bodyPr>
            <a:normAutofit fontScale="77500" lnSpcReduction="20000"/>
          </a:bodyPr>
          <a:lstStyle/>
          <a:p>
            <a:pPr algn="just"/>
            <a:r>
              <a:rPr lang="sq-AL" sz="2400" dirty="0"/>
              <a:t>Gjykata thekson edhe njëherë se qëllimi i seancës paraprake nuk është të penalizojë të pandehurin, por të verifikojë veprimtarinë e Prokurorit gjatë hetimeve paraprake me qëllim për të lehtësuar ngarkesën dhe mosinvestimin e gjyqtarit të themelit në rastet kur nuk ka prova të mjaftueshme. Duke qenë se instituti i gjykimit të shkurtuar përbën gjithashtu ekonomi gjyqësore për Gjyqtarin që zgjidh çështjen në themel, atëherë ky i fundit ka tagër të vlerësojë mbi bazën e kërkesës së të pandehurit, përpara se të çelet hetimi gjyqësor nëse çështja mund të zgjidhet në gjendjen që janë aktet.</a:t>
            </a:r>
            <a:endParaRPr lang="en-US" sz="2400" dirty="0"/>
          </a:p>
          <a:p>
            <a:pPr algn="just"/>
            <a:r>
              <a:rPr lang="sq-AL" sz="2400" b="1" dirty="0"/>
              <a:t>Përsa më sipër</a:t>
            </a:r>
            <a:r>
              <a:rPr lang="sq-AL" sz="2400" dirty="0"/>
              <a:t>, Gjykata vlerëson se duke qenë se i pandehuri është  mbrojtur nga një mbrojtës i caktuar kryesisht në seancë paraprake e për rrjedhojë nuk ka pasur mundësi të paraqes kërkesë për gjykim të shkurtuar, duhet të rivendoset e drejta për të kërkuar gjykim të shkurtuar nga Gjyqtari i themelit. Gjykata, pasi verifikoi se nuk ka akte të pavlefshme, prova të papërdorshme, çështja mund të zgjidhet në gjendjen që janë aktet, pranoi kërkesën për gjykim të shkurtuar të të pandehurit dhe vijoi gjykimin sipas ritit të gjykimit të shkurtuar. </a:t>
            </a:r>
            <a:endParaRPr lang="en-US" sz="2400" dirty="0"/>
          </a:p>
          <a:p>
            <a:endParaRPr lang="en-US" dirty="0"/>
          </a:p>
        </p:txBody>
      </p:sp>
    </p:spTree>
    <p:extLst>
      <p:ext uri="{BB962C8B-B14F-4D97-AF65-F5344CB8AC3E}">
        <p14:creationId xmlns:p14="http://schemas.microsoft.com/office/powerpoint/2010/main" val="860852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77200" cy="1524000"/>
          </a:xfrm>
        </p:spPr>
        <p:txBody>
          <a:bodyPr>
            <a:noAutofit/>
          </a:bodyPr>
          <a:lstStyle/>
          <a:p>
            <a:br>
              <a:rPr lang="en-US" sz="2000" b="1" i="1" dirty="0"/>
            </a:br>
            <a:r>
              <a:rPr lang="sq-AL" sz="1800" b="1" i="1" dirty="0">
                <a:solidFill>
                  <a:srgbClr val="C00000"/>
                </a:solidFill>
              </a:rPr>
              <a:t>Nëse Gjykata e </a:t>
            </a:r>
            <a:r>
              <a:rPr lang="en-US" sz="1800" b="1" i="1" dirty="0" err="1">
                <a:solidFill>
                  <a:srgbClr val="C00000"/>
                </a:solidFill>
              </a:rPr>
              <a:t>faktit</a:t>
            </a:r>
            <a:r>
              <a:rPr lang="en-US" sz="1800" b="1" i="1" dirty="0">
                <a:solidFill>
                  <a:srgbClr val="C00000"/>
                </a:solidFill>
              </a:rPr>
              <a:t> </a:t>
            </a:r>
            <a:r>
              <a:rPr lang="sq-AL" sz="1800" b="1" i="1" dirty="0">
                <a:solidFill>
                  <a:srgbClr val="C00000"/>
                </a:solidFill>
              </a:rPr>
              <a:t>nuk duhej të kishte pranuar kërkesën për gjykim të shkurtuar, </a:t>
            </a:r>
            <a:r>
              <a:rPr lang="en-US" sz="1800" b="1" i="1" dirty="0" err="1">
                <a:solidFill>
                  <a:srgbClr val="C00000"/>
                </a:solidFill>
              </a:rPr>
              <a:t>cili</a:t>
            </a:r>
            <a:r>
              <a:rPr lang="en-US" sz="1800" b="1" i="1" dirty="0">
                <a:solidFill>
                  <a:srgbClr val="C00000"/>
                </a:solidFill>
              </a:rPr>
              <a:t> do </a:t>
            </a:r>
            <a:r>
              <a:rPr lang="en-US" sz="1800" b="1" i="1" dirty="0" err="1">
                <a:solidFill>
                  <a:srgbClr val="C00000"/>
                </a:solidFill>
              </a:rPr>
              <a:t>duhej</a:t>
            </a:r>
            <a:r>
              <a:rPr lang="en-US" sz="1800" b="1" i="1" dirty="0">
                <a:solidFill>
                  <a:srgbClr val="C00000"/>
                </a:solidFill>
              </a:rPr>
              <a:t> </a:t>
            </a:r>
            <a:r>
              <a:rPr lang="en-US" sz="1800" b="1" i="1" dirty="0" err="1">
                <a:solidFill>
                  <a:srgbClr val="C00000"/>
                </a:solidFill>
              </a:rPr>
              <a:t>të</a:t>
            </a:r>
            <a:r>
              <a:rPr lang="en-US" sz="1800" b="1" i="1" dirty="0">
                <a:solidFill>
                  <a:srgbClr val="C00000"/>
                </a:solidFill>
              </a:rPr>
              <a:t> </a:t>
            </a:r>
            <a:r>
              <a:rPr lang="en-US" sz="1800" b="1" i="1" dirty="0" err="1">
                <a:solidFill>
                  <a:srgbClr val="C00000"/>
                </a:solidFill>
              </a:rPr>
              <a:t>jetë</a:t>
            </a:r>
            <a:r>
              <a:rPr lang="en-US" sz="1800" b="1" i="1" dirty="0">
                <a:solidFill>
                  <a:srgbClr val="C00000"/>
                </a:solidFill>
              </a:rPr>
              <a:t> </a:t>
            </a:r>
            <a:r>
              <a:rPr lang="en-US" sz="1800" b="1" i="1" dirty="0" err="1">
                <a:solidFill>
                  <a:srgbClr val="C00000"/>
                </a:solidFill>
              </a:rPr>
              <a:t>disponimi</a:t>
            </a:r>
            <a:r>
              <a:rPr lang="en-US" sz="1800" b="1" i="1" dirty="0">
                <a:solidFill>
                  <a:srgbClr val="C00000"/>
                </a:solidFill>
              </a:rPr>
              <a:t> </a:t>
            </a:r>
            <a:r>
              <a:rPr lang="en-US" sz="1800" b="1" i="1" dirty="0" err="1">
                <a:solidFill>
                  <a:srgbClr val="C00000"/>
                </a:solidFill>
              </a:rPr>
              <a:t>i</a:t>
            </a:r>
            <a:r>
              <a:rPr lang="en-US" sz="1800" b="1" i="1" dirty="0">
                <a:solidFill>
                  <a:srgbClr val="C00000"/>
                </a:solidFill>
              </a:rPr>
              <a:t> </a:t>
            </a:r>
            <a:r>
              <a:rPr lang="sq-AL" sz="1800" b="1" i="1" dirty="0">
                <a:solidFill>
                  <a:srgbClr val="C00000"/>
                </a:solidFill>
              </a:rPr>
              <a:t>Gjykat</a:t>
            </a:r>
            <a:r>
              <a:rPr lang="en-US" sz="1800" b="1" i="1" dirty="0" err="1">
                <a:solidFill>
                  <a:srgbClr val="C00000"/>
                </a:solidFill>
              </a:rPr>
              <a:t>ës</a:t>
            </a:r>
            <a:r>
              <a:rPr lang="en-US" sz="1800" b="1" i="1" dirty="0">
                <a:solidFill>
                  <a:srgbClr val="C00000"/>
                </a:solidFill>
              </a:rPr>
              <a:t> </a:t>
            </a:r>
            <a:r>
              <a:rPr lang="en-US" sz="1800" b="1" i="1" dirty="0" err="1">
                <a:solidFill>
                  <a:srgbClr val="C00000"/>
                </a:solidFill>
              </a:rPr>
              <a:t>së</a:t>
            </a:r>
            <a:r>
              <a:rPr lang="sq-AL" sz="1800" b="1" i="1" dirty="0">
                <a:solidFill>
                  <a:srgbClr val="C00000"/>
                </a:solidFill>
              </a:rPr>
              <a:t> Apelit</a:t>
            </a:r>
            <a:r>
              <a:rPr lang="en-US" sz="1800" b="1" i="1" dirty="0">
                <a:solidFill>
                  <a:srgbClr val="C00000"/>
                </a:solidFill>
              </a:rPr>
              <a:t> pas </a:t>
            </a:r>
            <a:r>
              <a:rPr lang="en-US" sz="1800" b="1" i="1" dirty="0" err="1">
                <a:solidFill>
                  <a:srgbClr val="C00000"/>
                </a:solidFill>
              </a:rPr>
              <a:t>kontrollit</a:t>
            </a:r>
            <a:r>
              <a:rPr lang="en-US" sz="1800" b="1" i="1" dirty="0">
                <a:solidFill>
                  <a:srgbClr val="C00000"/>
                </a:solidFill>
              </a:rPr>
              <a:t> </a:t>
            </a:r>
            <a:r>
              <a:rPr lang="en-US" sz="1800" b="1" i="1" dirty="0" err="1">
                <a:solidFill>
                  <a:srgbClr val="C00000"/>
                </a:solidFill>
              </a:rPr>
              <a:t>të</a:t>
            </a:r>
            <a:r>
              <a:rPr lang="en-US" sz="1800" b="1" i="1" dirty="0">
                <a:solidFill>
                  <a:srgbClr val="C00000"/>
                </a:solidFill>
              </a:rPr>
              <a:t> </a:t>
            </a:r>
            <a:r>
              <a:rPr lang="en-US" sz="1800" b="1" i="1" dirty="0" err="1">
                <a:solidFill>
                  <a:srgbClr val="C00000"/>
                </a:solidFill>
              </a:rPr>
              <a:t>ligjshmërisëë</a:t>
            </a:r>
            <a:r>
              <a:rPr lang="en-US" sz="1800" b="1" i="1" dirty="0">
                <a:solidFill>
                  <a:srgbClr val="C00000"/>
                </a:solidFill>
              </a:rPr>
              <a:t> </a:t>
            </a:r>
            <a:r>
              <a:rPr lang="en-US" sz="1800" b="1" i="1" dirty="0" err="1">
                <a:solidFill>
                  <a:srgbClr val="C00000"/>
                </a:solidFill>
              </a:rPr>
              <a:t>së</a:t>
            </a:r>
            <a:r>
              <a:rPr lang="en-US" sz="1800" b="1" i="1" dirty="0">
                <a:solidFill>
                  <a:srgbClr val="C00000"/>
                </a:solidFill>
              </a:rPr>
              <a:t> </a:t>
            </a:r>
            <a:r>
              <a:rPr lang="en-US" sz="1800" b="1" i="1" dirty="0" err="1">
                <a:solidFill>
                  <a:srgbClr val="C00000"/>
                </a:solidFill>
              </a:rPr>
              <a:t>kësaj</a:t>
            </a:r>
            <a:r>
              <a:rPr lang="en-US" sz="1800" b="1" i="1" dirty="0">
                <a:solidFill>
                  <a:srgbClr val="C00000"/>
                </a:solidFill>
              </a:rPr>
              <a:t> </a:t>
            </a:r>
            <a:r>
              <a:rPr lang="en-US" sz="1800" b="1" i="1" dirty="0" err="1">
                <a:solidFill>
                  <a:srgbClr val="C00000"/>
                </a:solidFill>
              </a:rPr>
              <a:t>vendimmarrjeje</a:t>
            </a:r>
            <a:r>
              <a:rPr lang="sq-AL" sz="1800" b="1" i="1" dirty="0">
                <a:solidFill>
                  <a:srgbClr val="C00000"/>
                </a:solidFill>
              </a:rPr>
              <a:t>?</a:t>
            </a:r>
            <a:br>
              <a:rPr lang="en-US" sz="1800" b="1" dirty="0">
                <a:solidFill>
                  <a:srgbClr val="C00000"/>
                </a:solidFill>
              </a:rPr>
            </a:br>
            <a:endParaRPr lang="en-US" sz="1800" b="1" dirty="0">
              <a:solidFill>
                <a:srgbClr val="C00000"/>
              </a:solidFill>
            </a:endParaRPr>
          </a:p>
        </p:txBody>
      </p:sp>
      <p:sp>
        <p:nvSpPr>
          <p:cNvPr id="3" name="Content Placeholder 2"/>
          <p:cNvSpPr>
            <a:spLocks noGrp="1"/>
          </p:cNvSpPr>
          <p:nvPr>
            <p:ph sz="quarter" idx="1"/>
          </p:nvPr>
        </p:nvSpPr>
        <p:spPr>
          <a:xfrm>
            <a:off x="152400" y="1828800"/>
            <a:ext cx="8382000" cy="4645152"/>
          </a:xfrm>
        </p:spPr>
        <p:txBody>
          <a:bodyPr>
            <a:noAutofit/>
          </a:bodyPr>
          <a:lstStyle/>
          <a:p>
            <a:pPr algn="just"/>
            <a:r>
              <a:rPr lang="sq-AL" sz="1400" b="1" u="sng" dirty="0"/>
              <a:t>Vendim</a:t>
            </a:r>
            <a:r>
              <a:rPr lang="en-US" sz="1400" b="1" u="sng" dirty="0" err="1"/>
              <a:t>i</a:t>
            </a:r>
            <a:r>
              <a:rPr lang="sq-AL" sz="1400" b="1" u="sng" dirty="0"/>
              <a:t> Nr. 00-2020-382, datë 13.11.2020</a:t>
            </a:r>
            <a:r>
              <a:rPr lang="en-US" sz="1400" b="1" u="sng" dirty="0"/>
              <a:t> </a:t>
            </a:r>
            <a:r>
              <a:rPr lang="en-US" sz="1400" b="1" u="sng" dirty="0" err="1"/>
              <a:t>i</a:t>
            </a:r>
            <a:r>
              <a:rPr lang="en-US" sz="1400" b="1" u="sng" dirty="0"/>
              <a:t> </a:t>
            </a:r>
            <a:r>
              <a:rPr lang="en-US" sz="1400" b="1" u="sng" dirty="0" err="1"/>
              <a:t>Kolegjit</a:t>
            </a:r>
            <a:r>
              <a:rPr lang="sq-AL" sz="1400" b="1" u="sng" dirty="0"/>
              <a:t> Penal </a:t>
            </a:r>
            <a:r>
              <a:rPr lang="en-US" sz="1400" b="1" u="sng" dirty="0" err="1"/>
              <a:t>të</a:t>
            </a:r>
            <a:r>
              <a:rPr lang="sq-AL" sz="1400" b="1" u="sng" dirty="0"/>
              <a:t> Gjykatës së Lartë</a:t>
            </a:r>
            <a:r>
              <a:rPr lang="en-US" sz="1400" b="1" u="sng" dirty="0"/>
              <a:t>.</a:t>
            </a:r>
            <a:endParaRPr lang="en-US" sz="1400" b="1" i="1" u="sng" dirty="0"/>
          </a:p>
          <a:p>
            <a:pPr algn="just"/>
            <a:r>
              <a:rPr lang="sq-AL" sz="1400" i="1" dirty="0"/>
              <a:t>“....10. .... Në kushtet kur gjykimi në shkallë të parë ka nisur me gjykim të posaçëm (të shkurtuar) dhe Gjykata e Apelit e vazhdon çështjen me gjykim të zakonshëm duke e marrë provën në gjykim, atëherë kjo do të bënte që Gjykata e Apelit në lidhje me këtë provë të gjykonte si shkallë e parë. Në lidhje me çështjen e vlerësimit të kësaj prove palët nuk do të kishin më një shkallë ankimi në dispozicion. </a:t>
            </a:r>
            <a:r>
              <a:rPr lang="sq-AL" sz="1400" b="1" i="1" dirty="0"/>
              <a:t>Gjykimi i çështjes në Apel si shkallë e parë ankimi do të shkaktonte humbjen e të drejtës së palëve të të pasurit në dispozicion të një shkalle ankimi</a:t>
            </a:r>
            <a:r>
              <a:rPr lang="sq-AL" sz="1400" i="1" dirty="0"/>
              <a:t>....</a:t>
            </a:r>
            <a:endParaRPr lang="en-US" sz="1400" i="1" dirty="0"/>
          </a:p>
          <a:p>
            <a:pPr algn="just"/>
            <a:r>
              <a:rPr lang="sq-AL" sz="1400" i="1" dirty="0"/>
              <a:t>12. Referuar arsyetimit të mësipërm, Kolegji çmon se Gjykata e Apelit ka të drejtë të shqyrtojë e kontrollojë në mënyrë efikase </a:t>
            </a:r>
            <a:r>
              <a:rPr lang="sq-AL" sz="1400" b="1" i="1" dirty="0"/>
              <a:t>ligjshmërinë e ushtrimit të diskrecionit nga ana e gjykatës së shkallës së parë në marrjen e vendimit në lidhje me ritin e gjykimit, pra nëse gjykimi do të duhet të zhvillohej me ritin e gjykimit të posaçëm (në rastin konkret gjykimit të shkurtuar) apo me gjykim të zakonshëm</a:t>
            </a:r>
            <a:r>
              <a:rPr lang="sq-AL" sz="1400" i="1" dirty="0"/>
              <a:t>. </a:t>
            </a:r>
            <a:endParaRPr lang="en-US" sz="1400" i="1" dirty="0"/>
          </a:p>
          <a:p>
            <a:pPr algn="just"/>
            <a:r>
              <a:rPr lang="sq-AL" sz="1400" b="1" i="1" dirty="0">
                <a:solidFill>
                  <a:srgbClr val="C00000"/>
                </a:solidFill>
              </a:rPr>
              <a:t>Në rastin konkret, Gjykata e Apelit ka konstatuar se gjykimi  duhet të ishte zhvilluar me gjykim të zakonshëm, pasi ka çmuar se akti i ekspertimit është një provë vendimtare në lidhje me përcaktimin e fajësisë ose pafajësisë së të pandehurit. Gjykata e Apelit e ka kthyer çështjen për rigjykim në kuadër të ushtrimit të kontrollit mbi vendimmarrjen e gjykatës më të ulët. Ajo ka ushtruar kontroll jo vetëm mbi gjykimin e zhvilluar në lidhje me themelin e tij, por ka kontrolluar edhe ritin e gykimit, pra nëse gjykimi i shkurtuar i mundësonte gjykatës më të ulët të vendoste drejtë në lidhje me fajësinë apo pafajësinë e të pandehurit....”</a:t>
            </a:r>
            <a:r>
              <a:rPr lang="sq-AL" sz="1400" b="1" baseline="30000" dirty="0">
                <a:solidFill>
                  <a:srgbClr val="C00000"/>
                </a:solidFill>
              </a:rPr>
              <a:t> </a:t>
            </a:r>
            <a:r>
              <a:rPr lang="sq-AL" sz="1400" b="1" i="1" dirty="0">
                <a:solidFill>
                  <a:srgbClr val="C00000"/>
                </a:solidFill>
              </a:rPr>
              <a:t>. </a:t>
            </a:r>
            <a:endParaRPr lang="en-GB" sz="1400" b="1" i="1" dirty="0">
              <a:solidFill>
                <a:srgbClr val="C00000"/>
              </a:solidFill>
            </a:endParaRPr>
          </a:p>
          <a:p>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B67B2-4F92-45A8-9E29-6832D739BEFA}"/>
              </a:ext>
            </a:extLst>
          </p:cNvPr>
          <p:cNvSpPr>
            <a:spLocks noGrp="1"/>
          </p:cNvSpPr>
          <p:nvPr>
            <p:ph type="title"/>
          </p:nvPr>
        </p:nvSpPr>
        <p:spPr>
          <a:xfrm>
            <a:off x="457200" y="274638"/>
            <a:ext cx="7696200" cy="944562"/>
          </a:xfrm>
        </p:spPr>
        <p:txBody>
          <a:bodyPr/>
          <a:lstStyle/>
          <a:p>
            <a:r>
              <a:rPr lang="en-GB" b="1" dirty="0" err="1">
                <a:solidFill>
                  <a:srgbClr val="C00000"/>
                </a:solidFill>
              </a:rPr>
              <a:t>për</a:t>
            </a:r>
            <a:r>
              <a:rPr lang="en-GB" b="1" dirty="0">
                <a:solidFill>
                  <a:srgbClr val="C00000"/>
                </a:solidFill>
              </a:rPr>
              <a:t> </a:t>
            </a:r>
            <a:r>
              <a:rPr lang="en-GB" b="1" dirty="0" err="1">
                <a:solidFill>
                  <a:srgbClr val="C00000"/>
                </a:solidFill>
              </a:rPr>
              <a:t>trajtim</a:t>
            </a:r>
            <a:r>
              <a:rPr lang="en-GB" b="1" dirty="0">
                <a:solidFill>
                  <a:srgbClr val="C00000"/>
                </a:solidFill>
              </a:rPr>
              <a:t>/</a:t>
            </a:r>
            <a:r>
              <a:rPr lang="en-GB" b="1" dirty="0" err="1">
                <a:solidFill>
                  <a:srgbClr val="C00000"/>
                </a:solidFill>
              </a:rPr>
              <a:t>diskutim</a:t>
            </a:r>
            <a:endParaRPr lang="en-US" dirty="0"/>
          </a:p>
        </p:txBody>
      </p:sp>
      <p:sp>
        <p:nvSpPr>
          <p:cNvPr id="3" name="Content Placeholder 2">
            <a:extLst>
              <a:ext uri="{FF2B5EF4-FFF2-40B4-BE49-F238E27FC236}">
                <a16:creationId xmlns:a16="http://schemas.microsoft.com/office/drawing/2014/main" id="{A668B699-F866-4AC2-A42F-D8D847C9BBF5}"/>
              </a:ext>
            </a:extLst>
          </p:cNvPr>
          <p:cNvSpPr>
            <a:spLocks noGrp="1"/>
          </p:cNvSpPr>
          <p:nvPr>
            <p:ph sz="quarter" idx="1"/>
          </p:nvPr>
        </p:nvSpPr>
        <p:spPr>
          <a:xfrm>
            <a:off x="457200" y="1600200"/>
            <a:ext cx="7848600" cy="4873752"/>
          </a:xfrm>
        </p:spPr>
        <p:txBody>
          <a:bodyPr>
            <a:normAutofit fontScale="92500" lnSpcReduction="20000"/>
          </a:bodyPr>
          <a:lstStyle/>
          <a:p>
            <a:pPr marL="457200" indent="-457200" algn="just">
              <a:buFont typeface="+mj-lt"/>
              <a:buAutoNum type="arabicPeriod"/>
            </a:pPr>
            <a:r>
              <a:rPr lang="en-US" b="1" i="1" dirty="0" err="1"/>
              <a:t>Ndalimi</a:t>
            </a:r>
            <a:r>
              <a:rPr lang="en-US" b="1" i="1" dirty="0"/>
              <a:t> </a:t>
            </a:r>
            <a:r>
              <a:rPr lang="en-US" b="1" i="1" dirty="0" err="1"/>
              <a:t>ligjor</a:t>
            </a:r>
            <a:r>
              <a:rPr lang="en-US" b="1" i="1" dirty="0"/>
              <a:t> </a:t>
            </a:r>
            <a:r>
              <a:rPr lang="en-US" b="1" i="1" dirty="0" err="1"/>
              <a:t>i</a:t>
            </a:r>
            <a:r>
              <a:rPr lang="en-US" b="1" i="1" dirty="0"/>
              <a:t> </a:t>
            </a:r>
            <a:r>
              <a:rPr lang="en-US" b="1" i="1" dirty="0" err="1"/>
              <a:t>aplikimit</a:t>
            </a:r>
            <a:r>
              <a:rPr lang="en-US" b="1" i="1" dirty="0"/>
              <a:t>/</a:t>
            </a:r>
            <a:r>
              <a:rPr lang="en-US" b="1" i="1" dirty="0" err="1"/>
              <a:t>pranueshmërisë</a:t>
            </a:r>
            <a:r>
              <a:rPr lang="en-US" b="1" i="1" dirty="0"/>
              <a:t> </a:t>
            </a:r>
            <a:r>
              <a:rPr lang="en-US" b="1" i="1" dirty="0" err="1"/>
              <a:t>së</a:t>
            </a:r>
            <a:r>
              <a:rPr lang="en-US" b="1" i="1" dirty="0"/>
              <a:t> </a:t>
            </a:r>
            <a:r>
              <a:rPr lang="en-US" b="1" i="1" dirty="0" err="1"/>
              <a:t>gjykimit</a:t>
            </a:r>
            <a:r>
              <a:rPr lang="en-US" b="1" i="1" dirty="0"/>
              <a:t> </a:t>
            </a:r>
            <a:r>
              <a:rPr lang="en-US" b="1" i="1" dirty="0" err="1"/>
              <a:t>të</a:t>
            </a:r>
            <a:r>
              <a:rPr lang="en-US" b="1" i="1" dirty="0"/>
              <a:t> </a:t>
            </a:r>
            <a:r>
              <a:rPr lang="en-US" b="1" i="1" dirty="0" err="1"/>
              <a:t>shkurtuar</a:t>
            </a:r>
            <a:r>
              <a:rPr lang="en-US" b="1" i="1" dirty="0"/>
              <a:t> </a:t>
            </a:r>
            <a:r>
              <a:rPr lang="en-US" b="1" i="1" dirty="0" err="1"/>
              <a:t>kur</a:t>
            </a:r>
            <a:r>
              <a:rPr lang="en-US" b="1" i="1" dirty="0"/>
              <a:t> </a:t>
            </a:r>
            <a:r>
              <a:rPr lang="en-US" b="1" i="1" dirty="0" err="1"/>
              <a:t>vepra</a:t>
            </a:r>
            <a:r>
              <a:rPr lang="en-US" b="1" i="1" dirty="0"/>
              <a:t> </a:t>
            </a:r>
            <a:r>
              <a:rPr lang="en-US" b="1" i="1" dirty="0" err="1"/>
              <a:t>penale</a:t>
            </a:r>
            <a:r>
              <a:rPr lang="en-US" b="1" i="1" dirty="0"/>
              <a:t> </a:t>
            </a:r>
            <a:r>
              <a:rPr lang="en-US" b="1" i="1" dirty="0" err="1"/>
              <a:t>për</a:t>
            </a:r>
            <a:r>
              <a:rPr lang="en-US" b="1" i="1" dirty="0"/>
              <a:t> </a:t>
            </a:r>
            <a:r>
              <a:rPr lang="en-US" b="1" i="1" dirty="0" err="1"/>
              <a:t>të</a:t>
            </a:r>
            <a:r>
              <a:rPr lang="en-US" b="1" i="1" dirty="0"/>
              <a:t> </a:t>
            </a:r>
            <a:r>
              <a:rPr lang="en-US" b="1" i="1" dirty="0" err="1"/>
              <a:t>cilën</a:t>
            </a:r>
            <a:r>
              <a:rPr lang="en-US" b="1" i="1" dirty="0"/>
              <a:t> </a:t>
            </a:r>
            <a:r>
              <a:rPr lang="en-US" b="1" i="1" dirty="0" err="1"/>
              <a:t>akuzohet</a:t>
            </a:r>
            <a:r>
              <a:rPr lang="en-US" b="1" i="1" dirty="0"/>
              <a:t> </a:t>
            </a:r>
            <a:r>
              <a:rPr lang="en-US" b="1" i="1" dirty="0" err="1"/>
              <a:t>i</a:t>
            </a:r>
            <a:r>
              <a:rPr lang="en-US" b="1" i="1" dirty="0"/>
              <a:t> </a:t>
            </a:r>
            <a:r>
              <a:rPr lang="en-US" b="1" i="1" dirty="0" err="1"/>
              <a:t>pandehuri</a:t>
            </a:r>
            <a:r>
              <a:rPr lang="en-US" b="1" i="1" dirty="0"/>
              <a:t> </a:t>
            </a:r>
            <a:r>
              <a:rPr lang="en-US" b="1" i="1" dirty="0" err="1"/>
              <a:t>sanksionon</a:t>
            </a:r>
            <a:r>
              <a:rPr lang="en-US" b="1" i="1" dirty="0"/>
              <a:t> </a:t>
            </a:r>
            <a:r>
              <a:rPr lang="en-US" b="1" i="1" dirty="0" err="1"/>
              <a:t>në</a:t>
            </a:r>
            <a:r>
              <a:rPr lang="en-US" b="1" i="1" dirty="0"/>
              <a:t> </a:t>
            </a:r>
            <a:r>
              <a:rPr lang="en-US" b="1" i="1" dirty="0" err="1"/>
              <a:t>normën</a:t>
            </a:r>
            <a:r>
              <a:rPr lang="en-US" b="1" i="1" dirty="0"/>
              <a:t> e </a:t>
            </a:r>
            <a:r>
              <a:rPr lang="en-US" b="1" i="1" dirty="0" err="1"/>
              <a:t>saj</a:t>
            </a:r>
            <a:r>
              <a:rPr lang="en-US" b="1" i="1" dirty="0"/>
              <a:t> </a:t>
            </a:r>
            <a:r>
              <a:rPr lang="en-US" b="1" i="1" dirty="0" err="1"/>
              <a:t>dënimin</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 </a:t>
            </a:r>
            <a:r>
              <a:rPr lang="en-US" b="1" i="1" dirty="0" err="1"/>
              <a:t>duhet</a:t>
            </a:r>
            <a:r>
              <a:rPr lang="en-US" b="1" i="1" dirty="0"/>
              <a:t> </a:t>
            </a:r>
            <a:r>
              <a:rPr lang="en-US" b="1" i="1" dirty="0" err="1"/>
              <a:t>të</a:t>
            </a:r>
            <a:r>
              <a:rPr lang="en-US" b="1" i="1" dirty="0"/>
              <a:t> </a:t>
            </a:r>
            <a:r>
              <a:rPr lang="en-US" b="1" i="1" dirty="0" err="1"/>
              <a:t>konsiderohet</a:t>
            </a:r>
            <a:r>
              <a:rPr lang="en-US" b="1" i="1" dirty="0"/>
              <a:t>/</a:t>
            </a:r>
            <a:r>
              <a:rPr lang="en-US" b="1" i="1" dirty="0" err="1"/>
              <a:t>interpretohet</a:t>
            </a:r>
            <a:r>
              <a:rPr lang="en-US" b="1" i="1" dirty="0"/>
              <a:t> </a:t>
            </a:r>
            <a:r>
              <a:rPr lang="en-US" b="1" i="1" dirty="0" err="1"/>
              <a:t>si</a:t>
            </a:r>
            <a:r>
              <a:rPr lang="en-US" b="1" i="1" dirty="0"/>
              <a:t> </a:t>
            </a:r>
            <a:r>
              <a:rPr lang="en-US" b="1" i="1" dirty="0" err="1"/>
              <a:t>ndalim</a:t>
            </a:r>
            <a:r>
              <a:rPr lang="en-US" b="1" i="1" dirty="0"/>
              <a:t> </a:t>
            </a:r>
            <a:r>
              <a:rPr lang="en-US" b="1" i="1" dirty="0" err="1"/>
              <a:t>kategorik</a:t>
            </a:r>
            <a:r>
              <a:rPr lang="en-US" b="1" i="1" dirty="0"/>
              <a:t> </a:t>
            </a:r>
            <a:r>
              <a:rPr lang="en-US" b="1" i="1" dirty="0" err="1"/>
              <a:t>pavarësisht</a:t>
            </a:r>
            <a:r>
              <a:rPr lang="en-US" b="1" i="1" dirty="0"/>
              <a:t> </a:t>
            </a:r>
            <a:r>
              <a:rPr lang="en-US" b="1" i="1" dirty="0" err="1"/>
              <a:t>subjektit</a:t>
            </a:r>
            <a:r>
              <a:rPr lang="en-US" b="1" i="1" dirty="0"/>
              <a:t> </a:t>
            </a:r>
            <a:r>
              <a:rPr lang="en-US" b="1" i="1" dirty="0" err="1"/>
              <a:t>përfitues</a:t>
            </a:r>
            <a:r>
              <a:rPr lang="en-US" b="1" i="1" dirty="0"/>
              <a:t>: </a:t>
            </a:r>
            <a:r>
              <a:rPr lang="en-US" b="1" i="1" dirty="0" err="1"/>
              <a:t>i</a:t>
            </a:r>
            <a:r>
              <a:rPr lang="en-US" b="1" i="1" dirty="0"/>
              <a:t> </a:t>
            </a:r>
            <a:r>
              <a:rPr lang="en-US" b="1" i="1" dirty="0" err="1"/>
              <a:t>pandehur</a:t>
            </a:r>
            <a:r>
              <a:rPr lang="en-US" b="1" i="1" dirty="0"/>
              <a:t> </a:t>
            </a:r>
            <a:r>
              <a:rPr lang="en-US" b="1" i="1" dirty="0" err="1"/>
              <a:t>i</a:t>
            </a:r>
            <a:r>
              <a:rPr lang="en-US" b="1" i="1" dirty="0"/>
              <a:t> </a:t>
            </a:r>
            <a:r>
              <a:rPr lang="en-US" b="1" i="1" dirty="0" err="1"/>
              <a:t>gjinisë</a:t>
            </a:r>
            <a:r>
              <a:rPr lang="en-US" b="1" i="1" dirty="0"/>
              <a:t> </a:t>
            </a:r>
            <a:r>
              <a:rPr lang="en-US" b="1" i="1" dirty="0" err="1"/>
              <a:t>mashkull</a:t>
            </a:r>
            <a:r>
              <a:rPr lang="en-US" b="1" i="1" dirty="0"/>
              <a:t> </a:t>
            </a:r>
            <a:r>
              <a:rPr lang="en-US" b="1" i="1" dirty="0" err="1"/>
              <a:t>në</a:t>
            </a:r>
            <a:r>
              <a:rPr lang="en-US" b="1" i="1" dirty="0"/>
              <a:t> </a:t>
            </a:r>
            <a:r>
              <a:rPr lang="en-US" b="1" i="1" dirty="0" err="1"/>
              <a:t>moshë</a:t>
            </a:r>
            <a:r>
              <a:rPr lang="en-US" b="1" i="1" dirty="0"/>
              <a:t> </a:t>
            </a:r>
            <a:r>
              <a:rPr lang="en-US" b="1" i="1" dirty="0" err="1"/>
              <a:t>madhore</a:t>
            </a:r>
            <a:r>
              <a:rPr lang="en-US" b="1" i="1" dirty="0"/>
              <a:t>, e </a:t>
            </a:r>
            <a:r>
              <a:rPr lang="en-US" b="1" i="1" dirty="0" err="1"/>
              <a:t>pandehur</a:t>
            </a:r>
            <a:r>
              <a:rPr lang="en-US" b="1" i="1" dirty="0"/>
              <a:t> e </a:t>
            </a:r>
            <a:r>
              <a:rPr lang="en-US" b="1" i="1" dirty="0" err="1"/>
              <a:t>gjinisë</a:t>
            </a:r>
            <a:r>
              <a:rPr lang="en-US" b="1" i="1" dirty="0"/>
              <a:t> </a:t>
            </a:r>
            <a:r>
              <a:rPr lang="en-US" b="1" i="1" dirty="0" err="1"/>
              <a:t>femër</a:t>
            </a:r>
            <a:r>
              <a:rPr lang="en-US" b="1" i="1" dirty="0"/>
              <a:t> (</a:t>
            </a:r>
            <a:r>
              <a:rPr lang="en-US" b="1" i="1" dirty="0" err="1"/>
              <a:t>dënimi</a:t>
            </a:r>
            <a:r>
              <a:rPr lang="en-US" b="1" i="1" dirty="0"/>
              <a:t> </a:t>
            </a:r>
            <a:r>
              <a:rPr lang="en-US" b="1" i="1" dirty="0" err="1"/>
              <a:t>maksimal</a:t>
            </a:r>
            <a:r>
              <a:rPr lang="en-US" b="1" i="1" dirty="0"/>
              <a:t> 35 </a:t>
            </a:r>
            <a:r>
              <a:rPr lang="en-US" b="1" i="1" dirty="0" err="1"/>
              <a:t>vjet</a:t>
            </a:r>
            <a:r>
              <a:rPr lang="en-US" b="1" i="1" dirty="0"/>
              <a:t> </a:t>
            </a:r>
            <a:r>
              <a:rPr lang="en-US" b="1" i="1" dirty="0" err="1"/>
              <a:t>burgim</a:t>
            </a:r>
            <a:r>
              <a:rPr lang="en-US" b="1" i="1" dirty="0"/>
              <a:t>) apo </a:t>
            </a:r>
            <a:r>
              <a:rPr lang="en-US" b="1" i="1" dirty="0" err="1"/>
              <a:t>i</a:t>
            </a:r>
            <a:r>
              <a:rPr lang="en-US" b="1" i="1" dirty="0"/>
              <a:t> </a:t>
            </a:r>
            <a:r>
              <a:rPr lang="en-US" b="1" i="1" dirty="0" err="1"/>
              <a:t>mitur</a:t>
            </a:r>
            <a:r>
              <a:rPr lang="en-US" b="1" i="1" dirty="0"/>
              <a:t> </a:t>
            </a:r>
            <a:r>
              <a:rPr lang="en-US" b="1" i="1" dirty="0" err="1"/>
              <a:t>në</a:t>
            </a:r>
            <a:r>
              <a:rPr lang="en-US" b="1" i="1" dirty="0"/>
              <a:t> </a:t>
            </a:r>
            <a:r>
              <a:rPr lang="en-US" b="1" i="1" dirty="0" err="1"/>
              <a:t>konflikt</a:t>
            </a:r>
            <a:r>
              <a:rPr lang="en-US" b="1" i="1" dirty="0"/>
              <a:t> me </a:t>
            </a:r>
            <a:r>
              <a:rPr lang="en-US" b="1" i="1" dirty="0" err="1"/>
              <a:t>ligjin</a:t>
            </a:r>
            <a:r>
              <a:rPr lang="en-US" b="1" i="1" dirty="0"/>
              <a:t> (</a:t>
            </a:r>
            <a:r>
              <a:rPr lang="en-US" b="1" i="1" dirty="0" err="1"/>
              <a:t>dënimi</a:t>
            </a:r>
            <a:r>
              <a:rPr lang="en-US" b="1" i="1" dirty="0"/>
              <a:t> </a:t>
            </a:r>
            <a:r>
              <a:rPr lang="en-US" b="1" i="1" dirty="0" err="1"/>
              <a:t>maksimal</a:t>
            </a:r>
            <a:r>
              <a:rPr lang="en-US" b="1" i="1" dirty="0"/>
              <a:t> 12 </a:t>
            </a:r>
            <a:r>
              <a:rPr lang="en-US" b="1" i="1" dirty="0" err="1"/>
              <a:t>vjet</a:t>
            </a:r>
            <a:r>
              <a:rPr lang="en-US" b="1" i="1" dirty="0"/>
              <a:t> </a:t>
            </a:r>
            <a:r>
              <a:rPr lang="en-US" b="1" i="1" dirty="0" err="1"/>
              <a:t>burgim</a:t>
            </a:r>
            <a:r>
              <a:rPr lang="en-US" b="1" i="1" dirty="0"/>
              <a:t>)?</a:t>
            </a:r>
          </a:p>
          <a:p>
            <a:pPr marL="457200" indent="-457200" algn="just">
              <a:buFont typeface="+mj-lt"/>
              <a:buAutoNum type="arabicPeriod"/>
            </a:pPr>
            <a:r>
              <a:rPr lang="en-US" b="1" i="1" dirty="0"/>
              <a:t>A </a:t>
            </a:r>
            <a:r>
              <a:rPr lang="en-US" b="1" i="1" dirty="0" err="1"/>
              <a:t>është</a:t>
            </a:r>
            <a:r>
              <a:rPr lang="en-US" b="1" i="1" dirty="0"/>
              <a:t> </a:t>
            </a:r>
            <a:r>
              <a:rPr lang="en-US" b="1" i="1" dirty="0" err="1"/>
              <a:t>ligjërisht</a:t>
            </a:r>
            <a:r>
              <a:rPr lang="en-US" b="1" i="1" dirty="0"/>
              <a:t> </a:t>
            </a:r>
            <a:r>
              <a:rPr lang="en-US" b="1" i="1" dirty="0" err="1"/>
              <a:t>dhe</a:t>
            </a:r>
            <a:r>
              <a:rPr lang="en-US" b="1" i="1" dirty="0"/>
              <a:t> </a:t>
            </a:r>
            <a:r>
              <a:rPr lang="en-US" b="1" i="1" dirty="0" err="1"/>
              <a:t>potencialisht</a:t>
            </a:r>
            <a:r>
              <a:rPr lang="en-US" b="1" i="1" dirty="0"/>
              <a:t> </a:t>
            </a:r>
            <a:r>
              <a:rPr lang="en-US" b="1" i="1" dirty="0" err="1"/>
              <a:t>i</a:t>
            </a:r>
            <a:r>
              <a:rPr lang="en-US" b="1" i="1" dirty="0"/>
              <a:t> </a:t>
            </a:r>
            <a:r>
              <a:rPr lang="en-US" b="1" i="1" dirty="0" err="1"/>
              <a:t>zbatueshëm</a:t>
            </a:r>
            <a:r>
              <a:rPr lang="en-US" b="1" i="1" dirty="0"/>
              <a:t> </a:t>
            </a:r>
            <a:r>
              <a:rPr lang="en-US" b="1" i="1" dirty="0" err="1"/>
              <a:t>në</a:t>
            </a:r>
            <a:r>
              <a:rPr lang="en-US" b="1" i="1" dirty="0"/>
              <a:t> </a:t>
            </a:r>
            <a:r>
              <a:rPr lang="en-US" b="1" i="1" dirty="0" err="1"/>
              <a:t>rast</a:t>
            </a:r>
            <a:r>
              <a:rPr lang="en-US" b="1" i="1" dirty="0"/>
              <a:t> </a:t>
            </a:r>
            <a:r>
              <a:rPr lang="en-US" b="1" i="1" dirty="0" err="1"/>
              <a:t>të</a:t>
            </a:r>
            <a:r>
              <a:rPr lang="en-US" b="1" i="1" dirty="0"/>
              <a:t> </a:t>
            </a:r>
            <a:r>
              <a:rPr lang="en-US" b="1" i="1" dirty="0" err="1"/>
              <a:t>dhënies</a:t>
            </a:r>
            <a:r>
              <a:rPr lang="en-US" b="1" i="1" dirty="0"/>
              <a:t> </a:t>
            </a:r>
            <a:r>
              <a:rPr lang="en-US" b="1" i="1" dirty="0" err="1"/>
              <a:t>së</a:t>
            </a:r>
            <a:r>
              <a:rPr lang="en-US" b="1" i="1" dirty="0"/>
              <a:t> </a:t>
            </a:r>
            <a:r>
              <a:rPr lang="en-US" b="1" i="1" dirty="0" err="1"/>
              <a:t>një</a:t>
            </a:r>
            <a:r>
              <a:rPr lang="en-US" b="1" i="1" dirty="0"/>
              <a:t> </a:t>
            </a:r>
            <a:r>
              <a:rPr lang="en-US" b="1" i="1" dirty="0" err="1"/>
              <a:t>dënimi</a:t>
            </a:r>
            <a:r>
              <a:rPr lang="en-US" b="1" i="1" dirty="0"/>
              <a:t> penal </a:t>
            </a:r>
            <a:r>
              <a:rPr lang="en-US" b="1" i="1" dirty="0" err="1"/>
              <a:t>fajësie</a:t>
            </a:r>
            <a:r>
              <a:rPr lang="en-US" b="1" i="1" dirty="0"/>
              <a:t>, </a:t>
            </a:r>
            <a:r>
              <a:rPr lang="en-US" b="1" i="1" dirty="0" err="1"/>
              <a:t>lloji</a:t>
            </a:r>
            <a:r>
              <a:rPr lang="en-US" b="1" i="1" dirty="0"/>
              <a:t> </a:t>
            </a:r>
            <a:r>
              <a:rPr lang="en-US" b="1" i="1" dirty="0" err="1"/>
              <a:t>i</a:t>
            </a:r>
            <a:r>
              <a:rPr lang="en-US" b="1" i="1" dirty="0"/>
              <a:t> </a:t>
            </a:r>
            <a:r>
              <a:rPr lang="en-US" b="1" i="1" dirty="0" err="1"/>
              <a:t>dënimit</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t>
            </a:r>
            <a:r>
              <a:rPr lang="en-US" b="1" i="1" dirty="0" err="1"/>
              <a:t>për</a:t>
            </a:r>
            <a:r>
              <a:rPr lang="en-US" b="1" i="1" dirty="0"/>
              <a:t> </a:t>
            </a:r>
            <a:r>
              <a:rPr lang="en-US" b="1" i="1" dirty="0" err="1"/>
              <a:t>këto</a:t>
            </a:r>
            <a:r>
              <a:rPr lang="en-US" b="1" i="1" dirty="0"/>
              <a:t> </a:t>
            </a:r>
            <a:r>
              <a:rPr lang="en-US" b="1" i="1" dirty="0" err="1"/>
              <a:t>subjekte</a:t>
            </a:r>
            <a:r>
              <a:rPr lang="en-US" b="1" i="1" dirty="0"/>
              <a:t> </a:t>
            </a:r>
            <a:r>
              <a:rPr lang="en-US" b="1" i="1" dirty="0" err="1"/>
              <a:t>të</a:t>
            </a:r>
            <a:r>
              <a:rPr lang="en-US" b="1" i="1" dirty="0"/>
              <a:t> </a:t>
            </a:r>
            <a:r>
              <a:rPr lang="en-US" b="1" i="1" dirty="0" err="1"/>
              <a:t>posacme</a:t>
            </a:r>
            <a:r>
              <a:rPr lang="en-US" b="1" i="1" dirty="0"/>
              <a:t> </a:t>
            </a:r>
            <a:r>
              <a:rPr lang="en-US" b="1" i="1" dirty="0" err="1"/>
              <a:t>gra</a:t>
            </a:r>
            <a:r>
              <a:rPr lang="en-US" b="1" i="1" dirty="0"/>
              <a:t> </a:t>
            </a:r>
            <a:r>
              <a:rPr lang="en-US" b="1" i="1" dirty="0" err="1"/>
              <a:t>dhe</a:t>
            </a:r>
            <a:r>
              <a:rPr lang="en-US" b="1" i="1" dirty="0"/>
              <a:t> </a:t>
            </a:r>
            <a:r>
              <a:rPr lang="en-US" b="1" i="1" dirty="0" err="1"/>
              <a:t>të</a:t>
            </a:r>
            <a:r>
              <a:rPr lang="en-US" b="1" i="1" dirty="0"/>
              <a:t> </a:t>
            </a:r>
            <a:r>
              <a:rPr lang="en-US" b="1" i="1" dirty="0" err="1"/>
              <a:t>mitur</a:t>
            </a:r>
            <a:r>
              <a:rPr lang="en-US" b="1" i="1" dirty="0"/>
              <a:t> </a:t>
            </a:r>
            <a:r>
              <a:rPr lang="en-US" b="1" i="1" dirty="0" err="1"/>
              <a:t>në</a:t>
            </a:r>
            <a:r>
              <a:rPr lang="en-US" b="1" i="1" dirty="0"/>
              <a:t> </a:t>
            </a:r>
            <a:r>
              <a:rPr lang="en-US" b="1" i="1" dirty="0" err="1"/>
              <a:t>konflikt</a:t>
            </a:r>
            <a:r>
              <a:rPr lang="en-US" b="1" i="1" dirty="0"/>
              <a:t> me </a:t>
            </a:r>
            <a:r>
              <a:rPr lang="en-US" b="1" i="1" dirty="0" err="1"/>
              <a:t>ligjin</a:t>
            </a:r>
            <a:r>
              <a:rPr lang="en-US" b="1" i="1" dirty="0"/>
              <a:t> </a:t>
            </a:r>
            <a:r>
              <a:rPr lang="en-US" b="1" i="1" dirty="0" err="1"/>
              <a:t>në</a:t>
            </a:r>
            <a:r>
              <a:rPr lang="en-US" b="1" i="1" dirty="0"/>
              <a:t> </a:t>
            </a:r>
            <a:r>
              <a:rPr lang="en-US" b="1" i="1" dirty="0" err="1"/>
              <a:t>rast</a:t>
            </a:r>
            <a:r>
              <a:rPr lang="en-US" b="1" i="1" dirty="0"/>
              <a:t> </a:t>
            </a:r>
            <a:r>
              <a:rPr lang="en-US" b="1" i="1" dirty="0" err="1"/>
              <a:t>të</a:t>
            </a:r>
            <a:r>
              <a:rPr lang="en-US" b="1" i="1" dirty="0"/>
              <a:t> </a:t>
            </a:r>
            <a:r>
              <a:rPr lang="en-US" b="1" i="1" dirty="0" err="1"/>
              <a:t>vërtetimit</a:t>
            </a:r>
            <a:r>
              <a:rPr lang="en-US" b="1" i="1" dirty="0"/>
              <a:t> e </a:t>
            </a:r>
            <a:r>
              <a:rPr lang="en-US" b="1" i="1" dirty="0" err="1"/>
              <a:t>provueshmërisë</a:t>
            </a:r>
            <a:r>
              <a:rPr lang="en-US" b="1" i="1" dirty="0"/>
              <a:t> </a:t>
            </a:r>
            <a:r>
              <a:rPr lang="en-US" b="1" i="1" dirty="0" err="1"/>
              <a:t>së</a:t>
            </a:r>
            <a:r>
              <a:rPr lang="en-US" b="1" i="1" dirty="0"/>
              <a:t> </a:t>
            </a:r>
            <a:r>
              <a:rPr lang="en-US" b="1" i="1" dirty="0" err="1"/>
              <a:t>fajësisë</a:t>
            </a:r>
            <a:r>
              <a:rPr lang="en-US" b="1" i="1" dirty="0"/>
              <a:t> </a:t>
            </a:r>
            <a:r>
              <a:rPr lang="en-US" b="1" i="1" dirty="0" err="1"/>
              <a:t>për</a:t>
            </a:r>
            <a:r>
              <a:rPr lang="en-US" b="1" i="1" dirty="0"/>
              <a:t> </a:t>
            </a:r>
            <a:r>
              <a:rPr lang="en-US" b="1" i="1" dirty="0" err="1"/>
              <a:t>kryerjen</a:t>
            </a:r>
            <a:r>
              <a:rPr lang="en-US" b="1" i="1" dirty="0"/>
              <a:t> e </a:t>
            </a:r>
            <a:r>
              <a:rPr lang="en-US" b="1" i="1" dirty="0" err="1"/>
              <a:t>një</a:t>
            </a:r>
            <a:r>
              <a:rPr lang="en-US" b="1" i="1" dirty="0"/>
              <a:t> </a:t>
            </a:r>
            <a:r>
              <a:rPr lang="en-US" b="1" i="1" dirty="0" err="1"/>
              <a:t>krimi</a:t>
            </a:r>
            <a:r>
              <a:rPr lang="en-US" b="1" i="1" dirty="0"/>
              <a:t> </a:t>
            </a:r>
            <a:r>
              <a:rPr lang="en-US" b="1" i="1" dirty="0" err="1"/>
              <a:t>që</a:t>
            </a:r>
            <a:r>
              <a:rPr lang="en-US" b="1" i="1" dirty="0"/>
              <a:t> </a:t>
            </a:r>
            <a:r>
              <a:rPr lang="en-US" b="1" i="1" dirty="0" err="1"/>
              <a:t>sanksionon</a:t>
            </a:r>
            <a:r>
              <a:rPr lang="en-US" b="1" i="1" dirty="0"/>
              <a:t> </a:t>
            </a:r>
            <a:r>
              <a:rPr lang="en-US" b="1" i="1" dirty="0" err="1"/>
              <a:t>këtë</a:t>
            </a:r>
            <a:r>
              <a:rPr lang="en-US" b="1" i="1" dirty="0"/>
              <a:t> </a:t>
            </a:r>
            <a:r>
              <a:rPr lang="en-US" b="1" i="1" dirty="0" err="1"/>
              <a:t>lloj</a:t>
            </a:r>
            <a:r>
              <a:rPr lang="en-US" b="1" i="1" dirty="0"/>
              <a:t> </a:t>
            </a:r>
            <a:r>
              <a:rPr lang="en-US" b="1" i="1" dirty="0" err="1"/>
              <a:t>dënimi</a:t>
            </a:r>
            <a:r>
              <a:rPr lang="en-US" b="1" i="1" dirty="0"/>
              <a:t> penal </a:t>
            </a:r>
            <a:r>
              <a:rPr lang="en-US" b="1" i="1" dirty="0" err="1"/>
              <a:t>ekstrem</a:t>
            </a:r>
            <a:r>
              <a:rPr lang="en-US" b="1" i="1" dirty="0"/>
              <a:t>?</a:t>
            </a:r>
          </a:p>
        </p:txBody>
      </p:sp>
    </p:spTree>
    <p:extLst>
      <p:ext uri="{BB962C8B-B14F-4D97-AF65-F5344CB8AC3E}">
        <p14:creationId xmlns:p14="http://schemas.microsoft.com/office/powerpoint/2010/main" val="993631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C7F8D-C476-4D98-B3C3-9AE06EF4858D}"/>
              </a:ext>
            </a:extLst>
          </p:cNvPr>
          <p:cNvSpPr>
            <a:spLocks noGrp="1"/>
          </p:cNvSpPr>
          <p:nvPr>
            <p:ph type="title"/>
          </p:nvPr>
        </p:nvSpPr>
        <p:spPr>
          <a:xfrm>
            <a:off x="457200" y="274638"/>
            <a:ext cx="7696200" cy="792162"/>
          </a:xfrm>
        </p:spPr>
        <p:txBody>
          <a:bodyPr/>
          <a:lstStyle/>
          <a:p>
            <a:r>
              <a:rPr lang="en-GB" b="1" dirty="0" err="1">
                <a:solidFill>
                  <a:srgbClr val="C00000"/>
                </a:solidFill>
              </a:rPr>
              <a:t>për</a:t>
            </a:r>
            <a:r>
              <a:rPr lang="en-GB" b="1" dirty="0">
                <a:solidFill>
                  <a:srgbClr val="C00000"/>
                </a:solidFill>
              </a:rPr>
              <a:t> </a:t>
            </a:r>
            <a:r>
              <a:rPr lang="en-GB" b="1" dirty="0" err="1">
                <a:solidFill>
                  <a:srgbClr val="C00000"/>
                </a:solidFill>
              </a:rPr>
              <a:t>trajtim</a:t>
            </a:r>
            <a:r>
              <a:rPr lang="en-GB" b="1" dirty="0">
                <a:solidFill>
                  <a:srgbClr val="C00000"/>
                </a:solidFill>
              </a:rPr>
              <a:t>/</a:t>
            </a:r>
            <a:r>
              <a:rPr lang="en-GB" b="1" dirty="0" err="1">
                <a:solidFill>
                  <a:srgbClr val="C00000"/>
                </a:solidFill>
              </a:rPr>
              <a:t>diskutim</a:t>
            </a:r>
            <a:endParaRPr lang="en-US" dirty="0"/>
          </a:p>
        </p:txBody>
      </p:sp>
      <p:sp>
        <p:nvSpPr>
          <p:cNvPr id="3" name="Content Placeholder 2">
            <a:extLst>
              <a:ext uri="{FF2B5EF4-FFF2-40B4-BE49-F238E27FC236}">
                <a16:creationId xmlns:a16="http://schemas.microsoft.com/office/drawing/2014/main" id="{1D24CCDD-8068-4F72-AD41-D7DBA89805EE}"/>
              </a:ext>
            </a:extLst>
          </p:cNvPr>
          <p:cNvSpPr>
            <a:spLocks noGrp="1"/>
          </p:cNvSpPr>
          <p:nvPr>
            <p:ph sz="quarter" idx="1"/>
          </p:nvPr>
        </p:nvSpPr>
        <p:spPr>
          <a:xfrm>
            <a:off x="457200" y="1295400"/>
            <a:ext cx="7848600" cy="5178552"/>
          </a:xfrm>
        </p:spPr>
        <p:txBody>
          <a:bodyPr>
            <a:normAutofit fontScale="92500" lnSpcReduction="20000"/>
          </a:bodyPr>
          <a:lstStyle/>
          <a:p>
            <a:pPr marL="514350" indent="-514350" algn="just">
              <a:buFont typeface="+mj-lt"/>
              <a:buAutoNum type="arabicPeriod"/>
            </a:pPr>
            <a:r>
              <a:rPr lang="en-US" b="1" i="1" dirty="0" err="1"/>
              <a:t>Ndalimi</a:t>
            </a:r>
            <a:r>
              <a:rPr lang="en-US" b="1" i="1" dirty="0"/>
              <a:t> </a:t>
            </a:r>
            <a:r>
              <a:rPr lang="en-US" b="1" i="1" dirty="0" err="1"/>
              <a:t>ligjor</a:t>
            </a:r>
            <a:r>
              <a:rPr lang="en-US" b="1" i="1" dirty="0"/>
              <a:t> </a:t>
            </a:r>
            <a:r>
              <a:rPr lang="en-US" b="1" i="1" dirty="0" err="1"/>
              <a:t>i</a:t>
            </a:r>
            <a:r>
              <a:rPr lang="en-US" b="1" i="1" dirty="0"/>
              <a:t> </a:t>
            </a:r>
            <a:r>
              <a:rPr lang="en-US" b="1" i="1" dirty="0" err="1"/>
              <a:t>aplikimit</a:t>
            </a:r>
            <a:r>
              <a:rPr lang="en-US" b="1" i="1" dirty="0"/>
              <a:t>/</a:t>
            </a:r>
            <a:r>
              <a:rPr lang="en-US" b="1" i="1" dirty="0" err="1"/>
              <a:t>pranueshmërisë</a:t>
            </a:r>
            <a:r>
              <a:rPr lang="en-US" b="1" i="1" dirty="0"/>
              <a:t> </a:t>
            </a:r>
            <a:r>
              <a:rPr lang="en-US" b="1" i="1" dirty="0" err="1"/>
              <a:t>së</a:t>
            </a:r>
            <a:r>
              <a:rPr lang="en-US" b="1" i="1" dirty="0"/>
              <a:t> </a:t>
            </a:r>
            <a:r>
              <a:rPr lang="en-US" b="1" i="1" dirty="0" err="1"/>
              <a:t>gjykimit</a:t>
            </a:r>
            <a:r>
              <a:rPr lang="en-US" b="1" i="1" dirty="0"/>
              <a:t> </a:t>
            </a:r>
            <a:r>
              <a:rPr lang="en-US" b="1" i="1" dirty="0" err="1"/>
              <a:t>të</a:t>
            </a:r>
            <a:r>
              <a:rPr lang="en-US" b="1" i="1" dirty="0"/>
              <a:t> </a:t>
            </a:r>
            <a:r>
              <a:rPr lang="en-US" b="1" i="1" dirty="0" err="1"/>
              <a:t>shkurtuar</a:t>
            </a:r>
            <a:r>
              <a:rPr lang="en-US" b="1" i="1" dirty="0"/>
              <a:t> </a:t>
            </a:r>
            <a:r>
              <a:rPr lang="en-US" b="1" i="1" dirty="0" err="1"/>
              <a:t>kur</a:t>
            </a:r>
            <a:r>
              <a:rPr lang="en-US" b="1" i="1" dirty="0"/>
              <a:t> </a:t>
            </a:r>
            <a:r>
              <a:rPr lang="en-US" b="1" i="1" dirty="0" err="1"/>
              <a:t>vepra</a:t>
            </a:r>
            <a:r>
              <a:rPr lang="en-US" b="1" i="1" dirty="0"/>
              <a:t> </a:t>
            </a:r>
            <a:r>
              <a:rPr lang="en-US" b="1" i="1" dirty="0" err="1"/>
              <a:t>penale</a:t>
            </a:r>
            <a:r>
              <a:rPr lang="en-US" b="1" i="1" dirty="0"/>
              <a:t> </a:t>
            </a:r>
            <a:r>
              <a:rPr lang="en-US" b="1" i="1" dirty="0" err="1"/>
              <a:t>për</a:t>
            </a:r>
            <a:r>
              <a:rPr lang="en-US" b="1" i="1" dirty="0"/>
              <a:t> </a:t>
            </a:r>
            <a:r>
              <a:rPr lang="en-US" b="1" i="1" dirty="0" err="1"/>
              <a:t>të</a:t>
            </a:r>
            <a:r>
              <a:rPr lang="en-US" b="1" i="1" dirty="0"/>
              <a:t> </a:t>
            </a:r>
            <a:r>
              <a:rPr lang="en-US" b="1" i="1" dirty="0" err="1"/>
              <a:t>cilën</a:t>
            </a:r>
            <a:r>
              <a:rPr lang="en-US" b="1" i="1" dirty="0"/>
              <a:t> </a:t>
            </a:r>
            <a:r>
              <a:rPr lang="en-US" b="1" i="1" dirty="0" err="1"/>
              <a:t>akuzohet</a:t>
            </a:r>
            <a:r>
              <a:rPr lang="en-US" b="1" i="1" dirty="0"/>
              <a:t> </a:t>
            </a:r>
            <a:r>
              <a:rPr lang="en-US" b="1" i="1" dirty="0" err="1"/>
              <a:t>i</a:t>
            </a:r>
            <a:r>
              <a:rPr lang="en-US" b="1" i="1" dirty="0"/>
              <a:t> </a:t>
            </a:r>
            <a:r>
              <a:rPr lang="en-US" b="1" i="1" dirty="0" err="1"/>
              <a:t>pandehuri</a:t>
            </a:r>
            <a:r>
              <a:rPr lang="en-US" b="1" i="1" dirty="0"/>
              <a:t> </a:t>
            </a:r>
            <a:r>
              <a:rPr lang="en-US" b="1" i="1" dirty="0" err="1"/>
              <a:t>sanksionon</a:t>
            </a:r>
            <a:r>
              <a:rPr lang="en-US" b="1" i="1" dirty="0"/>
              <a:t> </a:t>
            </a:r>
            <a:r>
              <a:rPr lang="en-US" b="1" i="1" dirty="0" err="1"/>
              <a:t>në</a:t>
            </a:r>
            <a:r>
              <a:rPr lang="en-US" b="1" i="1" dirty="0"/>
              <a:t> </a:t>
            </a:r>
            <a:r>
              <a:rPr lang="en-US" b="1" i="1" dirty="0" err="1"/>
              <a:t>normën</a:t>
            </a:r>
            <a:r>
              <a:rPr lang="en-US" b="1" i="1" dirty="0"/>
              <a:t> e </a:t>
            </a:r>
            <a:r>
              <a:rPr lang="en-US" b="1" i="1" dirty="0" err="1"/>
              <a:t>saj</a:t>
            </a:r>
            <a:r>
              <a:rPr lang="en-US" b="1" i="1" dirty="0"/>
              <a:t> </a:t>
            </a:r>
            <a:r>
              <a:rPr lang="en-US" b="1" i="1" dirty="0" err="1"/>
              <a:t>dënimin</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 </a:t>
            </a:r>
            <a:r>
              <a:rPr lang="en-US" b="1" i="1" dirty="0" err="1"/>
              <a:t>duhet</a:t>
            </a:r>
            <a:r>
              <a:rPr lang="en-US" b="1" i="1" dirty="0"/>
              <a:t> </a:t>
            </a:r>
            <a:r>
              <a:rPr lang="en-US" b="1" i="1" dirty="0" err="1"/>
              <a:t>të</a:t>
            </a:r>
            <a:r>
              <a:rPr lang="en-US" b="1" i="1" dirty="0"/>
              <a:t> </a:t>
            </a:r>
            <a:r>
              <a:rPr lang="en-US" b="1" i="1" dirty="0" err="1"/>
              <a:t>konsiderohet</a:t>
            </a:r>
            <a:r>
              <a:rPr lang="en-US" b="1" i="1" dirty="0"/>
              <a:t>/</a:t>
            </a:r>
            <a:r>
              <a:rPr lang="en-US" b="1" i="1" dirty="0" err="1"/>
              <a:t>interpretohet</a:t>
            </a:r>
            <a:r>
              <a:rPr lang="en-US" b="1" i="1" dirty="0"/>
              <a:t> </a:t>
            </a:r>
            <a:r>
              <a:rPr lang="en-US" b="1" i="1" dirty="0" err="1"/>
              <a:t>si</a:t>
            </a:r>
            <a:r>
              <a:rPr lang="en-US" b="1" i="1" dirty="0"/>
              <a:t> </a:t>
            </a:r>
            <a:r>
              <a:rPr lang="en-US" b="1" i="1" dirty="0" err="1"/>
              <a:t>ndalim</a:t>
            </a:r>
            <a:r>
              <a:rPr lang="en-US" b="1" i="1" dirty="0"/>
              <a:t> </a:t>
            </a:r>
            <a:r>
              <a:rPr lang="en-US" b="1" i="1" dirty="0" err="1"/>
              <a:t>kategorik</a:t>
            </a:r>
            <a:r>
              <a:rPr lang="en-US" b="1" i="1" dirty="0"/>
              <a:t>, </a:t>
            </a:r>
            <a:r>
              <a:rPr lang="en-US" b="1" i="1" dirty="0" err="1"/>
              <a:t>kur</a:t>
            </a:r>
            <a:r>
              <a:rPr lang="en-US" b="1" i="1" dirty="0"/>
              <a:t> </a:t>
            </a:r>
            <a:r>
              <a:rPr lang="en-US" b="1" i="1" dirty="0" err="1"/>
              <a:t>gjen</a:t>
            </a:r>
            <a:r>
              <a:rPr lang="en-US" b="1" i="1" dirty="0"/>
              <a:t> </a:t>
            </a:r>
            <a:r>
              <a:rPr lang="en-US" b="1" i="1" dirty="0" err="1"/>
              <a:t>zbatim</a:t>
            </a:r>
            <a:r>
              <a:rPr lang="en-US" b="1" i="1" dirty="0"/>
              <a:t> </a:t>
            </a:r>
            <a:r>
              <a:rPr lang="en-US" b="1" i="1" dirty="0" err="1"/>
              <a:t>instituti</a:t>
            </a:r>
            <a:r>
              <a:rPr lang="en-US" b="1" i="1" dirty="0"/>
              <a:t> </a:t>
            </a:r>
            <a:r>
              <a:rPr lang="en-US" b="1" i="1" dirty="0" err="1"/>
              <a:t>i</a:t>
            </a:r>
            <a:r>
              <a:rPr lang="en-US" b="1" i="1" dirty="0"/>
              <a:t> </a:t>
            </a:r>
            <a:r>
              <a:rPr lang="en-US" b="1" i="1" dirty="0" err="1"/>
              <a:t>tentativës</a:t>
            </a:r>
            <a:r>
              <a:rPr lang="en-US" b="1" i="1" dirty="0"/>
              <a:t>?</a:t>
            </a:r>
          </a:p>
          <a:p>
            <a:pPr marL="514350" indent="-514350" algn="just">
              <a:buFont typeface="+mj-lt"/>
              <a:buAutoNum type="arabicPeriod"/>
            </a:pPr>
            <a:r>
              <a:rPr lang="en-US" b="1" i="1" dirty="0"/>
              <a:t>Po </a:t>
            </a:r>
            <a:r>
              <a:rPr lang="en-US" b="1" i="1" dirty="0" err="1"/>
              <a:t>në</a:t>
            </a:r>
            <a:r>
              <a:rPr lang="en-US" b="1" i="1" dirty="0"/>
              <a:t> </a:t>
            </a:r>
            <a:r>
              <a:rPr lang="en-US" b="1" i="1" dirty="0" err="1"/>
              <a:t>situatën</a:t>
            </a:r>
            <a:r>
              <a:rPr lang="en-US" b="1" i="1" dirty="0"/>
              <a:t>/</a:t>
            </a:r>
            <a:r>
              <a:rPr lang="en-US" b="1" i="1" dirty="0" err="1"/>
              <a:t>rastin</a:t>
            </a:r>
            <a:r>
              <a:rPr lang="en-US" b="1" i="1" dirty="0"/>
              <a:t> </a:t>
            </a:r>
            <a:r>
              <a:rPr lang="en-US" b="1" i="1" dirty="0" err="1"/>
              <a:t>kur</a:t>
            </a:r>
            <a:r>
              <a:rPr lang="en-US" b="1" i="1" dirty="0"/>
              <a:t> </a:t>
            </a:r>
            <a:r>
              <a:rPr lang="en-US" b="1" i="1" dirty="0" err="1"/>
              <a:t>gjykata</a:t>
            </a:r>
            <a:r>
              <a:rPr lang="en-US" b="1" i="1" dirty="0"/>
              <a:t> e </a:t>
            </a:r>
            <a:r>
              <a:rPr lang="en-US" b="1" i="1" dirty="0" err="1"/>
              <a:t>themelit</a:t>
            </a:r>
            <a:r>
              <a:rPr lang="en-US" b="1" i="1" dirty="0"/>
              <a:t> </a:t>
            </a:r>
            <a:r>
              <a:rPr lang="en-US" b="1" i="1" dirty="0" err="1"/>
              <a:t>në</a:t>
            </a:r>
            <a:r>
              <a:rPr lang="en-US" b="1" i="1" dirty="0"/>
              <a:t> </a:t>
            </a:r>
            <a:r>
              <a:rPr lang="en-US" b="1" i="1" dirty="0" err="1"/>
              <a:t>procedurën</a:t>
            </a:r>
            <a:r>
              <a:rPr lang="en-US" b="1" i="1" dirty="0"/>
              <a:t> e </a:t>
            </a:r>
            <a:r>
              <a:rPr lang="en-US" b="1" i="1" dirty="0" err="1"/>
              <a:t>gjykimit</a:t>
            </a:r>
            <a:r>
              <a:rPr lang="en-US" b="1" i="1" dirty="0"/>
              <a:t> </a:t>
            </a:r>
            <a:r>
              <a:rPr lang="en-US" b="1" i="1" dirty="0" err="1"/>
              <a:t>të</a:t>
            </a:r>
            <a:r>
              <a:rPr lang="en-US" b="1" i="1" dirty="0"/>
              <a:t> </a:t>
            </a:r>
            <a:r>
              <a:rPr lang="en-US" b="1" i="1" dirty="0" err="1"/>
              <a:t>zakonshëm</a:t>
            </a:r>
            <a:r>
              <a:rPr lang="en-US" b="1" i="1" dirty="0"/>
              <a:t> </a:t>
            </a:r>
            <a:r>
              <a:rPr lang="en-US" b="1" i="1" dirty="0" err="1"/>
              <a:t>vlerëson</a:t>
            </a:r>
            <a:r>
              <a:rPr lang="en-US" b="1" i="1" dirty="0"/>
              <a:t>/</a:t>
            </a:r>
            <a:r>
              <a:rPr lang="en-US" b="1" i="1" dirty="0" err="1"/>
              <a:t>konkludon</a:t>
            </a:r>
            <a:r>
              <a:rPr lang="en-US" b="1" i="1" dirty="0"/>
              <a:t> me </a:t>
            </a:r>
            <a:r>
              <a:rPr lang="en-US" b="1" i="1" dirty="0" err="1"/>
              <a:t>cilësim</a:t>
            </a:r>
            <a:r>
              <a:rPr lang="en-US" b="1" i="1" dirty="0"/>
              <a:t> </a:t>
            </a:r>
            <a:r>
              <a:rPr lang="en-US" b="1" i="1" dirty="0" err="1"/>
              <a:t>juridik</a:t>
            </a:r>
            <a:r>
              <a:rPr lang="en-US" b="1" i="1" dirty="0"/>
              <a:t> </a:t>
            </a:r>
            <a:r>
              <a:rPr lang="en-US" b="1" i="1" dirty="0" err="1"/>
              <a:t>më</a:t>
            </a:r>
            <a:r>
              <a:rPr lang="en-US" b="1" i="1" dirty="0"/>
              <a:t> </a:t>
            </a:r>
            <a:r>
              <a:rPr lang="en-US" b="1" i="1" dirty="0" err="1"/>
              <a:t>të</a:t>
            </a:r>
            <a:r>
              <a:rPr lang="en-US" b="1" i="1" dirty="0"/>
              <a:t> </a:t>
            </a:r>
            <a:r>
              <a:rPr lang="en-US" b="1" i="1" dirty="0" err="1"/>
              <a:t>lehtë</a:t>
            </a:r>
            <a:r>
              <a:rPr lang="en-US" b="1" i="1" dirty="0"/>
              <a:t> </a:t>
            </a:r>
            <a:r>
              <a:rPr lang="en-US" b="1" i="1" dirty="0" err="1"/>
              <a:t>të</a:t>
            </a:r>
            <a:r>
              <a:rPr lang="en-US" b="1" i="1" dirty="0"/>
              <a:t> </a:t>
            </a:r>
            <a:r>
              <a:rPr lang="en-US" b="1" i="1" dirty="0" err="1"/>
              <a:t>faktit</a:t>
            </a:r>
            <a:r>
              <a:rPr lang="en-US" b="1" i="1" dirty="0"/>
              <a:t> penal object </a:t>
            </a:r>
            <a:r>
              <a:rPr lang="en-US" b="1" i="1" dirty="0" err="1"/>
              <a:t>akuze</a:t>
            </a:r>
            <a:r>
              <a:rPr lang="en-US" b="1" i="1" dirty="0"/>
              <a:t> </a:t>
            </a:r>
            <a:r>
              <a:rPr lang="en-US" b="1" i="1" dirty="0" err="1"/>
              <a:t>ndaj</a:t>
            </a:r>
            <a:r>
              <a:rPr lang="en-US" b="1" i="1" dirty="0"/>
              <a:t> </a:t>
            </a:r>
            <a:r>
              <a:rPr lang="en-US" b="1" i="1" dirty="0" err="1"/>
              <a:t>subjektit</a:t>
            </a:r>
            <a:r>
              <a:rPr lang="en-US" b="1" i="1" dirty="0"/>
              <a:t> </a:t>
            </a:r>
            <a:r>
              <a:rPr lang="en-US" b="1" i="1" dirty="0" err="1"/>
              <a:t>të</a:t>
            </a:r>
            <a:r>
              <a:rPr lang="en-US" b="1" i="1" dirty="0"/>
              <a:t> </a:t>
            </a:r>
            <a:r>
              <a:rPr lang="en-US" b="1" i="1" dirty="0" err="1"/>
              <a:t>pandehur</a:t>
            </a:r>
            <a:r>
              <a:rPr lang="en-US" b="1" i="1" dirty="0"/>
              <a:t> </a:t>
            </a:r>
            <a:r>
              <a:rPr lang="en-US" b="1" i="1" dirty="0" err="1"/>
              <a:t>të</a:t>
            </a:r>
            <a:r>
              <a:rPr lang="en-US" b="1" i="1" dirty="0"/>
              <a:t> </a:t>
            </a:r>
            <a:r>
              <a:rPr lang="en-US" b="1" i="1" dirty="0" err="1"/>
              <a:t>cilit</a:t>
            </a:r>
            <a:r>
              <a:rPr lang="en-US" b="1" i="1" dirty="0"/>
              <a:t> </a:t>
            </a:r>
            <a:r>
              <a:rPr lang="en-US" b="1" i="1" dirty="0" err="1"/>
              <a:t>i</a:t>
            </a:r>
            <a:r>
              <a:rPr lang="en-US" b="1" i="1" dirty="0"/>
              <a:t> </a:t>
            </a:r>
            <a:r>
              <a:rPr lang="en-US" b="1" i="1" dirty="0" err="1"/>
              <a:t>është</a:t>
            </a:r>
            <a:r>
              <a:rPr lang="en-US" b="1" i="1" dirty="0"/>
              <a:t> </a:t>
            </a:r>
            <a:r>
              <a:rPr lang="en-US" b="1" i="1" dirty="0" err="1"/>
              <a:t>refuzuar</a:t>
            </a:r>
            <a:r>
              <a:rPr lang="en-US" b="1" i="1" dirty="0"/>
              <a:t> </a:t>
            </a:r>
            <a:r>
              <a:rPr lang="en-US" b="1" i="1" dirty="0" err="1"/>
              <a:t>kërkesa</a:t>
            </a:r>
            <a:r>
              <a:rPr lang="en-US" b="1" i="1" dirty="0"/>
              <a:t> </a:t>
            </a:r>
            <a:r>
              <a:rPr lang="en-US" b="1" i="1" dirty="0" err="1"/>
              <a:t>për</a:t>
            </a:r>
            <a:r>
              <a:rPr lang="en-US" b="1" i="1" dirty="0"/>
              <a:t> </a:t>
            </a:r>
            <a:r>
              <a:rPr lang="en-US" b="1" i="1" dirty="0" err="1"/>
              <a:t>gjykim</a:t>
            </a:r>
            <a:r>
              <a:rPr lang="en-US" b="1" i="1" dirty="0"/>
              <a:t> </a:t>
            </a:r>
            <a:r>
              <a:rPr lang="en-US" b="1" i="1" dirty="0" err="1"/>
              <a:t>të</a:t>
            </a:r>
            <a:r>
              <a:rPr lang="en-US" b="1" i="1" dirty="0"/>
              <a:t> </a:t>
            </a:r>
            <a:r>
              <a:rPr lang="en-US" b="1" i="1" dirty="0" err="1"/>
              <a:t>shkurtuar</a:t>
            </a:r>
            <a:r>
              <a:rPr lang="en-US" b="1" i="1" dirty="0"/>
              <a:t> </a:t>
            </a:r>
            <a:r>
              <a:rPr lang="en-US" b="1" i="1" dirty="0" err="1"/>
              <a:t>në</a:t>
            </a:r>
            <a:r>
              <a:rPr lang="en-US" b="1" i="1" dirty="0"/>
              <a:t> </a:t>
            </a:r>
            <a:r>
              <a:rPr lang="en-US" b="1" i="1" dirty="0" err="1"/>
              <a:t>seancë</a:t>
            </a:r>
            <a:r>
              <a:rPr lang="en-US" b="1" i="1" dirty="0"/>
              <a:t> </a:t>
            </a:r>
            <a:r>
              <a:rPr lang="en-US" b="1" i="1" dirty="0" err="1"/>
              <a:t>paraprake</a:t>
            </a:r>
            <a:r>
              <a:rPr lang="en-US" b="1" i="1" dirty="0"/>
              <a:t> </a:t>
            </a:r>
            <a:r>
              <a:rPr lang="en-US" b="1" i="1" dirty="0" err="1"/>
              <a:t>në</a:t>
            </a:r>
            <a:r>
              <a:rPr lang="en-US" b="1" i="1" dirty="0"/>
              <a:t> </a:t>
            </a:r>
            <a:r>
              <a:rPr lang="en-US" b="1" i="1" dirty="0" err="1"/>
              <a:t>referencë</a:t>
            </a:r>
            <a:r>
              <a:rPr lang="en-US" b="1" i="1" dirty="0"/>
              <a:t> </a:t>
            </a:r>
            <a:r>
              <a:rPr lang="en-US" b="1" i="1" dirty="0" err="1"/>
              <a:t>të</a:t>
            </a:r>
            <a:r>
              <a:rPr lang="en-US" b="1" i="1" dirty="0"/>
              <a:t> </a:t>
            </a:r>
            <a:r>
              <a:rPr lang="en-US" b="1" i="1" dirty="0" err="1"/>
              <a:t>nenit</a:t>
            </a:r>
            <a:r>
              <a:rPr lang="en-US" b="1" i="1" dirty="0"/>
              <a:t> 403/2 </a:t>
            </a:r>
            <a:r>
              <a:rPr lang="en-US" b="1" i="1" dirty="0" err="1"/>
              <a:t>të</a:t>
            </a:r>
            <a:r>
              <a:rPr lang="en-US" b="1" i="1" dirty="0"/>
              <a:t> </a:t>
            </a:r>
            <a:r>
              <a:rPr lang="en-US" b="1" i="1" dirty="0" err="1"/>
              <a:t>K.Penal</a:t>
            </a:r>
            <a:r>
              <a:rPr lang="en-US" b="1" i="1" dirty="0"/>
              <a:t>, a </a:t>
            </a:r>
            <a:r>
              <a:rPr lang="en-US" b="1" i="1" dirty="0" err="1"/>
              <a:t>mundet</a:t>
            </a:r>
            <a:r>
              <a:rPr lang="en-US" b="1" i="1" dirty="0"/>
              <a:t> </a:t>
            </a:r>
            <a:r>
              <a:rPr lang="en-US" b="1" i="1" dirty="0" err="1"/>
              <a:t>të</a:t>
            </a:r>
            <a:r>
              <a:rPr lang="en-US" b="1" i="1" dirty="0"/>
              <a:t> </a:t>
            </a:r>
            <a:r>
              <a:rPr lang="en-US" b="1" i="1" dirty="0" err="1"/>
              <a:t>aplikojë</a:t>
            </a:r>
            <a:r>
              <a:rPr lang="en-US" b="1" i="1" dirty="0"/>
              <a:t> </a:t>
            </a:r>
            <a:r>
              <a:rPr lang="en-US" b="1" i="1" dirty="0" err="1"/>
              <a:t>përfitimin</a:t>
            </a:r>
            <a:r>
              <a:rPr lang="en-US" b="1" i="1" dirty="0"/>
              <a:t> e </a:t>
            </a:r>
            <a:r>
              <a:rPr lang="en-US" b="1" i="1" dirty="0" err="1"/>
              <a:t>gjykimit</a:t>
            </a:r>
            <a:r>
              <a:rPr lang="en-US" b="1" i="1" dirty="0"/>
              <a:t> </a:t>
            </a:r>
            <a:r>
              <a:rPr lang="en-US" b="1" i="1" dirty="0" err="1"/>
              <a:t>të</a:t>
            </a:r>
            <a:r>
              <a:rPr lang="en-US" b="1" i="1" dirty="0"/>
              <a:t> </a:t>
            </a:r>
            <a:r>
              <a:rPr lang="en-US" b="1" i="1" dirty="0" err="1"/>
              <a:t>shkurtuar</a:t>
            </a:r>
            <a:r>
              <a:rPr lang="en-US" b="1" i="1" dirty="0"/>
              <a:t> </a:t>
            </a:r>
            <a:r>
              <a:rPr lang="en-US" b="1" i="1" dirty="0" err="1"/>
              <a:t>për</a:t>
            </a:r>
            <a:r>
              <a:rPr lang="en-US" b="1" i="1" dirty="0"/>
              <a:t> </a:t>
            </a:r>
            <a:r>
              <a:rPr lang="en-US" b="1" i="1" dirty="0" err="1"/>
              <a:t>këtë</a:t>
            </a:r>
            <a:r>
              <a:rPr lang="en-US" b="1" i="1" dirty="0"/>
              <a:t> </a:t>
            </a:r>
            <a:r>
              <a:rPr lang="en-US" b="1" i="1" dirty="0" err="1"/>
              <a:t>të</a:t>
            </a:r>
            <a:r>
              <a:rPr lang="en-US" b="1" i="1" dirty="0"/>
              <a:t> </a:t>
            </a:r>
            <a:r>
              <a:rPr lang="en-US" b="1" i="1" dirty="0" err="1"/>
              <a:t>pandehur</a:t>
            </a:r>
            <a:r>
              <a:rPr lang="en-US" b="1" i="1" dirty="0"/>
              <a:t>?</a:t>
            </a:r>
          </a:p>
          <a:p>
            <a:pPr marL="514350" indent="-514350" algn="just">
              <a:buFont typeface="+mj-lt"/>
              <a:buAutoNum type="arabicPeriod"/>
            </a:pPr>
            <a:r>
              <a:rPr lang="en-US" b="1" i="1" dirty="0"/>
              <a:t>Po </a:t>
            </a:r>
            <a:r>
              <a:rPr lang="en-US" b="1" i="1" dirty="0" err="1"/>
              <a:t>Gjykata</a:t>
            </a:r>
            <a:r>
              <a:rPr lang="en-US" b="1" i="1" dirty="0"/>
              <a:t> e </a:t>
            </a:r>
            <a:r>
              <a:rPr lang="en-US" b="1" i="1" dirty="0" err="1"/>
              <a:t>Apelit</a:t>
            </a:r>
            <a:r>
              <a:rPr lang="en-US" b="1" i="1" dirty="0"/>
              <a:t> </a:t>
            </a:r>
            <a:r>
              <a:rPr lang="en-US" b="1" i="1" dirty="0" err="1"/>
              <a:t>në</a:t>
            </a:r>
            <a:r>
              <a:rPr lang="en-US" b="1" i="1" dirty="0"/>
              <a:t> </a:t>
            </a:r>
            <a:r>
              <a:rPr lang="en-US" b="1" i="1" dirty="0" err="1"/>
              <a:t>kontrollin</a:t>
            </a:r>
            <a:r>
              <a:rPr lang="en-US" b="1" i="1" dirty="0"/>
              <a:t> e </a:t>
            </a:r>
            <a:r>
              <a:rPr lang="en-US" b="1" i="1" dirty="0" err="1"/>
              <a:t>ligjshmërisë</a:t>
            </a:r>
            <a:r>
              <a:rPr lang="en-US" b="1" i="1" dirty="0"/>
              <a:t> </a:t>
            </a:r>
            <a:r>
              <a:rPr lang="en-US" b="1" i="1" dirty="0" err="1"/>
              <a:t>së</a:t>
            </a:r>
            <a:r>
              <a:rPr lang="en-US" b="1" i="1" dirty="0"/>
              <a:t> </a:t>
            </a:r>
            <a:r>
              <a:rPr lang="en-US" b="1" i="1" dirty="0" err="1"/>
              <a:t>vendimit</a:t>
            </a:r>
            <a:r>
              <a:rPr lang="en-US" b="1" i="1" dirty="0"/>
              <a:t> </a:t>
            </a:r>
            <a:r>
              <a:rPr lang="en-US" b="1" i="1" dirty="0" err="1"/>
              <a:t>objekt</a:t>
            </a:r>
            <a:r>
              <a:rPr lang="en-US" b="1" i="1" dirty="0"/>
              <a:t> </a:t>
            </a:r>
            <a:r>
              <a:rPr lang="en-US" b="1" i="1" dirty="0" err="1"/>
              <a:t>ankimi</a:t>
            </a:r>
            <a:r>
              <a:rPr lang="en-US" b="1" i="1" dirty="0"/>
              <a:t>?</a:t>
            </a:r>
          </a:p>
        </p:txBody>
      </p:sp>
    </p:spTree>
    <p:extLst>
      <p:ext uri="{BB962C8B-B14F-4D97-AF65-F5344CB8AC3E}">
        <p14:creationId xmlns:p14="http://schemas.microsoft.com/office/powerpoint/2010/main" val="794190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9461-F110-4DC1-A011-FB2B723B6585}"/>
              </a:ext>
            </a:extLst>
          </p:cNvPr>
          <p:cNvSpPr>
            <a:spLocks noGrp="1"/>
          </p:cNvSpPr>
          <p:nvPr>
            <p:ph type="title"/>
          </p:nvPr>
        </p:nvSpPr>
        <p:spPr>
          <a:xfrm>
            <a:off x="457200" y="274638"/>
            <a:ext cx="7696200" cy="1143000"/>
          </a:xfrm>
        </p:spPr>
        <p:txBody>
          <a:bodyPr>
            <a:noAutofit/>
          </a:bodyPr>
          <a:lstStyle/>
          <a:p>
            <a:r>
              <a:rPr lang="en-US" sz="2400" b="1" dirty="0" err="1">
                <a:solidFill>
                  <a:srgbClr val="C00000"/>
                </a:solidFill>
              </a:rPr>
              <a:t>Kuadri</a:t>
            </a:r>
            <a:r>
              <a:rPr lang="en-US" sz="2400" b="1" dirty="0">
                <a:solidFill>
                  <a:srgbClr val="C00000"/>
                </a:solidFill>
              </a:rPr>
              <a:t> </a:t>
            </a:r>
            <a:r>
              <a:rPr lang="en-US" sz="2400" b="1" dirty="0" err="1">
                <a:solidFill>
                  <a:srgbClr val="C00000"/>
                </a:solidFill>
              </a:rPr>
              <a:t>ligjor</a:t>
            </a:r>
            <a:r>
              <a:rPr lang="en-US" sz="2400" b="1" dirty="0">
                <a:solidFill>
                  <a:srgbClr val="C00000"/>
                </a:solidFill>
              </a:rPr>
              <a:t> </a:t>
            </a:r>
            <a:r>
              <a:rPr lang="en-US" sz="2400" b="1" dirty="0" err="1">
                <a:solidFill>
                  <a:srgbClr val="C00000"/>
                </a:solidFill>
              </a:rPr>
              <a:t>i</a:t>
            </a:r>
            <a:r>
              <a:rPr lang="en-US" sz="2400" b="1" dirty="0">
                <a:solidFill>
                  <a:srgbClr val="C00000"/>
                </a:solidFill>
              </a:rPr>
              <a:t> </a:t>
            </a:r>
            <a:r>
              <a:rPr lang="en-US" sz="2400" b="1" dirty="0" err="1">
                <a:solidFill>
                  <a:srgbClr val="C00000"/>
                </a:solidFill>
              </a:rPr>
              <a:t>zbatueshëm</a:t>
            </a:r>
            <a:r>
              <a:rPr lang="en-US" sz="2400" b="1" dirty="0">
                <a:solidFill>
                  <a:srgbClr val="C00000"/>
                </a:solidFill>
              </a:rPr>
              <a:t> </a:t>
            </a:r>
            <a:r>
              <a:rPr lang="en-US" sz="2400" b="1" dirty="0" err="1">
                <a:solidFill>
                  <a:srgbClr val="C00000"/>
                </a:solidFill>
              </a:rPr>
              <a:t>për</a:t>
            </a:r>
            <a:r>
              <a:rPr lang="en-US" sz="2400" b="1" dirty="0">
                <a:solidFill>
                  <a:srgbClr val="C00000"/>
                </a:solidFill>
              </a:rPr>
              <a:t> </a:t>
            </a:r>
            <a:r>
              <a:rPr lang="en-US" sz="2400" b="1" dirty="0" err="1">
                <a:solidFill>
                  <a:srgbClr val="C00000"/>
                </a:solidFill>
              </a:rPr>
              <a:t>të</a:t>
            </a:r>
            <a:r>
              <a:rPr lang="en-US" sz="2400" b="1" dirty="0">
                <a:solidFill>
                  <a:srgbClr val="C00000"/>
                </a:solidFill>
              </a:rPr>
              <a:t> </a:t>
            </a:r>
            <a:r>
              <a:rPr lang="en-US" sz="2400" b="1" dirty="0" err="1">
                <a:solidFill>
                  <a:srgbClr val="C00000"/>
                </a:solidFill>
              </a:rPr>
              <a:t>pandehurat</a:t>
            </a:r>
            <a:r>
              <a:rPr lang="en-US" sz="2400" b="1" dirty="0">
                <a:solidFill>
                  <a:srgbClr val="C00000"/>
                </a:solidFill>
              </a:rPr>
              <a:t> </a:t>
            </a:r>
            <a:r>
              <a:rPr lang="en-US" sz="2400" b="1" dirty="0" err="1">
                <a:solidFill>
                  <a:srgbClr val="C00000"/>
                </a:solidFill>
              </a:rPr>
              <a:t>gra</a:t>
            </a:r>
            <a:r>
              <a:rPr lang="en-US" sz="2400" b="1" dirty="0">
                <a:solidFill>
                  <a:srgbClr val="C00000"/>
                </a:solidFill>
              </a:rPr>
              <a:t> </a:t>
            </a:r>
            <a:r>
              <a:rPr lang="en-US" sz="2400" b="1" dirty="0" err="1">
                <a:solidFill>
                  <a:srgbClr val="C00000"/>
                </a:solidFill>
              </a:rPr>
              <a:t>dhe</a:t>
            </a:r>
            <a:r>
              <a:rPr lang="en-US" sz="2400" b="1" dirty="0">
                <a:solidFill>
                  <a:srgbClr val="C00000"/>
                </a:solidFill>
              </a:rPr>
              <a:t> </a:t>
            </a:r>
            <a:r>
              <a:rPr lang="en-US" sz="2400" b="1" dirty="0" err="1">
                <a:solidFill>
                  <a:srgbClr val="C00000"/>
                </a:solidFill>
              </a:rPr>
              <a:t>të</a:t>
            </a:r>
            <a:r>
              <a:rPr lang="en-US" sz="2400" b="1" dirty="0">
                <a:solidFill>
                  <a:srgbClr val="C00000"/>
                </a:solidFill>
              </a:rPr>
              <a:t> </a:t>
            </a:r>
            <a:r>
              <a:rPr lang="en-US" sz="2400" b="1" dirty="0" err="1">
                <a:solidFill>
                  <a:srgbClr val="C00000"/>
                </a:solidFill>
              </a:rPr>
              <a:t>miturit</a:t>
            </a:r>
            <a:r>
              <a:rPr lang="en-US" sz="2400" b="1" dirty="0">
                <a:solidFill>
                  <a:srgbClr val="C00000"/>
                </a:solidFill>
              </a:rPr>
              <a:t> </a:t>
            </a:r>
            <a:r>
              <a:rPr lang="en-US" sz="2400" b="1" dirty="0" err="1">
                <a:solidFill>
                  <a:srgbClr val="C00000"/>
                </a:solidFill>
              </a:rPr>
              <a:t>në</a:t>
            </a:r>
            <a:r>
              <a:rPr lang="en-US" sz="2400" b="1" dirty="0">
                <a:solidFill>
                  <a:srgbClr val="C00000"/>
                </a:solidFill>
              </a:rPr>
              <a:t> </a:t>
            </a:r>
            <a:r>
              <a:rPr lang="en-US" sz="2400" b="1" dirty="0" err="1">
                <a:solidFill>
                  <a:srgbClr val="C00000"/>
                </a:solidFill>
              </a:rPr>
              <a:t>konflkt</a:t>
            </a:r>
            <a:r>
              <a:rPr lang="en-US" sz="2400" b="1" dirty="0">
                <a:solidFill>
                  <a:srgbClr val="C00000"/>
                </a:solidFill>
              </a:rPr>
              <a:t> me </a:t>
            </a:r>
            <a:r>
              <a:rPr lang="en-US" sz="2400" b="1" dirty="0" err="1">
                <a:solidFill>
                  <a:srgbClr val="C00000"/>
                </a:solidFill>
              </a:rPr>
              <a:t>ligjin</a:t>
            </a:r>
            <a:endParaRPr lang="en-US" sz="2400" b="1" dirty="0">
              <a:solidFill>
                <a:srgbClr val="C00000"/>
              </a:solidFill>
            </a:endParaRPr>
          </a:p>
        </p:txBody>
      </p:sp>
      <p:sp>
        <p:nvSpPr>
          <p:cNvPr id="3" name="Content Placeholder 2">
            <a:extLst>
              <a:ext uri="{FF2B5EF4-FFF2-40B4-BE49-F238E27FC236}">
                <a16:creationId xmlns:a16="http://schemas.microsoft.com/office/drawing/2014/main" id="{F32BA3EF-048D-4BFD-8396-2D6151292DE7}"/>
              </a:ext>
            </a:extLst>
          </p:cNvPr>
          <p:cNvSpPr>
            <a:spLocks noGrp="1"/>
          </p:cNvSpPr>
          <p:nvPr>
            <p:ph sz="quarter" idx="1"/>
          </p:nvPr>
        </p:nvSpPr>
        <p:spPr/>
        <p:txBody>
          <a:bodyPr>
            <a:normAutofit lnSpcReduction="10000"/>
          </a:bodyPr>
          <a:lstStyle/>
          <a:p>
            <a:pPr algn="just"/>
            <a:r>
              <a:rPr lang="en-US" b="1" i="1" dirty="0" err="1"/>
              <a:t>Cili</a:t>
            </a:r>
            <a:r>
              <a:rPr lang="en-US" b="1" i="1" dirty="0"/>
              <a:t> ka </a:t>
            </a:r>
            <a:r>
              <a:rPr lang="en-US" b="1" i="1" dirty="0" err="1"/>
              <a:t>qenë</a:t>
            </a:r>
            <a:r>
              <a:rPr lang="en-US" b="1" i="1" dirty="0"/>
              <a:t> </a:t>
            </a:r>
            <a:r>
              <a:rPr lang="en-US" b="1" i="1" dirty="0" err="1"/>
              <a:t>qëllimi</a:t>
            </a:r>
            <a:r>
              <a:rPr lang="en-US" b="1" i="1" dirty="0"/>
              <a:t> </a:t>
            </a:r>
            <a:r>
              <a:rPr lang="en-US" b="1" i="1" dirty="0" err="1"/>
              <a:t>ligjvënësit</a:t>
            </a:r>
            <a:r>
              <a:rPr lang="en-US" b="1" i="1" dirty="0"/>
              <a:t> </a:t>
            </a:r>
            <a:r>
              <a:rPr lang="en-US" b="1" i="1" dirty="0" err="1"/>
              <a:t>në</a:t>
            </a:r>
            <a:r>
              <a:rPr lang="en-US" b="1" i="1" dirty="0"/>
              <a:t> </a:t>
            </a:r>
            <a:r>
              <a:rPr lang="en-US" b="1" i="1" dirty="0" err="1"/>
              <a:t>implementimin</a:t>
            </a:r>
            <a:r>
              <a:rPr lang="en-US" b="1" i="1" dirty="0"/>
              <a:t> e </a:t>
            </a:r>
            <a:r>
              <a:rPr lang="en-US" b="1" i="1" dirty="0" err="1"/>
              <a:t>ndalimit</a:t>
            </a:r>
            <a:r>
              <a:rPr lang="en-US" b="1" i="1" dirty="0"/>
              <a:t> </a:t>
            </a:r>
            <a:r>
              <a:rPr lang="en-US" b="1" i="1" dirty="0" err="1"/>
              <a:t>ligjor</a:t>
            </a:r>
            <a:r>
              <a:rPr lang="en-US" b="1" i="1" dirty="0"/>
              <a:t> </a:t>
            </a:r>
            <a:r>
              <a:rPr lang="en-US" b="1" i="1" dirty="0" err="1"/>
              <a:t>në</a:t>
            </a:r>
            <a:r>
              <a:rPr lang="en-US" b="1" i="1" dirty="0"/>
              <a:t> </a:t>
            </a:r>
            <a:r>
              <a:rPr lang="en-US" b="1" i="1" dirty="0" err="1"/>
              <a:t>nenin</a:t>
            </a:r>
            <a:r>
              <a:rPr lang="en-US" b="1" i="1" dirty="0"/>
              <a:t> 403/2 </a:t>
            </a:r>
            <a:r>
              <a:rPr lang="en-US" b="1" i="1" dirty="0" err="1"/>
              <a:t>të</a:t>
            </a:r>
            <a:r>
              <a:rPr lang="en-US" b="1" i="1" dirty="0"/>
              <a:t> </a:t>
            </a:r>
            <a:r>
              <a:rPr lang="en-US" b="1" i="1" dirty="0" err="1"/>
              <a:t>K.Penal</a:t>
            </a:r>
            <a:r>
              <a:rPr lang="en-US" b="1" i="1" dirty="0"/>
              <a:t>?</a:t>
            </a:r>
          </a:p>
          <a:p>
            <a:pPr algn="just"/>
            <a:r>
              <a:rPr lang="en-US" b="1" i="1" dirty="0" err="1"/>
              <a:t>Ashpërsimi</a:t>
            </a:r>
            <a:r>
              <a:rPr lang="en-US" b="1" i="1" dirty="0"/>
              <a:t> </a:t>
            </a:r>
            <a:r>
              <a:rPr lang="en-US" b="1" i="1" dirty="0" err="1"/>
              <a:t>i</a:t>
            </a:r>
            <a:r>
              <a:rPr lang="en-US" b="1" i="1" dirty="0"/>
              <a:t> </a:t>
            </a:r>
            <a:r>
              <a:rPr lang="en-US" b="1" i="1" dirty="0" err="1"/>
              <a:t>politikës</a:t>
            </a:r>
            <a:r>
              <a:rPr lang="en-US" b="1" i="1" dirty="0"/>
              <a:t> </a:t>
            </a:r>
            <a:r>
              <a:rPr lang="en-US" b="1" i="1" dirty="0" err="1"/>
              <a:t>penale</a:t>
            </a:r>
            <a:r>
              <a:rPr lang="en-US" b="1" i="1" dirty="0"/>
              <a:t> </a:t>
            </a:r>
            <a:r>
              <a:rPr lang="en-US" b="1" i="1" dirty="0" err="1"/>
              <a:t>parandaluese</a:t>
            </a:r>
            <a:r>
              <a:rPr lang="en-US" b="1" i="1" dirty="0"/>
              <a:t> e </a:t>
            </a:r>
            <a:r>
              <a:rPr lang="en-US" b="1" i="1" dirty="0" err="1"/>
              <a:t>ndëshkuese</a:t>
            </a:r>
            <a:r>
              <a:rPr lang="en-US" b="1" i="1" dirty="0"/>
              <a:t> </a:t>
            </a:r>
            <a:r>
              <a:rPr lang="en-US" b="1" i="1" dirty="0" err="1"/>
              <a:t>për</a:t>
            </a:r>
            <a:r>
              <a:rPr lang="en-US" b="1" i="1" dirty="0"/>
              <a:t> </a:t>
            </a:r>
            <a:r>
              <a:rPr lang="en-US" b="1" i="1" dirty="0" err="1"/>
              <a:t>të</a:t>
            </a:r>
            <a:r>
              <a:rPr lang="en-US" b="1" i="1" dirty="0"/>
              <a:t> </a:t>
            </a:r>
            <a:r>
              <a:rPr lang="en-US" b="1" i="1" dirty="0" err="1"/>
              <a:t>mos</a:t>
            </a:r>
            <a:r>
              <a:rPr lang="en-US" b="1" i="1" dirty="0"/>
              <a:t> </a:t>
            </a:r>
            <a:r>
              <a:rPr lang="en-US" b="1" i="1" dirty="0" err="1"/>
              <a:t>lejuar</a:t>
            </a:r>
            <a:r>
              <a:rPr lang="en-US" b="1" i="1" dirty="0"/>
              <a:t> </a:t>
            </a:r>
            <a:r>
              <a:rPr lang="en-US" b="1" i="1" dirty="0" err="1"/>
              <a:t>që</a:t>
            </a:r>
            <a:r>
              <a:rPr lang="en-US" b="1" i="1" dirty="0"/>
              <a:t> </a:t>
            </a:r>
            <a:r>
              <a:rPr lang="en-US" b="1" i="1" dirty="0" err="1"/>
              <a:t>autorët</a:t>
            </a:r>
            <a:r>
              <a:rPr lang="en-US" b="1" i="1" dirty="0"/>
              <a:t> e </a:t>
            </a:r>
            <a:r>
              <a:rPr lang="en-US" b="1" i="1" dirty="0" err="1"/>
              <a:t>veprave</a:t>
            </a:r>
            <a:r>
              <a:rPr lang="en-US" b="1" i="1" dirty="0"/>
              <a:t> </a:t>
            </a:r>
            <a:r>
              <a:rPr lang="en-US" b="1" i="1" dirty="0" err="1"/>
              <a:t>penale</a:t>
            </a:r>
            <a:r>
              <a:rPr lang="en-US" b="1" i="1" dirty="0"/>
              <a:t> me </a:t>
            </a:r>
            <a:r>
              <a:rPr lang="en-US" b="1" i="1" dirty="0" err="1"/>
              <a:t>rrezikshmërin</a:t>
            </a:r>
            <a:r>
              <a:rPr lang="en-US" b="1" i="1" dirty="0"/>
              <a:t> </a:t>
            </a:r>
            <a:r>
              <a:rPr lang="en-US" b="1" i="1" dirty="0" err="1"/>
              <a:t>të</a:t>
            </a:r>
            <a:r>
              <a:rPr lang="en-US" b="1" i="1" dirty="0"/>
              <a:t> </a:t>
            </a:r>
            <a:r>
              <a:rPr lang="en-US" b="1" i="1" dirty="0" err="1"/>
              <a:t>lartë</a:t>
            </a:r>
            <a:r>
              <a:rPr lang="en-US" b="1" i="1" dirty="0"/>
              <a:t> </a:t>
            </a:r>
            <a:r>
              <a:rPr lang="en-US" b="1" i="1" dirty="0" err="1"/>
              <a:t>t’I</a:t>
            </a:r>
            <a:r>
              <a:rPr lang="en-US" b="1" i="1" dirty="0"/>
              <a:t> </a:t>
            </a:r>
            <a:r>
              <a:rPr lang="en-US" b="1" i="1" dirty="0" err="1"/>
              <a:t>shpëtojnë</a:t>
            </a:r>
            <a:r>
              <a:rPr lang="en-US" b="1" i="1" dirty="0"/>
              <a:t> </a:t>
            </a:r>
            <a:r>
              <a:rPr lang="en-US" b="1" i="1" dirty="0" err="1"/>
              <a:t>dënimit</a:t>
            </a:r>
            <a:r>
              <a:rPr lang="en-US" b="1" i="1" dirty="0"/>
              <a:t> me </a:t>
            </a:r>
            <a:r>
              <a:rPr lang="en-US" b="1" i="1" dirty="0" err="1"/>
              <a:t>burgim</a:t>
            </a:r>
            <a:r>
              <a:rPr lang="en-US" b="1" i="1" dirty="0"/>
              <a:t> </a:t>
            </a:r>
            <a:r>
              <a:rPr lang="en-US" b="1" i="1" dirty="0" err="1"/>
              <a:t>të</a:t>
            </a:r>
            <a:r>
              <a:rPr lang="en-US" b="1" i="1" dirty="0"/>
              <a:t> </a:t>
            </a:r>
            <a:r>
              <a:rPr lang="en-US" b="1" i="1" dirty="0" err="1"/>
              <a:t>përjetshëm</a:t>
            </a:r>
            <a:r>
              <a:rPr lang="en-US" b="1" i="1" dirty="0"/>
              <a:t> </a:t>
            </a:r>
            <a:r>
              <a:rPr lang="en-US" b="1" i="1" dirty="0" err="1"/>
              <a:t>nga</a:t>
            </a:r>
            <a:r>
              <a:rPr lang="en-US" b="1" i="1" dirty="0"/>
              <a:t> </a:t>
            </a:r>
            <a:r>
              <a:rPr lang="en-US" b="1" i="1" dirty="0" err="1"/>
              <a:t>zbatimi</a:t>
            </a:r>
            <a:r>
              <a:rPr lang="en-US" b="1" i="1" dirty="0"/>
              <a:t> </a:t>
            </a:r>
            <a:r>
              <a:rPr lang="en-US" b="1" i="1" dirty="0" err="1"/>
              <a:t>i</a:t>
            </a:r>
            <a:r>
              <a:rPr lang="en-US" b="1" i="1" dirty="0"/>
              <a:t> </a:t>
            </a:r>
            <a:r>
              <a:rPr lang="en-US" b="1" i="1" dirty="0" err="1"/>
              <a:t>këtij</a:t>
            </a:r>
            <a:r>
              <a:rPr lang="en-US" b="1" i="1" dirty="0"/>
              <a:t> </a:t>
            </a:r>
            <a:r>
              <a:rPr lang="en-US" b="1" i="1" dirty="0" err="1"/>
              <a:t>instituti</a:t>
            </a:r>
            <a:r>
              <a:rPr lang="en-US" b="1" i="1" dirty="0"/>
              <a:t> </a:t>
            </a:r>
            <a:r>
              <a:rPr lang="en-US" b="1" i="1" dirty="0" err="1"/>
              <a:t>dhe</a:t>
            </a:r>
            <a:r>
              <a:rPr lang="en-US" b="1" i="1" dirty="0"/>
              <a:t> </a:t>
            </a:r>
            <a:r>
              <a:rPr lang="en-US" b="1" i="1" dirty="0" err="1"/>
              <a:t>rrjedhimisht</a:t>
            </a:r>
            <a:r>
              <a:rPr lang="en-US" b="1" i="1" dirty="0"/>
              <a:t> </a:t>
            </a:r>
            <a:r>
              <a:rPr lang="en-US" b="1" i="1" dirty="0" err="1"/>
              <a:t>garantimi</a:t>
            </a:r>
            <a:r>
              <a:rPr lang="en-US" b="1" i="1" dirty="0"/>
              <a:t> </a:t>
            </a:r>
            <a:r>
              <a:rPr lang="en-US" b="1" i="1" dirty="0" err="1"/>
              <a:t>i</a:t>
            </a:r>
            <a:r>
              <a:rPr lang="en-US" b="1" i="1" dirty="0"/>
              <a:t> </a:t>
            </a:r>
            <a:r>
              <a:rPr lang="en-US" b="1" i="1" dirty="0" err="1"/>
              <a:t>një</a:t>
            </a:r>
            <a:r>
              <a:rPr lang="en-US" b="1" i="1" dirty="0"/>
              <a:t> </a:t>
            </a:r>
            <a:r>
              <a:rPr lang="en-US" b="1" i="1" dirty="0" err="1"/>
              <a:t>niveli</a:t>
            </a:r>
            <a:r>
              <a:rPr lang="en-US" b="1" i="1" dirty="0"/>
              <a:t> </a:t>
            </a:r>
            <a:r>
              <a:rPr lang="en-US" b="1" i="1" dirty="0" err="1"/>
              <a:t>më</a:t>
            </a:r>
            <a:r>
              <a:rPr lang="en-US" b="1" i="1" dirty="0"/>
              <a:t> </a:t>
            </a:r>
            <a:r>
              <a:rPr lang="en-US" b="1" i="1" dirty="0" err="1"/>
              <a:t>të</a:t>
            </a:r>
            <a:r>
              <a:rPr lang="en-US" b="1" i="1" dirty="0"/>
              <a:t> </a:t>
            </a:r>
            <a:r>
              <a:rPr lang="en-US" b="1" i="1" dirty="0" err="1"/>
              <a:t>lartë</a:t>
            </a:r>
            <a:r>
              <a:rPr lang="en-US" b="1" i="1" dirty="0"/>
              <a:t> </a:t>
            </a:r>
            <a:r>
              <a:rPr lang="en-US" b="1" i="1" dirty="0" err="1"/>
              <a:t>të</a:t>
            </a:r>
            <a:r>
              <a:rPr lang="en-US" b="1" i="1" dirty="0"/>
              <a:t> </a:t>
            </a:r>
            <a:r>
              <a:rPr lang="en-US" b="1" i="1" dirty="0" err="1"/>
              <a:t>mbrojtjes</a:t>
            </a:r>
            <a:r>
              <a:rPr lang="en-US" b="1" i="1" dirty="0"/>
              <a:t> </a:t>
            </a:r>
            <a:r>
              <a:rPr lang="en-US" b="1" i="1" dirty="0" err="1"/>
              <a:t>së</a:t>
            </a:r>
            <a:r>
              <a:rPr lang="en-US" b="1" i="1" dirty="0"/>
              <a:t> </a:t>
            </a:r>
            <a:r>
              <a:rPr lang="en-US" b="1" i="1" dirty="0" err="1"/>
              <a:t>shoqërisë</a:t>
            </a:r>
            <a:r>
              <a:rPr lang="en-US" b="1" i="1" dirty="0"/>
              <a:t> </a:t>
            </a:r>
            <a:r>
              <a:rPr lang="en-US" b="1" i="1" dirty="0" err="1"/>
              <a:t>nga</a:t>
            </a:r>
            <a:r>
              <a:rPr lang="en-US" b="1" i="1" dirty="0"/>
              <a:t> </a:t>
            </a:r>
            <a:r>
              <a:rPr lang="en-US" b="1" i="1" dirty="0" err="1"/>
              <a:t>kriminaliteti</a:t>
            </a:r>
            <a:r>
              <a:rPr lang="en-US" b="1" i="1" dirty="0"/>
              <a:t> </a:t>
            </a:r>
            <a:r>
              <a:rPr lang="en-US" b="1" i="1" dirty="0" err="1"/>
              <a:t>i</a:t>
            </a:r>
            <a:r>
              <a:rPr lang="en-US" b="1" i="1" dirty="0"/>
              <a:t> </a:t>
            </a:r>
            <a:r>
              <a:rPr lang="en-US" b="1" i="1" dirty="0" err="1"/>
              <a:t>rëndë</a:t>
            </a:r>
            <a:r>
              <a:rPr lang="en-US" b="1" i="1" dirty="0"/>
              <a:t>.</a:t>
            </a:r>
          </a:p>
          <a:p>
            <a:pPr algn="just"/>
            <a:r>
              <a:rPr lang="en-US" b="1" i="1" dirty="0" err="1"/>
              <a:t>Cili</a:t>
            </a:r>
            <a:r>
              <a:rPr lang="en-US" b="1" i="1" dirty="0"/>
              <a:t> </a:t>
            </a:r>
            <a:r>
              <a:rPr lang="en-US" b="1" i="1" dirty="0" err="1"/>
              <a:t>është</a:t>
            </a:r>
            <a:r>
              <a:rPr lang="en-US" b="1" i="1" dirty="0"/>
              <a:t> </a:t>
            </a:r>
            <a:r>
              <a:rPr lang="en-US" b="1" i="1" dirty="0" err="1"/>
              <a:t>qëllimi</a:t>
            </a:r>
            <a:r>
              <a:rPr lang="en-US" b="1" i="1" dirty="0"/>
              <a:t> </a:t>
            </a:r>
            <a:r>
              <a:rPr lang="en-US" b="1" i="1" dirty="0" err="1"/>
              <a:t>i</a:t>
            </a:r>
            <a:r>
              <a:rPr lang="en-US" b="1" i="1" dirty="0"/>
              <a:t> </a:t>
            </a:r>
            <a:r>
              <a:rPr lang="en-US" b="1" i="1" dirty="0" err="1"/>
              <a:t>dënimit</a:t>
            </a:r>
            <a:r>
              <a:rPr lang="en-US" b="1" i="1" dirty="0"/>
              <a:t> penal </a:t>
            </a:r>
            <a:r>
              <a:rPr lang="en-US" b="1" i="1" dirty="0" err="1"/>
              <a:t>ndaj</a:t>
            </a:r>
            <a:r>
              <a:rPr lang="en-US" b="1" i="1" dirty="0"/>
              <a:t> </a:t>
            </a:r>
            <a:r>
              <a:rPr lang="en-US" b="1" i="1" dirty="0" err="1"/>
              <a:t>jë</a:t>
            </a:r>
            <a:r>
              <a:rPr lang="en-US" b="1" i="1" dirty="0"/>
              <a:t> </a:t>
            </a:r>
            <a:r>
              <a:rPr lang="en-US" b="1" i="1" dirty="0" err="1"/>
              <a:t>të</a:t>
            </a:r>
            <a:r>
              <a:rPr lang="en-US" b="1" i="1" dirty="0"/>
              <a:t> </a:t>
            </a:r>
            <a:r>
              <a:rPr lang="en-US" b="1" i="1" dirty="0" err="1"/>
              <a:t>mituri</a:t>
            </a:r>
            <a:r>
              <a:rPr lang="en-US" b="1" i="1" dirty="0"/>
              <a:t> </a:t>
            </a:r>
            <a:r>
              <a:rPr lang="en-US" b="1" i="1" dirty="0" err="1"/>
              <a:t>në</a:t>
            </a:r>
            <a:r>
              <a:rPr lang="en-US" b="1" i="1" dirty="0"/>
              <a:t> </a:t>
            </a:r>
            <a:r>
              <a:rPr lang="en-US" b="1" i="1" dirty="0" err="1"/>
              <a:t>konflikt</a:t>
            </a:r>
            <a:r>
              <a:rPr lang="en-US" b="1" i="1" dirty="0"/>
              <a:t> me </a:t>
            </a:r>
            <a:r>
              <a:rPr lang="en-US" b="1" i="1" dirty="0" err="1"/>
              <a:t>ligjin</a:t>
            </a:r>
            <a:r>
              <a:rPr lang="en-US" b="1" i="1" dirty="0"/>
              <a:t>?</a:t>
            </a:r>
          </a:p>
        </p:txBody>
      </p:sp>
    </p:spTree>
    <p:extLst>
      <p:ext uri="{BB962C8B-B14F-4D97-AF65-F5344CB8AC3E}">
        <p14:creationId xmlns:p14="http://schemas.microsoft.com/office/powerpoint/2010/main" val="348251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486610-5D4D-48CB-BE9A-5B3DDEB28532}"/>
              </a:ext>
            </a:extLst>
          </p:cNvPr>
          <p:cNvSpPr>
            <a:spLocks noGrp="1"/>
          </p:cNvSpPr>
          <p:nvPr>
            <p:ph sz="quarter" idx="1"/>
          </p:nvPr>
        </p:nvSpPr>
        <p:spPr>
          <a:xfrm>
            <a:off x="228600" y="152400"/>
            <a:ext cx="8382000" cy="6629400"/>
          </a:xfrm>
        </p:spPr>
        <p:txBody>
          <a:bodyPr>
            <a:noAutofit/>
          </a:bodyPr>
          <a:lstStyle/>
          <a:p>
            <a:pPr marL="0" indent="0" algn="just">
              <a:buNone/>
            </a:pPr>
            <a:r>
              <a:rPr lang="en-US" sz="1600" b="1" dirty="0"/>
              <a:t>Neni 31 </a:t>
            </a:r>
            <a:r>
              <a:rPr lang="en-US" sz="1600" b="1" dirty="0" err="1"/>
              <a:t>i</a:t>
            </a:r>
            <a:r>
              <a:rPr lang="en-US" sz="1600" b="1" dirty="0"/>
              <a:t> </a:t>
            </a:r>
            <a:r>
              <a:rPr lang="en-US" sz="1600" b="1" dirty="0" err="1"/>
              <a:t>K.Penal</a:t>
            </a:r>
            <a:r>
              <a:rPr lang="en-US" sz="1600" b="1" dirty="0"/>
              <a:t> “</a:t>
            </a:r>
            <a:r>
              <a:rPr lang="en-US" sz="1600" b="1" dirty="0" err="1"/>
              <a:t>Dënimi</a:t>
            </a:r>
            <a:r>
              <a:rPr lang="en-US" sz="1600" b="1" dirty="0"/>
              <a:t> me </a:t>
            </a:r>
            <a:r>
              <a:rPr lang="en-US" sz="1600" b="1" dirty="0" err="1"/>
              <a:t>burgim</a:t>
            </a:r>
            <a:r>
              <a:rPr lang="en-US" sz="1600" b="1" dirty="0"/>
              <a:t> </a:t>
            </a:r>
            <a:r>
              <a:rPr lang="en-US" sz="1600" b="1" dirty="0" err="1"/>
              <a:t>të</a:t>
            </a:r>
            <a:r>
              <a:rPr lang="en-US" sz="1600" b="1" dirty="0"/>
              <a:t> </a:t>
            </a:r>
            <a:r>
              <a:rPr lang="en-US" sz="1600" b="1" dirty="0" err="1"/>
              <a:t>përjetshëm</a:t>
            </a:r>
            <a:r>
              <a:rPr lang="en-US" sz="1600" b="1" dirty="0"/>
              <a:t>” </a:t>
            </a:r>
          </a:p>
          <a:p>
            <a:pPr marL="0" indent="0" algn="just">
              <a:buNone/>
            </a:pPr>
            <a:r>
              <a:rPr lang="en-US" sz="1600" dirty="0" err="1"/>
              <a:t>Dënimi</a:t>
            </a:r>
            <a:r>
              <a:rPr lang="en-US" sz="1600" dirty="0"/>
              <a:t> me </a:t>
            </a:r>
            <a:r>
              <a:rPr lang="en-US" sz="1600" dirty="0" err="1"/>
              <a:t>burgim</a:t>
            </a:r>
            <a:r>
              <a:rPr lang="en-US" sz="1600" dirty="0"/>
              <a:t> </a:t>
            </a:r>
            <a:r>
              <a:rPr lang="en-US" sz="1600" dirty="0" err="1"/>
              <a:t>të</a:t>
            </a:r>
            <a:r>
              <a:rPr lang="en-US" sz="1600" dirty="0"/>
              <a:t> </a:t>
            </a:r>
            <a:r>
              <a:rPr lang="en-US" sz="1600" dirty="0" err="1"/>
              <a:t>përjetshëm</a:t>
            </a:r>
            <a:r>
              <a:rPr lang="en-US" sz="1600" dirty="0"/>
              <a:t> </a:t>
            </a:r>
            <a:r>
              <a:rPr lang="en-US" sz="1600" dirty="0" err="1"/>
              <a:t>jepet</a:t>
            </a:r>
            <a:r>
              <a:rPr lang="en-US" sz="1600" dirty="0"/>
              <a:t> me </a:t>
            </a:r>
            <a:r>
              <a:rPr lang="en-US" sz="1600" dirty="0" err="1"/>
              <a:t>vendim</a:t>
            </a:r>
            <a:r>
              <a:rPr lang="en-US" sz="1600" dirty="0"/>
              <a:t> </a:t>
            </a:r>
            <a:r>
              <a:rPr lang="en-US" sz="1600" dirty="0" err="1"/>
              <a:t>të</a:t>
            </a:r>
            <a:r>
              <a:rPr lang="en-US" sz="1600" dirty="0"/>
              <a:t> </a:t>
            </a:r>
            <a:r>
              <a:rPr lang="en-US" sz="1600" dirty="0" err="1"/>
              <a:t>gjykatës</a:t>
            </a:r>
            <a:r>
              <a:rPr lang="en-US" sz="1600" dirty="0"/>
              <a:t> </a:t>
            </a:r>
            <a:r>
              <a:rPr lang="en-US" sz="1600" dirty="0" err="1"/>
              <a:t>për</a:t>
            </a:r>
            <a:r>
              <a:rPr lang="en-US" sz="1600" dirty="0"/>
              <a:t> </a:t>
            </a:r>
            <a:r>
              <a:rPr lang="en-US" sz="1600" dirty="0" err="1"/>
              <a:t>kryerjen</a:t>
            </a:r>
            <a:r>
              <a:rPr lang="en-US" sz="1600" dirty="0"/>
              <a:t> e </a:t>
            </a:r>
            <a:r>
              <a:rPr lang="en-US" sz="1600" dirty="0" err="1"/>
              <a:t>një</a:t>
            </a:r>
            <a:r>
              <a:rPr lang="en-US" sz="1600" dirty="0"/>
              <a:t> </a:t>
            </a:r>
            <a:r>
              <a:rPr lang="en-US" sz="1600" dirty="0" err="1"/>
              <a:t>krimi</a:t>
            </a:r>
            <a:r>
              <a:rPr lang="en-US" sz="1600" dirty="0"/>
              <a:t> </a:t>
            </a:r>
            <a:r>
              <a:rPr lang="en-US" sz="1600" dirty="0" err="1"/>
              <a:t>të</a:t>
            </a:r>
            <a:r>
              <a:rPr lang="en-US" sz="1600" dirty="0"/>
              <a:t> </a:t>
            </a:r>
            <a:r>
              <a:rPr lang="en-US" sz="1600" dirty="0" err="1"/>
              <a:t>rëndë</a:t>
            </a:r>
            <a:r>
              <a:rPr lang="en-US" sz="1600" dirty="0"/>
              <a:t>. </a:t>
            </a:r>
          </a:p>
          <a:p>
            <a:pPr marL="0" indent="0" algn="just">
              <a:buNone/>
            </a:pPr>
            <a:r>
              <a:rPr lang="en-US" sz="1600" dirty="0" err="1"/>
              <a:t>Dënimi</a:t>
            </a:r>
            <a:r>
              <a:rPr lang="en-US" sz="1600" dirty="0"/>
              <a:t> me </a:t>
            </a:r>
            <a:r>
              <a:rPr lang="en-US" sz="1600" dirty="0" err="1"/>
              <a:t>burgim</a:t>
            </a:r>
            <a:r>
              <a:rPr lang="en-US" sz="1600" dirty="0"/>
              <a:t> </a:t>
            </a:r>
            <a:r>
              <a:rPr lang="en-US" sz="1600" dirty="0" err="1"/>
              <a:t>të</a:t>
            </a:r>
            <a:r>
              <a:rPr lang="en-US" sz="1600" dirty="0"/>
              <a:t> </a:t>
            </a:r>
            <a:r>
              <a:rPr lang="en-US" sz="1600" dirty="0" err="1"/>
              <a:t>përjetshëm</a:t>
            </a:r>
            <a:r>
              <a:rPr lang="en-US" sz="1600" dirty="0"/>
              <a:t> </a:t>
            </a:r>
            <a:r>
              <a:rPr lang="en-US" sz="1600" dirty="0" err="1"/>
              <a:t>nuk</a:t>
            </a:r>
            <a:r>
              <a:rPr lang="en-US" sz="1600" dirty="0"/>
              <a:t> </a:t>
            </a:r>
            <a:r>
              <a:rPr lang="en-US" sz="1600" dirty="0" err="1"/>
              <a:t>jepet</a:t>
            </a:r>
            <a:r>
              <a:rPr lang="en-US" sz="1600" dirty="0"/>
              <a:t> </a:t>
            </a:r>
            <a:r>
              <a:rPr lang="en-US" sz="1600" dirty="0" err="1"/>
              <a:t>ndaj</a:t>
            </a:r>
            <a:r>
              <a:rPr lang="en-US" sz="1600" dirty="0"/>
              <a:t> </a:t>
            </a:r>
            <a:r>
              <a:rPr lang="en-US" sz="1600" dirty="0" err="1"/>
              <a:t>personave</a:t>
            </a:r>
            <a:r>
              <a:rPr lang="en-US" sz="1600" dirty="0"/>
              <a:t> </a:t>
            </a:r>
            <a:r>
              <a:rPr lang="en-US" sz="1600" dirty="0" err="1"/>
              <a:t>që</a:t>
            </a:r>
            <a:r>
              <a:rPr lang="en-US" sz="1600" dirty="0"/>
              <a:t> </a:t>
            </a:r>
            <a:r>
              <a:rPr lang="en-US" sz="1600" dirty="0" err="1"/>
              <a:t>në</a:t>
            </a:r>
            <a:r>
              <a:rPr lang="en-US" sz="1600" dirty="0"/>
              <a:t> </a:t>
            </a:r>
            <a:r>
              <a:rPr lang="en-US" sz="1600" dirty="0" err="1"/>
              <a:t>kohën</a:t>
            </a:r>
            <a:r>
              <a:rPr lang="en-US" sz="1600" dirty="0"/>
              <a:t> e </a:t>
            </a:r>
            <a:r>
              <a:rPr lang="en-US" sz="1600" dirty="0" err="1"/>
              <a:t>kryerjes</a:t>
            </a:r>
            <a:r>
              <a:rPr lang="en-US" sz="1600" dirty="0"/>
              <a:t> </a:t>
            </a:r>
            <a:r>
              <a:rPr lang="en-US" sz="1600" dirty="0" err="1"/>
              <a:t>së</a:t>
            </a:r>
            <a:r>
              <a:rPr lang="en-US" sz="1600" dirty="0"/>
              <a:t> </a:t>
            </a:r>
            <a:r>
              <a:rPr lang="en-US" sz="1600" dirty="0" err="1"/>
              <a:t>krimit</a:t>
            </a:r>
            <a:r>
              <a:rPr lang="en-US" sz="1600" dirty="0"/>
              <a:t> </a:t>
            </a:r>
            <a:r>
              <a:rPr lang="en-US" sz="1600" dirty="0" err="1"/>
              <a:t>nuk</a:t>
            </a:r>
            <a:r>
              <a:rPr lang="en-US" sz="1600" dirty="0"/>
              <a:t> </a:t>
            </a:r>
            <a:r>
              <a:rPr lang="en-US" sz="1600" dirty="0" err="1"/>
              <a:t>kanë</a:t>
            </a:r>
            <a:r>
              <a:rPr lang="en-US" sz="1600" dirty="0"/>
              <a:t> </a:t>
            </a:r>
            <a:r>
              <a:rPr lang="en-US" sz="1600" dirty="0" err="1"/>
              <a:t>mbushur</a:t>
            </a:r>
            <a:r>
              <a:rPr lang="en-US" sz="1600" dirty="0"/>
              <a:t> </a:t>
            </a:r>
            <a:r>
              <a:rPr lang="en-US" sz="1600" dirty="0" err="1"/>
              <a:t>moshën</a:t>
            </a:r>
            <a:r>
              <a:rPr lang="en-US" sz="1600" dirty="0"/>
              <a:t> </a:t>
            </a:r>
            <a:r>
              <a:rPr lang="en-US" sz="1600" dirty="0" err="1"/>
              <a:t>tetëmbëdhjetë</a:t>
            </a:r>
            <a:r>
              <a:rPr lang="en-US" sz="1600" dirty="0"/>
              <a:t> </a:t>
            </a:r>
            <a:r>
              <a:rPr lang="en-US" sz="1600" dirty="0" err="1"/>
              <a:t>vjeç</a:t>
            </a:r>
            <a:r>
              <a:rPr lang="en-US" sz="1600" dirty="0"/>
              <a:t>, </a:t>
            </a:r>
            <a:r>
              <a:rPr lang="en-US" sz="1600" dirty="0" err="1"/>
              <a:t>si</a:t>
            </a:r>
            <a:r>
              <a:rPr lang="en-US" sz="1600" dirty="0"/>
              <a:t> </a:t>
            </a:r>
            <a:r>
              <a:rPr lang="en-US" sz="1600" dirty="0" err="1"/>
              <a:t>dhe</a:t>
            </a:r>
            <a:r>
              <a:rPr lang="en-US" sz="1600" dirty="0"/>
              <a:t> </a:t>
            </a:r>
            <a:r>
              <a:rPr lang="en-US" sz="1600" dirty="0" err="1"/>
              <a:t>për</a:t>
            </a:r>
            <a:r>
              <a:rPr lang="en-US" sz="1600" dirty="0"/>
              <a:t> </a:t>
            </a:r>
            <a:r>
              <a:rPr lang="en-US" sz="1600" dirty="0" err="1"/>
              <a:t>gratë</a:t>
            </a:r>
            <a:r>
              <a:rPr lang="en-US" sz="1600" dirty="0"/>
              <a:t>. </a:t>
            </a:r>
          </a:p>
          <a:p>
            <a:pPr marL="0" indent="0" algn="just">
              <a:buNone/>
            </a:pPr>
            <a:endParaRPr lang="en-US" sz="1600" dirty="0"/>
          </a:p>
          <a:p>
            <a:pPr marL="0" indent="0" algn="just">
              <a:buNone/>
            </a:pPr>
            <a:r>
              <a:rPr lang="en-US" sz="1600" b="1" dirty="0"/>
              <a:t>Neni 93 </a:t>
            </a:r>
            <a:r>
              <a:rPr lang="en-US" sz="1600" b="1" dirty="0" err="1"/>
              <a:t>i</a:t>
            </a:r>
            <a:r>
              <a:rPr lang="en-US" sz="1600" b="1" dirty="0"/>
              <a:t> KDPM “</a:t>
            </a:r>
            <a:r>
              <a:rPr lang="en-US" sz="1600" b="1" dirty="0" err="1"/>
              <a:t>Qëllimi</a:t>
            </a:r>
            <a:r>
              <a:rPr lang="en-US" sz="1600" b="1" dirty="0"/>
              <a:t> </a:t>
            </a:r>
            <a:r>
              <a:rPr lang="en-US" sz="1600" b="1" dirty="0" err="1"/>
              <a:t>i</a:t>
            </a:r>
            <a:r>
              <a:rPr lang="en-US" sz="1600" b="1" dirty="0"/>
              <a:t> </a:t>
            </a:r>
            <a:r>
              <a:rPr lang="en-US" sz="1600" b="1" dirty="0" err="1"/>
              <a:t>dënimit</a:t>
            </a:r>
            <a:r>
              <a:rPr lang="en-US" sz="1600" b="1" dirty="0"/>
              <a:t>”</a:t>
            </a:r>
          </a:p>
          <a:p>
            <a:pPr marL="0" indent="0" algn="just">
              <a:buNone/>
            </a:pPr>
            <a:r>
              <a:rPr lang="en-US" sz="1600" dirty="0"/>
              <a:t> </a:t>
            </a:r>
            <a:r>
              <a:rPr lang="en-US" sz="1600" dirty="0" err="1"/>
              <a:t>Qëllimi</a:t>
            </a:r>
            <a:r>
              <a:rPr lang="en-US" sz="1600" dirty="0"/>
              <a:t> </a:t>
            </a:r>
            <a:r>
              <a:rPr lang="en-US" sz="1600" dirty="0" err="1"/>
              <a:t>i</a:t>
            </a:r>
            <a:r>
              <a:rPr lang="en-US" sz="1600" dirty="0"/>
              <a:t> </a:t>
            </a:r>
            <a:r>
              <a:rPr lang="en-US" sz="1600" dirty="0" err="1"/>
              <a:t>dënimit</a:t>
            </a:r>
            <a:r>
              <a:rPr lang="en-US" sz="1600" dirty="0"/>
              <a:t> </a:t>
            </a:r>
            <a:r>
              <a:rPr lang="en-US" sz="1600" dirty="0" err="1"/>
              <a:t>të</a:t>
            </a:r>
            <a:r>
              <a:rPr lang="en-US" sz="1600" dirty="0"/>
              <a:t> </a:t>
            </a:r>
            <a:r>
              <a:rPr lang="en-US" sz="1600" dirty="0" err="1"/>
              <a:t>të</a:t>
            </a:r>
            <a:r>
              <a:rPr lang="en-US" sz="1600" dirty="0"/>
              <a:t> </a:t>
            </a:r>
            <a:r>
              <a:rPr lang="en-US" sz="1600" dirty="0" err="1"/>
              <a:t>miturit</a:t>
            </a:r>
            <a:r>
              <a:rPr lang="en-US" sz="1600" dirty="0"/>
              <a:t> </a:t>
            </a:r>
            <a:r>
              <a:rPr lang="en-US" sz="1600" dirty="0" err="1"/>
              <a:t>është</a:t>
            </a:r>
            <a:r>
              <a:rPr lang="en-US" sz="1600" dirty="0"/>
              <a:t> </a:t>
            </a:r>
            <a:r>
              <a:rPr lang="en-US" sz="1600" dirty="0" err="1"/>
              <a:t>rishoqërizimi</a:t>
            </a:r>
            <a:r>
              <a:rPr lang="en-US" sz="1600" dirty="0"/>
              <a:t>, </a:t>
            </a:r>
            <a:r>
              <a:rPr lang="en-US" sz="1600" dirty="0" err="1"/>
              <a:t>riintegrimi</a:t>
            </a:r>
            <a:r>
              <a:rPr lang="en-US" sz="1600" dirty="0"/>
              <a:t>, </a:t>
            </a:r>
            <a:r>
              <a:rPr lang="en-US" sz="1600" dirty="0" err="1"/>
              <a:t>rehabilitimi</a:t>
            </a:r>
            <a:r>
              <a:rPr lang="en-US" sz="1600" dirty="0"/>
              <a:t> </a:t>
            </a:r>
            <a:r>
              <a:rPr lang="en-US" sz="1600" dirty="0" err="1"/>
              <a:t>dhe</a:t>
            </a:r>
            <a:r>
              <a:rPr lang="en-US" sz="1600" dirty="0"/>
              <a:t> </a:t>
            </a:r>
            <a:r>
              <a:rPr lang="en-US" sz="1600" dirty="0" err="1"/>
              <a:t>parandalimi</a:t>
            </a:r>
            <a:r>
              <a:rPr lang="en-US" sz="1600" dirty="0"/>
              <a:t> </a:t>
            </a:r>
            <a:r>
              <a:rPr lang="en-US" sz="1600" dirty="0" err="1"/>
              <a:t>i</a:t>
            </a:r>
            <a:r>
              <a:rPr lang="en-US" sz="1600" dirty="0"/>
              <a:t> </a:t>
            </a:r>
            <a:r>
              <a:rPr lang="en-US" sz="1600" dirty="0" err="1"/>
              <a:t>rikryerjes</a:t>
            </a:r>
            <a:r>
              <a:rPr lang="en-US" sz="1600" dirty="0"/>
              <a:t> </a:t>
            </a:r>
            <a:r>
              <a:rPr lang="en-US" sz="1600" dirty="0" err="1"/>
              <a:t>së</a:t>
            </a:r>
            <a:r>
              <a:rPr lang="en-US" sz="1600" dirty="0"/>
              <a:t> </a:t>
            </a:r>
            <a:r>
              <a:rPr lang="en-US" sz="1600" dirty="0" err="1"/>
              <a:t>veprës</a:t>
            </a:r>
            <a:r>
              <a:rPr lang="en-US" sz="1600" dirty="0"/>
              <a:t> </a:t>
            </a:r>
            <a:r>
              <a:rPr lang="en-US" sz="1600" dirty="0" err="1"/>
              <a:t>penale</a:t>
            </a:r>
            <a:r>
              <a:rPr lang="en-US" sz="1600" dirty="0"/>
              <a:t> </a:t>
            </a:r>
            <a:r>
              <a:rPr lang="en-US" sz="1600" dirty="0" err="1"/>
              <a:t>ose</a:t>
            </a:r>
            <a:r>
              <a:rPr lang="en-US" sz="1600" dirty="0"/>
              <a:t> </a:t>
            </a:r>
            <a:r>
              <a:rPr lang="en-US" sz="1600" dirty="0" err="1"/>
              <a:t>i</a:t>
            </a:r>
            <a:r>
              <a:rPr lang="en-US" sz="1600" dirty="0"/>
              <a:t> </a:t>
            </a:r>
            <a:r>
              <a:rPr lang="en-US" sz="1600" dirty="0" err="1"/>
              <a:t>kryerjes</a:t>
            </a:r>
            <a:r>
              <a:rPr lang="en-US" sz="1600" dirty="0"/>
              <a:t> </a:t>
            </a:r>
            <a:r>
              <a:rPr lang="en-US" sz="1600" dirty="0" err="1"/>
              <a:t>së</a:t>
            </a:r>
            <a:r>
              <a:rPr lang="en-US" sz="1600" dirty="0"/>
              <a:t> </a:t>
            </a:r>
            <a:r>
              <a:rPr lang="en-US" sz="1600" dirty="0" err="1"/>
              <a:t>një</a:t>
            </a:r>
            <a:r>
              <a:rPr lang="en-US" sz="1600" dirty="0"/>
              <a:t> </a:t>
            </a:r>
            <a:r>
              <a:rPr lang="en-US" sz="1600" dirty="0" err="1"/>
              <a:t>vepre</a:t>
            </a:r>
            <a:r>
              <a:rPr lang="en-US" sz="1600" dirty="0"/>
              <a:t> </a:t>
            </a:r>
            <a:r>
              <a:rPr lang="en-US" sz="1600" dirty="0" err="1"/>
              <a:t>tjetër</a:t>
            </a:r>
            <a:r>
              <a:rPr lang="en-US" sz="1600" dirty="0"/>
              <a:t> </a:t>
            </a:r>
            <a:r>
              <a:rPr lang="en-US" sz="1600" dirty="0" err="1"/>
              <a:t>penale</a:t>
            </a:r>
            <a:r>
              <a:rPr lang="en-US" sz="1600" dirty="0"/>
              <a:t>, duke </a:t>
            </a:r>
            <a:r>
              <a:rPr lang="en-US" sz="1600" dirty="0" err="1"/>
              <a:t>i</a:t>
            </a:r>
            <a:r>
              <a:rPr lang="en-US" sz="1600" dirty="0"/>
              <a:t> </a:t>
            </a:r>
            <a:r>
              <a:rPr lang="en-US" sz="1600" dirty="0" err="1"/>
              <a:t>ofruar</a:t>
            </a:r>
            <a:r>
              <a:rPr lang="en-US" sz="1600" dirty="0"/>
              <a:t> </a:t>
            </a:r>
            <a:r>
              <a:rPr lang="en-US" sz="1600" dirty="0" err="1"/>
              <a:t>të</a:t>
            </a:r>
            <a:r>
              <a:rPr lang="en-US" sz="1600" dirty="0"/>
              <a:t> </a:t>
            </a:r>
            <a:r>
              <a:rPr lang="en-US" sz="1600" dirty="0" err="1"/>
              <a:t>miturit</a:t>
            </a:r>
            <a:r>
              <a:rPr lang="en-US" sz="1600" dirty="0"/>
              <a:t> </a:t>
            </a:r>
            <a:r>
              <a:rPr lang="en-US" sz="1600" dirty="0" err="1"/>
              <a:t>kujdes</a:t>
            </a:r>
            <a:r>
              <a:rPr lang="en-US" sz="1600" dirty="0"/>
              <a:t>, </a:t>
            </a:r>
            <a:r>
              <a:rPr lang="en-US" sz="1600" dirty="0" err="1"/>
              <a:t>asistencë</a:t>
            </a:r>
            <a:r>
              <a:rPr lang="en-US" sz="1600" dirty="0"/>
              <a:t> </a:t>
            </a:r>
            <a:r>
              <a:rPr lang="en-US" sz="1600" dirty="0" err="1"/>
              <a:t>dhe</a:t>
            </a:r>
            <a:r>
              <a:rPr lang="en-US" sz="1600" dirty="0"/>
              <a:t> </a:t>
            </a:r>
            <a:r>
              <a:rPr lang="en-US" sz="1600" dirty="0" err="1"/>
              <a:t>mbikëqyrje</a:t>
            </a:r>
            <a:r>
              <a:rPr lang="en-US" sz="1600" dirty="0"/>
              <a:t>.</a:t>
            </a:r>
          </a:p>
          <a:p>
            <a:pPr marL="0" indent="0" algn="just">
              <a:buNone/>
            </a:pPr>
            <a:endParaRPr lang="en-US" sz="1600" dirty="0"/>
          </a:p>
          <a:p>
            <a:pPr marL="0" indent="0" algn="just">
              <a:buNone/>
            </a:pPr>
            <a:r>
              <a:rPr lang="en-US" sz="1600" b="1" dirty="0"/>
              <a:t>Neni 97 </a:t>
            </a:r>
            <a:r>
              <a:rPr lang="en-US" sz="1600" b="1" dirty="0" err="1"/>
              <a:t>i</a:t>
            </a:r>
            <a:r>
              <a:rPr lang="en-US" sz="1600" b="1" dirty="0"/>
              <a:t> KDPM “</a:t>
            </a:r>
            <a:r>
              <a:rPr lang="en-US" sz="1600" b="1" dirty="0" err="1"/>
              <a:t>Burgimi</a:t>
            </a:r>
            <a:r>
              <a:rPr lang="en-US" sz="1600" b="1" dirty="0"/>
              <a:t>” </a:t>
            </a:r>
          </a:p>
          <a:p>
            <a:pPr marL="0" indent="0" algn="just">
              <a:buNone/>
            </a:pPr>
            <a:r>
              <a:rPr lang="en-US" sz="1600" dirty="0"/>
              <a:t>1. </a:t>
            </a:r>
            <a:r>
              <a:rPr lang="en-US" sz="1600" dirty="0" err="1"/>
              <a:t>Burgimi</a:t>
            </a:r>
            <a:r>
              <a:rPr lang="en-US" sz="1600" dirty="0"/>
              <a:t> </a:t>
            </a:r>
            <a:r>
              <a:rPr lang="en-US" sz="1600" dirty="0" err="1"/>
              <a:t>ndaj</a:t>
            </a:r>
            <a:r>
              <a:rPr lang="en-US" sz="1600" dirty="0"/>
              <a:t> </a:t>
            </a:r>
            <a:r>
              <a:rPr lang="en-US" sz="1600" dirty="0" err="1"/>
              <a:t>një</a:t>
            </a:r>
            <a:r>
              <a:rPr lang="en-US" sz="1600" dirty="0"/>
              <a:t> </a:t>
            </a:r>
            <a:r>
              <a:rPr lang="en-US" sz="1600" dirty="0" err="1"/>
              <a:t>të</a:t>
            </a:r>
            <a:r>
              <a:rPr lang="en-US" sz="1600" dirty="0"/>
              <a:t> </a:t>
            </a:r>
            <a:r>
              <a:rPr lang="en-US" sz="1600" dirty="0" err="1"/>
              <a:t>mituri</a:t>
            </a:r>
            <a:r>
              <a:rPr lang="en-US" sz="1600" dirty="0"/>
              <a:t> </a:t>
            </a:r>
            <a:r>
              <a:rPr lang="en-US" sz="1600" dirty="0" err="1"/>
              <a:t>mund</a:t>
            </a:r>
            <a:r>
              <a:rPr lang="en-US" sz="1600" dirty="0"/>
              <a:t> </a:t>
            </a:r>
            <a:r>
              <a:rPr lang="en-US" sz="1600" dirty="0" err="1"/>
              <a:t>të</a:t>
            </a:r>
            <a:r>
              <a:rPr lang="en-US" sz="1600" dirty="0"/>
              <a:t> </a:t>
            </a:r>
            <a:r>
              <a:rPr lang="en-US" sz="1600" dirty="0" err="1"/>
              <a:t>zbatohet</a:t>
            </a:r>
            <a:r>
              <a:rPr lang="en-US" sz="1600" dirty="0"/>
              <a:t> </a:t>
            </a:r>
            <a:r>
              <a:rPr lang="en-US" sz="1600" dirty="0" err="1"/>
              <a:t>në</a:t>
            </a:r>
            <a:r>
              <a:rPr lang="en-US" sz="1600" dirty="0"/>
              <a:t> </a:t>
            </a:r>
            <a:r>
              <a:rPr lang="en-US" sz="1600" dirty="0" err="1"/>
              <a:t>rast</a:t>
            </a:r>
            <a:r>
              <a:rPr lang="en-US" sz="1600" dirty="0"/>
              <a:t> se ai ka </a:t>
            </a:r>
            <a:r>
              <a:rPr lang="en-US" sz="1600" dirty="0" err="1"/>
              <a:t>kryer</a:t>
            </a:r>
            <a:r>
              <a:rPr lang="en-US" sz="1600" dirty="0"/>
              <a:t> </a:t>
            </a:r>
            <a:r>
              <a:rPr lang="en-US" sz="1600" dirty="0" err="1"/>
              <a:t>një</a:t>
            </a:r>
            <a:r>
              <a:rPr lang="en-US" sz="1600" dirty="0"/>
              <a:t> </a:t>
            </a:r>
            <a:r>
              <a:rPr lang="en-US" sz="1600" dirty="0" err="1"/>
              <a:t>vepër</a:t>
            </a:r>
            <a:r>
              <a:rPr lang="en-US" sz="1600" dirty="0"/>
              <a:t> </a:t>
            </a:r>
            <a:r>
              <a:rPr lang="en-US" sz="1600" dirty="0" err="1"/>
              <a:t>penale</a:t>
            </a:r>
            <a:r>
              <a:rPr lang="en-US" sz="1600" dirty="0"/>
              <a:t> </a:t>
            </a:r>
            <a:r>
              <a:rPr lang="en-US" sz="1600" dirty="0" err="1"/>
              <a:t>për</a:t>
            </a:r>
            <a:r>
              <a:rPr lang="en-US" sz="1600" dirty="0"/>
              <a:t> </a:t>
            </a:r>
            <a:r>
              <a:rPr lang="en-US" sz="1600" dirty="0" err="1"/>
              <a:t>të</a:t>
            </a:r>
            <a:r>
              <a:rPr lang="en-US" sz="1600" dirty="0"/>
              <a:t> </a:t>
            </a:r>
            <a:r>
              <a:rPr lang="en-US" sz="1600" dirty="0" err="1"/>
              <a:t>cilën</a:t>
            </a:r>
            <a:r>
              <a:rPr lang="en-US" sz="1600" dirty="0"/>
              <a:t> </a:t>
            </a:r>
            <a:r>
              <a:rPr lang="en-US" sz="1600" dirty="0" err="1"/>
              <a:t>minimumi</a:t>
            </a:r>
            <a:r>
              <a:rPr lang="en-US" sz="1600" dirty="0"/>
              <a:t> </a:t>
            </a:r>
            <a:r>
              <a:rPr lang="en-US" sz="1600" dirty="0" err="1"/>
              <a:t>i</a:t>
            </a:r>
            <a:r>
              <a:rPr lang="en-US" sz="1600" dirty="0"/>
              <a:t> </a:t>
            </a:r>
            <a:r>
              <a:rPr lang="en-US" sz="1600" dirty="0" err="1"/>
              <a:t>dënimit</a:t>
            </a:r>
            <a:r>
              <a:rPr lang="en-US" sz="1600" dirty="0"/>
              <a:t> </a:t>
            </a:r>
            <a:r>
              <a:rPr lang="en-US" sz="1600" dirty="0" err="1"/>
              <a:t>të</a:t>
            </a:r>
            <a:r>
              <a:rPr lang="en-US" sz="1600" dirty="0"/>
              <a:t> </a:t>
            </a:r>
            <a:r>
              <a:rPr lang="en-US" sz="1600" dirty="0" err="1"/>
              <a:t>parashikuar</a:t>
            </a:r>
            <a:r>
              <a:rPr lang="en-US" sz="1600" dirty="0"/>
              <a:t> </a:t>
            </a:r>
            <a:r>
              <a:rPr lang="en-US" sz="1600" dirty="0" err="1"/>
              <a:t>është</a:t>
            </a:r>
            <a:r>
              <a:rPr lang="en-US" sz="1600" dirty="0"/>
              <a:t> 7 </a:t>
            </a:r>
            <a:r>
              <a:rPr lang="en-US" sz="1600" dirty="0" err="1"/>
              <a:t>vjet</a:t>
            </a:r>
            <a:r>
              <a:rPr lang="en-US" sz="1600" dirty="0"/>
              <a:t> </a:t>
            </a:r>
            <a:r>
              <a:rPr lang="en-US" sz="1600" dirty="0" err="1"/>
              <a:t>dhe</a:t>
            </a:r>
            <a:r>
              <a:rPr lang="en-US" sz="1600" dirty="0"/>
              <a:t> </a:t>
            </a:r>
            <a:r>
              <a:rPr lang="en-US" sz="1600" dirty="0" err="1"/>
              <a:t>kur</a:t>
            </a:r>
            <a:r>
              <a:rPr lang="en-US" sz="1600" dirty="0"/>
              <a:t> </a:t>
            </a:r>
            <a:r>
              <a:rPr lang="en-US" sz="1600" dirty="0" err="1"/>
              <a:t>ky</a:t>
            </a:r>
            <a:r>
              <a:rPr lang="en-US" sz="1600" dirty="0"/>
              <a:t> </a:t>
            </a:r>
            <a:r>
              <a:rPr lang="en-US" sz="1600" dirty="0" err="1"/>
              <a:t>dënim</a:t>
            </a:r>
            <a:r>
              <a:rPr lang="en-US" sz="1600" dirty="0"/>
              <a:t> </a:t>
            </a:r>
            <a:r>
              <a:rPr lang="en-US" sz="1600" dirty="0" err="1"/>
              <a:t>është</a:t>
            </a:r>
            <a:r>
              <a:rPr lang="en-US" sz="1600" dirty="0"/>
              <a:t> </a:t>
            </a:r>
            <a:r>
              <a:rPr lang="en-US" sz="1600" dirty="0" err="1"/>
              <a:t>i</a:t>
            </a:r>
            <a:r>
              <a:rPr lang="en-US" sz="1600" dirty="0"/>
              <a:t> </a:t>
            </a:r>
            <a:r>
              <a:rPr lang="en-US" sz="1600" dirty="0" err="1"/>
              <a:t>nevojshëm</a:t>
            </a:r>
            <a:r>
              <a:rPr lang="en-US" sz="1600" dirty="0"/>
              <a:t> </a:t>
            </a:r>
            <a:r>
              <a:rPr lang="en-US" sz="1600" dirty="0" err="1"/>
              <a:t>për</a:t>
            </a:r>
            <a:r>
              <a:rPr lang="en-US" sz="1600" dirty="0"/>
              <a:t> </a:t>
            </a:r>
            <a:r>
              <a:rPr lang="en-US" sz="1600" dirty="0" err="1"/>
              <a:t>shkak</a:t>
            </a:r>
            <a:r>
              <a:rPr lang="en-US" sz="1600" dirty="0"/>
              <a:t> </a:t>
            </a:r>
            <a:r>
              <a:rPr lang="en-US" sz="1600" dirty="0" err="1"/>
              <a:t>të</a:t>
            </a:r>
            <a:r>
              <a:rPr lang="en-US" sz="1600" dirty="0"/>
              <a:t> </a:t>
            </a:r>
            <a:r>
              <a:rPr lang="en-US" sz="1600" dirty="0" err="1"/>
              <a:t>natyrës</a:t>
            </a:r>
            <a:r>
              <a:rPr lang="en-US" sz="1600" dirty="0"/>
              <a:t>, </a:t>
            </a:r>
            <a:r>
              <a:rPr lang="en-US" sz="1600" dirty="0" err="1"/>
              <a:t>rrezikshmërisë</a:t>
            </a:r>
            <a:r>
              <a:rPr lang="en-US" sz="1600" dirty="0"/>
              <a:t> </a:t>
            </a:r>
            <a:r>
              <a:rPr lang="en-US" sz="1600" dirty="0" err="1"/>
              <a:t>së</a:t>
            </a:r>
            <a:r>
              <a:rPr lang="en-US" sz="1600" dirty="0"/>
              <a:t> </a:t>
            </a:r>
            <a:r>
              <a:rPr lang="en-US" sz="1600" dirty="0" err="1"/>
              <a:t>lartë</a:t>
            </a:r>
            <a:r>
              <a:rPr lang="en-US" sz="1600" dirty="0"/>
              <a:t> </a:t>
            </a:r>
            <a:r>
              <a:rPr lang="en-US" sz="1600" dirty="0" err="1"/>
              <a:t>shoqërore</a:t>
            </a:r>
            <a:r>
              <a:rPr lang="en-US" sz="1600" dirty="0"/>
              <a:t> </a:t>
            </a:r>
            <a:r>
              <a:rPr lang="en-US" sz="1600" dirty="0" err="1"/>
              <a:t>të</a:t>
            </a:r>
            <a:r>
              <a:rPr lang="en-US" sz="1600" dirty="0"/>
              <a:t> </a:t>
            </a:r>
            <a:r>
              <a:rPr lang="en-US" sz="1600" dirty="0" err="1"/>
              <a:t>veprës</a:t>
            </a:r>
            <a:r>
              <a:rPr lang="en-US" sz="1600" dirty="0"/>
              <a:t> </a:t>
            </a:r>
            <a:r>
              <a:rPr lang="en-US" sz="1600" dirty="0" err="1"/>
              <a:t>penale</a:t>
            </a:r>
            <a:r>
              <a:rPr lang="en-US" sz="1600" dirty="0"/>
              <a:t> </a:t>
            </a:r>
            <a:r>
              <a:rPr lang="en-US" sz="1600" dirty="0" err="1"/>
              <a:t>dhe</a:t>
            </a:r>
            <a:r>
              <a:rPr lang="en-US" sz="1600" dirty="0"/>
              <a:t> </a:t>
            </a:r>
            <a:r>
              <a:rPr lang="en-US" sz="1600" dirty="0" err="1"/>
              <a:t>shkallës</a:t>
            </a:r>
            <a:r>
              <a:rPr lang="en-US" sz="1600" dirty="0"/>
              <a:t> </a:t>
            </a:r>
            <a:r>
              <a:rPr lang="en-US" sz="1600" dirty="0" err="1"/>
              <a:t>së</a:t>
            </a:r>
            <a:r>
              <a:rPr lang="en-US" sz="1600" dirty="0"/>
              <a:t> </a:t>
            </a:r>
            <a:r>
              <a:rPr lang="en-US" sz="1600" dirty="0" err="1"/>
              <a:t>fajësisë</a:t>
            </a:r>
            <a:r>
              <a:rPr lang="en-US" sz="1600" dirty="0"/>
              <a:t>. </a:t>
            </a:r>
          </a:p>
          <a:p>
            <a:pPr marL="0" indent="0" algn="just">
              <a:buNone/>
            </a:pPr>
            <a:r>
              <a:rPr lang="en-US" sz="1600" dirty="0"/>
              <a:t>2. </a:t>
            </a:r>
            <a:r>
              <a:rPr lang="en-US" sz="1600" dirty="0" err="1"/>
              <a:t>Për</a:t>
            </a:r>
            <a:r>
              <a:rPr lang="en-US" sz="1600" dirty="0"/>
              <a:t> </a:t>
            </a:r>
            <a:r>
              <a:rPr lang="en-US" sz="1600" dirty="0" err="1"/>
              <a:t>të</a:t>
            </a:r>
            <a:r>
              <a:rPr lang="en-US" sz="1600" dirty="0"/>
              <a:t> </a:t>
            </a:r>
            <a:r>
              <a:rPr lang="en-US" sz="1600" dirty="0" err="1"/>
              <a:t>miturin</a:t>
            </a:r>
            <a:r>
              <a:rPr lang="en-US" sz="1600" dirty="0"/>
              <a:t> </a:t>
            </a:r>
            <a:r>
              <a:rPr lang="en-US" sz="1600" dirty="0" err="1"/>
              <a:t>dënimi</a:t>
            </a:r>
            <a:r>
              <a:rPr lang="en-US" sz="1600" dirty="0"/>
              <a:t> me </a:t>
            </a:r>
            <a:r>
              <a:rPr lang="en-US" sz="1600" dirty="0" err="1"/>
              <a:t>burgim</a:t>
            </a:r>
            <a:r>
              <a:rPr lang="en-US" sz="1600" dirty="0"/>
              <a:t> </a:t>
            </a:r>
            <a:r>
              <a:rPr lang="en-US" sz="1600" dirty="0" err="1"/>
              <a:t>nuk</a:t>
            </a:r>
            <a:r>
              <a:rPr lang="en-US" sz="1600" dirty="0"/>
              <a:t> </a:t>
            </a:r>
            <a:r>
              <a:rPr lang="en-US" sz="1600" dirty="0" err="1"/>
              <a:t>mund</a:t>
            </a:r>
            <a:r>
              <a:rPr lang="en-US" sz="1600" dirty="0"/>
              <a:t> </a:t>
            </a:r>
            <a:r>
              <a:rPr lang="en-US" sz="1600" dirty="0" err="1"/>
              <a:t>të</a:t>
            </a:r>
            <a:r>
              <a:rPr lang="en-US" sz="1600" dirty="0"/>
              <a:t> </a:t>
            </a:r>
            <a:r>
              <a:rPr lang="en-US" sz="1600" dirty="0" err="1"/>
              <a:t>jetë</a:t>
            </a:r>
            <a:r>
              <a:rPr lang="en-US" sz="1600" dirty="0"/>
              <a:t> </a:t>
            </a:r>
            <a:r>
              <a:rPr lang="en-US" sz="1600" dirty="0" err="1"/>
              <a:t>më</a:t>
            </a:r>
            <a:r>
              <a:rPr lang="en-US" sz="1600" dirty="0"/>
              <a:t> </a:t>
            </a:r>
            <a:r>
              <a:rPr lang="en-US" sz="1600" dirty="0" err="1"/>
              <a:t>shumë</a:t>
            </a:r>
            <a:r>
              <a:rPr lang="en-US" sz="1600" dirty="0"/>
              <a:t> se </a:t>
            </a:r>
            <a:r>
              <a:rPr lang="en-US" sz="1600" dirty="0" err="1"/>
              <a:t>gjysma</a:t>
            </a:r>
            <a:r>
              <a:rPr lang="en-US" sz="1600" dirty="0"/>
              <a:t> e </a:t>
            </a:r>
            <a:r>
              <a:rPr lang="en-US" sz="1600" dirty="0" err="1"/>
              <a:t>dënimit</a:t>
            </a:r>
            <a:r>
              <a:rPr lang="en-US" sz="1600" dirty="0"/>
              <a:t> </a:t>
            </a:r>
            <a:r>
              <a:rPr lang="en-US" sz="1600" dirty="0" err="1"/>
              <a:t>që</a:t>
            </a:r>
            <a:r>
              <a:rPr lang="en-US" sz="1600" dirty="0"/>
              <a:t> </a:t>
            </a:r>
            <a:r>
              <a:rPr lang="en-US" sz="1600" dirty="0" err="1"/>
              <a:t>parashikohet</a:t>
            </a:r>
            <a:r>
              <a:rPr lang="en-US" sz="1600" dirty="0"/>
              <a:t> </a:t>
            </a:r>
            <a:r>
              <a:rPr lang="en-US" sz="1600" dirty="0" err="1"/>
              <a:t>për</a:t>
            </a:r>
            <a:r>
              <a:rPr lang="en-US" sz="1600" dirty="0"/>
              <a:t> </a:t>
            </a:r>
            <a:r>
              <a:rPr lang="en-US" sz="1600" dirty="0" err="1"/>
              <a:t>veprën</a:t>
            </a:r>
            <a:r>
              <a:rPr lang="en-US" sz="1600" dirty="0"/>
              <a:t> </a:t>
            </a:r>
            <a:r>
              <a:rPr lang="en-US" sz="1600" dirty="0" err="1"/>
              <a:t>penale</a:t>
            </a:r>
            <a:r>
              <a:rPr lang="en-US" sz="1600" dirty="0"/>
              <a:t> </a:t>
            </a:r>
            <a:r>
              <a:rPr lang="en-US" sz="1600" dirty="0" err="1"/>
              <a:t>të</a:t>
            </a:r>
            <a:r>
              <a:rPr lang="en-US" sz="1600" dirty="0"/>
              <a:t> </a:t>
            </a:r>
            <a:r>
              <a:rPr lang="en-US" sz="1600" dirty="0" err="1"/>
              <a:t>kryer</a:t>
            </a:r>
            <a:r>
              <a:rPr lang="en-US" sz="1600" dirty="0"/>
              <a:t>, por jo </a:t>
            </a:r>
            <a:r>
              <a:rPr lang="en-US" sz="1600" dirty="0" err="1"/>
              <a:t>më</a:t>
            </a:r>
            <a:r>
              <a:rPr lang="en-US" sz="1600" dirty="0"/>
              <a:t> </a:t>
            </a:r>
            <a:r>
              <a:rPr lang="en-US" sz="1600" dirty="0" err="1"/>
              <a:t>shumë</a:t>
            </a:r>
            <a:r>
              <a:rPr lang="en-US" sz="1600" dirty="0"/>
              <a:t> se 12 </a:t>
            </a:r>
            <a:r>
              <a:rPr lang="en-US" sz="1600" dirty="0" err="1"/>
              <a:t>vjet</a:t>
            </a:r>
            <a:r>
              <a:rPr lang="en-US" sz="1600" dirty="0"/>
              <a:t>.</a:t>
            </a:r>
          </a:p>
          <a:p>
            <a:pPr marL="0" indent="0" algn="just">
              <a:buNone/>
            </a:pPr>
            <a:r>
              <a:rPr lang="en-US" sz="1600" b="1" dirty="0"/>
              <a:t>Neni 19 “ </a:t>
            </a:r>
            <a:r>
              <a:rPr lang="en-US" sz="1600" b="1" dirty="0" err="1"/>
              <a:t>Të</a:t>
            </a:r>
            <a:r>
              <a:rPr lang="en-US" sz="1600" b="1" dirty="0"/>
              <a:t> </a:t>
            </a:r>
            <a:r>
              <a:rPr lang="en-US" sz="1600" b="1" dirty="0" err="1"/>
              <a:t>drejtat</a:t>
            </a:r>
            <a:r>
              <a:rPr lang="en-US" sz="1600" b="1" dirty="0"/>
              <a:t> e </a:t>
            </a:r>
            <a:r>
              <a:rPr lang="en-US" sz="1600" b="1" dirty="0" err="1"/>
              <a:t>të</a:t>
            </a:r>
            <a:r>
              <a:rPr lang="en-US" sz="1600" b="1" dirty="0"/>
              <a:t> </a:t>
            </a:r>
            <a:r>
              <a:rPr lang="en-US" sz="1600" b="1" dirty="0" err="1"/>
              <a:t>miturit</a:t>
            </a:r>
            <a:r>
              <a:rPr lang="en-US" sz="1600" b="1" dirty="0"/>
              <a:t> </a:t>
            </a:r>
            <a:r>
              <a:rPr lang="en-US" sz="1600" b="1" dirty="0" err="1"/>
              <a:t>në</a:t>
            </a:r>
            <a:r>
              <a:rPr lang="en-US" sz="1600" b="1" dirty="0"/>
              <a:t> </a:t>
            </a:r>
            <a:r>
              <a:rPr lang="en-US" sz="1600" b="1" dirty="0" err="1"/>
              <a:t>konflikt</a:t>
            </a:r>
            <a:r>
              <a:rPr lang="en-US" sz="1600" b="1" dirty="0"/>
              <a:t> me </a:t>
            </a:r>
            <a:r>
              <a:rPr lang="en-US" sz="1600" b="1" dirty="0" err="1"/>
              <a:t>ligjin</a:t>
            </a:r>
            <a:r>
              <a:rPr lang="en-US" sz="1600" b="1" dirty="0"/>
              <a:t>”</a:t>
            </a:r>
          </a:p>
          <a:p>
            <a:pPr marL="0" indent="0" algn="just">
              <a:buNone/>
            </a:pPr>
            <a:r>
              <a:rPr lang="en-US" sz="1600" dirty="0"/>
              <a:t> 1. </a:t>
            </a:r>
            <a:r>
              <a:rPr lang="en-US" sz="1600" dirty="0" err="1"/>
              <a:t>i</a:t>
            </a:r>
            <a:r>
              <a:rPr lang="en-US" sz="1600" dirty="0"/>
              <a:t> </a:t>
            </a:r>
            <a:r>
              <a:rPr lang="en-US" sz="1600" dirty="0" err="1"/>
              <a:t>mituri</a:t>
            </a:r>
            <a:r>
              <a:rPr lang="en-US" sz="1600" dirty="0"/>
              <a:t> </a:t>
            </a:r>
            <a:r>
              <a:rPr lang="en-US" sz="1600" dirty="0" err="1"/>
              <a:t>në</a:t>
            </a:r>
            <a:r>
              <a:rPr lang="en-US" sz="1600" dirty="0"/>
              <a:t> </a:t>
            </a:r>
            <a:r>
              <a:rPr lang="en-US" sz="1600" dirty="0" err="1"/>
              <a:t>konflikt</a:t>
            </a:r>
            <a:r>
              <a:rPr lang="en-US" sz="1600" dirty="0"/>
              <a:t> me </a:t>
            </a:r>
            <a:r>
              <a:rPr lang="en-US" sz="1600" dirty="0" err="1"/>
              <a:t>ligjin</a:t>
            </a:r>
            <a:r>
              <a:rPr lang="en-US" sz="1600" dirty="0"/>
              <a:t> </a:t>
            </a:r>
            <a:r>
              <a:rPr lang="en-US" sz="1600" dirty="0" err="1"/>
              <a:t>gëzon</a:t>
            </a:r>
            <a:r>
              <a:rPr lang="en-US" sz="1600" dirty="0"/>
              <a:t> </a:t>
            </a:r>
            <a:r>
              <a:rPr lang="en-US" sz="1600" dirty="0" err="1"/>
              <a:t>të</a:t>
            </a:r>
            <a:r>
              <a:rPr lang="en-US" sz="1600" dirty="0"/>
              <a:t> </a:t>
            </a:r>
            <a:r>
              <a:rPr lang="en-US" sz="1600" dirty="0" err="1"/>
              <a:t>drejtat</a:t>
            </a:r>
            <a:r>
              <a:rPr lang="en-US" sz="1600" dirty="0"/>
              <a:t> e </a:t>
            </a:r>
            <a:r>
              <a:rPr lang="en-US" sz="1600" dirty="0" err="1"/>
              <a:t>parashikuara</a:t>
            </a:r>
            <a:r>
              <a:rPr lang="en-US" sz="1600" dirty="0"/>
              <a:t> </a:t>
            </a:r>
            <a:r>
              <a:rPr lang="en-US" sz="1600" dirty="0" err="1"/>
              <a:t>në</a:t>
            </a:r>
            <a:r>
              <a:rPr lang="en-US" sz="1600" dirty="0"/>
              <a:t> </a:t>
            </a:r>
            <a:r>
              <a:rPr lang="en-US" sz="1600" dirty="0" err="1"/>
              <a:t>Kodin</a:t>
            </a:r>
            <a:r>
              <a:rPr lang="en-US" sz="1600" dirty="0"/>
              <a:t> e </a:t>
            </a:r>
            <a:r>
              <a:rPr lang="en-US" sz="1600" dirty="0" err="1"/>
              <a:t>Procedurës</a:t>
            </a:r>
            <a:r>
              <a:rPr lang="en-US" sz="1600" dirty="0"/>
              <a:t> </a:t>
            </a:r>
            <a:r>
              <a:rPr lang="en-US" sz="1600" dirty="0" err="1"/>
              <a:t>Penale</a:t>
            </a:r>
            <a:r>
              <a:rPr lang="en-US" sz="1600" dirty="0"/>
              <a:t> </a:t>
            </a:r>
            <a:r>
              <a:rPr lang="en-US" sz="1600" dirty="0" err="1"/>
              <a:t>si</a:t>
            </a:r>
            <a:r>
              <a:rPr lang="en-US" sz="1600" dirty="0"/>
              <a:t> </a:t>
            </a:r>
            <a:r>
              <a:rPr lang="en-US" sz="1600" dirty="0" err="1"/>
              <a:t>dhe</a:t>
            </a:r>
            <a:r>
              <a:rPr lang="en-US" sz="1600" dirty="0"/>
              <a:t> </a:t>
            </a:r>
            <a:r>
              <a:rPr lang="en-US" sz="1600" dirty="0" err="1"/>
              <a:t>të</a:t>
            </a:r>
            <a:r>
              <a:rPr lang="en-US" sz="1600" dirty="0"/>
              <a:t> </a:t>
            </a:r>
            <a:r>
              <a:rPr lang="en-US" sz="1600" dirty="0" err="1"/>
              <a:t>drejtat</a:t>
            </a:r>
            <a:r>
              <a:rPr lang="en-US" sz="1600" dirty="0"/>
              <a:t> e </a:t>
            </a:r>
            <a:r>
              <a:rPr lang="en-US" sz="1600" dirty="0" err="1"/>
              <a:t>posaçme</a:t>
            </a:r>
            <a:r>
              <a:rPr lang="en-US" sz="1600" dirty="0"/>
              <a:t> </a:t>
            </a:r>
            <a:r>
              <a:rPr lang="en-US" sz="1600" dirty="0" err="1"/>
              <a:t>të</a:t>
            </a:r>
            <a:r>
              <a:rPr lang="en-US" sz="1600" dirty="0"/>
              <a:t> </a:t>
            </a:r>
            <a:r>
              <a:rPr lang="en-US" sz="1600" dirty="0" err="1"/>
              <a:t>parashikuara</a:t>
            </a:r>
            <a:r>
              <a:rPr lang="en-US" sz="1600" dirty="0"/>
              <a:t> </a:t>
            </a:r>
            <a:r>
              <a:rPr lang="en-US" sz="1600" dirty="0" err="1"/>
              <a:t>në</a:t>
            </a:r>
            <a:r>
              <a:rPr lang="en-US" sz="1600" dirty="0"/>
              <a:t> </a:t>
            </a:r>
            <a:r>
              <a:rPr lang="en-US" sz="1600" dirty="0" err="1"/>
              <a:t>këtë</a:t>
            </a:r>
            <a:r>
              <a:rPr lang="en-US" sz="1600" dirty="0"/>
              <a:t> </a:t>
            </a:r>
            <a:r>
              <a:rPr lang="en-US" sz="1600" dirty="0" err="1"/>
              <a:t>Kod</a:t>
            </a:r>
            <a:r>
              <a:rPr lang="en-US" sz="1600" dirty="0"/>
              <a:t>. </a:t>
            </a:r>
          </a:p>
          <a:p>
            <a:pPr marL="0" indent="0" algn="just">
              <a:buNone/>
            </a:pPr>
            <a:r>
              <a:rPr lang="en-US" sz="1600" dirty="0"/>
              <a:t>2. </a:t>
            </a:r>
            <a:r>
              <a:rPr lang="en-US" sz="1600" dirty="0" err="1"/>
              <a:t>i</a:t>
            </a:r>
            <a:r>
              <a:rPr lang="en-US" sz="1600" dirty="0"/>
              <a:t> </a:t>
            </a:r>
            <a:r>
              <a:rPr lang="en-US" sz="1600" dirty="0" err="1"/>
              <a:t>mituri</a:t>
            </a:r>
            <a:r>
              <a:rPr lang="en-US" sz="1600" dirty="0"/>
              <a:t> ka </a:t>
            </a:r>
            <a:r>
              <a:rPr lang="en-US" sz="1600" dirty="0" err="1"/>
              <a:t>të</a:t>
            </a:r>
            <a:r>
              <a:rPr lang="en-US" sz="1600" dirty="0"/>
              <a:t> </a:t>
            </a:r>
            <a:r>
              <a:rPr lang="en-US" sz="1600" dirty="0" err="1"/>
              <a:t>drejtë</a:t>
            </a:r>
            <a:r>
              <a:rPr lang="en-US" sz="1600" dirty="0"/>
              <a:t> </a:t>
            </a:r>
            <a:r>
              <a:rPr lang="en-US" sz="1600" dirty="0" err="1"/>
              <a:t>për</a:t>
            </a:r>
            <a:r>
              <a:rPr lang="en-US" sz="1600" dirty="0"/>
              <a:t> </a:t>
            </a:r>
            <a:r>
              <a:rPr lang="en-US" sz="1600" dirty="0" err="1"/>
              <a:t>mbrojtje</a:t>
            </a:r>
            <a:r>
              <a:rPr lang="en-US" sz="1600" dirty="0"/>
              <a:t> </a:t>
            </a:r>
            <a:r>
              <a:rPr lang="en-US" sz="1600" dirty="0" err="1"/>
              <a:t>dhe</a:t>
            </a:r>
            <a:r>
              <a:rPr lang="en-US" sz="1600" dirty="0"/>
              <a:t> </a:t>
            </a:r>
            <a:r>
              <a:rPr lang="en-US" sz="1600" dirty="0" err="1"/>
              <a:t>procedura</a:t>
            </a:r>
            <a:r>
              <a:rPr lang="en-US" sz="1600" dirty="0"/>
              <a:t> </a:t>
            </a:r>
            <a:r>
              <a:rPr lang="en-US" sz="1600" dirty="0" err="1"/>
              <a:t>të</a:t>
            </a:r>
            <a:r>
              <a:rPr lang="en-US" sz="1600" dirty="0"/>
              <a:t> </a:t>
            </a:r>
            <a:r>
              <a:rPr lang="en-US" sz="1600" dirty="0" err="1"/>
              <a:t>veçanta</a:t>
            </a:r>
            <a:r>
              <a:rPr lang="en-US" sz="1600" dirty="0"/>
              <a:t> </a:t>
            </a:r>
            <a:r>
              <a:rPr lang="en-US" sz="1600" dirty="0" err="1"/>
              <a:t>në</a:t>
            </a:r>
            <a:r>
              <a:rPr lang="en-US" sz="1600" dirty="0"/>
              <a:t> </a:t>
            </a:r>
            <a:r>
              <a:rPr lang="en-US" sz="1600" dirty="0" err="1"/>
              <a:t>të</a:t>
            </a:r>
            <a:r>
              <a:rPr lang="en-US" sz="1600" dirty="0"/>
              <a:t> </a:t>
            </a:r>
            <a:r>
              <a:rPr lang="en-US" sz="1600" dirty="0" err="1"/>
              <a:t>gjitha</a:t>
            </a:r>
            <a:r>
              <a:rPr lang="en-US" sz="1600" dirty="0"/>
              <a:t> </a:t>
            </a:r>
            <a:r>
              <a:rPr lang="en-US" sz="1600" dirty="0" err="1"/>
              <a:t>fazat</a:t>
            </a:r>
            <a:r>
              <a:rPr lang="en-US" sz="1600" dirty="0"/>
              <a:t> e </a:t>
            </a:r>
            <a:r>
              <a:rPr lang="en-US" sz="1600" dirty="0" err="1"/>
              <a:t>procesit</a:t>
            </a:r>
            <a:r>
              <a:rPr lang="en-US" sz="1600" dirty="0"/>
              <a:t> </a:t>
            </a:r>
            <a:r>
              <a:rPr lang="en-US" sz="1600" dirty="0" err="1"/>
              <a:t>të</a:t>
            </a:r>
            <a:r>
              <a:rPr lang="en-US" sz="1600" dirty="0"/>
              <a:t> </a:t>
            </a:r>
            <a:r>
              <a:rPr lang="en-US" sz="1600" dirty="0" err="1"/>
              <a:t>drejtësisë</a:t>
            </a:r>
            <a:r>
              <a:rPr lang="en-US" sz="1600" dirty="0"/>
              <a:t> </a:t>
            </a:r>
            <a:r>
              <a:rPr lang="en-US" sz="1600" dirty="0" err="1"/>
              <a:t>penale</a:t>
            </a:r>
            <a:r>
              <a:rPr lang="en-US" sz="1600" dirty="0"/>
              <a:t> </a:t>
            </a:r>
            <a:r>
              <a:rPr lang="en-US" sz="1600" dirty="0" err="1"/>
              <a:t>për</a:t>
            </a:r>
            <a:r>
              <a:rPr lang="en-US" sz="1600" dirty="0"/>
              <a:t> </a:t>
            </a:r>
            <a:r>
              <a:rPr lang="en-US" sz="1600" dirty="0" err="1"/>
              <a:t>të</a:t>
            </a:r>
            <a:r>
              <a:rPr lang="en-US" sz="1600" dirty="0"/>
              <a:t> </a:t>
            </a:r>
            <a:r>
              <a:rPr lang="en-US" sz="1600" dirty="0" err="1"/>
              <a:t>mitur</a:t>
            </a:r>
            <a:r>
              <a:rPr lang="en-US" sz="1600" dirty="0"/>
              <a:t>. </a:t>
            </a:r>
          </a:p>
        </p:txBody>
      </p:sp>
    </p:spTree>
    <p:extLst>
      <p:ext uri="{BB962C8B-B14F-4D97-AF65-F5344CB8AC3E}">
        <p14:creationId xmlns:p14="http://schemas.microsoft.com/office/powerpoint/2010/main" val="417505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45B6EE-DBFF-4AFB-BFA1-8E35E7B3D0D3}"/>
              </a:ext>
            </a:extLst>
          </p:cNvPr>
          <p:cNvSpPr>
            <a:spLocks noGrp="1"/>
          </p:cNvSpPr>
          <p:nvPr>
            <p:ph sz="quarter" idx="1"/>
          </p:nvPr>
        </p:nvSpPr>
        <p:spPr>
          <a:xfrm>
            <a:off x="457200" y="228600"/>
            <a:ext cx="8077200" cy="6553200"/>
          </a:xfrm>
        </p:spPr>
        <p:txBody>
          <a:bodyPr>
            <a:normAutofit/>
          </a:bodyPr>
          <a:lstStyle/>
          <a:p>
            <a:pPr marL="0" indent="0" algn="just">
              <a:buNone/>
            </a:pPr>
            <a:r>
              <a:rPr lang="en-US" sz="1600" b="1" dirty="0"/>
              <a:t>Neni 88 </a:t>
            </a:r>
            <a:r>
              <a:rPr lang="en-US" sz="1600" b="1" dirty="0" err="1"/>
              <a:t>i</a:t>
            </a:r>
            <a:r>
              <a:rPr lang="en-US" sz="1600" b="1" dirty="0"/>
              <a:t> KDPM “</a:t>
            </a:r>
            <a:r>
              <a:rPr lang="en-US" sz="1600" b="1" dirty="0" err="1"/>
              <a:t>Gjykim</a:t>
            </a:r>
            <a:r>
              <a:rPr lang="en-US" sz="1600" b="1" dirty="0"/>
              <a:t> </a:t>
            </a:r>
            <a:r>
              <a:rPr lang="en-US" sz="1600" b="1" dirty="0" err="1"/>
              <a:t>i</a:t>
            </a:r>
            <a:r>
              <a:rPr lang="en-US" sz="1600" b="1" dirty="0"/>
              <a:t> </a:t>
            </a:r>
            <a:r>
              <a:rPr lang="en-US" sz="1600" b="1" dirty="0" err="1"/>
              <a:t>drejtë</a:t>
            </a:r>
            <a:r>
              <a:rPr lang="en-US" sz="1600" b="1" dirty="0"/>
              <a:t> </a:t>
            </a:r>
            <a:r>
              <a:rPr lang="en-US" sz="1600" b="1" dirty="0" err="1"/>
              <a:t>dhe</a:t>
            </a:r>
            <a:r>
              <a:rPr lang="en-US" sz="1600" b="1" dirty="0"/>
              <a:t> </a:t>
            </a:r>
            <a:r>
              <a:rPr lang="en-US" sz="1600" b="1" dirty="0" err="1"/>
              <a:t>i</a:t>
            </a:r>
            <a:r>
              <a:rPr lang="en-US" sz="1600" b="1" dirty="0"/>
              <a:t> </a:t>
            </a:r>
            <a:r>
              <a:rPr lang="en-US" sz="1600" b="1" dirty="0" err="1"/>
              <a:t>shpejtë</a:t>
            </a:r>
            <a:r>
              <a:rPr lang="en-US" sz="1600" b="1" dirty="0"/>
              <a:t>”</a:t>
            </a:r>
          </a:p>
          <a:p>
            <a:pPr marL="0" indent="0" algn="just">
              <a:buNone/>
            </a:pPr>
            <a:r>
              <a:rPr lang="en-US" sz="1600" dirty="0"/>
              <a:t> 1. </a:t>
            </a:r>
            <a:r>
              <a:rPr lang="en-US" sz="1600" dirty="0" err="1"/>
              <a:t>Gjykimi</a:t>
            </a:r>
            <a:r>
              <a:rPr lang="en-US" sz="1600" dirty="0"/>
              <a:t> </a:t>
            </a:r>
            <a:r>
              <a:rPr lang="en-US" sz="1600" dirty="0" err="1"/>
              <a:t>i</a:t>
            </a:r>
            <a:r>
              <a:rPr lang="en-US" sz="1600" dirty="0"/>
              <a:t> </a:t>
            </a:r>
            <a:r>
              <a:rPr lang="en-US" sz="1600" dirty="0" err="1"/>
              <a:t>të</a:t>
            </a:r>
            <a:r>
              <a:rPr lang="en-US" sz="1600" dirty="0"/>
              <a:t> </a:t>
            </a:r>
            <a:r>
              <a:rPr lang="en-US" sz="1600" dirty="0" err="1"/>
              <a:t>miturit</a:t>
            </a:r>
            <a:r>
              <a:rPr lang="en-US" sz="1600" dirty="0"/>
              <a:t> </a:t>
            </a:r>
            <a:r>
              <a:rPr lang="en-US" sz="1600" dirty="0" err="1"/>
              <a:t>në</a:t>
            </a:r>
            <a:r>
              <a:rPr lang="en-US" sz="1600" dirty="0"/>
              <a:t> </a:t>
            </a:r>
            <a:r>
              <a:rPr lang="en-US" sz="1600" dirty="0" err="1"/>
              <a:t>konflikt</a:t>
            </a:r>
            <a:r>
              <a:rPr lang="en-US" sz="1600" dirty="0"/>
              <a:t> me </a:t>
            </a:r>
            <a:r>
              <a:rPr lang="en-US" sz="1600" dirty="0" err="1"/>
              <a:t>ligjin</a:t>
            </a:r>
            <a:r>
              <a:rPr lang="en-US" sz="1600" dirty="0"/>
              <a:t> </a:t>
            </a:r>
            <a:r>
              <a:rPr lang="en-US" sz="1600" dirty="0" err="1"/>
              <a:t>bëhet</a:t>
            </a:r>
            <a:r>
              <a:rPr lang="en-US" sz="1600" dirty="0"/>
              <a:t> duke </a:t>
            </a:r>
            <a:r>
              <a:rPr lang="en-US" sz="1600" dirty="0" err="1"/>
              <a:t>mbajtur</a:t>
            </a:r>
            <a:r>
              <a:rPr lang="en-US" sz="1600" dirty="0"/>
              <a:t> </a:t>
            </a:r>
            <a:r>
              <a:rPr lang="en-US" sz="1600" dirty="0" err="1"/>
              <a:t>në</a:t>
            </a:r>
            <a:r>
              <a:rPr lang="en-US" sz="1600" dirty="0"/>
              <a:t> </a:t>
            </a:r>
            <a:r>
              <a:rPr lang="en-US" sz="1600" dirty="0" err="1"/>
              <a:t>konsideratë</a:t>
            </a:r>
            <a:r>
              <a:rPr lang="en-US" sz="1600" dirty="0"/>
              <a:t> </a:t>
            </a:r>
            <a:r>
              <a:rPr lang="en-US" sz="1600" dirty="0" err="1"/>
              <a:t>respektimin</a:t>
            </a:r>
            <a:r>
              <a:rPr lang="en-US" sz="1600" dirty="0"/>
              <a:t> e </a:t>
            </a:r>
            <a:r>
              <a:rPr lang="en-US" sz="1600" dirty="0" err="1"/>
              <a:t>parimit</a:t>
            </a:r>
            <a:r>
              <a:rPr lang="en-US" sz="1600" dirty="0"/>
              <a:t> </a:t>
            </a:r>
            <a:r>
              <a:rPr lang="en-US" sz="1600" dirty="0" err="1"/>
              <a:t>të</a:t>
            </a:r>
            <a:r>
              <a:rPr lang="en-US" sz="1600" dirty="0"/>
              <a:t> </a:t>
            </a:r>
            <a:r>
              <a:rPr lang="en-US" sz="1600" dirty="0" err="1"/>
              <a:t>parashikuar</a:t>
            </a:r>
            <a:r>
              <a:rPr lang="en-US" sz="1600" dirty="0"/>
              <a:t> </a:t>
            </a:r>
            <a:r>
              <a:rPr lang="en-US" sz="1600" dirty="0" err="1"/>
              <a:t>në</a:t>
            </a:r>
            <a:r>
              <a:rPr lang="en-US" sz="1600" dirty="0"/>
              <a:t> </a:t>
            </a:r>
            <a:r>
              <a:rPr lang="en-US" sz="1600" dirty="0" err="1"/>
              <a:t>nenin</a:t>
            </a:r>
            <a:r>
              <a:rPr lang="en-US" sz="1600" dirty="0"/>
              <a:t> 17, </a:t>
            </a:r>
            <a:r>
              <a:rPr lang="en-US" sz="1600" dirty="0" err="1"/>
              <a:t>të</a:t>
            </a:r>
            <a:r>
              <a:rPr lang="en-US" sz="1600" dirty="0"/>
              <a:t> </a:t>
            </a:r>
            <a:r>
              <a:rPr lang="en-US" sz="1600" dirty="0" err="1"/>
              <a:t>këtij</a:t>
            </a:r>
            <a:r>
              <a:rPr lang="en-US" sz="1600" dirty="0"/>
              <a:t> Kodi, </a:t>
            </a:r>
            <a:r>
              <a:rPr lang="en-US" sz="1600" dirty="0" err="1"/>
              <a:t>mbi</a:t>
            </a:r>
            <a:r>
              <a:rPr lang="en-US" sz="1600" dirty="0"/>
              <a:t> </a:t>
            </a:r>
            <a:r>
              <a:rPr lang="en-US" sz="1600" dirty="0" err="1"/>
              <a:t>shqyrtimin</a:t>
            </a:r>
            <a:r>
              <a:rPr lang="en-US" sz="1600" dirty="0"/>
              <a:t> pa </a:t>
            </a:r>
            <a:r>
              <a:rPr lang="en-US" sz="1600" dirty="0" err="1"/>
              <a:t>vonesë</a:t>
            </a:r>
            <a:r>
              <a:rPr lang="en-US" sz="1600" dirty="0"/>
              <a:t> </a:t>
            </a:r>
            <a:r>
              <a:rPr lang="en-US" sz="1600" dirty="0" err="1"/>
              <a:t>dhe</a:t>
            </a:r>
            <a:r>
              <a:rPr lang="en-US" sz="1600" dirty="0"/>
              <a:t> me </a:t>
            </a:r>
            <a:r>
              <a:rPr lang="en-US" sz="1600" dirty="0" err="1"/>
              <a:t>përparësi</a:t>
            </a:r>
            <a:r>
              <a:rPr lang="en-US" sz="1600" dirty="0"/>
              <a:t>. </a:t>
            </a:r>
          </a:p>
          <a:p>
            <a:pPr marL="0" indent="0" algn="just">
              <a:buNone/>
            </a:pPr>
            <a:r>
              <a:rPr lang="en-US" sz="1600" dirty="0"/>
              <a:t>2. </a:t>
            </a:r>
            <a:r>
              <a:rPr lang="en-US" sz="1600" dirty="0" err="1"/>
              <a:t>Çështja</a:t>
            </a:r>
            <a:r>
              <a:rPr lang="en-US" sz="1600" dirty="0"/>
              <a:t> e </a:t>
            </a:r>
            <a:r>
              <a:rPr lang="en-US" sz="1600" dirty="0" err="1"/>
              <a:t>një</a:t>
            </a:r>
            <a:r>
              <a:rPr lang="en-US" sz="1600" dirty="0"/>
              <a:t> </a:t>
            </a:r>
            <a:r>
              <a:rPr lang="en-US" sz="1600" dirty="0" err="1"/>
              <a:t>të</a:t>
            </a:r>
            <a:r>
              <a:rPr lang="en-US" sz="1600" dirty="0"/>
              <a:t> </a:t>
            </a:r>
            <a:r>
              <a:rPr lang="en-US" sz="1600" dirty="0" err="1"/>
              <a:t>mituri</a:t>
            </a:r>
            <a:r>
              <a:rPr lang="en-US" sz="1600" dirty="0"/>
              <a:t> </a:t>
            </a:r>
            <a:r>
              <a:rPr lang="en-US" sz="1600" dirty="0" err="1"/>
              <a:t>në</a:t>
            </a:r>
            <a:r>
              <a:rPr lang="en-US" sz="1600" dirty="0"/>
              <a:t> </a:t>
            </a:r>
            <a:r>
              <a:rPr lang="en-US" sz="1600" dirty="0" err="1"/>
              <a:t>konflikt</a:t>
            </a:r>
            <a:r>
              <a:rPr lang="en-US" sz="1600" dirty="0"/>
              <a:t> me </a:t>
            </a:r>
            <a:r>
              <a:rPr lang="en-US" sz="1600" dirty="0" err="1"/>
              <a:t>ligjin</a:t>
            </a:r>
            <a:r>
              <a:rPr lang="en-US" sz="1600" dirty="0"/>
              <a:t> </a:t>
            </a:r>
            <a:r>
              <a:rPr lang="en-US" sz="1600" dirty="0" err="1"/>
              <a:t>dërgohet</a:t>
            </a:r>
            <a:r>
              <a:rPr lang="en-US" sz="1600" dirty="0"/>
              <a:t> </a:t>
            </a:r>
            <a:r>
              <a:rPr lang="en-US" sz="1600" dirty="0" err="1"/>
              <a:t>në</a:t>
            </a:r>
            <a:r>
              <a:rPr lang="en-US" sz="1600" dirty="0"/>
              <a:t> </a:t>
            </a:r>
            <a:r>
              <a:rPr lang="en-US" sz="1600" dirty="0" err="1"/>
              <a:t>gjykatë</a:t>
            </a:r>
            <a:r>
              <a:rPr lang="en-US" sz="1600" dirty="0"/>
              <a:t> jo </a:t>
            </a:r>
            <a:r>
              <a:rPr lang="en-US" sz="1600" dirty="0" err="1"/>
              <a:t>më</a:t>
            </a:r>
            <a:r>
              <a:rPr lang="en-US" sz="1600" dirty="0"/>
              <a:t> </a:t>
            </a:r>
            <a:r>
              <a:rPr lang="en-US" sz="1600" dirty="0" err="1"/>
              <a:t>vonë</a:t>
            </a:r>
            <a:r>
              <a:rPr lang="en-US" sz="1600" dirty="0"/>
              <a:t> se 3 </a:t>
            </a:r>
            <a:r>
              <a:rPr lang="en-US" sz="1600" dirty="0" err="1"/>
              <a:t>muaj</a:t>
            </a:r>
            <a:r>
              <a:rPr lang="en-US" sz="1600" dirty="0"/>
              <a:t> </a:t>
            </a:r>
            <a:r>
              <a:rPr lang="en-US" sz="1600" dirty="0" err="1"/>
              <a:t>nga</a:t>
            </a:r>
            <a:r>
              <a:rPr lang="en-US" sz="1600" dirty="0"/>
              <a:t> dita e </a:t>
            </a:r>
            <a:r>
              <a:rPr lang="en-US" sz="1600" dirty="0" err="1"/>
              <a:t>regjistrimit</a:t>
            </a:r>
            <a:r>
              <a:rPr lang="en-US" sz="1600" dirty="0"/>
              <a:t> </a:t>
            </a:r>
            <a:r>
              <a:rPr lang="en-US" sz="1600" dirty="0" err="1"/>
              <a:t>të</a:t>
            </a:r>
            <a:r>
              <a:rPr lang="en-US" sz="1600" dirty="0"/>
              <a:t> </a:t>
            </a:r>
            <a:r>
              <a:rPr lang="en-US" sz="1600" dirty="0" err="1"/>
              <a:t>emrit</a:t>
            </a:r>
            <a:r>
              <a:rPr lang="en-US" sz="1600" dirty="0"/>
              <a:t> </a:t>
            </a:r>
            <a:r>
              <a:rPr lang="en-US" sz="1600" dirty="0" err="1"/>
              <a:t>në</a:t>
            </a:r>
            <a:r>
              <a:rPr lang="en-US" sz="1600" dirty="0"/>
              <a:t> </a:t>
            </a:r>
            <a:r>
              <a:rPr lang="en-US" sz="1600" dirty="0" err="1"/>
              <a:t>regjistër</a:t>
            </a:r>
            <a:r>
              <a:rPr lang="en-US" sz="1600" dirty="0"/>
              <a:t>, me </a:t>
            </a:r>
            <a:r>
              <a:rPr lang="en-US" sz="1600" dirty="0" err="1"/>
              <a:t>përjashtim</a:t>
            </a:r>
            <a:r>
              <a:rPr lang="en-US" sz="1600" dirty="0"/>
              <a:t> </a:t>
            </a:r>
            <a:r>
              <a:rPr lang="en-US" sz="1600" dirty="0" err="1"/>
              <a:t>të</a:t>
            </a:r>
            <a:r>
              <a:rPr lang="en-US" sz="1600" dirty="0"/>
              <a:t> </a:t>
            </a:r>
            <a:r>
              <a:rPr lang="en-US" sz="1600" dirty="0" err="1"/>
              <a:t>rasteve</a:t>
            </a:r>
            <a:r>
              <a:rPr lang="en-US" sz="1600" dirty="0"/>
              <a:t> </a:t>
            </a:r>
            <a:r>
              <a:rPr lang="en-US" sz="1600" dirty="0" err="1"/>
              <a:t>kur</a:t>
            </a:r>
            <a:r>
              <a:rPr lang="en-US" sz="1600" dirty="0"/>
              <a:t> </a:t>
            </a:r>
            <a:r>
              <a:rPr lang="en-US" sz="1600" dirty="0" err="1"/>
              <a:t>gjatë</a:t>
            </a:r>
            <a:r>
              <a:rPr lang="en-US" sz="1600" dirty="0"/>
              <a:t> </a:t>
            </a:r>
            <a:r>
              <a:rPr lang="en-US" sz="1600" dirty="0" err="1"/>
              <a:t>kësaj</a:t>
            </a:r>
            <a:r>
              <a:rPr lang="en-US" sz="1600" dirty="0"/>
              <a:t> </a:t>
            </a:r>
            <a:r>
              <a:rPr lang="en-US" sz="1600" dirty="0" err="1"/>
              <a:t>periudhe</a:t>
            </a:r>
            <a:r>
              <a:rPr lang="en-US" sz="1600" dirty="0"/>
              <a:t> ai </a:t>
            </a:r>
            <a:r>
              <a:rPr lang="en-US" sz="1600" dirty="0" err="1"/>
              <a:t>është</a:t>
            </a:r>
            <a:r>
              <a:rPr lang="en-US" sz="1600" dirty="0"/>
              <a:t> </a:t>
            </a:r>
            <a:r>
              <a:rPr lang="en-US" sz="1600" dirty="0" err="1"/>
              <a:t>akuzuar</a:t>
            </a:r>
            <a:r>
              <a:rPr lang="en-US" sz="1600" dirty="0"/>
              <a:t> </a:t>
            </a:r>
            <a:r>
              <a:rPr lang="en-US" sz="1600" dirty="0" err="1"/>
              <a:t>për</a:t>
            </a:r>
            <a:r>
              <a:rPr lang="en-US" sz="1600" dirty="0"/>
              <a:t> </a:t>
            </a:r>
            <a:r>
              <a:rPr lang="en-US" sz="1600" dirty="0" err="1"/>
              <a:t>një</a:t>
            </a:r>
            <a:r>
              <a:rPr lang="en-US" sz="1600" dirty="0"/>
              <a:t> </a:t>
            </a:r>
            <a:r>
              <a:rPr lang="en-US" sz="1600" dirty="0" err="1"/>
              <a:t>vepër</a:t>
            </a:r>
            <a:r>
              <a:rPr lang="en-US" sz="1600" dirty="0"/>
              <a:t> </a:t>
            </a:r>
            <a:r>
              <a:rPr lang="en-US" sz="1600" dirty="0" err="1"/>
              <a:t>tjetër</a:t>
            </a:r>
            <a:r>
              <a:rPr lang="en-US" sz="1600" dirty="0"/>
              <a:t> </a:t>
            </a:r>
            <a:r>
              <a:rPr lang="en-US" sz="1600" dirty="0" err="1"/>
              <a:t>penale</a:t>
            </a:r>
            <a:r>
              <a:rPr lang="en-US" sz="1600" dirty="0"/>
              <a:t> </a:t>
            </a:r>
            <a:r>
              <a:rPr lang="en-US" sz="1600" dirty="0" err="1"/>
              <a:t>ose</a:t>
            </a:r>
            <a:r>
              <a:rPr lang="en-US" sz="1600" dirty="0"/>
              <a:t> </a:t>
            </a:r>
            <a:r>
              <a:rPr lang="en-US" sz="1600" dirty="0" err="1"/>
              <a:t>në</a:t>
            </a:r>
            <a:r>
              <a:rPr lang="en-US" sz="1600" dirty="0"/>
              <a:t> </a:t>
            </a:r>
            <a:r>
              <a:rPr lang="en-US" sz="1600" dirty="0" err="1"/>
              <a:t>rastet</a:t>
            </a:r>
            <a:r>
              <a:rPr lang="en-US" sz="1600" dirty="0"/>
              <a:t> e </a:t>
            </a:r>
            <a:r>
              <a:rPr lang="en-US" sz="1600" dirty="0" err="1"/>
              <a:t>veprave</a:t>
            </a:r>
            <a:r>
              <a:rPr lang="en-US" sz="1600" dirty="0"/>
              <a:t> </a:t>
            </a:r>
            <a:r>
              <a:rPr lang="en-US" sz="1600" dirty="0" err="1"/>
              <a:t>penale</a:t>
            </a:r>
            <a:r>
              <a:rPr lang="en-US" sz="1600" dirty="0"/>
              <a:t> </a:t>
            </a:r>
            <a:r>
              <a:rPr lang="en-US" sz="1600" dirty="0" err="1"/>
              <a:t>që</a:t>
            </a:r>
            <a:r>
              <a:rPr lang="en-US" sz="1600" dirty="0"/>
              <a:t> </a:t>
            </a:r>
            <a:r>
              <a:rPr lang="en-US" sz="1600" dirty="0" err="1"/>
              <a:t>gjykohen</a:t>
            </a:r>
            <a:r>
              <a:rPr lang="en-US" sz="1600" dirty="0"/>
              <a:t> </a:t>
            </a:r>
            <a:r>
              <a:rPr lang="en-US" sz="1600" dirty="0" err="1"/>
              <a:t>nga</a:t>
            </a:r>
            <a:r>
              <a:rPr lang="en-US" sz="1600" dirty="0"/>
              <a:t> </a:t>
            </a:r>
            <a:r>
              <a:rPr lang="en-US" sz="1600" dirty="0" err="1"/>
              <a:t>Gjykata</a:t>
            </a:r>
            <a:r>
              <a:rPr lang="en-US" sz="1600" dirty="0"/>
              <a:t> </a:t>
            </a:r>
            <a:r>
              <a:rPr lang="en-US" sz="1600" dirty="0" err="1"/>
              <a:t>Kundër</a:t>
            </a:r>
            <a:r>
              <a:rPr lang="en-US" sz="1600" dirty="0"/>
              <a:t> </a:t>
            </a:r>
            <a:r>
              <a:rPr lang="en-US" sz="1600" dirty="0" err="1"/>
              <a:t>Korrupsionit</a:t>
            </a:r>
            <a:r>
              <a:rPr lang="en-US" sz="1600" dirty="0"/>
              <a:t> </a:t>
            </a:r>
            <a:r>
              <a:rPr lang="en-US" sz="1600" dirty="0" err="1"/>
              <a:t>dhe</a:t>
            </a:r>
            <a:r>
              <a:rPr lang="en-US" sz="1600" dirty="0"/>
              <a:t> </a:t>
            </a:r>
            <a:r>
              <a:rPr lang="en-US" sz="1600" dirty="0" err="1"/>
              <a:t>Krimit</a:t>
            </a:r>
            <a:r>
              <a:rPr lang="en-US" sz="1600" dirty="0"/>
              <a:t> </a:t>
            </a:r>
            <a:r>
              <a:rPr lang="en-US" sz="1600" dirty="0" err="1"/>
              <a:t>të</a:t>
            </a:r>
            <a:r>
              <a:rPr lang="en-US" sz="1600" dirty="0"/>
              <a:t> </a:t>
            </a:r>
            <a:r>
              <a:rPr lang="en-US" sz="1600" dirty="0" err="1"/>
              <a:t>Organizuar</a:t>
            </a:r>
            <a:r>
              <a:rPr lang="en-US" sz="1600" dirty="0"/>
              <a:t>. </a:t>
            </a:r>
            <a:r>
              <a:rPr lang="en-US" sz="1600" dirty="0" err="1"/>
              <a:t>Në</a:t>
            </a:r>
            <a:r>
              <a:rPr lang="en-US" sz="1600" dirty="0"/>
              <a:t> </a:t>
            </a:r>
            <a:r>
              <a:rPr lang="en-US" sz="1600" dirty="0" err="1"/>
              <a:t>këto</a:t>
            </a:r>
            <a:r>
              <a:rPr lang="en-US" sz="1600" dirty="0"/>
              <a:t> </a:t>
            </a:r>
            <a:r>
              <a:rPr lang="en-US" sz="1600" dirty="0" err="1"/>
              <a:t>raste</a:t>
            </a:r>
            <a:r>
              <a:rPr lang="en-US" sz="1600" dirty="0"/>
              <a:t> </a:t>
            </a:r>
            <a:r>
              <a:rPr lang="en-US" sz="1600" dirty="0" err="1"/>
              <a:t>zbatohen</a:t>
            </a:r>
            <a:r>
              <a:rPr lang="en-US" sz="1600" dirty="0"/>
              <a:t> </a:t>
            </a:r>
            <a:r>
              <a:rPr lang="en-US" sz="1600" dirty="0" err="1"/>
              <a:t>afatet</a:t>
            </a:r>
            <a:r>
              <a:rPr lang="en-US" sz="1600" dirty="0"/>
              <a:t> e </a:t>
            </a:r>
            <a:r>
              <a:rPr lang="en-US" sz="1600" dirty="0" err="1"/>
              <a:t>parashikuara</a:t>
            </a:r>
            <a:r>
              <a:rPr lang="en-US" sz="1600" dirty="0"/>
              <a:t> </a:t>
            </a:r>
            <a:r>
              <a:rPr lang="en-US" sz="1600" dirty="0" err="1"/>
              <a:t>në</a:t>
            </a:r>
            <a:r>
              <a:rPr lang="en-US" sz="1600" dirty="0"/>
              <a:t> </a:t>
            </a:r>
            <a:r>
              <a:rPr lang="en-US" sz="1600" dirty="0" err="1"/>
              <a:t>Kodin</a:t>
            </a:r>
            <a:r>
              <a:rPr lang="en-US" sz="1600" dirty="0"/>
              <a:t> e </a:t>
            </a:r>
            <a:r>
              <a:rPr lang="en-US" sz="1600" dirty="0" err="1"/>
              <a:t>Procedurës</a:t>
            </a:r>
            <a:r>
              <a:rPr lang="en-US" sz="1600" dirty="0"/>
              <a:t> </a:t>
            </a:r>
            <a:r>
              <a:rPr lang="en-US" sz="1600" dirty="0" err="1"/>
              <a:t>Penale</a:t>
            </a:r>
            <a:r>
              <a:rPr lang="en-US" sz="1600" dirty="0"/>
              <a:t>. </a:t>
            </a:r>
          </a:p>
          <a:p>
            <a:pPr marL="0" indent="0" algn="just">
              <a:buNone/>
            </a:pPr>
            <a:r>
              <a:rPr lang="en-US" sz="1600" dirty="0"/>
              <a:t>3. </a:t>
            </a:r>
            <a:r>
              <a:rPr lang="en-US" sz="1600" dirty="0" err="1"/>
              <a:t>Gjykata</a:t>
            </a:r>
            <a:r>
              <a:rPr lang="en-US" sz="1600" dirty="0"/>
              <a:t> e </a:t>
            </a:r>
            <a:r>
              <a:rPr lang="en-US" sz="1600" dirty="0" err="1"/>
              <a:t>shkallës</a:t>
            </a:r>
            <a:r>
              <a:rPr lang="en-US" sz="1600" dirty="0"/>
              <a:t> </a:t>
            </a:r>
            <a:r>
              <a:rPr lang="en-US" sz="1600" dirty="0" err="1"/>
              <a:t>së</a:t>
            </a:r>
            <a:r>
              <a:rPr lang="en-US" sz="1600" dirty="0"/>
              <a:t> </a:t>
            </a:r>
            <a:r>
              <a:rPr lang="en-US" sz="1600" dirty="0" err="1"/>
              <a:t>parë</a:t>
            </a:r>
            <a:r>
              <a:rPr lang="en-US" sz="1600" dirty="0"/>
              <a:t> </a:t>
            </a:r>
            <a:r>
              <a:rPr lang="en-US" sz="1600" dirty="0" err="1"/>
              <a:t>përfundon</a:t>
            </a:r>
            <a:r>
              <a:rPr lang="en-US" sz="1600" dirty="0"/>
              <a:t> </a:t>
            </a:r>
            <a:r>
              <a:rPr lang="en-US" sz="1600" dirty="0" err="1"/>
              <a:t>shqyrtimin</a:t>
            </a:r>
            <a:r>
              <a:rPr lang="en-US" sz="1600" dirty="0"/>
              <a:t> e </a:t>
            </a:r>
            <a:r>
              <a:rPr lang="en-US" sz="1600" dirty="0" err="1"/>
              <a:t>çështjes</a:t>
            </a:r>
            <a:r>
              <a:rPr lang="en-US" sz="1600" dirty="0"/>
              <a:t> </a:t>
            </a:r>
            <a:r>
              <a:rPr lang="en-US" sz="1600" dirty="0" err="1"/>
              <a:t>në</a:t>
            </a:r>
            <a:r>
              <a:rPr lang="en-US" sz="1600" dirty="0"/>
              <a:t> </a:t>
            </a:r>
            <a:r>
              <a:rPr lang="en-US" sz="1600" dirty="0" err="1"/>
              <a:t>një</a:t>
            </a:r>
            <a:r>
              <a:rPr lang="en-US" sz="1600" dirty="0"/>
              <a:t> </a:t>
            </a:r>
            <a:r>
              <a:rPr lang="en-US" sz="1600" dirty="0" err="1"/>
              <a:t>kohë</a:t>
            </a:r>
            <a:r>
              <a:rPr lang="en-US" sz="1600" dirty="0"/>
              <a:t> </a:t>
            </a:r>
            <a:r>
              <a:rPr lang="en-US" sz="1600" dirty="0" err="1"/>
              <a:t>sa</a:t>
            </a:r>
            <a:r>
              <a:rPr lang="en-US" sz="1600" dirty="0"/>
              <a:t> </a:t>
            </a:r>
            <a:r>
              <a:rPr lang="en-US" sz="1600" dirty="0" err="1"/>
              <a:t>më</a:t>
            </a:r>
            <a:r>
              <a:rPr lang="en-US" sz="1600" dirty="0"/>
              <a:t> </a:t>
            </a:r>
            <a:r>
              <a:rPr lang="en-US" sz="1600" dirty="0" err="1"/>
              <a:t>të</a:t>
            </a:r>
            <a:r>
              <a:rPr lang="en-US" sz="1600" dirty="0"/>
              <a:t> </a:t>
            </a:r>
            <a:r>
              <a:rPr lang="en-US" sz="1600" dirty="0" err="1"/>
              <a:t>shpejtë</a:t>
            </a:r>
            <a:r>
              <a:rPr lang="en-US" sz="1600" dirty="0"/>
              <a:t>, por jo </a:t>
            </a:r>
            <a:r>
              <a:rPr lang="en-US" sz="1600" dirty="0" err="1"/>
              <a:t>më</a:t>
            </a:r>
            <a:r>
              <a:rPr lang="en-US" sz="1600" dirty="0"/>
              <a:t> </a:t>
            </a:r>
            <a:r>
              <a:rPr lang="en-US" sz="1600" dirty="0" err="1"/>
              <a:t>vonë</a:t>
            </a:r>
            <a:r>
              <a:rPr lang="en-US" sz="1600" dirty="0"/>
              <a:t> se 6 </a:t>
            </a:r>
            <a:r>
              <a:rPr lang="en-US" sz="1600" dirty="0" err="1"/>
              <a:t>muaj</a:t>
            </a:r>
            <a:r>
              <a:rPr lang="en-US" sz="1600" dirty="0"/>
              <a:t> </a:t>
            </a:r>
            <a:r>
              <a:rPr lang="en-US" sz="1600" dirty="0" err="1"/>
              <a:t>nga</a:t>
            </a:r>
            <a:r>
              <a:rPr lang="en-US" sz="1600" dirty="0"/>
              <a:t> data e </a:t>
            </a:r>
            <a:r>
              <a:rPr lang="en-US" sz="1600" dirty="0" err="1"/>
              <a:t>depozitimit</a:t>
            </a:r>
            <a:r>
              <a:rPr lang="en-US" sz="1600" dirty="0"/>
              <a:t> </a:t>
            </a:r>
            <a:r>
              <a:rPr lang="en-US" sz="1600" dirty="0" err="1"/>
              <a:t>të</a:t>
            </a:r>
            <a:r>
              <a:rPr lang="en-US" sz="1600" dirty="0"/>
              <a:t> </a:t>
            </a:r>
            <a:r>
              <a:rPr lang="en-US" sz="1600" dirty="0" err="1"/>
              <a:t>akteve</a:t>
            </a:r>
            <a:r>
              <a:rPr lang="en-US" sz="1600" dirty="0"/>
              <a:t> </a:t>
            </a:r>
            <a:r>
              <a:rPr lang="en-US" sz="1600" dirty="0" err="1"/>
              <a:t>në</a:t>
            </a:r>
            <a:r>
              <a:rPr lang="en-US" sz="1600" dirty="0"/>
              <a:t> </a:t>
            </a:r>
            <a:r>
              <a:rPr lang="en-US" sz="1600" dirty="0" err="1"/>
              <a:t>gjykatë</a:t>
            </a:r>
            <a:r>
              <a:rPr lang="en-US" sz="1600" dirty="0"/>
              <a:t>. </a:t>
            </a:r>
          </a:p>
          <a:p>
            <a:pPr marL="0" indent="0" algn="just">
              <a:buNone/>
            </a:pPr>
            <a:r>
              <a:rPr lang="en-US" sz="1600" dirty="0"/>
              <a:t>4. </a:t>
            </a:r>
            <a:r>
              <a:rPr lang="en-US" sz="1600" dirty="0" err="1"/>
              <a:t>Gjykata</a:t>
            </a:r>
            <a:r>
              <a:rPr lang="en-US" sz="1600" dirty="0"/>
              <a:t> e </a:t>
            </a:r>
            <a:r>
              <a:rPr lang="en-US" sz="1600" dirty="0" err="1"/>
              <a:t>apelit</a:t>
            </a:r>
            <a:r>
              <a:rPr lang="en-US" sz="1600" dirty="0"/>
              <a:t> </a:t>
            </a:r>
            <a:r>
              <a:rPr lang="en-US" sz="1600" dirty="0" err="1"/>
              <a:t>përfundon</a:t>
            </a:r>
            <a:r>
              <a:rPr lang="en-US" sz="1600" dirty="0"/>
              <a:t> </a:t>
            </a:r>
            <a:r>
              <a:rPr lang="en-US" sz="1600" dirty="0" err="1"/>
              <a:t>shqyrtimin</a:t>
            </a:r>
            <a:r>
              <a:rPr lang="en-US" sz="1600" dirty="0"/>
              <a:t> e </a:t>
            </a:r>
            <a:r>
              <a:rPr lang="en-US" sz="1600" dirty="0" err="1"/>
              <a:t>çështjes</a:t>
            </a:r>
            <a:r>
              <a:rPr lang="en-US" sz="1600" dirty="0"/>
              <a:t> </a:t>
            </a:r>
            <a:r>
              <a:rPr lang="en-US" sz="1600" dirty="0" err="1"/>
              <a:t>në</a:t>
            </a:r>
            <a:r>
              <a:rPr lang="en-US" sz="1600" dirty="0"/>
              <a:t> </a:t>
            </a:r>
            <a:r>
              <a:rPr lang="en-US" sz="1600" dirty="0" err="1"/>
              <a:t>një</a:t>
            </a:r>
            <a:r>
              <a:rPr lang="en-US" sz="1600" dirty="0"/>
              <a:t> </a:t>
            </a:r>
            <a:r>
              <a:rPr lang="en-US" sz="1600" dirty="0" err="1"/>
              <a:t>kohë</a:t>
            </a:r>
            <a:r>
              <a:rPr lang="en-US" sz="1600" dirty="0"/>
              <a:t> </a:t>
            </a:r>
            <a:r>
              <a:rPr lang="en-US" sz="1600" dirty="0" err="1"/>
              <a:t>sa</a:t>
            </a:r>
            <a:r>
              <a:rPr lang="en-US" sz="1600" dirty="0"/>
              <a:t> </a:t>
            </a:r>
            <a:r>
              <a:rPr lang="en-US" sz="1600" dirty="0" err="1"/>
              <a:t>më</a:t>
            </a:r>
            <a:r>
              <a:rPr lang="en-US" sz="1600" dirty="0"/>
              <a:t> </a:t>
            </a:r>
            <a:r>
              <a:rPr lang="en-US" sz="1600" dirty="0" err="1"/>
              <a:t>të</a:t>
            </a:r>
            <a:r>
              <a:rPr lang="en-US" sz="1600" dirty="0"/>
              <a:t> </a:t>
            </a:r>
            <a:r>
              <a:rPr lang="en-US" sz="1600" dirty="0" err="1"/>
              <a:t>shpejtë</a:t>
            </a:r>
            <a:r>
              <a:rPr lang="en-US" sz="1600" dirty="0"/>
              <a:t>, por jo </a:t>
            </a:r>
            <a:r>
              <a:rPr lang="en-US" sz="1600" dirty="0" err="1"/>
              <a:t>më</a:t>
            </a:r>
            <a:r>
              <a:rPr lang="en-US" sz="1600" dirty="0"/>
              <a:t> </a:t>
            </a:r>
            <a:r>
              <a:rPr lang="en-US" sz="1600" dirty="0" err="1"/>
              <a:t>vonë</a:t>
            </a:r>
            <a:r>
              <a:rPr lang="en-US" sz="1600" dirty="0"/>
              <a:t> se 2 </a:t>
            </a:r>
            <a:r>
              <a:rPr lang="en-US" sz="1600" dirty="0" err="1"/>
              <a:t>muaj</a:t>
            </a:r>
            <a:r>
              <a:rPr lang="en-US" sz="1600" dirty="0"/>
              <a:t> </a:t>
            </a:r>
            <a:r>
              <a:rPr lang="en-US" sz="1600" dirty="0" err="1"/>
              <a:t>nga</a:t>
            </a:r>
            <a:r>
              <a:rPr lang="en-US" sz="1600" dirty="0"/>
              <a:t> data e </a:t>
            </a:r>
            <a:r>
              <a:rPr lang="en-US" sz="1600" dirty="0" err="1"/>
              <a:t>dërgimit</a:t>
            </a:r>
            <a:r>
              <a:rPr lang="en-US" sz="1600" dirty="0"/>
              <a:t> </a:t>
            </a:r>
            <a:r>
              <a:rPr lang="en-US" sz="1600" dirty="0" err="1"/>
              <a:t>të</a:t>
            </a:r>
            <a:r>
              <a:rPr lang="en-US" sz="1600" dirty="0"/>
              <a:t> </a:t>
            </a:r>
            <a:r>
              <a:rPr lang="en-US" sz="1600" dirty="0" err="1"/>
              <a:t>akteve</a:t>
            </a:r>
            <a:r>
              <a:rPr lang="en-US" sz="1600" dirty="0"/>
              <a:t> </a:t>
            </a:r>
            <a:r>
              <a:rPr lang="en-US" sz="1600" dirty="0" err="1"/>
              <a:t>në</a:t>
            </a:r>
            <a:r>
              <a:rPr lang="en-US" sz="1600" dirty="0"/>
              <a:t> </a:t>
            </a:r>
            <a:r>
              <a:rPr lang="en-US" sz="1600" dirty="0" err="1"/>
              <a:t>gjykatë</a:t>
            </a:r>
            <a:r>
              <a:rPr lang="en-US" sz="1600" dirty="0"/>
              <a:t>. </a:t>
            </a:r>
          </a:p>
          <a:p>
            <a:pPr marL="0" indent="0" algn="just">
              <a:buNone/>
            </a:pPr>
            <a:r>
              <a:rPr lang="en-US" sz="1600" dirty="0"/>
              <a:t>5. </a:t>
            </a:r>
            <a:r>
              <a:rPr lang="en-US" sz="1600" dirty="0" err="1"/>
              <a:t>Gjykata</a:t>
            </a:r>
            <a:r>
              <a:rPr lang="en-US" sz="1600" dirty="0"/>
              <a:t> e </a:t>
            </a:r>
            <a:r>
              <a:rPr lang="en-US" sz="1600" dirty="0" err="1"/>
              <a:t>Lartë</a:t>
            </a:r>
            <a:r>
              <a:rPr lang="en-US" sz="1600" dirty="0"/>
              <a:t> </a:t>
            </a:r>
            <a:r>
              <a:rPr lang="en-US" sz="1600" dirty="0" err="1"/>
              <a:t>shqyrton</a:t>
            </a:r>
            <a:r>
              <a:rPr lang="en-US" sz="1600" dirty="0"/>
              <a:t> </a:t>
            </a:r>
            <a:r>
              <a:rPr lang="en-US" sz="1600" dirty="0" err="1"/>
              <a:t>pranueshmërinë</a:t>
            </a:r>
            <a:r>
              <a:rPr lang="en-US" sz="1600" dirty="0"/>
              <a:t> e </a:t>
            </a:r>
            <a:r>
              <a:rPr lang="en-US" sz="1600" dirty="0" err="1"/>
              <a:t>rekursit</a:t>
            </a:r>
            <a:r>
              <a:rPr lang="en-US" sz="1600" dirty="0"/>
              <a:t>, </a:t>
            </a:r>
            <a:r>
              <a:rPr lang="en-US" sz="1600" dirty="0" err="1"/>
              <a:t>si</a:t>
            </a:r>
            <a:r>
              <a:rPr lang="en-US" sz="1600" dirty="0"/>
              <a:t> </a:t>
            </a:r>
            <a:r>
              <a:rPr lang="en-US" sz="1600" dirty="0" err="1"/>
              <a:t>dhe</a:t>
            </a:r>
            <a:r>
              <a:rPr lang="en-US" sz="1600" dirty="0"/>
              <a:t> </a:t>
            </a:r>
            <a:r>
              <a:rPr lang="en-US" sz="1600" dirty="0" err="1"/>
              <a:t>gjykon</a:t>
            </a:r>
            <a:r>
              <a:rPr lang="en-US" sz="1600" dirty="0"/>
              <a:t> </a:t>
            </a:r>
            <a:r>
              <a:rPr lang="en-US" sz="1600" dirty="0" err="1"/>
              <a:t>çështjen</a:t>
            </a:r>
            <a:r>
              <a:rPr lang="en-US" sz="1600" dirty="0"/>
              <a:t> </a:t>
            </a:r>
            <a:r>
              <a:rPr lang="en-US" sz="1600" dirty="0" err="1"/>
              <a:t>sa</a:t>
            </a:r>
            <a:r>
              <a:rPr lang="en-US" sz="1600" dirty="0"/>
              <a:t> </a:t>
            </a:r>
            <a:r>
              <a:rPr lang="en-US" sz="1600" dirty="0" err="1"/>
              <a:t>më</a:t>
            </a:r>
            <a:r>
              <a:rPr lang="en-US" sz="1600" dirty="0"/>
              <a:t> </a:t>
            </a:r>
            <a:r>
              <a:rPr lang="en-US" sz="1600" dirty="0" err="1"/>
              <a:t>shpejt</a:t>
            </a:r>
            <a:r>
              <a:rPr lang="en-US" sz="1600" dirty="0"/>
              <a:t> </a:t>
            </a:r>
            <a:r>
              <a:rPr lang="en-US" sz="1600" dirty="0" err="1"/>
              <a:t>të</a:t>
            </a:r>
            <a:r>
              <a:rPr lang="en-US" sz="1600" dirty="0"/>
              <a:t> </a:t>
            </a:r>
            <a:r>
              <a:rPr lang="en-US" sz="1600" dirty="0" err="1"/>
              <a:t>jetë</a:t>
            </a:r>
            <a:r>
              <a:rPr lang="en-US" sz="1600" dirty="0"/>
              <a:t> e </a:t>
            </a:r>
            <a:r>
              <a:rPr lang="en-US" sz="1600" dirty="0" err="1"/>
              <a:t>mundur</a:t>
            </a:r>
            <a:r>
              <a:rPr lang="en-US" sz="1600" dirty="0"/>
              <a:t>.</a:t>
            </a:r>
          </a:p>
          <a:p>
            <a:pPr marL="0" indent="0" algn="just">
              <a:buNone/>
            </a:pPr>
            <a:endParaRPr lang="en-US" sz="1600" dirty="0"/>
          </a:p>
          <a:p>
            <a:pPr marL="0" indent="0" algn="just">
              <a:buNone/>
            </a:pPr>
            <a:r>
              <a:rPr lang="en-US" sz="1600" b="1" dirty="0"/>
              <a:t>Neni 5 </a:t>
            </a:r>
            <a:r>
              <a:rPr lang="en-US" sz="1600" b="1" dirty="0" err="1"/>
              <a:t>i</a:t>
            </a:r>
            <a:r>
              <a:rPr lang="en-US" sz="1600" b="1" dirty="0"/>
              <a:t> KDPM “</a:t>
            </a:r>
            <a:r>
              <a:rPr lang="en-US" sz="1600" b="1" dirty="0" err="1"/>
              <a:t>Raporti</a:t>
            </a:r>
            <a:r>
              <a:rPr lang="en-US" sz="1600" b="1" dirty="0"/>
              <a:t> me </a:t>
            </a:r>
            <a:r>
              <a:rPr lang="en-US" sz="1600" b="1" dirty="0" err="1"/>
              <a:t>ligjet</a:t>
            </a:r>
            <a:r>
              <a:rPr lang="en-US" sz="1600" b="1" dirty="0"/>
              <a:t> e </a:t>
            </a:r>
            <a:r>
              <a:rPr lang="en-US" sz="1600" b="1" dirty="0" err="1"/>
              <a:t>tjera</a:t>
            </a:r>
            <a:r>
              <a:rPr lang="en-US" sz="1600" b="1" dirty="0"/>
              <a:t>”</a:t>
            </a:r>
          </a:p>
          <a:p>
            <a:pPr marL="0" indent="0" algn="just">
              <a:buNone/>
            </a:pPr>
            <a:r>
              <a:rPr lang="en-US" sz="1600" dirty="0"/>
              <a:t> </a:t>
            </a:r>
            <a:r>
              <a:rPr lang="en-US" sz="1600" dirty="0" err="1"/>
              <a:t>Dispozitat</a:t>
            </a:r>
            <a:r>
              <a:rPr lang="en-US" sz="1600" dirty="0"/>
              <a:t> e </a:t>
            </a:r>
            <a:r>
              <a:rPr lang="en-US" sz="1600" dirty="0" err="1"/>
              <a:t>Kodit</a:t>
            </a:r>
            <a:r>
              <a:rPr lang="en-US" sz="1600" dirty="0"/>
              <a:t> Penal, </a:t>
            </a:r>
            <a:r>
              <a:rPr lang="en-US" sz="1600" dirty="0" err="1"/>
              <a:t>të</a:t>
            </a:r>
            <a:r>
              <a:rPr lang="en-US" sz="1600" dirty="0"/>
              <a:t> </a:t>
            </a:r>
            <a:r>
              <a:rPr lang="en-US" sz="1600" dirty="0" err="1"/>
              <a:t>Kodit</a:t>
            </a:r>
            <a:r>
              <a:rPr lang="en-US" sz="1600" dirty="0"/>
              <a:t> </a:t>
            </a:r>
            <a:r>
              <a:rPr lang="en-US" sz="1600" dirty="0" err="1"/>
              <a:t>të</a:t>
            </a:r>
            <a:r>
              <a:rPr lang="en-US" sz="1600" dirty="0"/>
              <a:t> </a:t>
            </a:r>
            <a:r>
              <a:rPr lang="en-US" sz="1600" dirty="0" err="1"/>
              <a:t>Procedurës</a:t>
            </a:r>
            <a:r>
              <a:rPr lang="en-US" sz="1600" dirty="0"/>
              <a:t> </a:t>
            </a:r>
            <a:r>
              <a:rPr lang="en-US" sz="1600" dirty="0" err="1"/>
              <a:t>Penale</a:t>
            </a:r>
            <a:r>
              <a:rPr lang="en-US" sz="1600" dirty="0"/>
              <a:t> </a:t>
            </a:r>
            <a:r>
              <a:rPr lang="en-US" sz="1600" dirty="0" err="1"/>
              <a:t>dhe</a:t>
            </a:r>
            <a:r>
              <a:rPr lang="en-US" sz="1600" dirty="0"/>
              <a:t> </a:t>
            </a:r>
            <a:r>
              <a:rPr lang="en-US" sz="1600" dirty="0" err="1"/>
              <a:t>të</a:t>
            </a:r>
            <a:r>
              <a:rPr lang="en-US" sz="1600" dirty="0"/>
              <a:t> </a:t>
            </a:r>
            <a:r>
              <a:rPr lang="en-US" sz="1600" dirty="0" err="1"/>
              <a:t>ligjeve</a:t>
            </a:r>
            <a:r>
              <a:rPr lang="en-US" sz="1600" dirty="0"/>
              <a:t> </a:t>
            </a:r>
            <a:r>
              <a:rPr lang="en-US" sz="1600" dirty="0" err="1"/>
              <a:t>të</a:t>
            </a:r>
            <a:r>
              <a:rPr lang="en-US" sz="1600" dirty="0"/>
              <a:t> </a:t>
            </a:r>
            <a:r>
              <a:rPr lang="en-US" sz="1600" dirty="0" err="1"/>
              <a:t>tjera</a:t>
            </a:r>
            <a:r>
              <a:rPr lang="en-US" sz="1600" dirty="0"/>
              <a:t>, </a:t>
            </a:r>
            <a:r>
              <a:rPr lang="en-US" sz="1600" dirty="0" err="1"/>
              <a:t>zbatohen</a:t>
            </a:r>
            <a:r>
              <a:rPr lang="en-US" sz="1600" dirty="0"/>
              <a:t> </a:t>
            </a:r>
            <a:r>
              <a:rPr lang="en-US" sz="1600" dirty="0" err="1"/>
              <a:t>në</a:t>
            </a:r>
            <a:r>
              <a:rPr lang="en-US" sz="1600" dirty="0"/>
              <a:t> </a:t>
            </a:r>
            <a:r>
              <a:rPr lang="en-US" sz="1600" dirty="0" err="1"/>
              <a:t>procesin</a:t>
            </a:r>
            <a:r>
              <a:rPr lang="en-US" sz="1600" dirty="0"/>
              <a:t> e </a:t>
            </a:r>
            <a:r>
              <a:rPr lang="en-US" sz="1600" dirty="0" err="1"/>
              <a:t>drejtësisë</a:t>
            </a:r>
            <a:r>
              <a:rPr lang="en-US" sz="1600" dirty="0"/>
              <a:t> </a:t>
            </a:r>
            <a:r>
              <a:rPr lang="en-US" sz="1600" dirty="0" err="1"/>
              <a:t>penale</a:t>
            </a:r>
            <a:r>
              <a:rPr lang="en-US" sz="1600" dirty="0"/>
              <a:t> </a:t>
            </a:r>
            <a:r>
              <a:rPr lang="en-US" sz="1600" dirty="0" err="1"/>
              <a:t>për</a:t>
            </a:r>
            <a:r>
              <a:rPr lang="en-US" sz="1600" dirty="0"/>
              <a:t> </a:t>
            </a:r>
            <a:r>
              <a:rPr lang="en-US" sz="1600" dirty="0" err="1"/>
              <a:t>të</a:t>
            </a:r>
            <a:r>
              <a:rPr lang="en-US" sz="1600" dirty="0"/>
              <a:t> </a:t>
            </a:r>
            <a:r>
              <a:rPr lang="en-US" sz="1600" dirty="0" err="1"/>
              <a:t>mitur</a:t>
            </a:r>
            <a:r>
              <a:rPr lang="en-US" sz="1600" dirty="0"/>
              <a:t> </a:t>
            </a:r>
            <a:r>
              <a:rPr lang="en-US" sz="1600" dirty="0" err="1"/>
              <a:t>vetëm</a:t>
            </a:r>
            <a:r>
              <a:rPr lang="en-US" sz="1600" dirty="0"/>
              <a:t> </a:t>
            </a:r>
            <a:r>
              <a:rPr lang="en-US" sz="1600" dirty="0" err="1"/>
              <a:t>për</a:t>
            </a:r>
            <a:r>
              <a:rPr lang="en-US" sz="1600" dirty="0"/>
              <a:t> </a:t>
            </a:r>
            <a:r>
              <a:rPr lang="en-US" sz="1600" dirty="0" err="1"/>
              <a:t>çështje</a:t>
            </a:r>
            <a:r>
              <a:rPr lang="en-US" sz="1600" dirty="0"/>
              <a:t> </a:t>
            </a:r>
            <a:r>
              <a:rPr lang="en-US" sz="1600" dirty="0" err="1"/>
              <a:t>që</a:t>
            </a:r>
            <a:r>
              <a:rPr lang="en-US" sz="1600" dirty="0"/>
              <a:t> </a:t>
            </a:r>
            <a:r>
              <a:rPr lang="en-US" sz="1600" dirty="0" err="1"/>
              <a:t>nuk</a:t>
            </a:r>
            <a:r>
              <a:rPr lang="en-US" sz="1600" dirty="0"/>
              <a:t> </a:t>
            </a:r>
            <a:r>
              <a:rPr lang="en-US" sz="1600" dirty="0" err="1"/>
              <a:t>janë</a:t>
            </a:r>
            <a:r>
              <a:rPr lang="en-US" sz="1600" dirty="0"/>
              <a:t> </a:t>
            </a:r>
            <a:r>
              <a:rPr lang="en-US" sz="1600" dirty="0" err="1"/>
              <a:t>të</a:t>
            </a:r>
            <a:r>
              <a:rPr lang="en-US" sz="1600" dirty="0"/>
              <a:t> </a:t>
            </a:r>
            <a:r>
              <a:rPr lang="en-US" sz="1600" dirty="0" err="1"/>
              <a:t>rregulluara</a:t>
            </a:r>
            <a:r>
              <a:rPr lang="en-US" sz="1600" dirty="0"/>
              <a:t> </a:t>
            </a:r>
            <a:r>
              <a:rPr lang="en-US" sz="1600" dirty="0" err="1"/>
              <a:t>nga</a:t>
            </a:r>
            <a:r>
              <a:rPr lang="en-US" sz="1600" dirty="0"/>
              <a:t> </a:t>
            </a:r>
            <a:r>
              <a:rPr lang="en-US" sz="1600" dirty="0" err="1"/>
              <a:t>ky</a:t>
            </a:r>
            <a:r>
              <a:rPr lang="en-US" sz="1600" dirty="0"/>
              <a:t> </a:t>
            </a:r>
            <a:r>
              <a:rPr lang="en-US" sz="1600" dirty="0" err="1"/>
              <a:t>Kod</a:t>
            </a:r>
            <a:r>
              <a:rPr lang="en-US" sz="1600" dirty="0"/>
              <a:t> </a:t>
            </a:r>
            <a:r>
              <a:rPr lang="en-US" sz="1600" dirty="0" err="1"/>
              <a:t>ose</a:t>
            </a:r>
            <a:r>
              <a:rPr lang="en-US" sz="1600" dirty="0"/>
              <a:t> </a:t>
            </a:r>
            <a:r>
              <a:rPr lang="en-US" sz="1600" dirty="0" err="1"/>
              <a:t>nëse</a:t>
            </a:r>
            <a:r>
              <a:rPr lang="en-US" sz="1600" dirty="0"/>
              <a:t> </a:t>
            </a:r>
            <a:r>
              <a:rPr lang="en-US" sz="1600" dirty="0" err="1"/>
              <a:t>përmbajnë</a:t>
            </a:r>
            <a:r>
              <a:rPr lang="en-US" sz="1600" dirty="0"/>
              <a:t> </a:t>
            </a:r>
            <a:r>
              <a:rPr lang="en-US" sz="1600" dirty="0" err="1"/>
              <a:t>rregullime</a:t>
            </a:r>
            <a:r>
              <a:rPr lang="en-US" sz="1600" dirty="0"/>
              <a:t> </a:t>
            </a:r>
            <a:r>
              <a:rPr lang="en-US" sz="1600" dirty="0" err="1"/>
              <a:t>më</a:t>
            </a:r>
            <a:r>
              <a:rPr lang="en-US" sz="1600" dirty="0"/>
              <a:t> </a:t>
            </a:r>
            <a:r>
              <a:rPr lang="en-US" sz="1600" dirty="0" err="1"/>
              <a:t>të</a:t>
            </a:r>
            <a:r>
              <a:rPr lang="en-US" sz="1600" dirty="0"/>
              <a:t> </a:t>
            </a:r>
            <a:r>
              <a:rPr lang="en-US" sz="1600" dirty="0" err="1"/>
              <a:t>favorshme</a:t>
            </a:r>
            <a:r>
              <a:rPr lang="en-US" sz="1600" dirty="0"/>
              <a:t> </a:t>
            </a:r>
            <a:r>
              <a:rPr lang="en-US" sz="1600" dirty="0" err="1"/>
              <a:t>për</a:t>
            </a:r>
            <a:r>
              <a:rPr lang="en-US" sz="1600" dirty="0"/>
              <a:t> </a:t>
            </a:r>
            <a:r>
              <a:rPr lang="en-US" sz="1600" dirty="0" err="1"/>
              <a:t>të</a:t>
            </a:r>
            <a:r>
              <a:rPr lang="en-US" sz="1600" dirty="0"/>
              <a:t> </a:t>
            </a:r>
            <a:r>
              <a:rPr lang="en-US" sz="1600" dirty="0" err="1"/>
              <a:t>miturit</a:t>
            </a:r>
            <a:r>
              <a:rPr lang="en-US" sz="1600" dirty="0"/>
              <a:t>.</a:t>
            </a:r>
          </a:p>
        </p:txBody>
      </p:sp>
    </p:spTree>
    <p:extLst>
      <p:ext uri="{BB962C8B-B14F-4D97-AF65-F5344CB8AC3E}">
        <p14:creationId xmlns:p14="http://schemas.microsoft.com/office/powerpoint/2010/main" val="225022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435683-660B-4127-BC6B-1333AD38B4EB}"/>
              </a:ext>
            </a:extLst>
          </p:cNvPr>
          <p:cNvSpPr>
            <a:spLocks noGrp="1"/>
          </p:cNvSpPr>
          <p:nvPr>
            <p:ph sz="quarter" idx="1"/>
          </p:nvPr>
        </p:nvSpPr>
        <p:spPr>
          <a:xfrm>
            <a:off x="457200" y="304800"/>
            <a:ext cx="8001000" cy="6169152"/>
          </a:xfrm>
        </p:spPr>
        <p:txBody>
          <a:bodyPr/>
          <a:lstStyle/>
          <a:p>
            <a:pPr marL="0" indent="0" algn="just">
              <a:buNone/>
            </a:pPr>
            <a:r>
              <a:rPr lang="en-US" dirty="0"/>
              <a:t>Neni 22 </a:t>
            </a:r>
            <a:r>
              <a:rPr lang="en-US" b="1" dirty="0"/>
              <a:t>“</a:t>
            </a:r>
            <a:r>
              <a:rPr lang="en-US" b="1" dirty="0" err="1"/>
              <a:t>Kuptimi</a:t>
            </a:r>
            <a:r>
              <a:rPr lang="en-US" b="1" dirty="0"/>
              <a:t> </a:t>
            </a:r>
            <a:r>
              <a:rPr lang="en-US" b="1" dirty="0" err="1"/>
              <a:t>i</a:t>
            </a:r>
            <a:r>
              <a:rPr lang="en-US" b="1" dirty="0"/>
              <a:t> </a:t>
            </a:r>
            <a:r>
              <a:rPr lang="en-US" b="1" dirty="0" err="1"/>
              <a:t>tentativës</a:t>
            </a:r>
            <a:r>
              <a:rPr lang="en-US" b="1" dirty="0"/>
              <a:t>” </a:t>
            </a:r>
          </a:p>
          <a:p>
            <a:pPr marL="0" indent="0" algn="just">
              <a:buNone/>
            </a:pPr>
            <a:r>
              <a:rPr lang="en-US" dirty="0" err="1"/>
              <a:t>Vepra</a:t>
            </a:r>
            <a:r>
              <a:rPr lang="en-US" dirty="0"/>
              <a:t> </a:t>
            </a:r>
            <a:r>
              <a:rPr lang="en-US" dirty="0" err="1"/>
              <a:t>penale</a:t>
            </a:r>
            <a:r>
              <a:rPr lang="en-US" dirty="0"/>
              <a:t> </a:t>
            </a:r>
            <a:r>
              <a:rPr lang="en-US" dirty="0" err="1"/>
              <a:t>quhet</a:t>
            </a:r>
            <a:r>
              <a:rPr lang="en-US" dirty="0"/>
              <a:t> e </a:t>
            </a:r>
            <a:r>
              <a:rPr lang="en-US" dirty="0" err="1"/>
              <a:t>mbetur</a:t>
            </a:r>
            <a:r>
              <a:rPr lang="en-US" dirty="0"/>
              <a:t> </a:t>
            </a:r>
            <a:r>
              <a:rPr lang="en-US" dirty="0" err="1"/>
              <a:t>në</a:t>
            </a:r>
            <a:r>
              <a:rPr lang="en-US" dirty="0"/>
              <a:t> </a:t>
            </a:r>
            <a:r>
              <a:rPr lang="en-US" dirty="0" err="1"/>
              <a:t>tentativë</a:t>
            </a:r>
            <a:r>
              <a:rPr lang="en-US" dirty="0"/>
              <a:t> </a:t>
            </a:r>
            <a:r>
              <a:rPr lang="en-US" dirty="0" err="1"/>
              <a:t>kur</a:t>
            </a:r>
            <a:r>
              <a:rPr lang="en-US" dirty="0"/>
              <a:t>, </a:t>
            </a:r>
            <a:r>
              <a:rPr lang="en-US" dirty="0" err="1"/>
              <a:t>megjithëse</a:t>
            </a:r>
            <a:r>
              <a:rPr lang="en-US" dirty="0"/>
              <a:t> </a:t>
            </a:r>
            <a:r>
              <a:rPr lang="en-US" dirty="0" err="1"/>
              <a:t>personi</a:t>
            </a:r>
            <a:r>
              <a:rPr lang="en-US" dirty="0"/>
              <a:t> </a:t>
            </a:r>
            <a:r>
              <a:rPr lang="en-US" dirty="0" err="1"/>
              <a:t>ndërmerr</a:t>
            </a:r>
            <a:r>
              <a:rPr lang="en-US" dirty="0"/>
              <a:t> </a:t>
            </a:r>
            <a:r>
              <a:rPr lang="en-US" dirty="0" err="1"/>
              <a:t>veprime</a:t>
            </a:r>
            <a:r>
              <a:rPr lang="en-US" dirty="0"/>
              <a:t> </a:t>
            </a:r>
            <a:r>
              <a:rPr lang="en-US" dirty="0" err="1"/>
              <a:t>të</a:t>
            </a:r>
            <a:r>
              <a:rPr lang="en-US" dirty="0"/>
              <a:t> </a:t>
            </a:r>
            <a:r>
              <a:rPr lang="en-US" dirty="0" err="1"/>
              <a:t>drejtpërdrejta</a:t>
            </a:r>
            <a:r>
              <a:rPr lang="en-US" dirty="0"/>
              <a:t> </a:t>
            </a:r>
            <a:r>
              <a:rPr lang="en-US" dirty="0" err="1"/>
              <a:t>për</a:t>
            </a:r>
            <a:r>
              <a:rPr lang="en-US" dirty="0"/>
              <a:t> ta </a:t>
            </a:r>
            <a:r>
              <a:rPr lang="en-US" dirty="0" err="1"/>
              <a:t>kryer</a:t>
            </a:r>
            <a:r>
              <a:rPr lang="en-US" dirty="0"/>
              <a:t> </a:t>
            </a:r>
            <a:r>
              <a:rPr lang="en-US" dirty="0" err="1"/>
              <a:t>atë</a:t>
            </a:r>
            <a:r>
              <a:rPr lang="en-US" dirty="0"/>
              <a:t>, </a:t>
            </a:r>
            <a:r>
              <a:rPr lang="en-US" dirty="0" err="1"/>
              <a:t>vepra</a:t>
            </a:r>
            <a:r>
              <a:rPr lang="en-US" dirty="0"/>
              <a:t> </a:t>
            </a:r>
            <a:r>
              <a:rPr lang="en-US" dirty="0" err="1"/>
              <a:t>ndërpritet</a:t>
            </a:r>
            <a:r>
              <a:rPr lang="en-US" dirty="0"/>
              <a:t> e </a:t>
            </a:r>
            <a:r>
              <a:rPr lang="en-US" dirty="0" err="1"/>
              <a:t>nuk</a:t>
            </a:r>
            <a:r>
              <a:rPr lang="en-US" dirty="0"/>
              <a:t> </a:t>
            </a:r>
            <a:r>
              <a:rPr lang="en-US" dirty="0" err="1"/>
              <a:t>përfundohet</a:t>
            </a:r>
            <a:r>
              <a:rPr lang="en-US" dirty="0"/>
              <a:t> </a:t>
            </a:r>
            <a:r>
              <a:rPr lang="en-US" dirty="0" err="1"/>
              <a:t>për</a:t>
            </a:r>
            <a:r>
              <a:rPr lang="en-US" dirty="0"/>
              <a:t> </a:t>
            </a:r>
            <a:r>
              <a:rPr lang="en-US" dirty="0" err="1"/>
              <a:t>rrethana</a:t>
            </a:r>
            <a:r>
              <a:rPr lang="en-US" dirty="0"/>
              <a:t> </a:t>
            </a:r>
            <a:r>
              <a:rPr lang="en-US" dirty="0" err="1"/>
              <a:t>të</a:t>
            </a:r>
            <a:r>
              <a:rPr lang="en-US" dirty="0"/>
              <a:t> </a:t>
            </a:r>
            <a:r>
              <a:rPr lang="en-US" dirty="0" err="1"/>
              <a:t>pavarura</a:t>
            </a:r>
            <a:r>
              <a:rPr lang="en-US" dirty="0"/>
              <a:t> </a:t>
            </a:r>
            <a:r>
              <a:rPr lang="en-US" dirty="0" err="1"/>
              <a:t>nga</a:t>
            </a:r>
            <a:r>
              <a:rPr lang="en-US" dirty="0"/>
              <a:t> </a:t>
            </a:r>
            <a:r>
              <a:rPr lang="en-US" dirty="0" err="1"/>
              <a:t>vullneti</a:t>
            </a:r>
            <a:r>
              <a:rPr lang="en-US" dirty="0"/>
              <a:t> </a:t>
            </a:r>
            <a:r>
              <a:rPr lang="en-US" dirty="0" err="1"/>
              <a:t>i</a:t>
            </a:r>
            <a:r>
              <a:rPr lang="en-US" dirty="0"/>
              <a:t> </a:t>
            </a:r>
            <a:r>
              <a:rPr lang="en-US" dirty="0" err="1"/>
              <a:t>tij</a:t>
            </a:r>
            <a:r>
              <a:rPr lang="en-US" dirty="0"/>
              <a:t>. </a:t>
            </a:r>
          </a:p>
          <a:p>
            <a:pPr marL="0" indent="0" algn="just">
              <a:buNone/>
            </a:pPr>
            <a:endParaRPr lang="en-US" dirty="0"/>
          </a:p>
          <a:p>
            <a:pPr marL="0" indent="0" algn="just">
              <a:buNone/>
            </a:pPr>
            <a:r>
              <a:rPr lang="en-US" dirty="0"/>
              <a:t>Neni 23 </a:t>
            </a:r>
            <a:r>
              <a:rPr lang="en-US" b="1" dirty="0"/>
              <a:t>“</a:t>
            </a:r>
            <a:r>
              <a:rPr lang="en-US" b="1" dirty="0" err="1"/>
              <a:t>Përgjegjësia</a:t>
            </a:r>
            <a:r>
              <a:rPr lang="en-US" b="1" dirty="0"/>
              <a:t> </a:t>
            </a:r>
            <a:r>
              <a:rPr lang="en-US" b="1" dirty="0" err="1"/>
              <a:t>për</a:t>
            </a:r>
            <a:r>
              <a:rPr lang="en-US" b="1" dirty="0"/>
              <a:t> </a:t>
            </a:r>
            <a:r>
              <a:rPr lang="en-US" b="1" dirty="0" err="1"/>
              <a:t>tentativën</a:t>
            </a:r>
            <a:r>
              <a:rPr lang="en-US" b="1" dirty="0"/>
              <a:t>”</a:t>
            </a:r>
            <a:r>
              <a:rPr lang="en-US" dirty="0"/>
              <a:t> </a:t>
            </a:r>
          </a:p>
          <a:p>
            <a:pPr marL="0" indent="0" algn="just">
              <a:buNone/>
            </a:pPr>
            <a:r>
              <a:rPr lang="en-US" dirty="0" err="1"/>
              <a:t>Personi</a:t>
            </a:r>
            <a:r>
              <a:rPr lang="en-US" dirty="0"/>
              <a:t> </a:t>
            </a:r>
            <a:r>
              <a:rPr lang="en-US" dirty="0" err="1"/>
              <a:t>që</a:t>
            </a:r>
            <a:r>
              <a:rPr lang="en-US" dirty="0"/>
              <a:t> </a:t>
            </a:r>
            <a:r>
              <a:rPr lang="en-US" dirty="0" err="1"/>
              <a:t>tenton</a:t>
            </a:r>
            <a:r>
              <a:rPr lang="en-US" dirty="0"/>
              <a:t> </a:t>
            </a:r>
            <a:r>
              <a:rPr lang="en-US" dirty="0" err="1"/>
              <a:t>të</a:t>
            </a:r>
            <a:r>
              <a:rPr lang="en-US" dirty="0"/>
              <a:t> </a:t>
            </a:r>
            <a:r>
              <a:rPr lang="en-US" dirty="0" err="1"/>
              <a:t>kryejë</a:t>
            </a:r>
            <a:r>
              <a:rPr lang="en-US" dirty="0"/>
              <a:t> </a:t>
            </a:r>
            <a:r>
              <a:rPr lang="en-US" dirty="0" err="1"/>
              <a:t>një</a:t>
            </a:r>
            <a:r>
              <a:rPr lang="en-US" dirty="0"/>
              <a:t> </a:t>
            </a:r>
            <a:r>
              <a:rPr lang="en-US" dirty="0" err="1"/>
              <a:t>krim</a:t>
            </a:r>
            <a:r>
              <a:rPr lang="en-US" dirty="0"/>
              <a:t> </a:t>
            </a:r>
            <a:r>
              <a:rPr lang="en-US" dirty="0" err="1"/>
              <a:t>përgjigjet</a:t>
            </a:r>
            <a:r>
              <a:rPr lang="en-US" dirty="0"/>
              <a:t> </a:t>
            </a:r>
            <a:r>
              <a:rPr lang="en-US" dirty="0" err="1"/>
              <a:t>për</a:t>
            </a:r>
            <a:r>
              <a:rPr lang="en-US" dirty="0"/>
              <a:t> </a:t>
            </a:r>
            <a:r>
              <a:rPr lang="en-US" dirty="0" err="1"/>
              <a:t>të</a:t>
            </a:r>
            <a:r>
              <a:rPr lang="en-US" dirty="0"/>
              <a:t>. </a:t>
            </a:r>
            <a:r>
              <a:rPr lang="en-US" b="1" u="sng" dirty="0" err="1"/>
              <a:t>Gjykata</a:t>
            </a:r>
            <a:r>
              <a:rPr lang="en-US" b="1" u="sng" dirty="0"/>
              <a:t>, </a:t>
            </a:r>
            <a:r>
              <a:rPr lang="en-US" dirty="0" err="1"/>
              <a:t>në</a:t>
            </a:r>
            <a:r>
              <a:rPr lang="en-US" dirty="0"/>
              <a:t> </a:t>
            </a:r>
            <a:r>
              <a:rPr lang="en-US" dirty="0" err="1"/>
              <a:t>varësi</a:t>
            </a:r>
            <a:r>
              <a:rPr lang="en-US" dirty="0"/>
              <a:t> </a:t>
            </a:r>
            <a:r>
              <a:rPr lang="en-US" dirty="0" err="1"/>
              <a:t>të</a:t>
            </a:r>
            <a:r>
              <a:rPr lang="en-US" dirty="0"/>
              <a:t> </a:t>
            </a:r>
            <a:r>
              <a:rPr lang="en-US" dirty="0" err="1"/>
              <a:t>shkallës</a:t>
            </a:r>
            <a:r>
              <a:rPr lang="en-US" dirty="0"/>
              <a:t> </a:t>
            </a:r>
            <a:r>
              <a:rPr lang="en-US" dirty="0" err="1"/>
              <a:t>së</a:t>
            </a:r>
            <a:r>
              <a:rPr lang="en-US" dirty="0"/>
              <a:t> </a:t>
            </a:r>
            <a:r>
              <a:rPr lang="en-US" dirty="0" err="1"/>
              <a:t>afërsisë</a:t>
            </a:r>
            <a:r>
              <a:rPr lang="en-US" dirty="0"/>
              <a:t> </a:t>
            </a:r>
            <a:r>
              <a:rPr lang="en-US" dirty="0" err="1"/>
              <a:t>së</a:t>
            </a:r>
            <a:r>
              <a:rPr lang="en-US" dirty="0"/>
              <a:t> </a:t>
            </a:r>
            <a:r>
              <a:rPr lang="en-US" dirty="0" err="1"/>
              <a:t>pasojës</a:t>
            </a:r>
            <a:r>
              <a:rPr lang="en-US" dirty="0"/>
              <a:t>, </a:t>
            </a:r>
            <a:r>
              <a:rPr lang="en-US" dirty="0" err="1"/>
              <a:t>si</a:t>
            </a:r>
            <a:r>
              <a:rPr lang="en-US" dirty="0"/>
              <a:t> </a:t>
            </a:r>
            <a:r>
              <a:rPr lang="en-US" dirty="0" err="1"/>
              <a:t>dhe</a:t>
            </a:r>
            <a:r>
              <a:rPr lang="en-US" dirty="0"/>
              <a:t> </a:t>
            </a:r>
            <a:r>
              <a:rPr lang="en-US" dirty="0" err="1"/>
              <a:t>të</a:t>
            </a:r>
            <a:r>
              <a:rPr lang="en-US" dirty="0"/>
              <a:t> </a:t>
            </a:r>
            <a:r>
              <a:rPr lang="en-US" dirty="0" err="1"/>
              <a:t>shkaqeve</a:t>
            </a:r>
            <a:r>
              <a:rPr lang="en-US" dirty="0"/>
              <a:t> </a:t>
            </a:r>
            <a:r>
              <a:rPr lang="en-US" dirty="0" err="1"/>
              <a:t>për</a:t>
            </a:r>
            <a:r>
              <a:rPr lang="en-US" dirty="0"/>
              <a:t> </a:t>
            </a:r>
            <a:r>
              <a:rPr lang="en-US" dirty="0" err="1"/>
              <a:t>të</a:t>
            </a:r>
            <a:r>
              <a:rPr lang="en-US" dirty="0"/>
              <a:t> </a:t>
            </a:r>
            <a:r>
              <a:rPr lang="en-US" dirty="0" err="1"/>
              <a:t>cilat</a:t>
            </a:r>
            <a:r>
              <a:rPr lang="en-US" dirty="0"/>
              <a:t> </a:t>
            </a:r>
            <a:r>
              <a:rPr lang="en-US" dirty="0" err="1"/>
              <a:t>krimi</a:t>
            </a:r>
            <a:r>
              <a:rPr lang="en-US" dirty="0"/>
              <a:t> </a:t>
            </a:r>
            <a:r>
              <a:rPr lang="en-US" dirty="0" err="1"/>
              <a:t>mbeti</a:t>
            </a:r>
            <a:r>
              <a:rPr lang="en-US" dirty="0"/>
              <a:t> </a:t>
            </a:r>
            <a:r>
              <a:rPr lang="en-US" dirty="0" err="1"/>
              <a:t>në</a:t>
            </a:r>
            <a:r>
              <a:rPr lang="en-US" dirty="0"/>
              <a:t> </a:t>
            </a:r>
            <a:r>
              <a:rPr lang="en-US" dirty="0" err="1"/>
              <a:t>tentativë</a:t>
            </a:r>
            <a:r>
              <a:rPr lang="en-US" dirty="0"/>
              <a:t>, </a:t>
            </a:r>
            <a:r>
              <a:rPr lang="en-US" b="1" u="sng" dirty="0" err="1"/>
              <a:t>zbut</a:t>
            </a:r>
            <a:r>
              <a:rPr lang="en-US" b="1" u="sng" dirty="0"/>
              <a:t> </a:t>
            </a:r>
            <a:r>
              <a:rPr lang="en-US" b="1" u="sng" dirty="0" err="1"/>
              <a:t>dënimin</a:t>
            </a:r>
            <a:r>
              <a:rPr lang="en-US" b="1" u="sng" dirty="0"/>
              <a:t> </a:t>
            </a:r>
            <a:r>
              <a:rPr lang="en-US" dirty="0" err="1"/>
              <a:t>dhe</a:t>
            </a:r>
            <a:r>
              <a:rPr lang="en-US" dirty="0"/>
              <a:t> </a:t>
            </a:r>
            <a:r>
              <a:rPr lang="en-US" dirty="0" err="1"/>
              <a:t>mund</a:t>
            </a:r>
            <a:r>
              <a:rPr lang="en-US" dirty="0"/>
              <a:t> ta </a:t>
            </a:r>
            <a:r>
              <a:rPr lang="en-US" dirty="0" err="1"/>
              <a:t>ulë</a:t>
            </a:r>
            <a:r>
              <a:rPr lang="en-US" dirty="0"/>
              <a:t> </a:t>
            </a:r>
            <a:r>
              <a:rPr lang="en-US" dirty="0" err="1"/>
              <a:t>atë</a:t>
            </a:r>
            <a:r>
              <a:rPr lang="en-US" dirty="0"/>
              <a:t> </a:t>
            </a:r>
            <a:r>
              <a:rPr lang="en-US" dirty="0" err="1"/>
              <a:t>nën</a:t>
            </a:r>
            <a:r>
              <a:rPr lang="en-US" dirty="0"/>
              <a:t> </a:t>
            </a:r>
            <a:r>
              <a:rPr lang="en-US" dirty="0" err="1"/>
              <a:t>minimumin</a:t>
            </a:r>
            <a:r>
              <a:rPr lang="en-US" dirty="0"/>
              <a:t> e </a:t>
            </a:r>
            <a:r>
              <a:rPr lang="en-US" dirty="0" err="1"/>
              <a:t>parashikuar</a:t>
            </a:r>
            <a:r>
              <a:rPr lang="en-US" dirty="0"/>
              <a:t> </a:t>
            </a:r>
            <a:r>
              <a:rPr lang="en-US" dirty="0" err="1"/>
              <a:t>nga</a:t>
            </a:r>
            <a:r>
              <a:rPr lang="en-US" dirty="0"/>
              <a:t> </a:t>
            </a:r>
            <a:r>
              <a:rPr lang="en-US" dirty="0" err="1"/>
              <a:t>ligji</a:t>
            </a:r>
            <a:r>
              <a:rPr lang="en-US" dirty="0"/>
              <a:t> </a:t>
            </a:r>
            <a:r>
              <a:rPr lang="en-US" dirty="0" err="1"/>
              <a:t>ose</a:t>
            </a:r>
            <a:r>
              <a:rPr lang="en-US" dirty="0"/>
              <a:t> </a:t>
            </a:r>
            <a:r>
              <a:rPr lang="en-US" dirty="0" err="1"/>
              <a:t>të</a:t>
            </a:r>
            <a:r>
              <a:rPr lang="en-US" dirty="0"/>
              <a:t> </a:t>
            </a:r>
            <a:r>
              <a:rPr lang="en-US" dirty="0" err="1"/>
              <a:t>caktojë</a:t>
            </a:r>
            <a:r>
              <a:rPr lang="en-US" dirty="0"/>
              <a:t> </a:t>
            </a:r>
            <a:r>
              <a:rPr lang="en-US" dirty="0" err="1"/>
              <a:t>një</a:t>
            </a:r>
            <a:r>
              <a:rPr lang="en-US" dirty="0"/>
              <a:t> </a:t>
            </a:r>
            <a:r>
              <a:rPr lang="en-US" dirty="0" err="1"/>
              <a:t>lloj</a:t>
            </a:r>
            <a:r>
              <a:rPr lang="en-US" dirty="0"/>
              <a:t> </a:t>
            </a:r>
            <a:r>
              <a:rPr lang="en-US" dirty="0" err="1"/>
              <a:t>dënimi</a:t>
            </a:r>
            <a:r>
              <a:rPr lang="en-US" dirty="0"/>
              <a:t> </a:t>
            </a:r>
            <a:r>
              <a:rPr lang="en-US" dirty="0" err="1"/>
              <a:t>më</a:t>
            </a:r>
            <a:r>
              <a:rPr lang="en-US" dirty="0"/>
              <a:t> </a:t>
            </a:r>
            <a:r>
              <a:rPr lang="en-US" dirty="0" err="1"/>
              <a:t>të</a:t>
            </a:r>
            <a:r>
              <a:rPr lang="en-US" dirty="0"/>
              <a:t> </a:t>
            </a:r>
            <a:r>
              <a:rPr lang="en-US" dirty="0" err="1"/>
              <a:t>butë</a:t>
            </a:r>
            <a:r>
              <a:rPr lang="en-US" dirty="0"/>
              <a:t> </a:t>
            </a:r>
            <a:r>
              <a:rPr lang="en-US" dirty="0" err="1"/>
              <a:t>nga</a:t>
            </a:r>
            <a:r>
              <a:rPr lang="en-US" dirty="0"/>
              <a:t> ai </a:t>
            </a:r>
            <a:r>
              <a:rPr lang="en-US" dirty="0" err="1"/>
              <a:t>i</a:t>
            </a:r>
            <a:r>
              <a:rPr lang="en-US" dirty="0"/>
              <a:t> </a:t>
            </a:r>
            <a:r>
              <a:rPr lang="en-US" dirty="0" err="1"/>
              <a:t>parashikuar</a:t>
            </a:r>
            <a:r>
              <a:rPr lang="en-US" dirty="0"/>
              <a:t> </a:t>
            </a:r>
            <a:r>
              <a:rPr lang="en-US" dirty="0" err="1"/>
              <a:t>në</a:t>
            </a:r>
            <a:r>
              <a:rPr lang="en-US" dirty="0"/>
              <a:t> </a:t>
            </a:r>
            <a:r>
              <a:rPr lang="en-US" dirty="0" err="1"/>
              <a:t>ligj</a:t>
            </a:r>
            <a:r>
              <a:rPr lang="en-US" dirty="0"/>
              <a:t>.</a:t>
            </a:r>
          </a:p>
        </p:txBody>
      </p:sp>
    </p:spTree>
    <p:extLst>
      <p:ext uri="{BB962C8B-B14F-4D97-AF65-F5344CB8AC3E}">
        <p14:creationId xmlns:p14="http://schemas.microsoft.com/office/powerpoint/2010/main" val="2836489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C266CE-DC63-4396-851E-8E175EE7CE19}"/>
              </a:ext>
            </a:extLst>
          </p:cNvPr>
          <p:cNvSpPr>
            <a:spLocks noGrp="1"/>
          </p:cNvSpPr>
          <p:nvPr>
            <p:ph sz="quarter" idx="1"/>
          </p:nvPr>
        </p:nvSpPr>
        <p:spPr>
          <a:xfrm>
            <a:off x="457200" y="457200"/>
            <a:ext cx="7924800" cy="6016752"/>
          </a:xfrm>
        </p:spPr>
        <p:txBody>
          <a:bodyPr>
            <a:normAutofit fontScale="92500" lnSpcReduction="20000"/>
          </a:bodyPr>
          <a:lstStyle/>
          <a:p>
            <a:pPr marL="0" marR="0" algn="just">
              <a:lnSpc>
                <a:spcPct val="115000"/>
              </a:lnSpc>
              <a:spcBef>
                <a:spcPts val="0"/>
              </a:spcBef>
              <a:spcAft>
                <a:spcPts val="0"/>
              </a:spcAft>
            </a:pPr>
            <a:r>
              <a:rPr lang="sq-AL" sz="1800" b="1" i="1" dirty="0">
                <a:effectLst/>
                <a:latin typeface="Times New Roman" panose="02020603050405020304" pitchFamily="18" charset="0"/>
                <a:ea typeface="Calibri" panose="020F0502020204030204" pitchFamily="34" charset="0"/>
                <a:cs typeface="Times New Roman" panose="02020603050405020304" pitchFamily="18" charset="0"/>
              </a:rPr>
              <a:t>Ajo qe vlen per t’u interpretuar dhe theksuar qendron ne faktin se ligjvenesi me percaktimet e nenit 22 te K.Penal, ne definicionin e dhene per “tentativen”, me rrethana te pavarura nga vullneti i te pandehurit, kupton te gjitha ato shkaqe natyrore, veprime te te treteve, veprime te vete viktimës apo qofte edhe faktore te tjere te jashtem qe perbejne shkakun determinues te nderprerjes se veprimeve aktive te autorit ne kryerjen e vepres penale dhe qe nuk mund te parashikoheshin prej tij.</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ynë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jo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sanksionon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ndëshkimin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krime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jo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kundërvajtje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përcakton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tenativën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rrethanë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lehtësuese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zbutjen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ana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caktuar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lloj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brenda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marzheve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kufijve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ligjorë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sanksionit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specifike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ligjërues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uljen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minimumin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gn="just">
              <a:lnSpc>
                <a:spcPct val="115000"/>
              </a:lnSpc>
              <a:spcBef>
                <a:spcPts val="0"/>
              </a:spcBef>
              <a:spcAft>
                <a:spcPts val="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zgjedhjen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alternativës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aplikueshme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kjo</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dispozitë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mbetet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diskrecion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zgjedhjeje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ndikimin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ketë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individualizimin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përgjegjësisë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autorit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kushtëzuar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vendimmarrjen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hetim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detajuar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gjithë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rrethanave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çështjes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analizë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shkaqeve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trajtim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argumentues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vlerësim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rëndësisë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intensitetit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rrezikshmërisë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përcaktuar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shkallën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afërsisë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pasojës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raport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veprimtarinë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autorit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faktorët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jashtëm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ndikues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shkaqeve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konkrete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shkaktuan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moskonsumimin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konsiderohet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gjithmonë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pasoja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shkaktuar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përfunduar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ashtu</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filluar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ndërprerë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90547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C7B8-3286-4979-9BFF-1B0F629B5219}"/>
              </a:ext>
            </a:extLst>
          </p:cNvPr>
          <p:cNvSpPr>
            <a:spLocks noGrp="1"/>
          </p:cNvSpPr>
          <p:nvPr>
            <p:ph type="title"/>
          </p:nvPr>
        </p:nvSpPr>
        <p:spPr>
          <a:xfrm>
            <a:off x="457200" y="274638"/>
            <a:ext cx="8001000" cy="792162"/>
          </a:xfrm>
        </p:spPr>
        <p:txBody>
          <a:bodyPr>
            <a:noAutofit/>
          </a:bodyPr>
          <a:lstStyle/>
          <a:p>
            <a:r>
              <a:rPr lang="en-US" sz="2000" b="1" i="1" dirty="0" err="1">
                <a:solidFill>
                  <a:srgbClr val="C00000"/>
                </a:solidFill>
              </a:rPr>
              <a:t>Ndikimi</a:t>
            </a:r>
            <a:r>
              <a:rPr lang="en-US" sz="2000" b="1" i="1" dirty="0">
                <a:solidFill>
                  <a:srgbClr val="C00000"/>
                </a:solidFill>
              </a:rPr>
              <a:t> </a:t>
            </a:r>
            <a:r>
              <a:rPr lang="en-US" sz="2000" b="1" i="1" dirty="0" err="1">
                <a:solidFill>
                  <a:srgbClr val="C00000"/>
                </a:solidFill>
              </a:rPr>
              <a:t>i</a:t>
            </a:r>
            <a:r>
              <a:rPr lang="en-US" sz="2000" b="1" i="1" dirty="0">
                <a:solidFill>
                  <a:srgbClr val="C00000"/>
                </a:solidFill>
              </a:rPr>
              <a:t> </a:t>
            </a:r>
            <a:r>
              <a:rPr lang="en-US" sz="2000" b="1" i="1" dirty="0" err="1">
                <a:solidFill>
                  <a:srgbClr val="C00000"/>
                </a:solidFill>
              </a:rPr>
              <a:t>Institutit</a:t>
            </a:r>
            <a:r>
              <a:rPr lang="en-US" sz="2000" b="1" i="1" dirty="0">
                <a:solidFill>
                  <a:srgbClr val="C00000"/>
                </a:solidFill>
              </a:rPr>
              <a:t> </a:t>
            </a:r>
            <a:r>
              <a:rPr lang="en-US" sz="2000" b="1" i="1" dirty="0" err="1">
                <a:solidFill>
                  <a:srgbClr val="C00000"/>
                </a:solidFill>
              </a:rPr>
              <a:t>te</a:t>
            </a:r>
            <a:r>
              <a:rPr lang="en-US" sz="2000" b="1" i="1" dirty="0">
                <a:solidFill>
                  <a:srgbClr val="C00000"/>
                </a:solidFill>
              </a:rPr>
              <a:t> </a:t>
            </a:r>
            <a:r>
              <a:rPr lang="en-US" sz="2000" b="1" i="1" dirty="0" err="1">
                <a:solidFill>
                  <a:srgbClr val="C00000"/>
                </a:solidFill>
              </a:rPr>
              <a:t>tentativë</a:t>
            </a:r>
            <a:r>
              <a:rPr lang="en-US" sz="2000" b="1" i="1" dirty="0">
                <a:solidFill>
                  <a:srgbClr val="C00000"/>
                </a:solidFill>
              </a:rPr>
              <a:t> </a:t>
            </a:r>
            <a:r>
              <a:rPr lang="en-US" sz="2000" b="1" i="1" dirty="0" err="1">
                <a:solidFill>
                  <a:srgbClr val="C00000"/>
                </a:solidFill>
              </a:rPr>
              <a:t>në</a:t>
            </a:r>
            <a:r>
              <a:rPr lang="en-US" sz="2000" b="1" i="1" dirty="0">
                <a:solidFill>
                  <a:srgbClr val="C00000"/>
                </a:solidFill>
              </a:rPr>
              <a:t> </a:t>
            </a:r>
            <a:r>
              <a:rPr lang="en-US" sz="2000" b="1" i="1" dirty="0" err="1">
                <a:solidFill>
                  <a:srgbClr val="C00000"/>
                </a:solidFill>
              </a:rPr>
              <a:t>kohëzgjatjen</a:t>
            </a:r>
            <a:r>
              <a:rPr lang="en-US" sz="2000" b="1" i="1" dirty="0">
                <a:solidFill>
                  <a:srgbClr val="C00000"/>
                </a:solidFill>
              </a:rPr>
              <a:t>/</a:t>
            </a:r>
            <a:r>
              <a:rPr lang="en-US" sz="2000" b="1" i="1" dirty="0" err="1">
                <a:solidFill>
                  <a:srgbClr val="C00000"/>
                </a:solidFill>
              </a:rPr>
              <a:t>masën</a:t>
            </a:r>
            <a:r>
              <a:rPr lang="en-US" sz="2000" b="1" i="1" dirty="0">
                <a:solidFill>
                  <a:srgbClr val="C00000"/>
                </a:solidFill>
              </a:rPr>
              <a:t> e </a:t>
            </a:r>
            <a:r>
              <a:rPr lang="en-US" sz="2000" b="1" i="1" dirty="0" err="1">
                <a:solidFill>
                  <a:srgbClr val="C00000"/>
                </a:solidFill>
              </a:rPr>
              <a:t>dënimit</a:t>
            </a:r>
            <a:r>
              <a:rPr lang="en-US" sz="2000" b="1" i="1" dirty="0">
                <a:solidFill>
                  <a:srgbClr val="C00000"/>
                </a:solidFill>
              </a:rPr>
              <a:t> penal </a:t>
            </a:r>
            <a:r>
              <a:rPr lang="en-US" sz="2000" b="1" i="1" dirty="0" err="1">
                <a:solidFill>
                  <a:srgbClr val="C00000"/>
                </a:solidFill>
              </a:rPr>
              <a:t>sipas</a:t>
            </a:r>
            <a:r>
              <a:rPr lang="en-US" sz="2000" b="1" i="1" dirty="0">
                <a:solidFill>
                  <a:srgbClr val="C00000"/>
                </a:solidFill>
              </a:rPr>
              <a:t> </a:t>
            </a:r>
            <a:r>
              <a:rPr lang="en-US" sz="2000" b="1" i="1" dirty="0" err="1">
                <a:solidFill>
                  <a:srgbClr val="C00000"/>
                </a:solidFill>
              </a:rPr>
              <a:t>legjislacioneve</a:t>
            </a:r>
            <a:r>
              <a:rPr lang="en-US" sz="2000" b="1" i="1" dirty="0">
                <a:solidFill>
                  <a:srgbClr val="C00000"/>
                </a:solidFill>
              </a:rPr>
              <a:t> </a:t>
            </a:r>
            <a:r>
              <a:rPr lang="en-US" sz="2000" b="1" i="1" dirty="0" err="1">
                <a:solidFill>
                  <a:srgbClr val="C00000"/>
                </a:solidFill>
              </a:rPr>
              <a:t>të</a:t>
            </a:r>
            <a:r>
              <a:rPr lang="en-US" sz="2000" b="1" i="1" dirty="0">
                <a:solidFill>
                  <a:srgbClr val="C00000"/>
                </a:solidFill>
              </a:rPr>
              <a:t> </a:t>
            </a:r>
            <a:r>
              <a:rPr lang="en-US" sz="2000" b="1" i="1" dirty="0" err="1">
                <a:solidFill>
                  <a:srgbClr val="C00000"/>
                </a:solidFill>
              </a:rPr>
              <a:t>huaja</a:t>
            </a:r>
            <a:endParaRPr lang="en-US" sz="2000" b="1" i="1" dirty="0">
              <a:solidFill>
                <a:srgbClr val="C00000"/>
              </a:solidFill>
            </a:endParaRPr>
          </a:p>
        </p:txBody>
      </p:sp>
      <p:sp>
        <p:nvSpPr>
          <p:cNvPr id="3" name="Content Placeholder 2">
            <a:extLst>
              <a:ext uri="{FF2B5EF4-FFF2-40B4-BE49-F238E27FC236}">
                <a16:creationId xmlns:a16="http://schemas.microsoft.com/office/drawing/2014/main" id="{3486E144-CDAB-4E59-8BCA-3F1F3EE649C9}"/>
              </a:ext>
            </a:extLst>
          </p:cNvPr>
          <p:cNvSpPr>
            <a:spLocks noGrp="1"/>
          </p:cNvSpPr>
          <p:nvPr>
            <p:ph sz="quarter" idx="1"/>
          </p:nvPr>
        </p:nvSpPr>
        <p:spPr>
          <a:xfrm>
            <a:off x="457200" y="1371600"/>
            <a:ext cx="8001000" cy="5102352"/>
          </a:xfrm>
        </p:spPr>
        <p:txBody>
          <a:bodyPr>
            <a:normAutofit fontScale="92500" lnSpcReduction="10000"/>
          </a:bodyPr>
          <a:lstStyle/>
          <a:p>
            <a:pPr marL="0" algn="just">
              <a:lnSpc>
                <a:spcPct val="115000"/>
              </a:lnSpc>
              <a:spcBef>
                <a:spcPts val="0"/>
              </a:spcBef>
            </a:pP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disa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legjislacione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bashkëkohore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p.sh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K.P.Francez</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a:effectLst/>
                <a:latin typeface="Times New Roman" panose="02020603050405020304" pitchFamily="18" charset="0"/>
                <a:ea typeface="Cambria" panose="02040503050406030204" pitchFamily="18" charset="0"/>
                <a:cs typeface="Times New Roman" panose="02020603050405020304" pitchFamily="18" charset="0"/>
              </a:rPr>
              <a:t>sh</a:t>
            </a:r>
            <a:r>
              <a:rPr lang="en-US" sz="1800" b="1" i="1" dirty="0">
                <a:latin typeface="Times New Roman" panose="02020603050405020304" pitchFamily="18" charset="0"/>
                <a:ea typeface="Cambria" panose="02040503050406030204" pitchFamily="18" charset="0"/>
                <a:cs typeface="Times New Roman" panose="02020603050405020304" pitchFamily="18" charset="0"/>
              </a:rPr>
              <a:t>ih n.225-4-7 </a:t>
            </a:r>
            <a:r>
              <a:rPr lang="en-US" sz="1800" b="1" i="1" dirty="0" err="1">
                <a:latin typeface="Times New Roman" panose="02020603050405020304" pitchFamily="18" charset="0"/>
                <a:ea typeface="Cambria" panose="02040503050406030204" pitchFamily="18" charset="0"/>
                <a:cs typeface="Times New Roman" panose="02020603050405020304" pitchFamily="18" charset="0"/>
              </a:rPr>
              <a:t>të</a:t>
            </a:r>
            <a:r>
              <a:rPr lang="en-US" sz="1800" b="1" i="1" dirty="0">
                <a:latin typeface="Times New Roman" panose="02020603050405020304" pitchFamily="18" charset="0"/>
                <a:ea typeface="Cambria" panose="02040503050406030204" pitchFamily="18" charset="0"/>
                <a:cs typeface="Times New Roman" panose="02020603050405020304" pitchFamily="18" charset="0"/>
              </a:rPr>
              <a:t> K.P </a:t>
            </a:r>
            <a:r>
              <a:rPr lang="en-US" sz="1800" b="1" i="1" dirty="0" err="1">
                <a:latin typeface="Times New Roman" panose="02020603050405020304" pitchFamily="18" charset="0"/>
                <a:ea typeface="Cambria" panose="02040503050406030204" pitchFamily="18" charset="0"/>
                <a:cs typeface="Times New Roman" panose="02020603050405020304" pitchFamily="18" charset="0"/>
              </a:rPr>
              <a:t>Francez</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rastet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parashikuara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shprehimisht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figura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caktuara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veprave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rrezikshmëri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lartë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p.sh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trafikimi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qënieve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njerëzore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krimet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seksuale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ndaj</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miturve</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tentativa</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kryerjen</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krimi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specifik</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ndëshkohet</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njëlloj</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krimi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effectLst/>
                <a:latin typeface="Times New Roman" panose="02020603050405020304" pitchFamily="18" charset="0"/>
                <a:ea typeface="Calibri" panose="020F0502020204030204" pitchFamily="34" charset="0"/>
                <a:cs typeface="Times New Roman" panose="02020603050405020304" pitchFamily="18" charset="0"/>
              </a:rPr>
              <a:t>konsumuar</a:t>
            </a:r>
            <a:r>
              <a:rPr lang="en-GB" sz="1800" b="1" i="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fakti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vepra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mbetur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shërben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rrethanë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lehtësuese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zbutjen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por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përkundrazi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rëndësia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marrëdhënies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shoqërore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mbrojtur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apo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subjekteve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specifikë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merr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përparësi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absolute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vlerësim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parashikim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tillë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tregues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qëllimeve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parandalues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frenues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ndëshkues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politikës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ndjek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legjislacion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penal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garantuar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maksimalisht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paprekshmërinë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marrëdhënieve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juridike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drejtës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objektit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rrezikuar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çka</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bën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qartë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diskutohet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lehtësim</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zbutje</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dënimi</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autorin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as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pranisë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effectLst/>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algn="just">
              <a:lnSpc>
                <a:spcPct val="115000"/>
              </a:lnSpc>
              <a:spcBef>
                <a:spcPts val="0"/>
              </a:spcBef>
            </a:pP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Tjetër</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parashikim</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ka K.P Italian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në</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nenin</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56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b="1" i="1" dirty="0">
                <a:latin typeface="Times New Roman" panose="02020603050405020304" pitchFamily="18" charset="0"/>
                <a:ea typeface="Calibri" panose="020F0502020204030204" pitchFamily="34" charset="0"/>
                <a:cs typeface="Times New Roman" panose="02020603050405020304" pitchFamily="18" charset="0"/>
              </a:rPr>
              <a:t> </a:t>
            </a:r>
            <a:r>
              <a:rPr lang="en-GB" sz="1800" b="1" i="1" dirty="0" err="1">
                <a:latin typeface="Times New Roman" panose="02020603050405020304" pitchFamily="18" charset="0"/>
                <a:ea typeface="Calibri" panose="020F0502020204030204" pitchFamily="34" charset="0"/>
                <a:cs typeface="Times New Roman" panose="02020603050405020304" pitchFamily="18" charset="0"/>
              </a:rPr>
              <a:t>tij</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cili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parashikon</a:t>
            </a:r>
            <a:r>
              <a:rPr lang="en-GB" sz="1800" dirty="0">
                <a:latin typeface="Times New Roman" panose="02020603050405020304" pitchFamily="18" charset="0"/>
                <a:ea typeface="Calibri" panose="020F0502020204030204" pitchFamily="34" charset="0"/>
                <a:cs typeface="Times New Roman" panose="02020603050405020304" pitchFamily="18" charset="0"/>
              </a:rPr>
              <a:t> se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ndonëse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dispozitat</a:t>
            </a:r>
            <a:r>
              <a:rPr lang="en-GB" sz="1800" dirty="0">
                <a:latin typeface="Times New Roman" panose="02020603050405020304" pitchFamily="18" charset="0"/>
                <a:ea typeface="Calibri" panose="020F0502020204030204" pitchFamily="34" charset="0"/>
                <a:cs typeface="Times New Roman" panose="02020603050405020304" pitchFamily="18" charset="0"/>
              </a:rPr>
              <a:t> 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posacme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sanksionojnë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dënimin</a:t>
            </a:r>
            <a:r>
              <a:rPr lang="en-GB" sz="1800" dirty="0">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përjetshëm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për</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një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kategori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veprash</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rënda</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nëse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gjen</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zbatim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instituti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tentativës</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ndalohet</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zbatimi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kategorik</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i</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dënimit</a:t>
            </a:r>
            <a:r>
              <a:rPr lang="en-GB" sz="1800" dirty="0">
                <a:latin typeface="Times New Roman" panose="02020603050405020304" pitchFamily="18" charset="0"/>
                <a:ea typeface="Calibri" panose="020F0502020204030204" pitchFamily="34" charset="0"/>
                <a:cs typeface="Times New Roman" panose="02020603050405020304" pitchFamily="18" charset="0"/>
              </a:rPr>
              <a:t> me </a:t>
            </a:r>
            <a:r>
              <a:rPr lang="en-GB" sz="1800" dirty="0" err="1">
                <a:latin typeface="Times New Roman" panose="02020603050405020304" pitchFamily="18" charset="0"/>
                <a:ea typeface="Calibri" panose="020F0502020204030204" pitchFamily="34" charset="0"/>
                <a:cs typeface="Times New Roman" panose="02020603050405020304" pitchFamily="18" charset="0"/>
              </a:rPr>
              <a:t>burgim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përjetshëm</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ndaj</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autorëve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veprave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penale</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mbetura</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në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r>
              <a:rPr lang="en-GB" sz="1800" dirty="0" err="1">
                <a:latin typeface="Times New Roman" panose="02020603050405020304" pitchFamily="18" charset="0"/>
                <a:ea typeface="Calibri" panose="020F0502020204030204" pitchFamily="34" charset="0"/>
                <a:cs typeface="Times New Roman" panose="02020603050405020304" pitchFamily="18" charset="0"/>
              </a:rPr>
              <a:t>tentativë</a:t>
            </a:r>
            <a:r>
              <a:rPr lang="en-GB" sz="1800" dirty="0">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42591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1219200"/>
          </a:xfrm>
        </p:spPr>
        <p:txBody>
          <a:bodyPr>
            <a:normAutofit/>
          </a:bodyPr>
          <a:lstStyle/>
          <a:p>
            <a:r>
              <a:rPr lang="sq-AL" sz="1600" b="1" dirty="0">
                <a:solidFill>
                  <a:srgbClr val="C00000"/>
                </a:solidFill>
              </a:rPr>
              <a:t>Çështja</a:t>
            </a:r>
            <a:r>
              <a:rPr lang="en-US" sz="1600" b="1" dirty="0">
                <a:solidFill>
                  <a:srgbClr val="C00000"/>
                </a:solidFill>
              </a:rPr>
              <a:t>: </a:t>
            </a:r>
            <a:r>
              <a:rPr lang="sq-AL" sz="1600" b="1" dirty="0">
                <a:solidFill>
                  <a:srgbClr val="C00000"/>
                </a:solidFill>
              </a:rPr>
              <a:t>Prokuroria pranë Gjykatës së Rrethit Gjyqësor Kurbin kundër të miturit në konflikt me ligjin, A.Xh  i akuzuar për kryerjen e veprës penale “Vrasja në rrethana të tjera cilësuese”, e parashikuar nga neni 79, germa “a” i Kodit Penal.</a:t>
            </a:r>
            <a:endParaRPr lang="en-US" dirty="0"/>
          </a:p>
        </p:txBody>
      </p:sp>
      <p:sp>
        <p:nvSpPr>
          <p:cNvPr id="3" name="Content Placeholder 2"/>
          <p:cNvSpPr>
            <a:spLocks noGrp="1"/>
          </p:cNvSpPr>
          <p:nvPr>
            <p:ph sz="quarter" idx="1"/>
          </p:nvPr>
        </p:nvSpPr>
        <p:spPr>
          <a:xfrm>
            <a:off x="457200" y="1371600"/>
            <a:ext cx="8077200" cy="5102352"/>
          </a:xfrm>
        </p:spPr>
        <p:txBody>
          <a:bodyPr>
            <a:normAutofit fontScale="25000" lnSpcReduction="20000"/>
          </a:bodyPr>
          <a:lstStyle/>
          <a:p>
            <a:pPr>
              <a:buNone/>
            </a:pPr>
            <a:r>
              <a:rPr lang="sq-AL" dirty="0"/>
              <a:t> </a:t>
            </a:r>
            <a:endParaRPr lang="en-US" dirty="0"/>
          </a:p>
          <a:p>
            <a:pPr lvl="0" algn="just"/>
            <a:r>
              <a:rPr lang="sq-AL" sz="5600" b="1" dirty="0"/>
              <a:t>Rrethanat e çështjes:</a:t>
            </a:r>
            <a:endParaRPr lang="en-US" sz="5600" dirty="0"/>
          </a:p>
          <a:p>
            <a:pPr marL="0" indent="0" algn="just">
              <a:buNone/>
            </a:pPr>
            <a:r>
              <a:rPr lang="sq-AL" sz="5600" dirty="0"/>
              <a:t>Gjatë gjykimit të çështjes në gjykat</a:t>
            </a:r>
            <a:r>
              <a:rPr lang="en-US" sz="5600" dirty="0" err="1"/>
              <a:t>ën</a:t>
            </a:r>
            <a:r>
              <a:rPr lang="sq-AL" sz="5600" dirty="0"/>
              <a:t> e faktit (</a:t>
            </a:r>
            <a:r>
              <a:rPr lang="sq-AL" sz="5600" i="1" dirty="0"/>
              <a:t>i zhvilluar nën ritin e gjykimit të shkurtuar</a:t>
            </a:r>
            <a:r>
              <a:rPr lang="sq-AL" sz="5600" dirty="0"/>
              <a:t>), ka rezultuar se i pandehuri A.Xh në datë 05.09.2018, rreth orës 20:30, në fshatin Fushë-Mamurras, Njësia Administrative Mamurras, Rrethi Kurbin pas një konflikti që kanë pasur më parë, në fushën e sportit,  është futur në dyqanin e shtetasit Xh.S dhe ka qëlluar me thikë në gjoks shtetasin A.S (i mitur), i cili ka gjetur vdekjen. Gjatë këtij konflikti ka marrë dëmtime edhe babai i viktimës shtetasi Xh.S</a:t>
            </a:r>
            <a:endParaRPr lang="en-US" sz="5600" dirty="0"/>
          </a:p>
          <a:p>
            <a:pPr marL="0" indent="0" algn="just">
              <a:buNone/>
            </a:pPr>
            <a:r>
              <a:rPr lang="sq-AL" sz="5600" b="1" dirty="0"/>
              <a:t>Gjykata e Rrethit Gjyqësor Kurbin, </a:t>
            </a:r>
            <a:r>
              <a:rPr lang="sq-AL" sz="5600" dirty="0"/>
              <a:t>me vendimin nr. x, datë 16.12.2020, ka vendosur:</a:t>
            </a:r>
            <a:endParaRPr lang="en-US" sz="5600" dirty="0"/>
          </a:p>
          <a:p>
            <a:pPr marL="0" indent="0" algn="just">
              <a:buNone/>
            </a:pPr>
            <a:r>
              <a:rPr lang="sq-AL" sz="5600" dirty="0"/>
              <a:t>Deklarimin fajtor të të miturit në konflikt me ligjin A.Xh, për kryerjen e veprës penale “Vrasja në rrethana të tjera cilësuese”, parashikuar nga neni 79, shkronja “a” të K.Penal, kryer ndaj të miturit dhe në zbatim të nenit 97 të K.Penal për të Mitur, </a:t>
            </a:r>
            <a:r>
              <a:rPr lang="sq-AL" sz="5600" b="1" u="sng" dirty="0"/>
              <a:t>dënimin e tij me 10 (dhjetë) vjet burgim.</a:t>
            </a:r>
            <a:endParaRPr lang="en-US" sz="5600" b="1" u="sng" dirty="0"/>
          </a:p>
          <a:p>
            <a:pPr marL="0" indent="0" algn="just">
              <a:buNone/>
            </a:pPr>
            <a:r>
              <a:rPr lang="sq-AL" sz="5600" b="1" u="sng" dirty="0"/>
              <a:t>Në aplikim të nenit 406 të K.Pr.Penale, për shkak të gjykimit të shkurtuar, ulet një e treta e dënimit të dhënë, duke u dënuar përfundimisht i mituri në konflikt me ligjin A.Xh, me 6 (gjashtë) vjet e 8 (tetë) muaj burgim.</a:t>
            </a:r>
            <a:endParaRPr lang="en-US" sz="5600" b="1" u="sng" dirty="0"/>
          </a:p>
          <a:p>
            <a:pPr marL="0" indent="0" algn="just">
              <a:buNone/>
            </a:pPr>
            <a:r>
              <a:rPr lang="sq-AL" sz="5600" dirty="0"/>
              <a:t>Vuajtja e dënimit për të miturin në konflikt me ligjin A.Xh të fillojë nga dita e arrestimit të tij, datë 06.09.2018 dhe pjesa e pa vuajtur e dënimit të vuhet në institucionin e ekzekutimit të vendimeve penale të sigurisë së zakonshme të përshtatshëm për vuajtjen e dënimit për të miturit.</a:t>
            </a:r>
            <a:r>
              <a:rPr lang="sq-AL" sz="5600" b="1" u="sng" dirty="0">
                <a:solidFill>
                  <a:srgbClr val="C00000"/>
                </a:solidFill>
              </a:rPr>
              <a:t> </a:t>
            </a:r>
            <a:endParaRPr lang="en-US" sz="5600" b="1" u="sng" dirty="0">
              <a:solidFill>
                <a:srgbClr val="C00000"/>
              </a:solidFill>
            </a:endParaRPr>
          </a:p>
          <a:p>
            <a:pPr marL="0" indent="0" algn="just">
              <a:buNone/>
            </a:pPr>
            <a:r>
              <a:rPr lang="sq-AL" sz="5600" b="1" u="sng" dirty="0">
                <a:solidFill>
                  <a:srgbClr val="C00000"/>
                </a:solidFill>
              </a:rPr>
              <a:t>Në zbatim të nenit 65/a të K.Penal, caktimin e periudhës së sigurisë deri në kohëzgjatjen e plotë të pjesë së mbetur të dënimit.</a:t>
            </a:r>
            <a:endParaRPr lang="en-US" sz="5600" b="1" u="sng" dirty="0">
              <a:solidFill>
                <a:srgbClr val="C00000"/>
              </a:solidFill>
            </a:endParaRPr>
          </a:p>
          <a:p>
            <a:endParaRPr lang="en-US" sz="5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9714E-313D-4BAC-963E-EF0FE4AE8490}"/>
              </a:ext>
            </a:extLst>
          </p:cNvPr>
          <p:cNvSpPr>
            <a:spLocks noGrp="1"/>
          </p:cNvSpPr>
          <p:nvPr>
            <p:ph type="title"/>
          </p:nvPr>
        </p:nvSpPr>
        <p:spPr>
          <a:xfrm>
            <a:off x="457200" y="274638"/>
            <a:ext cx="8077200" cy="1143000"/>
          </a:xfrm>
        </p:spPr>
        <p:txBody>
          <a:bodyPr>
            <a:normAutofit/>
          </a:bodyPr>
          <a:lstStyle/>
          <a:p>
            <a:r>
              <a:rPr lang="en-US" sz="2400" b="1" dirty="0" err="1">
                <a:solidFill>
                  <a:srgbClr val="C00000"/>
                </a:solidFill>
              </a:rPr>
              <a:t>Interpretimi</a:t>
            </a:r>
            <a:r>
              <a:rPr lang="en-US" sz="2400" b="1" dirty="0">
                <a:solidFill>
                  <a:srgbClr val="C00000"/>
                </a:solidFill>
              </a:rPr>
              <a:t>/</a:t>
            </a:r>
            <a:r>
              <a:rPr lang="en-US" sz="2400" b="1" dirty="0" err="1">
                <a:solidFill>
                  <a:srgbClr val="C00000"/>
                </a:solidFill>
              </a:rPr>
              <a:t>analiza</a:t>
            </a:r>
            <a:r>
              <a:rPr lang="en-US" sz="2400" b="1" dirty="0">
                <a:solidFill>
                  <a:srgbClr val="C00000"/>
                </a:solidFill>
              </a:rPr>
              <a:t> </a:t>
            </a:r>
            <a:r>
              <a:rPr lang="en-US" sz="2400" b="1" dirty="0" err="1">
                <a:solidFill>
                  <a:srgbClr val="C00000"/>
                </a:solidFill>
              </a:rPr>
              <a:t>dhe</a:t>
            </a:r>
            <a:r>
              <a:rPr lang="en-US" sz="2400" b="1" dirty="0">
                <a:solidFill>
                  <a:srgbClr val="C00000"/>
                </a:solidFill>
              </a:rPr>
              <a:t> </a:t>
            </a:r>
            <a:r>
              <a:rPr lang="en-US" sz="2400" b="1" dirty="0" err="1">
                <a:solidFill>
                  <a:srgbClr val="C00000"/>
                </a:solidFill>
              </a:rPr>
              <a:t>vlerësimi</a:t>
            </a:r>
            <a:r>
              <a:rPr lang="en-US" sz="2400" b="1" dirty="0">
                <a:solidFill>
                  <a:srgbClr val="C00000"/>
                </a:solidFill>
              </a:rPr>
              <a:t> </a:t>
            </a:r>
            <a:r>
              <a:rPr lang="en-US" sz="2400" b="1" dirty="0" err="1">
                <a:solidFill>
                  <a:srgbClr val="C00000"/>
                </a:solidFill>
              </a:rPr>
              <a:t>gjykatës</a:t>
            </a:r>
            <a:r>
              <a:rPr lang="en-US" sz="2400" b="1" dirty="0">
                <a:solidFill>
                  <a:srgbClr val="C00000"/>
                </a:solidFill>
              </a:rPr>
              <a:t> </a:t>
            </a:r>
            <a:r>
              <a:rPr lang="en-US" sz="2400" b="1" dirty="0" err="1">
                <a:solidFill>
                  <a:srgbClr val="C00000"/>
                </a:solidFill>
              </a:rPr>
              <a:t>së</a:t>
            </a:r>
            <a:r>
              <a:rPr lang="en-US" sz="2400" b="1" dirty="0">
                <a:solidFill>
                  <a:srgbClr val="C00000"/>
                </a:solidFill>
              </a:rPr>
              <a:t> </a:t>
            </a:r>
            <a:r>
              <a:rPr lang="en-US" sz="2400" b="1" dirty="0" err="1">
                <a:solidFill>
                  <a:srgbClr val="C00000"/>
                </a:solidFill>
              </a:rPr>
              <a:t>faktit</a:t>
            </a:r>
            <a:endParaRPr lang="en-US" sz="2400" b="1" dirty="0">
              <a:solidFill>
                <a:srgbClr val="C00000"/>
              </a:solidFill>
            </a:endParaRPr>
          </a:p>
        </p:txBody>
      </p:sp>
      <p:sp>
        <p:nvSpPr>
          <p:cNvPr id="3" name="Content Placeholder 2">
            <a:extLst>
              <a:ext uri="{FF2B5EF4-FFF2-40B4-BE49-F238E27FC236}">
                <a16:creationId xmlns:a16="http://schemas.microsoft.com/office/drawing/2014/main" id="{7342F1D6-F560-4219-806D-D2AD8DF1CDF4}"/>
              </a:ext>
            </a:extLst>
          </p:cNvPr>
          <p:cNvSpPr>
            <a:spLocks noGrp="1"/>
          </p:cNvSpPr>
          <p:nvPr>
            <p:ph sz="quarter" idx="1"/>
          </p:nvPr>
        </p:nvSpPr>
        <p:spPr>
          <a:xfrm>
            <a:off x="457200" y="1600200"/>
            <a:ext cx="7848600" cy="4873752"/>
          </a:xfrm>
        </p:spPr>
        <p:txBody>
          <a:bodyPr>
            <a:normAutofit fontScale="55000" lnSpcReduction="20000"/>
          </a:bodyPr>
          <a:lstStyle/>
          <a:p>
            <a:pPr marL="0" indent="0" algn="just">
              <a:buNone/>
            </a:pPr>
            <a:r>
              <a:rPr lang="sq-AL" sz="2500" dirty="0"/>
              <a:t>Gjykata e shkallës së parë, ndër të tjera arsyeton se</a:t>
            </a:r>
            <a:r>
              <a:rPr lang="sq-AL" sz="2500" i="1" dirty="0"/>
              <a:t>:........ Lidhur me pranimin e kërkesës, gjykata arsyetoi se referuar nenit 403, pika 2 të K.P.Penale, ndryshuar me ligjin nr. 35/2017, datë 30.03.2017, hyrë në fuqi më datë 31.07.2017, nuk lejohet kërkesa për gjykim të shkurtuar, për veprat penale, për të cilat parashikohet dënim me burgim të përjetshëm. Duke qenë se, vrasja e viktimës ka ndodhur më datë 05.09.2018, ky ndalim ligjor, në parim, gjen zbatim edhe në rastin konkret. </a:t>
            </a:r>
            <a:endParaRPr lang="en-US" sz="2500" i="1" dirty="0"/>
          </a:p>
          <a:p>
            <a:pPr marL="0" indent="0" algn="just">
              <a:buNone/>
            </a:pPr>
            <a:r>
              <a:rPr lang="sq-AL" sz="2500" i="1" dirty="0"/>
              <a:t>Nga ana tjetër, më datë 01.01.2018, ka hyrë në fuqi ligji nr. 37/2017, datë 30.03.2017 “Kodi i Drejtësisë Penale për të Mitur” (sipas nenit 143 të këtij Kodi). Pra, edhe ky ligj, ka qenë në fuqi ditën e ndodhjes së ngjarjes, ndaj edhe ai gjen zbatim për rastin konkret, duke qenë se, procesi gjyqësor penal është zhvilluar ndaj një të mituri në konflikt me ligjin. Sipas nenit 5 të KDPM-së, dispozitat e Kodit Penal, të Kodit Procedurës Penale dhe të ligjeve të tjera, zbatohen në procesin e drejtësisë penale për të mitur, vetëm për çështje që nuk janë të rregulluara nga KDPM-ja ose nëse përmbajnë rregullime më të favorshme për të miturit. Pra, sipas këtij neni, KDPM-ja është si lex posteriori ndaj K.P.Penale dhe Kodit Penal, ashtu edhe lex speciali, në raport me to. </a:t>
            </a:r>
            <a:r>
              <a:rPr lang="sq-AL" sz="2500" b="1" i="1" dirty="0">
                <a:solidFill>
                  <a:srgbClr val="C00000"/>
                </a:solidFill>
              </a:rPr>
              <a:t>Në rastet e konflikteve ndërmjet normave, norma specifike ka përparësi nga norma e përgjithshme (lex speciali derogat legi generali). </a:t>
            </a:r>
            <a:r>
              <a:rPr lang="sq-AL" sz="2500" i="1" dirty="0"/>
              <a:t>Gjithashtu, norma që ka hyrë në fuqi më vonë ka përparësi nga norma e mëparshme (lex posteriori derogat legi priori) (vendimet e Gjykatës Kushtetuese nr. 02, datë 03.02.2010; nr. 16, datë 27.03.2012 dhe nr. 72, datë 07.12.2016). </a:t>
            </a:r>
            <a:endParaRPr lang="en-US" sz="2500" i="1" dirty="0"/>
          </a:p>
          <a:p>
            <a:pPr marL="0" indent="0" algn="just">
              <a:buNone/>
            </a:pPr>
            <a:r>
              <a:rPr lang="sq-AL" sz="2500" b="1" i="1" dirty="0">
                <a:solidFill>
                  <a:srgbClr val="C00000"/>
                </a:solidFill>
              </a:rPr>
              <a:t>Këto dy rregulla, si dhe përparësia që ka KDPM-ja ndaj K.P.Penale dhe Kodit Penal, kanë shumë rëndësi në rastin konkret, për shkak se, sipas nenit 97, pika 2, të KDPM-së, për të miturin në konflikt me ligjin, dënimi me burgim nuk mund të jetë më shumë se 12 vjet…</a:t>
            </a:r>
            <a:endParaRPr lang="en-US" sz="2500" dirty="0"/>
          </a:p>
          <a:p>
            <a:endParaRPr lang="en-US" dirty="0"/>
          </a:p>
        </p:txBody>
      </p:sp>
    </p:spTree>
    <p:extLst>
      <p:ext uri="{BB962C8B-B14F-4D97-AF65-F5344CB8AC3E}">
        <p14:creationId xmlns:p14="http://schemas.microsoft.com/office/powerpoint/2010/main" val="456873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04800"/>
            <a:ext cx="8229600" cy="6324600"/>
          </a:xfrm>
        </p:spPr>
        <p:txBody>
          <a:bodyPr>
            <a:noAutofit/>
          </a:bodyPr>
          <a:lstStyle/>
          <a:p>
            <a:endParaRPr lang="en-US" sz="1100" b="1" i="1" dirty="0"/>
          </a:p>
          <a:p>
            <a:pPr algn="just"/>
            <a:r>
              <a:rPr lang="sq-AL" sz="1200" b="1" i="1" dirty="0"/>
              <a:t>Në rastin konkret, subjekti i dyshuar i figurës së veprës penale, është i mitur, ndaj në kuptim të nenit 97, pika 2 të KDPM-së, ai, nëse shpallet fajtor, nuk mund të dënohet me burgim, për më shumë se 12 vjet. Pra, në rastin konkret, figura e veprës penale, parashikuar nga neni 79, shkronja “a” i Kodit Penal, për shkak të përparësisë së KDPM-së ndaj Kodit Penal, do të pranohet se, parashikon si vijon: “vrasja me dashje, e kryer ndaj të miturit, dënohet me jo më shumë se 12 vite burgim”.</a:t>
            </a:r>
            <a:r>
              <a:rPr lang="sq-AL" sz="1200" i="1" dirty="0"/>
              <a:t> </a:t>
            </a:r>
            <a:endParaRPr lang="en-US" sz="1200" i="1" dirty="0"/>
          </a:p>
          <a:p>
            <a:pPr algn="just"/>
            <a:r>
              <a:rPr lang="sq-AL" sz="1200" i="1" dirty="0"/>
              <a:t>Nga ana tjetër, për shkak të përparësisë së KDPM-së ndaj K.P.Penale, gjykata vlerëson se, neni 403, pika 2, i K.P.Penale, nuk mund të gjejë zbatim për veprat penale, të cilat dyshohet se, janë kryer nga të mitur</a:t>
            </a:r>
            <a:r>
              <a:rPr lang="sq-AL" sz="1200" b="1" i="1" dirty="0"/>
              <a:t>. Kjo sepse, duke qenë se, subjekti i figurave të veprave penale, është i mitur, dënimi që mund të zbatohet ndaj tyre, në rast se shpallen fajtor, nuk mund të jetë më i rëndë se, 12 vite burgim. Ndalimi i dënimit të të miturve me burgim të përjetshëm, parashikohet edhe në nenin 31, pika 2 të Kodit Penal, sipas së cilit: Dënimi me burgim të përjetshëm nuk jepet ndaj personave që në kohën e kryerjes së krimit nuk kanë mbushur moshën tetëmbëdhjetë vjeç .... Në kuptim të këtij neni, të lidhur me nenet 5 dhe 97, pika 2, të KDPM-së, nuk mund të gjejë zbatim neni 403, pika 2, i K.P.Penale, në rastin kur autori i dyshuar i veprës penale, është i mitur. Për këtë arsye, gjykata vlerëson se, ky nen i K.P.Penale, nuk përbën pengesë për pranimin e kërkesës për gjykim të shkurtuar, nëse kjo paraqitet nga një i mitur në konflikt me ligjin.</a:t>
            </a:r>
            <a:r>
              <a:rPr lang="sq-AL" sz="1200" i="1" dirty="0"/>
              <a:t> </a:t>
            </a:r>
            <a:endParaRPr lang="en-US" sz="1200" i="1" dirty="0"/>
          </a:p>
          <a:p>
            <a:pPr algn="just"/>
            <a:r>
              <a:rPr lang="sq-AL" sz="1200" i="1" dirty="0"/>
              <a:t>Po ashtu, gjykata vlerësoi se hetimi penal është kryer i plotë dhe i gjithanshëm, në mënyrë të tillë që çështja penale të zgjidhet në gjendjen në të cilat janë aktet e hetimeve paraprake dhe nga ana tjetër në rastin konkret gjykimi i shkurtuar nuk do të shkonte në dëm të dhënies së drejtësisë, pasi gjykata nuk konstatoi paraprakisht pavlefshmëri të akteve apo papërdorshmëri, që e vënë atë përpara pamundësisë për të dhënë një vendim të bazuar. Gjatë gjykimit u respektuan kërkesat procedurale të “gjykimit të shkurtuar”, të sanksionuara në Kodin e Procedurës Penale, bazuar në vendimin unifikues nr. 02, datë 29.01.2003 të Kolegjeve të Bashkuara të Gjykatës së Lartë dhe vendimin nr. 04, datë 10.02.2012 të Gjykata Kushtetuese. Në vijim, gjykata në zbatim të nenit 405/ 8 të K.Pr.Penale, ku parashikohet se:...Kur gjykata pranon kërkesën për gjykim të shkurtuar, gjykata fton palët të paraqesin diskutimet përfundimtare, gjykata ftoi të dyja palët të paraqesin diskutimet përfundimtare</a:t>
            </a:r>
            <a:r>
              <a:rPr lang="sq-AL" sz="1200" dirty="0"/>
              <a:t>.</a:t>
            </a:r>
            <a:r>
              <a:rPr lang="sq-AL" sz="1200" i="1" dirty="0"/>
              <a:t>.......</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20762"/>
          </a:xfrm>
        </p:spPr>
        <p:txBody>
          <a:bodyPr>
            <a:normAutofit fontScale="90000"/>
          </a:bodyPr>
          <a:lstStyle/>
          <a:p>
            <a:r>
              <a:rPr lang="en-US" sz="3200" b="1" dirty="0" err="1">
                <a:solidFill>
                  <a:srgbClr val="C00000"/>
                </a:solidFill>
              </a:rPr>
              <a:t>analiza</a:t>
            </a:r>
            <a:r>
              <a:rPr lang="en-US" sz="3200" b="1" dirty="0">
                <a:solidFill>
                  <a:srgbClr val="C00000"/>
                </a:solidFill>
              </a:rPr>
              <a:t> </a:t>
            </a:r>
            <a:r>
              <a:rPr lang="en-US" sz="3200" b="1" dirty="0" err="1">
                <a:solidFill>
                  <a:srgbClr val="C00000"/>
                </a:solidFill>
              </a:rPr>
              <a:t>dhe</a:t>
            </a:r>
            <a:r>
              <a:rPr lang="en-US" sz="3200" b="1" dirty="0">
                <a:solidFill>
                  <a:srgbClr val="C00000"/>
                </a:solidFill>
              </a:rPr>
              <a:t> </a:t>
            </a:r>
            <a:r>
              <a:rPr lang="en-US" sz="3200" b="1" dirty="0" err="1">
                <a:solidFill>
                  <a:srgbClr val="C00000"/>
                </a:solidFill>
              </a:rPr>
              <a:t>vlerësimi</a:t>
            </a:r>
            <a:r>
              <a:rPr lang="en-US" sz="3200" b="1" dirty="0">
                <a:solidFill>
                  <a:srgbClr val="C00000"/>
                </a:solidFill>
              </a:rPr>
              <a:t> </a:t>
            </a:r>
            <a:r>
              <a:rPr lang="en-US" sz="3200" b="1" dirty="0" err="1">
                <a:solidFill>
                  <a:srgbClr val="C00000"/>
                </a:solidFill>
              </a:rPr>
              <a:t>gjykatës</a:t>
            </a:r>
            <a:r>
              <a:rPr lang="en-US" sz="3200" b="1" dirty="0">
                <a:solidFill>
                  <a:srgbClr val="C00000"/>
                </a:solidFill>
              </a:rPr>
              <a:t> </a:t>
            </a:r>
            <a:r>
              <a:rPr lang="en-US" sz="3200" b="1" dirty="0" err="1">
                <a:solidFill>
                  <a:srgbClr val="C00000"/>
                </a:solidFill>
              </a:rPr>
              <a:t>së</a:t>
            </a:r>
            <a:r>
              <a:rPr lang="en-US" sz="3200" b="1" dirty="0">
                <a:solidFill>
                  <a:srgbClr val="C00000"/>
                </a:solidFill>
              </a:rPr>
              <a:t> </a:t>
            </a:r>
            <a:r>
              <a:rPr lang="en-US" sz="3200" b="1" dirty="0" err="1">
                <a:solidFill>
                  <a:srgbClr val="C00000"/>
                </a:solidFill>
              </a:rPr>
              <a:t>apelit</a:t>
            </a:r>
            <a:endParaRPr lang="en-US" dirty="0"/>
          </a:p>
        </p:txBody>
      </p:sp>
      <p:sp>
        <p:nvSpPr>
          <p:cNvPr id="3" name="Content Placeholder 2"/>
          <p:cNvSpPr>
            <a:spLocks noGrp="1"/>
          </p:cNvSpPr>
          <p:nvPr>
            <p:ph sz="quarter" idx="1"/>
          </p:nvPr>
        </p:nvSpPr>
        <p:spPr>
          <a:xfrm>
            <a:off x="457200" y="1447800"/>
            <a:ext cx="7924800" cy="5135562"/>
          </a:xfrm>
        </p:spPr>
        <p:txBody>
          <a:bodyPr>
            <a:normAutofit fontScale="55000" lnSpcReduction="20000"/>
          </a:bodyPr>
          <a:lstStyle/>
          <a:p>
            <a:endParaRPr lang="en-US" b="1" u="sng" dirty="0"/>
          </a:p>
          <a:p>
            <a:pPr algn="just"/>
            <a:r>
              <a:rPr lang="sq-AL" b="1" u="sng" dirty="0"/>
              <a:t>Gjykata e Apelit Tiranë, me vendimin nr. x, datë 23.11.2021, ka vendosur: Prishjen e vendimit Nr. x, datë 16.12.2020, të Gjykatës së Rrethit Gjyqësor Kurbin dhe kthimin e çështjes për rigjykim në po atë gjykatë, me tjetër trup gjykues.......</a:t>
            </a:r>
            <a:endParaRPr lang="en-US" b="1" u="sng" dirty="0"/>
          </a:p>
          <a:p>
            <a:pPr algn="just"/>
            <a:r>
              <a:rPr lang="sq-AL" dirty="0"/>
              <a:t>Gjykata e Apelit Tiranë, ndër të tjera arsyeton se: </a:t>
            </a:r>
            <a:r>
              <a:rPr lang="sq-AL" i="1" dirty="0"/>
              <a:t>........ </a:t>
            </a:r>
            <a:r>
              <a:rPr lang="sq-AL" b="1" i="1" dirty="0">
                <a:solidFill>
                  <a:srgbClr val="C00000"/>
                </a:solidFill>
              </a:rPr>
              <a:t>Gjykata e Rrethit Gjyqësor Kurbin nuk duhet të pranonte kërkesën e të miturit në konflikt me ligjin për të proceduar me gjykim të shkurtuar, pasi nuk lejohet gjykimi i shkurtuar për veprat penale për të cilat parashikohet dënim me burgim të përjetshëm. </a:t>
            </a:r>
            <a:endParaRPr lang="en-US" b="1" i="1" dirty="0">
              <a:solidFill>
                <a:srgbClr val="C00000"/>
              </a:solidFill>
            </a:endParaRPr>
          </a:p>
          <a:p>
            <a:pPr algn="just"/>
            <a:r>
              <a:rPr lang="sq-AL" i="1" dirty="0"/>
              <a:t>Vepra penale për të cilën është akuzuar i mituri në konflikt me ligjin, parashikon si maksimum të sanksionit të saj, burgimin e përjetshëm. </a:t>
            </a:r>
            <a:r>
              <a:rPr lang="sq-AL" b="1" i="1" dirty="0">
                <a:solidFill>
                  <a:srgbClr val="C00000"/>
                </a:solidFill>
              </a:rPr>
              <a:t>Dispozitat e Kodit të Drejtësisë Penale për të Mitur nuk kanë ndonjë parashikim ligjor lidhur me gjykimet e posaçme e aq më tepër ndonjë parashikim të ndryshëm që do të kishte përparësi për t’u aplikuar gjatë gjykimit për të miturin në konflikt me ligjin. </a:t>
            </a:r>
            <a:r>
              <a:rPr lang="sq-AL" b="1" i="1" u="sng" dirty="0"/>
              <a:t>E në këtë kuadër, gjykata e shkallës së parë, në vlerësimin që i ka bërë kërkesës për gjykimin e shkurtuar ka keqinterpretuar Kodin e Drejtësisë për të Mitur e për më tepër parashikimet ligjore të nenit 403 të K. Pr. Penale. Vetëm pasi të kishte aplikuar rregullat e gjykimit të zakonshëm (për llojin e veprës penale për të cilën akuzohet) gjykata duhet ti referohej dhe të zbatonte nenin 97 të Kodit të Drejtësisë Penale për të Mitur, në pikën 2 të të cilit parashikohet se maksimumi i dënimit me burgim që mund të jepet për të miturin në konflikt me ligjin është 12 vjet burgim.</a:t>
            </a:r>
            <a:r>
              <a:rPr lang="sq-AL" i="1" dirty="0"/>
              <a:t> </a:t>
            </a:r>
            <a:endParaRPr lang="en-US" i="1" dirty="0"/>
          </a:p>
          <a:p>
            <a:pPr algn="just"/>
            <a:r>
              <a:rPr lang="sq-AL" i="1" dirty="0"/>
              <a:t>Sa më sipër, zhvillimi i procesit gjyqësor me rregullat e gjykimit të posaçëm  konkretisht atë të gjykimit të shkurtuar, duke u aplikuar edhe përfitimet e rrjedhura nga kjo dispozitë, ndërkohë që ligji parashikon ndalim ligjor e bën vendimin të cënueshëm e për pasojë gjykata e apelin në vështrim të nenit 428/1/ç të Kodit Procedurës Penale çmon se,  vendimi duhet të prishet dhe e aktet duhet t</a:t>
            </a:r>
            <a:r>
              <a:rPr lang="en-US" i="1" dirty="0"/>
              <a:t>’</a:t>
            </a:r>
            <a:r>
              <a:rPr lang="sq-AL" i="1" dirty="0"/>
              <a:t>i kthehen  gjykatës së shkallës së parë për rigjykim me qëllim kryerjen e procesit të rregullt ligjor në respektim të rregullave procedurale të gjykimit të zakonshëm......</a:t>
            </a:r>
            <a:endParaRPr lang="en-US" dirty="0"/>
          </a:p>
          <a:p>
            <a:pPr algn="just"/>
            <a:endParaRPr lang="en-US" dirty="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4" y="228600"/>
            <a:ext cx="7772400" cy="838200"/>
          </a:xfrm>
        </p:spPr>
        <p:txBody>
          <a:bodyPr>
            <a:normAutofit/>
          </a:bodyPr>
          <a:lstStyle/>
          <a:p>
            <a:r>
              <a:rPr lang="sq-AL" sz="1800" b="1" dirty="0">
                <a:solidFill>
                  <a:srgbClr val="C00000"/>
                </a:solidFill>
              </a:rPr>
              <a:t>Vlerësimi i Kolegjit Penal të Gjykatës së Lartë</a:t>
            </a:r>
            <a:r>
              <a:rPr lang="en-US" sz="1800" b="1" dirty="0">
                <a:solidFill>
                  <a:srgbClr val="C00000"/>
                </a:solidFill>
              </a:rPr>
              <a:t> (</a:t>
            </a:r>
            <a:r>
              <a:rPr lang="sq-AL" sz="1800" b="1" dirty="0">
                <a:solidFill>
                  <a:srgbClr val="C00000"/>
                </a:solidFill>
              </a:rPr>
              <a:t>Vendim nr. 00 – 2022 – 641, datë 12.05.2022</a:t>
            </a:r>
            <a:r>
              <a:rPr lang="en-US" sz="1800" b="1" dirty="0">
                <a:solidFill>
                  <a:srgbClr val="C00000"/>
                </a:solidFill>
              </a:rPr>
              <a:t>)</a:t>
            </a:r>
          </a:p>
        </p:txBody>
      </p:sp>
      <p:sp>
        <p:nvSpPr>
          <p:cNvPr id="3" name="Content Placeholder 2"/>
          <p:cNvSpPr>
            <a:spLocks noGrp="1"/>
          </p:cNvSpPr>
          <p:nvPr>
            <p:ph sz="quarter" idx="1"/>
          </p:nvPr>
        </p:nvSpPr>
        <p:spPr>
          <a:xfrm>
            <a:off x="457200" y="1447800"/>
            <a:ext cx="7924800" cy="5026152"/>
          </a:xfrm>
        </p:spPr>
        <p:txBody>
          <a:bodyPr>
            <a:normAutofit fontScale="55000" lnSpcReduction="20000"/>
          </a:bodyPr>
          <a:lstStyle/>
          <a:p>
            <a:pPr algn="just"/>
            <a:r>
              <a:rPr lang="sq-AL" b="1" dirty="0">
                <a:solidFill>
                  <a:srgbClr val="C00000"/>
                </a:solidFill>
              </a:rPr>
              <a:t>Kolegji vlerëson se, Gjykata e Apelit Tiranë, nuk ka pasur asnjë pengesë ligjore që në zbatim të nenit 427/3 të K.Pr.Penale të vendoste përsëritjen e shqyrtimit gjyqësor, meqenëse sipas saj në këtë rast është e domosdoshme të procedohet me gjykim të zakonshëm.</a:t>
            </a:r>
            <a:r>
              <a:rPr lang="en-US" b="1" dirty="0">
                <a:solidFill>
                  <a:srgbClr val="C00000"/>
                </a:solidFill>
              </a:rPr>
              <a:t> (</a:t>
            </a:r>
            <a:r>
              <a:rPr lang="en-US" b="1" dirty="0" err="1">
                <a:solidFill>
                  <a:srgbClr val="C00000"/>
                </a:solidFill>
              </a:rPr>
              <a:t>Nevoja</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zhvillimin</a:t>
            </a:r>
            <a:r>
              <a:rPr lang="en-US" b="1" dirty="0">
                <a:solidFill>
                  <a:srgbClr val="C00000"/>
                </a:solidFill>
              </a:rPr>
              <a:t>/</a:t>
            </a:r>
            <a:r>
              <a:rPr lang="en-US" b="1" dirty="0" err="1">
                <a:solidFill>
                  <a:srgbClr val="C00000"/>
                </a:solidFill>
              </a:rPr>
              <a:t>njehsimin</a:t>
            </a:r>
            <a:r>
              <a:rPr lang="en-US" b="1" dirty="0">
                <a:solidFill>
                  <a:srgbClr val="C00000"/>
                </a:solidFill>
              </a:rPr>
              <a:t> e </a:t>
            </a:r>
            <a:r>
              <a:rPr lang="en-US" b="1" dirty="0" err="1">
                <a:solidFill>
                  <a:srgbClr val="C00000"/>
                </a:solidFill>
              </a:rPr>
              <a:t>praktikës</a:t>
            </a:r>
            <a:r>
              <a:rPr lang="en-US" b="1" dirty="0">
                <a:solidFill>
                  <a:srgbClr val="C00000"/>
                </a:solidFill>
              </a:rPr>
              <a:t> </a:t>
            </a:r>
            <a:r>
              <a:rPr lang="en-US" b="1" dirty="0" err="1">
                <a:solidFill>
                  <a:srgbClr val="C00000"/>
                </a:solidFill>
              </a:rPr>
              <a:t>gjyqësore</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këtë</a:t>
            </a:r>
            <a:r>
              <a:rPr lang="en-US" b="1" dirty="0">
                <a:solidFill>
                  <a:srgbClr val="C00000"/>
                </a:solidFill>
              </a:rPr>
              <a:t> </a:t>
            </a:r>
            <a:r>
              <a:rPr lang="en-US" b="1" dirty="0" err="1">
                <a:solidFill>
                  <a:srgbClr val="C00000"/>
                </a:solidFill>
              </a:rPr>
              <a:t>cështje</a:t>
            </a:r>
            <a:r>
              <a:rPr lang="en-US" b="1" dirty="0">
                <a:solidFill>
                  <a:srgbClr val="C00000"/>
                </a:solidFill>
              </a:rPr>
              <a:t>??????)</a:t>
            </a:r>
            <a:r>
              <a:rPr lang="sq-AL" b="1" dirty="0">
                <a:solidFill>
                  <a:srgbClr val="C00000"/>
                </a:solidFill>
              </a:rPr>
              <a:t> </a:t>
            </a:r>
            <a:endParaRPr lang="en-US" b="1" dirty="0">
              <a:solidFill>
                <a:srgbClr val="C00000"/>
              </a:solidFill>
            </a:endParaRPr>
          </a:p>
          <a:p>
            <a:pPr algn="just"/>
            <a:r>
              <a:rPr lang="sq-AL" b="1" dirty="0"/>
              <a:t>Kjo domosdoshmëri  në rastin konkret lind nga revokimi i vendimit të ndërmjetëm të gjykatës së shkallës së parë që ka pranuar shqyrtimin e këtij gjykimi nën ritin e gjykimit të shkurtuar, konform nenit 403 e vijues të K.Pr.Penale, vendim i cili është vlerësuar më pas si i pabazuar në ligjin procedural prej gjykatës së apelit.</a:t>
            </a:r>
            <a:endParaRPr lang="en-US" dirty="0"/>
          </a:p>
          <a:p>
            <a:pPr algn="just"/>
            <a:r>
              <a:rPr lang="sq-AL" dirty="0"/>
              <a:t> </a:t>
            </a:r>
            <a:r>
              <a:rPr lang="en-US" dirty="0" err="1"/>
              <a:t>Është</a:t>
            </a:r>
            <a:r>
              <a:rPr lang="en-US" dirty="0"/>
              <a:t> e </a:t>
            </a:r>
            <a:r>
              <a:rPr lang="en-US" dirty="0" err="1"/>
              <a:t>vërtetë</a:t>
            </a:r>
            <a:r>
              <a:rPr lang="en-US" dirty="0"/>
              <a:t> se, </a:t>
            </a:r>
            <a:r>
              <a:rPr lang="en-US" dirty="0" err="1"/>
              <a:t>gjykimi</a:t>
            </a:r>
            <a:r>
              <a:rPr lang="en-US" dirty="0"/>
              <a:t> </a:t>
            </a:r>
            <a:r>
              <a:rPr lang="en-US" dirty="0" err="1"/>
              <a:t>i</a:t>
            </a:r>
            <a:r>
              <a:rPr lang="en-US" dirty="0"/>
              <a:t> </a:t>
            </a:r>
            <a:r>
              <a:rPr lang="en-US" dirty="0" err="1"/>
              <a:t>çështjes</a:t>
            </a:r>
            <a:r>
              <a:rPr lang="en-US" dirty="0"/>
              <a:t> </a:t>
            </a:r>
            <a:r>
              <a:rPr lang="en-US" dirty="0" err="1"/>
              <a:t>filloi</a:t>
            </a:r>
            <a:r>
              <a:rPr lang="en-US" dirty="0"/>
              <a:t> </a:t>
            </a:r>
            <a:r>
              <a:rPr lang="en-US" dirty="0" err="1"/>
              <a:t>dhe</a:t>
            </a:r>
            <a:r>
              <a:rPr lang="en-US" dirty="0"/>
              <a:t> </a:t>
            </a:r>
            <a:r>
              <a:rPr lang="en-US" dirty="0" err="1"/>
              <a:t>përfundoi</a:t>
            </a:r>
            <a:r>
              <a:rPr lang="en-US" dirty="0"/>
              <a:t> </a:t>
            </a:r>
            <a:r>
              <a:rPr lang="en-US" dirty="0" err="1"/>
              <a:t>në</a:t>
            </a:r>
            <a:r>
              <a:rPr lang="en-US" dirty="0"/>
              <a:t> </a:t>
            </a:r>
            <a:r>
              <a:rPr lang="en-US" dirty="0" err="1"/>
              <a:t>Gjykatën</a:t>
            </a:r>
            <a:r>
              <a:rPr lang="en-US" dirty="0"/>
              <a:t> e </a:t>
            </a:r>
            <a:r>
              <a:rPr lang="en-US" dirty="0" err="1"/>
              <a:t>Rrethit</a:t>
            </a:r>
            <a:r>
              <a:rPr lang="en-US" dirty="0"/>
              <a:t> </a:t>
            </a:r>
            <a:r>
              <a:rPr lang="en-US" dirty="0" err="1"/>
              <a:t>Gjyqësor</a:t>
            </a:r>
            <a:r>
              <a:rPr lang="en-US" dirty="0"/>
              <a:t> </a:t>
            </a:r>
            <a:r>
              <a:rPr lang="en-US" dirty="0" err="1"/>
              <a:t>Kurbin</a:t>
            </a:r>
            <a:r>
              <a:rPr lang="en-US" dirty="0"/>
              <a:t>, duke u </a:t>
            </a:r>
            <a:r>
              <a:rPr lang="en-US" dirty="0" err="1"/>
              <a:t>zbatuar</a:t>
            </a:r>
            <a:r>
              <a:rPr lang="en-US" dirty="0"/>
              <a:t> </a:t>
            </a:r>
            <a:r>
              <a:rPr lang="en-US" dirty="0" err="1"/>
              <a:t>procedura</a:t>
            </a:r>
            <a:r>
              <a:rPr lang="en-US" dirty="0"/>
              <a:t> e </a:t>
            </a:r>
            <a:r>
              <a:rPr lang="en-US" dirty="0" err="1"/>
              <a:t>parashikuar</a:t>
            </a:r>
            <a:r>
              <a:rPr lang="en-US" dirty="0"/>
              <a:t> </a:t>
            </a:r>
            <a:r>
              <a:rPr lang="en-US" dirty="0" err="1"/>
              <a:t>nga</a:t>
            </a:r>
            <a:r>
              <a:rPr lang="en-US" dirty="0"/>
              <a:t> </a:t>
            </a:r>
            <a:r>
              <a:rPr lang="en-US" dirty="0" err="1"/>
              <a:t>neni</a:t>
            </a:r>
            <a:r>
              <a:rPr lang="en-US" dirty="0"/>
              <a:t> 403 e </a:t>
            </a:r>
            <a:r>
              <a:rPr lang="en-US" dirty="0" err="1"/>
              <a:t>vijues</a:t>
            </a:r>
            <a:r>
              <a:rPr lang="en-US" dirty="0"/>
              <a:t> </a:t>
            </a:r>
            <a:r>
              <a:rPr lang="en-US" dirty="0" err="1"/>
              <a:t>i</a:t>
            </a:r>
            <a:r>
              <a:rPr lang="en-US" dirty="0"/>
              <a:t> </a:t>
            </a:r>
            <a:r>
              <a:rPr lang="en-US" dirty="0" err="1"/>
              <a:t>K.Pr.Penale</a:t>
            </a:r>
            <a:r>
              <a:rPr lang="en-US" dirty="0"/>
              <a:t>, </a:t>
            </a:r>
            <a:r>
              <a:rPr lang="en-US" b="1" dirty="0"/>
              <a:t>por </a:t>
            </a:r>
            <a:r>
              <a:rPr lang="en-US" b="1" dirty="0" err="1"/>
              <a:t>ky</a:t>
            </a:r>
            <a:r>
              <a:rPr lang="en-US" b="1" dirty="0"/>
              <a:t> </a:t>
            </a:r>
            <a:r>
              <a:rPr lang="en-US" b="1" dirty="0" err="1"/>
              <a:t>fakt</a:t>
            </a:r>
            <a:r>
              <a:rPr lang="en-US" b="1" dirty="0"/>
              <a:t> </a:t>
            </a:r>
            <a:r>
              <a:rPr lang="en-US" b="1" dirty="0" err="1"/>
              <a:t>në</a:t>
            </a:r>
            <a:r>
              <a:rPr lang="en-US" b="1" dirty="0"/>
              <a:t> </a:t>
            </a:r>
            <a:r>
              <a:rPr lang="en-US" b="1" dirty="0" err="1"/>
              <a:t>asnjë</a:t>
            </a:r>
            <a:r>
              <a:rPr lang="en-US" b="1" dirty="0"/>
              <a:t> </a:t>
            </a:r>
            <a:r>
              <a:rPr lang="en-US" b="1" dirty="0" err="1"/>
              <a:t>rast</a:t>
            </a:r>
            <a:r>
              <a:rPr lang="en-US" b="1" dirty="0"/>
              <a:t> </a:t>
            </a:r>
            <a:r>
              <a:rPr lang="en-US" b="1" dirty="0" err="1"/>
              <a:t>nuk</a:t>
            </a:r>
            <a:r>
              <a:rPr lang="en-US" b="1" dirty="0"/>
              <a:t> </a:t>
            </a:r>
            <a:r>
              <a:rPr lang="en-US" b="1" dirty="0" err="1"/>
              <a:t>përbën</a:t>
            </a:r>
            <a:r>
              <a:rPr lang="en-US" b="1" dirty="0"/>
              <a:t> </a:t>
            </a:r>
            <a:r>
              <a:rPr lang="en-US" b="1" dirty="0" err="1"/>
              <a:t>pengesë</a:t>
            </a:r>
            <a:r>
              <a:rPr lang="en-US" b="1" dirty="0"/>
              <a:t> </a:t>
            </a:r>
            <a:r>
              <a:rPr lang="en-US" b="1" dirty="0" err="1"/>
              <a:t>që</a:t>
            </a:r>
            <a:r>
              <a:rPr lang="en-US" b="1" dirty="0"/>
              <a:t> </a:t>
            </a:r>
            <a:r>
              <a:rPr lang="en-US" b="1" dirty="0" err="1"/>
              <a:t>gjykata</a:t>
            </a:r>
            <a:r>
              <a:rPr lang="en-US" b="1" dirty="0"/>
              <a:t> </a:t>
            </a:r>
            <a:r>
              <a:rPr lang="en-US" b="1" dirty="0" err="1"/>
              <a:t>që</a:t>
            </a:r>
            <a:r>
              <a:rPr lang="en-US" b="1" dirty="0"/>
              <a:t> </a:t>
            </a:r>
            <a:r>
              <a:rPr lang="en-US" b="1" dirty="0" err="1"/>
              <a:t>qëndron</a:t>
            </a:r>
            <a:r>
              <a:rPr lang="en-US" b="1" dirty="0"/>
              <a:t> </a:t>
            </a:r>
            <a:r>
              <a:rPr lang="en-US" b="1" dirty="0" err="1"/>
              <a:t>më</a:t>
            </a:r>
            <a:r>
              <a:rPr lang="en-US" b="1" dirty="0"/>
              <a:t> </a:t>
            </a:r>
            <a:r>
              <a:rPr lang="en-US" b="1" dirty="0" err="1"/>
              <a:t>lart</a:t>
            </a:r>
            <a:r>
              <a:rPr lang="en-US" b="1" dirty="0"/>
              <a:t> </a:t>
            </a:r>
            <a:r>
              <a:rPr lang="en-US" b="1" dirty="0" err="1"/>
              <a:t>në</a:t>
            </a:r>
            <a:r>
              <a:rPr lang="en-US" b="1" dirty="0"/>
              <a:t> </a:t>
            </a:r>
            <a:r>
              <a:rPr lang="en-US" b="1" dirty="0" err="1"/>
              <a:t>hierarkinë</a:t>
            </a:r>
            <a:r>
              <a:rPr lang="en-US" b="1" dirty="0"/>
              <a:t> e </a:t>
            </a:r>
            <a:r>
              <a:rPr lang="en-US" b="1" dirty="0" err="1"/>
              <a:t>sistemit</a:t>
            </a:r>
            <a:r>
              <a:rPr lang="en-US" b="1" dirty="0"/>
              <a:t> </a:t>
            </a:r>
            <a:r>
              <a:rPr lang="en-US" b="1" dirty="0" err="1"/>
              <a:t>gjyqësor</a:t>
            </a:r>
            <a:r>
              <a:rPr lang="en-US" b="1" dirty="0"/>
              <a:t>, </a:t>
            </a:r>
            <a:r>
              <a:rPr lang="en-US" b="1" dirty="0" err="1"/>
              <a:t>të</a:t>
            </a:r>
            <a:r>
              <a:rPr lang="en-US" b="1" dirty="0"/>
              <a:t> </a:t>
            </a:r>
            <a:r>
              <a:rPr lang="en-US" b="1" dirty="0" err="1"/>
              <a:t>disponojë</a:t>
            </a:r>
            <a:r>
              <a:rPr lang="en-US" b="1" dirty="0"/>
              <a:t> </a:t>
            </a:r>
            <a:r>
              <a:rPr lang="en-US" b="1" dirty="0" err="1"/>
              <a:t>për</a:t>
            </a:r>
            <a:r>
              <a:rPr lang="en-US" b="1" dirty="0"/>
              <a:t> </a:t>
            </a:r>
            <a:r>
              <a:rPr lang="en-US" b="1" dirty="0" err="1"/>
              <a:t>prishjen</a:t>
            </a:r>
            <a:r>
              <a:rPr lang="en-US" b="1" dirty="0"/>
              <a:t> e </a:t>
            </a:r>
            <a:r>
              <a:rPr lang="en-US" b="1" dirty="0" err="1"/>
              <a:t>vendimit</a:t>
            </a:r>
            <a:r>
              <a:rPr lang="en-US" b="1" dirty="0"/>
              <a:t> (</a:t>
            </a:r>
            <a:r>
              <a:rPr lang="en-US" b="1" i="1" dirty="0" err="1"/>
              <a:t>për</a:t>
            </a:r>
            <a:r>
              <a:rPr lang="en-US" b="1" dirty="0"/>
              <a:t> </a:t>
            </a:r>
            <a:r>
              <a:rPr lang="sq-AL" b="1" i="1" dirty="0"/>
              <a:t>pranimin e kërkesës për gjykim të shkurtuar)</a:t>
            </a:r>
            <a:r>
              <a:rPr lang="en-US" b="1" dirty="0"/>
              <a:t> </a:t>
            </a:r>
            <a:r>
              <a:rPr lang="en-US" b="1" dirty="0" err="1"/>
              <a:t>kur</a:t>
            </a:r>
            <a:r>
              <a:rPr lang="en-US" b="1" dirty="0"/>
              <a:t> </a:t>
            </a:r>
            <a:r>
              <a:rPr lang="en-US" b="1" dirty="0" err="1"/>
              <a:t>konstaton</a:t>
            </a:r>
            <a:r>
              <a:rPr lang="en-US" b="1" dirty="0"/>
              <a:t>, </a:t>
            </a:r>
            <a:r>
              <a:rPr lang="en-US" b="1" dirty="0" err="1"/>
              <a:t>si</a:t>
            </a:r>
            <a:r>
              <a:rPr lang="en-US" b="1" dirty="0"/>
              <a:t> </a:t>
            </a:r>
            <a:r>
              <a:rPr lang="en-US" b="1" dirty="0" err="1"/>
              <a:t>në</a:t>
            </a:r>
            <a:r>
              <a:rPr lang="en-US" b="1" dirty="0"/>
              <a:t> </a:t>
            </a:r>
            <a:r>
              <a:rPr lang="en-US" b="1" dirty="0" err="1"/>
              <a:t>rastin</a:t>
            </a:r>
            <a:r>
              <a:rPr lang="en-US" b="1" dirty="0"/>
              <a:t> </a:t>
            </a:r>
            <a:r>
              <a:rPr lang="en-US" b="1" dirty="0" err="1"/>
              <a:t>konkret</a:t>
            </a:r>
            <a:r>
              <a:rPr lang="en-US" b="1" dirty="0"/>
              <a:t> se, </a:t>
            </a:r>
            <a:r>
              <a:rPr lang="en-US" b="1" dirty="0" err="1"/>
              <a:t>është</a:t>
            </a:r>
            <a:r>
              <a:rPr lang="en-US" b="1" dirty="0"/>
              <a:t> e </a:t>
            </a:r>
            <a:r>
              <a:rPr lang="en-US" b="1" dirty="0" err="1"/>
              <a:t>domosdoshme</a:t>
            </a:r>
            <a:r>
              <a:rPr lang="en-US" b="1" dirty="0"/>
              <a:t> </a:t>
            </a:r>
            <a:r>
              <a:rPr lang="en-US" b="1" dirty="0" err="1"/>
              <a:t>që</a:t>
            </a:r>
            <a:r>
              <a:rPr lang="en-US" b="1" dirty="0"/>
              <a:t> </a:t>
            </a:r>
            <a:r>
              <a:rPr lang="en-US" b="1" dirty="0" err="1"/>
              <a:t>në</a:t>
            </a:r>
            <a:r>
              <a:rPr lang="en-US" b="1" dirty="0"/>
              <a:t> </a:t>
            </a:r>
            <a:r>
              <a:rPr lang="en-US" b="1" dirty="0" err="1"/>
              <a:t>zbatim</a:t>
            </a:r>
            <a:r>
              <a:rPr lang="en-US" b="1" dirty="0"/>
              <a:t> </a:t>
            </a:r>
            <a:r>
              <a:rPr lang="en-US" b="1" dirty="0" err="1"/>
              <a:t>të</a:t>
            </a:r>
            <a:r>
              <a:rPr lang="en-US" b="1" dirty="0"/>
              <a:t> </a:t>
            </a:r>
            <a:r>
              <a:rPr lang="en-US" b="1" dirty="0" err="1"/>
              <a:t>nenit</a:t>
            </a:r>
            <a:r>
              <a:rPr lang="en-US" b="1" dirty="0"/>
              <a:t> 380 </a:t>
            </a:r>
            <a:r>
              <a:rPr lang="en-US" b="1" dirty="0" err="1"/>
              <a:t>të</a:t>
            </a:r>
            <a:r>
              <a:rPr lang="en-US" b="1" dirty="0"/>
              <a:t> </a:t>
            </a:r>
            <a:r>
              <a:rPr lang="en-US" b="1" dirty="0" err="1"/>
              <a:t>K.Pr.Penale</a:t>
            </a:r>
            <a:r>
              <a:rPr lang="en-US" b="1" dirty="0"/>
              <a:t>, </a:t>
            </a:r>
            <a:r>
              <a:rPr lang="en-US" b="1" dirty="0" err="1"/>
              <a:t>të</a:t>
            </a:r>
            <a:r>
              <a:rPr lang="en-US" b="1" dirty="0"/>
              <a:t> </a:t>
            </a:r>
            <a:r>
              <a:rPr lang="en-US" b="1" dirty="0" err="1"/>
              <a:t>përsëritet</a:t>
            </a:r>
            <a:r>
              <a:rPr lang="en-US" b="1" dirty="0"/>
              <a:t> </a:t>
            </a:r>
            <a:r>
              <a:rPr lang="en-US" b="1" dirty="0" err="1"/>
              <a:t>shqyrtimi</a:t>
            </a:r>
            <a:r>
              <a:rPr lang="en-US" b="1" dirty="0"/>
              <a:t> </a:t>
            </a:r>
            <a:r>
              <a:rPr lang="en-US" b="1" dirty="0" err="1"/>
              <a:t>gjyqësor</a:t>
            </a:r>
            <a:r>
              <a:rPr lang="en-US" b="1" dirty="0"/>
              <a:t> me </a:t>
            </a:r>
            <a:r>
              <a:rPr lang="en-US" b="1" dirty="0" err="1"/>
              <a:t>qëllim</a:t>
            </a:r>
            <a:r>
              <a:rPr lang="en-US" b="1" dirty="0"/>
              <a:t> </a:t>
            </a:r>
            <a:r>
              <a:rPr lang="en-US" b="1" dirty="0" err="1"/>
              <a:t>dhënien</a:t>
            </a:r>
            <a:r>
              <a:rPr lang="en-US" b="1" dirty="0"/>
              <a:t> e </a:t>
            </a:r>
            <a:r>
              <a:rPr lang="en-US" b="1" dirty="0" err="1"/>
              <a:t>drejtësisë</a:t>
            </a:r>
            <a:r>
              <a:rPr lang="en-US" b="1" dirty="0"/>
              <a:t>, </a:t>
            </a:r>
            <a:r>
              <a:rPr lang="en-US" b="1" dirty="0" err="1"/>
              <a:t>bazuar</a:t>
            </a:r>
            <a:r>
              <a:rPr lang="en-US" b="1" dirty="0"/>
              <a:t> </a:t>
            </a:r>
            <a:r>
              <a:rPr lang="en-US" b="1" dirty="0" err="1"/>
              <a:t>vetëm</a:t>
            </a:r>
            <a:r>
              <a:rPr lang="en-US" b="1" dirty="0"/>
              <a:t> </a:t>
            </a:r>
            <a:r>
              <a:rPr lang="en-US" b="1" dirty="0" err="1"/>
              <a:t>mbi</a:t>
            </a:r>
            <a:r>
              <a:rPr lang="en-US" b="1" dirty="0"/>
              <a:t> </a:t>
            </a:r>
            <a:r>
              <a:rPr lang="en-US" b="1" dirty="0" err="1"/>
              <a:t>prova</a:t>
            </a:r>
            <a:r>
              <a:rPr lang="en-US" b="1" dirty="0"/>
              <a:t> </a:t>
            </a:r>
            <a:r>
              <a:rPr lang="en-US" b="1" dirty="0" err="1"/>
              <a:t>të</a:t>
            </a:r>
            <a:r>
              <a:rPr lang="en-US" b="1" dirty="0"/>
              <a:t> </a:t>
            </a:r>
            <a:r>
              <a:rPr lang="en-US" b="1" dirty="0" err="1"/>
              <a:t>administruara</a:t>
            </a:r>
            <a:r>
              <a:rPr lang="en-US" b="1" dirty="0"/>
              <a:t> </a:t>
            </a:r>
            <a:r>
              <a:rPr lang="en-US" b="1" dirty="0" err="1"/>
              <a:t>gjatë</a:t>
            </a:r>
            <a:r>
              <a:rPr lang="en-US" b="1" dirty="0"/>
              <a:t> </a:t>
            </a:r>
            <a:r>
              <a:rPr lang="en-US" b="1" dirty="0" err="1"/>
              <a:t>procesit</a:t>
            </a:r>
            <a:r>
              <a:rPr lang="en-US" b="1" dirty="0"/>
              <a:t> </a:t>
            </a:r>
            <a:r>
              <a:rPr lang="en-US" b="1" dirty="0" err="1"/>
              <a:t>gjyqëso</a:t>
            </a:r>
            <a:r>
              <a:rPr lang="en-US" dirty="0" err="1"/>
              <a:t>r</a:t>
            </a:r>
            <a:r>
              <a:rPr lang="en-US" dirty="0"/>
              <a:t>. </a:t>
            </a:r>
          </a:p>
          <a:p>
            <a:pPr algn="just"/>
            <a:r>
              <a:rPr lang="en-US" dirty="0" err="1"/>
              <a:t>Kolegji</a:t>
            </a:r>
            <a:r>
              <a:rPr lang="en-US" dirty="0"/>
              <a:t> </a:t>
            </a:r>
            <a:r>
              <a:rPr lang="en-US" dirty="0" err="1"/>
              <a:t>vlerëson</a:t>
            </a:r>
            <a:r>
              <a:rPr lang="en-US" dirty="0"/>
              <a:t>, se </a:t>
            </a:r>
            <a:r>
              <a:rPr lang="en-US" dirty="0" err="1"/>
              <a:t>ky</a:t>
            </a:r>
            <a:r>
              <a:rPr lang="en-US" dirty="0"/>
              <a:t> </a:t>
            </a:r>
            <a:r>
              <a:rPr lang="en-US" dirty="0" err="1"/>
              <a:t>qëndrim</a:t>
            </a:r>
            <a:r>
              <a:rPr lang="en-US" dirty="0"/>
              <a:t> </a:t>
            </a:r>
            <a:r>
              <a:rPr lang="en-US" dirty="0" err="1"/>
              <a:t>është</a:t>
            </a:r>
            <a:r>
              <a:rPr lang="en-US" dirty="0"/>
              <a:t> </a:t>
            </a:r>
            <a:r>
              <a:rPr lang="en-US" dirty="0" err="1"/>
              <a:t>ligjor</a:t>
            </a:r>
            <a:r>
              <a:rPr lang="en-US" dirty="0"/>
              <a:t>, </a:t>
            </a:r>
            <a:r>
              <a:rPr lang="en-US" dirty="0" err="1"/>
              <a:t>në</a:t>
            </a:r>
            <a:r>
              <a:rPr lang="en-US" dirty="0"/>
              <a:t> </a:t>
            </a:r>
            <a:r>
              <a:rPr lang="en-US" dirty="0" err="1"/>
              <a:t>interpretim</a:t>
            </a:r>
            <a:r>
              <a:rPr lang="en-US" dirty="0"/>
              <a:t> </a:t>
            </a:r>
            <a:r>
              <a:rPr lang="en-US" dirty="0" err="1"/>
              <a:t>të</a:t>
            </a:r>
            <a:r>
              <a:rPr lang="en-US" dirty="0"/>
              <a:t> </a:t>
            </a:r>
            <a:r>
              <a:rPr lang="en-US" dirty="0" err="1"/>
              <a:t>dispozitave</a:t>
            </a:r>
            <a:r>
              <a:rPr lang="en-US" dirty="0"/>
              <a:t> </a:t>
            </a:r>
            <a:r>
              <a:rPr lang="en-US" dirty="0" err="1"/>
              <a:t>përkatëse</a:t>
            </a:r>
            <a:r>
              <a:rPr lang="en-US" dirty="0"/>
              <a:t> </a:t>
            </a:r>
            <a:r>
              <a:rPr lang="en-US" dirty="0" err="1"/>
              <a:t>të</a:t>
            </a:r>
            <a:r>
              <a:rPr lang="en-US" dirty="0"/>
              <a:t> </a:t>
            </a:r>
            <a:r>
              <a:rPr lang="en-US" dirty="0" err="1"/>
              <a:t>K.Pr.Penale</a:t>
            </a:r>
            <a:r>
              <a:rPr lang="en-US" dirty="0"/>
              <a:t>, </a:t>
            </a:r>
            <a:r>
              <a:rPr lang="en-US" dirty="0" err="1"/>
              <a:t>si</a:t>
            </a:r>
            <a:r>
              <a:rPr lang="en-US" dirty="0"/>
              <a:t> </a:t>
            </a:r>
            <a:r>
              <a:rPr lang="en-US" dirty="0" err="1"/>
              <a:t>dhe</a:t>
            </a:r>
            <a:r>
              <a:rPr lang="en-US" dirty="0"/>
              <a:t> </a:t>
            </a:r>
            <a:r>
              <a:rPr lang="en-US" dirty="0" err="1"/>
              <a:t>zbatim</a:t>
            </a:r>
            <a:r>
              <a:rPr lang="en-US" dirty="0"/>
              <a:t> </a:t>
            </a:r>
            <a:r>
              <a:rPr lang="en-US" dirty="0" err="1"/>
              <a:t>të</a:t>
            </a:r>
            <a:r>
              <a:rPr lang="en-US" dirty="0"/>
              <a:t> </a:t>
            </a:r>
            <a:r>
              <a:rPr lang="en-US" dirty="0" err="1"/>
              <a:t>vendimit</a:t>
            </a:r>
            <a:r>
              <a:rPr lang="en-US" dirty="0"/>
              <a:t> </a:t>
            </a:r>
            <a:r>
              <a:rPr lang="en-US" dirty="0" err="1"/>
              <a:t>unifikues</a:t>
            </a:r>
            <a:r>
              <a:rPr lang="en-US" dirty="0"/>
              <a:t> </a:t>
            </a:r>
            <a:r>
              <a:rPr lang="en-US" dirty="0" err="1"/>
              <a:t>të</a:t>
            </a:r>
            <a:r>
              <a:rPr lang="en-US" dirty="0"/>
              <a:t> </a:t>
            </a:r>
            <a:r>
              <a:rPr lang="en-US" dirty="0" err="1"/>
              <a:t>Kolegjeve</a:t>
            </a:r>
            <a:r>
              <a:rPr lang="en-US" dirty="0"/>
              <a:t> </a:t>
            </a:r>
            <a:r>
              <a:rPr lang="en-US" dirty="0" err="1"/>
              <a:t>të</a:t>
            </a:r>
            <a:r>
              <a:rPr lang="en-US" dirty="0"/>
              <a:t> </a:t>
            </a:r>
            <a:r>
              <a:rPr lang="en-US" dirty="0" err="1"/>
              <a:t>Bashkuara</a:t>
            </a:r>
            <a:r>
              <a:rPr lang="en-US" dirty="0"/>
              <a:t> </a:t>
            </a:r>
            <a:r>
              <a:rPr lang="en-US" dirty="0" err="1"/>
              <a:t>të</a:t>
            </a:r>
            <a:r>
              <a:rPr lang="en-US" dirty="0"/>
              <a:t> </a:t>
            </a:r>
            <a:r>
              <a:rPr lang="en-US" dirty="0" err="1"/>
              <a:t>Gjykatës</a:t>
            </a:r>
            <a:r>
              <a:rPr lang="en-US" dirty="0"/>
              <a:t> </a:t>
            </a:r>
            <a:r>
              <a:rPr lang="en-US" dirty="0" err="1"/>
              <a:t>së</a:t>
            </a:r>
            <a:r>
              <a:rPr lang="en-US" dirty="0"/>
              <a:t> </a:t>
            </a:r>
            <a:r>
              <a:rPr lang="en-US" dirty="0" err="1"/>
              <a:t>Lartë</a:t>
            </a:r>
            <a:r>
              <a:rPr lang="en-US" dirty="0"/>
              <a:t> nr. 02, </a:t>
            </a:r>
            <a:r>
              <a:rPr lang="en-US" dirty="0" err="1"/>
              <a:t>datë</a:t>
            </a:r>
            <a:r>
              <a:rPr lang="en-US" dirty="0"/>
              <a:t> 29.01.2003....</a:t>
            </a:r>
            <a:r>
              <a:rPr lang="en-US" dirty="0" err="1"/>
              <a:t>Kolegji</a:t>
            </a:r>
            <a:r>
              <a:rPr lang="en-US" dirty="0"/>
              <a:t> </a:t>
            </a:r>
            <a:r>
              <a:rPr lang="en-US" dirty="0" err="1"/>
              <a:t>vlerëson</a:t>
            </a:r>
            <a:r>
              <a:rPr lang="en-US" dirty="0"/>
              <a:t> se, </a:t>
            </a:r>
            <a:r>
              <a:rPr lang="en-US" dirty="0" err="1"/>
              <a:t>detyrimi</a:t>
            </a:r>
            <a:r>
              <a:rPr lang="en-US" dirty="0"/>
              <a:t> </a:t>
            </a:r>
            <a:r>
              <a:rPr lang="en-US" dirty="0" err="1"/>
              <a:t>që</a:t>
            </a:r>
            <a:r>
              <a:rPr lang="en-US" dirty="0"/>
              <a:t> </a:t>
            </a:r>
            <a:r>
              <a:rPr lang="en-US" dirty="0" err="1"/>
              <a:t>kishte</a:t>
            </a:r>
            <a:r>
              <a:rPr lang="en-US" dirty="0"/>
              <a:t> </a:t>
            </a:r>
            <a:r>
              <a:rPr lang="en-US" dirty="0" err="1"/>
              <a:t>gjykata</a:t>
            </a:r>
            <a:r>
              <a:rPr lang="en-US" dirty="0"/>
              <a:t> e </a:t>
            </a:r>
            <a:r>
              <a:rPr lang="en-US" dirty="0" err="1"/>
              <a:t>apelit</a:t>
            </a:r>
            <a:r>
              <a:rPr lang="en-US" dirty="0"/>
              <a:t>, </a:t>
            </a:r>
            <a:r>
              <a:rPr lang="en-US" dirty="0" err="1"/>
              <a:t>rrjedh</a:t>
            </a:r>
            <a:r>
              <a:rPr lang="en-US" dirty="0"/>
              <a:t> </a:t>
            </a:r>
            <a:r>
              <a:rPr lang="en-US" b="1" dirty="0" err="1"/>
              <a:t>së</a:t>
            </a:r>
            <a:r>
              <a:rPr lang="en-US" b="1" dirty="0"/>
              <a:t> </a:t>
            </a:r>
            <a:r>
              <a:rPr lang="en-US" b="1" dirty="0" err="1"/>
              <a:t>pari</a:t>
            </a:r>
            <a:r>
              <a:rPr lang="en-US" b="1" dirty="0"/>
              <a:t> </a:t>
            </a:r>
            <a:r>
              <a:rPr lang="en-US" b="1" dirty="0" err="1"/>
              <a:t>nga</a:t>
            </a:r>
            <a:r>
              <a:rPr lang="en-US" b="1" dirty="0"/>
              <a:t> </a:t>
            </a:r>
            <a:r>
              <a:rPr lang="en-US" b="1" dirty="0" err="1"/>
              <a:t>fakti</a:t>
            </a:r>
            <a:r>
              <a:rPr lang="en-US" b="1" dirty="0"/>
              <a:t> </a:t>
            </a:r>
            <a:r>
              <a:rPr lang="en-US" b="1" dirty="0" err="1"/>
              <a:t>që</a:t>
            </a:r>
            <a:r>
              <a:rPr lang="en-US" b="1" dirty="0"/>
              <a:t>, </a:t>
            </a:r>
            <a:r>
              <a:rPr lang="en-US" b="1" dirty="0" err="1"/>
              <a:t>sipas</a:t>
            </a:r>
            <a:r>
              <a:rPr lang="en-US" b="1" dirty="0"/>
              <a:t> </a:t>
            </a:r>
            <a:r>
              <a:rPr lang="en-US" b="1" dirty="0" err="1"/>
              <a:t>nenit</a:t>
            </a:r>
            <a:r>
              <a:rPr lang="en-US" b="1" dirty="0"/>
              <a:t> 427 </a:t>
            </a:r>
            <a:r>
              <a:rPr lang="en-US" b="1" dirty="0" err="1"/>
              <a:t>të</a:t>
            </a:r>
            <a:r>
              <a:rPr lang="en-US" b="1" dirty="0"/>
              <a:t> </a:t>
            </a:r>
            <a:r>
              <a:rPr lang="en-US" b="1" dirty="0" err="1"/>
              <a:t>K.Pr.Penale</a:t>
            </a:r>
            <a:r>
              <a:rPr lang="en-US" b="1" dirty="0"/>
              <a:t>, </a:t>
            </a:r>
            <a:r>
              <a:rPr lang="en-US" b="1" dirty="0" err="1"/>
              <a:t>asaj</a:t>
            </a:r>
            <a:r>
              <a:rPr lang="en-US" b="1" dirty="0"/>
              <a:t> </a:t>
            </a:r>
            <a:r>
              <a:rPr lang="en-US" b="1" dirty="0" err="1"/>
              <a:t>i</a:t>
            </a:r>
            <a:r>
              <a:rPr lang="en-US" b="1" dirty="0"/>
              <a:t> </a:t>
            </a:r>
            <a:r>
              <a:rPr lang="en-US" b="1" dirty="0" err="1"/>
              <a:t>është</a:t>
            </a:r>
            <a:r>
              <a:rPr lang="en-US" b="1" dirty="0"/>
              <a:t> </a:t>
            </a:r>
            <a:r>
              <a:rPr lang="en-US" b="1" dirty="0" err="1"/>
              <a:t>njohur</a:t>
            </a:r>
            <a:r>
              <a:rPr lang="en-US" b="1" dirty="0"/>
              <a:t> e </a:t>
            </a:r>
            <a:r>
              <a:rPr lang="en-US" b="1" dirty="0" err="1"/>
              <a:t>drejta</a:t>
            </a:r>
            <a:r>
              <a:rPr lang="en-US" b="1" dirty="0"/>
              <a:t> e </a:t>
            </a:r>
            <a:r>
              <a:rPr lang="en-US" b="1" dirty="0" err="1"/>
              <a:t>përsëritjes</a:t>
            </a:r>
            <a:r>
              <a:rPr lang="en-US" b="1" dirty="0"/>
              <a:t> </a:t>
            </a:r>
            <a:r>
              <a:rPr lang="en-US" b="1" dirty="0" err="1"/>
              <a:t>së</a:t>
            </a:r>
            <a:r>
              <a:rPr lang="en-US" b="1" dirty="0"/>
              <a:t> </a:t>
            </a:r>
            <a:r>
              <a:rPr lang="en-US" b="1" dirty="0" err="1"/>
              <a:t>shqyrtimit</a:t>
            </a:r>
            <a:r>
              <a:rPr lang="en-US" b="1" dirty="0"/>
              <a:t> </a:t>
            </a:r>
            <a:r>
              <a:rPr lang="en-US" b="1" dirty="0" err="1"/>
              <a:t>gjyqësor</a:t>
            </a:r>
            <a:r>
              <a:rPr lang="en-US" b="1" dirty="0"/>
              <a:t> </a:t>
            </a:r>
            <a:r>
              <a:rPr lang="en-US" b="1" dirty="0" err="1"/>
              <a:t>dhe</a:t>
            </a:r>
            <a:r>
              <a:rPr lang="en-US" b="1" dirty="0"/>
              <a:t> </a:t>
            </a:r>
            <a:r>
              <a:rPr lang="en-US" b="1" dirty="0" err="1"/>
              <a:t>së</a:t>
            </a:r>
            <a:r>
              <a:rPr lang="en-US" b="1" dirty="0"/>
              <a:t> </a:t>
            </a:r>
            <a:r>
              <a:rPr lang="en-US" b="1" dirty="0" err="1"/>
              <a:t>dyti</a:t>
            </a:r>
            <a:r>
              <a:rPr lang="en-US" b="1" dirty="0"/>
              <a:t>,  </a:t>
            </a:r>
            <a:r>
              <a:rPr lang="en-US" b="1" dirty="0" err="1"/>
              <a:t>nga</a:t>
            </a:r>
            <a:r>
              <a:rPr lang="en-US" b="1" dirty="0"/>
              <a:t> </a:t>
            </a:r>
            <a:r>
              <a:rPr lang="en-US" b="1" dirty="0" err="1"/>
              <a:t>ndalimi</a:t>
            </a:r>
            <a:r>
              <a:rPr lang="en-US" b="1" dirty="0"/>
              <a:t> </a:t>
            </a:r>
            <a:r>
              <a:rPr lang="en-US" b="1" dirty="0" err="1"/>
              <a:t>që</a:t>
            </a:r>
            <a:r>
              <a:rPr lang="en-US" b="1" dirty="0"/>
              <a:t> </a:t>
            </a:r>
            <a:r>
              <a:rPr lang="en-US" b="1" dirty="0" err="1"/>
              <a:t>përmban</a:t>
            </a:r>
            <a:r>
              <a:rPr lang="en-US" b="1" dirty="0"/>
              <a:t> </a:t>
            </a:r>
            <a:r>
              <a:rPr lang="en-US" b="1" dirty="0" err="1"/>
              <a:t>dispozita</a:t>
            </a:r>
            <a:r>
              <a:rPr lang="en-US" b="1" dirty="0"/>
              <a:t> e </a:t>
            </a:r>
            <a:r>
              <a:rPr lang="en-US" b="1" dirty="0" err="1"/>
              <a:t>nenit</a:t>
            </a:r>
            <a:r>
              <a:rPr lang="en-US" b="1" dirty="0"/>
              <a:t> 428 </a:t>
            </a:r>
            <a:r>
              <a:rPr lang="en-US" b="1" dirty="0" err="1"/>
              <a:t>të</a:t>
            </a:r>
            <a:r>
              <a:rPr lang="en-US" b="1" dirty="0"/>
              <a:t> </a:t>
            </a:r>
            <a:r>
              <a:rPr lang="en-US" b="1" dirty="0" err="1"/>
              <a:t>këtij</a:t>
            </a:r>
            <a:r>
              <a:rPr lang="en-US" b="1" dirty="0"/>
              <a:t> Kodi, </a:t>
            </a:r>
            <a:r>
              <a:rPr lang="en-US" b="1" dirty="0" err="1"/>
              <a:t>për</a:t>
            </a:r>
            <a:r>
              <a:rPr lang="en-US" b="1" dirty="0"/>
              <a:t> </a:t>
            </a:r>
            <a:r>
              <a:rPr lang="en-US" b="1" dirty="0" err="1"/>
              <a:t>të</a:t>
            </a:r>
            <a:r>
              <a:rPr lang="en-US" b="1" dirty="0"/>
              <a:t> </a:t>
            </a:r>
            <a:r>
              <a:rPr lang="en-US" b="1" dirty="0" err="1"/>
              <a:t>vendosur</a:t>
            </a:r>
            <a:r>
              <a:rPr lang="en-US" b="1" dirty="0"/>
              <a:t> </a:t>
            </a:r>
            <a:r>
              <a:rPr lang="en-US" b="1" dirty="0" err="1"/>
              <a:t>kthimin</a:t>
            </a:r>
            <a:r>
              <a:rPr lang="en-US" b="1" dirty="0"/>
              <a:t> e </a:t>
            </a:r>
            <a:r>
              <a:rPr lang="en-US" b="1" dirty="0" err="1"/>
              <a:t>akteve</a:t>
            </a:r>
            <a:r>
              <a:rPr lang="en-US" b="1" dirty="0"/>
              <a:t> </a:t>
            </a:r>
            <a:r>
              <a:rPr lang="en-US" b="1" dirty="0" err="1"/>
              <a:t>gjykatës</a:t>
            </a:r>
            <a:r>
              <a:rPr lang="en-US" b="1" dirty="0"/>
              <a:t> </a:t>
            </a:r>
            <a:r>
              <a:rPr lang="en-US" b="1" dirty="0" err="1"/>
              <a:t>së</a:t>
            </a:r>
            <a:r>
              <a:rPr lang="en-US" b="1" dirty="0"/>
              <a:t> </a:t>
            </a:r>
            <a:r>
              <a:rPr lang="en-US" b="1" dirty="0" err="1"/>
              <a:t>shkallës</a:t>
            </a:r>
            <a:r>
              <a:rPr lang="en-US" b="1" dirty="0"/>
              <a:t> </a:t>
            </a:r>
            <a:r>
              <a:rPr lang="en-US" b="1" dirty="0" err="1"/>
              <a:t>së</a:t>
            </a:r>
            <a:r>
              <a:rPr lang="en-US" b="1" dirty="0"/>
              <a:t> </a:t>
            </a:r>
            <a:r>
              <a:rPr lang="en-US" b="1" dirty="0" err="1"/>
              <a:t>parë</a:t>
            </a:r>
            <a:r>
              <a:rPr lang="en-US" b="1" dirty="0"/>
              <a:t>, </a:t>
            </a:r>
            <a:r>
              <a:rPr lang="en-US" b="1" dirty="0" err="1"/>
              <a:t>kur</a:t>
            </a:r>
            <a:r>
              <a:rPr lang="en-US" b="1" dirty="0"/>
              <a:t> </a:t>
            </a:r>
            <a:r>
              <a:rPr lang="en-US" b="1" dirty="0" err="1"/>
              <a:t>kjo</a:t>
            </a:r>
            <a:r>
              <a:rPr lang="en-US" b="1" dirty="0"/>
              <a:t> </a:t>
            </a:r>
            <a:r>
              <a:rPr lang="en-US" b="1" dirty="0" err="1"/>
              <a:t>dispozitë</a:t>
            </a:r>
            <a:r>
              <a:rPr lang="en-US" b="1" dirty="0"/>
              <a:t> </a:t>
            </a:r>
            <a:r>
              <a:rPr lang="en-US" b="1" dirty="0" err="1"/>
              <a:t>ligjore</a:t>
            </a:r>
            <a:r>
              <a:rPr lang="en-US" b="1" dirty="0"/>
              <a:t> </a:t>
            </a:r>
            <a:r>
              <a:rPr lang="en-US" b="1" dirty="0" err="1"/>
              <a:t>nuk</a:t>
            </a:r>
            <a:r>
              <a:rPr lang="en-US" b="1" dirty="0"/>
              <a:t> e </a:t>
            </a:r>
            <a:r>
              <a:rPr lang="en-US" b="1" dirty="0" err="1"/>
              <a:t>parashikon</a:t>
            </a:r>
            <a:r>
              <a:rPr lang="en-US" b="1" dirty="0"/>
              <a:t> </a:t>
            </a:r>
            <a:r>
              <a:rPr lang="en-US" b="1" dirty="0" err="1"/>
              <a:t>shprehimisht</a:t>
            </a:r>
            <a:r>
              <a:rPr lang="en-US" dirty="0"/>
              <a:t>. </a:t>
            </a:r>
            <a:r>
              <a:rPr lang="en-US" dirty="0" err="1"/>
              <a:t>Kjo</a:t>
            </a:r>
            <a:r>
              <a:rPr lang="en-US" dirty="0"/>
              <a:t>, </a:t>
            </a:r>
            <a:r>
              <a:rPr lang="en-US" dirty="0" err="1"/>
              <a:t>sepse</a:t>
            </a:r>
            <a:r>
              <a:rPr lang="en-US" dirty="0"/>
              <a:t> </a:t>
            </a:r>
            <a:r>
              <a:rPr lang="en-US" dirty="0" err="1"/>
              <a:t>sipas</a:t>
            </a:r>
            <a:r>
              <a:rPr lang="en-US" dirty="0"/>
              <a:t> </a:t>
            </a:r>
            <a:r>
              <a:rPr lang="en-US" dirty="0" err="1"/>
              <a:t>përmbajtjes</a:t>
            </a:r>
            <a:r>
              <a:rPr lang="en-US" dirty="0"/>
              <a:t> </a:t>
            </a:r>
            <a:r>
              <a:rPr lang="en-US" dirty="0" err="1"/>
              <a:t>së</a:t>
            </a:r>
            <a:r>
              <a:rPr lang="en-US" dirty="0"/>
              <a:t> </a:t>
            </a:r>
            <a:r>
              <a:rPr lang="en-US" dirty="0" err="1"/>
              <a:t>shkronjës</a:t>
            </a:r>
            <a:r>
              <a:rPr lang="en-US" dirty="0"/>
              <a:t> “ç </a:t>
            </a:r>
            <a:r>
              <a:rPr lang="en-US" dirty="0" err="1"/>
              <a:t>të</a:t>
            </a:r>
            <a:r>
              <a:rPr lang="en-US" dirty="0"/>
              <a:t> </a:t>
            </a:r>
            <a:r>
              <a:rPr lang="en-US" dirty="0" err="1"/>
              <a:t>kësaj</a:t>
            </a:r>
            <a:r>
              <a:rPr lang="en-US" dirty="0"/>
              <a:t> </a:t>
            </a:r>
            <a:r>
              <a:rPr lang="en-US" dirty="0" err="1"/>
              <a:t>dispozite</a:t>
            </a:r>
            <a:r>
              <a:rPr lang="en-US" dirty="0"/>
              <a:t> </a:t>
            </a:r>
            <a:r>
              <a:rPr lang="en-US" dirty="0" err="1"/>
              <a:t>ligjore</a:t>
            </a:r>
            <a:r>
              <a:rPr lang="en-US" dirty="0"/>
              <a:t>, </a:t>
            </a:r>
            <a:r>
              <a:rPr lang="en-US" dirty="0" err="1"/>
              <a:t>shkaku</a:t>
            </a:r>
            <a:r>
              <a:rPr lang="en-US" dirty="0"/>
              <a:t> </a:t>
            </a:r>
            <a:r>
              <a:rPr lang="en-US" dirty="0" err="1"/>
              <a:t>për</a:t>
            </a:r>
            <a:r>
              <a:rPr lang="en-US" dirty="0"/>
              <a:t> </a:t>
            </a:r>
            <a:r>
              <a:rPr lang="en-US" dirty="0" err="1"/>
              <a:t>të</a:t>
            </a:r>
            <a:r>
              <a:rPr lang="en-US" dirty="0"/>
              <a:t> </a:t>
            </a:r>
            <a:r>
              <a:rPr lang="en-US" dirty="0" err="1"/>
              <a:t>cilin</a:t>
            </a:r>
            <a:r>
              <a:rPr lang="en-US" dirty="0"/>
              <a:t> </a:t>
            </a:r>
            <a:r>
              <a:rPr lang="en-US" dirty="0" err="1"/>
              <a:t>Gjykata</a:t>
            </a:r>
            <a:r>
              <a:rPr lang="en-US" dirty="0"/>
              <a:t> e </a:t>
            </a:r>
            <a:r>
              <a:rPr lang="en-US" dirty="0" err="1"/>
              <a:t>Apelit</a:t>
            </a:r>
            <a:r>
              <a:rPr lang="en-US" dirty="0"/>
              <a:t> </a:t>
            </a:r>
            <a:r>
              <a:rPr lang="en-US" dirty="0" err="1"/>
              <a:t>Tiranë</a:t>
            </a:r>
            <a:r>
              <a:rPr lang="en-US" dirty="0"/>
              <a:t>, </a:t>
            </a:r>
            <a:r>
              <a:rPr lang="en-US" dirty="0" err="1"/>
              <a:t>prishi</a:t>
            </a:r>
            <a:r>
              <a:rPr lang="en-US" dirty="0"/>
              <a:t> </a:t>
            </a:r>
            <a:r>
              <a:rPr lang="en-US" dirty="0" err="1"/>
              <a:t>vendimin</a:t>
            </a:r>
            <a:r>
              <a:rPr lang="en-US" dirty="0"/>
              <a:t> e </a:t>
            </a:r>
            <a:r>
              <a:rPr lang="en-US" dirty="0" err="1"/>
              <a:t>gjykatës</a:t>
            </a:r>
            <a:r>
              <a:rPr lang="en-US" dirty="0"/>
              <a:t> </a:t>
            </a:r>
            <a:r>
              <a:rPr lang="en-US" dirty="0" err="1"/>
              <a:t>së</a:t>
            </a:r>
            <a:r>
              <a:rPr lang="en-US" dirty="0"/>
              <a:t> </a:t>
            </a:r>
            <a:r>
              <a:rPr lang="en-US" dirty="0" err="1"/>
              <a:t>shkallës</a:t>
            </a:r>
            <a:r>
              <a:rPr lang="en-US" dirty="0"/>
              <a:t> </a:t>
            </a:r>
            <a:r>
              <a:rPr lang="en-US" dirty="0" err="1"/>
              <a:t>së</a:t>
            </a:r>
            <a:r>
              <a:rPr lang="en-US" dirty="0"/>
              <a:t> </a:t>
            </a:r>
            <a:r>
              <a:rPr lang="en-US" dirty="0" err="1"/>
              <a:t>parë</a:t>
            </a:r>
            <a:r>
              <a:rPr lang="en-US" dirty="0"/>
              <a:t> </a:t>
            </a:r>
            <a:r>
              <a:rPr lang="en-US" dirty="0" err="1"/>
              <a:t>në</a:t>
            </a:r>
            <a:r>
              <a:rPr lang="en-US" dirty="0"/>
              <a:t> </a:t>
            </a:r>
            <a:r>
              <a:rPr lang="en-US" dirty="0" err="1"/>
              <a:t>çështjen</a:t>
            </a:r>
            <a:r>
              <a:rPr lang="en-US" dirty="0"/>
              <a:t> </a:t>
            </a:r>
            <a:r>
              <a:rPr lang="en-US" dirty="0" err="1"/>
              <a:t>objekt</a:t>
            </a:r>
            <a:r>
              <a:rPr lang="en-US" dirty="0"/>
              <a:t> </a:t>
            </a:r>
            <a:r>
              <a:rPr lang="en-US" dirty="0" err="1"/>
              <a:t>gjykimi</a:t>
            </a:r>
            <a:r>
              <a:rPr lang="en-US" dirty="0"/>
              <a:t>, </a:t>
            </a:r>
            <a:r>
              <a:rPr lang="en-US" dirty="0" err="1"/>
              <a:t>nuk</a:t>
            </a:r>
            <a:r>
              <a:rPr lang="en-US" dirty="0"/>
              <a:t> </a:t>
            </a:r>
            <a:r>
              <a:rPr lang="en-US" dirty="0" err="1"/>
              <a:t>përfshihet</a:t>
            </a:r>
            <a:r>
              <a:rPr lang="en-US" dirty="0"/>
              <a:t> </a:t>
            </a:r>
            <a:r>
              <a:rPr lang="en-US" dirty="0" err="1"/>
              <a:t>në</a:t>
            </a:r>
            <a:r>
              <a:rPr lang="en-US" dirty="0"/>
              <a:t> </a:t>
            </a:r>
            <a:r>
              <a:rPr lang="en-US" dirty="0" err="1"/>
              <a:t>shkaqet</a:t>
            </a:r>
            <a:r>
              <a:rPr lang="en-US" dirty="0"/>
              <a:t> </a:t>
            </a:r>
            <a:r>
              <a:rPr lang="en-US" dirty="0" err="1"/>
              <a:t>që</a:t>
            </a:r>
            <a:r>
              <a:rPr lang="en-US" dirty="0"/>
              <a:t>, </a:t>
            </a:r>
            <a:r>
              <a:rPr lang="en-US" dirty="0" err="1"/>
              <a:t>në</a:t>
            </a:r>
            <a:r>
              <a:rPr lang="en-US" dirty="0"/>
              <a:t> </a:t>
            </a:r>
            <a:r>
              <a:rPr lang="en-US" dirty="0" err="1"/>
              <a:t>formë</a:t>
            </a:r>
            <a:r>
              <a:rPr lang="en-US" dirty="0"/>
              <a:t> </a:t>
            </a:r>
            <a:r>
              <a:rPr lang="en-US" dirty="0" err="1"/>
              <a:t>të</a:t>
            </a:r>
            <a:r>
              <a:rPr lang="en-US" dirty="0"/>
              <a:t> </a:t>
            </a:r>
            <a:r>
              <a:rPr lang="en-US" dirty="0" err="1"/>
              <a:t>shprehur</a:t>
            </a:r>
            <a:r>
              <a:rPr lang="en-US" dirty="0"/>
              <a:t>, </a:t>
            </a:r>
            <a:r>
              <a:rPr lang="en-US" dirty="0" err="1"/>
              <a:t>janë</a:t>
            </a:r>
            <a:r>
              <a:rPr lang="en-US" dirty="0"/>
              <a:t> </a:t>
            </a:r>
            <a:r>
              <a:rPr lang="en-US" dirty="0" err="1"/>
              <a:t>renditur</a:t>
            </a:r>
            <a:r>
              <a:rPr lang="en-US" dirty="0"/>
              <a:t> </a:t>
            </a:r>
            <a:r>
              <a:rPr lang="en-US" dirty="0" err="1"/>
              <a:t>në</a:t>
            </a:r>
            <a:r>
              <a:rPr lang="en-US" dirty="0"/>
              <a:t> </a:t>
            </a:r>
            <a:r>
              <a:rPr lang="en-US" dirty="0" err="1"/>
              <a:t>ligj</a:t>
            </a:r>
            <a:r>
              <a:rPr lang="en-US" dirty="0"/>
              <a:t>, </a:t>
            </a:r>
            <a:r>
              <a:rPr lang="en-US" dirty="0" err="1"/>
              <a:t>prania</a:t>
            </a:r>
            <a:r>
              <a:rPr lang="en-US" dirty="0"/>
              <a:t> </a:t>
            </a:r>
            <a:r>
              <a:rPr lang="en-US" dirty="0" err="1"/>
              <a:t>qoftë</a:t>
            </a:r>
            <a:r>
              <a:rPr lang="en-US" dirty="0"/>
              <a:t> </a:t>
            </a:r>
            <a:r>
              <a:rPr lang="en-US" dirty="0" err="1"/>
              <a:t>edhe</a:t>
            </a:r>
            <a:r>
              <a:rPr lang="en-US" dirty="0"/>
              <a:t> e </a:t>
            </a:r>
            <a:r>
              <a:rPr lang="en-US" dirty="0" err="1"/>
              <a:t>njërit</a:t>
            </a:r>
            <a:r>
              <a:rPr lang="en-US" dirty="0"/>
              <a:t> </a:t>
            </a:r>
            <a:r>
              <a:rPr lang="en-US" dirty="0" err="1"/>
              <a:t>prej</a:t>
            </a:r>
            <a:r>
              <a:rPr lang="en-US" dirty="0"/>
              <a:t> </a:t>
            </a:r>
            <a:r>
              <a:rPr lang="en-US" dirty="0" err="1"/>
              <a:t>të</a:t>
            </a:r>
            <a:r>
              <a:rPr lang="en-US" dirty="0"/>
              <a:t> </a:t>
            </a:r>
            <a:r>
              <a:rPr lang="en-US" dirty="0" err="1"/>
              <a:t>cilëve</a:t>
            </a:r>
            <a:r>
              <a:rPr lang="en-US" dirty="0"/>
              <a:t> do </a:t>
            </a:r>
            <a:r>
              <a:rPr lang="en-US" dirty="0" err="1"/>
              <a:t>t’i</a:t>
            </a:r>
            <a:r>
              <a:rPr lang="en-US" dirty="0"/>
              <a:t> </a:t>
            </a:r>
            <a:r>
              <a:rPr lang="en-US" dirty="0" err="1"/>
              <a:t>jepte</a:t>
            </a:r>
            <a:r>
              <a:rPr lang="en-US" dirty="0"/>
              <a:t> </a:t>
            </a:r>
            <a:r>
              <a:rPr lang="en-US" dirty="0" err="1"/>
              <a:t>të</a:t>
            </a:r>
            <a:r>
              <a:rPr lang="en-US" dirty="0"/>
              <a:t> </a:t>
            </a:r>
            <a:r>
              <a:rPr lang="en-US" dirty="0" err="1"/>
              <a:t>drejtën</a:t>
            </a:r>
            <a:r>
              <a:rPr lang="en-US" dirty="0"/>
              <a:t> </a:t>
            </a:r>
            <a:r>
              <a:rPr lang="en-US" dirty="0" err="1"/>
              <a:t>asaj</a:t>
            </a:r>
            <a:r>
              <a:rPr lang="en-US" dirty="0"/>
              <a:t>, </a:t>
            </a:r>
            <a:r>
              <a:rPr lang="en-US" dirty="0" err="1"/>
              <a:t>që</a:t>
            </a:r>
            <a:r>
              <a:rPr lang="en-US" dirty="0"/>
              <a:t> pas </a:t>
            </a:r>
            <a:r>
              <a:rPr lang="en-US" dirty="0" err="1"/>
              <a:t>prishjes</a:t>
            </a:r>
            <a:r>
              <a:rPr lang="en-US" dirty="0"/>
              <a:t> se </a:t>
            </a:r>
            <a:r>
              <a:rPr lang="en-US" dirty="0" err="1"/>
              <a:t>vendimit</a:t>
            </a:r>
            <a:r>
              <a:rPr lang="en-US" dirty="0"/>
              <a:t>, </a:t>
            </a:r>
            <a:r>
              <a:rPr lang="en-US" dirty="0" err="1"/>
              <a:t>aktet</a:t>
            </a:r>
            <a:r>
              <a:rPr lang="en-US" dirty="0"/>
              <a:t> </a:t>
            </a:r>
            <a:r>
              <a:rPr lang="en-US" dirty="0" err="1"/>
              <a:t>t’ia</a:t>
            </a:r>
            <a:r>
              <a:rPr lang="en-US" dirty="0"/>
              <a:t> </a:t>
            </a:r>
            <a:r>
              <a:rPr lang="en-US" dirty="0" err="1"/>
              <a:t>kthente</a:t>
            </a:r>
            <a:r>
              <a:rPr lang="en-US" dirty="0"/>
              <a:t> </a:t>
            </a:r>
            <a:r>
              <a:rPr lang="en-US" dirty="0" err="1"/>
              <a:t>përsëri</a:t>
            </a:r>
            <a:r>
              <a:rPr lang="en-US" dirty="0"/>
              <a:t> po </a:t>
            </a:r>
            <a:r>
              <a:rPr lang="en-US" dirty="0" err="1"/>
              <a:t>gjykatës</a:t>
            </a:r>
            <a:r>
              <a:rPr lang="en-US" dirty="0"/>
              <a:t> </a:t>
            </a:r>
            <a:r>
              <a:rPr lang="en-US" dirty="0" err="1"/>
              <a:t>së</a:t>
            </a:r>
            <a:r>
              <a:rPr lang="en-US" dirty="0"/>
              <a:t> </a:t>
            </a:r>
            <a:r>
              <a:rPr lang="en-US" dirty="0" err="1"/>
              <a:t>shkallës</a:t>
            </a:r>
            <a:r>
              <a:rPr lang="en-US" dirty="0"/>
              <a:t> </a:t>
            </a:r>
            <a:r>
              <a:rPr lang="en-US" dirty="0" err="1"/>
              <a:t>së</a:t>
            </a:r>
            <a:r>
              <a:rPr lang="en-US" dirty="0"/>
              <a:t> </a:t>
            </a:r>
            <a:r>
              <a:rPr lang="en-US" dirty="0" err="1"/>
              <a:t>parë</a:t>
            </a:r>
            <a:r>
              <a:rPr lang="en-US" dirty="0"/>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8C64B-0228-4F18-BA93-C8CD6A09ABEC}"/>
              </a:ext>
            </a:extLst>
          </p:cNvPr>
          <p:cNvSpPr>
            <a:spLocks noGrp="1"/>
          </p:cNvSpPr>
          <p:nvPr>
            <p:ph type="title"/>
          </p:nvPr>
        </p:nvSpPr>
        <p:spPr>
          <a:xfrm>
            <a:off x="457200" y="274638"/>
            <a:ext cx="7848600" cy="792162"/>
          </a:xfrm>
        </p:spPr>
        <p:txBody>
          <a:bodyPr>
            <a:noAutofit/>
          </a:bodyPr>
          <a:lstStyle/>
          <a:p>
            <a:r>
              <a:rPr lang="en-US" sz="2400" b="1" dirty="0" err="1">
                <a:solidFill>
                  <a:srgbClr val="C00000"/>
                </a:solidFill>
              </a:rPr>
              <a:t>analiza</a:t>
            </a:r>
            <a:r>
              <a:rPr lang="en-US" sz="2400" b="1" dirty="0">
                <a:solidFill>
                  <a:srgbClr val="C00000"/>
                </a:solidFill>
              </a:rPr>
              <a:t> </a:t>
            </a:r>
            <a:r>
              <a:rPr lang="en-US" sz="2400" b="1" dirty="0" err="1">
                <a:solidFill>
                  <a:srgbClr val="C00000"/>
                </a:solidFill>
              </a:rPr>
              <a:t>dhe</a:t>
            </a:r>
            <a:r>
              <a:rPr lang="en-US" sz="2400" b="1" dirty="0">
                <a:solidFill>
                  <a:srgbClr val="C00000"/>
                </a:solidFill>
              </a:rPr>
              <a:t> </a:t>
            </a:r>
            <a:r>
              <a:rPr lang="en-US" sz="2400" b="1" dirty="0" err="1">
                <a:solidFill>
                  <a:srgbClr val="C00000"/>
                </a:solidFill>
              </a:rPr>
              <a:t>vlerësimi</a:t>
            </a:r>
            <a:r>
              <a:rPr lang="en-US" sz="2400" b="1" dirty="0">
                <a:solidFill>
                  <a:srgbClr val="C00000"/>
                </a:solidFill>
              </a:rPr>
              <a:t> </a:t>
            </a:r>
            <a:r>
              <a:rPr lang="en-US" sz="2400" b="1" dirty="0" err="1">
                <a:solidFill>
                  <a:srgbClr val="C00000"/>
                </a:solidFill>
              </a:rPr>
              <a:t>gjykatës</a:t>
            </a:r>
            <a:r>
              <a:rPr lang="en-US" sz="2400" b="1" dirty="0">
                <a:solidFill>
                  <a:srgbClr val="C00000"/>
                </a:solidFill>
              </a:rPr>
              <a:t> </a:t>
            </a:r>
            <a:r>
              <a:rPr lang="en-US" sz="2400" b="1" dirty="0" err="1">
                <a:solidFill>
                  <a:srgbClr val="C00000"/>
                </a:solidFill>
              </a:rPr>
              <a:t>së</a:t>
            </a:r>
            <a:r>
              <a:rPr lang="en-US" sz="2400" b="1" dirty="0">
                <a:solidFill>
                  <a:srgbClr val="C00000"/>
                </a:solidFill>
              </a:rPr>
              <a:t> </a:t>
            </a:r>
            <a:r>
              <a:rPr lang="en-US" sz="2400" b="1" dirty="0" err="1">
                <a:solidFill>
                  <a:srgbClr val="C00000"/>
                </a:solidFill>
              </a:rPr>
              <a:t>apelit</a:t>
            </a:r>
            <a:r>
              <a:rPr lang="en-US" sz="2400" b="1" dirty="0">
                <a:solidFill>
                  <a:srgbClr val="C00000"/>
                </a:solidFill>
              </a:rPr>
              <a:t> </a:t>
            </a:r>
            <a:r>
              <a:rPr lang="en-US" sz="2400" b="1" dirty="0" err="1">
                <a:solidFill>
                  <a:srgbClr val="C00000"/>
                </a:solidFill>
              </a:rPr>
              <a:t>në</a:t>
            </a:r>
            <a:r>
              <a:rPr lang="en-US" sz="2400" b="1" dirty="0">
                <a:solidFill>
                  <a:srgbClr val="C00000"/>
                </a:solidFill>
              </a:rPr>
              <a:t> </a:t>
            </a:r>
            <a:r>
              <a:rPr lang="en-US" sz="2400" b="1" dirty="0" err="1">
                <a:solidFill>
                  <a:srgbClr val="C00000"/>
                </a:solidFill>
              </a:rPr>
              <a:t>rigjykim</a:t>
            </a:r>
            <a:r>
              <a:rPr lang="en-US" sz="2400" b="1" dirty="0">
                <a:solidFill>
                  <a:srgbClr val="C00000"/>
                </a:solidFill>
              </a:rPr>
              <a:t> (</a:t>
            </a:r>
            <a:r>
              <a:rPr lang="en-US" sz="2400" b="1" dirty="0" err="1">
                <a:solidFill>
                  <a:srgbClr val="C00000"/>
                </a:solidFill>
              </a:rPr>
              <a:t>vendimi</a:t>
            </a:r>
            <a:r>
              <a:rPr lang="en-US" sz="2400" b="1" dirty="0">
                <a:solidFill>
                  <a:srgbClr val="C00000"/>
                </a:solidFill>
              </a:rPr>
              <a:t> nr.1137, </a:t>
            </a:r>
            <a:r>
              <a:rPr lang="en-US" sz="2400" b="1" dirty="0" err="1">
                <a:solidFill>
                  <a:srgbClr val="C00000"/>
                </a:solidFill>
              </a:rPr>
              <a:t>datë</a:t>
            </a:r>
            <a:r>
              <a:rPr lang="en-US" sz="2400" b="1" dirty="0">
                <a:solidFill>
                  <a:srgbClr val="C00000"/>
                </a:solidFill>
              </a:rPr>
              <a:t> 22.11.2022)</a:t>
            </a:r>
            <a:endParaRPr lang="en-US" sz="2400" dirty="0"/>
          </a:p>
        </p:txBody>
      </p:sp>
      <p:sp>
        <p:nvSpPr>
          <p:cNvPr id="3" name="Content Placeholder 2">
            <a:extLst>
              <a:ext uri="{FF2B5EF4-FFF2-40B4-BE49-F238E27FC236}">
                <a16:creationId xmlns:a16="http://schemas.microsoft.com/office/drawing/2014/main" id="{71D2C7F5-8814-4911-9067-BB9B6B1B4B9A}"/>
              </a:ext>
            </a:extLst>
          </p:cNvPr>
          <p:cNvSpPr>
            <a:spLocks noGrp="1"/>
          </p:cNvSpPr>
          <p:nvPr>
            <p:ph sz="quarter" idx="1"/>
          </p:nvPr>
        </p:nvSpPr>
        <p:spPr>
          <a:xfrm>
            <a:off x="228600" y="1143000"/>
            <a:ext cx="8305800" cy="5330952"/>
          </a:xfrm>
        </p:spPr>
        <p:txBody>
          <a:bodyPr>
            <a:normAutofit fontScale="62500" lnSpcReduction="20000"/>
          </a:bodyPr>
          <a:lstStyle/>
          <a:p>
            <a:pPr marL="0" marR="0" indent="0" algn="just">
              <a:lnSpc>
                <a:spcPct val="115000"/>
              </a:lnSpc>
              <a:spcBef>
                <a:spcPts val="0"/>
              </a:spcBef>
              <a:spcAft>
                <a:spcPts val="0"/>
              </a:spcAft>
              <a:buNone/>
            </a:pP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Gjykata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Apelit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Tiranë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rigjykim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ka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disponuar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t>
            </a:r>
          </a:p>
          <a:p>
            <a:pPr marL="0" marR="0" indent="0" algn="just">
              <a:lnSpc>
                <a:spcPct val="115000"/>
              </a:lnSpc>
              <a:spcBef>
                <a:spcPts val="0"/>
              </a:spcBef>
              <a:spcAft>
                <a:spcPts val="0"/>
              </a:spcAft>
              <a:buNone/>
            </a:pP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Lenien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fuqi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vendimit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nr.1389-207,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datë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16.12.2020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Gjykatës</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së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Rrethit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Gjyqësor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Kurbin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ketë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ndryshim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masën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dënimit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për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Xh</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këtë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mënyrë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Dënimin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konflikt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ligjin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Xh</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për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kryerjen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veprës</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penale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Vrasja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ne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rrethana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tjera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cilësuese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parashikuar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nga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neni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79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shkronja</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K.Penal</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kryer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ndaj</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dhe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zbatim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nenit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97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KDPM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dënimin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tij</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12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vjet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burgim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p>
          <a:p>
            <a:pPr marL="0" marR="0" indent="0" algn="just">
              <a:lnSpc>
                <a:spcPct val="115000"/>
              </a:lnSpc>
              <a:spcBef>
                <a:spcPts val="0"/>
              </a:spcBef>
              <a:spcAft>
                <a:spcPts val="0"/>
              </a:spcAft>
              <a:buNone/>
            </a:pP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aplikim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nenit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406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K.Pr.Penale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ulet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1/3 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denimit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dhene</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duke u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dënuar</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përfundimisht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mituri</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në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konflikt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ligjin</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Xh</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me 8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tetë</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vjet</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dirty="0" err="1">
                <a:effectLst/>
                <a:latin typeface="Times New Roman" panose="02020603050405020304" pitchFamily="18" charset="0"/>
                <a:ea typeface="MS Mincho" panose="02020609040205080304" pitchFamily="49" charset="-128"/>
                <a:cs typeface="Times New Roman" panose="02020603050405020304" pitchFamily="18" charset="0"/>
              </a:rPr>
              <a:t>burgim</a:t>
            </a:r>
            <a:r>
              <a:rPr lang="en-US" sz="1900" dirty="0">
                <a:effectLst/>
                <a:latin typeface="Times New Roman" panose="02020603050405020304" pitchFamily="18" charset="0"/>
                <a:ea typeface="MS Mincho" panose="02020609040205080304" pitchFamily="49" charset="-128"/>
                <a:cs typeface="Times New Roman" panose="02020603050405020304" pitchFamily="18" charset="0"/>
              </a:rPr>
              <a:t>.</a:t>
            </a:r>
          </a:p>
          <a:p>
            <a:pPr marL="0" marR="0" indent="0" algn="just">
              <a:lnSpc>
                <a:spcPct val="115000"/>
              </a:lnSpc>
              <a:spcBef>
                <a:spcPts val="0"/>
              </a:spcBef>
              <a:spcAft>
                <a:spcPts val="0"/>
              </a:spcAft>
              <a:buNone/>
            </a:pPr>
            <a:endParaRPr lang="en-US" sz="1900" dirty="0">
              <a:latin typeface="Times New Roman" panose="02020603050405020304" pitchFamily="18" charset="0"/>
              <a:ea typeface="MS Mincho" panose="02020609040205080304" pitchFamily="49" charset="-128"/>
              <a:cs typeface="Times New Roman" panose="02020603050405020304" pitchFamily="18" charset="0"/>
            </a:endParaRPr>
          </a:p>
          <a:p>
            <a:pPr marL="0" marR="0" indent="0" algn="just">
              <a:lnSpc>
                <a:spcPct val="115000"/>
              </a:lnSpc>
              <a:spcBef>
                <a:spcPts val="0"/>
              </a:spcBef>
              <a:spcAft>
                <a:spcPts val="0"/>
              </a:spcAft>
              <a:buNone/>
            </a:pPr>
            <a:r>
              <a:rPr lang="sq-AL" sz="1900" b="1" u="sng" dirty="0">
                <a:effectLst/>
                <a:latin typeface="Times New Roman" panose="02020603050405020304" pitchFamily="18" charset="0"/>
                <a:ea typeface="MS Mincho" panose="02020609040205080304" pitchFamily="49" charset="-128"/>
                <a:cs typeface="Times New Roman" panose="02020603050405020304" pitchFamily="18" charset="0"/>
              </a:rPr>
              <a:t>Gjykata e Apelit, </a:t>
            </a:r>
            <a:r>
              <a:rPr lang="en-US" sz="1900" b="1" u="sng" dirty="0" err="1">
                <a:effectLst/>
                <a:latin typeface="Times New Roman" panose="02020603050405020304" pitchFamily="18" charset="0"/>
                <a:ea typeface="MS Mincho" panose="02020609040205080304" pitchFamily="49" charset="-128"/>
                <a:cs typeface="Times New Roman" panose="02020603050405020304" pitchFamily="18" charset="0"/>
              </a:rPr>
              <a:t>ndër</a:t>
            </a:r>
            <a:r>
              <a:rPr lang="en-US" sz="1900" b="1" u="sng"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b="1" u="sng" dirty="0" err="1">
                <a:effectLst/>
                <a:latin typeface="Times New Roman" panose="02020603050405020304" pitchFamily="18" charset="0"/>
                <a:ea typeface="MS Mincho" panose="02020609040205080304" pitchFamily="49" charset="-128"/>
                <a:cs typeface="Times New Roman" panose="02020603050405020304" pitchFamily="18" charset="0"/>
              </a:rPr>
              <a:t>të</a:t>
            </a:r>
            <a:r>
              <a:rPr lang="en-US" sz="1900" b="1" u="sng" dirty="0">
                <a:effectLst/>
                <a:latin typeface="Times New Roman" panose="02020603050405020304" pitchFamily="18" charset="0"/>
                <a:ea typeface="MS Mincho" panose="02020609040205080304" pitchFamily="49" charset="-128"/>
                <a:cs typeface="Times New Roman" panose="02020603050405020304" pitchFamily="18" charset="0"/>
              </a:rPr>
              <a:t> </a:t>
            </a:r>
            <a:r>
              <a:rPr lang="en-US" sz="1900" b="1" u="sng" dirty="0" err="1">
                <a:effectLst/>
                <a:latin typeface="Times New Roman" panose="02020603050405020304" pitchFamily="18" charset="0"/>
                <a:ea typeface="MS Mincho" panose="02020609040205080304" pitchFamily="49" charset="-128"/>
                <a:cs typeface="Times New Roman" panose="02020603050405020304" pitchFamily="18" charset="0"/>
              </a:rPr>
              <a:t>tjer</a:t>
            </a:r>
            <a:r>
              <a:rPr lang="en-US" sz="1900" b="1" u="sng" dirty="0" err="1">
                <a:latin typeface="Times New Roman" panose="02020603050405020304" pitchFamily="18" charset="0"/>
                <a:ea typeface="MS Mincho" panose="02020609040205080304" pitchFamily="49" charset="-128"/>
                <a:cs typeface="Times New Roman" panose="02020603050405020304" pitchFamily="18" charset="0"/>
              </a:rPr>
              <a:t>a</a:t>
            </a:r>
            <a:r>
              <a:rPr lang="en-US" sz="1900" b="1" u="sng" dirty="0">
                <a:latin typeface="Times New Roman" panose="02020603050405020304" pitchFamily="18" charset="0"/>
                <a:ea typeface="MS Mincho" panose="02020609040205080304" pitchFamily="49" charset="-128"/>
                <a:cs typeface="Times New Roman" panose="02020603050405020304" pitchFamily="18" charset="0"/>
              </a:rPr>
              <a:t> ka </a:t>
            </a:r>
            <a:r>
              <a:rPr lang="en-US" sz="1900" b="1" u="sng" dirty="0" err="1">
                <a:latin typeface="Times New Roman" panose="02020603050405020304" pitchFamily="18" charset="0"/>
                <a:ea typeface="MS Mincho" panose="02020609040205080304" pitchFamily="49" charset="-128"/>
                <a:cs typeface="Times New Roman" panose="02020603050405020304" pitchFamily="18" charset="0"/>
              </a:rPr>
              <a:t>arsyetuar</a:t>
            </a:r>
            <a:r>
              <a:rPr lang="en-US" sz="1900" b="1" u="sng" dirty="0">
                <a:latin typeface="Times New Roman" panose="02020603050405020304" pitchFamily="18" charset="0"/>
                <a:ea typeface="MS Mincho" panose="02020609040205080304" pitchFamily="49" charset="-128"/>
                <a:cs typeface="Times New Roman" panose="02020603050405020304" pitchFamily="18" charset="0"/>
              </a:rPr>
              <a:t>: </a:t>
            </a:r>
            <a:r>
              <a:rPr lang="en-US" sz="1900" dirty="0">
                <a:latin typeface="Times New Roman" panose="02020603050405020304" pitchFamily="18" charset="0"/>
                <a:ea typeface="MS Mincho" panose="02020609040205080304" pitchFamily="49" charset="-128"/>
                <a:cs typeface="Times New Roman" panose="02020603050405020304" pitchFamily="18" charset="0"/>
              </a:rPr>
              <a:t>….</a:t>
            </a: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në analizë të veprave penale për të cilat dispozitat përkatëse të K.Penal parashikojnë në sanksionin e tyre dënimin me burgim të përjetshëm (të krimeve të rënda), për të cilat referon ndalimi procedural i zbatimit të ritit të gjykimit të shkurtuar, si dhe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në interpretim teleologjik të nenit 403/2 të K.Pr.Penale, vlerëson se qëllimi i ligjvënësit në lidhje me parashikimin e ndalimit të aplikimit të</a:t>
            </a:r>
            <a:r>
              <a:rPr lang="sq-AL" sz="1900" dirty="0">
                <a:effectLst/>
                <a:latin typeface="Calibri" panose="020F0502020204030204" pitchFamily="34" charset="0"/>
                <a:ea typeface="Times New Roman" panose="02020603050405020304" pitchFamily="18" charset="0"/>
                <a:cs typeface="Times New Roman" panose="02020603050405020304" pitchFamily="18" charset="0"/>
              </a:rPr>
              <a:t>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procedurës së gjykimit të shkurtuar në rastin e veprave penale për të cilat ligji parashikon dënimin me burgim të përjetshëm, lidhet me faktin  e krijimit të një pengese ligjore që personat të cilët kanë kryer krime shumë të renda, të mos kenë mundësi për t’iu shmangur dënimit me burgim të përjetshëm, për shkak të normave proceduriale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sikurse mund të jetë edhe procedimi me gjykim të shkurtuar).</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Në funksion të kuptimit të qëllimit të ligjit penal,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gjykata vlerëson se nëse për subjektet e veprave penale të rënda, të cilët janë të rritur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madhorë</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vetë ligji ka parashikuar një mekanizëm për të shmangur mosaplikimin e dënimit maksimal me burgim të përjetshëm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nëpërmjet parashikimit të nenit 403/2 i K.Pr.Penale</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nga ana tjetër është po ligji penal që parashikon mosaaplikimin e këtij dënimi maksimal për subjektet e  këtyre veprave penale të rënda të cilët në kohën e kryerjes së tyre kanë qënë të mitur.</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Në lidhje me këtë kategori të veçantë të subjekteve të veprave penale (të miturit në konflikt me ligjin), </a:t>
            </a: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konstatojmë që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ligjvënësi ka parashikuar dispozita proceduriale penale dhe materiale të veçanta, të cilat ndër tjera në mënyrë të shprehur </a:t>
            </a:r>
            <a:r>
              <a:rPr lang="sq-AL" sz="1900" i="1"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(ekspilicite)</a:t>
            </a:r>
            <a:r>
              <a:rPr lang="sq-AL" sz="19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kanë  parashikuar edhe ndalimin e aplikimit të dënimit me burgim të përjetshëm</a:t>
            </a:r>
            <a:r>
              <a:rPr lang="sq-AL" sz="19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neni 31 i Kodit Penal</a:t>
            </a: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apo kufizimin në dhënien e  dënimit me burgim në një dënim maksimal prej 12 vite burgim</a:t>
            </a:r>
            <a:r>
              <a:rPr lang="en-US" sz="1900" dirty="0">
                <a:effectLst/>
                <a:latin typeface="Calibri" panose="020F0502020204030204" pitchFamily="34" charset="0"/>
                <a:ea typeface="Times New Roman" panose="02020603050405020304" pitchFamily="18" charset="0"/>
                <a:cs typeface="Times New Roman" panose="02020603050405020304" pitchFamily="18" charset="0"/>
              </a:rPr>
              <a:t>(</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neni 97 i K.D.P.M.).</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900" dirty="0">
                <a:effectLst/>
                <a:latin typeface="Times New Roman" panose="02020603050405020304" pitchFamily="18" charset="0"/>
                <a:ea typeface="MS Mincho" panose="02020609040205080304" pitchFamily="49" charset="-128"/>
                <a:cs typeface="Times New Roman" panose="02020603050405020304" pitchFamily="18" charset="0"/>
              </a:rPr>
              <a:t>Në këto kushte, Gjykata e Apelit çmon të marrë në analizë, kuptimin dhe zbatimin e pikës 2 të nenit 403 të Kodit të Procedurës Penale, </a:t>
            </a:r>
            <a:r>
              <a:rPr lang="sq-AL" sz="1900" i="1" dirty="0">
                <a:effectLst/>
                <a:latin typeface="Times New Roman" panose="02020603050405020304" pitchFamily="18" charset="0"/>
                <a:ea typeface="MS Mincho" panose="02020609040205080304" pitchFamily="49" charset="-128"/>
                <a:cs typeface="Times New Roman" panose="02020603050405020304" pitchFamily="18" charset="0"/>
              </a:rPr>
              <a:t>në kuadër të përcaktimit nëse do të aplikohet ndalesa e ritit  të shkurtuar për rastet kur autorë të veprës janë të miturit në konflikt me ligjin, për të cilët Kodi Penal dhe Kodi i Drejtësisë Penale për të Miturit, e kanë ndaluar caktimin e dënimit me burgim të përjetshëm.</a:t>
            </a:r>
            <a:endParaRPr lang="en-US"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457200" algn="just">
              <a:lnSpc>
                <a:spcPct val="115000"/>
              </a:lnSpc>
              <a:spcBef>
                <a:spcPts val="0"/>
              </a:spcBef>
              <a:spcAft>
                <a:spcPts val="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08387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051E0C-46D3-4DA2-863B-5A8839545D6C}"/>
              </a:ext>
            </a:extLst>
          </p:cNvPr>
          <p:cNvSpPr>
            <a:spLocks noGrp="1"/>
          </p:cNvSpPr>
          <p:nvPr>
            <p:ph sz="quarter" idx="1"/>
          </p:nvPr>
        </p:nvSpPr>
        <p:spPr>
          <a:xfrm>
            <a:off x="457200" y="304800"/>
            <a:ext cx="8077200" cy="6169152"/>
          </a:xfrm>
        </p:spPr>
        <p:txBody>
          <a:bodyPr>
            <a:normAutofit fontScale="92500" lnSpcReduction="10000"/>
          </a:bodyPr>
          <a:lstStyle/>
          <a:p>
            <a:pPr marL="0" marR="0" indent="0" algn="just">
              <a:lnSpc>
                <a:spcPct val="115000"/>
              </a:lnSpc>
              <a:spcBef>
                <a:spcPts val="0"/>
              </a:spcBef>
              <a:spcAft>
                <a:spcPts val="0"/>
              </a:spcAft>
              <a:buNone/>
            </a:pPr>
            <a:r>
              <a:rPr lang="sq-AL"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Sa më sipër, Gjykata e Apelit vlerëson të ndalet në interpretimin sistematik dhe logjik të dispozitave përkatëse proceduriale penale dhe materiale, me qëllim identifikimin dhe zbatimin e duhur të këtyre dispozitave. </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Krahas parashikimit të Kodit të Procedurës Penale në nenin 403 të tij, Gjykata vlerëson të marrë në analizë dispozitat ligjore të parashikuara në Kodin Penal dhe Kodin e Drejtësisë Penale për të Miturit, të cilat ndalojnë aplikimit e dënimit me burgimit të përjetshëm për këta subjektë të posaçëm (të miturin në konflikt me ligjin) dhe si të tilla, pavarësisht nga lloji i veprës penale dhe sanksioni përkatës i parashikuar nga dispozita konkrete, praktikisht e bëjnë të pamundur dhënien e këtij lloj dënimi maksimal për subjektin që ato përjashtojnë.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Konkretisht neni 31 i Kodit Penal-“Dënimi me burgim të përjetshëm”përcakton se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‘‘Dënimi me burgim të përjetshëm jepet me vendim të gjykatës për kryerjen e një krimi të rëndë.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Dënimi me burgim të përjetshëm </a:t>
            </a:r>
            <a:r>
              <a:rPr lang="sq-AL" sz="1800" b="1" i="1" dirty="0">
                <a:effectLst/>
                <a:latin typeface="Times New Roman" panose="02020603050405020304" pitchFamily="18" charset="0"/>
                <a:ea typeface="MS Mincho" panose="02020609040205080304" pitchFamily="49" charset="-128"/>
                <a:cs typeface="Times New Roman" panose="02020603050405020304" pitchFamily="18" charset="0"/>
              </a:rPr>
              <a:t>nuk jepet ndaj personave që në kohën e kryerjes së krimit nuk kanë mbushur moshën tetëmbëdhjetë vjeç</a:t>
            </a: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 si dhe për gratë.”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Sa më sipër, konstatohet </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se paragrafi i dytë i këtij neni ka përjashtuar nga zbatimi i dënimit me burgim të përjetshëm, autorët e veprave penale </a:t>
            </a: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(për krime të rënda</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duke u bazuar në  cilësitë e veçanta dhe  specifike të subjekteve aktive të veprës, konkretisht për të mitur që në momentin e kryerjes së veprës penale nuk kanë mbushur moshën tetëmbëdhjetë vjeç dhe për  gratë.</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36042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B07EB-3012-4A4B-B004-B660B264ED4F}"/>
              </a:ext>
            </a:extLst>
          </p:cNvPr>
          <p:cNvSpPr>
            <a:spLocks noGrp="1"/>
          </p:cNvSpPr>
          <p:nvPr>
            <p:ph sz="quarter" idx="1"/>
          </p:nvPr>
        </p:nvSpPr>
        <p:spPr>
          <a:xfrm>
            <a:off x="457200" y="152400"/>
            <a:ext cx="8001000" cy="6321552"/>
          </a:xfrm>
        </p:spPr>
        <p:txBody>
          <a:bodyPr>
            <a:normAutofit fontScale="85000" lnSpcReduction="20000"/>
          </a:bodyPr>
          <a:lstStyle/>
          <a:p>
            <a:pPr marL="0" marR="0" algn="just">
              <a:lnSpc>
                <a:spcPct val="115000"/>
              </a:lnSpc>
              <a:spcBef>
                <a:spcPts val="0"/>
              </a:spcBef>
              <a:spcAft>
                <a:spcPts val="0"/>
              </a:spcAft>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Nga ana tjetër, Gjykata e Apelit analizon se lidhur me caktimin dhe individualimin e dënimeve për të miturit në konflikt ligjin përveç parashikimeve të përgjithshme të Kodit Penal, legjislatori ka përcaktuar rregullime të posaçme ligjore për proceset penale me të mitur në konflikt me ligjin, të parashikuara në Kodin e Drejtesisë Penale për të Miturit dhe aktet e tjera në zbatim të tij. Vlerësohet se në bazë të parimit të specialitetit të normës dhe në bazë të parimit të subsidiaritet të nivelit të mbrojtjes që ofron një normë e posaçme në këtë rast (KDPM), në raport me nivelin që mbron një normë tjetër të përgjithshme që është( KPRP), do të prevalojë zbatimi i normës së posaçme që ofron një nivel më të lartë të mbrojtjes së subjektit të veprës penale.  Ky përfundim mbështetet në kuadër të analizës së qëllimit të miratimit të këtij kodi (KDPM) dhe të parashikimeve  dhe rregullimeve  të tij të posaçme, që duhet të zbatohen jo vetëm, por më së shumti nga organet ligjzbatues në çdo proces apo procedurë që ka të bëjë me të mitur.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0"/>
              </a:spcBef>
              <a:spcAft>
                <a:spcPts val="0"/>
              </a:spcAft>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lnSpc>
                <a:spcPct val="115000"/>
              </a:lnSpc>
              <a:spcBef>
                <a:spcPts val="0"/>
              </a:spcBef>
              <a:spcAft>
                <a:spcPts val="0"/>
              </a:spcAft>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Në interpretimin  historik dhe qëllimor të Kodit të Drejtësisë Penale për të Miturit konstatohet se Komisioni i Posaçëm “Mbi reformën në sistemin e drejtësisë”, në dokumentin strategjik për objektivat e kësaj reforme ka  patur të parashikuar në objektivin VIII reformimin e sistemit të drejtësisë për të miturit në konflikt me ligjin, duke venë theksin në forcimin e sistemit të drejtësisë restauruese dhe mbrojtjen efektive të të drejtave procedurale të fëmijëve. Në kuadër të kësaj është hartuar dhe miratuar me ligjin nr.37/2017 edhe “Kodi i Drejtësisë Penale për të Mitur” i cili ka hyrë në fuqi më datën 1 janar 2018. Ky kod është  një akt ligjor i veçantë pasi në përmbatjen e tij materiale dhe procedurale, ka të përfshirë të gjitha dispozitat për të miturit nga Kodi Penal, Kodi i Procedurës Penale, Ligji për të Drejtat e Fëmijës dhe Mbrojtjen e tyre, Ligjin për të Drejtat dhe Trajtimin e të Dënuarve me Burgim dhe të Paraburgosurve. Ligji nr. 18/2017 Për të Drejtat dhe Mbrojtjen e Fëmijës’,dhe gjithashtu  rezulton që është hartuar në përputhje të plotë me Konventën mbi të  Drejtat  e Fëmijëve, jo vetëm në kontekstin e të drejtave,por edhe të ngritjes së një sistemi mbrojtjeje për realizimin efektiv të tyre.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Në vijim të analizimit të këtyre dispozitave ligjore, arrihet në konkluzionin se në rastet kur  i mituri është autor i veprës penale (</a:t>
            </a:r>
            <a:r>
              <a:rPr lang="sq-AL" sz="1800" i="1" dirty="0">
                <a:effectLst/>
                <a:latin typeface="Times New Roman" panose="02020603050405020304" pitchFamily="18" charset="0"/>
                <a:ea typeface="MS Mincho" panose="02020609040205080304" pitchFamily="49" charset="-128"/>
                <a:cs typeface="Times New Roman" panose="02020603050405020304" pitchFamily="18" charset="0"/>
              </a:rPr>
              <a:t>i mituri në konflikt me ligjin),</a:t>
            </a:r>
            <a:r>
              <a:rPr lang="sq-AL" sz="1800" dirty="0">
                <a:effectLst/>
                <a:latin typeface="Times New Roman" panose="02020603050405020304" pitchFamily="18" charset="0"/>
                <a:ea typeface="MS Mincho" panose="02020609040205080304" pitchFamily="49" charset="-128"/>
                <a:cs typeface="Times New Roman" panose="02020603050405020304" pitchFamily="18" charset="0"/>
              </a:rPr>
              <a:t> nga gjykata është e pamundur  caktimi i dënimit me burgim të përjetshëm ndaj tij, </a:t>
            </a:r>
            <a:r>
              <a:rPr lang="sq-AL" sz="1800" dirty="0">
                <a:solidFill>
                  <a:srgbClr val="FF0000"/>
                </a:solidFill>
                <a:effectLst/>
                <a:latin typeface="Times New Roman" panose="02020603050405020304" pitchFamily="18" charset="0"/>
                <a:ea typeface="MS Mincho" panose="02020609040205080304" pitchFamily="49" charset="-128"/>
                <a:cs typeface="Times New Roman" panose="02020603050405020304" pitchFamily="18" charset="0"/>
              </a:rPr>
              <a:t>pikërisht për shkak të ndalimeve ligjore të sipërcituara.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11163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E279-7A27-4805-A993-AB2DB198A3E3}"/>
              </a:ext>
            </a:extLst>
          </p:cNvPr>
          <p:cNvSpPr>
            <a:spLocks noGrp="1"/>
          </p:cNvSpPr>
          <p:nvPr>
            <p:ph type="title"/>
          </p:nvPr>
        </p:nvSpPr>
        <p:spPr>
          <a:xfrm>
            <a:off x="457200" y="274638"/>
            <a:ext cx="8001000" cy="1143000"/>
          </a:xfrm>
        </p:spPr>
        <p:txBody>
          <a:bodyPr>
            <a:normAutofit/>
          </a:bodyPr>
          <a:lstStyle/>
          <a:p>
            <a:r>
              <a:rPr lang="sq-AL" sz="1800" b="1" dirty="0">
                <a:solidFill>
                  <a:srgbClr val="C00000"/>
                </a:solidFill>
              </a:rPr>
              <a:t>A duhet pranuar gjykimi i shkurtuar për të miturin në konflikt me ligjin që akuzohet për një vepër penale që parashikon dënimin me burgim të përjetshëm?</a:t>
            </a:r>
            <a:endParaRPr lang="en-US" sz="1800" dirty="0"/>
          </a:p>
        </p:txBody>
      </p:sp>
      <p:sp>
        <p:nvSpPr>
          <p:cNvPr id="3" name="Content Placeholder 2">
            <a:extLst>
              <a:ext uri="{FF2B5EF4-FFF2-40B4-BE49-F238E27FC236}">
                <a16:creationId xmlns:a16="http://schemas.microsoft.com/office/drawing/2014/main" id="{9E58AC82-D6CA-4B1C-8DCE-65BA1287004D}"/>
              </a:ext>
            </a:extLst>
          </p:cNvPr>
          <p:cNvSpPr>
            <a:spLocks noGrp="1"/>
          </p:cNvSpPr>
          <p:nvPr>
            <p:ph sz="quarter" idx="1"/>
          </p:nvPr>
        </p:nvSpPr>
        <p:spPr>
          <a:xfrm>
            <a:off x="457200" y="1600200"/>
            <a:ext cx="8001000" cy="4873752"/>
          </a:xfrm>
        </p:spPr>
        <p:txBody>
          <a:bodyPr>
            <a:normAutofit/>
          </a:bodyPr>
          <a:lstStyle/>
          <a:p>
            <a:pPr marL="0" marR="0" indent="0" algn="just">
              <a:spcBef>
                <a:spcPts val="0"/>
              </a:spcBef>
              <a:spcAft>
                <a:spcPts val="0"/>
              </a:spcAft>
              <a:buNone/>
              <a:tabLst>
                <a:tab pos="0" algn="l"/>
                <a:tab pos="457200" algn="l"/>
                <a:tab pos="9144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Çështja: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Prokuroria pranë Gjykatës së Rrethit Gjyqësor, Fier kundër të miturit në konflikt me ligjin F.G, i akuzuar për kryerjen e veprës penale të “Vrasjes në rrethana të tjera cilësuese”, të parashikuar nga neni 79/1, germa ”a”, e Kodit Penal.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1371600" algn="l"/>
              </a:tabLst>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spcBef>
                <a:spcPts val="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x-none" sz="1800" b="1" u="sng" dirty="0">
                <a:effectLst/>
                <a:latin typeface="Times New Roman" panose="02020603050405020304" pitchFamily="18" charset="0"/>
                <a:ea typeface="Times New Roman" panose="02020603050405020304" pitchFamily="18" charset="0"/>
                <a:cs typeface="Times New Roman" panose="02020603050405020304" pitchFamily="18" charset="0"/>
              </a:rPr>
              <a:t>Rrethanat e çështjes,</a:t>
            </a:r>
            <a:endParaRPr lang="en-US" sz="18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Prokuroria pranë Gjykatës së Rrethit Gjyqësor, Fier, ka regjistruar procedimin penal nr.2078, te vitit 2018, në ngarkim të të miturit në konflikt me ligjin F. G, i akuzuar për kryerjen e veprës penale “Vrasje në rrethana cilësuese”, të parashikuar nga neni 79/1, germa “a”, të Kodit Penal. Nga aktet ka rezultuar se, salla operative e Komisariatit të Policisë, Fier, më datë 18.10.2018, ora 16:30, ka marre njoftimin se në vendin e quajtur “Zogu i zi”, në lagjen Apollonia, Fier, në rrugën “Brigada 11 Sulmuese" është goditur me sende prerëse shpuese, shtetasi Denis Vrenozi, i datëlindjes 07.04.2002, i cili është dërguar me urgjence në spitalin e qytetit të Fier, ku është konstatuar vdekja.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088810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96241-AB48-4C05-8F99-674E284BB516}"/>
              </a:ext>
            </a:extLst>
          </p:cNvPr>
          <p:cNvSpPr>
            <a:spLocks noGrp="1"/>
          </p:cNvSpPr>
          <p:nvPr>
            <p:ph type="title"/>
          </p:nvPr>
        </p:nvSpPr>
        <p:spPr>
          <a:xfrm>
            <a:off x="457200" y="274638"/>
            <a:ext cx="8153400" cy="639762"/>
          </a:xfrm>
        </p:spPr>
        <p:txBody>
          <a:bodyPr>
            <a:normAutofit/>
          </a:bodyPr>
          <a:lstStyle/>
          <a:p>
            <a:r>
              <a:rPr lang="sq-AL"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Ecuria proceduriale e çështjes</a:t>
            </a:r>
            <a:endParaRPr lang="en-US" sz="2800" dirty="0">
              <a:solidFill>
                <a:srgbClr val="C00000"/>
              </a:solidFill>
            </a:endParaRPr>
          </a:p>
        </p:txBody>
      </p:sp>
      <p:sp>
        <p:nvSpPr>
          <p:cNvPr id="3" name="Content Placeholder 2">
            <a:extLst>
              <a:ext uri="{FF2B5EF4-FFF2-40B4-BE49-F238E27FC236}">
                <a16:creationId xmlns:a16="http://schemas.microsoft.com/office/drawing/2014/main" id="{A62BF31A-7ACD-47DD-804A-313889EAECE4}"/>
              </a:ext>
            </a:extLst>
          </p:cNvPr>
          <p:cNvSpPr>
            <a:spLocks noGrp="1"/>
          </p:cNvSpPr>
          <p:nvPr>
            <p:ph sz="quarter" idx="1"/>
          </p:nvPr>
        </p:nvSpPr>
        <p:spPr>
          <a:xfrm>
            <a:off x="457200" y="1066800"/>
            <a:ext cx="8153400" cy="5516562"/>
          </a:xfrm>
        </p:spPr>
        <p:txBody>
          <a:bodyPr>
            <a:normAutofit fontScale="92500" lnSpcReduction="10000"/>
          </a:bodyPr>
          <a:lstStyle/>
          <a:p>
            <a:pPr marL="0" marR="0" algn="just">
              <a:spcBef>
                <a:spcPts val="0"/>
              </a:spcBef>
              <a:spcAft>
                <a:spcPts val="0"/>
              </a:spcAft>
            </a:pP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 e Rrethit Gjyqësor, Fier, me vendimin </a:t>
            </a:r>
            <a:r>
              <a:rPr lang="sq-AL" sz="1800" b="1"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Nr x, datë 29.12.2020</a:t>
            </a: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ka vendosur:</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Deklarimin fajtor të të miturit në konflikt me ligjin F. G, për kryerjen e veprës penale "Vrasja në rrethana të tjera cilësuese”, të parashikuar nga neni 79, gërma "a", e Kodit Penal dhe në bazë të kësaj dispozite dhe nenit 51 të Kodit Penal, nenit 97/2 të Kodit të Drejtësisë për të Mitur, dënimin e tij me (dymbëdhjetë) vjet burgim. Vuajtja e dënimit do të fillojë nga dita e arrestimit të të miturit në konflikt me ligjin.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 e Apelit, Vlorë, me vendimin Nr. x, datë 06.05.2021,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 vendosur : “</a:t>
            </a:r>
            <a:r>
              <a:rPr lang="sq-AL" sz="1800" i="1"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Lënien në fuqi të vendimit Nr. 464, datë 29.12.2020, të Gjykatës së Shkallës së Parë Fier”.</a:t>
            </a:r>
            <a:r>
              <a:rPr lang="sq-AL" sz="1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just">
              <a:spcBef>
                <a:spcPts val="0"/>
              </a:spcBef>
              <a:spcAft>
                <a:spcPts val="0"/>
              </a:spcAft>
            </a:pP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 e Apelit, Vlorë, ndër të tjera, ka arsyetuar se</a:t>
            </a: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buNone/>
            </a:pPr>
            <a:r>
              <a:rPr lang="sq-AL" sz="1800" spc="10" dirty="0">
                <a:effectLst/>
                <a:latin typeface="Times New Roman" panose="02020603050405020304" pitchFamily="18" charset="0"/>
                <a:ea typeface="Times New Roman" panose="02020603050405020304" pitchFamily="18" charset="0"/>
              </a:rPr>
              <a:t>Në vlerësimin e këtij kolegji, ligjvënësi pengesën për mos pranimin e gjykimit të shkurtuar nuk e lidh me masën e dënimit të dhënë, por e lidh me veprën penale. Vepra penale që akuzohet dhe është dënuar i mituri në konflikt me ligjin neni 79/a i Kodit Penal parashikon dënim me burgim të përjetshëm, e në këtë kontekst nuk qëndron kërkimi i mbrojtësit për pranimin e kërkesës për gjykimin e shkurtuar. Lidhur me masën e dënimit Gjykata i ka marrë në konsideratë të gjitha rrethanat lehtësuese sipas neneve 48 e 49 të K.Penal dhe mbështetur në kërkesat e nenit 47 të Kodit Penal, mënyra e caktimit të dënimit, ka dhënë një masë dënimi në harmoni me gjithë kërkesat ligjore dhe rrethanat konkrete të kryerjes së veprës penale të analizuara në pjesën arsyetuese të vendimit. Pretendimet e ngritura në Apel prej të miturit në konflikt me ligjin dhe prej mbrojtësit për pranimin e gjykimit të shkurtuar dhe uljen e masës së dënimet janë të pa bazuara, ato kanë marrë përgjigje në vendimin objekt shqyrtimi, prandaj vendimi duhet të lihet në fuqi.</a:t>
            </a:r>
            <a:endParaRPr lang="en-US" dirty="0"/>
          </a:p>
        </p:txBody>
      </p:sp>
    </p:spTree>
    <p:extLst>
      <p:ext uri="{BB962C8B-B14F-4D97-AF65-F5344CB8AC3E}">
        <p14:creationId xmlns:p14="http://schemas.microsoft.com/office/powerpoint/2010/main" val="1864186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066800"/>
          </a:xfrm>
        </p:spPr>
        <p:txBody>
          <a:bodyPr>
            <a:normAutofit/>
          </a:bodyPr>
          <a:lstStyle/>
          <a:p>
            <a:pPr lvl="0"/>
            <a:r>
              <a:rPr lang="sq-AL" sz="1800" b="1" dirty="0">
                <a:solidFill>
                  <a:srgbClr val="C00000"/>
                </a:solidFill>
              </a:rPr>
              <a:t>A duhet pranuar gjykimi i shkurtuar për të miturin në konflikt me ligjin që akuzohet për një vepër penale që parashikon dënimin me burgim të përjetshëm?</a:t>
            </a:r>
            <a:endParaRPr lang="en-US" dirty="0"/>
          </a:p>
        </p:txBody>
      </p:sp>
      <p:sp>
        <p:nvSpPr>
          <p:cNvPr id="3" name="Content Placeholder 2"/>
          <p:cNvSpPr>
            <a:spLocks noGrp="1"/>
          </p:cNvSpPr>
          <p:nvPr>
            <p:ph sz="quarter" idx="1"/>
          </p:nvPr>
        </p:nvSpPr>
        <p:spPr>
          <a:xfrm>
            <a:off x="457200" y="1371600"/>
            <a:ext cx="8153400" cy="5102352"/>
          </a:xfrm>
        </p:spPr>
        <p:txBody>
          <a:bodyPr>
            <a:normAutofit fontScale="47500" lnSpcReduction="20000"/>
          </a:bodyPr>
          <a:lstStyle/>
          <a:p>
            <a:pPr algn="just"/>
            <a:r>
              <a:rPr lang="sq-AL" sz="2500" b="1" u="sng" dirty="0"/>
              <a:t>II. Vlerësimi i Kolegjit Penal </a:t>
            </a:r>
            <a:r>
              <a:rPr lang="en-US" sz="2500" b="1" u="sng" dirty="0"/>
              <a:t>(</a:t>
            </a:r>
            <a:r>
              <a:rPr lang="sq-AL" sz="2500" b="1" u="sng" dirty="0">
                <a:effectLst/>
                <a:latin typeface="Calibri" panose="020F0502020204030204" pitchFamily="34" charset="0"/>
                <a:ea typeface="Times New Roman" panose="02020603050405020304" pitchFamily="18" charset="0"/>
                <a:cs typeface="Times New Roman" panose="02020603050405020304" pitchFamily="18" charset="0"/>
              </a:rPr>
              <a:t>Vendim nr. 00-2022-1595, datë 06.12.2022</a:t>
            </a:r>
            <a:r>
              <a:rPr lang="en-US" sz="2500" b="1" u="sng" dirty="0">
                <a:effectLst/>
                <a:latin typeface="Calibri" panose="020F0502020204030204" pitchFamily="34" charset="0"/>
                <a:ea typeface="Times New Roman" panose="02020603050405020304" pitchFamily="18" charset="0"/>
                <a:cs typeface="Times New Roman" panose="02020603050405020304" pitchFamily="18" charset="0"/>
              </a:rPr>
              <a:t>)</a:t>
            </a:r>
            <a:r>
              <a:rPr lang="sq-AL" sz="2500" b="1" u="sng"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25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endParaRPr lang="en-US" sz="2500" b="1" u="sng" dirty="0"/>
          </a:p>
          <a:p>
            <a:pPr algn="just"/>
            <a:r>
              <a:rPr lang="sq-AL" sz="2500" dirty="0"/>
              <a:t>17. Kolegji </a:t>
            </a:r>
            <a:r>
              <a:rPr lang="sq-AL" sz="2500" b="1" dirty="0"/>
              <a:t>konsideron në kushtet e papranueshmërisë (pabazueshmërisë së konstatuar haptazi) pretendimin e përsëritur, të invokuar në të dy shkallët e gjykimit, prej rekursuesit të identifikuar në “ometimin e gjykatave të shkallëve më të ulëta për të pranuar – gjykata e shkallës së parë – aplikimin e ritit procedural të gjykimit të shkurtuar, sipas përcaktimit të nenit 403 e vijues të K.Pr.Penale, dhe – gjykata e shkallës së dytë – në kushtet e konstatimit të paligjshmërisë së vendimmarrjes së gjykatës së faktit refuzuese të kërkesës për të proceduar me ritin e sipërpërmendur – aplikimin, në mënyrë të drejtpërdrejtë, të zbritjes (bonusit) në masën e dënimit (të caktuar në mënyrë përfundimtare)” - përsa kohë që, qartazi, dispozita – paragrafi i dytë, i nenit 403, të K.Pr.Penale – ndalon aplikimin e këtij riti procedural (me konseguencë pamundësinë e aplikimit, për këtë shkak, të zbritjes – uljes – së dënimit në masën e 1/3 të tij – përcaktimi i nenit 406/1 të K.Pr.Penale) kur gjykohen vepra penale (kur akuza i konteston të pandehurit vepra penale të kësaj natyre) për të cilat parashikohet (si sanksion) lloji i dënimit me “burgim të përjetshëm”, sikurse, në rastin konkret, vepra penale e kontestuar, nëpërmjet akuzës, të pandehurit, me cilësinë e përcaktimit të nenit 79/a të Kodit Penal, duke mos e lidhur këtë parashikim (ndalim) me statusin – moshën e të pandehurit – të gjykuar - në kuptimin e pamundësisë së ndikimit të privilegjeve të toleruara prej legjislatorit në trajtimin sanksionues të subjekteve – të mitur në konflikt me ligjin – (të cilat evitojnë aplikimin e llojit të dënimit “burgim i përjetshëm”, për këto lloje subjektesh), në funksion të aksesit, të pakufizuar, të tyre, për shkak të këtij “statusi”, edhe në këtë “zonë të konsideruar të padepërtueshme”, por duke e reduktuar vetëm në llojin e veprës penale të atribuar të pandehurit, sipas akuzës.</a:t>
            </a:r>
            <a:endParaRPr lang="en-US" sz="2500" dirty="0"/>
          </a:p>
          <a:p>
            <a:pPr algn="just"/>
            <a:r>
              <a:rPr lang="sq-AL" sz="2500" dirty="0"/>
              <a:t>18. </a:t>
            </a:r>
            <a:r>
              <a:rPr lang="sq-AL" sz="2500" b="1" dirty="0">
                <a:solidFill>
                  <a:srgbClr val="C00000"/>
                </a:solidFill>
              </a:rPr>
              <a:t>Në terma të tjerë, </a:t>
            </a:r>
            <a:r>
              <a:rPr lang="sq-AL" sz="2500" dirty="0"/>
              <a:t>sikurse qartësisht kanë evidentuar edhe gjykatat e shkallëve më të ulëta, </a:t>
            </a:r>
            <a:r>
              <a:rPr lang="sq-AL" sz="2500" b="1" dirty="0">
                <a:solidFill>
                  <a:srgbClr val="C00000"/>
                </a:solidFill>
              </a:rPr>
              <a:t>trajtimi sanksionues i privilegjuar, i toleruar prej legjislatorit për të pandehurit e mitur – të miturit në konflikt me ligjin </a:t>
            </a:r>
            <a:r>
              <a:rPr lang="sq-AL" sz="2500" dirty="0"/>
              <a:t>– që presupozon pamundësinë e aplikimit ndaj tyre të llojit të dënimit “me burgim të përjetshëm” si dhe, për më tepër, të një dënimi – sanksioni - më të lartë se 12 vjet burgim</a:t>
            </a:r>
            <a:r>
              <a:rPr lang="sq-AL" sz="2500" b="1" dirty="0">
                <a:solidFill>
                  <a:srgbClr val="C00000"/>
                </a:solidFill>
              </a:rPr>
              <a:t>, nuk paraqet asnjë lloj ndikimi në drejtim të evitimit (për efekt të prezencës së këtij “realiteti) të ndalimit të përgjithshëm, të përcaktuar në nenin 403/2 të K.Pr.Penale, prekludues, apriori, i të drejtës për të patur akses në ritin procedural të “gjykimit të shkurtuar”, të subjekteve të gjykuara për veprat penale të kontestuara prej akuzës, që parashikojnë si titull sanksionues, llojin e dënimit me “burgim të përjetshëm”.</a:t>
            </a:r>
            <a:endParaRPr lang="en-US" sz="2500" b="1" dirty="0">
              <a:solidFill>
                <a:srgbClr val="C00000"/>
              </a:solidFill>
            </a:endParaRP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1020762"/>
          </a:xfrm>
        </p:spPr>
        <p:txBody>
          <a:bodyPr>
            <a:normAutofit/>
          </a:bodyPr>
          <a:lstStyle/>
          <a:p>
            <a:r>
              <a:rPr lang="en-US" sz="2000" b="1" dirty="0" err="1">
                <a:solidFill>
                  <a:srgbClr val="C00000"/>
                </a:solidFill>
              </a:rPr>
              <a:t>Vendim</a:t>
            </a:r>
            <a:r>
              <a:rPr lang="en-US" sz="2000" b="1" dirty="0">
                <a:solidFill>
                  <a:srgbClr val="C00000"/>
                </a:solidFill>
              </a:rPr>
              <a:t> nr. 00-2021- 945 ( 99), </a:t>
            </a:r>
            <a:r>
              <a:rPr lang="en-US" sz="2000" b="1" dirty="0" err="1">
                <a:solidFill>
                  <a:srgbClr val="C00000"/>
                </a:solidFill>
              </a:rPr>
              <a:t>datë</a:t>
            </a:r>
            <a:r>
              <a:rPr lang="en-US" sz="2000" b="1" dirty="0">
                <a:solidFill>
                  <a:srgbClr val="C00000"/>
                </a:solidFill>
              </a:rPr>
              <a:t> 18.11.2021, </a:t>
            </a:r>
            <a:r>
              <a:rPr lang="en-US" sz="2000" b="1" dirty="0" err="1">
                <a:solidFill>
                  <a:srgbClr val="C00000"/>
                </a:solidFill>
              </a:rPr>
              <a:t>Kolegji</a:t>
            </a:r>
            <a:r>
              <a:rPr lang="en-US" sz="2000" b="1" dirty="0">
                <a:solidFill>
                  <a:srgbClr val="C00000"/>
                </a:solidFill>
              </a:rPr>
              <a:t> Penal </a:t>
            </a:r>
            <a:r>
              <a:rPr lang="en-US" sz="2000" b="1" dirty="0" err="1">
                <a:solidFill>
                  <a:srgbClr val="C00000"/>
                </a:solidFill>
              </a:rPr>
              <a:t>i</a:t>
            </a:r>
            <a:r>
              <a:rPr lang="en-US" sz="2000" b="1" dirty="0">
                <a:solidFill>
                  <a:srgbClr val="C00000"/>
                </a:solidFill>
              </a:rPr>
              <a:t> </a:t>
            </a:r>
            <a:r>
              <a:rPr lang="en-US" sz="2000" b="1" dirty="0" err="1">
                <a:solidFill>
                  <a:srgbClr val="C00000"/>
                </a:solidFill>
              </a:rPr>
              <a:t>Gjykatës</a:t>
            </a:r>
            <a:r>
              <a:rPr lang="en-US" sz="2000" b="1" dirty="0">
                <a:solidFill>
                  <a:srgbClr val="C00000"/>
                </a:solidFill>
              </a:rPr>
              <a:t> </a:t>
            </a:r>
            <a:r>
              <a:rPr lang="en-US" sz="2000" b="1" dirty="0" err="1">
                <a:solidFill>
                  <a:srgbClr val="C00000"/>
                </a:solidFill>
              </a:rPr>
              <a:t>së</a:t>
            </a:r>
            <a:r>
              <a:rPr lang="en-US" sz="2000" b="1" dirty="0">
                <a:solidFill>
                  <a:srgbClr val="C00000"/>
                </a:solidFill>
              </a:rPr>
              <a:t> </a:t>
            </a:r>
            <a:r>
              <a:rPr lang="en-US" sz="2000" b="1" dirty="0" err="1">
                <a:solidFill>
                  <a:srgbClr val="C00000"/>
                </a:solidFill>
              </a:rPr>
              <a:t>Lartë</a:t>
            </a:r>
            <a:r>
              <a:rPr lang="en-US" sz="2000" b="1" dirty="0">
                <a:solidFill>
                  <a:srgbClr val="C00000"/>
                </a:solidFill>
              </a:rPr>
              <a:t>.</a:t>
            </a:r>
            <a:endParaRPr lang="en-US" b="1" dirty="0">
              <a:solidFill>
                <a:srgbClr val="C00000"/>
              </a:solidFill>
            </a:endParaRPr>
          </a:p>
        </p:txBody>
      </p:sp>
      <p:sp>
        <p:nvSpPr>
          <p:cNvPr id="3" name="Content Placeholder 2"/>
          <p:cNvSpPr>
            <a:spLocks noGrp="1"/>
          </p:cNvSpPr>
          <p:nvPr>
            <p:ph sz="quarter" idx="1"/>
          </p:nvPr>
        </p:nvSpPr>
        <p:spPr>
          <a:xfrm>
            <a:off x="457200" y="1371600"/>
            <a:ext cx="8229600" cy="4754563"/>
          </a:xfrm>
        </p:spPr>
        <p:txBody>
          <a:bodyPr>
            <a:noAutofit/>
          </a:bodyPr>
          <a:lstStyle/>
          <a:p>
            <a:pPr algn="just"/>
            <a:r>
              <a:rPr lang="en-US" sz="1400" i="1" dirty="0"/>
              <a:t>17. </a:t>
            </a:r>
            <a:r>
              <a:rPr lang="en-US" sz="1400" i="1" dirty="0" err="1"/>
              <a:t>Në</a:t>
            </a:r>
            <a:r>
              <a:rPr lang="en-US" sz="1400" i="1" dirty="0"/>
              <a:t> </a:t>
            </a:r>
            <a:r>
              <a:rPr lang="en-US" sz="1400" i="1" dirty="0" err="1"/>
              <a:t>interpretim</a:t>
            </a:r>
            <a:r>
              <a:rPr lang="en-US" sz="1400" i="1" dirty="0"/>
              <a:t> </a:t>
            </a:r>
            <a:r>
              <a:rPr lang="en-US" sz="1400" i="1" dirty="0" err="1"/>
              <a:t>të</a:t>
            </a:r>
            <a:r>
              <a:rPr lang="en-US" sz="1400" i="1" dirty="0"/>
              <a:t> </a:t>
            </a:r>
            <a:r>
              <a:rPr lang="en-US" sz="1400" i="1" dirty="0" err="1"/>
              <a:t>dispozitës</a:t>
            </a:r>
            <a:r>
              <a:rPr lang="en-US" sz="1400" i="1" dirty="0"/>
              <a:t> </a:t>
            </a:r>
            <a:r>
              <a:rPr lang="en-US" sz="1400" i="1" dirty="0" err="1"/>
              <a:t>së</a:t>
            </a:r>
            <a:r>
              <a:rPr lang="en-US" sz="1400" i="1" dirty="0"/>
              <a:t> </a:t>
            </a:r>
            <a:r>
              <a:rPr lang="en-US" sz="1400" i="1" dirty="0" err="1"/>
              <a:t>nenit</a:t>
            </a:r>
            <a:r>
              <a:rPr lang="en-US" sz="1400" i="1" dirty="0"/>
              <a:t> 427/3 </a:t>
            </a:r>
            <a:r>
              <a:rPr lang="en-US" sz="1400" i="1" dirty="0" err="1"/>
              <a:t>të</a:t>
            </a:r>
            <a:r>
              <a:rPr lang="en-US" sz="1400" i="1" dirty="0"/>
              <a:t> </a:t>
            </a:r>
            <a:r>
              <a:rPr lang="en-US" sz="1400" i="1" dirty="0" err="1"/>
              <a:t>K.Pr.Penale</a:t>
            </a:r>
            <a:r>
              <a:rPr lang="en-US" sz="1400" i="1" dirty="0"/>
              <a:t>, </a:t>
            </a:r>
            <a:r>
              <a:rPr lang="en-US" sz="1400" i="1" dirty="0" err="1"/>
              <a:t>Kolegji</a:t>
            </a:r>
            <a:r>
              <a:rPr lang="en-US" sz="1400" i="1" dirty="0"/>
              <a:t> </a:t>
            </a:r>
            <a:r>
              <a:rPr lang="en-US" sz="1400" i="1" dirty="0" err="1"/>
              <a:t>vlerëson</a:t>
            </a:r>
            <a:r>
              <a:rPr lang="en-US" sz="1400" i="1" dirty="0"/>
              <a:t> se, </a:t>
            </a:r>
            <a:r>
              <a:rPr lang="en-US" sz="1400" i="1" dirty="0" err="1"/>
              <a:t>Gjykata</a:t>
            </a:r>
            <a:r>
              <a:rPr lang="en-US" sz="1400" i="1" dirty="0"/>
              <a:t> e </a:t>
            </a:r>
            <a:r>
              <a:rPr lang="en-US" sz="1400" i="1" dirty="0" err="1"/>
              <a:t>Apelit</a:t>
            </a:r>
            <a:r>
              <a:rPr lang="en-US" sz="1400" i="1" dirty="0"/>
              <a:t> </a:t>
            </a:r>
            <a:r>
              <a:rPr lang="en-US" sz="1400" i="1" dirty="0" err="1"/>
              <a:t>Durrës</a:t>
            </a:r>
            <a:r>
              <a:rPr lang="en-US" sz="1400" i="1" dirty="0"/>
              <a:t>, </a:t>
            </a:r>
            <a:r>
              <a:rPr lang="en-US" sz="1400" i="1" dirty="0" err="1"/>
              <a:t>nuk</a:t>
            </a:r>
            <a:r>
              <a:rPr lang="en-US" sz="1400" i="1" dirty="0"/>
              <a:t> ka </a:t>
            </a:r>
            <a:r>
              <a:rPr lang="en-US" sz="1400" i="1" dirty="0" err="1"/>
              <a:t>patur</a:t>
            </a:r>
            <a:r>
              <a:rPr lang="en-US" sz="1400" i="1" dirty="0"/>
              <a:t> </a:t>
            </a:r>
            <a:r>
              <a:rPr lang="en-US" sz="1400" i="1" dirty="0" err="1"/>
              <a:t>asnjë</a:t>
            </a:r>
            <a:r>
              <a:rPr lang="en-US" sz="1400" i="1" dirty="0"/>
              <a:t> </a:t>
            </a:r>
            <a:r>
              <a:rPr lang="en-US" sz="1400" i="1" dirty="0" err="1"/>
              <a:t>pengesë</a:t>
            </a:r>
            <a:r>
              <a:rPr lang="en-US" sz="1400" i="1" dirty="0"/>
              <a:t> </a:t>
            </a:r>
            <a:r>
              <a:rPr lang="en-US" sz="1400" i="1" dirty="0" err="1"/>
              <a:t>ligjore</a:t>
            </a:r>
            <a:r>
              <a:rPr lang="en-US" sz="1400" i="1" dirty="0"/>
              <a:t> </a:t>
            </a:r>
            <a:r>
              <a:rPr lang="en-US" sz="1400" i="1" dirty="0" err="1"/>
              <a:t>që</a:t>
            </a:r>
            <a:r>
              <a:rPr lang="en-US" sz="1400" i="1" dirty="0"/>
              <a:t> </a:t>
            </a:r>
            <a:r>
              <a:rPr lang="en-US" sz="1400" i="1" dirty="0" err="1"/>
              <a:t>të</a:t>
            </a:r>
            <a:r>
              <a:rPr lang="en-US" sz="1400" i="1" dirty="0"/>
              <a:t> </a:t>
            </a:r>
            <a:r>
              <a:rPr lang="en-US" sz="1400" i="1" dirty="0" err="1"/>
              <a:t>vendoste</a:t>
            </a:r>
            <a:r>
              <a:rPr lang="en-US" sz="1400" i="1" dirty="0"/>
              <a:t> </a:t>
            </a:r>
            <a:r>
              <a:rPr lang="en-US" sz="1400" i="1" dirty="0" err="1"/>
              <a:t>përsëritjen</a:t>
            </a:r>
            <a:r>
              <a:rPr lang="en-US" sz="1400" i="1" dirty="0"/>
              <a:t> e </a:t>
            </a:r>
            <a:r>
              <a:rPr lang="en-US" sz="1400" i="1" dirty="0" err="1"/>
              <a:t>shqyrtimit</a:t>
            </a:r>
            <a:r>
              <a:rPr lang="en-US" sz="1400" i="1" dirty="0"/>
              <a:t> </a:t>
            </a:r>
            <a:r>
              <a:rPr lang="en-US" sz="1400" i="1" dirty="0" err="1"/>
              <a:t>gjyqësor</a:t>
            </a:r>
            <a:r>
              <a:rPr lang="en-US" sz="1400" i="1" dirty="0"/>
              <a:t>, me </a:t>
            </a:r>
            <a:r>
              <a:rPr lang="en-US" sz="1400" i="1" dirty="0" err="1"/>
              <a:t>qëllim</a:t>
            </a:r>
            <a:r>
              <a:rPr lang="en-US" sz="1400" i="1" dirty="0"/>
              <a:t> </a:t>
            </a:r>
            <a:r>
              <a:rPr lang="en-US" sz="1400" i="1" dirty="0" err="1"/>
              <a:t>marrjen</a:t>
            </a:r>
            <a:r>
              <a:rPr lang="en-US" sz="1400" i="1" dirty="0"/>
              <a:t> e </a:t>
            </a:r>
            <a:r>
              <a:rPr lang="en-US" sz="1400" i="1" dirty="0" err="1"/>
              <a:t>një</a:t>
            </a:r>
            <a:r>
              <a:rPr lang="en-US" sz="1400" i="1" dirty="0"/>
              <a:t> </a:t>
            </a:r>
            <a:r>
              <a:rPr lang="en-US" sz="1400" i="1" dirty="0" err="1"/>
              <a:t>provë</a:t>
            </a:r>
            <a:r>
              <a:rPr lang="en-US" sz="1400" i="1" dirty="0"/>
              <a:t> </a:t>
            </a:r>
            <a:r>
              <a:rPr lang="en-US" sz="1400" i="1" dirty="0" err="1"/>
              <a:t>të</a:t>
            </a:r>
            <a:r>
              <a:rPr lang="en-US" sz="1400" i="1" dirty="0"/>
              <a:t> re. </a:t>
            </a:r>
            <a:r>
              <a:rPr lang="en-US" sz="1400" i="1" dirty="0" err="1"/>
              <a:t>Kolegji</a:t>
            </a:r>
            <a:r>
              <a:rPr lang="en-US" sz="1400" i="1" dirty="0"/>
              <a:t> </a:t>
            </a:r>
            <a:r>
              <a:rPr lang="en-US" sz="1400" i="1" dirty="0" err="1"/>
              <a:t>vëren</a:t>
            </a:r>
            <a:r>
              <a:rPr lang="en-US" sz="1400" i="1" dirty="0"/>
              <a:t> se, </a:t>
            </a:r>
            <a:r>
              <a:rPr lang="en-US" sz="1400" i="1" dirty="0" err="1"/>
              <a:t>është</a:t>
            </a:r>
            <a:r>
              <a:rPr lang="en-US" sz="1400" i="1" dirty="0"/>
              <a:t> e </a:t>
            </a:r>
            <a:r>
              <a:rPr lang="en-US" sz="1400" i="1" dirty="0" err="1"/>
              <a:t>vërtetë</a:t>
            </a:r>
            <a:r>
              <a:rPr lang="en-US" sz="1400" i="1" dirty="0"/>
              <a:t> se </a:t>
            </a:r>
            <a:r>
              <a:rPr lang="en-US" sz="1400" i="1" dirty="0" err="1"/>
              <a:t>gjykimi</a:t>
            </a:r>
            <a:r>
              <a:rPr lang="en-US" sz="1400" i="1" dirty="0"/>
              <a:t> </a:t>
            </a:r>
            <a:r>
              <a:rPr lang="en-US" sz="1400" i="1" dirty="0" err="1"/>
              <a:t>i</a:t>
            </a:r>
            <a:r>
              <a:rPr lang="en-US" sz="1400" i="1" dirty="0"/>
              <a:t> </a:t>
            </a:r>
            <a:r>
              <a:rPr lang="en-US" sz="1400" i="1" dirty="0" err="1"/>
              <a:t>çështjes</a:t>
            </a:r>
            <a:r>
              <a:rPr lang="en-US" sz="1400" i="1" dirty="0"/>
              <a:t> </a:t>
            </a:r>
            <a:r>
              <a:rPr lang="en-US" sz="1400" i="1" dirty="0" err="1"/>
              <a:t>filloi</a:t>
            </a:r>
            <a:r>
              <a:rPr lang="en-US" sz="1400" i="1" dirty="0"/>
              <a:t> </a:t>
            </a:r>
            <a:r>
              <a:rPr lang="en-US" sz="1400" i="1" dirty="0" err="1"/>
              <a:t>dhe</a:t>
            </a:r>
            <a:r>
              <a:rPr lang="en-US" sz="1400" i="1" dirty="0"/>
              <a:t> </a:t>
            </a:r>
            <a:r>
              <a:rPr lang="en-US" sz="1400" i="1" dirty="0" err="1"/>
              <a:t>përfundoi</a:t>
            </a:r>
            <a:r>
              <a:rPr lang="en-US" sz="1400" i="1" dirty="0"/>
              <a:t> </a:t>
            </a:r>
            <a:r>
              <a:rPr lang="en-US" sz="1400" i="1" dirty="0" err="1"/>
              <a:t>në</a:t>
            </a:r>
            <a:r>
              <a:rPr lang="en-US" sz="1400" i="1" dirty="0"/>
              <a:t> </a:t>
            </a:r>
            <a:r>
              <a:rPr lang="en-US" sz="1400" i="1" dirty="0" err="1"/>
              <a:t>Gjykatën</a:t>
            </a:r>
            <a:r>
              <a:rPr lang="en-US" sz="1400" i="1" dirty="0"/>
              <a:t> e </a:t>
            </a:r>
            <a:r>
              <a:rPr lang="en-US" sz="1400" i="1" dirty="0" err="1"/>
              <a:t>Rrethit</a:t>
            </a:r>
            <a:r>
              <a:rPr lang="en-US" sz="1400" i="1" dirty="0"/>
              <a:t> </a:t>
            </a:r>
            <a:r>
              <a:rPr lang="en-US" sz="1400" i="1" dirty="0" err="1"/>
              <a:t>Gjyqësor</a:t>
            </a:r>
            <a:r>
              <a:rPr lang="en-US" sz="1400" i="1" dirty="0"/>
              <a:t> </a:t>
            </a:r>
            <a:r>
              <a:rPr lang="en-US" sz="1400" i="1" dirty="0" err="1"/>
              <a:t>Durrës</a:t>
            </a:r>
            <a:r>
              <a:rPr lang="en-US" sz="1400" i="1" dirty="0"/>
              <a:t>, duke u </a:t>
            </a:r>
            <a:r>
              <a:rPr lang="en-US" sz="1400" i="1" dirty="0" err="1"/>
              <a:t>zbatuar</a:t>
            </a:r>
            <a:r>
              <a:rPr lang="en-US" sz="1400" i="1" dirty="0"/>
              <a:t> </a:t>
            </a:r>
            <a:r>
              <a:rPr lang="en-US" sz="1400" i="1" dirty="0" err="1"/>
              <a:t>proçedura</a:t>
            </a:r>
            <a:r>
              <a:rPr lang="en-US" sz="1400" i="1" dirty="0"/>
              <a:t> e </a:t>
            </a:r>
            <a:r>
              <a:rPr lang="en-US" sz="1400" i="1" dirty="0" err="1"/>
              <a:t>parashikuar</a:t>
            </a:r>
            <a:r>
              <a:rPr lang="en-US" sz="1400" i="1" dirty="0"/>
              <a:t> </a:t>
            </a:r>
            <a:r>
              <a:rPr lang="en-US" sz="1400" i="1" dirty="0" err="1"/>
              <a:t>nga</a:t>
            </a:r>
            <a:r>
              <a:rPr lang="en-US" sz="1400" i="1" dirty="0"/>
              <a:t> </a:t>
            </a:r>
            <a:r>
              <a:rPr lang="en-US" sz="1400" i="1" dirty="0" err="1"/>
              <a:t>neni</a:t>
            </a:r>
            <a:r>
              <a:rPr lang="en-US" sz="1400" i="1" dirty="0"/>
              <a:t> 403 e </a:t>
            </a:r>
            <a:r>
              <a:rPr lang="en-US" sz="1400" i="1" dirty="0" err="1"/>
              <a:t>vijues</a:t>
            </a:r>
            <a:r>
              <a:rPr lang="en-US" sz="1400" i="1" dirty="0"/>
              <a:t> </a:t>
            </a:r>
            <a:r>
              <a:rPr lang="en-US" sz="1400" i="1" dirty="0" err="1"/>
              <a:t>i</a:t>
            </a:r>
            <a:r>
              <a:rPr lang="en-US" sz="1400" i="1" dirty="0"/>
              <a:t> </a:t>
            </a:r>
            <a:r>
              <a:rPr lang="en-US" sz="1400" i="1" dirty="0" err="1"/>
              <a:t>K.Pr.Penale</a:t>
            </a:r>
            <a:r>
              <a:rPr lang="en-US" sz="1400" i="1" dirty="0"/>
              <a:t>, </a:t>
            </a:r>
            <a:r>
              <a:rPr lang="en-US" sz="1400" i="1" dirty="0" err="1"/>
              <a:t>porse</a:t>
            </a:r>
            <a:r>
              <a:rPr lang="en-US" sz="1400" i="1" dirty="0"/>
              <a:t> </a:t>
            </a:r>
            <a:r>
              <a:rPr lang="en-US" sz="1400" i="1" dirty="0" err="1"/>
              <a:t>ky</a:t>
            </a:r>
            <a:r>
              <a:rPr lang="en-US" sz="1400" i="1" dirty="0"/>
              <a:t> </a:t>
            </a:r>
            <a:r>
              <a:rPr lang="en-US" sz="1400" i="1" dirty="0" err="1"/>
              <a:t>fakt</a:t>
            </a:r>
            <a:r>
              <a:rPr lang="en-US" sz="1400" i="1" dirty="0"/>
              <a:t> </a:t>
            </a:r>
            <a:r>
              <a:rPr lang="en-US" sz="1400" i="1" dirty="0" err="1"/>
              <a:t>në</a:t>
            </a:r>
            <a:r>
              <a:rPr lang="en-US" sz="1400" i="1" dirty="0"/>
              <a:t> </a:t>
            </a:r>
            <a:r>
              <a:rPr lang="en-US" sz="1400" i="1" dirty="0" err="1"/>
              <a:t>asnjë</a:t>
            </a:r>
            <a:r>
              <a:rPr lang="en-US" sz="1400" i="1" dirty="0"/>
              <a:t> </a:t>
            </a:r>
            <a:r>
              <a:rPr lang="en-US" sz="1400" i="1" dirty="0" err="1"/>
              <a:t>rast</a:t>
            </a:r>
            <a:r>
              <a:rPr lang="en-US" sz="1400" i="1" dirty="0"/>
              <a:t> </a:t>
            </a:r>
            <a:r>
              <a:rPr lang="en-US" sz="1400" i="1" dirty="0" err="1"/>
              <a:t>nuk</a:t>
            </a:r>
            <a:r>
              <a:rPr lang="en-US" sz="1400" i="1" dirty="0"/>
              <a:t> </a:t>
            </a:r>
            <a:r>
              <a:rPr lang="en-US" sz="1400" i="1" dirty="0" err="1"/>
              <a:t>përbën</a:t>
            </a:r>
            <a:r>
              <a:rPr lang="en-US" sz="1400" i="1" dirty="0"/>
              <a:t> </a:t>
            </a:r>
            <a:r>
              <a:rPr lang="en-US" sz="1400" i="1" dirty="0" err="1"/>
              <a:t>pengesë</a:t>
            </a:r>
            <a:r>
              <a:rPr lang="en-US" sz="1400" i="1" dirty="0"/>
              <a:t> </a:t>
            </a:r>
            <a:r>
              <a:rPr lang="en-US" sz="1400" i="1" dirty="0" err="1"/>
              <a:t>që</a:t>
            </a:r>
            <a:r>
              <a:rPr lang="en-US" sz="1400" i="1" dirty="0"/>
              <a:t> </a:t>
            </a:r>
            <a:r>
              <a:rPr lang="en-US" sz="1400" i="1" dirty="0" err="1"/>
              <a:t>gjykata</a:t>
            </a:r>
            <a:r>
              <a:rPr lang="en-US" sz="1400" i="1" dirty="0"/>
              <a:t> </a:t>
            </a:r>
            <a:r>
              <a:rPr lang="en-US" sz="1400" i="1" dirty="0" err="1"/>
              <a:t>që</a:t>
            </a:r>
            <a:r>
              <a:rPr lang="en-US" sz="1400" i="1" dirty="0"/>
              <a:t> </a:t>
            </a:r>
            <a:r>
              <a:rPr lang="en-US" sz="1400" i="1" dirty="0" err="1"/>
              <a:t>qëndron</a:t>
            </a:r>
            <a:r>
              <a:rPr lang="en-US" sz="1400" i="1" dirty="0"/>
              <a:t> </a:t>
            </a:r>
            <a:r>
              <a:rPr lang="en-US" sz="1400" i="1" dirty="0" err="1"/>
              <a:t>më</a:t>
            </a:r>
            <a:r>
              <a:rPr lang="en-US" sz="1400" i="1" dirty="0"/>
              <a:t> </a:t>
            </a:r>
            <a:r>
              <a:rPr lang="en-US" sz="1400" i="1" dirty="0" err="1"/>
              <a:t>lart</a:t>
            </a:r>
            <a:r>
              <a:rPr lang="en-US" sz="1400" i="1" dirty="0"/>
              <a:t> </a:t>
            </a:r>
            <a:r>
              <a:rPr lang="en-US" sz="1400" i="1" dirty="0" err="1"/>
              <a:t>në</a:t>
            </a:r>
            <a:r>
              <a:rPr lang="en-US" sz="1400" i="1" dirty="0"/>
              <a:t> </a:t>
            </a:r>
            <a:r>
              <a:rPr lang="en-US" sz="1400" i="1" dirty="0" err="1"/>
              <a:t>hierarkinë</a:t>
            </a:r>
            <a:r>
              <a:rPr lang="en-US" sz="1400" i="1" dirty="0"/>
              <a:t> e </a:t>
            </a:r>
            <a:r>
              <a:rPr lang="en-US" sz="1400" i="1" dirty="0" err="1"/>
              <a:t>sistemit</a:t>
            </a:r>
            <a:r>
              <a:rPr lang="en-US" sz="1400" i="1" dirty="0"/>
              <a:t> </a:t>
            </a:r>
            <a:r>
              <a:rPr lang="en-US" sz="1400" i="1" dirty="0" err="1"/>
              <a:t>gjyqësor</a:t>
            </a:r>
            <a:r>
              <a:rPr lang="en-US" sz="1400" i="1" dirty="0"/>
              <a:t>, </a:t>
            </a:r>
            <a:r>
              <a:rPr lang="en-US" sz="1400" i="1" dirty="0" err="1"/>
              <a:t>të</a:t>
            </a:r>
            <a:r>
              <a:rPr lang="en-US" sz="1400" i="1" dirty="0"/>
              <a:t> </a:t>
            </a:r>
            <a:r>
              <a:rPr lang="en-US" sz="1400" i="1" dirty="0" err="1"/>
              <a:t>disponojë</a:t>
            </a:r>
            <a:r>
              <a:rPr lang="en-US" sz="1400" i="1" dirty="0"/>
              <a:t> </a:t>
            </a:r>
            <a:r>
              <a:rPr lang="en-US" sz="1400" i="1" dirty="0" err="1"/>
              <a:t>për</a:t>
            </a:r>
            <a:r>
              <a:rPr lang="en-US" sz="1400" i="1" dirty="0"/>
              <a:t> </a:t>
            </a:r>
            <a:r>
              <a:rPr lang="en-US" sz="1400" i="1" dirty="0" err="1"/>
              <a:t>prishjen</a:t>
            </a:r>
            <a:r>
              <a:rPr lang="en-US" sz="1400" i="1" dirty="0"/>
              <a:t> e </a:t>
            </a:r>
            <a:r>
              <a:rPr lang="en-US" sz="1400" i="1" dirty="0" err="1"/>
              <a:t>vendimit</a:t>
            </a:r>
            <a:r>
              <a:rPr lang="en-US" sz="1400" i="1" dirty="0"/>
              <a:t> (</a:t>
            </a:r>
            <a:r>
              <a:rPr lang="en-US" sz="1400" i="1" dirty="0" err="1"/>
              <a:t>pranimin</a:t>
            </a:r>
            <a:r>
              <a:rPr lang="en-US" sz="1400" i="1" dirty="0"/>
              <a:t> e </a:t>
            </a:r>
            <a:r>
              <a:rPr lang="en-US" sz="1400" i="1" dirty="0" err="1"/>
              <a:t>kërkesës</a:t>
            </a:r>
            <a:r>
              <a:rPr lang="en-US" sz="1400" i="1" dirty="0"/>
              <a:t> </a:t>
            </a:r>
            <a:r>
              <a:rPr lang="en-US" sz="1400" i="1" dirty="0" err="1"/>
              <a:t>për</a:t>
            </a:r>
            <a:r>
              <a:rPr lang="en-US" sz="1400" i="1" dirty="0"/>
              <a:t> </a:t>
            </a:r>
            <a:r>
              <a:rPr lang="en-US" sz="1400" i="1" dirty="0" err="1"/>
              <a:t>gjykim</a:t>
            </a:r>
            <a:r>
              <a:rPr lang="en-US" sz="1400" i="1" dirty="0"/>
              <a:t> </a:t>
            </a:r>
            <a:r>
              <a:rPr lang="en-US" sz="1400" i="1" dirty="0" err="1"/>
              <a:t>të</a:t>
            </a:r>
            <a:r>
              <a:rPr lang="en-US" sz="1400" i="1" dirty="0"/>
              <a:t> </a:t>
            </a:r>
            <a:r>
              <a:rPr lang="en-US" sz="1400" i="1" dirty="0" err="1"/>
              <a:t>shkurtuar</a:t>
            </a:r>
            <a:r>
              <a:rPr lang="en-US" sz="1400" i="1" dirty="0"/>
              <a:t>) </a:t>
            </a:r>
            <a:r>
              <a:rPr lang="en-US" sz="1400" i="1" dirty="0" err="1"/>
              <a:t>kur</a:t>
            </a:r>
            <a:r>
              <a:rPr lang="en-US" sz="1400" i="1" dirty="0"/>
              <a:t> </a:t>
            </a:r>
            <a:r>
              <a:rPr lang="en-US" sz="1400" i="1" dirty="0" err="1"/>
              <a:t>konstaton</a:t>
            </a:r>
            <a:r>
              <a:rPr lang="en-US" sz="1400" i="1" dirty="0"/>
              <a:t>, </a:t>
            </a:r>
            <a:r>
              <a:rPr lang="en-US" sz="1400" i="1" dirty="0" err="1"/>
              <a:t>si</a:t>
            </a:r>
            <a:r>
              <a:rPr lang="en-US" sz="1400" i="1" dirty="0"/>
              <a:t> </a:t>
            </a:r>
            <a:r>
              <a:rPr lang="en-US" sz="1400" i="1" dirty="0" err="1"/>
              <a:t>në</a:t>
            </a:r>
            <a:r>
              <a:rPr lang="en-US" sz="1400" i="1" dirty="0"/>
              <a:t> </a:t>
            </a:r>
            <a:r>
              <a:rPr lang="en-US" sz="1400" i="1" dirty="0" err="1"/>
              <a:t>rastin</a:t>
            </a:r>
            <a:r>
              <a:rPr lang="en-US" sz="1400" i="1" dirty="0"/>
              <a:t> </a:t>
            </a:r>
            <a:r>
              <a:rPr lang="en-US" sz="1400" i="1" dirty="0" err="1"/>
              <a:t>konkret</a:t>
            </a:r>
            <a:r>
              <a:rPr lang="en-US" sz="1400" i="1" dirty="0"/>
              <a:t>, se </a:t>
            </a:r>
            <a:r>
              <a:rPr lang="en-US" sz="1400" i="1" dirty="0" err="1"/>
              <a:t>është</a:t>
            </a:r>
            <a:r>
              <a:rPr lang="en-US" sz="1400" i="1" dirty="0"/>
              <a:t> e </a:t>
            </a:r>
            <a:r>
              <a:rPr lang="en-US" sz="1400" i="1" dirty="0" err="1"/>
              <a:t>domosdoshme</a:t>
            </a:r>
            <a:r>
              <a:rPr lang="en-US" sz="1400" i="1" dirty="0"/>
              <a:t> </a:t>
            </a:r>
            <a:r>
              <a:rPr lang="en-US" sz="1400" i="1" dirty="0" err="1"/>
              <a:t>që</a:t>
            </a:r>
            <a:r>
              <a:rPr lang="en-US" sz="1400" i="1" dirty="0"/>
              <a:t> </a:t>
            </a:r>
            <a:r>
              <a:rPr lang="en-US" sz="1400" i="1" dirty="0" err="1"/>
              <a:t>në</a:t>
            </a:r>
            <a:r>
              <a:rPr lang="en-US" sz="1400" i="1" dirty="0"/>
              <a:t> </a:t>
            </a:r>
            <a:r>
              <a:rPr lang="en-US" sz="1400" i="1" dirty="0" err="1"/>
              <a:t>zbatim</a:t>
            </a:r>
            <a:r>
              <a:rPr lang="en-US" sz="1400" i="1" dirty="0"/>
              <a:t> </a:t>
            </a:r>
            <a:r>
              <a:rPr lang="en-US" sz="1400" i="1" dirty="0" err="1"/>
              <a:t>të</a:t>
            </a:r>
            <a:r>
              <a:rPr lang="en-US" sz="1400" i="1" dirty="0"/>
              <a:t> </a:t>
            </a:r>
            <a:r>
              <a:rPr lang="en-US" sz="1400" i="1" dirty="0" err="1"/>
              <a:t>nenit</a:t>
            </a:r>
            <a:r>
              <a:rPr lang="en-US" sz="1400" i="1" dirty="0"/>
              <a:t> 380 </a:t>
            </a:r>
            <a:r>
              <a:rPr lang="en-US" sz="1400" i="1" dirty="0" err="1"/>
              <a:t>të</a:t>
            </a:r>
            <a:r>
              <a:rPr lang="en-US" sz="1400" i="1" dirty="0"/>
              <a:t> </a:t>
            </a:r>
            <a:r>
              <a:rPr lang="en-US" sz="1400" i="1" dirty="0" err="1"/>
              <a:t>K.Pr.Penale</a:t>
            </a:r>
            <a:r>
              <a:rPr lang="en-US" sz="1400" i="1" dirty="0"/>
              <a:t>, </a:t>
            </a:r>
            <a:r>
              <a:rPr lang="en-US" sz="1400" i="1" dirty="0" err="1"/>
              <a:t>të</a:t>
            </a:r>
            <a:r>
              <a:rPr lang="en-US" sz="1400" i="1" dirty="0"/>
              <a:t> </a:t>
            </a:r>
            <a:r>
              <a:rPr lang="en-US" sz="1400" i="1" dirty="0" err="1"/>
              <a:t>përsëritet</a:t>
            </a:r>
            <a:r>
              <a:rPr lang="en-US" sz="1400" i="1" dirty="0"/>
              <a:t> </a:t>
            </a:r>
            <a:r>
              <a:rPr lang="en-US" sz="1400" i="1" dirty="0" err="1"/>
              <a:t>shqyrtimi</a:t>
            </a:r>
            <a:r>
              <a:rPr lang="en-US" sz="1400" i="1" dirty="0"/>
              <a:t> </a:t>
            </a:r>
            <a:r>
              <a:rPr lang="en-US" sz="1400" i="1" dirty="0" err="1"/>
              <a:t>gjyqësor</a:t>
            </a:r>
            <a:r>
              <a:rPr lang="en-US" sz="1400" i="1" dirty="0"/>
              <a:t> me </a:t>
            </a:r>
            <a:r>
              <a:rPr lang="en-US" sz="1400" i="1" dirty="0" err="1"/>
              <a:t>qëllim</a:t>
            </a:r>
            <a:r>
              <a:rPr lang="en-US" sz="1400" i="1" dirty="0"/>
              <a:t> </a:t>
            </a:r>
            <a:r>
              <a:rPr lang="en-US" sz="1400" i="1" dirty="0" err="1"/>
              <a:t>dhënien</a:t>
            </a:r>
            <a:r>
              <a:rPr lang="en-US" sz="1400" i="1" dirty="0"/>
              <a:t> e </a:t>
            </a:r>
            <a:r>
              <a:rPr lang="en-US" sz="1400" i="1" dirty="0" err="1"/>
              <a:t>drejtësisë</a:t>
            </a:r>
            <a:r>
              <a:rPr lang="en-US" sz="1400" i="1" dirty="0"/>
              <a:t> </a:t>
            </a:r>
            <a:r>
              <a:rPr lang="en-US" sz="1400" i="1" dirty="0" err="1"/>
              <a:t>bazuar</a:t>
            </a:r>
            <a:r>
              <a:rPr lang="en-US" sz="1400" i="1" dirty="0"/>
              <a:t> </a:t>
            </a:r>
            <a:r>
              <a:rPr lang="en-US" sz="1400" i="1" dirty="0" err="1"/>
              <a:t>vetëm</a:t>
            </a:r>
            <a:r>
              <a:rPr lang="en-US" sz="1400" i="1" dirty="0"/>
              <a:t> </a:t>
            </a:r>
            <a:r>
              <a:rPr lang="en-US" sz="1400" i="1" dirty="0" err="1"/>
              <a:t>mbi</a:t>
            </a:r>
            <a:r>
              <a:rPr lang="en-US" sz="1400" i="1" dirty="0"/>
              <a:t> </a:t>
            </a:r>
            <a:r>
              <a:rPr lang="en-US" sz="1400" i="1" dirty="0" err="1"/>
              <a:t>prova</a:t>
            </a:r>
            <a:r>
              <a:rPr lang="en-US" sz="1400" i="1" dirty="0"/>
              <a:t> </a:t>
            </a:r>
            <a:r>
              <a:rPr lang="en-US" sz="1400" i="1" dirty="0" err="1"/>
              <a:t>të</a:t>
            </a:r>
            <a:r>
              <a:rPr lang="en-US" sz="1400" i="1" dirty="0"/>
              <a:t> </a:t>
            </a:r>
            <a:r>
              <a:rPr lang="en-US" sz="1400" i="1" dirty="0" err="1"/>
              <a:t>administruara</a:t>
            </a:r>
            <a:r>
              <a:rPr lang="en-US" sz="1400" i="1" dirty="0"/>
              <a:t> </a:t>
            </a:r>
            <a:r>
              <a:rPr lang="en-US" sz="1400" i="1" dirty="0" err="1"/>
              <a:t>gjatë</a:t>
            </a:r>
            <a:r>
              <a:rPr lang="en-US" sz="1400" i="1" dirty="0"/>
              <a:t> </a:t>
            </a:r>
            <a:r>
              <a:rPr lang="en-US" sz="1400" i="1" dirty="0" err="1"/>
              <a:t>proçesit</a:t>
            </a:r>
            <a:r>
              <a:rPr lang="en-US" sz="1400" i="1" dirty="0"/>
              <a:t> </a:t>
            </a:r>
            <a:r>
              <a:rPr lang="en-US" sz="1400" i="1" dirty="0" err="1"/>
              <a:t>gjyqësor</a:t>
            </a:r>
            <a:r>
              <a:rPr lang="en-US" sz="1400" i="1" dirty="0"/>
              <a:t>. </a:t>
            </a:r>
            <a:r>
              <a:rPr lang="en-US" sz="1400" i="1" dirty="0" err="1"/>
              <a:t>Kolegji</a:t>
            </a:r>
            <a:r>
              <a:rPr lang="en-US" sz="1400" i="1" dirty="0"/>
              <a:t> </a:t>
            </a:r>
            <a:r>
              <a:rPr lang="en-US" sz="1400" i="1" dirty="0" err="1"/>
              <a:t>citon</a:t>
            </a:r>
            <a:r>
              <a:rPr lang="en-US" sz="1400" i="1" dirty="0"/>
              <a:t> se </a:t>
            </a:r>
            <a:r>
              <a:rPr lang="en-US" sz="1400" i="1" dirty="0" err="1"/>
              <a:t>ky</a:t>
            </a:r>
            <a:r>
              <a:rPr lang="en-US" sz="1400" i="1" dirty="0"/>
              <a:t> </a:t>
            </a:r>
            <a:r>
              <a:rPr lang="en-US" sz="1400" i="1" dirty="0" err="1"/>
              <a:t>qëndrim</a:t>
            </a:r>
            <a:r>
              <a:rPr lang="en-US" sz="1400" i="1" dirty="0"/>
              <a:t> </a:t>
            </a:r>
            <a:r>
              <a:rPr lang="en-US" sz="1400" i="1" dirty="0" err="1"/>
              <a:t>është</a:t>
            </a:r>
            <a:r>
              <a:rPr lang="en-US" sz="1400" i="1" dirty="0"/>
              <a:t> </a:t>
            </a:r>
            <a:r>
              <a:rPr lang="en-US" sz="1400" i="1" dirty="0" err="1"/>
              <a:t>ligjor</a:t>
            </a:r>
            <a:r>
              <a:rPr lang="en-US" sz="1400" i="1" dirty="0"/>
              <a:t>, </a:t>
            </a:r>
            <a:r>
              <a:rPr lang="en-US" sz="1400" i="1" dirty="0" err="1"/>
              <a:t>në</a:t>
            </a:r>
            <a:r>
              <a:rPr lang="en-US" sz="1400" i="1" dirty="0"/>
              <a:t> </a:t>
            </a:r>
            <a:r>
              <a:rPr lang="en-US" sz="1400" i="1" dirty="0" err="1"/>
              <a:t>interpretim</a:t>
            </a:r>
            <a:r>
              <a:rPr lang="en-US" sz="1400" i="1" dirty="0"/>
              <a:t> </a:t>
            </a:r>
            <a:r>
              <a:rPr lang="en-US" sz="1400" i="1" dirty="0" err="1"/>
              <a:t>të</a:t>
            </a:r>
            <a:r>
              <a:rPr lang="en-US" sz="1400" i="1" dirty="0"/>
              <a:t> </a:t>
            </a:r>
            <a:r>
              <a:rPr lang="en-US" sz="1400" i="1" dirty="0" err="1"/>
              <a:t>dispozitave</a:t>
            </a:r>
            <a:r>
              <a:rPr lang="en-US" sz="1400" i="1" dirty="0"/>
              <a:t> </a:t>
            </a:r>
            <a:r>
              <a:rPr lang="en-US" sz="1400" i="1" dirty="0" err="1"/>
              <a:t>përkatëse</a:t>
            </a:r>
            <a:r>
              <a:rPr lang="en-US" sz="1400" i="1" dirty="0"/>
              <a:t> </a:t>
            </a:r>
            <a:r>
              <a:rPr lang="en-US" sz="1400" i="1" dirty="0" err="1"/>
              <a:t>të</a:t>
            </a:r>
            <a:r>
              <a:rPr lang="en-US" sz="1400" i="1" dirty="0"/>
              <a:t> </a:t>
            </a:r>
            <a:r>
              <a:rPr lang="en-US" sz="1400" i="1" dirty="0" err="1"/>
              <a:t>K.Pr.Penale</a:t>
            </a:r>
            <a:r>
              <a:rPr lang="en-US" sz="1400" i="1" dirty="0"/>
              <a:t> </a:t>
            </a:r>
            <a:r>
              <a:rPr lang="en-US" sz="1400" i="1" dirty="0" err="1"/>
              <a:t>si</a:t>
            </a:r>
            <a:r>
              <a:rPr lang="en-US" sz="1400" i="1" dirty="0"/>
              <a:t> </a:t>
            </a:r>
            <a:r>
              <a:rPr lang="en-US" sz="1400" i="1" dirty="0" err="1"/>
              <a:t>dhe</a:t>
            </a:r>
            <a:r>
              <a:rPr lang="en-US" sz="1400" i="1" dirty="0"/>
              <a:t> </a:t>
            </a:r>
            <a:r>
              <a:rPr lang="en-US" sz="1400" i="1" dirty="0" err="1"/>
              <a:t>vendimit</a:t>
            </a:r>
            <a:r>
              <a:rPr lang="en-US" sz="1400" i="1" dirty="0"/>
              <a:t> </a:t>
            </a:r>
            <a:r>
              <a:rPr lang="en-US" sz="1400" i="1" dirty="0" err="1"/>
              <a:t>unifikues</a:t>
            </a:r>
            <a:r>
              <a:rPr lang="en-US" sz="1400" i="1" dirty="0"/>
              <a:t> </a:t>
            </a:r>
            <a:r>
              <a:rPr lang="en-US" sz="1400" i="1" dirty="0" err="1"/>
              <a:t>të</a:t>
            </a:r>
            <a:r>
              <a:rPr lang="en-US" sz="1400" i="1" dirty="0"/>
              <a:t> </a:t>
            </a:r>
            <a:r>
              <a:rPr lang="en-US" sz="1400" i="1" dirty="0" err="1"/>
              <a:t>Kolegjeve</a:t>
            </a:r>
            <a:r>
              <a:rPr lang="en-US" sz="1400" i="1" dirty="0"/>
              <a:t> </a:t>
            </a:r>
            <a:r>
              <a:rPr lang="en-US" sz="1400" i="1" dirty="0" err="1"/>
              <a:t>të</a:t>
            </a:r>
            <a:r>
              <a:rPr lang="en-US" sz="1400" i="1" dirty="0"/>
              <a:t> </a:t>
            </a:r>
            <a:r>
              <a:rPr lang="en-US" sz="1400" i="1" dirty="0" err="1"/>
              <a:t>Bashkuara</a:t>
            </a:r>
            <a:r>
              <a:rPr lang="en-US" sz="1400" i="1" dirty="0"/>
              <a:t> </a:t>
            </a:r>
            <a:r>
              <a:rPr lang="en-US" sz="1400" i="1" dirty="0" err="1"/>
              <a:t>të</a:t>
            </a:r>
            <a:r>
              <a:rPr lang="en-US" sz="1400" i="1" dirty="0"/>
              <a:t> </a:t>
            </a:r>
            <a:r>
              <a:rPr lang="en-US" sz="1400" i="1" dirty="0" err="1"/>
              <a:t>Gjykatës</a:t>
            </a:r>
            <a:r>
              <a:rPr lang="en-US" sz="1400" i="1" dirty="0"/>
              <a:t> </a:t>
            </a:r>
            <a:r>
              <a:rPr lang="en-US" sz="1400" i="1" dirty="0" err="1"/>
              <a:t>së</a:t>
            </a:r>
            <a:r>
              <a:rPr lang="en-US" sz="1400" i="1" dirty="0"/>
              <a:t> </a:t>
            </a:r>
            <a:r>
              <a:rPr lang="en-US" sz="1400" i="1" dirty="0" err="1"/>
              <a:t>Lartë</a:t>
            </a:r>
            <a:r>
              <a:rPr lang="en-US" sz="1400" i="1" dirty="0"/>
              <a:t> nr. 2, </a:t>
            </a:r>
            <a:r>
              <a:rPr lang="en-US" sz="1400" i="1" dirty="0" err="1"/>
              <a:t>datë</a:t>
            </a:r>
            <a:r>
              <a:rPr lang="en-US" sz="1400" i="1" dirty="0"/>
              <a:t> 29.01.2003.</a:t>
            </a:r>
          </a:p>
          <a:p>
            <a:pPr algn="just"/>
            <a:r>
              <a:rPr lang="it-IT" sz="1400" i="1" dirty="0"/>
              <a:t>18. Në vendimin unifikues nr. 2, datë 29.01.2003, të Kolegjeve të Bashkuara të Gjykatës së Lartë, është përcaktuar rregulli sipas të cilit, në rast se palët kanë pretendime lidhur me pavlefshmërinë e akteve, qofshin pavlefshmëri absolute apo relative, dhe kërkojnë konstatimin apo deklarimin e kësaj pavlefshmërie, gjykata të revokojë vendimin për gjykim të shkurtuar dhe të urdhërojë vazhdimin e proçedimit me gjykim të zakonshëm, rregull i cili duhej të zbatohet nga vetë gjykata e apelit, pa i kthyer aktet për rishqyrtim në gjykatën e shkallës së parë</a:t>
            </a:r>
            <a:r>
              <a:rPr lang="fr-FR" sz="1400" i="1" dirty="0"/>
              <a:t>.</a:t>
            </a:r>
            <a:endParaRPr lang="en-US" sz="1400" i="1" dirty="0"/>
          </a:p>
          <a:p>
            <a:pPr marL="0" indent="0">
              <a:buNone/>
            </a:pPr>
            <a:r>
              <a:rPr lang="sq-AL" sz="1200" i="1" dirty="0"/>
              <a:t> </a:t>
            </a:r>
            <a:endParaRPr lang="en-US" sz="1200" i="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6A580-33CB-4AF3-A985-894C5594EEC3}"/>
              </a:ext>
            </a:extLst>
          </p:cNvPr>
          <p:cNvSpPr>
            <a:spLocks noGrp="1"/>
          </p:cNvSpPr>
          <p:nvPr>
            <p:ph type="title"/>
          </p:nvPr>
        </p:nvSpPr>
        <p:spPr>
          <a:xfrm>
            <a:off x="457200" y="274638"/>
            <a:ext cx="7772400" cy="868362"/>
          </a:xfrm>
        </p:spPr>
        <p:txBody>
          <a:bodyPr/>
          <a:lstStyle/>
          <a:p>
            <a:r>
              <a:rPr lang="en-US" b="1" dirty="0" err="1">
                <a:solidFill>
                  <a:srgbClr val="C00000"/>
                </a:solidFill>
              </a:rPr>
              <a:t>Vijon</a:t>
            </a:r>
            <a:r>
              <a:rPr lang="en-US" b="1" dirty="0">
                <a:solidFill>
                  <a:srgbClr val="C00000"/>
                </a:solidFill>
              </a:rPr>
              <a:t>…</a:t>
            </a:r>
          </a:p>
        </p:txBody>
      </p:sp>
      <p:sp>
        <p:nvSpPr>
          <p:cNvPr id="3" name="Content Placeholder 2">
            <a:extLst>
              <a:ext uri="{FF2B5EF4-FFF2-40B4-BE49-F238E27FC236}">
                <a16:creationId xmlns:a16="http://schemas.microsoft.com/office/drawing/2014/main" id="{97F7727A-C00C-4D14-BCB4-6116B184F519}"/>
              </a:ext>
            </a:extLst>
          </p:cNvPr>
          <p:cNvSpPr>
            <a:spLocks noGrp="1"/>
          </p:cNvSpPr>
          <p:nvPr>
            <p:ph sz="quarter" idx="1"/>
          </p:nvPr>
        </p:nvSpPr>
        <p:spPr>
          <a:xfrm>
            <a:off x="457200" y="1371600"/>
            <a:ext cx="8077200" cy="5102352"/>
          </a:xfrm>
        </p:spPr>
        <p:txBody>
          <a:bodyPr>
            <a:normAutofit fontScale="70000" lnSpcReduction="20000"/>
          </a:bodyPr>
          <a:lstStyle/>
          <a:p>
            <a:endParaRPr lang="it-IT" sz="2400" i="1" dirty="0"/>
          </a:p>
          <a:p>
            <a:pPr algn="just"/>
            <a:r>
              <a:rPr lang="it-IT" sz="2400" i="1" dirty="0"/>
              <a:t>19. Kolegji çmon se detyrimi që kishte gjykata e apelit, rrjedh së pari nga fakti që, sipas dispozitës së nenit 427 të K.Pr.Penale, asaj i është njohur e drejta e përsëritjes së shqyrtimit gjyqësor dhe së dyti, nga ndalimi që përmban dispozita e nenit 428 të këtij Kodi, për të vendosur kthimin e akteve gjykatës së shkallës së parë. Kjo, pasi, sipas përmbajtjes së shkronjës ″ç″ të kësaj dispozite, shkaku për të cilin Gjykata e Apelit Durrës, prishi vendimin e gjykatës së shkallës së parë në çështjen objekt gjykimi, nuk përfshihet në shkaqet që, në formë qartësisht të shprehur, janë renditur në ligj, prania qoftë edhe e njërit prej të cilëve do t’i jepte të drejtën asaj, që pas prishjes së vendimit, aktet t’i a kthente përsëri po gjykatës së shkallës së parë. </a:t>
            </a:r>
            <a:r>
              <a:rPr lang="it-IT" sz="2400" b="1" i="1" dirty="0"/>
              <a:t>	</a:t>
            </a:r>
            <a:endParaRPr lang="en-US" sz="2400" i="1" dirty="0"/>
          </a:p>
          <a:p>
            <a:pPr algn="just"/>
            <a:r>
              <a:rPr lang="it-IT" sz="2400" i="1" dirty="0"/>
              <a:t>Gjykata e apelit, pasi shqyrton çështjen, vendos </a:t>
            </a:r>
            <a:r>
              <a:rPr lang="sq-AL" sz="2400" i="1" dirty="0"/>
              <a:t>ç) prishjen e vendimit dhe kthimin e akteve gjykatës së shkallës së parë kur nuk janë respektuar dispozitat që lidhen me kushtet për të qenë gjyqtar ose ndihmësgjyqtar në çështjen konkrete, me numrin e gjyqtarëve dhe ndihmësgjyqtarëve që është i domosdoshëm për formimin e kolegjeve të caktuara në këtë Kod, me ushtrimin e ndjekjes penale nga prokurori dhe pjesëmarrjen e tij në procedim, me pjesëmarrjen e përfaqësuesit të të dëmtuarit akuzues dhe të mbrojtësit të të pandehurit, me shkeljen e dispozitave për paraqitjen e akuzave të reja, si dhe në çdo rast kur në dispozita të veçanta është parashikuar pavlefshmëria e vendimit.</a:t>
            </a:r>
            <a:endParaRPr lang="en-US" sz="2400" i="1" dirty="0"/>
          </a:p>
          <a:p>
            <a:endParaRPr lang="en-US" dirty="0"/>
          </a:p>
        </p:txBody>
      </p:sp>
    </p:spTree>
    <p:extLst>
      <p:ext uri="{BB962C8B-B14F-4D97-AF65-F5344CB8AC3E}">
        <p14:creationId xmlns:p14="http://schemas.microsoft.com/office/powerpoint/2010/main" val="4179670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34D4A-C8CA-4312-AC78-941EC4BA2CB1}"/>
              </a:ext>
            </a:extLst>
          </p:cNvPr>
          <p:cNvSpPr>
            <a:spLocks noGrp="1"/>
          </p:cNvSpPr>
          <p:nvPr>
            <p:ph type="title"/>
          </p:nvPr>
        </p:nvSpPr>
        <p:spPr>
          <a:xfrm>
            <a:off x="457200" y="274638"/>
            <a:ext cx="7924800" cy="1401762"/>
          </a:xfrm>
        </p:spPr>
        <p:txBody>
          <a:bodyPr>
            <a:noAutofit/>
          </a:bodyPr>
          <a:lstStyle/>
          <a:p>
            <a:r>
              <a:rPr lang="en-US" sz="1400" b="1" i="1" dirty="0" err="1">
                <a:solidFill>
                  <a:srgbClr val="C00000"/>
                </a:solidFill>
              </a:rPr>
              <a:t>Pavarësisht</a:t>
            </a:r>
            <a:r>
              <a:rPr lang="en-US" sz="1400" b="1" i="1" dirty="0">
                <a:solidFill>
                  <a:srgbClr val="C00000"/>
                </a:solidFill>
              </a:rPr>
              <a:t> </a:t>
            </a:r>
            <a:r>
              <a:rPr lang="en-US" sz="1400" b="1" i="1" dirty="0" err="1">
                <a:solidFill>
                  <a:srgbClr val="C00000"/>
                </a:solidFill>
              </a:rPr>
              <a:t>llojit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gjykimit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proceduar</a:t>
            </a:r>
            <a:r>
              <a:rPr lang="en-US" sz="1400" b="1" i="1" dirty="0">
                <a:solidFill>
                  <a:srgbClr val="C00000"/>
                </a:solidFill>
              </a:rPr>
              <a:t>, a </a:t>
            </a:r>
            <a:r>
              <a:rPr lang="en-US" sz="1400" b="1" i="1" dirty="0" err="1">
                <a:solidFill>
                  <a:srgbClr val="C00000"/>
                </a:solidFill>
              </a:rPr>
              <a:t>është</a:t>
            </a:r>
            <a:r>
              <a:rPr lang="en-US" sz="1400" b="1" i="1" dirty="0">
                <a:solidFill>
                  <a:srgbClr val="C00000"/>
                </a:solidFill>
              </a:rPr>
              <a:t> </a:t>
            </a:r>
            <a:r>
              <a:rPr lang="en-US" sz="1400" b="1" i="1" dirty="0" err="1">
                <a:solidFill>
                  <a:srgbClr val="C00000"/>
                </a:solidFill>
              </a:rPr>
              <a:t>ligjërisht</a:t>
            </a:r>
            <a:r>
              <a:rPr lang="en-US" sz="1400" b="1" i="1" dirty="0">
                <a:solidFill>
                  <a:srgbClr val="C00000"/>
                </a:solidFill>
              </a:rPr>
              <a:t> </a:t>
            </a:r>
            <a:r>
              <a:rPr lang="en-US" sz="1400" b="1" i="1" dirty="0" err="1">
                <a:solidFill>
                  <a:srgbClr val="C00000"/>
                </a:solidFill>
              </a:rPr>
              <a:t>dhe</a:t>
            </a:r>
            <a:r>
              <a:rPr lang="en-US" sz="1400" b="1" i="1" dirty="0">
                <a:solidFill>
                  <a:srgbClr val="C00000"/>
                </a:solidFill>
              </a:rPr>
              <a:t> </a:t>
            </a:r>
            <a:r>
              <a:rPr lang="en-US" sz="1400" b="1" i="1" dirty="0" err="1">
                <a:solidFill>
                  <a:srgbClr val="C00000"/>
                </a:solidFill>
              </a:rPr>
              <a:t>potencialisht</a:t>
            </a:r>
            <a:r>
              <a:rPr lang="en-US" sz="1400" b="1" i="1" dirty="0">
                <a:solidFill>
                  <a:srgbClr val="C00000"/>
                </a:solidFill>
              </a:rPr>
              <a:t> </a:t>
            </a:r>
            <a:r>
              <a:rPr lang="en-US" sz="1400" b="1" i="1" dirty="0" err="1">
                <a:solidFill>
                  <a:srgbClr val="C00000"/>
                </a:solidFill>
              </a:rPr>
              <a:t>i</a:t>
            </a:r>
            <a:r>
              <a:rPr lang="en-US" sz="1400" b="1" i="1" dirty="0">
                <a:solidFill>
                  <a:srgbClr val="C00000"/>
                </a:solidFill>
              </a:rPr>
              <a:t> </a:t>
            </a:r>
            <a:r>
              <a:rPr lang="en-US" sz="1400" b="1" i="1" dirty="0" err="1">
                <a:solidFill>
                  <a:srgbClr val="C00000"/>
                </a:solidFill>
              </a:rPr>
              <a:t>zbatueshëm</a:t>
            </a:r>
            <a:r>
              <a:rPr lang="en-US" sz="1400" b="1" i="1" dirty="0">
                <a:solidFill>
                  <a:srgbClr val="C00000"/>
                </a:solidFill>
              </a:rPr>
              <a:t> </a:t>
            </a:r>
            <a:r>
              <a:rPr lang="en-US" sz="1400" b="1" i="1" dirty="0" err="1">
                <a:solidFill>
                  <a:srgbClr val="C00000"/>
                </a:solidFill>
              </a:rPr>
              <a:t>në</a:t>
            </a:r>
            <a:r>
              <a:rPr lang="en-US" sz="1400" b="1" i="1" dirty="0">
                <a:solidFill>
                  <a:srgbClr val="C00000"/>
                </a:solidFill>
              </a:rPr>
              <a:t> </a:t>
            </a:r>
            <a:r>
              <a:rPr lang="en-US" sz="1400" b="1" i="1" dirty="0" err="1">
                <a:solidFill>
                  <a:srgbClr val="C00000"/>
                </a:solidFill>
              </a:rPr>
              <a:t>rast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dhënies</a:t>
            </a:r>
            <a:r>
              <a:rPr lang="en-US" sz="1400" b="1" i="1" dirty="0">
                <a:solidFill>
                  <a:srgbClr val="C00000"/>
                </a:solidFill>
              </a:rPr>
              <a:t> </a:t>
            </a:r>
            <a:r>
              <a:rPr lang="en-US" sz="1400" b="1" i="1" dirty="0" err="1">
                <a:solidFill>
                  <a:srgbClr val="C00000"/>
                </a:solidFill>
              </a:rPr>
              <a:t>së</a:t>
            </a:r>
            <a:r>
              <a:rPr lang="en-US" sz="1400" b="1" i="1" dirty="0">
                <a:solidFill>
                  <a:srgbClr val="C00000"/>
                </a:solidFill>
              </a:rPr>
              <a:t> </a:t>
            </a:r>
            <a:r>
              <a:rPr lang="en-US" sz="1400" b="1" i="1" dirty="0" err="1">
                <a:solidFill>
                  <a:srgbClr val="C00000"/>
                </a:solidFill>
              </a:rPr>
              <a:t>një</a:t>
            </a:r>
            <a:r>
              <a:rPr lang="en-US" sz="1400" b="1" i="1" dirty="0">
                <a:solidFill>
                  <a:srgbClr val="C00000"/>
                </a:solidFill>
              </a:rPr>
              <a:t> </a:t>
            </a:r>
            <a:r>
              <a:rPr lang="en-US" sz="1400" b="1" i="1" dirty="0" err="1">
                <a:solidFill>
                  <a:srgbClr val="C00000"/>
                </a:solidFill>
              </a:rPr>
              <a:t>dënimi</a:t>
            </a:r>
            <a:r>
              <a:rPr lang="en-US" sz="1400" b="1" i="1" dirty="0">
                <a:solidFill>
                  <a:srgbClr val="C00000"/>
                </a:solidFill>
              </a:rPr>
              <a:t> penal </a:t>
            </a:r>
            <a:r>
              <a:rPr lang="en-US" sz="1400" b="1" i="1" dirty="0" err="1">
                <a:solidFill>
                  <a:srgbClr val="C00000"/>
                </a:solidFill>
              </a:rPr>
              <a:t>fajësie</a:t>
            </a:r>
            <a:r>
              <a:rPr lang="en-US" sz="1400" b="1" i="1" dirty="0">
                <a:solidFill>
                  <a:srgbClr val="C00000"/>
                </a:solidFill>
              </a:rPr>
              <a:t>, </a:t>
            </a:r>
            <a:r>
              <a:rPr lang="en-US" sz="1400" b="1" i="1" dirty="0" err="1">
                <a:solidFill>
                  <a:srgbClr val="C00000"/>
                </a:solidFill>
              </a:rPr>
              <a:t>lloji</a:t>
            </a:r>
            <a:r>
              <a:rPr lang="en-US" sz="1400" b="1" i="1" dirty="0">
                <a:solidFill>
                  <a:srgbClr val="C00000"/>
                </a:solidFill>
              </a:rPr>
              <a:t> </a:t>
            </a:r>
            <a:r>
              <a:rPr lang="en-US" sz="1400" b="1" i="1" dirty="0" err="1">
                <a:solidFill>
                  <a:srgbClr val="C00000"/>
                </a:solidFill>
              </a:rPr>
              <a:t>i</a:t>
            </a:r>
            <a:r>
              <a:rPr lang="en-US" sz="1400" b="1" i="1" dirty="0">
                <a:solidFill>
                  <a:srgbClr val="C00000"/>
                </a:solidFill>
              </a:rPr>
              <a:t> </a:t>
            </a:r>
            <a:r>
              <a:rPr lang="en-US" sz="1400" b="1" i="1" dirty="0" err="1">
                <a:solidFill>
                  <a:srgbClr val="C00000"/>
                </a:solidFill>
              </a:rPr>
              <a:t>dënimit</a:t>
            </a:r>
            <a:r>
              <a:rPr lang="en-US" sz="1400" b="1" i="1" dirty="0">
                <a:solidFill>
                  <a:srgbClr val="C00000"/>
                </a:solidFill>
              </a:rPr>
              <a:t> me </a:t>
            </a:r>
            <a:r>
              <a:rPr lang="en-US" sz="1400" b="1" i="1" dirty="0" err="1">
                <a:solidFill>
                  <a:srgbClr val="C00000"/>
                </a:solidFill>
              </a:rPr>
              <a:t>burgim</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përjetshëm</a:t>
            </a:r>
            <a:r>
              <a:rPr lang="en-US" sz="1400" b="1" i="1" dirty="0">
                <a:solidFill>
                  <a:srgbClr val="C00000"/>
                </a:solidFill>
              </a:rPr>
              <a:t> </a:t>
            </a:r>
            <a:r>
              <a:rPr lang="en-US" sz="1400" b="1" i="1" dirty="0" err="1">
                <a:solidFill>
                  <a:srgbClr val="C00000"/>
                </a:solidFill>
              </a:rPr>
              <a:t>për</a:t>
            </a:r>
            <a:r>
              <a:rPr lang="en-US" sz="1400" b="1" i="1" dirty="0">
                <a:solidFill>
                  <a:srgbClr val="C00000"/>
                </a:solidFill>
              </a:rPr>
              <a:t> </a:t>
            </a:r>
            <a:r>
              <a:rPr lang="en-US" sz="1400" b="1" i="1" dirty="0" err="1">
                <a:solidFill>
                  <a:srgbClr val="C00000"/>
                </a:solidFill>
              </a:rPr>
              <a:t>subjektet</a:t>
            </a:r>
            <a:r>
              <a:rPr lang="en-US" sz="1400" b="1" i="1" dirty="0">
                <a:solidFill>
                  <a:srgbClr val="C00000"/>
                </a:solidFill>
              </a:rPr>
              <a:t> e </a:t>
            </a:r>
            <a:r>
              <a:rPr lang="en-US" sz="1400" b="1" i="1" dirty="0" err="1">
                <a:solidFill>
                  <a:srgbClr val="C00000"/>
                </a:solidFill>
              </a:rPr>
              <a:t>posacme</a:t>
            </a:r>
            <a:r>
              <a:rPr lang="en-US" sz="1400" b="1" i="1" dirty="0">
                <a:solidFill>
                  <a:srgbClr val="C00000"/>
                </a:solidFill>
              </a:rPr>
              <a:t> </a:t>
            </a:r>
            <a:r>
              <a:rPr lang="en-US" sz="1400" b="1" i="1" dirty="0" err="1">
                <a:solidFill>
                  <a:srgbClr val="C00000"/>
                </a:solidFill>
              </a:rPr>
              <a:t>gra</a:t>
            </a:r>
            <a:r>
              <a:rPr lang="en-US" sz="1400" b="1" i="1" dirty="0">
                <a:solidFill>
                  <a:srgbClr val="C00000"/>
                </a:solidFill>
              </a:rPr>
              <a:t> </a:t>
            </a:r>
            <a:r>
              <a:rPr lang="en-US" sz="1400" b="1" i="1" dirty="0" err="1">
                <a:solidFill>
                  <a:srgbClr val="C00000"/>
                </a:solidFill>
              </a:rPr>
              <a:t>në</a:t>
            </a:r>
            <a:r>
              <a:rPr lang="en-US" sz="1400" b="1" i="1" dirty="0">
                <a:solidFill>
                  <a:srgbClr val="C00000"/>
                </a:solidFill>
              </a:rPr>
              <a:t> </a:t>
            </a:r>
            <a:r>
              <a:rPr lang="en-US" sz="1400" b="1" i="1" dirty="0" err="1">
                <a:solidFill>
                  <a:srgbClr val="C00000"/>
                </a:solidFill>
              </a:rPr>
              <a:t>rast</a:t>
            </a:r>
            <a:r>
              <a:rPr lang="en-US" sz="1400" b="1" i="1" dirty="0">
                <a:solidFill>
                  <a:srgbClr val="C00000"/>
                </a:solidFill>
              </a:rPr>
              <a:t> </a:t>
            </a:r>
            <a:r>
              <a:rPr lang="en-US" sz="1400" b="1" i="1" dirty="0" err="1">
                <a:solidFill>
                  <a:srgbClr val="C00000"/>
                </a:solidFill>
              </a:rPr>
              <a:t>të</a:t>
            </a:r>
            <a:r>
              <a:rPr lang="en-US" sz="1400" b="1" i="1" dirty="0">
                <a:solidFill>
                  <a:srgbClr val="C00000"/>
                </a:solidFill>
              </a:rPr>
              <a:t> </a:t>
            </a:r>
            <a:r>
              <a:rPr lang="en-US" sz="1400" b="1" i="1" dirty="0" err="1">
                <a:solidFill>
                  <a:srgbClr val="C00000"/>
                </a:solidFill>
              </a:rPr>
              <a:t>vërtetimit</a:t>
            </a:r>
            <a:r>
              <a:rPr lang="en-US" sz="1400" b="1" i="1" dirty="0">
                <a:solidFill>
                  <a:srgbClr val="C00000"/>
                </a:solidFill>
              </a:rPr>
              <a:t> e </a:t>
            </a:r>
            <a:r>
              <a:rPr lang="en-US" sz="1400" b="1" i="1" dirty="0" err="1">
                <a:solidFill>
                  <a:srgbClr val="C00000"/>
                </a:solidFill>
              </a:rPr>
              <a:t>provueshmërisë</a:t>
            </a:r>
            <a:r>
              <a:rPr lang="en-US" sz="1400" b="1" i="1" dirty="0">
                <a:solidFill>
                  <a:srgbClr val="C00000"/>
                </a:solidFill>
              </a:rPr>
              <a:t> </a:t>
            </a:r>
            <a:r>
              <a:rPr lang="en-US" sz="1400" b="1" i="1" dirty="0" err="1">
                <a:solidFill>
                  <a:srgbClr val="C00000"/>
                </a:solidFill>
              </a:rPr>
              <a:t>së</a:t>
            </a:r>
            <a:r>
              <a:rPr lang="en-US" sz="1400" b="1" i="1" dirty="0">
                <a:solidFill>
                  <a:srgbClr val="C00000"/>
                </a:solidFill>
              </a:rPr>
              <a:t> </a:t>
            </a:r>
            <a:r>
              <a:rPr lang="en-US" sz="1400" b="1" i="1" dirty="0" err="1">
                <a:solidFill>
                  <a:srgbClr val="C00000"/>
                </a:solidFill>
              </a:rPr>
              <a:t>fajësisë</a:t>
            </a:r>
            <a:r>
              <a:rPr lang="en-US" sz="1400" b="1" i="1" dirty="0">
                <a:solidFill>
                  <a:srgbClr val="C00000"/>
                </a:solidFill>
              </a:rPr>
              <a:t> </a:t>
            </a:r>
            <a:r>
              <a:rPr lang="en-US" sz="1400" b="1" i="1" dirty="0" err="1">
                <a:solidFill>
                  <a:srgbClr val="C00000"/>
                </a:solidFill>
              </a:rPr>
              <a:t>për</a:t>
            </a:r>
            <a:r>
              <a:rPr lang="en-US" sz="1400" b="1" i="1" dirty="0">
                <a:solidFill>
                  <a:srgbClr val="C00000"/>
                </a:solidFill>
              </a:rPr>
              <a:t> </a:t>
            </a:r>
            <a:r>
              <a:rPr lang="en-US" sz="1400" b="1" i="1" dirty="0" err="1">
                <a:solidFill>
                  <a:srgbClr val="C00000"/>
                </a:solidFill>
              </a:rPr>
              <a:t>kryerjen</a:t>
            </a:r>
            <a:r>
              <a:rPr lang="en-US" sz="1400" b="1" i="1" dirty="0">
                <a:solidFill>
                  <a:srgbClr val="C00000"/>
                </a:solidFill>
              </a:rPr>
              <a:t> e </a:t>
            </a:r>
            <a:r>
              <a:rPr lang="en-US" sz="1400" b="1" i="1" dirty="0" err="1">
                <a:solidFill>
                  <a:srgbClr val="C00000"/>
                </a:solidFill>
              </a:rPr>
              <a:t>një</a:t>
            </a:r>
            <a:r>
              <a:rPr lang="en-US" sz="1400" b="1" i="1" dirty="0">
                <a:solidFill>
                  <a:srgbClr val="C00000"/>
                </a:solidFill>
              </a:rPr>
              <a:t> </a:t>
            </a:r>
            <a:r>
              <a:rPr lang="en-US" sz="1400" b="1" i="1" dirty="0" err="1">
                <a:solidFill>
                  <a:srgbClr val="C00000"/>
                </a:solidFill>
              </a:rPr>
              <a:t>krimi</a:t>
            </a:r>
            <a:r>
              <a:rPr lang="en-US" sz="1400" b="1" i="1" dirty="0">
                <a:solidFill>
                  <a:srgbClr val="C00000"/>
                </a:solidFill>
              </a:rPr>
              <a:t> </a:t>
            </a:r>
            <a:r>
              <a:rPr lang="en-US" sz="1400" b="1" i="1" dirty="0" err="1">
                <a:solidFill>
                  <a:srgbClr val="C00000"/>
                </a:solidFill>
              </a:rPr>
              <a:t>që</a:t>
            </a:r>
            <a:r>
              <a:rPr lang="en-US" sz="1400" b="1" i="1" dirty="0">
                <a:solidFill>
                  <a:srgbClr val="C00000"/>
                </a:solidFill>
              </a:rPr>
              <a:t> </a:t>
            </a:r>
            <a:r>
              <a:rPr lang="en-US" sz="1400" b="1" i="1" dirty="0" err="1">
                <a:solidFill>
                  <a:srgbClr val="C00000"/>
                </a:solidFill>
              </a:rPr>
              <a:t>sanksionon</a:t>
            </a:r>
            <a:r>
              <a:rPr lang="en-US" sz="1400" b="1" i="1" dirty="0">
                <a:solidFill>
                  <a:srgbClr val="C00000"/>
                </a:solidFill>
              </a:rPr>
              <a:t> </a:t>
            </a:r>
            <a:r>
              <a:rPr lang="en-US" sz="1400" b="1" i="1" dirty="0" err="1">
                <a:solidFill>
                  <a:srgbClr val="C00000"/>
                </a:solidFill>
              </a:rPr>
              <a:t>këtë</a:t>
            </a:r>
            <a:r>
              <a:rPr lang="en-US" sz="1400" b="1" i="1" dirty="0">
                <a:solidFill>
                  <a:srgbClr val="C00000"/>
                </a:solidFill>
              </a:rPr>
              <a:t> </a:t>
            </a:r>
            <a:r>
              <a:rPr lang="en-US" sz="1400" b="1" i="1" dirty="0" err="1">
                <a:solidFill>
                  <a:srgbClr val="C00000"/>
                </a:solidFill>
              </a:rPr>
              <a:t>lloj</a:t>
            </a:r>
            <a:r>
              <a:rPr lang="en-US" sz="1400" b="1" i="1" dirty="0">
                <a:solidFill>
                  <a:srgbClr val="C00000"/>
                </a:solidFill>
              </a:rPr>
              <a:t> </a:t>
            </a:r>
            <a:r>
              <a:rPr lang="en-US" sz="1400" b="1" i="1" dirty="0" err="1">
                <a:solidFill>
                  <a:srgbClr val="C00000"/>
                </a:solidFill>
              </a:rPr>
              <a:t>dënimi</a:t>
            </a:r>
            <a:r>
              <a:rPr lang="en-US" sz="1400" b="1" i="1" dirty="0">
                <a:solidFill>
                  <a:srgbClr val="C00000"/>
                </a:solidFill>
              </a:rPr>
              <a:t> penal </a:t>
            </a:r>
            <a:r>
              <a:rPr lang="en-US" sz="1400" b="1" i="1" dirty="0" err="1">
                <a:solidFill>
                  <a:srgbClr val="C00000"/>
                </a:solidFill>
              </a:rPr>
              <a:t>ekstrem</a:t>
            </a:r>
            <a:r>
              <a:rPr lang="en-US" sz="1400" b="1" i="1" dirty="0">
                <a:solidFill>
                  <a:srgbClr val="C00000"/>
                </a:solidFill>
              </a:rPr>
              <a:t>?</a:t>
            </a:r>
            <a:br>
              <a:rPr lang="en-US" sz="1400" dirty="0"/>
            </a:br>
            <a:endParaRPr lang="en-US" sz="1400" dirty="0"/>
          </a:p>
        </p:txBody>
      </p:sp>
      <p:sp>
        <p:nvSpPr>
          <p:cNvPr id="3" name="Content Placeholder 2">
            <a:extLst>
              <a:ext uri="{FF2B5EF4-FFF2-40B4-BE49-F238E27FC236}">
                <a16:creationId xmlns:a16="http://schemas.microsoft.com/office/drawing/2014/main" id="{8A924DB2-E594-4ADF-BC86-3E01B0123F4B}"/>
              </a:ext>
            </a:extLst>
          </p:cNvPr>
          <p:cNvSpPr>
            <a:spLocks noGrp="1"/>
          </p:cNvSpPr>
          <p:nvPr>
            <p:ph sz="quarter" idx="1"/>
          </p:nvPr>
        </p:nvSpPr>
        <p:spPr>
          <a:xfrm>
            <a:off x="304800" y="1600200"/>
            <a:ext cx="8229600" cy="4873752"/>
          </a:xfrm>
        </p:spPr>
        <p:txBody>
          <a:bodyPr>
            <a:normAutofit fontScale="55000" lnSpcReduction="20000"/>
          </a:bodyPr>
          <a:lstStyle/>
          <a:p>
            <a:pPr marL="0" indent="0">
              <a:buNone/>
            </a:pPr>
            <a:endParaRPr lang="en-US" b="1" u="sng" dirty="0"/>
          </a:p>
          <a:p>
            <a:pPr marL="0" indent="0" algn="just">
              <a:buNone/>
            </a:pPr>
            <a:r>
              <a:rPr lang="en-US" b="1" u="sng" dirty="0" err="1"/>
              <a:t>Vendimi</a:t>
            </a:r>
            <a:r>
              <a:rPr lang="en-US" b="1" u="sng" dirty="0"/>
              <a:t> nr.413-59, </a:t>
            </a:r>
            <a:r>
              <a:rPr lang="en-US" b="1" u="sng" dirty="0" err="1"/>
              <a:t>datë</a:t>
            </a:r>
            <a:r>
              <a:rPr lang="en-US" b="1" u="sng" dirty="0"/>
              <a:t> 01.04.2022 </a:t>
            </a:r>
            <a:r>
              <a:rPr lang="en-US" b="1" u="sng" dirty="0" err="1"/>
              <a:t>i</a:t>
            </a:r>
            <a:r>
              <a:rPr lang="en-US" b="1" u="sng" dirty="0"/>
              <a:t> </a:t>
            </a:r>
            <a:r>
              <a:rPr lang="en-US" b="1" u="sng" dirty="0" err="1"/>
              <a:t>Gjykatës</a:t>
            </a:r>
            <a:r>
              <a:rPr lang="en-US" b="1" u="sng" dirty="0"/>
              <a:t> </a:t>
            </a:r>
            <a:r>
              <a:rPr lang="en-US" b="1" u="sng" dirty="0" err="1"/>
              <a:t>së</a:t>
            </a:r>
            <a:r>
              <a:rPr lang="en-US" b="1" u="sng" dirty="0"/>
              <a:t> </a:t>
            </a:r>
            <a:r>
              <a:rPr lang="en-US" b="1" u="sng" dirty="0" err="1"/>
              <a:t>Rrethit</a:t>
            </a:r>
            <a:r>
              <a:rPr lang="en-US" b="1" u="sng" dirty="0"/>
              <a:t> </a:t>
            </a:r>
            <a:r>
              <a:rPr lang="en-US" b="1" u="sng" dirty="0" err="1"/>
              <a:t>Gjyqësor</a:t>
            </a:r>
            <a:r>
              <a:rPr lang="en-US" b="1" u="sng" dirty="0"/>
              <a:t> </a:t>
            </a:r>
            <a:r>
              <a:rPr lang="en-US" b="1" u="sng" dirty="0" err="1"/>
              <a:t>Kurbin</a:t>
            </a:r>
            <a:r>
              <a:rPr lang="en-US" b="1" u="sng" dirty="0"/>
              <a:t>. </a:t>
            </a:r>
            <a:r>
              <a:rPr lang="en-US" b="1" u="sng" dirty="0" err="1"/>
              <a:t>i</a:t>
            </a:r>
            <a:r>
              <a:rPr lang="en-US" b="1" u="sng" dirty="0"/>
              <a:t> </a:t>
            </a:r>
            <a:r>
              <a:rPr lang="en-US" b="1" u="sng" dirty="0" err="1"/>
              <a:t>lënë</a:t>
            </a:r>
            <a:r>
              <a:rPr lang="en-US" b="1" u="sng" dirty="0"/>
              <a:t> </a:t>
            </a:r>
            <a:r>
              <a:rPr lang="en-US" b="1" u="sng" dirty="0" err="1"/>
              <a:t>në</a:t>
            </a:r>
            <a:r>
              <a:rPr lang="en-US" b="1" u="sng" dirty="0"/>
              <a:t> </a:t>
            </a:r>
            <a:r>
              <a:rPr lang="en-US" b="1" u="sng" dirty="0" err="1"/>
              <a:t>fuqi</a:t>
            </a:r>
            <a:r>
              <a:rPr lang="en-US" b="1" u="sng" dirty="0"/>
              <a:t> me </a:t>
            </a:r>
            <a:r>
              <a:rPr lang="en-US" b="1" u="sng" dirty="0" err="1"/>
              <a:t>Vendimin</a:t>
            </a:r>
            <a:r>
              <a:rPr lang="en-US" b="1" u="sng" dirty="0"/>
              <a:t> nr.1181, </a:t>
            </a:r>
            <a:r>
              <a:rPr lang="en-US" b="1" u="sng" dirty="0" err="1"/>
              <a:t>datë</a:t>
            </a:r>
            <a:r>
              <a:rPr lang="en-US" b="1" u="sng" dirty="0"/>
              <a:t> 30.11.2022 </a:t>
            </a:r>
            <a:r>
              <a:rPr lang="en-US" b="1" u="sng" dirty="0" err="1"/>
              <a:t>të</a:t>
            </a:r>
            <a:r>
              <a:rPr lang="en-US" b="1" u="sng" dirty="0"/>
              <a:t> </a:t>
            </a:r>
            <a:r>
              <a:rPr lang="en-US" b="1" u="sng" dirty="0" err="1"/>
              <a:t>Gj.Apelit</a:t>
            </a:r>
            <a:r>
              <a:rPr lang="en-US" b="1" u="sng" dirty="0"/>
              <a:t> </a:t>
            </a:r>
            <a:r>
              <a:rPr lang="en-US" b="1" u="sng" dirty="0" err="1"/>
              <a:t>Tiranë</a:t>
            </a:r>
            <a:r>
              <a:rPr lang="en-US" b="1" u="sng" dirty="0"/>
              <a:t>.</a:t>
            </a:r>
          </a:p>
          <a:p>
            <a:pPr algn="just"/>
            <a:r>
              <a:rPr lang="en-US" b="1" dirty="0" err="1"/>
              <a:t>Cështja</a:t>
            </a:r>
            <a:r>
              <a:rPr lang="en-US" b="1" dirty="0"/>
              <a:t>: </a:t>
            </a:r>
            <a:r>
              <a:rPr lang="en-US" b="1" dirty="0" err="1"/>
              <a:t>Prokuroria</a:t>
            </a:r>
            <a:r>
              <a:rPr lang="en-US" b="1" dirty="0"/>
              <a:t> </a:t>
            </a:r>
            <a:r>
              <a:rPr lang="en-US" b="1" dirty="0" err="1"/>
              <a:t>kundër</a:t>
            </a:r>
            <a:r>
              <a:rPr lang="en-US" b="1" dirty="0"/>
              <a:t> </a:t>
            </a:r>
            <a:r>
              <a:rPr lang="en-US" b="1" dirty="0" err="1"/>
              <a:t>të</a:t>
            </a:r>
            <a:r>
              <a:rPr lang="en-US" b="1" dirty="0"/>
              <a:t> </a:t>
            </a:r>
            <a:r>
              <a:rPr lang="en-US" b="1" dirty="0" err="1"/>
              <a:t>pandehurës</a:t>
            </a:r>
            <a:r>
              <a:rPr lang="en-US" b="1" dirty="0"/>
              <a:t> D.D </a:t>
            </a:r>
            <a:r>
              <a:rPr lang="en-US" b="1" dirty="0" err="1"/>
              <a:t>akuzuar</a:t>
            </a:r>
            <a:r>
              <a:rPr lang="en-US" b="1" dirty="0"/>
              <a:t> </a:t>
            </a:r>
            <a:r>
              <a:rPr lang="en-US" b="1" dirty="0" err="1"/>
              <a:t>për</a:t>
            </a:r>
            <a:r>
              <a:rPr lang="en-US" b="1" dirty="0"/>
              <a:t> </a:t>
            </a:r>
            <a:r>
              <a:rPr lang="en-US" b="1" dirty="0" err="1"/>
              <a:t>kryerjen</a:t>
            </a:r>
            <a:r>
              <a:rPr lang="en-US" b="1" dirty="0"/>
              <a:t> e </a:t>
            </a:r>
            <a:r>
              <a:rPr lang="en-US" b="1" dirty="0" err="1"/>
              <a:t>veprës</a:t>
            </a:r>
            <a:r>
              <a:rPr lang="en-US" b="1" dirty="0"/>
              <a:t> </a:t>
            </a:r>
            <a:r>
              <a:rPr lang="en-US" b="1" dirty="0" err="1"/>
              <a:t>penale</a:t>
            </a:r>
            <a:r>
              <a:rPr lang="en-US" b="1" dirty="0"/>
              <a:t> </a:t>
            </a:r>
            <a:r>
              <a:rPr lang="en-US" b="1" dirty="0" err="1"/>
              <a:t>të</a:t>
            </a:r>
            <a:r>
              <a:rPr lang="en-US" b="1" dirty="0"/>
              <a:t> </a:t>
            </a:r>
            <a:r>
              <a:rPr lang="en-US" b="1" dirty="0" err="1"/>
              <a:t>parashikuar</a:t>
            </a:r>
            <a:r>
              <a:rPr lang="en-US" b="1" dirty="0"/>
              <a:t> </a:t>
            </a:r>
            <a:r>
              <a:rPr lang="en-US" b="1" dirty="0" err="1"/>
              <a:t>nga</a:t>
            </a:r>
            <a:r>
              <a:rPr lang="en-US" b="1" dirty="0"/>
              <a:t> </a:t>
            </a:r>
            <a:r>
              <a:rPr lang="en-US" b="1" dirty="0" err="1"/>
              <a:t>neni</a:t>
            </a:r>
            <a:r>
              <a:rPr lang="en-US" b="1" dirty="0"/>
              <a:t> 79/c </a:t>
            </a:r>
            <a:r>
              <a:rPr lang="en-US" b="1" dirty="0" err="1"/>
              <a:t>i</a:t>
            </a:r>
            <a:r>
              <a:rPr lang="en-US" b="1" dirty="0"/>
              <a:t> </a:t>
            </a:r>
            <a:r>
              <a:rPr lang="en-US" b="1" dirty="0" err="1"/>
              <a:t>K.Penal</a:t>
            </a:r>
            <a:r>
              <a:rPr lang="en-US" b="1" dirty="0"/>
              <a:t>.</a:t>
            </a:r>
          </a:p>
          <a:p>
            <a:pPr marL="0" indent="0" algn="just">
              <a:buNone/>
            </a:pPr>
            <a:r>
              <a:rPr lang="en-US" dirty="0" err="1"/>
              <a:t>Gjykata</a:t>
            </a:r>
            <a:r>
              <a:rPr lang="en-US" dirty="0"/>
              <a:t> e </a:t>
            </a:r>
            <a:r>
              <a:rPr lang="en-US" dirty="0" err="1"/>
              <a:t>faktit</a:t>
            </a:r>
            <a:r>
              <a:rPr lang="en-US" dirty="0"/>
              <a:t> </a:t>
            </a:r>
            <a:r>
              <a:rPr lang="en-US" dirty="0" err="1"/>
              <a:t>në</a:t>
            </a:r>
            <a:r>
              <a:rPr lang="en-US" dirty="0"/>
              <a:t> </a:t>
            </a:r>
            <a:r>
              <a:rPr lang="en-US" dirty="0" err="1"/>
              <a:t>gjykimin</a:t>
            </a:r>
            <a:r>
              <a:rPr lang="en-US" dirty="0"/>
              <a:t> </a:t>
            </a:r>
            <a:r>
              <a:rPr lang="en-US" dirty="0" err="1"/>
              <a:t>në</a:t>
            </a:r>
            <a:r>
              <a:rPr lang="en-US" dirty="0"/>
              <a:t> </a:t>
            </a:r>
            <a:r>
              <a:rPr lang="en-US" dirty="0" err="1"/>
              <a:t>shkallë</a:t>
            </a:r>
            <a:r>
              <a:rPr lang="en-US" dirty="0"/>
              <a:t> </a:t>
            </a:r>
            <a:r>
              <a:rPr lang="en-US" dirty="0" err="1"/>
              <a:t>të</a:t>
            </a:r>
            <a:r>
              <a:rPr lang="en-US" dirty="0"/>
              <a:t> </a:t>
            </a:r>
            <a:r>
              <a:rPr lang="en-US" dirty="0" err="1"/>
              <a:t>parë</a:t>
            </a:r>
            <a:r>
              <a:rPr lang="en-US" dirty="0"/>
              <a:t> ka </a:t>
            </a:r>
            <a:r>
              <a:rPr lang="en-US" dirty="0" err="1"/>
              <a:t>pranuar</a:t>
            </a:r>
            <a:r>
              <a:rPr lang="en-US" dirty="0"/>
              <a:t> </a:t>
            </a:r>
            <a:r>
              <a:rPr lang="en-US" dirty="0" err="1"/>
              <a:t>kërkesën</a:t>
            </a:r>
            <a:r>
              <a:rPr lang="en-US" dirty="0"/>
              <a:t> e </a:t>
            </a:r>
            <a:r>
              <a:rPr lang="en-US" dirty="0" err="1"/>
              <a:t>të</a:t>
            </a:r>
            <a:r>
              <a:rPr lang="en-US" dirty="0"/>
              <a:t> </a:t>
            </a:r>
            <a:r>
              <a:rPr lang="en-US" dirty="0" err="1"/>
              <a:t>pandehurës</a:t>
            </a:r>
            <a:r>
              <a:rPr lang="en-US" dirty="0"/>
              <a:t> </a:t>
            </a:r>
            <a:r>
              <a:rPr lang="en-US" dirty="0" err="1"/>
              <a:t>dhe</a:t>
            </a:r>
            <a:r>
              <a:rPr lang="en-US" dirty="0"/>
              <a:t> ka </a:t>
            </a:r>
            <a:r>
              <a:rPr lang="en-US" dirty="0" err="1"/>
              <a:t>proceduar</a:t>
            </a:r>
            <a:r>
              <a:rPr lang="en-US" dirty="0"/>
              <a:t> me </a:t>
            </a:r>
            <a:r>
              <a:rPr lang="en-US" dirty="0" err="1"/>
              <a:t>gjykim</a:t>
            </a:r>
            <a:r>
              <a:rPr lang="en-US" dirty="0"/>
              <a:t> </a:t>
            </a:r>
            <a:r>
              <a:rPr lang="en-US" dirty="0" err="1"/>
              <a:t>të</a:t>
            </a:r>
            <a:r>
              <a:rPr lang="en-US" dirty="0"/>
              <a:t> </a:t>
            </a:r>
            <a:r>
              <a:rPr lang="en-US" dirty="0" err="1"/>
              <a:t>shkurtuar</a:t>
            </a:r>
            <a:r>
              <a:rPr lang="en-US" dirty="0"/>
              <a:t> </a:t>
            </a:r>
            <a:r>
              <a:rPr lang="en-US" dirty="0" err="1"/>
              <a:t>të</a:t>
            </a:r>
            <a:r>
              <a:rPr lang="en-US" dirty="0"/>
              <a:t> </a:t>
            </a:r>
            <a:r>
              <a:rPr lang="en-US" dirty="0" err="1"/>
              <a:t>cështjes</a:t>
            </a:r>
            <a:r>
              <a:rPr lang="en-US" dirty="0"/>
              <a:t>. </a:t>
            </a:r>
          </a:p>
          <a:p>
            <a:pPr marL="0" indent="0" algn="just">
              <a:buNone/>
            </a:pPr>
            <a:r>
              <a:rPr lang="en-US" dirty="0" err="1"/>
              <a:t>Mbi</a:t>
            </a:r>
            <a:r>
              <a:rPr lang="en-US" dirty="0"/>
              <a:t> </a:t>
            </a:r>
            <a:r>
              <a:rPr lang="en-US" dirty="0" err="1"/>
              <a:t>ankimin</a:t>
            </a:r>
            <a:r>
              <a:rPr lang="en-US" dirty="0"/>
              <a:t> e </a:t>
            </a:r>
            <a:r>
              <a:rPr lang="en-US" dirty="0" err="1"/>
              <a:t>Prokurorit</a:t>
            </a:r>
            <a:r>
              <a:rPr lang="en-US" dirty="0"/>
              <a:t>, </a:t>
            </a:r>
            <a:r>
              <a:rPr lang="en-US" dirty="0" err="1"/>
              <a:t>Gjykata</a:t>
            </a:r>
            <a:r>
              <a:rPr lang="en-US" dirty="0"/>
              <a:t> e </a:t>
            </a:r>
            <a:r>
              <a:rPr lang="en-US" dirty="0" err="1"/>
              <a:t>Apelit</a:t>
            </a:r>
            <a:r>
              <a:rPr lang="en-US" dirty="0"/>
              <a:t> </a:t>
            </a:r>
            <a:r>
              <a:rPr lang="en-US" dirty="0" err="1"/>
              <a:t>Tiranë</a:t>
            </a:r>
            <a:r>
              <a:rPr lang="en-US" dirty="0"/>
              <a:t> e ka </a:t>
            </a:r>
            <a:r>
              <a:rPr lang="en-US" dirty="0" err="1"/>
              <a:t>vlerësuar</a:t>
            </a:r>
            <a:r>
              <a:rPr lang="en-US" dirty="0"/>
              <a:t> </a:t>
            </a:r>
            <a:r>
              <a:rPr lang="en-US" dirty="0" err="1"/>
              <a:t>këtë</a:t>
            </a:r>
            <a:r>
              <a:rPr lang="en-US" dirty="0"/>
              <a:t> </a:t>
            </a:r>
            <a:r>
              <a:rPr lang="en-US" dirty="0" err="1"/>
              <a:t>ankim</a:t>
            </a:r>
            <a:r>
              <a:rPr lang="en-US" dirty="0"/>
              <a:t> </a:t>
            </a:r>
            <a:r>
              <a:rPr lang="en-US" dirty="0" err="1"/>
              <a:t>të</a:t>
            </a:r>
            <a:r>
              <a:rPr lang="en-US" dirty="0"/>
              <a:t> </a:t>
            </a:r>
            <a:r>
              <a:rPr lang="en-US" dirty="0" err="1"/>
              <a:t>pabazuar</a:t>
            </a:r>
            <a:r>
              <a:rPr lang="en-US" dirty="0"/>
              <a:t> </a:t>
            </a:r>
            <a:r>
              <a:rPr lang="en-US" dirty="0" err="1"/>
              <a:t>në</a:t>
            </a:r>
            <a:r>
              <a:rPr lang="en-US" dirty="0"/>
              <a:t> </a:t>
            </a:r>
            <a:r>
              <a:rPr lang="en-US" dirty="0" err="1"/>
              <a:t>ligj</a:t>
            </a:r>
            <a:r>
              <a:rPr lang="en-US" dirty="0"/>
              <a:t>, </a:t>
            </a:r>
            <a:r>
              <a:rPr lang="en-US" dirty="0" err="1"/>
              <a:t>dhe</a:t>
            </a:r>
            <a:r>
              <a:rPr lang="en-US" dirty="0"/>
              <a:t> ka </a:t>
            </a:r>
            <a:r>
              <a:rPr lang="en-US" dirty="0" err="1"/>
              <a:t>arsyetuar</a:t>
            </a:r>
            <a:r>
              <a:rPr lang="en-US" dirty="0"/>
              <a:t> </a:t>
            </a:r>
            <a:r>
              <a:rPr lang="en-US" dirty="0" err="1"/>
              <a:t>ndër</a:t>
            </a:r>
            <a:r>
              <a:rPr lang="en-US" dirty="0"/>
              <a:t> </a:t>
            </a:r>
            <a:r>
              <a:rPr lang="en-US" dirty="0" err="1"/>
              <a:t>të</a:t>
            </a:r>
            <a:r>
              <a:rPr lang="en-US" dirty="0"/>
              <a:t> </a:t>
            </a:r>
            <a:r>
              <a:rPr lang="en-US" dirty="0" err="1"/>
              <a:t>tjera</a:t>
            </a:r>
            <a:r>
              <a:rPr lang="en-US" dirty="0"/>
              <a:t> se: </a:t>
            </a:r>
            <a:r>
              <a:rPr lang="en-US" b="1" dirty="0"/>
              <a:t>“… </a:t>
            </a:r>
            <a:r>
              <a:rPr lang="en-US" b="1" dirty="0" err="1"/>
              <a:t>qëllimi</a:t>
            </a:r>
            <a:r>
              <a:rPr lang="en-US" b="1" dirty="0"/>
              <a:t> </a:t>
            </a:r>
            <a:r>
              <a:rPr lang="en-US" b="1" dirty="0" err="1"/>
              <a:t>i</a:t>
            </a:r>
            <a:r>
              <a:rPr lang="en-US" b="1" dirty="0"/>
              <a:t> </a:t>
            </a:r>
            <a:r>
              <a:rPr lang="en-US" b="1" dirty="0" err="1"/>
              <a:t>ligjvënësit</a:t>
            </a:r>
            <a:r>
              <a:rPr lang="en-US" b="1" dirty="0"/>
              <a:t> </a:t>
            </a:r>
            <a:r>
              <a:rPr lang="en-US" b="1" dirty="0" err="1"/>
              <a:t>në</a:t>
            </a:r>
            <a:r>
              <a:rPr lang="en-US" b="1" dirty="0"/>
              <a:t> </a:t>
            </a:r>
            <a:r>
              <a:rPr lang="en-US" b="1" dirty="0" err="1"/>
              <a:t>lidhje</a:t>
            </a:r>
            <a:r>
              <a:rPr lang="en-US" b="1" dirty="0"/>
              <a:t> me </a:t>
            </a:r>
            <a:r>
              <a:rPr lang="en-US" b="1" dirty="0" err="1"/>
              <a:t>parashikimin</a:t>
            </a:r>
            <a:r>
              <a:rPr lang="en-US" b="1" dirty="0"/>
              <a:t> e </a:t>
            </a:r>
            <a:r>
              <a:rPr lang="en-US" b="1" dirty="0" err="1"/>
              <a:t>ndalimit</a:t>
            </a:r>
            <a:r>
              <a:rPr lang="en-US" b="1" dirty="0"/>
              <a:t> </a:t>
            </a:r>
            <a:r>
              <a:rPr lang="en-US" b="1" dirty="0" err="1"/>
              <a:t>të</a:t>
            </a:r>
            <a:r>
              <a:rPr lang="en-US" b="1" dirty="0"/>
              <a:t> </a:t>
            </a:r>
            <a:r>
              <a:rPr lang="en-US" b="1" dirty="0" err="1"/>
              <a:t>aplikimit</a:t>
            </a:r>
            <a:r>
              <a:rPr lang="en-US" b="1" dirty="0"/>
              <a:t> </a:t>
            </a:r>
            <a:r>
              <a:rPr lang="en-US" b="1" dirty="0" err="1"/>
              <a:t>të</a:t>
            </a:r>
            <a:r>
              <a:rPr lang="en-US" b="1" dirty="0"/>
              <a:t> </a:t>
            </a:r>
            <a:r>
              <a:rPr lang="en-US" b="1" dirty="0" err="1"/>
              <a:t>procedurës</a:t>
            </a:r>
            <a:r>
              <a:rPr lang="en-US" b="1" dirty="0"/>
              <a:t> </a:t>
            </a:r>
            <a:r>
              <a:rPr lang="en-US" b="1" dirty="0" err="1"/>
              <a:t>së</a:t>
            </a:r>
            <a:r>
              <a:rPr lang="en-US" b="1" dirty="0"/>
              <a:t> gj.sh </a:t>
            </a:r>
            <a:r>
              <a:rPr lang="en-US" b="1" dirty="0" err="1"/>
              <a:t>në</a:t>
            </a:r>
            <a:r>
              <a:rPr lang="en-US" b="1" dirty="0"/>
              <a:t> </a:t>
            </a:r>
            <a:r>
              <a:rPr lang="en-US" b="1" dirty="0" err="1"/>
              <a:t>rastin</a:t>
            </a:r>
            <a:r>
              <a:rPr lang="en-US" b="1" dirty="0"/>
              <a:t> e </a:t>
            </a:r>
            <a:r>
              <a:rPr lang="en-US" b="1" dirty="0" err="1"/>
              <a:t>veprave</a:t>
            </a:r>
            <a:r>
              <a:rPr lang="en-US" b="1" dirty="0"/>
              <a:t> </a:t>
            </a:r>
            <a:r>
              <a:rPr lang="en-US" b="1" dirty="0" err="1"/>
              <a:t>penale</a:t>
            </a:r>
            <a:r>
              <a:rPr lang="en-US" b="1" dirty="0"/>
              <a:t> </a:t>
            </a:r>
            <a:r>
              <a:rPr lang="en-US" b="1" dirty="0" err="1"/>
              <a:t>për</a:t>
            </a:r>
            <a:r>
              <a:rPr lang="en-US" b="1" dirty="0"/>
              <a:t> </a:t>
            </a:r>
            <a:r>
              <a:rPr lang="en-US" b="1" dirty="0" err="1"/>
              <a:t>të</a:t>
            </a:r>
            <a:r>
              <a:rPr lang="en-US" b="1" dirty="0"/>
              <a:t> </a:t>
            </a:r>
            <a:r>
              <a:rPr lang="en-US" b="1" dirty="0" err="1"/>
              <a:t>cilat</a:t>
            </a:r>
            <a:r>
              <a:rPr lang="en-US" b="1" dirty="0"/>
              <a:t> </a:t>
            </a:r>
            <a:r>
              <a:rPr lang="en-US" b="1" dirty="0" err="1"/>
              <a:t>ligji</a:t>
            </a:r>
            <a:r>
              <a:rPr lang="en-US" b="1" dirty="0"/>
              <a:t> </a:t>
            </a:r>
            <a:r>
              <a:rPr lang="en-US" b="1" dirty="0" err="1"/>
              <a:t>parshikon</a:t>
            </a:r>
            <a:r>
              <a:rPr lang="en-US" b="1" dirty="0"/>
              <a:t> </a:t>
            </a:r>
            <a:r>
              <a:rPr lang="en-US" b="1" dirty="0" err="1"/>
              <a:t>dënimin</a:t>
            </a:r>
            <a:r>
              <a:rPr lang="en-US" b="1" dirty="0"/>
              <a:t> me </a:t>
            </a:r>
            <a:r>
              <a:rPr lang="en-US" b="1" dirty="0" err="1"/>
              <a:t>burgim</a:t>
            </a:r>
            <a:r>
              <a:rPr lang="en-US" b="1" dirty="0"/>
              <a:t> </a:t>
            </a:r>
            <a:r>
              <a:rPr lang="en-US" b="1" dirty="0" err="1"/>
              <a:t>të</a:t>
            </a:r>
            <a:r>
              <a:rPr lang="en-US" b="1" dirty="0"/>
              <a:t> </a:t>
            </a:r>
            <a:r>
              <a:rPr lang="en-US" b="1" dirty="0" err="1"/>
              <a:t>përjetshëm</a:t>
            </a:r>
            <a:r>
              <a:rPr lang="en-US" b="1" dirty="0"/>
              <a:t>, </a:t>
            </a:r>
            <a:r>
              <a:rPr lang="en-US" b="1" dirty="0" err="1"/>
              <a:t>lidhet</a:t>
            </a:r>
            <a:r>
              <a:rPr lang="en-US" b="1" dirty="0"/>
              <a:t> me </a:t>
            </a:r>
            <a:r>
              <a:rPr lang="en-US" b="1" dirty="0" err="1"/>
              <a:t>faktin</a:t>
            </a:r>
            <a:r>
              <a:rPr lang="en-US" b="1" dirty="0"/>
              <a:t> e </a:t>
            </a:r>
            <a:r>
              <a:rPr lang="en-US" b="1" dirty="0" err="1"/>
              <a:t>krijimit</a:t>
            </a:r>
            <a:r>
              <a:rPr lang="en-US" b="1" dirty="0"/>
              <a:t> </a:t>
            </a:r>
            <a:r>
              <a:rPr lang="en-US" b="1" dirty="0" err="1"/>
              <a:t>të</a:t>
            </a:r>
            <a:r>
              <a:rPr lang="en-US" b="1" dirty="0"/>
              <a:t> </a:t>
            </a:r>
            <a:r>
              <a:rPr lang="en-US" b="1" dirty="0" err="1"/>
              <a:t>një</a:t>
            </a:r>
            <a:r>
              <a:rPr lang="en-US" b="1" dirty="0"/>
              <a:t> </a:t>
            </a:r>
            <a:r>
              <a:rPr lang="en-US" b="1" dirty="0" err="1"/>
              <a:t>pengese</a:t>
            </a:r>
            <a:r>
              <a:rPr lang="en-US" b="1" dirty="0"/>
              <a:t> </a:t>
            </a:r>
            <a:r>
              <a:rPr lang="en-US" b="1" dirty="0" err="1"/>
              <a:t>ligjore</a:t>
            </a:r>
            <a:r>
              <a:rPr lang="en-US" b="1" dirty="0"/>
              <a:t> </a:t>
            </a:r>
            <a:r>
              <a:rPr lang="en-US" b="1" dirty="0" err="1"/>
              <a:t>që</a:t>
            </a:r>
            <a:r>
              <a:rPr lang="en-US" b="1" dirty="0"/>
              <a:t> </a:t>
            </a:r>
            <a:r>
              <a:rPr lang="en-US" b="1" dirty="0" err="1"/>
              <a:t>personat</a:t>
            </a:r>
            <a:r>
              <a:rPr lang="en-US" b="1" dirty="0"/>
              <a:t> </a:t>
            </a:r>
            <a:r>
              <a:rPr lang="en-US" b="1" dirty="0" err="1"/>
              <a:t>të</a:t>
            </a:r>
            <a:r>
              <a:rPr lang="en-US" b="1" dirty="0"/>
              <a:t> </a:t>
            </a:r>
            <a:r>
              <a:rPr lang="en-US" b="1" dirty="0" err="1"/>
              <a:t>cilët</a:t>
            </a:r>
            <a:r>
              <a:rPr lang="en-US" b="1" dirty="0"/>
              <a:t> </a:t>
            </a:r>
            <a:r>
              <a:rPr lang="en-US" b="1" dirty="0" err="1"/>
              <a:t>kanë</a:t>
            </a:r>
            <a:r>
              <a:rPr lang="en-US" b="1" dirty="0"/>
              <a:t> </a:t>
            </a:r>
            <a:r>
              <a:rPr lang="en-US" b="1" dirty="0" err="1"/>
              <a:t>kryer</a:t>
            </a:r>
            <a:r>
              <a:rPr lang="en-US" b="1" dirty="0"/>
              <a:t> </a:t>
            </a:r>
            <a:r>
              <a:rPr lang="en-US" b="1" dirty="0" err="1"/>
              <a:t>krime</a:t>
            </a:r>
            <a:r>
              <a:rPr lang="en-US" b="1" dirty="0"/>
              <a:t> </a:t>
            </a:r>
            <a:r>
              <a:rPr lang="en-US" b="1" dirty="0" err="1"/>
              <a:t>shumë</a:t>
            </a:r>
            <a:r>
              <a:rPr lang="en-US" b="1" dirty="0"/>
              <a:t> </a:t>
            </a:r>
            <a:r>
              <a:rPr lang="en-US" b="1" dirty="0" err="1"/>
              <a:t>të</a:t>
            </a:r>
            <a:r>
              <a:rPr lang="en-US" b="1" dirty="0"/>
              <a:t> </a:t>
            </a:r>
            <a:r>
              <a:rPr lang="en-US" b="1" dirty="0" err="1"/>
              <a:t>rënda</a:t>
            </a:r>
            <a:r>
              <a:rPr lang="en-US" b="1" dirty="0"/>
              <a:t> </a:t>
            </a:r>
            <a:r>
              <a:rPr lang="en-US" b="1" dirty="0" err="1"/>
              <a:t>të</a:t>
            </a:r>
            <a:r>
              <a:rPr lang="en-US" b="1" dirty="0"/>
              <a:t> </a:t>
            </a:r>
            <a:r>
              <a:rPr lang="en-US" b="1" dirty="0" err="1"/>
              <a:t>mos</a:t>
            </a:r>
            <a:r>
              <a:rPr lang="en-US" b="1" dirty="0"/>
              <a:t> </a:t>
            </a:r>
            <a:r>
              <a:rPr lang="en-US" b="1" dirty="0" err="1"/>
              <a:t>kenë</a:t>
            </a:r>
            <a:r>
              <a:rPr lang="en-US" b="1" dirty="0"/>
              <a:t> </a:t>
            </a:r>
            <a:r>
              <a:rPr lang="en-US" b="1" dirty="0" err="1"/>
              <a:t>mundësi</a:t>
            </a:r>
            <a:r>
              <a:rPr lang="en-US" b="1" dirty="0"/>
              <a:t> </a:t>
            </a:r>
            <a:r>
              <a:rPr lang="en-US" b="1" dirty="0" err="1"/>
              <a:t>për</a:t>
            </a:r>
            <a:r>
              <a:rPr lang="en-US" b="1" dirty="0"/>
              <a:t> </a:t>
            </a:r>
            <a:r>
              <a:rPr lang="en-US" b="1" dirty="0" err="1"/>
              <a:t>t’iu</a:t>
            </a:r>
            <a:r>
              <a:rPr lang="en-US" b="1" dirty="0"/>
              <a:t> </a:t>
            </a:r>
            <a:r>
              <a:rPr lang="en-US" b="1" dirty="0" err="1"/>
              <a:t>shmangur</a:t>
            </a:r>
            <a:r>
              <a:rPr lang="en-US" b="1" dirty="0"/>
              <a:t> </a:t>
            </a:r>
            <a:r>
              <a:rPr lang="en-US" b="1" dirty="0" err="1"/>
              <a:t>këtij</a:t>
            </a:r>
            <a:r>
              <a:rPr lang="en-US" b="1" dirty="0"/>
              <a:t> </a:t>
            </a:r>
            <a:r>
              <a:rPr lang="en-US" b="1" dirty="0" err="1"/>
              <a:t>dënimi</a:t>
            </a:r>
            <a:r>
              <a:rPr lang="en-US" b="1" dirty="0"/>
              <a:t> </a:t>
            </a:r>
            <a:r>
              <a:rPr lang="en-US" b="1" dirty="0" err="1"/>
              <a:t>për</a:t>
            </a:r>
            <a:r>
              <a:rPr lang="en-US" b="1" dirty="0"/>
              <a:t> </a:t>
            </a:r>
            <a:r>
              <a:rPr lang="en-US" b="1" dirty="0" err="1"/>
              <a:t>shkak</a:t>
            </a:r>
            <a:r>
              <a:rPr lang="en-US" b="1" dirty="0"/>
              <a:t> </a:t>
            </a:r>
            <a:r>
              <a:rPr lang="en-US" b="1" dirty="0" err="1"/>
              <a:t>të</a:t>
            </a:r>
            <a:r>
              <a:rPr lang="en-US" b="1" dirty="0"/>
              <a:t> </a:t>
            </a:r>
            <a:r>
              <a:rPr lang="en-US" b="1" dirty="0" err="1"/>
              <a:t>normës</a:t>
            </a:r>
            <a:r>
              <a:rPr lang="en-US" b="1" dirty="0"/>
              <a:t> </a:t>
            </a:r>
            <a:r>
              <a:rPr lang="en-US" b="1" dirty="0" err="1"/>
              <a:t>proceduriale</a:t>
            </a:r>
            <a:r>
              <a:rPr lang="en-US" b="1" dirty="0"/>
              <a:t>…por </a:t>
            </a:r>
            <a:r>
              <a:rPr lang="en-US" b="1" dirty="0" err="1"/>
              <a:t>për</a:t>
            </a:r>
            <a:r>
              <a:rPr lang="en-US" b="1" dirty="0"/>
              <a:t> </a:t>
            </a:r>
            <a:r>
              <a:rPr lang="en-US" b="1" dirty="0" err="1"/>
              <a:t>rastet</a:t>
            </a:r>
            <a:r>
              <a:rPr lang="en-US" b="1" dirty="0"/>
              <a:t> </a:t>
            </a:r>
            <a:r>
              <a:rPr lang="en-US" b="1" dirty="0" err="1"/>
              <a:t>kur</a:t>
            </a:r>
            <a:r>
              <a:rPr lang="en-US" b="1" dirty="0"/>
              <a:t> </a:t>
            </a:r>
            <a:r>
              <a:rPr lang="en-US" b="1" dirty="0" err="1"/>
              <a:t>një</a:t>
            </a:r>
            <a:r>
              <a:rPr lang="en-US" b="1" dirty="0"/>
              <a:t> </a:t>
            </a:r>
            <a:r>
              <a:rPr lang="en-US" b="1" dirty="0" err="1"/>
              <a:t>grua</a:t>
            </a:r>
            <a:r>
              <a:rPr lang="en-US" b="1" dirty="0"/>
              <a:t> </a:t>
            </a:r>
            <a:r>
              <a:rPr lang="en-US" b="1" dirty="0" err="1"/>
              <a:t>është</a:t>
            </a:r>
            <a:r>
              <a:rPr lang="en-US" b="1" dirty="0"/>
              <a:t> </a:t>
            </a:r>
            <a:r>
              <a:rPr lang="en-US" b="1" dirty="0" err="1"/>
              <a:t>autore</a:t>
            </a:r>
            <a:r>
              <a:rPr lang="en-US" b="1" dirty="0"/>
              <a:t> e </a:t>
            </a:r>
            <a:r>
              <a:rPr lang="en-US" b="1" dirty="0" err="1"/>
              <a:t>këtyre</a:t>
            </a:r>
            <a:r>
              <a:rPr lang="en-US" b="1" dirty="0"/>
              <a:t> </a:t>
            </a:r>
            <a:r>
              <a:rPr lang="en-US" b="1" dirty="0" err="1"/>
              <a:t>veprave</a:t>
            </a:r>
            <a:r>
              <a:rPr lang="en-US" b="1" dirty="0"/>
              <a:t> </a:t>
            </a:r>
            <a:r>
              <a:rPr lang="en-US" b="1" dirty="0" err="1"/>
              <a:t>penale</a:t>
            </a:r>
            <a:r>
              <a:rPr lang="en-US" b="1" dirty="0"/>
              <a:t> </a:t>
            </a:r>
            <a:r>
              <a:rPr lang="en-US" b="1" dirty="0" err="1"/>
              <a:t>ligjvënësi</a:t>
            </a:r>
            <a:r>
              <a:rPr lang="en-US" b="1" dirty="0"/>
              <a:t> ka </a:t>
            </a:r>
            <a:r>
              <a:rPr lang="en-US" b="1" dirty="0" err="1"/>
              <a:t>pasur</a:t>
            </a:r>
            <a:r>
              <a:rPr lang="en-US" b="1" dirty="0"/>
              <a:t> </a:t>
            </a:r>
            <a:r>
              <a:rPr lang="en-US" b="1" dirty="0" err="1"/>
              <a:t>si</a:t>
            </a:r>
            <a:r>
              <a:rPr lang="en-US" b="1" dirty="0"/>
              <a:t> </a:t>
            </a:r>
            <a:r>
              <a:rPr lang="en-US" b="1" dirty="0" err="1"/>
              <a:t>qëllim</a:t>
            </a:r>
            <a:r>
              <a:rPr lang="en-US" b="1" dirty="0"/>
              <a:t> </a:t>
            </a:r>
            <a:r>
              <a:rPr lang="en-US" b="1" dirty="0" err="1"/>
              <a:t>t’I</a:t>
            </a:r>
            <a:r>
              <a:rPr lang="en-US" b="1" dirty="0"/>
              <a:t> </a:t>
            </a:r>
            <a:r>
              <a:rPr lang="en-US" b="1" dirty="0" err="1"/>
              <a:t>ofrojë</a:t>
            </a:r>
            <a:r>
              <a:rPr lang="en-US" b="1" dirty="0"/>
              <a:t> </a:t>
            </a:r>
            <a:r>
              <a:rPr lang="en-US" b="1" dirty="0" err="1"/>
              <a:t>një</a:t>
            </a:r>
            <a:r>
              <a:rPr lang="en-US" b="1" dirty="0"/>
              <a:t> </a:t>
            </a:r>
            <a:r>
              <a:rPr lang="en-US" b="1" dirty="0" err="1"/>
              <a:t>mbrojtje</a:t>
            </a:r>
            <a:r>
              <a:rPr lang="en-US" b="1" dirty="0"/>
              <a:t> </a:t>
            </a:r>
            <a:r>
              <a:rPr lang="en-US" b="1" dirty="0" err="1"/>
              <a:t>të</a:t>
            </a:r>
            <a:r>
              <a:rPr lang="en-US" b="1" dirty="0"/>
              <a:t> </a:t>
            </a:r>
            <a:r>
              <a:rPr lang="en-US" b="1" dirty="0" err="1"/>
              <a:t>posacme</a:t>
            </a:r>
            <a:r>
              <a:rPr lang="en-US" b="1" dirty="0"/>
              <a:t> </a:t>
            </a:r>
            <a:r>
              <a:rPr lang="en-US" b="1" dirty="0" err="1"/>
              <a:t>kësaj</a:t>
            </a:r>
            <a:r>
              <a:rPr lang="en-US" b="1" dirty="0"/>
              <a:t> </a:t>
            </a:r>
            <a:r>
              <a:rPr lang="en-US" b="1" dirty="0" err="1"/>
              <a:t>kategorie</a:t>
            </a:r>
            <a:r>
              <a:rPr lang="en-US" b="1" dirty="0"/>
              <a:t> duke </a:t>
            </a:r>
            <a:r>
              <a:rPr lang="en-US" b="1" dirty="0" err="1"/>
              <a:t>përcaktuar</a:t>
            </a:r>
            <a:r>
              <a:rPr lang="en-US" b="1" dirty="0"/>
              <a:t> </a:t>
            </a:r>
            <a:r>
              <a:rPr lang="en-US" b="1" dirty="0" err="1"/>
              <a:t>norma</a:t>
            </a:r>
            <a:r>
              <a:rPr lang="en-US" b="1" dirty="0"/>
              <a:t> </a:t>
            </a:r>
            <a:r>
              <a:rPr lang="en-US" b="1" dirty="0" err="1"/>
              <a:t>të</a:t>
            </a:r>
            <a:r>
              <a:rPr lang="en-US" b="1" dirty="0"/>
              <a:t> </a:t>
            </a:r>
            <a:r>
              <a:rPr lang="en-US" b="1" dirty="0" err="1"/>
              <a:t>posacme</a:t>
            </a:r>
            <a:r>
              <a:rPr lang="en-US" b="1" dirty="0"/>
              <a:t> </a:t>
            </a:r>
            <a:r>
              <a:rPr lang="en-US" b="1" dirty="0" err="1"/>
              <a:t>ligjore</a:t>
            </a:r>
            <a:r>
              <a:rPr lang="en-US" b="1" dirty="0"/>
              <a:t> </a:t>
            </a:r>
            <a:r>
              <a:rPr lang="en-US" b="1" dirty="0" err="1"/>
              <a:t>lidhur</a:t>
            </a:r>
            <a:r>
              <a:rPr lang="en-US" b="1" dirty="0"/>
              <a:t> me </a:t>
            </a:r>
            <a:r>
              <a:rPr lang="en-US" b="1" dirty="0" err="1"/>
              <a:t>përgjegjësinë</a:t>
            </a:r>
            <a:r>
              <a:rPr lang="en-US" b="1" dirty="0"/>
              <a:t> </a:t>
            </a:r>
            <a:r>
              <a:rPr lang="en-US" b="1" dirty="0" err="1"/>
              <a:t>penale</a:t>
            </a:r>
            <a:r>
              <a:rPr lang="en-US" b="1" dirty="0"/>
              <a:t>, </a:t>
            </a:r>
            <a:r>
              <a:rPr lang="en-US" b="1" dirty="0" err="1"/>
              <a:t>rregulla</a:t>
            </a:r>
            <a:r>
              <a:rPr lang="en-US" b="1" dirty="0"/>
              <a:t> </a:t>
            </a:r>
            <a:r>
              <a:rPr lang="en-US" b="1" dirty="0" err="1"/>
              <a:t>proceduriale</a:t>
            </a:r>
            <a:r>
              <a:rPr lang="en-US" b="1" dirty="0"/>
              <a:t> </a:t>
            </a:r>
            <a:r>
              <a:rPr lang="en-US" b="1" dirty="0" err="1"/>
              <a:t>lidhur</a:t>
            </a:r>
            <a:r>
              <a:rPr lang="en-US" b="1" dirty="0"/>
              <a:t> me </a:t>
            </a:r>
            <a:r>
              <a:rPr lang="en-US" b="1" dirty="0" err="1"/>
              <a:t>hetimin</a:t>
            </a:r>
            <a:r>
              <a:rPr lang="en-US" b="1" dirty="0"/>
              <a:t>, </a:t>
            </a:r>
            <a:r>
              <a:rPr lang="en-US" b="1" dirty="0" err="1"/>
              <a:t>ndjekjen</a:t>
            </a:r>
            <a:r>
              <a:rPr lang="en-US" b="1" dirty="0"/>
              <a:t> </a:t>
            </a:r>
            <a:r>
              <a:rPr lang="en-US" b="1" dirty="0" err="1"/>
              <a:t>penale</a:t>
            </a:r>
            <a:r>
              <a:rPr lang="en-US" b="1" dirty="0"/>
              <a:t>, </a:t>
            </a:r>
            <a:r>
              <a:rPr lang="en-US" b="1" dirty="0" err="1"/>
              <a:t>procesin</a:t>
            </a:r>
            <a:r>
              <a:rPr lang="en-US" b="1" dirty="0"/>
              <a:t> </a:t>
            </a:r>
            <a:r>
              <a:rPr lang="en-US" b="1" dirty="0" err="1"/>
              <a:t>gjyqësor</a:t>
            </a:r>
            <a:r>
              <a:rPr lang="en-US" b="1" dirty="0"/>
              <a:t>, </a:t>
            </a:r>
            <a:r>
              <a:rPr lang="en-US" b="1" dirty="0" err="1"/>
              <a:t>ekzekutimin</a:t>
            </a:r>
            <a:r>
              <a:rPr lang="en-US" b="1" dirty="0"/>
              <a:t> e </a:t>
            </a:r>
            <a:r>
              <a:rPr lang="en-US" b="1" dirty="0" err="1"/>
              <a:t>vendimit</a:t>
            </a:r>
            <a:r>
              <a:rPr lang="en-US" b="1" dirty="0"/>
              <a:t> </a:t>
            </a:r>
            <a:r>
              <a:rPr lang="en-US" b="1" dirty="0" err="1"/>
              <a:t>të</a:t>
            </a:r>
            <a:r>
              <a:rPr lang="en-US" b="1" dirty="0"/>
              <a:t> </a:t>
            </a:r>
            <a:r>
              <a:rPr lang="en-US" b="1" dirty="0" err="1"/>
              <a:t>dënimit</a:t>
            </a:r>
            <a:r>
              <a:rPr lang="en-US" b="1" dirty="0"/>
              <a:t> penal </a:t>
            </a:r>
            <a:r>
              <a:rPr lang="en-US" b="1" dirty="0" err="1"/>
              <a:t>etj</a:t>
            </a:r>
            <a:r>
              <a:rPr lang="en-US" b="1" dirty="0"/>
              <a:t>.</a:t>
            </a:r>
          </a:p>
          <a:p>
            <a:pPr marL="0" indent="0" algn="just">
              <a:buNone/>
            </a:pPr>
            <a:r>
              <a:rPr lang="en-US" b="1" dirty="0" err="1">
                <a:solidFill>
                  <a:srgbClr val="C00000"/>
                </a:solidFill>
              </a:rPr>
              <a:t>Dhe</a:t>
            </a:r>
            <a:r>
              <a:rPr lang="en-US" b="1" dirty="0">
                <a:solidFill>
                  <a:srgbClr val="C00000"/>
                </a:solidFill>
              </a:rPr>
              <a:t> </a:t>
            </a:r>
            <a:r>
              <a:rPr lang="en-US" b="1" dirty="0" err="1">
                <a:solidFill>
                  <a:srgbClr val="C00000"/>
                </a:solidFill>
              </a:rPr>
              <a:t>si</a:t>
            </a:r>
            <a:r>
              <a:rPr lang="en-US" b="1" dirty="0">
                <a:solidFill>
                  <a:srgbClr val="C00000"/>
                </a:solidFill>
              </a:rPr>
              <a:t> </a:t>
            </a:r>
            <a:r>
              <a:rPr lang="en-US" b="1" dirty="0" err="1">
                <a:solidFill>
                  <a:srgbClr val="C00000"/>
                </a:solidFill>
              </a:rPr>
              <a:t>të</a:t>
            </a:r>
            <a:r>
              <a:rPr lang="en-US" b="1" dirty="0">
                <a:solidFill>
                  <a:srgbClr val="C00000"/>
                </a:solidFill>
              </a:rPr>
              <a:t> tilla </a:t>
            </a:r>
            <a:r>
              <a:rPr lang="en-US" b="1" dirty="0" err="1">
                <a:solidFill>
                  <a:srgbClr val="C00000"/>
                </a:solidFill>
              </a:rPr>
              <a:t>Gjykata</a:t>
            </a:r>
            <a:r>
              <a:rPr lang="en-US" b="1" dirty="0">
                <a:solidFill>
                  <a:srgbClr val="C00000"/>
                </a:solidFill>
              </a:rPr>
              <a:t> </a:t>
            </a:r>
            <a:r>
              <a:rPr lang="en-US" b="1" dirty="0" err="1">
                <a:solidFill>
                  <a:srgbClr val="C00000"/>
                </a:solidFill>
              </a:rPr>
              <a:t>vlerëson</a:t>
            </a:r>
            <a:r>
              <a:rPr lang="en-US" b="1" dirty="0">
                <a:solidFill>
                  <a:srgbClr val="C00000"/>
                </a:solidFill>
              </a:rPr>
              <a:t> se </a:t>
            </a:r>
            <a:r>
              <a:rPr lang="en-US" b="1" dirty="0" err="1">
                <a:solidFill>
                  <a:srgbClr val="C00000"/>
                </a:solidFill>
              </a:rPr>
              <a:t>zbatimi</a:t>
            </a:r>
            <a:r>
              <a:rPr lang="en-US" b="1" dirty="0">
                <a:solidFill>
                  <a:srgbClr val="C00000"/>
                </a:solidFill>
              </a:rPr>
              <a:t> </a:t>
            </a:r>
            <a:r>
              <a:rPr lang="en-US" b="1" dirty="0" err="1">
                <a:solidFill>
                  <a:srgbClr val="C00000"/>
                </a:solidFill>
              </a:rPr>
              <a:t>i</a:t>
            </a:r>
            <a:r>
              <a:rPr lang="en-US" b="1" dirty="0">
                <a:solidFill>
                  <a:srgbClr val="C00000"/>
                </a:solidFill>
              </a:rPr>
              <a:t> </a:t>
            </a:r>
            <a:r>
              <a:rPr lang="en-US" b="1" dirty="0" err="1">
                <a:solidFill>
                  <a:srgbClr val="C00000"/>
                </a:solidFill>
              </a:rPr>
              <a:t>tyre</a:t>
            </a:r>
            <a:r>
              <a:rPr lang="en-US" b="1" dirty="0">
                <a:solidFill>
                  <a:srgbClr val="C00000"/>
                </a:solidFill>
              </a:rPr>
              <a:t> do </a:t>
            </a:r>
            <a:r>
              <a:rPr lang="en-US" b="1" dirty="0" err="1">
                <a:solidFill>
                  <a:srgbClr val="C00000"/>
                </a:solidFill>
              </a:rPr>
              <a:t>të</a:t>
            </a:r>
            <a:r>
              <a:rPr lang="en-US" b="1" dirty="0">
                <a:solidFill>
                  <a:srgbClr val="C00000"/>
                </a:solidFill>
              </a:rPr>
              <a:t> </a:t>
            </a:r>
            <a:r>
              <a:rPr lang="en-US" b="1" dirty="0" err="1">
                <a:solidFill>
                  <a:srgbClr val="C00000"/>
                </a:solidFill>
              </a:rPr>
              <a:t>prevalojë</a:t>
            </a:r>
            <a:r>
              <a:rPr lang="en-US" b="1" dirty="0">
                <a:solidFill>
                  <a:srgbClr val="C00000"/>
                </a:solidFill>
              </a:rPr>
              <a:t> </a:t>
            </a:r>
            <a:r>
              <a:rPr lang="en-US" b="1" dirty="0" err="1">
                <a:solidFill>
                  <a:srgbClr val="C00000"/>
                </a:solidFill>
              </a:rPr>
              <a:t>mbi</a:t>
            </a:r>
            <a:r>
              <a:rPr lang="en-US" b="1" dirty="0">
                <a:solidFill>
                  <a:srgbClr val="C00000"/>
                </a:solidFill>
              </a:rPr>
              <a:t> </a:t>
            </a:r>
            <a:r>
              <a:rPr lang="en-US" b="1" dirty="0" err="1">
                <a:solidFill>
                  <a:srgbClr val="C00000"/>
                </a:solidFill>
              </a:rPr>
              <a:t>normat</a:t>
            </a:r>
            <a:r>
              <a:rPr lang="en-US" b="1" dirty="0">
                <a:solidFill>
                  <a:srgbClr val="C00000"/>
                </a:solidFill>
              </a:rPr>
              <a:t> e </a:t>
            </a:r>
            <a:r>
              <a:rPr lang="en-US" b="1" dirty="0" err="1">
                <a:solidFill>
                  <a:srgbClr val="C00000"/>
                </a:solidFill>
              </a:rPr>
              <a:t>përgjithshme</a:t>
            </a:r>
            <a:r>
              <a:rPr lang="en-US" b="1" dirty="0">
                <a:solidFill>
                  <a:srgbClr val="C00000"/>
                </a:solidFill>
              </a:rPr>
              <a:t> </a:t>
            </a:r>
            <a:r>
              <a:rPr lang="en-US" b="1" dirty="0" err="1">
                <a:solidFill>
                  <a:srgbClr val="C00000"/>
                </a:solidFill>
              </a:rPr>
              <a:t>të</a:t>
            </a:r>
            <a:r>
              <a:rPr lang="en-US" b="1" dirty="0">
                <a:solidFill>
                  <a:srgbClr val="C00000"/>
                </a:solidFill>
              </a:rPr>
              <a:t> K.P </a:t>
            </a:r>
            <a:r>
              <a:rPr lang="en-US" b="1" dirty="0" err="1">
                <a:solidFill>
                  <a:srgbClr val="C00000"/>
                </a:solidFill>
              </a:rPr>
              <a:t>dhe</a:t>
            </a:r>
            <a:r>
              <a:rPr lang="en-US" b="1" dirty="0">
                <a:solidFill>
                  <a:srgbClr val="C00000"/>
                </a:solidFill>
              </a:rPr>
              <a:t> </a:t>
            </a:r>
            <a:r>
              <a:rPr lang="en-US" b="1" dirty="0" err="1">
                <a:solidFill>
                  <a:srgbClr val="C00000"/>
                </a:solidFill>
              </a:rPr>
              <a:t>K.Pr.P</a:t>
            </a:r>
            <a:r>
              <a:rPr lang="en-US" b="1" dirty="0">
                <a:solidFill>
                  <a:srgbClr val="C00000"/>
                </a:solidFill>
              </a:rPr>
              <a:t>, duke u </a:t>
            </a:r>
            <a:r>
              <a:rPr lang="en-US" b="1" dirty="0" err="1">
                <a:solidFill>
                  <a:srgbClr val="C00000"/>
                </a:solidFill>
              </a:rPr>
              <a:t>zbatuar</a:t>
            </a:r>
            <a:r>
              <a:rPr lang="en-US" b="1" dirty="0">
                <a:solidFill>
                  <a:srgbClr val="C00000"/>
                </a:solidFill>
              </a:rPr>
              <a:t> </a:t>
            </a:r>
            <a:r>
              <a:rPr lang="en-US" b="1" dirty="0" err="1">
                <a:solidFill>
                  <a:srgbClr val="C00000"/>
                </a:solidFill>
              </a:rPr>
              <a:t>norma</a:t>
            </a:r>
            <a:r>
              <a:rPr lang="en-US" b="1" dirty="0">
                <a:solidFill>
                  <a:srgbClr val="C00000"/>
                </a:solidFill>
              </a:rPr>
              <a:t> </a:t>
            </a:r>
            <a:r>
              <a:rPr lang="en-US" b="1" dirty="0" err="1">
                <a:solidFill>
                  <a:srgbClr val="C00000"/>
                </a:solidFill>
              </a:rPr>
              <a:t>speciale</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raport</a:t>
            </a:r>
            <a:r>
              <a:rPr lang="en-US" b="1" dirty="0">
                <a:solidFill>
                  <a:srgbClr val="C00000"/>
                </a:solidFill>
              </a:rPr>
              <a:t> me </a:t>
            </a:r>
            <a:r>
              <a:rPr lang="en-US" b="1" dirty="0" err="1">
                <a:solidFill>
                  <a:srgbClr val="C00000"/>
                </a:solidFill>
              </a:rPr>
              <a:t>normën</a:t>
            </a:r>
            <a:r>
              <a:rPr lang="en-US" b="1" dirty="0">
                <a:solidFill>
                  <a:srgbClr val="C00000"/>
                </a:solidFill>
              </a:rPr>
              <a:t> e </a:t>
            </a:r>
            <a:r>
              <a:rPr lang="en-US" b="1" dirty="0" err="1">
                <a:solidFill>
                  <a:srgbClr val="C00000"/>
                </a:solidFill>
              </a:rPr>
              <a:t>përgjithshme</a:t>
            </a:r>
            <a:r>
              <a:rPr lang="en-US" b="1" dirty="0">
                <a:solidFill>
                  <a:srgbClr val="C00000"/>
                </a:solidFill>
              </a:rPr>
              <a:t>. </a:t>
            </a:r>
            <a:r>
              <a:rPr lang="en-US" b="1" dirty="0" err="1">
                <a:solidFill>
                  <a:srgbClr val="C00000"/>
                </a:solidFill>
              </a:rPr>
              <a:t>Ndaj</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kushtet</a:t>
            </a:r>
            <a:r>
              <a:rPr lang="en-US" b="1" dirty="0">
                <a:solidFill>
                  <a:srgbClr val="C00000"/>
                </a:solidFill>
              </a:rPr>
              <a:t> e </a:t>
            </a:r>
            <a:r>
              <a:rPr lang="en-US" b="1" dirty="0" err="1">
                <a:solidFill>
                  <a:srgbClr val="C00000"/>
                </a:solidFill>
              </a:rPr>
              <a:t>ekzistencës</a:t>
            </a:r>
            <a:r>
              <a:rPr lang="en-US" b="1" dirty="0">
                <a:solidFill>
                  <a:srgbClr val="C00000"/>
                </a:solidFill>
              </a:rPr>
              <a:t> </a:t>
            </a:r>
            <a:r>
              <a:rPr lang="en-US" b="1" dirty="0" err="1">
                <a:solidFill>
                  <a:srgbClr val="C00000"/>
                </a:solidFill>
              </a:rPr>
              <a:t>së</a:t>
            </a:r>
            <a:r>
              <a:rPr lang="en-US" b="1" dirty="0">
                <a:solidFill>
                  <a:srgbClr val="C00000"/>
                </a:solidFill>
              </a:rPr>
              <a:t> </a:t>
            </a:r>
            <a:r>
              <a:rPr lang="en-US" b="1" dirty="0" err="1">
                <a:solidFill>
                  <a:srgbClr val="C00000"/>
                </a:solidFill>
              </a:rPr>
              <a:t>këtyre</a:t>
            </a:r>
            <a:r>
              <a:rPr lang="en-US" b="1" dirty="0">
                <a:solidFill>
                  <a:srgbClr val="C00000"/>
                </a:solidFill>
              </a:rPr>
              <a:t> </a:t>
            </a:r>
            <a:r>
              <a:rPr lang="en-US" b="1" dirty="0" err="1">
                <a:solidFill>
                  <a:srgbClr val="C00000"/>
                </a:solidFill>
              </a:rPr>
              <a:t>parashikimeve</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vecanta</a:t>
            </a:r>
            <a:r>
              <a:rPr lang="en-US" b="1" dirty="0">
                <a:solidFill>
                  <a:srgbClr val="C00000"/>
                </a:solidFill>
              </a:rPr>
              <a:t> </a:t>
            </a:r>
            <a:r>
              <a:rPr lang="en-US" b="1" dirty="0" err="1">
                <a:solidFill>
                  <a:srgbClr val="C00000"/>
                </a:solidFill>
              </a:rPr>
              <a:t>ligjore</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gratë</a:t>
            </a:r>
            <a:r>
              <a:rPr lang="en-US" b="1" dirty="0">
                <a:solidFill>
                  <a:srgbClr val="C00000"/>
                </a:solidFill>
              </a:rPr>
              <a:t>, </a:t>
            </a:r>
            <a:r>
              <a:rPr lang="en-US" b="1" dirty="0" err="1">
                <a:solidFill>
                  <a:srgbClr val="C00000"/>
                </a:solidFill>
              </a:rPr>
              <a:t>aplikimi</a:t>
            </a:r>
            <a:r>
              <a:rPr lang="en-US" b="1" dirty="0">
                <a:solidFill>
                  <a:srgbClr val="C00000"/>
                </a:solidFill>
              </a:rPr>
              <a:t> </a:t>
            </a:r>
            <a:r>
              <a:rPr lang="en-US" b="1" dirty="0" err="1">
                <a:solidFill>
                  <a:srgbClr val="C00000"/>
                </a:solidFill>
              </a:rPr>
              <a:t>i</a:t>
            </a:r>
            <a:r>
              <a:rPr lang="en-US" b="1" dirty="0">
                <a:solidFill>
                  <a:srgbClr val="C00000"/>
                </a:solidFill>
              </a:rPr>
              <a:t> </a:t>
            </a:r>
            <a:r>
              <a:rPr lang="en-US" b="1" dirty="0" err="1">
                <a:solidFill>
                  <a:srgbClr val="C00000"/>
                </a:solidFill>
              </a:rPr>
              <a:t>nenit</a:t>
            </a:r>
            <a:r>
              <a:rPr lang="en-US" b="1" dirty="0">
                <a:solidFill>
                  <a:srgbClr val="C00000"/>
                </a:solidFill>
              </a:rPr>
              <a:t> 403/2 </a:t>
            </a:r>
            <a:r>
              <a:rPr lang="en-US" b="1" dirty="0" err="1">
                <a:solidFill>
                  <a:srgbClr val="C00000"/>
                </a:solidFill>
              </a:rPr>
              <a:t>të</a:t>
            </a:r>
            <a:r>
              <a:rPr lang="en-US" b="1" dirty="0">
                <a:solidFill>
                  <a:srgbClr val="C00000"/>
                </a:solidFill>
              </a:rPr>
              <a:t> K.P </a:t>
            </a:r>
            <a:r>
              <a:rPr lang="en-US" b="1" dirty="0" err="1">
                <a:solidFill>
                  <a:srgbClr val="C00000"/>
                </a:solidFill>
              </a:rPr>
              <a:t>nuk</a:t>
            </a:r>
            <a:r>
              <a:rPr lang="en-US" b="1" dirty="0">
                <a:solidFill>
                  <a:srgbClr val="C00000"/>
                </a:solidFill>
              </a:rPr>
              <a:t> </a:t>
            </a:r>
            <a:r>
              <a:rPr lang="en-US" b="1" dirty="0" err="1">
                <a:solidFill>
                  <a:srgbClr val="C00000"/>
                </a:solidFill>
              </a:rPr>
              <a:t>gjen</a:t>
            </a:r>
            <a:r>
              <a:rPr lang="en-US" b="1" dirty="0">
                <a:solidFill>
                  <a:srgbClr val="C00000"/>
                </a:solidFill>
              </a:rPr>
              <a:t> </a:t>
            </a:r>
            <a:r>
              <a:rPr lang="en-US" b="1" dirty="0" err="1">
                <a:solidFill>
                  <a:srgbClr val="C00000"/>
                </a:solidFill>
              </a:rPr>
              <a:t>zbatim</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këtë</a:t>
            </a:r>
            <a:r>
              <a:rPr lang="en-US" b="1" dirty="0">
                <a:solidFill>
                  <a:srgbClr val="C00000"/>
                </a:solidFill>
              </a:rPr>
              <a:t> </a:t>
            </a:r>
            <a:r>
              <a:rPr lang="en-US" b="1" dirty="0" err="1">
                <a:solidFill>
                  <a:srgbClr val="C00000"/>
                </a:solidFill>
              </a:rPr>
              <a:t>kategori</a:t>
            </a:r>
            <a:r>
              <a:rPr lang="en-US" b="1" dirty="0">
                <a:solidFill>
                  <a:srgbClr val="C00000"/>
                </a:solidFill>
              </a:rPr>
              <a:t> </a:t>
            </a:r>
            <a:r>
              <a:rPr lang="en-US" b="1" dirty="0" err="1">
                <a:solidFill>
                  <a:srgbClr val="C00000"/>
                </a:solidFill>
              </a:rPr>
              <a:t>subjektesh</a:t>
            </a:r>
            <a:r>
              <a:rPr lang="en-US" b="1" dirty="0">
                <a:solidFill>
                  <a:srgbClr val="C00000"/>
                </a:solidFill>
              </a:rPr>
              <a:t>, </a:t>
            </a:r>
            <a:r>
              <a:rPr lang="en-US" b="1" dirty="0" err="1">
                <a:solidFill>
                  <a:srgbClr val="C00000"/>
                </a:solidFill>
              </a:rPr>
              <a:t>për</a:t>
            </a:r>
            <a:r>
              <a:rPr lang="en-US" b="1" dirty="0">
                <a:solidFill>
                  <a:srgbClr val="C00000"/>
                </a:solidFill>
              </a:rPr>
              <a:t> </a:t>
            </a:r>
            <a:r>
              <a:rPr lang="en-US" b="1" dirty="0" err="1">
                <a:solidFill>
                  <a:srgbClr val="C00000"/>
                </a:solidFill>
              </a:rPr>
              <a:t>sa</a:t>
            </a:r>
            <a:r>
              <a:rPr lang="en-US" b="1" dirty="0">
                <a:solidFill>
                  <a:srgbClr val="C00000"/>
                </a:solidFill>
              </a:rPr>
              <a:t> </a:t>
            </a:r>
            <a:r>
              <a:rPr lang="en-US" b="1" dirty="0" err="1">
                <a:solidFill>
                  <a:srgbClr val="C00000"/>
                </a:solidFill>
              </a:rPr>
              <a:t>kohë</a:t>
            </a:r>
            <a:r>
              <a:rPr lang="en-US" b="1" dirty="0">
                <a:solidFill>
                  <a:srgbClr val="C00000"/>
                </a:solidFill>
              </a:rPr>
              <a:t> </a:t>
            </a:r>
            <a:r>
              <a:rPr lang="en-US" b="1" dirty="0" err="1">
                <a:solidFill>
                  <a:srgbClr val="C00000"/>
                </a:solidFill>
              </a:rPr>
              <a:t>rëndon</a:t>
            </a:r>
            <a:r>
              <a:rPr lang="en-US" b="1" dirty="0">
                <a:solidFill>
                  <a:srgbClr val="C00000"/>
                </a:solidFill>
              </a:rPr>
              <a:t> </a:t>
            </a:r>
            <a:r>
              <a:rPr lang="en-US" b="1" dirty="0" err="1">
                <a:solidFill>
                  <a:srgbClr val="C00000"/>
                </a:solidFill>
              </a:rPr>
              <a:t>pozitën</a:t>
            </a:r>
            <a:r>
              <a:rPr lang="en-US" b="1" dirty="0">
                <a:solidFill>
                  <a:srgbClr val="C00000"/>
                </a:solidFill>
              </a:rPr>
              <a:t> e </a:t>
            </a:r>
            <a:r>
              <a:rPr lang="en-US" b="1" dirty="0" err="1">
                <a:solidFill>
                  <a:srgbClr val="C00000"/>
                </a:solidFill>
              </a:rPr>
              <a:t>tyre</a:t>
            </a:r>
            <a:r>
              <a:rPr lang="en-US" b="1" dirty="0">
                <a:solidFill>
                  <a:srgbClr val="C00000"/>
                </a:solidFill>
              </a:rPr>
              <a:t> </a:t>
            </a:r>
            <a:r>
              <a:rPr lang="en-US" b="1" dirty="0" err="1">
                <a:solidFill>
                  <a:srgbClr val="C00000"/>
                </a:solidFill>
              </a:rPr>
              <a:t>dhe</a:t>
            </a:r>
            <a:r>
              <a:rPr lang="en-US" b="1" dirty="0">
                <a:solidFill>
                  <a:srgbClr val="C00000"/>
                </a:solidFill>
              </a:rPr>
              <a:t> </a:t>
            </a:r>
            <a:r>
              <a:rPr lang="en-US" b="1" dirty="0" err="1">
                <a:solidFill>
                  <a:srgbClr val="C00000"/>
                </a:solidFill>
              </a:rPr>
              <a:t>vjen</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kundërshtim</a:t>
            </a:r>
            <a:r>
              <a:rPr lang="en-US" b="1" dirty="0">
                <a:solidFill>
                  <a:srgbClr val="C00000"/>
                </a:solidFill>
              </a:rPr>
              <a:t> me </a:t>
            </a:r>
            <a:r>
              <a:rPr lang="en-US" b="1" dirty="0" err="1">
                <a:solidFill>
                  <a:srgbClr val="C00000"/>
                </a:solidFill>
              </a:rPr>
              <a:t>me</a:t>
            </a:r>
            <a:r>
              <a:rPr lang="en-US" b="1" dirty="0">
                <a:solidFill>
                  <a:srgbClr val="C00000"/>
                </a:solidFill>
              </a:rPr>
              <a:t> </a:t>
            </a:r>
            <a:r>
              <a:rPr lang="en-US" b="1" dirty="0" err="1">
                <a:solidFill>
                  <a:srgbClr val="C00000"/>
                </a:solidFill>
              </a:rPr>
              <a:t>vetë</a:t>
            </a:r>
            <a:r>
              <a:rPr lang="en-US" b="1" dirty="0">
                <a:solidFill>
                  <a:srgbClr val="C00000"/>
                </a:solidFill>
              </a:rPr>
              <a:t> </a:t>
            </a:r>
            <a:r>
              <a:rPr lang="en-US" b="1" dirty="0" err="1">
                <a:solidFill>
                  <a:srgbClr val="C00000"/>
                </a:solidFill>
              </a:rPr>
              <a:t>qëllimin</a:t>
            </a:r>
            <a:r>
              <a:rPr lang="en-US" b="1" dirty="0">
                <a:solidFill>
                  <a:srgbClr val="C00000"/>
                </a:solidFill>
              </a:rPr>
              <a:t> e </a:t>
            </a:r>
            <a:r>
              <a:rPr lang="en-US" b="1" dirty="0" err="1">
                <a:solidFill>
                  <a:srgbClr val="C00000"/>
                </a:solidFill>
              </a:rPr>
              <a:t>ligjvënësit</a:t>
            </a:r>
            <a:r>
              <a:rPr lang="en-US" b="1" dirty="0">
                <a:solidFill>
                  <a:srgbClr val="C00000"/>
                </a:solidFill>
              </a:rPr>
              <a:t> </a:t>
            </a:r>
            <a:r>
              <a:rPr lang="en-US" b="1" dirty="0" err="1">
                <a:solidFill>
                  <a:srgbClr val="C00000"/>
                </a:solidFill>
              </a:rPr>
              <a:t>i</a:t>
            </a:r>
            <a:r>
              <a:rPr lang="en-US" b="1" dirty="0">
                <a:solidFill>
                  <a:srgbClr val="C00000"/>
                </a:solidFill>
              </a:rPr>
              <a:t> </a:t>
            </a:r>
            <a:r>
              <a:rPr lang="en-US" b="1" dirty="0" err="1">
                <a:solidFill>
                  <a:srgbClr val="C00000"/>
                </a:solidFill>
              </a:rPr>
              <a:t>cili</a:t>
            </a:r>
            <a:r>
              <a:rPr lang="en-US" b="1" dirty="0">
                <a:solidFill>
                  <a:srgbClr val="C00000"/>
                </a:solidFill>
              </a:rPr>
              <a:t> e ka </a:t>
            </a:r>
            <a:r>
              <a:rPr lang="en-US" b="1" dirty="0" err="1">
                <a:solidFill>
                  <a:srgbClr val="C00000"/>
                </a:solidFill>
              </a:rPr>
              <a:t>përjashtuar</a:t>
            </a:r>
            <a:r>
              <a:rPr lang="en-US" b="1" dirty="0">
                <a:solidFill>
                  <a:srgbClr val="C00000"/>
                </a:solidFill>
              </a:rPr>
              <a:t> </a:t>
            </a:r>
            <a:r>
              <a:rPr lang="en-US" b="1" dirty="0" err="1">
                <a:solidFill>
                  <a:srgbClr val="C00000"/>
                </a:solidFill>
              </a:rPr>
              <a:t>në</a:t>
            </a:r>
            <a:r>
              <a:rPr lang="en-US" b="1" dirty="0">
                <a:solidFill>
                  <a:srgbClr val="C00000"/>
                </a:solidFill>
              </a:rPr>
              <a:t> </a:t>
            </a:r>
            <a:r>
              <a:rPr lang="en-US" b="1" dirty="0" err="1">
                <a:solidFill>
                  <a:srgbClr val="C00000"/>
                </a:solidFill>
              </a:rPr>
              <a:t>mënyrë</a:t>
            </a:r>
            <a:r>
              <a:rPr lang="en-US" b="1" dirty="0">
                <a:solidFill>
                  <a:srgbClr val="C00000"/>
                </a:solidFill>
              </a:rPr>
              <a:t> </a:t>
            </a:r>
            <a:r>
              <a:rPr lang="en-US" b="1" dirty="0" err="1">
                <a:solidFill>
                  <a:srgbClr val="C00000"/>
                </a:solidFill>
              </a:rPr>
              <a:t>të</a:t>
            </a:r>
            <a:r>
              <a:rPr lang="en-US" b="1" dirty="0">
                <a:solidFill>
                  <a:srgbClr val="C00000"/>
                </a:solidFill>
              </a:rPr>
              <a:t> </a:t>
            </a:r>
            <a:r>
              <a:rPr lang="en-US" b="1" dirty="0" err="1">
                <a:solidFill>
                  <a:srgbClr val="C00000"/>
                </a:solidFill>
              </a:rPr>
              <a:t>shprehur</a:t>
            </a:r>
            <a:r>
              <a:rPr lang="en-US" b="1" dirty="0">
                <a:solidFill>
                  <a:srgbClr val="C00000"/>
                </a:solidFill>
              </a:rPr>
              <a:t> </a:t>
            </a:r>
            <a:r>
              <a:rPr lang="en-US" b="1" dirty="0" err="1">
                <a:solidFill>
                  <a:srgbClr val="C00000"/>
                </a:solidFill>
              </a:rPr>
              <a:t>aplikimin</a:t>
            </a:r>
            <a:r>
              <a:rPr lang="en-US" b="1" dirty="0">
                <a:solidFill>
                  <a:srgbClr val="C00000"/>
                </a:solidFill>
              </a:rPr>
              <a:t> e </a:t>
            </a:r>
            <a:r>
              <a:rPr lang="en-US" b="1" dirty="0" err="1">
                <a:solidFill>
                  <a:srgbClr val="C00000"/>
                </a:solidFill>
              </a:rPr>
              <a:t>këtij</a:t>
            </a:r>
            <a:r>
              <a:rPr lang="en-US" b="1" dirty="0">
                <a:solidFill>
                  <a:srgbClr val="C00000"/>
                </a:solidFill>
              </a:rPr>
              <a:t> </a:t>
            </a:r>
            <a:r>
              <a:rPr lang="en-US" b="1" dirty="0" err="1">
                <a:solidFill>
                  <a:srgbClr val="C00000"/>
                </a:solidFill>
              </a:rPr>
              <a:t>dënimi</a:t>
            </a:r>
            <a:r>
              <a:rPr lang="en-US" b="1" dirty="0">
                <a:solidFill>
                  <a:srgbClr val="C00000"/>
                </a:solidFill>
              </a:rPr>
              <a:t> </a:t>
            </a:r>
            <a:r>
              <a:rPr lang="en-US" b="1" dirty="0" err="1">
                <a:solidFill>
                  <a:srgbClr val="C00000"/>
                </a:solidFill>
              </a:rPr>
              <a:t>maksimal</a:t>
            </a:r>
            <a:r>
              <a:rPr lang="en-US" b="1" dirty="0">
                <a:solidFill>
                  <a:srgbClr val="C00000"/>
                </a:solidFill>
              </a:rPr>
              <a:t> </a:t>
            </a:r>
            <a:r>
              <a:rPr lang="en-US" b="1" dirty="0" err="1">
                <a:solidFill>
                  <a:srgbClr val="C00000"/>
                </a:solidFill>
              </a:rPr>
              <a:t>ndaj</a:t>
            </a:r>
            <a:r>
              <a:rPr lang="en-US" b="1" dirty="0">
                <a:solidFill>
                  <a:srgbClr val="C00000"/>
                </a:solidFill>
              </a:rPr>
              <a:t> grave…”</a:t>
            </a:r>
          </a:p>
        </p:txBody>
      </p:sp>
    </p:spTree>
    <p:extLst>
      <p:ext uri="{BB962C8B-B14F-4D97-AF65-F5344CB8AC3E}">
        <p14:creationId xmlns:p14="http://schemas.microsoft.com/office/powerpoint/2010/main" val="2982151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458200" cy="1219200"/>
          </a:xfrm>
        </p:spPr>
        <p:txBody>
          <a:bodyPr>
            <a:normAutofit fontScale="90000"/>
          </a:bodyPr>
          <a:lstStyle/>
          <a:p>
            <a:br>
              <a:rPr lang="en-US" sz="2200" b="1" dirty="0">
                <a:solidFill>
                  <a:srgbClr val="C00000"/>
                </a:solidFill>
              </a:rPr>
            </a:br>
            <a:r>
              <a:rPr lang="sq-AL" sz="2200" b="1" dirty="0">
                <a:solidFill>
                  <a:srgbClr val="C00000"/>
                </a:solidFill>
              </a:rPr>
              <a:t>Po në rast se gjykata e apelit vlerëson se duhej të ishte pranuar kërkesa për gjykim të shkurtuar e të pandehurit, nga gjykata e shkallës së parë, </a:t>
            </a:r>
            <a:r>
              <a:rPr lang="en-US" sz="2200" b="1" dirty="0" err="1">
                <a:solidFill>
                  <a:srgbClr val="C00000"/>
                </a:solidFill>
              </a:rPr>
              <a:t>cili</a:t>
            </a:r>
            <a:r>
              <a:rPr lang="en-US" sz="2200" b="1" dirty="0">
                <a:solidFill>
                  <a:srgbClr val="C00000"/>
                </a:solidFill>
              </a:rPr>
              <a:t> do </a:t>
            </a:r>
            <a:r>
              <a:rPr lang="en-US" sz="2200" b="1" dirty="0" err="1">
                <a:solidFill>
                  <a:srgbClr val="C00000"/>
                </a:solidFill>
              </a:rPr>
              <a:t>jetë</a:t>
            </a:r>
            <a:r>
              <a:rPr lang="en-US" sz="2200" b="1" dirty="0">
                <a:solidFill>
                  <a:srgbClr val="C00000"/>
                </a:solidFill>
              </a:rPr>
              <a:t> </a:t>
            </a:r>
            <a:r>
              <a:rPr lang="en-US" sz="2200" b="1" dirty="0" err="1">
                <a:solidFill>
                  <a:srgbClr val="C00000"/>
                </a:solidFill>
              </a:rPr>
              <a:t>disponimi</a:t>
            </a:r>
            <a:r>
              <a:rPr lang="en-US" sz="2200" b="1" dirty="0">
                <a:solidFill>
                  <a:srgbClr val="C00000"/>
                </a:solidFill>
              </a:rPr>
              <a:t> </a:t>
            </a:r>
            <a:r>
              <a:rPr lang="en-US" sz="2200" b="1" dirty="0" err="1">
                <a:solidFill>
                  <a:srgbClr val="C00000"/>
                </a:solidFill>
              </a:rPr>
              <a:t>i</a:t>
            </a:r>
            <a:r>
              <a:rPr lang="en-US" sz="2200" b="1" dirty="0">
                <a:solidFill>
                  <a:srgbClr val="C00000"/>
                </a:solidFill>
              </a:rPr>
              <a:t> </a:t>
            </a:r>
            <a:r>
              <a:rPr lang="en-US" sz="2200" b="1" dirty="0" err="1">
                <a:solidFill>
                  <a:srgbClr val="C00000"/>
                </a:solidFill>
              </a:rPr>
              <a:t>saj</a:t>
            </a:r>
            <a:r>
              <a:rPr lang="sq-AL" sz="2200" b="1" dirty="0">
                <a:solidFill>
                  <a:srgbClr val="C00000"/>
                </a:solidFill>
              </a:rPr>
              <a:t>? </a:t>
            </a:r>
            <a:endParaRPr lang="en-US" b="1" dirty="0"/>
          </a:p>
        </p:txBody>
      </p:sp>
      <p:sp>
        <p:nvSpPr>
          <p:cNvPr id="3" name="Content Placeholder 2"/>
          <p:cNvSpPr>
            <a:spLocks noGrp="1"/>
          </p:cNvSpPr>
          <p:nvPr>
            <p:ph sz="quarter" idx="1"/>
          </p:nvPr>
        </p:nvSpPr>
        <p:spPr>
          <a:xfrm>
            <a:off x="457200" y="1371600"/>
            <a:ext cx="8077200" cy="5102352"/>
          </a:xfrm>
        </p:spPr>
        <p:txBody>
          <a:bodyPr>
            <a:normAutofit fontScale="92500" lnSpcReduction="20000"/>
          </a:bodyPr>
          <a:lstStyle/>
          <a:p>
            <a:pPr algn="just"/>
            <a:r>
              <a:rPr lang="en-US" b="1" u="sng" dirty="0" err="1"/>
              <a:t>Vendimi</a:t>
            </a:r>
            <a:r>
              <a:rPr lang="en-US" b="1" u="sng" dirty="0"/>
              <a:t> nr. 00-2022-1673, </a:t>
            </a:r>
            <a:r>
              <a:rPr lang="en-US" b="1" u="sng" dirty="0" err="1"/>
              <a:t>datë</a:t>
            </a:r>
            <a:r>
              <a:rPr lang="en-US" b="1" u="sng" dirty="0"/>
              <a:t> 15.12.2022, </a:t>
            </a:r>
            <a:r>
              <a:rPr lang="en-US" b="1" u="sng" dirty="0" err="1"/>
              <a:t>Kolegji</a:t>
            </a:r>
            <a:r>
              <a:rPr lang="en-US" b="1" u="sng" dirty="0"/>
              <a:t> Penal </a:t>
            </a:r>
            <a:r>
              <a:rPr lang="en-US" b="1" u="sng" dirty="0" err="1"/>
              <a:t>i</a:t>
            </a:r>
            <a:r>
              <a:rPr lang="en-US" b="1" u="sng" dirty="0"/>
              <a:t> </a:t>
            </a:r>
            <a:r>
              <a:rPr lang="en-US" b="1" u="sng" dirty="0" err="1"/>
              <a:t>Gjykatës</a:t>
            </a:r>
            <a:r>
              <a:rPr lang="en-US" b="1" u="sng" dirty="0"/>
              <a:t> </a:t>
            </a:r>
            <a:r>
              <a:rPr lang="en-US" b="1" u="sng" dirty="0" err="1"/>
              <a:t>së</a:t>
            </a:r>
            <a:r>
              <a:rPr lang="en-US" b="1" u="sng" dirty="0"/>
              <a:t> </a:t>
            </a:r>
            <a:r>
              <a:rPr lang="en-US" b="1" u="sng" dirty="0" err="1"/>
              <a:t>Lartë</a:t>
            </a:r>
            <a:r>
              <a:rPr lang="en-US" b="1" u="sng" dirty="0"/>
              <a:t>.</a:t>
            </a:r>
          </a:p>
          <a:p>
            <a:pPr algn="just"/>
            <a:r>
              <a:rPr lang="sq-AL" dirty="0"/>
              <a:t>“</a:t>
            </a:r>
            <a:r>
              <a:rPr lang="sq-AL" i="1" dirty="0"/>
              <a:t>19. Pretendimin se gjykatat e faktit, në kundërshtim me dispozitat procedurale penale, nuk kanë pranuar kërkesën e të pandehurit për gjykim të shkurtuar, në vlerësimin e Kolegjit nuk është i bazuar. Nga aktet e dosjes gjyqësore, rezulton fakti se, gjatë gjykimit në shkallë të parë, gjykata ka marrë një sërë provash të tjera, (nga ato të akuzës) për të cilat ka lejuar edhe zhvillimin e debatit gjyqësor midis subjekteve të procedimit penal. Ky fakt është i mjaftueshëm për të pamundësuar zhvillimin e procesit me ritin e gjykimit të shkurtuar. </a:t>
            </a:r>
            <a:r>
              <a:rPr lang="sq-AL" b="1" i="1" u="sng" dirty="0"/>
              <a:t>Ndërsa gjykata e apelit nuk ka pasur ndonjë pengesë që, në dhënien e vendimit, në zbatim të nenit 406 të KPP, të ulte 1/3 e dënimit penal të caktuar për të pandehurin, në rast se do ta vlerësonte të bazuar/drejtë atë, por nuk e ka vlerësuar si të tillë.”</a:t>
            </a:r>
            <a:endParaRPr lang="en-US" b="1" u="sng" dirty="0"/>
          </a:p>
          <a:p>
            <a:pPr>
              <a:buNone/>
            </a:pPr>
            <a:endParaRPr lang="en-US"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29600" cy="1371600"/>
          </a:xfrm>
        </p:spPr>
        <p:txBody>
          <a:bodyPr>
            <a:normAutofit/>
          </a:bodyPr>
          <a:lstStyle/>
          <a:p>
            <a:r>
              <a:rPr lang="en-US" sz="1600" b="1" i="1" dirty="0" err="1">
                <a:solidFill>
                  <a:srgbClr val="C00000"/>
                </a:solidFill>
              </a:rPr>
              <a:t>Rasti</a:t>
            </a:r>
            <a:r>
              <a:rPr lang="en-US" sz="1600" b="1" i="1" dirty="0">
                <a:solidFill>
                  <a:srgbClr val="C00000"/>
                </a:solidFill>
              </a:rPr>
              <a:t> </a:t>
            </a:r>
            <a:r>
              <a:rPr lang="en-US" sz="1600" b="1" i="1" dirty="0" err="1">
                <a:solidFill>
                  <a:srgbClr val="C00000"/>
                </a:solidFill>
              </a:rPr>
              <a:t>kur</a:t>
            </a:r>
            <a:r>
              <a:rPr lang="en-US" sz="1600" b="1" i="1" dirty="0">
                <a:solidFill>
                  <a:srgbClr val="C00000"/>
                </a:solidFill>
              </a:rPr>
              <a:t> </a:t>
            </a:r>
            <a:r>
              <a:rPr lang="en-US" sz="1600" b="1" i="1" dirty="0" err="1">
                <a:solidFill>
                  <a:srgbClr val="C00000"/>
                </a:solidFill>
              </a:rPr>
              <a:t>i</a:t>
            </a:r>
            <a:r>
              <a:rPr lang="en-US" sz="1600" b="1" i="1" dirty="0">
                <a:solidFill>
                  <a:srgbClr val="C00000"/>
                </a:solidFill>
              </a:rPr>
              <a:t> </a:t>
            </a:r>
            <a:r>
              <a:rPr lang="sq-AL" sz="1600" b="1" i="1" dirty="0">
                <a:solidFill>
                  <a:srgbClr val="C00000"/>
                </a:solidFill>
              </a:rPr>
              <a:t>pandehuri ka qenë në mungesë, atij i është caktuar një mbrojtës kryesisht dhe është proceduar sipas ritit të gjykimit të zakonshëm, duke u çelur shqyrtimi gjyqësor</a:t>
            </a:r>
            <a:r>
              <a:rPr lang="en-US" sz="1600" b="1" i="1" dirty="0">
                <a:solidFill>
                  <a:srgbClr val="C00000"/>
                </a:solidFill>
              </a:rPr>
              <a:t> </a:t>
            </a:r>
            <a:r>
              <a:rPr lang="en-US" sz="1600" b="1" i="1" dirty="0" err="1">
                <a:solidFill>
                  <a:srgbClr val="C00000"/>
                </a:solidFill>
              </a:rPr>
              <a:t>në</a:t>
            </a:r>
            <a:r>
              <a:rPr lang="en-US" sz="1600" b="1" i="1" dirty="0">
                <a:solidFill>
                  <a:srgbClr val="C00000"/>
                </a:solidFill>
              </a:rPr>
              <a:t> </a:t>
            </a:r>
            <a:r>
              <a:rPr lang="en-US" sz="1600" b="1" i="1" dirty="0" err="1">
                <a:solidFill>
                  <a:srgbClr val="C00000"/>
                </a:solidFill>
              </a:rPr>
              <a:t>shkallë</a:t>
            </a:r>
            <a:r>
              <a:rPr lang="en-US" sz="1600" b="1" i="1" dirty="0">
                <a:solidFill>
                  <a:srgbClr val="C00000"/>
                </a:solidFill>
              </a:rPr>
              <a:t> </a:t>
            </a:r>
            <a:r>
              <a:rPr lang="en-US" sz="1600" b="1" i="1" dirty="0" err="1">
                <a:solidFill>
                  <a:srgbClr val="C00000"/>
                </a:solidFill>
              </a:rPr>
              <a:t>të</a:t>
            </a:r>
            <a:r>
              <a:rPr lang="en-US" sz="1600" b="1" i="1" dirty="0">
                <a:solidFill>
                  <a:srgbClr val="C00000"/>
                </a:solidFill>
              </a:rPr>
              <a:t> </a:t>
            </a:r>
            <a:r>
              <a:rPr lang="en-US" sz="1600" b="1" i="1" dirty="0" err="1">
                <a:solidFill>
                  <a:srgbClr val="C00000"/>
                </a:solidFill>
              </a:rPr>
              <a:t>parë</a:t>
            </a:r>
            <a:r>
              <a:rPr lang="sq-AL" sz="1600" b="1" i="1" dirty="0">
                <a:solidFill>
                  <a:srgbClr val="C00000"/>
                </a:solidFill>
              </a:rPr>
              <a:t>. </a:t>
            </a:r>
            <a:r>
              <a:rPr lang="en-US" sz="1600" b="1" i="1" dirty="0" err="1">
                <a:solidFill>
                  <a:srgbClr val="C00000"/>
                </a:solidFill>
              </a:rPr>
              <a:t>Përgjatë</a:t>
            </a:r>
            <a:r>
              <a:rPr lang="en-US" sz="1600" b="1" i="1" dirty="0">
                <a:solidFill>
                  <a:srgbClr val="C00000"/>
                </a:solidFill>
              </a:rPr>
              <a:t> </a:t>
            </a:r>
            <a:r>
              <a:rPr lang="en-US" sz="1600" b="1" i="1" dirty="0" err="1">
                <a:solidFill>
                  <a:srgbClr val="C00000"/>
                </a:solidFill>
              </a:rPr>
              <a:t>gjykimit</a:t>
            </a:r>
            <a:r>
              <a:rPr lang="sq-AL" sz="1600" b="1" i="1" dirty="0">
                <a:solidFill>
                  <a:srgbClr val="C00000"/>
                </a:solidFill>
              </a:rPr>
              <a:t>, i pandehuri paraqitet dhe kërkon të procedohet me gjykim të shkurtuar, si duhet të veprojë gjykata e shkallës së parë?</a:t>
            </a:r>
            <a:endParaRPr lang="en-US" b="1" dirty="0">
              <a:solidFill>
                <a:srgbClr val="C00000"/>
              </a:solidFill>
            </a:endParaRPr>
          </a:p>
        </p:txBody>
      </p:sp>
      <p:sp>
        <p:nvSpPr>
          <p:cNvPr id="3" name="Content Placeholder 2"/>
          <p:cNvSpPr>
            <a:spLocks noGrp="1"/>
          </p:cNvSpPr>
          <p:nvPr>
            <p:ph sz="quarter" idx="1"/>
          </p:nvPr>
        </p:nvSpPr>
        <p:spPr>
          <a:xfrm>
            <a:off x="304800" y="1524000"/>
            <a:ext cx="8229600" cy="4949952"/>
          </a:xfrm>
        </p:spPr>
        <p:txBody>
          <a:bodyPr>
            <a:normAutofit fontScale="70000" lnSpcReduction="20000"/>
          </a:bodyPr>
          <a:lstStyle/>
          <a:p>
            <a:pPr algn="just"/>
            <a:r>
              <a:rPr lang="sq-AL" sz="2600" i="1" dirty="0"/>
              <a:t>“....19. Kolegji Penal e gjen të drejtë arsyetimin e Gjykatës së Apelit Tiranë se nga gjykata e shkallës së parë janë lejuar shkelje procedurale në kushtet kur çështja ishte kthyer për rigjykim nga Gjykata e Apelit dhe udhëzimet e saj nuk janë marrë në konsideratë nga gjykata e shkallës së parë në rigjykimin e çështjes. Është i drejtë arsyetimi i Gjykatës së Apelit se shqyrtimi gjyqësor kishte filluar me gjykim të zakonshëm dhe nuk mund të vazhdonte me gjykim të shkurtuar, referuar përfundimit të vendimit unifikues nr. 2, datë 29.01.2003, që parashikon se: “ ... perfundimisht eshte konsoliduar ligjerisht fakti se kerkesa per gjykimin e shkurtuar behet derisa te mos jete filluar shqyrtimi gjyqesor dhe se nuk mund te riparaqitet me kur ai ka filluar. Bazuar sa me siper, Kolegjet e Bashkuara te Gjykates se Larte, duke unifikuar praktiken gjyqesore arrijne ne perfundimin se kur shqyrtimi gjyqesor ka filluar me gjykim te zakonshem, nuk mund te vazhdohet me tej me gjykim te shkurtuar.” 20. </a:t>
            </a:r>
            <a:r>
              <a:rPr lang="sq-AL" sz="2600" b="1" i="1" dirty="0">
                <a:solidFill>
                  <a:srgbClr val="C00000"/>
                </a:solidFill>
              </a:rPr>
              <a:t>Në kushtet kur çështja ishte kthyer për rigjykim pikërisht sepse i pandehuri kishte pretenduar pavlefshmërinë e akteve në gjykimin në Apel, gjykata e shkallës së parë duhet ta merrte në konsideratë një fakt të tillë gjatë rigjykimit të çështjes dhe të zbatonte udhëzimet e Gjykatës së Apelit. Gjithashtu, gjykata e shkallës së parë nuk mund të pranonte kërkesën e të pandehurit për gjykim të shkurtuar kur kishte çelur shqyrtimin gjyqësor me gjykim të zakonshëm dhe kishte thirrur për këtë shkak edhe dëshmitarët</a:t>
            </a:r>
            <a:r>
              <a:rPr lang="sq-AL" sz="2600" b="1" dirty="0">
                <a:solidFill>
                  <a:srgbClr val="C00000"/>
                </a:solidFill>
              </a:rPr>
              <a:t>.</a:t>
            </a:r>
            <a:r>
              <a:rPr lang="sq-AL" sz="2600" dirty="0"/>
              <a:t> </a:t>
            </a:r>
            <a:endParaRPr lang="en-US" sz="2600" dirty="0"/>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524000"/>
          </a:xfrm>
        </p:spPr>
        <p:txBody>
          <a:bodyPr>
            <a:normAutofit/>
          </a:bodyPr>
          <a:lstStyle/>
          <a:p>
            <a:r>
              <a:rPr lang="sq-AL" sz="2200" b="1" i="1" dirty="0">
                <a:solidFill>
                  <a:srgbClr val="C00000"/>
                </a:solidFill>
              </a:rPr>
              <a:t>Në rast se i pandehuri kërkon gjykim të shkurtuar me vullnetin e tij të lirë, a mundet ai të pretendojë pavlefshmëri të akteve/papërdorshmëri të provave, në gjykimin në apel të çështjes</a:t>
            </a:r>
            <a:r>
              <a:rPr lang="en-US" sz="2200" b="1" i="1" dirty="0">
                <a:solidFill>
                  <a:srgbClr val="C00000"/>
                </a:solidFill>
              </a:rPr>
              <a:t>?</a:t>
            </a:r>
            <a:endParaRPr lang="en-US" dirty="0">
              <a:solidFill>
                <a:srgbClr val="C00000"/>
              </a:solidFill>
            </a:endParaRPr>
          </a:p>
        </p:txBody>
      </p:sp>
      <p:sp>
        <p:nvSpPr>
          <p:cNvPr id="3" name="Content Placeholder 2"/>
          <p:cNvSpPr>
            <a:spLocks noGrp="1"/>
          </p:cNvSpPr>
          <p:nvPr>
            <p:ph sz="quarter" idx="1"/>
          </p:nvPr>
        </p:nvSpPr>
        <p:spPr>
          <a:xfrm>
            <a:off x="381000" y="1981200"/>
            <a:ext cx="8229600" cy="4068763"/>
          </a:xfrm>
        </p:spPr>
        <p:txBody>
          <a:bodyPr>
            <a:normAutofit fontScale="77500" lnSpcReduction="20000"/>
          </a:bodyPr>
          <a:lstStyle/>
          <a:p>
            <a:pPr algn="just"/>
            <a:r>
              <a:rPr lang="sq-AL" b="1" u="sng" dirty="0"/>
              <a:t>Vendim nr. 00-2020-479, datë 18.12.2020 i Kolegji</a:t>
            </a:r>
            <a:r>
              <a:rPr lang="en-US" b="1" u="sng" dirty="0"/>
              <a:t>t</a:t>
            </a:r>
            <a:r>
              <a:rPr lang="sq-AL" b="1" u="sng" dirty="0"/>
              <a:t> Penal </a:t>
            </a:r>
            <a:r>
              <a:rPr lang="en-US" b="1" u="sng" dirty="0" err="1"/>
              <a:t>të</a:t>
            </a:r>
            <a:r>
              <a:rPr lang="sq-AL" b="1" u="sng" dirty="0"/>
              <a:t> Gjykatës së Lartë. </a:t>
            </a:r>
            <a:endParaRPr lang="en-US" b="1" u="sng" dirty="0"/>
          </a:p>
          <a:p>
            <a:pPr algn="just"/>
            <a:r>
              <a:rPr lang="sq-AL" i="1" dirty="0"/>
              <a:t>“...12. Gjykata e Apelit Korçë ka vlerësuar drejtë kur ka parashikuar se gjykata e shkallës së parë nuk duhet të kishte pranuar kërkesën për gjykim të shkurtuar, pasi gjatë gjykimit nga i pandehuri ka pasur pretendime për pavlefshmëri akti dhe papërdorshmëri prove. Në kushtet kur gjykimi në shkallë të parë ka nisur me gjykim të posaçëm (të shkurtuar), Gjykata e Apelit nuk mund të vijojë gjykimin e çështjes me gjykim të zakonshëm duke e marrë në analizë pretendimet e të pandehurit për provën në gjykim. Në këto kushte me të drejtë Gjykata e Apelit Korçë nuk ka analizuar themelin e çështjes, por ka vendosur prishjen dhe kthimin e saj për rigjykim.”</a:t>
            </a:r>
            <a:endParaRPr lang="en-US" dirty="0"/>
          </a:p>
          <a:p>
            <a:endParaRPr lang="en-US" dirty="0"/>
          </a:p>
          <a:p>
            <a:endParaRPr lang="en-US" dirty="0"/>
          </a:p>
          <a:p>
            <a:pPr>
              <a:buNone/>
            </a:pPr>
            <a:r>
              <a:rPr lang="sq-AL" b="1" dirty="0"/>
              <a:t>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8229600" cy="1219200"/>
          </a:xfrm>
        </p:spPr>
        <p:txBody>
          <a:bodyPr>
            <a:normAutofit fontScale="90000"/>
          </a:bodyPr>
          <a:lstStyle/>
          <a:p>
            <a:r>
              <a:rPr lang="it-IT" sz="1800" b="1" i="1" dirty="0">
                <a:solidFill>
                  <a:srgbClr val="C00000"/>
                </a:solidFill>
              </a:rPr>
              <a:t>Nevoja për të marrë informacion për ligjin penal të shtetit të huaj ku ka ndodhur fakti penal objekt gjykimi, për të parë nëse është e dënueshme kjo vepër edhe në atë shtet, sikurse në legjislacion e brendshëm, përbën shkak për të rrëzuar kërkesën për gjykim të shkurtuar, pasi informacioni duhet ti nënshtrohet shqyrtimit gjyqësor?</a:t>
            </a:r>
            <a:endParaRPr lang="en-US" b="1" i="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rmAutofit fontScale="85000" lnSpcReduction="10000"/>
          </a:bodyPr>
          <a:lstStyle/>
          <a:p>
            <a:pPr marL="0" indent="0" algn="just">
              <a:lnSpc>
                <a:spcPct val="115000"/>
              </a:lnSpc>
              <a:spcBef>
                <a:spcPts val="1200"/>
              </a:spcBef>
              <a:buNone/>
            </a:pPr>
            <a:r>
              <a:rPr lang="sq-AL" b="1" u="sng" dirty="0">
                <a:latin typeface="Times New Roman" panose="02020603050405020304" pitchFamily="18" charset="0"/>
                <a:ea typeface="Times New Roman" panose="02020603050405020304" pitchFamily="18" charset="0"/>
                <a:cs typeface="Times New Roman" panose="02020603050405020304" pitchFamily="18" charset="0"/>
              </a:rPr>
              <a:t>Vendim nr. 00-2021-1081, datë 18.11.2021</a:t>
            </a:r>
            <a:r>
              <a:rPr lang="en-US" b="1" u="sng" dirty="0">
                <a:latin typeface="Times New Roman" panose="02020603050405020304" pitchFamily="18" charset="0"/>
                <a:ea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ea typeface="Times New Roman" panose="02020603050405020304" pitchFamily="18" charset="0"/>
                <a:cs typeface="Times New Roman" panose="02020603050405020304" pitchFamily="18" charset="0"/>
              </a:rPr>
              <a:t>i</a:t>
            </a:r>
            <a:r>
              <a:rPr lang="en-US" b="1" u="sng" dirty="0">
                <a:latin typeface="Times New Roman" panose="02020603050405020304" pitchFamily="18" charset="0"/>
                <a:ea typeface="Times New Roman" panose="02020603050405020304" pitchFamily="18" charset="0"/>
                <a:cs typeface="Times New Roman" panose="02020603050405020304" pitchFamily="18" charset="0"/>
              </a:rPr>
              <a:t> </a:t>
            </a:r>
            <a:r>
              <a:rPr lang="sq-AL" b="1" u="sng" dirty="0">
                <a:latin typeface="Times New Roman" panose="02020603050405020304" pitchFamily="18" charset="0"/>
                <a:ea typeface="Times New Roman" panose="02020603050405020304" pitchFamily="18" charset="0"/>
                <a:cs typeface="Times New Roman" panose="02020603050405020304" pitchFamily="18" charset="0"/>
              </a:rPr>
              <a:t>Kolegji</a:t>
            </a:r>
            <a:r>
              <a:rPr lang="en-US" b="1" u="sng" dirty="0">
                <a:latin typeface="Times New Roman" panose="02020603050405020304" pitchFamily="18" charset="0"/>
                <a:ea typeface="Times New Roman" panose="02020603050405020304" pitchFamily="18" charset="0"/>
                <a:cs typeface="Times New Roman" panose="02020603050405020304" pitchFamily="18" charset="0"/>
              </a:rPr>
              <a:t>t</a:t>
            </a:r>
            <a:r>
              <a:rPr lang="sq-AL" b="1" u="sng" dirty="0">
                <a:latin typeface="Times New Roman" panose="02020603050405020304" pitchFamily="18" charset="0"/>
                <a:ea typeface="Times New Roman" panose="02020603050405020304" pitchFamily="18" charset="0"/>
                <a:cs typeface="Times New Roman" panose="02020603050405020304" pitchFamily="18" charset="0"/>
              </a:rPr>
              <a:t> Penal </a:t>
            </a:r>
            <a:r>
              <a:rPr lang="en-US" b="1" u="sng" dirty="0" err="1">
                <a:latin typeface="Times New Roman" panose="02020603050405020304" pitchFamily="18" charset="0"/>
                <a:ea typeface="Times New Roman" panose="02020603050405020304" pitchFamily="18" charset="0"/>
                <a:cs typeface="Times New Roman" panose="02020603050405020304" pitchFamily="18" charset="0"/>
              </a:rPr>
              <a:t>të</a:t>
            </a:r>
            <a:r>
              <a:rPr lang="sq-AL" b="1" u="sng" dirty="0">
                <a:latin typeface="Times New Roman" panose="02020603050405020304" pitchFamily="18" charset="0"/>
                <a:ea typeface="Times New Roman" panose="02020603050405020304" pitchFamily="18" charset="0"/>
                <a:cs typeface="Times New Roman" panose="02020603050405020304" pitchFamily="18" charset="0"/>
              </a:rPr>
              <a:t> Gjykatës së Lartë.</a:t>
            </a:r>
            <a:endParaRPr lang="en-US" b="1" u="sng"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gn="just">
              <a:lnSpc>
                <a:spcPct val="115000"/>
              </a:lnSpc>
              <a:spcBef>
                <a:spcPts val="120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Çështja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Prokuroria pranë Gjykatës së Rrethit Gjyqësor Lushnjë kundër E.K i akuzuar për kryerjen e veprës penale</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“Dhuna në familje”, parashikuar nga 130/a, paragrafi katër, i Kodit Penal</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a:lnSpc>
                <a:spcPct val="115000"/>
              </a:lnSpc>
              <a:spcBef>
                <a:spcPts val="1200"/>
              </a:spcBef>
              <a:spcAft>
                <a:spcPts val="0"/>
              </a:spcAft>
              <a:buNone/>
            </a:pPr>
            <a:r>
              <a:rPr lang="sq-AL" sz="1800" b="1" u="sng" dirty="0">
                <a:effectLst/>
                <a:latin typeface="Times New Roman" panose="02020603050405020304" pitchFamily="18" charset="0"/>
                <a:ea typeface="Times New Roman" panose="02020603050405020304" pitchFamily="18" charset="0"/>
                <a:cs typeface="Times New Roman" panose="02020603050405020304" pitchFamily="18" charset="0"/>
              </a:rPr>
              <a:t>Rrethanat e çështjes</a:t>
            </a:r>
            <a:endParaRPr lang="en-US" sz="1800" b="1" u="sng"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a:lnSpc>
                <a:spcPct val="115000"/>
              </a:lnSpc>
              <a:spcBef>
                <a:spcPts val="120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rPr>
              <a:t>Më datë 10.8.2013, i pandehuri E.K, bashkëshortja e tij A  dhe djali i tyre E  kanë qenë në shtetin grek, ku jetonin dhe punonin. Pikërisht në këtë datë, në banesën e tyre në qytetin Lamia, Greqi, i pandehuri E.K, në gjendje të dehur, pasi ka debatuar me bashkëshorten e tij, e ka goditur atë me grusht në fytyrë. Djali i tyre E  ka ndërhyrë për të mbrojtur të ëmën dhe në këtë moment, i pandehuri E.K ka goditur me karrige edhe djalin e tij, duke i shkaktuar dëmtime në dorën e djathtë. Pas ngjarjes, shtetësia A  dhe i biri E  janë kthyer në Shqipëri dhe në datë 15.08.2013 i janë drejtuar Komisariatit të Policisë Lushnjë, ku kanë bërë kallëzim penal për të pandehurin. Në gjykim, i pandehuri ka kërkuar gjykim të shkurtuar, por Gjykata ka vendosur mospranimin e kërkesës me arsyetimin se çështja nuk mund të zgjidhet në gjendjen që janë aktet, pasi duhet proceduar me marrjen e letërporosisë në shtetin grek, për të verifikuar nëse vepra penale e kryer në këtë shtet është njëkohësisht e dënueshme.</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101739-ECC1-4778-B00A-91C4508C4AC5}"/>
              </a:ext>
            </a:extLst>
          </p:cNvPr>
          <p:cNvSpPr>
            <a:spLocks noGrp="1"/>
          </p:cNvSpPr>
          <p:nvPr>
            <p:ph sz="quarter" idx="1"/>
          </p:nvPr>
        </p:nvSpPr>
        <p:spPr>
          <a:xfrm>
            <a:off x="457200" y="609600"/>
            <a:ext cx="8077200" cy="5715000"/>
          </a:xfrm>
        </p:spPr>
        <p:txBody>
          <a:bodyPr/>
          <a:lstStyle/>
          <a:p>
            <a:endParaRPr lang="en-US" sz="1800" b="1" dirty="0">
              <a:solidFill>
                <a:srgbClr val="000000"/>
              </a:solidFill>
              <a:effectLst/>
              <a:latin typeface="Times New Roman" panose="02020603050405020304" pitchFamily="18" charset="0"/>
              <a:ea typeface="Times New Roman" panose="02020603050405020304" pitchFamily="18" charset="0"/>
            </a:endParaRPr>
          </a:p>
          <a:p>
            <a:endParaRPr lang="en-US" sz="1800" b="1" dirty="0">
              <a:solidFill>
                <a:srgbClr val="000000"/>
              </a:solidFill>
              <a:latin typeface="Times New Roman" panose="02020603050405020304" pitchFamily="18" charset="0"/>
              <a:ea typeface="Times New Roman" panose="02020603050405020304" pitchFamily="18" charset="0"/>
            </a:endParaRPr>
          </a:p>
          <a:p>
            <a:pPr algn="just"/>
            <a:r>
              <a:rPr lang="sq-AL" sz="1800" b="1" dirty="0">
                <a:solidFill>
                  <a:srgbClr val="000000"/>
                </a:solidFill>
                <a:effectLst/>
                <a:latin typeface="Times New Roman" panose="02020603050405020304" pitchFamily="18" charset="0"/>
                <a:ea typeface="Times New Roman" panose="02020603050405020304" pitchFamily="18" charset="0"/>
              </a:rPr>
              <a:t>Gjykata e Apelit Vlorë</a:t>
            </a:r>
            <a:r>
              <a:rPr lang="sq-AL" sz="1800" dirty="0">
                <a:solidFill>
                  <a:srgbClr val="000000"/>
                </a:solidFill>
                <a:effectLst/>
                <a:latin typeface="Times New Roman" panose="02020603050405020304" pitchFamily="18" charset="0"/>
                <a:ea typeface="Times New Roman" panose="02020603050405020304" pitchFamily="18" charset="0"/>
              </a:rPr>
              <a:t> ka vendosur: “</a:t>
            </a:r>
            <a:r>
              <a:rPr lang="sq-AL" sz="1800" i="1" dirty="0">
                <a:solidFill>
                  <a:srgbClr val="000000"/>
                </a:solidFill>
                <a:effectLst/>
                <a:latin typeface="Times New Roman" panose="02020603050405020304" pitchFamily="18" charset="0"/>
                <a:ea typeface="Times New Roman" panose="02020603050405020304" pitchFamily="18" charset="0"/>
              </a:rPr>
              <a:t>Lënien në fuqi të Vendimit nr. x, datë 18.12.2014, të Gjykatës së Rrethit Gjyqësor Lushnjë</a:t>
            </a:r>
            <a:r>
              <a:rPr lang="sq-AL" sz="1800" dirty="0">
                <a:solidFill>
                  <a:srgbClr val="000000"/>
                </a:solidFill>
                <a:effectLst/>
                <a:latin typeface="Times New Roman" panose="02020603050405020304" pitchFamily="18" charset="0"/>
                <a:ea typeface="Times New Roman" panose="02020603050405020304" pitchFamily="18" charset="0"/>
              </a:rPr>
              <a:t>. </a:t>
            </a:r>
            <a:r>
              <a:rPr lang="sq-AL" sz="1800" i="1" dirty="0">
                <a:solidFill>
                  <a:srgbClr val="000000"/>
                </a:solidFill>
                <a:effectLst/>
                <a:latin typeface="Times New Roman" panose="02020603050405020304" pitchFamily="18" charset="0"/>
                <a:ea typeface="Times New Roman" panose="02020603050405020304" pitchFamily="18" charset="0"/>
              </a:rPr>
              <a:t>Në aplikim të nenit 406 të KPP ulet 1/3 e dënimit dhe përfundimisht i pandehuri Edmond  dënohet me një vit burgim</a:t>
            </a:r>
            <a:r>
              <a:rPr lang="sq-AL" sz="1800" dirty="0">
                <a:solidFill>
                  <a:srgbClr val="000000"/>
                </a:solidFill>
                <a:effectLst/>
                <a:latin typeface="Times New Roman" panose="02020603050405020304" pitchFamily="18" charset="0"/>
                <a:ea typeface="Times New Roman" panose="02020603050405020304" pitchFamily="18" charset="0"/>
              </a:rPr>
              <a:t>.”.   Gjykata e Apelit Vlorë ka arsyetuar, ndërmjet të tjerash se, pretendimi i mbrojtjes dhe i të pandehurit në ankim se, në rastin konkret, gjykata ka gabuar kur me vendim të ndërmjetëm ka rrëzuar kërkesën për gjykimin e shkurtuar  është i drejtë. </a:t>
            </a:r>
            <a:endParaRPr lang="en-US" sz="1800" dirty="0">
              <a:effectLst/>
              <a:latin typeface="Times New Roman" panose="02020603050405020304" pitchFamily="18" charset="0"/>
              <a:ea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Kundër </a:t>
            </a: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Vendimit</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të Gjykatës së Apelit Vlorë,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ka paraqitur rekurs,</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më datë 30.5.2016, Prokuroria pranë Gjykatës së Apelit Vlorë</a:t>
            </a:r>
            <a:r>
              <a:rPr lang="sq-AL" sz="1800" dirty="0">
                <a:effectLst/>
                <a:latin typeface="Times New Roman" panose="02020603050405020304" pitchFamily="18" charset="0"/>
                <a:ea typeface="Arial Unicode MS"/>
                <a:cs typeface="Times New Roman" panose="02020603050405020304" pitchFamily="18" charset="0"/>
              </a:rPr>
              <a:t> me anë të cilit ka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kërkuar</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Prishjen e vendimit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 të Gjykatës së Apelit Vlorë dhe lënien në fuqi të Vendimit të Gjykatës se Rrethit Gjyqësor Lushnjë</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Në rekurs janë paraqitur këta shkaqe:</a:t>
            </a:r>
            <a:r>
              <a:rPr lang="sq-AL" sz="1800" b="0" i="1" u="none" strike="noStrike" spc="0" dirty="0">
                <a:solidFill>
                  <a:srgbClr val="000000"/>
                </a:solidFill>
                <a:effectLst/>
                <a:latin typeface="Times New Roman" panose="02020603050405020304" pitchFamily="18" charset="0"/>
                <a:ea typeface="Palatino Linotype" panose="02040502050505030304" pitchFamily="18" charset="0"/>
                <a:cs typeface="Palatino Linotype" panose="02040502050505030304" pitchFamily="18" charset="0"/>
              </a:rPr>
              <a:t> Vendimi i Gjykatës së Apelit Vlorë, me të cilin është pranuar kërkesa e të pandehurit për të proceduar me ritin e gjykimit të shkurtuar është marrë në kundërshtim me nenet 6/2 dhe 130/4 të Kodit Penal, si dhe nenin 403 e vijues të Kodit të Procedurës Penale.</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89053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17888-569C-4B39-82D1-744F6503E94C}"/>
              </a:ext>
            </a:extLst>
          </p:cNvPr>
          <p:cNvSpPr>
            <a:spLocks noGrp="1"/>
          </p:cNvSpPr>
          <p:nvPr>
            <p:ph type="title"/>
          </p:nvPr>
        </p:nvSpPr>
        <p:spPr>
          <a:xfrm>
            <a:off x="457200" y="274638"/>
            <a:ext cx="7467600" cy="1096962"/>
          </a:xfrm>
        </p:spPr>
        <p:txBody>
          <a:bodyPr/>
          <a:lstStyle/>
          <a:p>
            <a:r>
              <a:rPr lang="sq-AL" sz="18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Vlerësimi i Kolegjit Penal të Gjykatës së Lartë</a:t>
            </a:r>
            <a:br>
              <a:rPr lang="en-US" sz="18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br>
            <a:endParaRPr lang="en-US" dirty="0">
              <a:solidFill>
                <a:srgbClr val="C00000"/>
              </a:solidFill>
            </a:endParaRPr>
          </a:p>
        </p:txBody>
      </p:sp>
      <p:sp>
        <p:nvSpPr>
          <p:cNvPr id="3" name="Content Placeholder 2">
            <a:extLst>
              <a:ext uri="{FF2B5EF4-FFF2-40B4-BE49-F238E27FC236}">
                <a16:creationId xmlns:a16="http://schemas.microsoft.com/office/drawing/2014/main" id="{2FD98AD6-45CB-4684-A4A7-7E7F94B1A00E}"/>
              </a:ext>
            </a:extLst>
          </p:cNvPr>
          <p:cNvSpPr>
            <a:spLocks noGrp="1"/>
          </p:cNvSpPr>
          <p:nvPr>
            <p:ph sz="quarter" idx="1"/>
          </p:nvPr>
        </p:nvSpPr>
        <p:spPr>
          <a:xfrm>
            <a:off x="457200" y="1600200"/>
            <a:ext cx="7848600" cy="4873752"/>
          </a:xfrm>
        </p:spPr>
        <p:txBody>
          <a:bodyPr>
            <a:normAutofit fontScale="85000" lnSpcReduction="20000"/>
          </a:bodyPr>
          <a:lstStyle/>
          <a:p>
            <a:pPr algn="just"/>
            <a:r>
              <a:rPr lang="sq-AL" i="1" dirty="0"/>
              <a:t>“...</a:t>
            </a:r>
            <a:r>
              <a:rPr lang="it-IT" i="1" dirty="0"/>
              <a:t>18. Sipas parashikimeve të nenit 404 të KPrPenale , në fuqi, në kohën e shqyrtimit të çështjes nga Gjykatata e faktit: “Kur gjykata çmon se çështja mund të zgjidhet në gjendjen që janë aktet, vendos gjykimin e shkurtuar. Në të kundërtën refuzon kërkesën.” Në rastin konkret, Gjykata e Shkallës së Parë ka çmuar të nevojshme njohjen me një akt ligjor të shtetit grek, në të cilin ka ndodhur ngjarja. Kolegji çmon se, sikundër ka arsyetuar Gjykata e Apelit, </a:t>
            </a:r>
            <a:r>
              <a:rPr lang="it-IT" b="1" i="1" dirty="0"/>
              <a:t>arsyetimi i Gjykatës së Shkallës së Parë, se do të administrohet si provë informacioni për ligjin penal të Republikës së Greqisë për dhunën në familje, për të parë nëse është e dënueshme kjo vepër edhe në shtetin grek, nuk përbën shkak për rrëzimin e kërkesës për gjykimin e shkurtuar.</a:t>
            </a:r>
            <a:r>
              <a:rPr lang="it-IT" i="1" dirty="0"/>
              <a:t> Sipas të drejtës penale, si dhe në bazë të parimit iura novit curia, normat juridike dhe aktet e tjera ligjore prezumohen se janë të ditura nga Gjykata dhe, për rrjedhojë, nuk mund të përbëjë shkak administrimi i ligjit të Republikës së Greqisë për dhunën në familje pasi ai nuk përbën provë, por është akt ligjor dhe nuk pengon aplikimin e ritit të gjykimit të shkurtuar.”</a:t>
            </a:r>
            <a:endParaRPr lang="en-US" dirty="0"/>
          </a:p>
          <a:p>
            <a:endParaRPr lang="en-US" dirty="0"/>
          </a:p>
        </p:txBody>
      </p:sp>
    </p:spTree>
    <p:extLst>
      <p:ext uri="{BB962C8B-B14F-4D97-AF65-F5344CB8AC3E}">
        <p14:creationId xmlns:p14="http://schemas.microsoft.com/office/powerpoint/2010/main" val="3357817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066800"/>
          </a:xfrm>
        </p:spPr>
        <p:txBody>
          <a:bodyPr>
            <a:normAutofit fontScale="90000"/>
          </a:bodyPr>
          <a:lstStyle/>
          <a:p>
            <a:pPr algn="just"/>
            <a:r>
              <a:rPr lang="sq-AL" sz="1800" b="1" i="1" dirty="0">
                <a:solidFill>
                  <a:srgbClr val="C00000"/>
                </a:solidFill>
              </a:rPr>
              <a:t>Në rast pranimi të kërkesës për rishikim, për arsye se i pandehuri është gjykuar në mungesë dhe nuk ka pasur mundësi të paraqesë mbrojtjen e tij (prova shfajësuese), a duhet pranuar kërkesa për gjykim të shkurtuar nga gjykata e rishikimit?</a:t>
            </a:r>
            <a:endParaRPr lang="en-US" b="1" dirty="0">
              <a:solidFill>
                <a:srgbClr val="C00000"/>
              </a:solidFill>
            </a:endParaRPr>
          </a:p>
        </p:txBody>
      </p:sp>
      <p:sp>
        <p:nvSpPr>
          <p:cNvPr id="3" name="Content Placeholder 2"/>
          <p:cNvSpPr>
            <a:spLocks noGrp="1"/>
          </p:cNvSpPr>
          <p:nvPr>
            <p:ph sz="quarter" idx="1"/>
          </p:nvPr>
        </p:nvSpPr>
        <p:spPr>
          <a:xfrm>
            <a:off x="457200" y="1600200"/>
            <a:ext cx="8153400" cy="4873752"/>
          </a:xfrm>
        </p:spPr>
        <p:txBody>
          <a:bodyPr>
            <a:normAutofit fontScale="47500" lnSpcReduction="20000"/>
          </a:bodyPr>
          <a:lstStyle/>
          <a:p>
            <a:endParaRPr lang="en-US" b="1" dirty="0"/>
          </a:p>
          <a:p>
            <a:pPr marL="0" indent="0" algn="just">
              <a:buNone/>
            </a:pPr>
            <a:r>
              <a:rPr lang="sq-AL" sz="2500" b="1" u="sng" dirty="0"/>
              <a:t>Vendim Nr.  00-2021-875, datë 18.11.2021 i Kolegjit Penal të Gjykatës së Lartë.</a:t>
            </a:r>
            <a:endParaRPr lang="en-US" sz="2500" b="1" u="sng" dirty="0"/>
          </a:p>
          <a:p>
            <a:pPr algn="just"/>
            <a:r>
              <a:rPr lang="sq-AL" sz="2500" b="1" dirty="0"/>
              <a:t>Gjykata e Apelit Durrës, </a:t>
            </a:r>
            <a:r>
              <a:rPr lang="sq-AL" sz="2500" dirty="0"/>
              <a:t>me vendimin nr. x, datë 04.07.2017, ka vendosur: </a:t>
            </a:r>
            <a:r>
              <a:rPr lang="sq-AL" sz="2500" i="1" dirty="0"/>
              <a:t>“1. Prishjen e vendimit penal nr. x, datë 17.01.2012, të Gjykatës së Shkallës së Parë Elbasan dhe kthimin e akteve për rigjykim në atë gjykatë, por me trup gjykues tjetër.”</a:t>
            </a:r>
            <a:endParaRPr lang="en-US" sz="2500" dirty="0"/>
          </a:p>
          <a:p>
            <a:pPr marL="0" indent="0" algn="just">
              <a:buNone/>
            </a:pPr>
            <a:r>
              <a:rPr lang="sq-AL" sz="2500" dirty="0"/>
              <a:t>Gjykata e Apelit Durrës ka arsyetuar se </a:t>
            </a:r>
            <a:r>
              <a:rPr lang="sq-AL" sz="2500" b="1" dirty="0"/>
              <a:t>vendimi i ndërmjetëm i gjykatës së shkallës së parë është i pabazuar në ligj pasi gjatë gjykimit të rishikimit nuk mund të procedohet me gjykim të shkurtuar. Provat e marra gjatë gjykimit të zakonshëm nuk mund të konsiderohen sikur nuk janë administruar nga gjykata e rishikimit. Në kushtet kur provat janë administruar me procedurën e gjykimit të zakonshëm nuk mundet në momentin e fillimit të gjykimit të rishikimit të procedohet me gjykim të shkurtuar pasi kemi përzierje të riteve të gjykimit</a:t>
            </a:r>
            <a:r>
              <a:rPr lang="sq-AL" sz="2500" dirty="0"/>
              <a:t>. Në rastet kur çështja gjykohet me gjykimin e shkurtuar gjykata nuk duhet të administrojë asnjë provë tjetër që ndodhet jashtë fashikullit të prokurorit, por në këtë gjykim gjykata e shkallës së parë jo vetëm ka administruar dy prova të cilat nuk janë pjesë e fashikullit të prokurorit, por akti i ekspertimit ADN është administruar në gjuhën Italiane pasi dhe përshkrimi i tij në gjykimin e mëparshëm është bërë në seancë gjyqësore. Prokurori me të drejtë ka kërkuar rrëzimin e kërkesës së të pandehurit për zhvillimin e gjykimit me gjykim të shkurtuar</a:t>
            </a:r>
            <a:endParaRPr lang="en-US" sz="2500" dirty="0"/>
          </a:p>
          <a:p>
            <a:pPr algn="just"/>
            <a:endParaRPr lang="en-US" sz="2500" dirty="0"/>
          </a:p>
          <a:p>
            <a:pPr lvl="0" algn="just"/>
            <a:r>
              <a:rPr lang="sq-AL" sz="2500" b="1" dirty="0"/>
              <a:t>Vlerësimi i Kolegjit Penal të Gjykatës së Lartë</a:t>
            </a:r>
            <a:endParaRPr lang="en-US" sz="2500" dirty="0"/>
          </a:p>
          <a:p>
            <a:pPr algn="just">
              <a:buNone/>
            </a:pPr>
            <a:endParaRPr lang="en-US" sz="2500" dirty="0"/>
          </a:p>
          <a:p>
            <a:pPr marL="0" indent="0" algn="just">
              <a:buNone/>
            </a:pPr>
            <a:r>
              <a:rPr lang="sq-AL" sz="2500" i="1" dirty="0"/>
              <a:t>“....Kolegji vlerëson se përfundimi i arritur nga Gjykata e Apelit Durrës është marrë në vlerësim të drejtë të ligjit material dhe procedural. Gjykata e rishikimit duhet të marrë në rivlerësim provat të cilat kanë shërbyer në dhënien e vendimit të rishikimit, duke e përqendruar hetimin gjyqësor vetëm në ato prova të cilat kanë shërbyer si objekt i kërkesës për rishikim e që janë përdorur si shkak për pranimin e rishikimit. Rishikimi i vendimeve penale të formës së prerë është një mjet i jashtëzakonshëm për të ndrequr gabimet e mundshme gjyqësore, në lidhje me vendimet e formës së prerë. Është pikërisht kjo arsyeja që ligjvënësi rishikimin e vendimeve të formës së prerë e ka lejuar vetëm në raste rigorozisht të përcaktuara, të cilat i ka parashikuar në mënyrë të shprehur në nenin 450 të Kodit të procedurës penale....”.</a:t>
            </a:r>
            <a:endParaRPr lang="en-US" sz="2500" dirty="0"/>
          </a:p>
          <a:p>
            <a:pPr marL="0" indent="0">
              <a:buNone/>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944562"/>
          </a:xfrm>
        </p:spPr>
        <p:txBody>
          <a:bodyPr>
            <a:normAutofit/>
          </a:bodyPr>
          <a:lstStyle/>
          <a:p>
            <a:r>
              <a:rPr lang="sq-AL" sz="1800" b="1" i="1" dirty="0">
                <a:solidFill>
                  <a:srgbClr val="C00000"/>
                </a:solidFill>
              </a:rPr>
              <a:t>Nëse gjykata ka pranuar gjykimin e shkurtuar, a mundet ti jap faktit një cilësim juridik tjetër, sipas nenit 375 të K.Pr.Penale, qoftë ai më i lehtë ose më i rëndë?</a:t>
            </a:r>
            <a:endParaRPr lang="en-US" i="1" dirty="0">
              <a:solidFill>
                <a:srgbClr val="C00000"/>
              </a:solidFill>
            </a:endParaRPr>
          </a:p>
        </p:txBody>
      </p:sp>
      <p:sp>
        <p:nvSpPr>
          <p:cNvPr id="3" name="Content Placeholder 2"/>
          <p:cNvSpPr>
            <a:spLocks noGrp="1"/>
          </p:cNvSpPr>
          <p:nvPr>
            <p:ph sz="quarter" idx="1"/>
          </p:nvPr>
        </p:nvSpPr>
        <p:spPr>
          <a:xfrm>
            <a:off x="457200" y="1600200"/>
            <a:ext cx="8001000" cy="4873752"/>
          </a:xfrm>
        </p:spPr>
        <p:txBody>
          <a:bodyPr>
            <a:normAutofit fontScale="92500" lnSpcReduction="10000"/>
          </a:bodyPr>
          <a:lstStyle/>
          <a:p>
            <a:pPr marL="0" indent="0" algn="just">
              <a:buNone/>
            </a:pPr>
            <a:r>
              <a:rPr lang="sq-AL" u="sng" dirty="0"/>
              <a:t>Vendim</a:t>
            </a:r>
            <a:r>
              <a:rPr lang="en-US" u="sng" dirty="0" err="1"/>
              <a:t>i</a:t>
            </a:r>
            <a:r>
              <a:rPr lang="sq-AL" u="sng" dirty="0"/>
              <a:t> Nr.  00-2021-739, datë 04.11.2021</a:t>
            </a:r>
            <a:r>
              <a:rPr lang="en-US" u="sng" dirty="0"/>
              <a:t> </a:t>
            </a:r>
            <a:r>
              <a:rPr lang="en-US" u="sng" dirty="0" err="1"/>
              <a:t>i</a:t>
            </a:r>
            <a:r>
              <a:rPr lang="en-US" u="sng" dirty="0"/>
              <a:t> </a:t>
            </a:r>
            <a:r>
              <a:rPr lang="sq-AL" u="sng" dirty="0"/>
              <a:t>Kolegji</a:t>
            </a:r>
            <a:r>
              <a:rPr lang="en-US" u="sng" dirty="0"/>
              <a:t>t</a:t>
            </a:r>
            <a:r>
              <a:rPr lang="sq-AL" u="sng" dirty="0"/>
              <a:t> Penal </a:t>
            </a:r>
            <a:r>
              <a:rPr lang="en-US" u="sng" dirty="0" err="1"/>
              <a:t>të</a:t>
            </a:r>
            <a:r>
              <a:rPr lang="sq-AL" u="sng" dirty="0"/>
              <a:t> Gjykatës së Lartë. </a:t>
            </a:r>
            <a:endParaRPr lang="en-US" u="sng" dirty="0"/>
          </a:p>
          <a:p>
            <a:pPr algn="just">
              <a:buNone/>
            </a:pPr>
            <a:r>
              <a:rPr lang="sq-AL" sz="1800" dirty="0">
                <a:effectLst/>
                <a:latin typeface="Times New Roman" panose="02020603050405020304" pitchFamily="18" charset="0"/>
                <a:ea typeface="Times New Roman" panose="02020603050405020304" pitchFamily="18" charset="0"/>
              </a:rPr>
              <a:t>Çështja Prokuroria pranë Gjykatës së Rrethit Gjyqësor Kukës kundër A.P i akuzuar për kryerjen e veprës penale “Shpërdorim detyre”, parashikuar nga neni 248 i </a:t>
            </a:r>
            <a:r>
              <a:rPr lang="en-US" sz="1800" dirty="0">
                <a:effectLst/>
                <a:latin typeface="Times New Roman" panose="02020603050405020304" pitchFamily="18" charset="0"/>
                <a:ea typeface="Times New Roman" panose="02020603050405020304" pitchFamily="18" charset="0"/>
              </a:rPr>
              <a:t>K.P.</a:t>
            </a:r>
          </a:p>
          <a:p>
            <a:pPr marL="0" marR="0" lvl="0" indent="0" algn="just">
              <a:lnSpc>
                <a:spcPct val="115000"/>
              </a:lnSpc>
              <a:spcBef>
                <a:spcPts val="1200"/>
              </a:spcBef>
              <a:spcAft>
                <a:spcPts val="0"/>
              </a:spcAft>
              <a:buNone/>
            </a:pPr>
            <a:r>
              <a:rPr lang="sq-AL" sz="1800" b="1" u="sng" dirty="0">
                <a:effectLst/>
                <a:latin typeface="Times New Roman" panose="02020603050405020304" pitchFamily="18" charset="0"/>
                <a:ea typeface="Times New Roman" panose="02020603050405020304" pitchFamily="18" charset="0"/>
                <a:cs typeface="Times New Roman" panose="02020603050405020304" pitchFamily="18" charset="0"/>
              </a:rPr>
              <a:t>Rrethanat e çështjes</a:t>
            </a:r>
            <a:endParaRPr lang="en-US" sz="1800" u="sng"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buNone/>
            </a:pPr>
            <a:r>
              <a:rPr lang="sq-AL" sz="1800" dirty="0">
                <a:solidFill>
                  <a:srgbClr val="000000"/>
                </a:solidFill>
                <a:effectLst/>
                <a:latin typeface="Times New Roman" panose="02020603050405020304" pitchFamily="18" charset="0"/>
                <a:ea typeface="Times New Roman" panose="02020603050405020304" pitchFamily="18" charset="0"/>
              </a:rPr>
              <a:t>Ka rezultuar se në zbatim të programit të auditit nr.774/1, datë 17.07.2017, Kontrolli i Lartë i Shtetit (në vijim KLSH) ka ushtruar kontroll në Bashkinë Kukës. Pas kontrollit, KLSH ka konkluduar se procedurat e </a:t>
            </a:r>
            <a:r>
              <a:rPr lang="en-US" sz="1800" dirty="0" err="1">
                <a:solidFill>
                  <a:srgbClr val="000000"/>
                </a:solidFill>
                <a:effectLst/>
                <a:latin typeface="Times New Roman" panose="02020603050405020304" pitchFamily="18" charset="0"/>
                <a:ea typeface="Times New Roman" panose="02020603050405020304" pitchFamily="18" charset="0"/>
              </a:rPr>
              <a:t>disa</a:t>
            </a:r>
            <a:r>
              <a:rPr lang="en-US" sz="1800" dirty="0">
                <a:solidFill>
                  <a:srgbClr val="000000"/>
                </a:solidFill>
                <a:effectLst/>
                <a:latin typeface="Times New Roman" panose="02020603050405020304" pitchFamily="18" charset="0"/>
                <a:ea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rPr>
              <a:t>tenderave (gjithsej shtatë tendera), janë zbatuar në shkelje të dispozitave ligjore dhe nënligjore. Për pasojë, KLSH ka kallëzuar veprën penale në Prokurorinë pranë Gjykatës së Rrethit Gjyqësor Kukës.Mbi këtë bazë, në Prokurorinë pranë Gjykatës së Rrethit Gjyqësor Kukës është regjistruar procedimi penal nr.4 i vitit 2018</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janë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zhvilluar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hetime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dhe</a:t>
            </a:r>
            <a:r>
              <a:rPr lang="en-US" sz="1800" dirty="0">
                <a:solidFill>
                  <a:srgbClr val="000000"/>
                </a:solidFill>
                <a:effectLst/>
                <a:latin typeface="Times New Roman" panose="02020603050405020304" pitchFamily="18" charset="0"/>
                <a:ea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rPr>
              <a:t>Prokuroria ka vendosur të marrë të pandehur shtetasit xxxx, A.P, xxxx, për kryerjen e veprës penale "Shpërdorimi i detyrës", parashikuar nga neni 248 i Kodit Penal</a:t>
            </a:r>
            <a:r>
              <a:rPr lang="en-US" sz="1800" dirty="0">
                <a:solidFill>
                  <a:srgbClr val="000000"/>
                </a:solidFill>
                <a:effectLst/>
                <a:latin typeface="Times New Roman" panose="02020603050405020304" pitchFamily="18" charset="0"/>
                <a:ea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rPr>
              <a:t>Në datë 26.12.2019, Prokuroria pranë Gjykatës së Rrethit Gjyqësor Kukës i ka paraqitur Gjykatës së Rrethit Gjyqësor Kukës kërkesën për dërgimin në gjyq të procedimit penal nr.4 të vitit 2018. </a:t>
            </a:r>
            <a:r>
              <a:rPr lang="sq-AL" sz="1800" b="1" dirty="0">
                <a:solidFill>
                  <a:srgbClr val="000000"/>
                </a:solidFill>
                <a:effectLst/>
                <a:latin typeface="Times New Roman" panose="02020603050405020304" pitchFamily="18" charset="0"/>
                <a:ea typeface="Times New Roman" panose="02020603050405020304" pitchFamily="18" charset="0"/>
              </a:rPr>
              <a:t>Gjykata e Rrethit Gjyqësor Kukës, </a:t>
            </a:r>
            <a:r>
              <a:rPr lang="sq-AL" sz="1800" dirty="0">
                <a:solidFill>
                  <a:srgbClr val="000000"/>
                </a:solidFill>
                <a:effectLst/>
                <a:latin typeface="Times New Roman" panose="02020603050405020304" pitchFamily="18" charset="0"/>
                <a:ea typeface="Times New Roman" panose="02020603050405020304" pitchFamily="18" charset="0"/>
              </a:rPr>
              <a:t>me vendimin nr. x, datë 03.12.2020, ka vendosur dërgimin në gjyq të çështjes penale që i përket procedimit penal. </a:t>
            </a:r>
            <a:endParaRPr lang="en-US" dirty="0"/>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26C31A-E788-4D39-AA9A-EED3F21ABBC0}"/>
              </a:ext>
            </a:extLst>
          </p:cNvPr>
          <p:cNvSpPr>
            <a:spLocks noGrp="1"/>
          </p:cNvSpPr>
          <p:nvPr>
            <p:ph sz="quarter" idx="1"/>
          </p:nvPr>
        </p:nvSpPr>
        <p:spPr>
          <a:xfrm>
            <a:off x="457200" y="304800"/>
            <a:ext cx="8001000" cy="6169152"/>
          </a:xfrm>
        </p:spPr>
        <p:txBody>
          <a:bodyPr/>
          <a:lstStyle/>
          <a:p>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Gjatë gjykimit të çështjes në themel, i pandehuri A.P është shprehur se i qëndron kërkesës </a:t>
            </a:r>
            <a:r>
              <a:rPr lang="sq-AL" sz="1800" b="1"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 aplikimin ndaj tij të gjykimit të posaçëm, atij të shkurtuar</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paraqitur në seancë paraprake, ndërsa të pandehurit e tjerë kërkuan shqyrtimin e çështjes me gjykim të zakonshëm, kërkesë që është pranuar nga gjykata. Në përfundim të gjykimit në lidhje me të pandehurin A.P,</a:t>
            </a:r>
            <a:r>
              <a:rPr lang="sq-AL"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Gjykata e Rrethit Gjyqësor Kukës,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 vendimin nr. (622) 125 datë 08.06.2021, ka vendosur: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“Shpalljen e moskompetencës lëndore për gjykimin e çështjes. Dërgimin e akteve gjykatës kompetente, Gjykatës Kundër Korrupsionit dhe Krimit të</a:t>
            </a:r>
            <a:b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Organizuar.” Me arsyetimin se: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veprimet e kryera nga i pandehuri A.P përbëjnë figurën e posaçme të veprës penale "Shkelja e barazisë së pjesëmarrësve në tendera apo ankande publike", parashikuar nga neni 258, paragrafi i dytë i Kodit Penal dhe jo veprën penale “Shpërdorimi i detyrës", parashikuar nga neni 248 i Kodit Penal.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Gjykata e Posaçme e Shkallës së Parë kundër Korrupsionit dhe Krimit të Organizuar,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me vendimin nr. s’ka datë 12.10.2021 ka vendosur: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“Ngritjen e mosmarrveshjes për kompetencë ndërmjet Gjykatës së Posaçme të Shkallës së Parë për Korrupsionin dhe Krimin e Organizuar dhe Gjykatës së Rrethit Gjyqësor Kukës,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325230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4DE5A-6371-490D-A1B9-AD0BBF0BD40B}"/>
              </a:ext>
            </a:extLst>
          </p:cNvPr>
          <p:cNvSpPr>
            <a:spLocks noGrp="1"/>
          </p:cNvSpPr>
          <p:nvPr>
            <p:ph type="title"/>
          </p:nvPr>
        </p:nvSpPr>
        <p:spPr>
          <a:xfrm>
            <a:off x="457200" y="274638"/>
            <a:ext cx="7772400" cy="487362"/>
          </a:xfrm>
        </p:spPr>
        <p:txBody>
          <a:bodyPr/>
          <a:lstStyle/>
          <a:p>
            <a:r>
              <a:rPr lang="sq-AL" sz="1800" b="1"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Vlerësimi i Kolegjit Penal të Gjykatës së Lartë</a:t>
            </a:r>
            <a:endParaRPr lang="en-US" i="1" dirty="0">
              <a:solidFill>
                <a:srgbClr val="C00000"/>
              </a:solidFill>
            </a:endParaRPr>
          </a:p>
        </p:txBody>
      </p:sp>
      <p:sp>
        <p:nvSpPr>
          <p:cNvPr id="3" name="Content Placeholder 2">
            <a:extLst>
              <a:ext uri="{FF2B5EF4-FFF2-40B4-BE49-F238E27FC236}">
                <a16:creationId xmlns:a16="http://schemas.microsoft.com/office/drawing/2014/main" id="{56B9F37E-92FB-4D7A-9E3C-3233E37BD59E}"/>
              </a:ext>
            </a:extLst>
          </p:cNvPr>
          <p:cNvSpPr>
            <a:spLocks noGrp="1"/>
          </p:cNvSpPr>
          <p:nvPr>
            <p:ph sz="quarter" idx="1"/>
          </p:nvPr>
        </p:nvSpPr>
        <p:spPr>
          <a:xfrm>
            <a:off x="228600" y="990600"/>
            <a:ext cx="8305800" cy="5715000"/>
          </a:xfrm>
        </p:spPr>
        <p:txBody>
          <a:bodyPr>
            <a:normAutofit fontScale="25000" lnSpcReduction="20000"/>
          </a:bodyPr>
          <a:lstStyle/>
          <a:p>
            <a:pPr marL="0" marR="0" algn="just">
              <a:lnSpc>
                <a:spcPct val="115000"/>
              </a:lnSpc>
              <a:spcBef>
                <a:spcPts val="1200"/>
              </a:spcBef>
              <a:spcAft>
                <a:spcPts val="0"/>
              </a:spcAft>
            </a:pPr>
            <a:r>
              <a:rPr lang="en-US" sz="56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56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çështjen objekt gjykimi, Kolegji konstaton se nga Gjykata e Rrethit Gjyqësor Kukës nuk janë zbatuar dispozitat procedurale në lidhje me ndryshimin e cilësimit juridik të veprës penale, që rregullohet nga neni 375 i K.Pr.Penale: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1. Me vendimin përfundimtar gjykata mund t’i japë faktit një përcaktim të ndryshëm nga ai që ka bërë prokurori ose viktima akuzuese, më të lehtë ose më të rëndë, me kusht që vepra penale të jetë në kompetencën e saj.</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2. Kur në përfundim të shqyrtimit gjyqësor gjykata vlerëson se fakti për të cilin akuzohet i pandehuri mund të ketë cilësim juridik më të rëndë se ai që ka bërë prokurori ose viktima akuzuese, njofton palët mbi këtë mundësi dhe u jep kohën e nevojshme për t’u mbrojtur. Palët kanë të drejtë të paraqesin prova të reja. 3. Kur gjykimi zhvillohet në mungesë të të pandehurit, sipas nenit 352, të këtij Kodi, gjykata zbaton rregullat e përcaktuara në paragrafët 1 dhe 2 të tij.”</a:t>
            </a:r>
            <a:endParaRPr lang="en-US" sz="5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r>
              <a:rPr lang="sq-AL" sz="5600" i="1" dirty="0">
                <a:solidFill>
                  <a:srgbClr val="000000"/>
                </a:solidFill>
                <a:effectLst/>
                <a:latin typeface="Times New Roman" panose="02020603050405020304" pitchFamily="18" charset="0"/>
                <a:ea typeface="Times New Roman" panose="02020603050405020304" pitchFamily="18" charset="0"/>
              </a:rPr>
              <a:t> Në rastin konkret, rezulton se nga Gjykata e Rrethit Gjyqësor Kukës nuk janë zbatuar as parashikimet e nenit 375 të K.Pr.Penale dhe as vendimi</a:t>
            </a:r>
            <a:r>
              <a:rPr lang="en-US" sz="5600" i="1" dirty="0">
                <a:solidFill>
                  <a:srgbClr val="000000"/>
                </a:solidFill>
                <a:effectLst/>
                <a:latin typeface="Times New Roman" panose="02020603050405020304" pitchFamily="18" charset="0"/>
                <a:ea typeface="Times New Roman" panose="02020603050405020304" pitchFamily="18" charset="0"/>
              </a:rPr>
              <a:t>n 4/2012</a:t>
            </a:r>
            <a:r>
              <a:rPr lang="sq-AL" sz="5600" i="1" dirty="0">
                <a:solidFill>
                  <a:srgbClr val="000000"/>
                </a:solidFill>
                <a:effectLst/>
                <a:latin typeface="Times New Roman" panose="02020603050405020304" pitchFamily="18" charset="0"/>
                <a:ea typeface="Times New Roman" panose="02020603050405020304" pitchFamily="18" charset="0"/>
              </a:rPr>
              <a:t> </a:t>
            </a:r>
            <a:r>
              <a:rPr lang="en-US" sz="5600" i="1" dirty="0" err="1">
                <a:solidFill>
                  <a:srgbClr val="000000"/>
                </a:solidFill>
                <a:effectLst/>
                <a:latin typeface="Times New Roman" panose="02020603050405020304" pitchFamily="18" charset="0"/>
                <a:ea typeface="Times New Roman" panose="02020603050405020304" pitchFamily="18" charset="0"/>
              </a:rPr>
              <a:t>të</a:t>
            </a:r>
            <a:r>
              <a:rPr lang="sq-AL" sz="5600" i="1" dirty="0">
                <a:solidFill>
                  <a:srgbClr val="000000"/>
                </a:solidFill>
                <a:effectLst/>
                <a:latin typeface="Times New Roman" panose="02020603050405020304" pitchFamily="18" charset="0"/>
                <a:ea typeface="Times New Roman" panose="02020603050405020304" pitchFamily="18" charset="0"/>
              </a:rPr>
              <a:t> Gjykatës Kushtetuese. </a:t>
            </a:r>
            <a:r>
              <a:rPr lang="sq-AL" sz="5600" b="1" i="1" u="sng" dirty="0">
                <a:solidFill>
                  <a:srgbClr val="000000"/>
                </a:solidFill>
                <a:effectLst/>
                <a:latin typeface="Times New Roman" panose="02020603050405020304" pitchFamily="18" charset="0"/>
                <a:ea typeface="Times New Roman" panose="02020603050405020304" pitchFamily="18" charset="0"/>
              </a:rPr>
              <a:t>Gjykata ka pranuar kërkesën për gjykim të shkurtuar, pasi ka konstatuar se gjykimi mund të zhvillohej në gjendjen që janë aktet. </a:t>
            </a:r>
            <a:r>
              <a:rPr lang="sq-AL" sz="5600" i="1" dirty="0">
                <a:solidFill>
                  <a:srgbClr val="000000"/>
                </a:solidFill>
                <a:effectLst/>
                <a:latin typeface="Times New Roman" panose="02020603050405020304" pitchFamily="18" charset="0"/>
                <a:ea typeface="Times New Roman" panose="02020603050405020304" pitchFamily="18" charset="0"/>
              </a:rPr>
              <a:t>Megjithatë, në fund të gjykimit gjykata ka konstatuar se fakti penal kishte një cilësim të ndryshëm juridik nga ai i paraqitur nga organi i akuzës. Gjykata e Rrethit Gjyqësor Kukës ka konkluduar se veprimet e të pandehurit A.P përmbanin elementë të veprës penale “Shkelja e barazisë së pjesëmarrësve në tendera apo ankande publike”, parashikuar nga neni 258/2 i Kodit Penal dhe jo të veprës penale "Shpërdorimi i detyrës", parashikuar nga neni 248 i Kodit Penal. Gjykata ka pasur detyrimin që në rast se konstatonte një fakt të tillë, të revokonte kërkesën për gjykim të shkurtuar, t’ia bënte me dije të pandehurit dhe mbrojtësit së tij dhe t’i jepte atyre kohën e nevojshme për të realizuar mbrojtjen. Sipas nenit 375/2 në këtë rast </a:t>
            </a:r>
            <a:r>
              <a:rPr lang="sq-AL" sz="5600" i="1" dirty="0">
                <a:effectLst/>
                <a:latin typeface="Times New Roman" panose="02020603050405020304" pitchFamily="18" charset="0"/>
                <a:ea typeface="Times New Roman" panose="02020603050405020304" pitchFamily="18" charset="0"/>
              </a:rPr>
              <a:t>palët kanë të drejtë edhe të paraqesin prova të reja. </a:t>
            </a:r>
            <a:endParaRPr lang="en-US" sz="5600" i="1" dirty="0">
              <a:effectLst/>
              <a:latin typeface="Times New Roman" panose="02020603050405020304" pitchFamily="18" charset="0"/>
              <a:ea typeface="Times New Roman" panose="02020603050405020304" pitchFamily="18" charset="0"/>
            </a:endParaRPr>
          </a:p>
          <a:p>
            <a:pPr algn="just"/>
            <a:r>
              <a:rPr lang="sq-AL" sz="5600" b="1" i="1" u="sng" dirty="0">
                <a:effectLst/>
                <a:latin typeface="Times New Roman" panose="02020603050405020304" pitchFamily="18" charset="0"/>
                <a:ea typeface="Times New Roman" panose="02020603050405020304" pitchFamily="18" charset="0"/>
                <a:cs typeface="Times New Roman" panose="02020603050405020304" pitchFamily="18" charset="0"/>
              </a:rPr>
              <a:t>Kjo dëshmon pikërisht që zhvillimi i gjykimit me ritin e gjykimit të posaçëm, atij të shkurtuar, e përjashton mundësinë që ndryshimi i cilësimit juridik të kryhet në një gjykim të tillë.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Ndryshimi i cilësimit juridik sipas nenit 375 të K.Pr.Penale mund të bëhet vetëm kur gjykata procedon me ritin e gjykimit të zakonshëm. </a:t>
            </a:r>
            <a:r>
              <a:rPr lang="sq-AL" sz="5600" b="1" i="1" u="sng" dirty="0">
                <a:effectLst/>
                <a:latin typeface="Times New Roman" panose="02020603050405020304" pitchFamily="18" charset="0"/>
                <a:ea typeface="Times New Roman" panose="02020603050405020304" pitchFamily="18" charset="0"/>
                <a:cs typeface="Times New Roman" panose="02020603050405020304" pitchFamily="18" charset="0"/>
              </a:rPr>
              <a:t>E kundërta do t’i mohonte të pandehurit të drejtën e mbrojtjes dhe rrjedhimisht do të cenonte procesin e rregullt ligjor....</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ritin e gjykimit të shkurtuar, i </a:t>
            </a:r>
            <a:r>
              <a:rPr lang="sq-AL" sz="5600" i="1" dirty="0">
                <a:effectLst/>
                <a:latin typeface="Times New Roman" panose="02020603050405020304" pitchFamily="18" charset="0"/>
                <a:ea typeface="Times New Roman" panose="02020603050405020304" pitchFamily="18" charset="0"/>
                <a:cs typeface="Times New Roman" panose="02020603050405020304" pitchFamily="18" charset="0"/>
              </a:rPr>
              <a:t>pandehuri e ushtron të drejtën e mbrojtjes duke i’u referuar </a:t>
            </a:r>
            <a:r>
              <a:rPr lang="sq-AL" sz="5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akuzës së ngritur nga prokuroria si dhe provave të cilat i ka njohur dhe i ka pranuar në gjendjen që janë</a:t>
            </a:r>
            <a:r>
              <a:rPr lang="sq-AL" sz="56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5600" b="1"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Me kërkesën për gjykim të shkurtuar i pandehuri pranon të gjykohet me gjykimin e posaçëm në raport me akuzat e formuluara nga prokurori, e vetëm ndaj tyre ai shpreh vlerësimin e dobisë së këtij gjykimi, kështu që nuk do të ishte kushtetutshmërisht e pranueshme që ai të gjendej i detyruar nga zgjedhja e tij edhe ndaj veprave penale të reja ose një vepre më të rëndë që mund t’i ngarkohej</a:t>
            </a:r>
            <a:r>
              <a:rPr lang="sq-AL" sz="5600" i="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5600"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011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8229600" cy="6019800"/>
          </a:xfrm>
        </p:spPr>
        <p:txBody>
          <a:bodyPr>
            <a:normAutofit fontScale="40000" lnSpcReduction="20000"/>
          </a:bodyPr>
          <a:lstStyle/>
          <a:p>
            <a:pPr algn="just"/>
            <a:r>
              <a:rPr lang="en-US" sz="4000" b="1" u="sng" dirty="0"/>
              <a:t>I </a:t>
            </a:r>
            <a:r>
              <a:rPr lang="en-US" sz="4000" b="1" u="sng" dirty="0" err="1"/>
              <a:t>njëjti</a:t>
            </a:r>
            <a:r>
              <a:rPr lang="en-US" sz="4000" b="1" u="sng" dirty="0"/>
              <a:t> </a:t>
            </a:r>
            <a:r>
              <a:rPr lang="en-US" sz="4000" b="1" u="sng" dirty="0" err="1"/>
              <a:t>qëndrim</a:t>
            </a:r>
            <a:r>
              <a:rPr lang="en-US" sz="4000" b="1" u="sng" dirty="0"/>
              <a:t> </a:t>
            </a:r>
            <a:r>
              <a:rPr lang="en-US" sz="4000" b="1" u="sng" dirty="0" err="1"/>
              <a:t>edhe</a:t>
            </a:r>
            <a:r>
              <a:rPr lang="en-US" sz="4000" b="1" u="sng" dirty="0"/>
              <a:t> </a:t>
            </a:r>
            <a:r>
              <a:rPr lang="en-US" sz="4000" b="1" u="sng" dirty="0" err="1"/>
              <a:t>tek</a:t>
            </a:r>
            <a:r>
              <a:rPr lang="en-US" sz="4000" b="1" u="sng" dirty="0"/>
              <a:t> </a:t>
            </a:r>
            <a:r>
              <a:rPr lang="sq-AL" sz="4000" b="1" u="sng" dirty="0"/>
              <a:t>Vendim</a:t>
            </a:r>
            <a:r>
              <a:rPr lang="en-US" sz="4000" b="1" u="sng" dirty="0" err="1"/>
              <a:t>i</a:t>
            </a:r>
            <a:r>
              <a:rPr lang="sq-AL" sz="4000" b="1" u="sng" dirty="0"/>
              <a:t> nr. 00-2021-278, datë 13.04.2021</a:t>
            </a:r>
            <a:r>
              <a:rPr lang="en-US" sz="4000" b="1" u="sng" dirty="0"/>
              <a:t> </a:t>
            </a:r>
            <a:r>
              <a:rPr lang="en-US" sz="4000" b="1" u="sng" dirty="0" err="1"/>
              <a:t>i</a:t>
            </a:r>
            <a:r>
              <a:rPr lang="en-US" sz="4000" b="1" u="sng" dirty="0"/>
              <a:t> </a:t>
            </a:r>
            <a:r>
              <a:rPr lang="sq-AL" sz="4000" b="1" u="sng" dirty="0"/>
              <a:t>Kolegji</a:t>
            </a:r>
            <a:r>
              <a:rPr lang="en-US" sz="4000" b="1" u="sng" dirty="0"/>
              <a:t>t</a:t>
            </a:r>
            <a:r>
              <a:rPr lang="sq-AL" sz="4000" b="1" u="sng" dirty="0"/>
              <a:t> Penal </a:t>
            </a:r>
            <a:r>
              <a:rPr lang="en-US" sz="4000" b="1" u="sng" dirty="0" err="1"/>
              <a:t>të</a:t>
            </a:r>
            <a:r>
              <a:rPr lang="sq-AL" sz="4000" b="1" u="sng" dirty="0"/>
              <a:t> Gjykatës së Lartë.</a:t>
            </a:r>
            <a:endParaRPr lang="en-US" sz="4000" b="1" u="sng" dirty="0"/>
          </a:p>
          <a:p>
            <a:pPr algn="just"/>
            <a:r>
              <a:rPr lang="sq-AL" sz="4000" i="1" dirty="0"/>
              <a:t>“</a:t>
            </a:r>
            <a:r>
              <a:rPr lang="en-US" sz="4000" i="1" dirty="0"/>
              <a:t>….</a:t>
            </a:r>
            <a:r>
              <a:rPr lang="sq-AL" sz="4000" i="1" dirty="0"/>
              <a:t>14. Në lidhje me ndryshimin e cilësimit juridik të veprës penale, Kolegji vlerëson se akuza që i është njoftuar të pandehurit ka qenë për veprën penale “Dhuna në familje” të parashikuar nga neni 130/a/1 i Kodit Penal. Nga ana tjetër, rezulton se në gjykim prokuroria ka kërkuar deklarimin fajtor të të pandehurit për veprën penale “Dhuna në familje” parashikuar nga neni 130/a/4 i Kodit Penal, pa e argumentuar një ndryshim të tillë akuze dhe pa u respektuar procedura e parashikuar nga neni 375 i K.Pr.Penale. Për më tepër, rezulton se në kushtet kur prokuroria ka kërkuar deklarimin fajtor për një vepër penale më të rëndë se ajo për të cilën është njoftuar akuza, gjykimi nuk mund të zhvillohej me procedurën e gjykimit të shkurtuar, referuar vendimit nr. 4/2012 të Gjykatës Kushtetuese.  </a:t>
            </a:r>
            <a:endParaRPr lang="en-US" sz="4000" dirty="0"/>
          </a:p>
          <a:p>
            <a:pPr algn="just"/>
            <a:r>
              <a:rPr lang="sq-AL" sz="4000" i="1" dirty="0"/>
              <a:t>15. Kolegji vlerëson se vendimi i gjykatës së shkallës së parë ka mospërputhje midis pjesës arsyetuese dhe dispozitivit të vendimit. Ndërsa në arsyetim të vendimit, gjykata arsyeton se i pandehuri ka konsumuar veprën penale të parashikuar nga neni 130/a/4 i Kodit Penal, në dispozitiv e ka dënuar të pandehurin për veprën penale të parashikuar nga neni 130/a/1. Nga ana tjetër, Kolegji vlerëson se ndryshimi i cilësimit juridik të veprës penale nuk është ngritur si shkak ankimi nga prokuroria në Gjykatën e Apelit Vlorë, ndërsa është ngritur si shkak rekursi në Gjykatën e Lartë, duke bërë që ky pretendim të bjerë në dekadencë.</a:t>
            </a:r>
            <a:endParaRPr lang="en-US" sz="4000" dirty="0"/>
          </a:p>
          <a:p>
            <a:pPr algn="just"/>
            <a:r>
              <a:rPr lang="sq-AL" sz="4000" i="1" dirty="0"/>
              <a:t>16. Për më tepër, Kolegji vlerëson se nuk ka shkaqe për ndryshim të cilësimit juridik të veprës penale sipas nenit 130/a/4 të Kodit Penal, pasi nga tërësia e fakteve të pranuara si të provuara nga gjykatat më të ulëta, nuk rezulton që dhuna në familje të jetë konsumuar në prani të fëmijëve të mitur.” </a:t>
            </a:r>
            <a:endParaRPr lang="en-US" sz="4000" dirty="0"/>
          </a:p>
          <a:p>
            <a:endParaRPr lang="en-US" sz="4000" b="1" dirty="0"/>
          </a:p>
          <a:p>
            <a:endParaRPr lang="en-US" sz="4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52400"/>
            <a:ext cx="7924800" cy="6321552"/>
          </a:xfrm>
        </p:spPr>
        <p:txBody>
          <a:bodyPr>
            <a:normAutofit fontScale="62500" lnSpcReduction="20000"/>
          </a:bodyPr>
          <a:lstStyle/>
          <a:p>
            <a:pPr algn="just"/>
            <a:endParaRPr lang="en-US" dirty="0"/>
          </a:p>
          <a:p>
            <a:pPr algn="just"/>
            <a:r>
              <a:rPr lang="sq-AL" dirty="0"/>
              <a:t>	20. Në vendim</a:t>
            </a:r>
            <a:r>
              <a:rPr lang="en-US" dirty="0"/>
              <a:t>in </a:t>
            </a:r>
            <a:r>
              <a:rPr lang="sq-AL" dirty="0"/>
              <a:t>nr. 4/2012 Gjykata Kushtetutese shprehet se: </a:t>
            </a:r>
            <a:r>
              <a:rPr lang="sq-AL" i="1" dirty="0"/>
              <a:t>“Në këtë këndvështrim, Gjykata Kushtetuese rithekson qëndrimin e saj se ndonëse, gjatë gjykimit të zakonshëm, është kompetencë eskluzive e gjykatave të juridiksionit të zakonshëm të bëjnë ndryshimin e cilësimit juridik të veprës penale, në gjykimet e posaçme, siç konsiderohet dhe gjykimi i shkurtuar, kjo e drejtë duhet të ushtrohet në përputhje me veçoritë e këtij gjykimi e, në veçanti me faktin se për të proceduar me këtë lloj gjykimi, përveç kërkesës së të pandehurit kërkohet detyrimisht edhe vendimi/miratimi i gjyqtarit (shih paragrafin 18 të këtij vendimi). E thënë ndryshe, gjyqtari në momentin e marrjes së vendimit, në lidhje me pranimin ose jo të kërkesës për gjykim të shkurtuar të të pandehurit, duhet të udhëhiqet jo vetëm nga parimi i ekonomisë gjyqësore (shih paragrafin 19 të këtij vendimi), por duhet të vendosë, kryesisht, në përputhje me parimin e drejtësisë efektive.</a:t>
            </a:r>
            <a:endParaRPr lang="en-US" dirty="0"/>
          </a:p>
          <a:p>
            <a:pPr algn="just"/>
            <a:r>
              <a:rPr lang="sq-AL" i="1" dirty="0"/>
              <a:t>Nisur nga kjo premisë, në përfundim të analizës së këtyre dy instituteve, Gjykata Kushtetuese çmon se nëse gjykatat e juridiksionit të zakonshëm edhe në rastin kur procedohet me gjykim të shkurtuar, njësoj si në gjykimin e zakonshëm, do të mund të bëjnë ndryshimin e cilësimit juridik të veprës penale dhe të dënojnë të pandehurin me një masë dënimi më të rëndë se ajo e kërkuar nga prokurori, instituti do të humbiste çfarëdolloj justifikimi kushtetues, për arsye se i pandehuri, duke hequr dore në mënyrë të vullnetshme nga disa parime kushtetuese si parimi i barazisë së armëve dhe nga parimi i kontradiktoritetit, do të sakrifikonte të drejtat e tij kushtetuese jo vetëm pa pasur asnjë lloj përfitimi, por edhe duke marrë një dënim më të lartë nga ai që priste.”</a:t>
            </a:r>
            <a:endParaRPr lang="en-US" dirty="0"/>
          </a:p>
          <a:p>
            <a:pPr algn="just"/>
            <a:r>
              <a:rPr lang="sq-AL" i="1" dirty="0"/>
              <a:t>Nga sa më lart, Gjykata arrin në konkluzionin se, kur nga gjykatat e juridiksionit të zakonshëm procedohet me gjykim të shkurtuar, procedim në të cilin, duke qenë se gjykata merr në konsideratë vetëm dosjen e prokurorit, nuk ekziston mundësia e realizimit të së drejtës së mbrojtjes efektive nga i pandehuri, ndryshimi i cilësimit juridik të veprës penale nga ana e gjykatës, është në kundërshtim me qëllimin e këtij gjykimi.”</a:t>
            </a:r>
            <a:endParaRPr lang="en-US" dirty="0"/>
          </a:p>
          <a:p>
            <a:pPr marL="0" indent="0">
              <a:buNone/>
            </a:pPr>
            <a:r>
              <a:rPr lang="sq-AL" i="1" dirty="0"/>
              <a:t>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72400" cy="944562"/>
          </a:xfrm>
        </p:spPr>
        <p:txBody>
          <a:bodyPr>
            <a:normAutofit/>
          </a:bodyPr>
          <a:lstStyle/>
          <a:p>
            <a:r>
              <a:rPr lang="sq-AL" sz="2200" b="1" i="1" dirty="0">
                <a:solidFill>
                  <a:srgbClr val="C00000"/>
                </a:solidFill>
              </a:rPr>
              <a:t>Vendim nr. 00-2021-514 (12) datë 12.07.2021, Kolegji Penal i Gjykatës së Lartë.</a:t>
            </a:r>
            <a:endParaRPr lang="en-US" b="1" i="1" dirty="0">
              <a:solidFill>
                <a:srgbClr val="C00000"/>
              </a:solidFill>
            </a:endParaRPr>
          </a:p>
        </p:txBody>
      </p:sp>
      <p:sp>
        <p:nvSpPr>
          <p:cNvPr id="3" name="Content Placeholder 2"/>
          <p:cNvSpPr>
            <a:spLocks noGrp="1"/>
          </p:cNvSpPr>
          <p:nvPr>
            <p:ph sz="quarter" idx="1"/>
          </p:nvPr>
        </p:nvSpPr>
        <p:spPr>
          <a:xfrm>
            <a:off x="457200" y="1295400"/>
            <a:ext cx="7772400" cy="5178552"/>
          </a:xfrm>
        </p:spPr>
        <p:txBody>
          <a:bodyPr>
            <a:normAutofit fontScale="62500" lnSpcReduction="20000"/>
          </a:bodyPr>
          <a:lstStyle/>
          <a:p>
            <a:pPr algn="just"/>
            <a:r>
              <a:rPr lang="en-US" dirty="0"/>
              <a:t>“…</a:t>
            </a:r>
            <a:r>
              <a:rPr lang="sq-AL" dirty="0"/>
              <a:t>34. Më tej në vendimin nr. 4/2012 Gjykata Kushtetuese është shprehur se: </a:t>
            </a:r>
            <a:r>
              <a:rPr lang="sq-AL" i="1" dirty="0"/>
              <a:t>“...Gjykata Kushtetuese çmon se nëse gjykatat e juridiksionit të zakonshëm edhe në rastin kur procedohet me gjykim të shkurtuar, njësoj si në gjykimin e zakonshëm, do të mund të bëjnë ndryshimin e cilësimit juridik të veprës penale dhe të dënojnë të pandehurin me një masë dënimi më të rëndë se ajo e kërkuar nga prokurori, instituti do të humbiste çfarëdolloj justifikimi kushtetues, për arsye se i pandehuri, duke hequr dore në mënyrë të vullnetshme nga disa parime kushtetuese si parimi i barazisë së armëve dhe nga parimi i kontradiktoritetit, do të sakrifikonte të drejtat e tij kushtetuese jo vetëm pa pasur asnjë lloj përfitimi, por edhe duke marrë një dënim më të lartë nga ai që priste.” </a:t>
            </a:r>
            <a:r>
              <a:rPr lang="sq-AL" dirty="0"/>
              <a:t>Nisur nga ky interpretim i bërë nga Gjykata Kushtetuese del se nuk mund të bëhet ndryshimi i cilësimit juridik të veprës penale në një më të rëndë për të pandehurin në kushtet e gjykimit të shkurtuar. Në të kundërt çështja mund të gjykohet në kushtet e gjykimit të shkurtuar nëse si pasojë e zbatimit edhe të kësaj procedure të posacme gjykimi kemi ndryshim të cilësimit juridik të veprës penale me pasojë lehtësimin e pozitës së të pandehurit. </a:t>
            </a:r>
            <a:endParaRPr lang="en-US" dirty="0"/>
          </a:p>
          <a:p>
            <a:pPr algn="just"/>
            <a:r>
              <a:rPr lang="sq-AL" dirty="0"/>
              <a:t>35</a:t>
            </a:r>
            <a:r>
              <a:rPr lang="sq-AL" b="1" u="sng" dirty="0">
                <a:solidFill>
                  <a:srgbClr val="C00000"/>
                </a:solidFill>
              </a:rPr>
              <a:t>. Kolegji vlerëson se nuk rezulton që nga Gjykata e Apelit Durrës të jenë shkelur urdhërimet e vendimit të mësipërm të Gjykatës Kushtetuese. i pandehuri është gjykuar në kushtet e gjykimit të shkurtuar për akuzën e kryerjes së veprës penale të “Vrasje në rrethana të tjera cilësuese” mbetur në tentativë, cilësim juridik ky që është ndryshuar nga gjykata e shkallës ës parë gjatë gjykimit në fakt në atë të “Plagosjes së lehtë me dashje”, parashikuar nga neni 89 i Kodit Penal, që është një vepër penale shumë më e lehtë se ajo për të cilën është akuzuar. Në këto kushte nuk jemi para cenimit të së drejtës për një proces të rregullt gjyqsor e se ky pretendim nuk përbën shkak për cenimin e vendimit të Gjykatës së Apelit.</a:t>
            </a:r>
            <a:endParaRPr lang="en-GB" b="1" u="sng" dirty="0">
              <a:solidFill>
                <a:srgbClr val="C00000"/>
              </a:solidFill>
            </a:endParaRPr>
          </a:p>
          <a:p>
            <a:pPr algn="just"/>
            <a:endParaRPr lang="en-US" dirty="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1143000"/>
          </a:xfrm>
        </p:spPr>
        <p:txBody>
          <a:bodyPr>
            <a:normAutofit/>
          </a:bodyPr>
          <a:lstStyle/>
          <a:p>
            <a:r>
              <a:rPr lang="en-US" sz="2400" b="1" i="1" dirty="0" err="1">
                <a:solidFill>
                  <a:srgbClr val="C00000"/>
                </a:solidFill>
              </a:rPr>
              <a:t>Gjykimi</a:t>
            </a:r>
            <a:r>
              <a:rPr lang="en-US" sz="2400" b="1" i="1" dirty="0">
                <a:solidFill>
                  <a:srgbClr val="C00000"/>
                </a:solidFill>
              </a:rPr>
              <a:t> </a:t>
            </a:r>
            <a:r>
              <a:rPr lang="en-US" sz="2400" b="1" i="1" dirty="0" err="1">
                <a:solidFill>
                  <a:srgbClr val="C00000"/>
                </a:solidFill>
              </a:rPr>
              <a:t>i</a:t>
            </a:r>
            <a:r>
              <a:rPr lang="en-US" sz="2400" b="1" i="1" dirty="0">
                <a:solidFill>
                  <a:srgbClr val="C00000"/>
                </a:solidFill>
              </a:rPr>
              <a:t> </a:t>
            </a:r>
            <a:r>
              <a:rPr lang="en-US" sz="2400" b="1" i="1" dirty="0" err="1">
                <a:solidFill>
                  <a:srgbClr val="C00000"/>
                </a:solidFill>
              </a:rPr>
              <a:t>shkurtuar</a:t>
            </a:r>
            <a:r>
              <a:rPr lang="en-US" sz="2400" b="1" i="1" dirty="0">
                <a:solidFill>
                  <a:srgbClr val="C00000"/>
                </a:solidFill>
              </a:rPr>
              <a:t> ne </a:t>
            </a:r>
            <a:r>
              <a:rPr lang="en-US" sz="2400" b="1" i="1" dirty="0" err="1">
                <a:solidFill>
                  <a:srgbClr val="C00000"/>
                </a:solidFill>
              </a:rPr>
              <a:t>Rigjykimin</a:t>
            </a:r>
            <a:r>
              <a:rPr lang="en-US" sz="2400" b="1" i="1" dirty="0">
                <a:solidFill>
                  <a:srgbClr val="C00000"/>
                </a:solidFill>
              </a:rPr>
              <a:t> </a:t>
            </a:r>
            <a:r>
              <a:rPr lang="en-US" sz="2400" b="1" i="1" dirty="0" err="1">
                <a:solidFill>
                  <a:srgbClr val="C00000"/>
                </a:solidFill>
              </a:rPr>
              <a:t>pasoje</a:t>
            </a:r>
            <a:r>
              <a:rPr lang="en-US" sz="2400" b="1" i="1" dirty="0">
                <a:solidFill>
                  <a:srgbClr val="C00000"/>
                </a:solidFill>
              </a:rPr>
              <a:t> e </a:t>
            </a:r>
            <a:r>
              <a:rPr lang="en-US" sz="2400" b="1" i="1" dirty="0" err="1">
                <a:solidFill>
                  <a:srgbClr val="C00000"/>
                </a:solidFill>
              </a:rPr>
              <a:t>Rishikimit</a:t>
            </a:r>
            <a:endParaRPr lang="en-US" sz="2400" b="1" i="1" dirty="0">
              <a:solidFill>
                <a:srgbClr val="C00000"/>
              </a:solidFill>
            </a:endParaRPr>
          </a:p>
        </p:txBody>
      </p:sp>
      <p:sp>
        <p:nvSpPr>
          <p:cNvPr id="3" name="Content Placeholder 2"/>
          <p:cNvSpPr>
            <a:spLocks noGrp="1"/>
          </p:cNvSpPr>
          <p:nvPr>
            <p:ph sz="quarter" idx="1"/>
          </p:nvPr>
        </p:nvSpPr>
        <p:spPr/>
        <p:txBody>
          <a:bodyPr>
            <a:normAutofit/>
          </a:bodyPr>
          <a:lstStyle/>
          <a:p>
            <a:pPr algn="just"/>
            <a:endParaRPr lang="en-US" dirty="0"/>
          </a:p>
          <a:p>
            <a:pPr algn="just"/>
            <a:r>
              <a:rPr lang="en-US" dirty="0" err="1"/>
              <a:t>Çështja</a:t>
            </a:r>
            <a:r>
              <a:rPr lang="en-US" dirty="0"/>
              <a:t> </a:t>
            </a:r>
            <a:r>
              <a:rPr lang="en-US" dirty="0" err="1"/>
              <a:t>penale</a:t>
            </a:r>
            <a:r>
              <a:rPr lang="en-US" dirty="0"/>
              <a:t> Nr. 1483 </a:t>
            </a:r>
            <a:r>
              <a:rPr lang="en-US" dirty="0" err="1"/>
              <a:t>Akti</a:t>
            </a:r>
            <a:r>
              <a:rPr lang="en-US" dirty="0"/>
              <a:t>, </a:t>
            </a:r>
            <a:r>
              <a:rPr lang="en-US" dirty="0" err="1"/>
              <a:t>datë</a:t>
            </a:r>
            <a:r>
              <a:rPr lang="en-US" dirty="0"/>
              <a:t> 07.05.2019 me </a:t>
            </a:r>
            <a:r>
              <a:rPr lang="en-US" dirty="0" err="1"/>
              <a:t>të</a:t>
            </a:r>
            <a:r>
              <a:rPr lang="en-US" dirty="0"/>
              <a:t> </a:t>
            </a:r>
            <a:r>
              <a:rPr lang="en-US" dirty="0" err="1"/>
              <a:t>pandehur</a:t>
            </a:r>
            <a:r>
              <a:rPr lang="en-US" dirty="0"/>
              <a:t> A.N, </a:t>
            </a:r>
            <a:r>
              <a:rPr lang="en-US" dirty="0" err="1"/>
              <a:t>akuzuar</a:t>
            </a:r>
            <a:r>
              <a:rPr lang="en-US" dirty="0"/>
              <a:t> </a:t>
            </a:r>
            <a:r>
              <a:rPr lang="en-US" dirty="0" err="1"/>
              <a:t>për</a:t>
            </a:r>
            <a:r>
              <a:rPr lang="en-US" dirty="0"/>
              <a:t> </a:t>
            </a:r>
            <a:r>
              <a:rPr lang="en-US" dirty="0" err="1"/>
              <a:t>kryerjen</a:t>
            </a:r>
            <a:r>
              <a:rPr lang="en-US" dirty="0"/>
              <a:t> e </a:t>
            </a:r>
            <a:r>
              <a:rPr lang="en-US" dirty="0" err="1"/>
              <a:t>v.p</a:t>
            </a:r>
            <a:r>
              <a:rPr lang="en-US" dirty="0"/>
              <a:t> </a:t>
            </a:r>
            <a:r>
              <a:rPr lang="en-US" dirty="0" err="1"/>
              <a:t>të</a:t>
            </a:r>
            <a:r>
              <a:rPr lang="en-US" dirty="0"/>
              <a:t> </a:t>
            </a:r>
            <a:r>
              <a:rPr lang="en-US" dirty="0" err="1"/>
              <a:t>parashikuara</a:t>
            </a:r>
            <a:r>
              <a:rPr lang="en-US" dirty="0"/>
              <a:t> </a:t>
            </a:r>
            <a:r>
              <a:rPr lang="en-US" dirty="0" err="1"/>
              <a:t>nga</a:t>
            </a:r>
            <a:r>
              <a:rPr lang="en-US" dirty="0"/>
              <a:t> </a:t>
            </a:r>
            <a:r>
              <a:rPr lang="en-US" dirty="0" err="1"/>
              <a:t>neni</a:t>
            </a:r>
            <a:r>
              <a:rPr lang="en-US" dirty="0"/>
              <a:t> 283/1 </a:t>
            </a:r>
            <a:r>
              <a:rPr lang="en-US" dirty="0" err="1"/>
              <a:t>i</a:t>
            </a:r>
            <a:r>
              <a:rPr lang="en-US" dirty="0"/>
              <a:t> </a:t>
            </a:r>
            <a:r>
              <a:rPr lang="it-IT" dirty="0"/>
              <a:t>K.Penal.</a:t>
            </a:r>
          </a:p>
          <a:p>
            <a:pPr algn="just"/>
            <a:r>
              <a:rPr lang="it-IT" dirty="0"/>
              <a:t>Data e ndodhjes së faktit penal </a:t>
            </a:r>
            <a:r>
              <a:rPr lang="en-US" dirty="0"/>
              <a:t>10.12.2015</a:t>
            </a:r>
            <a:r>
              <a:rPr lang="it-IT" dirty="0"/>
              <a:t> . </a:t>
            </a:r>
          </a:p>
          <a:p>
            <a:pPr algn="just"/>
            <a:r>
              <a:rPr lang="en-US" dirty="0" err="1"/>
              <a:t>Vendimi</a:t>
            </a:r>
            <a:r>
              <a:rPr lang="en-US" dirty="0"/>
              <a:t> Nr.1394, </a:t>
            </a:r>
            <a:r>
              <a:rPr lang="en-US" dirty="0" err="1"/>
              <a:t>datë</a:t>
            </a:r>
            <a:r>
              <a:rPr lang="en-US" dirty="0"/>
              <a:t> 15.05.2017 </a:t>
            </a:r>
            <a:r>
              <a:rPr lang="en-US" dirty="0" err="1"/>
              <a:t>i</a:t>
            </a:r>
            <a:r>
              <a:rPr lang="en-US" dirty="0"/>
              <a:t> </a:t>
            </a:r>
            <a:r>
              <a:rPr lang="en-US" dirty="0" err="1"/>
              <a:t>Gj.Rr.Gj</a:t>
            </a:r>
            <a:r>
              <a:rPr lang="en-US" dirty="0"/>
              <a:t> </a:t>
            </a:r>
            <a:r>
              <a:rPr lang="en-US" dirty="0" err="1"/>
              <a:t>deklaron</a:t>
            </a:r>
            <a:r>
              <a:rPr lang="en-US" dirty="0"/>
              <a:t> </a:t>
            </a:r>
            <a:r>
              <a:rPr lang="en-US" dirty="0" err="1"/>
              <a:t>fajësinë</a:t>
            </a:r>
            <a:r>
              <a:rPr lang="en-US" dirty="0"/>
              <a:t> </a:t>
            </a:r>
            <a:r>
              <a:rPr lang="en-US" dirty="0" err="1"/>
              <a:t>dhe</a:t>
            </a:r>
            <a:r>
              <a:rPr lang="en-US" dirty="0"/>
              <a:t> </a:t>
            </a:r>
            <a:r>
              <a:rPr lang="en-US" dirty="0" err="1"/>
              <a:t>dënimin</a:t>
            </a:r>
            <a:r>
              <a:rPr lang="en-US" dirty="0"/>
              <a:t> </a:t>
            </a:r>
            <a:r>
              <a:rPr lang="en-US" dirty="0" err="1"/>
              <a:t>për</a:t>
            </a:r>
            <a:r>
              <a:rPr lang="en-US" dirty="0"/>
              <a:t> </a:t>
            </a:r>
            <a:r>
              <a:rPr lang="en-US" dirty="0" err="1"/>
              <a:t>të</a:t>
            </a:r>
            <a:r>
              <a:rPr lang="en-US" dirty="0"/>
              <a:t> </a:t>
            </a:r>
            <a:r>
              <a:rPr lang="en-US" dirty="0" err="1"/>
              <a:t>pandehurin</a:t>
            </a:r>
            <a:r>
              <a:rPr lang="en-US" dirty="0"/>
              <a:t> </a:t>
            </a:r>
            <a:r>
              <a:rPr lang="en-US" dirty="0" err="1"/>
              <a:t>në</a:t>
            </a:r>
            <a:r>
              <a:rPr lang="en-US" dirty="0"/>
              <a:t> </a:t>
            </a:r>
            <a:r>
              <a:rPr lang="en-US" dirty="0" err="1"/>
              <a:t>mungesë</a:t>
            </a:r>
            <a:r>
              <a:rPr lang="en-US" dirty="0"/>
              <a:t>.</a:t>
            </a:r>
            <a:endParaRPr lang="sq-AL" dirty="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09600"/>
            <a:ext cx="8229600" cy="5516563"/>
          </a:xfrm>
        </p:spPr>
        <p:txBody>
          <a:bodyPr>
            <a:normAutofit/>
          </a:bodyPr>
          <a:lstStyle/>
          <a:p>
            <a:pPr algn="just"/>
            <a:r>
              <a:rPr lang="en-US" dirty="0"/>
              <a:t>I </a:t>
            </a:r>
            <a:r>
              <a:rPr lang="en-US" dirty="0" err="1"/>
              <a:t>pandehuri</a:t>
            </a:r>
            <a:r>
              <a:rPr lang="en-US" dirty="0"/>
              <a:t> A.N., </a:t>
            </a:r>
            <a:r>
              <a:rPr lang="en-US" dirty="0" err="1"/>
              <a:t>pasi</a:t>
            </a:r>
            <a:r>
              <a:rPr lang="en-US" dirty="0"/>
              <a:t> ka </a:t>
            </a:r>
            <a:r>
              <a:rPr lang="en-US" dirty="0" err="1"/>
              <a:t>marrë</a:t>
            </a:r>
            <a:r>
              <a:rPr lang="en-US" dirty="0"/>
              <a:t> </a:t>
            </a:r>
            <a:r>
              <a:rPr lang="en-US" dirty="0" err="1"/>
              <a:t>dijeni</a:t>
            </a:r>
            <a:r>
              <a:rPr lang="en-US" dirty="0"/>
              <a:t> </a:t>
            </a:r>
            <a:r>
              <a:rPr lang="en-US" dirty="0" err="1"/>
              <a:t>për</a:t>
            </a:r>
            <a:r>
              <a:rPr lang="en-US" dirty="0"/>
              <a:t> </a:t>
            </a:r>
            <a:r>
              <a:rPr lang="en-US" dirty="0" err="1"/>
              <a:t>vendimin</a:t>
            </a:r>
            <a:r>
              <a:rPr lang="en-US" dirty="0"/>
              <a:t> e </a:t>
            </a:r>
            <a:r>
              <a:rPr lang="en-US" dirty="0" err="1"/>
              <a:t>mësipërm</a:t>
            </a:r>
            <a:r>
              <a:rPr lang="en-US" dirty="0"/>
              <a:t> </a:t>
            </a:r>
            <a:r>
              <a:rPr lang="en-US" dirty="0" err="1"/>
              <a:t>të</a:t>
            </a:r>
            <a:r>
              <a:rPr lang="en-US" dirty="0"/>
              <a:t> </a:t>
            </a:r>
            <a:r>
              <a:rPr lang="en-US" dirty="0" err="1"/>
              <a:t>dhënë</a:t>
            </a:r>
            <a:r>
              <a:rPr lang="en-US" dirty="0"/>
              <a:t> </a:t>
            </a:r>
            <a:r>
              <a:rPr lang="en-US" dirty="0" err="1"/>
              <a:t>në</a:t>
            </a:r>
            <a:r>
              <a:rPr lang="en-US" dirty="0"/>
              <a:t> </a:t>
            </a:r>
            <a:r>
              <a:rPr lang="en-US" dirty="0" err="1"/>
              <a:t>mungesë</a:t>
            </a:r>
            <a:r>
              <a:rPr lang="en-US" dirty="0"/>
              <a:t> </a:t>
            </a:r>
            <a:r>
              <a:rPr lang="en-US" dirty="0" err="1"/>
              <a:t>të</a:t>
            </a:r>
            <a:r>
              <a:rPr lang="en-US" dirty="0"/>
              <a:t> </a:t>
            </a:r>
            <a:r>
              <a:rPr lang="en-US" dirty="0" err="1"/>
              <a:t>tij</a:t>
            </a:r>
            <a:r>
              <a:rPr lang="en-US" dirty="0"/>
              <a:t>, ka </a:t>
            </a:r>
            <a:r>
              <a:rPr lang="en-US" dirty="0" err="1"/>
              <a:t>paraqitur</a:t>
            </a:r>
            <a:r>
              <a:rPr lang="en-US" dirty="0"/>
              <a:t> </a:t>
            </a:r>
            <a:r>
              <a:rPr lang="en-US" dirty="0" err="1"/>
              <a:t>kërkesë</a:t>
            </a:r>
            <a:r>
              <a:rPr lang="en-US" dirty="0"/>
              <a:t> </a:t>
            </a:r>
            <a:r>
              <a:rPr lang="en-US" dirty="0" err="1"/>
              <a:t>pranë</a:t>
            </a:r>
            <a:r>
              <a:rPr lang="en-US" dirty="0"/>
              <a:t> </a:t>
            </a:r>
            <a:r>
              <a:rPr lang="en-US" dirty="0" err="1"/>
              <a:t>Gjykatës</a:t>
            </a:r>
            <a:r>
              <a:rPr lang="en-US" dirty="0"/>
              <a:t> </a:t>
            </a:r>
            <a:r>
              <a:rPr lang="en-US" dirty="0" err="1"/>
              <a:t>së</a:t>
            </a:r>
            <a:r>
              <a:rPr lang="en-US" dirty="0"/>
              <a:t> </a:t>
            </a:r>
            <a:r>
              <a:rPr lang="en-US" dirty="0" err="1"/>
              <a:t>Rrethit</a:t>
            </a:r>
            <a:r>
              <a:rPr lang="en-US" dirty="0"/>
              <a:t> </a:t>
            </a:r>
            <a:r>
              <a:rPr lang="en-US" dirty="0" err="1"/>
              <a:t>Gjyqësor</a:t>
            </a:r>
            <a:r>
              <a:rPr lang="en-US" dirty="0"/>
              <a:t> </a:t>
            </a:r>
            <a:r>
              <a:rPr lang="en-US" dirty="0" err="1"/>
              <a:t>Tiranë</a:t>
            </a:r>
            <a:r>
              <a:rPr lang="en-US" dirty="0"/>
              <a:t> </a:t>
            </a:r>
            <a:r>
              <a:rPr lang="en-US" dirty="0" err="1"/>
              <a:t>nëpërmjet</a:t>
            </a:r>
            <a:r>
              <a:rPr lang="en-US" dirty="0"/>
              <a:t> </a:t>
            </a:r>
            <a:r>
              <a:rPr lang="en-US" dirty="0" err="1"/>
              <a:t>mbrojtësit</a:t>
            </a:r>
            <a:r>
              <a:rPr lang="en-US" dirty="0"/>
              <a:t> </a:t>
            </a:r>
            <a:r>
              <a:rPr lang="en-US" dirty="0" err="1"/>
              <a:t>të</a:t>
            </a:r>
            <a:r>
              <a:rPr lang="en-US" dirty="0"/>
              <a:t> </a:t>
            </a:r>
            <a:r>
              <a:rPr lang="en-US" dirty="0" err="1"/>
              <a:t>tij</a:t>
            </a:r>
            <a:r>
              <a:rPr lang="en-US" dirty="0"/>
              <a:t>, me </a:t>
            </a:r>
            <a:r>
              <a:rPr lang="en-US" dirty="0" err="1"/>
              <a:t>objekt</a:t>
            </a:r>
            <a:r>
              <a:rPr lang="en-US" dirty="0"/>
              <a:t> </a:t>
            </a:r>
            <a:r>
              <a:rPr lang="en-US" dirty="0" err="1"/>
              <a:t>rishikimi</a:t>
            </a:r>
            <a:r>
              <a:rPr lang="en-US" dirty="0"/>
              <a:t> </a:t>
            </a:r>
            <a:r>
              <a:rPr lang="en-US" dirty="0" err="1"/>
              <a:t>i</a:t>
            </a:r>
            <a:r>
              <a:rPr lang="en-US" dirty="0"/>
              <a:t> </a:t>
            </a:r>
            <a:r>
              <a:rPr lang="en-US" dirty="0" err="1"/>
              <a:t>vendimit</a:t>
            </a:r>
            <a:r>
              <a:rPr lang="en-US" dirty="0"/>
              <a:t> penal </a:t>
            </a:r>
            <a:r>
              <a:rPr lang="en-US" dirty="0" err="1"/>
              <a:t>të</a:t>
            </a:r>
            <a:r>
              <a:rPr lang="en-US" dirty="0"/>
              <a:t> </a:t>
            </a:r>
            <a:r>
              <a:rPr lang="en-US" dirty="0" err="1"/>
              <a:t>formës</a:t>
            </a:r>
            <a:r>
              <a:rPr lang="en-US" dirty="0"/>
              <a:t> </a:t>
            </a:r>
            <a:r>
              <a:rPr lang="en-US" dirty="0" err="1"/>
              <a:t>së</a:t>
            </a:r>
            <a:r>
              <a:rPr lang="en-US" dirty="0"/>
              <a:t> </a:t>
            </a:r>
            <a:r>
              <a:rPr lang="en-US" dirty="0" err="1"/>
              <a:t>prerë</a:t>
            </a:r>
            <a:r>
              <a:rPr lang="en-US" dirty="0"/>
              <a:t> Nr. 1394, </a:t>
            </a:r>
            <a:r>
              <a:rPr lang="en-US" dirty="0" err="1"/>
              <a:t>datë</a:t>
            </a:r>
            <a:r>
              <a:rPr lang="en-US" dirty="0"/>
              <a:t> 15.05.2017 </a:t>
            </a:r>
            <a:r>
              <a:rPr lang="en-US" dirty="0" err="1"/>
              <a:t>të</a:t>
            </a:r>
            <a:r>
              <a:rPr lang="en-US" dirty="0"/>
              <a:t> </a:t>
            </a:r>
            <a:r>
              <a:rPr lang="en-US" dirty="0" err="1"/>
              <a:t>Gjykatës</a:t>
            </a:r>
            <a:r>
              <a:rPr lang="en-US" dirty="0"/>
              <a:t> </a:t>
            </a:r>
            <a:r>
              <a:rPr lang="en-US" dirty="0" err="1"/>
              <a:t>së</a:t>
            </a:r>
            <a:r>
              <a:rPr lang="en-US" dirty="0"/>
              <a:t> </a:t>
            </a:r>
            <a:r>
              <a:rPr lang="en-US" dirty="0" err="1"/>
              <a:t>Rrethit</a:t>
            </a:r>
            <a:r>
              <a:rPr lang="en-US" dirty="0"/>
              <a:t> </a:t>
            </a:r>
            <a:r>
              <a:rPr lang="en-US" dirty="0" err="1"/>
              <a:t>Gjyqësor</a:t>
            </a:r>
            <a:r>
              <a:rPr lang="en-US" dirty="0"/>
              <a:t> </a:t>
            </a:r>
            <a:r>
              <a:rPr lang="en-US" dirty="0" err="1"/>
              <a:t>Tiranë</a:t>
            </a:r>
            <a:r>
              <a:rPr lang="en-US" dirty="0"/>
              <a:t>. </a:t>
            </a:r>
          </a:p>
          <a:p>
            <a:pPr algn="just"/>
            <a:r>
              <a:rPr lang="en-US" dirty="0"/>
              <a:t>Me </a:t>
            </a:r>
            <a:r>
              <a:rPr lang="en-US" dirty="0" err="1"/>
              <a:t>vendimin</a:t>
            </a:r>
            <a:r>
              <a:rPr lang="en-US" dirty="0"/>
              <a:t> Nr. 197, </a:t>
            </a:r>
            <a:r>
              <a:rPr lang="en-US" dirty="0" err="1"/>
              <a:t>datë</a:t>
            </a:r>
            <a:r>
              <a:rPr lang="en-US" dirty="0"/>
              <a:t> 04.03.2019 </a:t>
            </a:r>
            <a:r>
              <a:rPr lang="en-US" dirty="0" err="1"/>
              <a:t>Gjykata</a:t>
            </a:r>
            <a:r>
              <a:rPr lang="en-US" dirty="0"/>
              <a:t> e </a:t>
            </a:r>
            <a:r>
              <a:rPr lang="en-US" dirty="0" err="1"/>
              <a:t>Rrethit</a:t>
            </a:r>
            <a:r>
              <a:rPr lang="en-US" dirty="0"/>
              <a:t> </a:t>
            </a:r>
            <a:r>
              <a:rPr lang="en-US" dirty="0" err="1"/>
              <a:t>Gjyqësor</a:t>
            </a:r>
            <a:r>
              <a:rPr lang="en-US" dirty="0"/>
              <a:t> </a:t>
            </a:r>
            <a:r>
              <a:rPr lang="en-US" dirty="0" err="1"/>
              <a:t>Tiranë</a:t>
            </a:r>
            <a:r>
              <a:rPr lang="en-US" dirty="0"/>
              <a:t> ka </a:t>
            </a:r>
            <a:r>
              <a:rPr lang="en-US" dirty="0" err="1"/>
              <a:t>vendosur</a:t>
            </a:r>
            <a:r>
              <a:rPr lang="en-US" dirty="0"/>
              <a:t>: “</a:t>
            </a:r>
            <a:r>
              <a:rPr lang="en-US" i="1" dirty="0"/>
              <a:t>1. </a:t>
            </a:r>
            <a:r>
              <a:rPr lang="en-US" i="1" dirty="0" err="1"/>
              <a:t>Pranimin</a:t>
            </a:r>
            <a:r>
              <a:rPr lang="en-US" i="1" dirty="0"/>
              <a:t> e </a:t>
            </a:r>
            <a:r>
              <a:rPr lang="en-US" i="1" dirty="0" err="1"/>
              <a:t>kërkesës</a:t>
            </a:r>
            <a:r>
              <a:rPr lang="en-US" i="1" dirty="0"/>
              <a:t> </a:t>
            </a:r>
            <a:r>
              <a:rPr lang="en-US" i="1" dirty="0" err="1"/>
              <a:t>së</a:t>
            </a:r>
            <a:r>
              <a:rPr lang="en-US" i="1" dirty="0"/>
              <a:t> </a:t>
            </a:r>
            <a:r>
              <a:rPr lang="en-US" i="1" dirty="0" err="1"/>
              <a:t>të</a:t>
            </a:r>
            <a:r>
              <a:rPr lang="en-US" i="1" dirty="0"/>
              <a:t> </a:t>
            </a:r>
            <a:r>
              <a:rPr lang="en-US" i="1" dirty="0" err="1"/>
              <a:t>dënuarit</a:t>
            </a:r>
            <a:r>
              <a:rPr lang="en-US" i="1" dirty="0"/>
              <a:t> AN, </a:t>
            </a:r>
            <a:r>
              <a:rPr lang="en-US" i="1" dirty="0" err="1"/>
              <a:t>për</a:t>
            </a:r>
            <a:r>
              <a:rPr lang="en-US" i="1" dirty="0"/>
              <a:t> </a:t>
            </a:r>
            <a:r>
              <a:rPr lang="en-US" i="1" dirty="0" err="1"/>
              <a:t>rishikimin</a:t>
            </a:r>
            <a:r>
              <a:rPr lang="en-US" i="1" dirty="0"/>
              <a:t> e </a:t>
            </a:r>
            <a:r>
              <a:rPr lang="en-US" i="1" dirty="0" err="1"/>
              <a:t>vendimit</a:t>
            </a:r>
            <a:r>
              <a:rPr lang="en-US" i="1" dirty="0"/>
              <a:t> </a:t>
            </a:r>
            <a:r>
              <a:rPr lang="en-US" i="1" dirty="0" err="1"/>
              <a:t>të</a:t>
            </a:r>
            <a:r>
              <a:rPr lang="en-US" i="1" dirty="0"/>
              <a:t> </a:t>
            </a:r>
            <a:r>
              <a:rPr lang="en-US" i="1" dirty="0" err="1"/>
              <a:t>formës</a:t>
            </a:r>
            <a:r>
              <a:rPr lang="en-US" i="1" dirty="0"/>
              <a:t> </a:t>
            </a:r>
            <a:r>
              <a:rPr lang="en-US" i="1" dirty="0" err="1"/>
              <a:t>së</a:t>
            </a:r>
            <a:r>
              <a:rPr lang="en-US" i="1" dirty="0"/>
              <a:t> </a:t>
            </a:r>
            <a:r>
              <a:rPr lang="en-US" i="1" dirty="0" err="1"/>
              <a:t>prerë</a:t>
            </a:r>
            <a:r>
              <a:rPr lang="en-US" i="1" dirty="0"/>
              <a:t> Nr. 1394, </a:t>
            </a:r>
            <a:r>
              <a:rPr lang="en-US" i="1" dirty="0" err="1"/>
              <a:t>datë</a:t>
            </a:r>
            <a:r>
              <a:rPr lang="en-US" i="1" dirty="0"/>
              <a:t> 15.05.2017 </a:t>
            </a:r>
            <a:r>
              <a:rPr lang="en-US" i="1" dirty="0" err="1"/>
              <a:t>të</a:t>
            </a:r>
            <a:r>
              <a:rPr lang="en-US" i="1" dirty="0"/>
              <a:t> </a:t>
            </a:r>
            <a:r>
              <a:rPr lang="en-US" i="1" dirty="0" err="1"/>
              <a:t>Gjykatës</a:t>
            </a:r>
            <a:r>
              <a:rPr lang="en-US" i="1" dirty="0"/>
              <a:t> </a:t>
            </a:r>
            <a:r>
              <a:rPr lang="en-US" i="1" dirty="0" err="1"/>
              <a:t>së</a:t>
            </a:r>
            <a:r>
              <a:rPr lang="en-US" i="1" dirty="0"/>
              <a:t> </a:t>
            </a:r>
            <a:r>
              <a:rPr lang="en-US" i="1" dirty="0" err="1"/>
              <a:t>Rrethit</a:t>
            </a:r>
            <a:r>
              <a:rPr lang="en-US" i="1" dirty="0"/>
              <a:t> </a:t>
            </a:r>
            <a:r>
              <a:rPr lang="en-US" i="1" dirty="0" err="1"/>
              <a:t>Gjyqësor</a:t>
            </a:r>
            <a:r>
              <a:rPr lang="en-US" i="1" dirty="0"/>
              <a:t> </a:t>
            </a:r>
            <a:r>
              <a:rPr lang="en-US" i="1" dirty="0" err="1"/>
              <a:t>Tiranë</a:t>
            </a:r>
            <a:r>
              <a:rPr lang="en-US" i="1" dirty="0"/>
              <a:t>. 2. </a:t>
            </a:r>
            <a:r>
              <a:rPr lang="en-US" i="1" dirty="0" err="1"/>
              <a:t>Dërgimin</a:t>
            </a:r>
            <a:r>
              <a:rPr lang="en-US" i="1" dirty="0"/>
              <a:t> e </a:t>
            </a:r>
            <a:r>
              <a:rPr lang="en-US" i="1" dirty="0" err="1"/>
              <a:t>çështjes</a:t>
            </a:r>
            <a:r>
              <a:rPr lang="en-US" i="1" dirty="0"/>
              <a:t> </a:t>
            </a:r>
            <a:r>
              <a:rPr lang="en-US" i="1" dirty="0" err="1"/>
              <a:t>për</a:t>
            </a:r>
            <a:r>
              <a:rPr lang="en-US" i="1" dirty="0"/>
              <a:t> </a:t>
            </a:r>
            <a:r>
              <a:rPr lang="en-US" i="1" dirty="0" err="1"/>
              <a:t>rigjykim</a:t>
            </a:r>
            <a:r>
              <a:rPr lang="en-US" i="1" dirty="0"/>
              <a:t> </a:t>
            </a:r>
            <a:r>
              <a:rPr lang="en-US" i="1" dirty="0" err="1"/>
              <a:t>nga</a:t>
            </a:r>
            <a:r>
              <a:rPr lang="en-US" i="1" dirty="0"/>
              <a:t> </a:t>
            </a:r>
            <a:r>
              <a:rPr lang="en-US" i="1" dirty="0" err="1"/>
              <a:t>një</a:t>
            </a:r>
            <a:r>
              <a:rPr lang="en-US" i="1" dirty="0"/>
              <a:t> </a:t>
            </a:r>
            <a:r>
              <a:rPr lang="en-US" i="1" dirty="0" err="1"/>
              <a:t>tjetër</a:t>
            </a:r>
            <a:r>
              <a:rPr lang="en-US" i="1" dirty="0"/>
              <a:t> </a:t>
            </a:r>
            <a:r>
              <a:rPr lang="en-US" i="1" dirty="0" err="1"/>
              <a:t>trup</a:t>
            </a:r>
            <a:r>
              <a:rPr lang="en-US" i="1" dirty="0"/>
              <a:t> </a:t>
            </a:r>
            <a:r>
              <a:rPr lang="en-US" i="1" dirty="0" err="1"/>
              <a:t>gjykues</a:t>
            </a:r>
            <a:r>
              <a:rPr lang="en-US" i="1" dirty="0"/>
              <a:t> </a:t>
            </a:r>
            <a:r>
              <a:rPr lang="en-US" i="1" dirty="0" err="1"/>
              <a:t>i</a:t>
            </a:r>
            <a:r>
              <a:rPr lang="en-US" i="1" dirty="0"/>
              <a:t> </a:t>
            </a:r>
            <a:r>
              <a:rPr lang="en-US" i="1" dirty="0" err="1"/>
              <a:t>Gjykatës</a:t>
            </a:r>
            <a:r>
              <a:rPr lang="en-US" i="1" dirty="0"/>
              <a:t> </a:t>
            </a:r>
            <a:r>
              <a:rPr lang="en-US" i="1" dirty="0" err="1"/>
              <a:t>së</a:t>
            </a:r>
            <a:r>
              <a:rPr lang="en-US" i="1" dirty="0"/>
              <a:t> </a:t>
            </a:r>
            <a:r>
              <a:rPr lang="en-US" i="1" dirty="0" err="1"/>
              <a:t>Rrethit</a:t>
            </a:r>
            <a:r>
              <a:rPr lang="en-US" i="1" dirty="0"/>
              <a:t> </a:t>
            </a:r>
            <a:r>
              <a:rPr lang="en-US" i="1" dirty="0" err="1"/>
              <a:t>Gjyqësor</a:t>
            </a:r>
            <a:r>
              <a:rPr lang="en-US" i="1" dirty="0"/>
              <a:t> </a:t>
            </a:r>
            <a:r>
              <a:rPr lang="en-US" i="1" dirty="0" err="1"/>
              <a:t>Tiranë</a:t>
            </a:r>
            <a:r>
              <a:rPr lang="en-US" i="1" dirty="0"/>
              <a:t>…</a:t>
            </a:r>
            <a:r>
              <a:rPr lang="en-US" dirty="0"/>
              <a:t>”</a:t>
            </a:r>
          </a:p>
          <a:p>
            <a:pPr algn="just">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Vleresimi</a:t>
            </a:r>
            <a:r>
              <a:rPr lang="en-US" dirty="0"/>
              <a:t> </a:t>
            </a:r>
            <a:r>
              <a:rPr lang="en-US" dirty="0" err="1"/>
              <a:t>i</a:t>
            </a:r>
            <a:r>
              <a:rPr lang="en-US" dirty="0"/>
              <a:t> </a:t>
            </a:r>
            <a:r>
              <a:rPr lang="en-US" dirty="0" err="1"/>
              <a:t>Gjykates</a:t>
            </a:r>
            <a:r>
              <a:rPr lang="en-US" dirty="0"/>
              <a:t> se </a:t>
            </a:r>
            <a:r>
              <a:rPr lang="en-US" dirty="0" err="1"/>
              <a:t>Faktit</a:t>
            </a:r>
            <a:endParaRPr lang="en-US" dirty="0"/>
          </a:p>
        </p:txBody>
      </p:sp>
      <p:sp>
        <p:nvSpPr>
          <p:cNvPr id="3" name="Content Placeholder 2"/>
          <p:cNvSpPr>
            <a:spLocks noGrp="1"/>
          </p:cNvSpPr>
          <p:nvPr>
            <p:ph sz="quarter" idx="1"/>
          </p:nvPr>
        </p:nvSpPr>
        <p:spPr/>
        <p:txBody>
          <a:bodyPr>
            <a:normAutofit/>
          </a:bodyPr>
          <a:lstStyle/>
          <a:p>
            <a:pPr algn="just"/>
            <a:r>
              <a:rPr lang="en-US" dirty="0" err="1"/>
              <a:t>Gjykata</a:t>
            </a:r>
            <a:r>
              <a:rPr lang="en-US" dirty="0"/>
              <a:t> </a:t>
            </a:r>
            <a:r>
              <a:rPr lang="en-US" dirty="0" err="1"/>
              <a:t>në</a:t>
            </a:r>
            <a:r>
              <a:rPr lang="en-US" dirty="0"/>
              <a:t> </a:t>
            </a:r>
            <a:r>
              <a:rPr lang="en-US" dirty="0" err="1"/>
              <a:t>këtë</a:t>
            </a:r>
            <a:r>
              <a:rPr lang="en-US" dirty="0"/>
              <a:t> </a:t>
            </a:r>
            <a:r>
              <a:rPr lang="en-US" dirty="0" err="1"/>
              <a:t>vendim</a:t>
            </a:r>
            <a:r>
              <a:rPr lang="en-US" dirty="0"/>
              <a:t> ka </a:t>
            </a:r>
            <a:r>
              <a:rPr lang="en-US" dirty="0" err="1"/>
              <a:t>shtruar</a:t>
            </a:r>
            <a:r>
              <a:rPr lang="en-US" dirty="0"/>
              <a:t> </a:t>
            </a:r>
            <a:r>
              <a:rPr lang="en-US" dirty="0" err="1"/>
              <a:t>për</a:t>
            </a:r>
            <a:r>
              <a:rPr lang="en-US" dirty="0"/>
              <a:t> </a:t>
            </a:r>
            <a:r>
              <a:rPr lang="en-US" dirty="0" err="1"/>
              <a:t>diskutim</a:t>
            </a:r>
            <a:r>
              <a:rPr lang="en-US" dirty="0"/>
              <a:t> </a:t>
            </a:r>
            <a:r>
              <a:rPr lang="en-US" dirty="0" err="1"/>
              <a:t>çështjen</a:t>
            </a:r>
            <a:r>
              <a:rPr lang="en-US" dirty="0"/>
              <a:t> </a:t>
            </a:r>
            <a:r>
              <a:rPr lang="en-US" dirty="0" err="1"/>
              <a:t>nëse</a:t>
            </a:r>
            <a:r>
              <a:rPr lang="en-US" dirty="0"/>
              <a:t> me </a:t>
            </a:r>
            <a:r>
              <a:rPr lang="en-US" dirty="0" err="1"/>
              <a:t>pranimin</a:t>
            </a:r>
            <a:r>
              <a:rPr lang="en-US" dirty="0"/>
              <a:t> e </a:t>
            </a:r>
            <a:r>
              <a:rPr lang="en-US" dirty="0" err="1"/>
              <a:t>kërkesës</a:t>
            </a:r>
            <a:r>
              <a:rPr lang="en-US" dirty="0"/>
              <a:t> </a:t>
            </a:r>
            <a:r>
              <a:rPr lang="en-US" dirty="0" err="1"/>
              <a:t>për</a:t>
            </a:r>
            <a:r>
              <a:rPr lang="en-US" dirty="0"/>
              <a:t> </a:t>
            </a:r>
            <a:r>
              <a:rPr lang="en-US" dirty="0" err="1"/>
              <a:t>rishikim</a:t>
            </a:r>
            <a:r>
              <a:rPr lang="en-US" dirty="0"/>
              <a:t> me </a:t>
            </a:r>
            <a:r>
              <a:rPr lang="en-US" dirty="0" err="1"/>
              <a:t>motivin</a:t>
            </a:r>
            <a:r>
              <a:rPr lang="en-US" dirty="0"/>
              <a:t> se </a:t>
            </a:r>
            <a:r>
              <a:rPr lang="en-US" dirty="0" err="1"/>
              <a:t>i</a:t>
            </a:r>
            <a:r>
              <a:rPr lang="en-US" dirty="0"/>
              <a:t> </a:t>
            </a:r>
            <a:r>
              <a:rPr lang="en-US" dirty="0" err="1"/>
              <a:t>pandehuri</a:t>
            </a:r>
            <a:r>
              <a:rPr lang="en-US" dirty="0"/>
              <a:t> </a:t>
            </a:r>
            <a:r>
              <a:rPr lang="en-US" dirty="0" err="1"/>
              <a:t>është</a:t>
            </a:r>
            <a:r>
              <a:rPr lang="en-US" dirty="0"/>
              <a:t> </a:t>
            </a:r>
            <a:r>
              <a:rPr lang="en-US" dirty="0" err="1"/>
              <a:t>gjykuar</a:t>
            </a:r>
            <a:r>
              <a:rPr lang="en-US" dirty="0"/>
              <a:t> </a:t>
            </a:r>
            <a:r>
              <a:rPr lang="en-US" dirty="0" err="1"/>
              <a:t>në</a:t>
            </a:r>
            <a:r>
              <a:rPr lang="en-US" dirty="0"/>
              <a:t> </a:t>
            </a:r>
            <a:r>
              <a:rPr lang="en-US" dirty="0" err="1"/>
              <a:t>mungesë</a:t>
            </a:r>
            <a:r>
              <a:rPr lang="en-US" dirty="0"/>
              <a:t>, ai </a:t>
            </a:r>
            <a:r>
              <a:rPr lang="en-US" dirty="0" err="1"/>
              <a:t>rivendoset</a:t>
            </a:r>
            <a:r>
              <a:rPr lang="en-US" dirty="0"/>
              <a:t> </a:t>
            </a:r>
            <a:r>
              <a:rPr lang="en-US" dirty="0" err="1"/>
              <a:t>në</a:t>
            </a:r>
            <a:r>
              <a:rPr lang="en-US" dirty="0"/>
              <a:t> </a:t>
            </a:r>
            <a:r>
              <a:rPr lang="en-US" dirty="0" err="1"/>
              <a:t>të</a:t>
            </a:r>
            <a:r>
              <a:rPr lang="en-US" dirty="0"/>
              <a:t> </a:t>
            </a:r>
            <a:r>
              <a:rPr lang="en-US" dirty="0" err="1"/>
              <a:t>gjitha</a:t>
            </a:r>
            <a:r>
              <a:rPr lang="en-US" dirty="0"/>
              <a:t> </a:t>
            </a:r>
            <a:r>
              <a:rPr lang="en-US" dirty="0" err="1"/>
              <a:t>të</a:t>
            </a:r>
            <a:r>
              <a:rPr lang="en-US" dirty="0"/>
              <a:t> </a:t>
            </a:r>
            <a:r>
              <a:rPr lang="en-US" dirty="0" err="1"/>
              <a:t>drejtat</a:t>
            </a:r>
            <a:r>
              <a:rPr lang="en-US" dirty="0"/>
              <a:t> </a:t>
            </a:r>
            <a:r>
              <a:rPr lang="en-US" dirty="0" err="1"/>
              <a:t>që</a:t>
            </a:r>
            <a:r>
              <a:rPr lang="en-US" dirty="0"/>
              <a:t> ai do </a:t>
            </a:r>
            <a:r>
              <a:rPr lang="en-US" dirty="0" err="1"/>
              <a:t>të</a:t>
            </a:r>
            <a:r>
              <a:rPr lang="en-US" dirty="0"/>
              <a:t> </a:t>
            </a:r>
            <a:r>
              <a:rPr lang="en-US" dirty="0" err="1"/>
              <a:t>kishte</a:t>
            </a:r>
            <a:r>
              <a:rPr lang="en-US" dirty="0"/>
              <a:t> </a:t>
            </a:r>
            <a:r>
              <a:rPr lang="en-US" dirty="0" err="1"/>
              <a:t>përfituar</a:t>
            </a:r>
            <a:r>
              <a:rPr lang="en-US" dirty="0"/>
              <a:t> </a:t>
            </a:r>
            <a:r>
              <a:rPr lang="en-US" dirty="0" err="1"/>
              <a:t>nëse</a:t>
            </a:r>
            <a:r>
              <a:rPr lang="en-US" dirty="0"/>
              <a:t> </a:t>
            </a:r>
            <a:r>
              <a:rPr lang="en-US" dirty="0" err="1"/>
              <a:t>gjykimi</a:t>
            </a:r>
            <a:r>
              <a:rPr lang="en-US" dirty="0"/>
              <a:t> </a:t>
            </a:r>
            <a:r>
              <a:rPr lang="en-US" dirty="0" err="1"/>
              <a:t>nuk</a:t>
            </a:r>
            <a:r>
              <a:rPr lang="en-US" dirty="0"/>
              <a:t> do </a:t>
            </a:r>
            <a:r>
              <a:rPr lang="en-US" dirty="0" err="1"/>
              <a:t>të</a:t>
            </a:r>
            <a:r>
              <a:rPr lang="en-US" dirty="0"/>
              <a:t> </a:t>
            </a:r>
            <a:r>
              <a:rPr lang="en-US" dirty="0" err="1"/>
              <a:t>ishte</a:t>
            </a:r>
            <a:r>
              <a:rPr lang="en-US" dirty="0"/>
              <a:t> </a:t>
            </a:r>
            <a:r>
              <a:rPr lang="en-US" dirty="0" err="1"/>
              <a:t>zhvilluar</a:t>
            </a:r>
            <a:r>
              <a:rPr lang="en-US" dirty="0"/>
              <a:t> </a:t>
            </a:r>
            <a:r>
              <a:rPr lang="en-US" dirty="0" err="1"/>
              <a:t>në</a:t>
            </a:r>
            <a:r>
              <a:rPr lang="en-US" dirty="0"/>
              <a:t> </a:t>
            </a:r>
            <a:r>
              <a:rPr lang="en-US" dirty="0" err="1"/>
              <a:t>mungesë</a:t>
            </a:r>
            <a:r>
              <a:rPr lang="en-US" dirty="0"/>
              <a:t> </a:t>
            </a:r>
            <a:r>
              <a:rPr lang="en-US" dirty="0" err="1"/>
              <a:t>të</a:t>
            </a:r>
            <a:r>
              <a:rPr lang="en-US" dirty="0"/>
              <a:t> </a:t>
            </a:r>
            <a:r>
              <a:rPr lang="en-US" dirty="0" err="1"/>
              <a:t>tij</a:t>
            </a:r>
            <a:r>
              <a:rPr lang="en-US" dirty="0"/>
              <a:t> apo do </a:t>
            </a:r>
            <a:r>
              <a:rPr lang="en-US" dirty="0" err="1"/>
              <a:t>të</a:t>
            </a:r>
            <a:r>
              <a:rPr lang="en-US" dirty="0"/>
              <a:t> </a:t>
            </a:r>
            <a:r>
              <a:rPr lang="en-US" dirty="0" err="1"/>
              <a:t>ketë</a:t>
            </a:r>
            <a:r>
              <a:rPr lang="en-US" dirty="0"/>
              <a:t> </a:t>
            </a:r>
            <a:r>
              <a:rPr lang="en-US" dirty="0" err="1"/>
              <a:t>të</a:t>
            </a:r>
            <a:r>
              <a:rPr lang="en-US" dirty="0"/>
              <a:t> </a:t>
            </a:r>
            <a:r>
              <a:rPr lang="en-US" dirty="0" err="1"/>
              <a:t>drejta</a:t>
            </a:r>
            <a:r>
              <a:rPr lang="en-US" dirty="0"/>
              <a:t> </a:t>
            </a:r>
            <a:r>
              <a:rPr lang="en-US" dirty="0" err="1"/>
              <a:t>të</a:t>
            </a:r>
            <a:r>
              <a:rPr lang="en-US" dirty="0"/>
              <a:t> </a:t>
            </a:r>
            <a:r>
              <a:rPr lang="en-US" dirty="0" err="1"/>
              <a:t>kufizuara</a:t>
            </a:r>
            <a:r>
              <a:rPr lang="en-US" dirty="0"/>
              <a:t>, duke </a:t>
            </a:r>
            <a:r>
              <a:rPr lang="en-US" dirty="0" err="1"/>
              <a:t>iu</a:t>
            </a:r>
            <a:r>
              <a:rPr lang="en-US" dirty="0"/>
              <a:t> </a:t>
            </a:r>
            <a:r>
              <a:rPr lang="en-US" dirty="0" err="1"/>
              <a:t>mohuar</a:t>
            </a:r>
            <a:r>
              <a:rPr lang="en-US" dirty="0"/>
              <a:t> </a:t>
            </a:r>
            <a:r>
              <a:rPr lang="en-US" dirty="0" err="1"/>
              <a:t>edhe</a:t>
            </a:r>
            <a:r>
              <a:rPr lang="en-US" dirty="0"/>
              <a:t> e </a:t>
            </a:r>
            <a:r>
              <a:rPr lang="en-US" dirty="0" err="1"/>
              <a:t>drejta</a:t>
            </a:r>
            <a:r>
              <a:rPr lang="en-US" dirty="0"/>
              <a:t> </a:t>
            </a:r>
            <a:r>
              <a:rPr lang="en-US" dirty="0" err="1"/>
              <a:t>për</a:t>
            </a:r>
            <a:r>
              <a:rPr lang="en-US" dirty="0"/>
              <a:t> </a:t>
            </a:r>
            <a:r>
              <a:rPr lang="en-US" dirty="0" err="1"/>
              <a:t>të</a:t>
            </a:r>
            <a:r>
              <a:rPr lang="en-US" dirty="0"/>
              <a:t> </a:t>
            </a:r>
            <a:r>
              <a:rPr lang="en-US" dirty="0" err="1"/>
              <a:t>përfituar</a:t>
            </a:r>
            <a:r>
              <a:rPr lang="en-US" dirty="0"/>
              <a:t> </a:t>
            </a:r>
            <a:r>
              <a:rPr lang="en-US" dirty="0" err="1"/>
              <a:t>gjykimin</a:t>
            </a:r>
            <a:r>
              <a:rPr lang="en-US" dirty="0"/>
              <a:t> e </a:t>
            </a:r>
            <a:r>
              <a:rPr lang="en-US" dirty="0" err="1"/>
              <a:t>shkurtuar</a:t>
            </a:r>
            <a:r>
              <a:rPr lang="en-US" dirty="0"/>
              <a:t>, </a:t>
            </a:r>
            <a:r>
              <a:rPr lang="en-US" dirty="0" err="1"/>
              <a:t>të</a:t>
            </a:r>
            <a:r>
              <a:rPr lang="en-US" dirty="0"/>
              <a:t> </a:t>
            </a:r>
            <a:r>
              <a:rPr lang="en-US" dirty="0" err="1"/>
              <a:t>cilin</a:t>
            </a:r>
            <a:r>
              <a:rPr lang="en-US" dirty="0"/>
              <a:t> ai do ta </a:t>
            </a:r>
            <a:r>
              <a:rPr lang="en-US" dirty="0" err="1"/>
              <a:t>kishte</a:t>
            </a:r>
            <a:r>
              <a:rPr lang="en-US" dirty="0"/>
              <a:t> </a:t>
            </a:r>
            <a:r>
              <a:rPr lang="en-US" dirty="0" err="1"/>
              <a:t>kërkuar</a:t>
            </a:r>
            <a:r>
              <a:rPr lang="en-US" dirty="0"/>
              <a:t> </a:t>
            </a:r>
            <a:r>
              <a:rPr lang="en-US" dirty="0" err="1"/>
              <a:t>nëse</a:t>
            </a:r>
            <a:r>
              <a:rPr lang="en-US" dirty="0"/>
              <a:t> do </a:t>
            </a:r>
            <a:r>
              <a:rPr lang="en-US" dirty="0" err="1"/>
              <a:t>të</a:t>
            </a:r>
            <a:r>
              <a:rPr lang="en-US" dirty="0"/>
              <a:t> </a:t>
            </a:r>
            <a:r>
              <a:rPr lang="en-US" dirty="0" err="1"/>
              <a:t>ishte</a:t>
            </a:r>
            <a:r>
              <a:rPr lang="en-US" dirty="0"/>
              <a:t> </a:t>
            </a:r>
            <a:r>
              <a:rPr lang="en-US" dirty="0" err="1"/>
              <a:t>njoftuar</a:t>
            </a:r>
            <a:r>
              <a:rPr lang="en-US" dirty="0"/>
              <a:t> </a:t>
            </a:r>
            <a:r>
              <a:rPr lang="en-US" dirty="0" err="1"/>
              <a:t>personalisht</a:t>
            </a:r>
            <a:r>
              <a:rPr lang="en-US" dirty="0"/>
              <a:t> </a:t>
            </a:r>
            <a:r>
              <a:rPr lang="en-US" dirty="0" err="1"/>
              <a:t>për</a:t>
            </a:r>
            <a:r>
              <a:rPr lang="en-US" dirty="0"/>
              <a:t> </a:t>
            </a:r>
            <a:r>
              <a:rPr lang="en-US" dirty="0" err="1"/>
              <a:t>procesin</a:t>
            </a:r>
            <a:r>
              <a:rPr lang="en-US" dirty="0"/>
              <a:t> </a:t>
            </a:r>
            <a:r>
              <a:rPr lang="en-US" dirty="0" err="1"/>
              <a:t>si</a:t>
            </a:r>
            <a:r>
              <a:rPr lang="en-US" dirty="0"/>
              <a:t> </a:t>
            </a:r>
            <a:r>
              <a:rPr lang="en-US" dirty="0" err="1"/>
              <a:t>dhe</a:t>
            </a:r>
            <a:r>
              <a:rPr lang="en-US" dirty="0"/>
              <a:t> e </a:t>
            </a:r>
            <a:r>
              <a:rPr lang="en-US" dirty="0" err="1"/>
              <a:t>drejta</a:t>
            </a:r>
            <a:r>
              <a:rPr lang="en-US" dirty="0"/>
              <a:t> </a:t>
            </a:r>
            <a:r>
              <a:rPr lang="en-US" dirty="0" err="1"/>
              <a:t>për</a:t>
            </a:r>
            <a:r>
              <a:rPr lang="en-US" dirty="0"/>
              <a:t> </a:t>
            </a:r>
            <a:r>
              <a:rPr lang="en-US" dirty="0" err="1"/>
              <a:t>të</a:t>
            </a:r>
            <a:r>
              <a:rPr lang="en-US" dirty="0"/>
              <a:t> </a:t>
            </a:r>
            <a:r>
              <a:rPr lang="en-US" dirty="0" err="1"/>
              <a:t>paraqitur</a:t>
            </a:r>
            <a:r>
              <a:rPr lang="en-US" dirty="0"/>
              <a:t> </a:t>
            </a:r>
            <a:r>
              <a:rPr lang="en-US" dirty="0" err="1"/>
              <a:t>prova</a:t>
            </a:r>
            <a:r>
              <a:rPr lang="en-US" dirty="0"/>
              <a:t> </a:t>
            </a:r>
            <a:r>
              <a:rPr lang="en-US" dirty="0" err="1"/>
              <a:t>të</a:t>
            </a:r>
            <a:r>
              <a:rPr lang="en-US" dirty="0"/>
              <a:t> </a:t>
            </a:r>
            <a:r>
              <a:rPr lang="en-US" dirty="0" err="1"/>
              <a:t>tjera</a:t>
            </a:r>
            <a:r>
              <a:rPr lang="en-US" dirty="0"/>
              <a:t> e </a:t>
            </a:r>
            <a:r>
              <a:rPr lang="en-US" dirty="0" err="1"/>
              <a:t>për</a:t>
            </a:r>
            <a:r>
              <a:rPr lang="en-US" dirty="0"/>
              <a:t> </a:t>
            </a:r>
            <a:r>
              <a:rPr lang="en-US" dirty="0" err="1"/>
              <a:t>të</a:t>
            </a:r>
            <a:r>
              <a:rPr lang="en-US" dirty="0"/>
              <a:t> </a:t>
            </a:r>
            <a:r>
              <a:rPr lang="en-US" dirty="0" err="1"/>
              <a:t>kërkuar</a:t>
            </a:r>
            <a:r>
              <a:rPr lang="en-US" dirty="0"/>
              <a:t> </a:t>
            </a:r>
            <a:r>
              <a:rPr lang="en-US" dirty="0" err="1"/>
              <a:t>nga</a:t>
            </a:r>
            <a:r>
              <a:rPr lang="en-US" dirty="0"/>
              <a:t> </a:t>
            </a:r>
            <a:r>
              <a:rPr lang="en-US" dirty="0" err="1"/>
              <a:t>Gjykata</a:t>
            </a:r>
            <a:r>
              <a:rPr lang="en-US" dirty="0"/>
              <a:t> </a:t>
            </a:r>
            <a:r>
              <a:rPr lang="en-US" dirty="0" err="1"/>
              <a:t>të</a:t>
            </a:r>
            <a:r>
              <a:rPr lang="en-US" dirty="0"/>
              <a:t> </a:t>
            </a:r>
            <a:r>
              <a:rPr lang="en-US" dirty="0" err="1"/>
              <a:t>dëgjohet</a:t>
            </a:r>
            <a:r>
              <a:rPr lang="en-US" dirty="0"/>
              <a:t> </a:t>
            </a:r>
            <a:r>
              <a:rPr lang="en-US" dirty="0" err="1"/>
              <a:t>përsëri</a:t>
            </a:r>
            <a:r>
              <a:rPr lang="en-US" dirty="0"/>
              <a:t> </a:t>
            </a:r>
            <a:r>
              <a:rPr lang="en-US" dirty="0" err="1"/>
              <a:t>si</a:t>
            </a:r>
            <a:r>
              <a:rPr lang="en-US" dirty="0"/>
              <a:t> </a:t>
            </a:r>
            <a:r>
              <a:rPr lang="en-US" dirty="0" err="1"/>
              <a:t>përsa</a:t>
            </a:r>
            <a:r>
              <a:rPr lang="en-US" dirty="0"/>
              <a:t> </a:t>
            </a:r>
            <a:r>
              <a:rPr lang="en-US" dirty="0" err="1"/>
              <a:t>i</a:t>
            </a:r>
            <a:r>
              <a:rPr lang="en-US" dirty="0"/>
              <a:t> </a:t>
            </a:r>
            <a:r>
              <a:rPr lang="en-US" dirty="0" err="1"/>
              <a:t>përket</a:t>
            </a:r>
            <a:r>
              <a:rPr lang="en-US" dirty="0"/>
              <a:t> </a:t>
            </a:r>
            <a:r>
              <a:rPr lang="en-US" dirty="0" err="1"/>
              <a:t>të</a:t>
            </a:r>
            <a:r>
              <a:rPr lang="en-US" dirty="0"/>
              <a:t> </a:t>
            </a:r>
            <a:r>
              <a:rPr lang="en-US" dirty="0" err="1"/>
              <a:t>drejtës</a:t>
            </a:r>
            <a:r>
              <a:rPr lang="en-US" dirty="0"/>
              <a:t> </a:t>
            </a:r>
            <a:r>
              <a:rPr lang="en-US" dirty="0" err="1"/>
              <a:t>ashtu</a:t>
            </a:r>
            <a:r>
              <a:rPr lang="en-US" dirty="0"/>
              <a:t> </a:t>
            </a:r>
            <a:r>
              <a:rPr lang="en-US" dirty="0" err="1"/>
              <a:t>edhe</a:t>
            </a:r>
            <a:r>
              <a:rPr lang="en-US" dirty="0"/>
              <a:t> </a:t>
            </a:r>
            <a:r>
              <a:rPr lang="en-US" dirty="0" err="1"/>
              <a:t>fakteve</a:t>
            </a:r>
            <a:r>
              <a:rPr lang="en-US" dirty="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Vleresimi</a:t>
            </a:r>
            <a:r>
              <a:rPr lang="en-US" dirty="0"/>
              <a:t> </a:t>
            </a:r>
            <a:r>
              <a:rPr lang="en-US" dirty="0" err="1"/>
              <a:t>i</a:t>
            </a:r>
            <a:r>
              <a:rPr lang="en-US" dirty="0"/>
              <a:t> </a:t>
            </a:r>
            <a:r>
              <a:rPr lang="en-US" dirty="0" err="1"/>
              <a:t>Gjykates</a:t>
            </a:r>
            <a:r>
              <a:rPr lang="en-US" dirty="0"/>
              <a:t> se </a:t>
            </a:r>
            <a:r>
              <a:rPr lang="en-US" dirty="0" err="1"/>
              <a:t>Faktit</a:t>
            </a:r>
            <a:endParaRPr lang="en-US" dirty="0"/>
          </a:p>
        </p:txBody>
      </p:sp>
      <p:sp>
        <p:nvSpPr>
          <p:cNvPr id="3" name="Content Placeholder 2"/>
          <p:cNvSpPr>
            <a:spLocks noGrp="1"/>
          </p:cNvSpPr>
          <p:nvPr>
            <p:ph sz="quarter" idx="1"/>
          </p:nvPr>
        </p:nvSpPr>
        <p:spPr>
          <a:xfrm>
            <a:off x="457200" y="1600200"/>
            <a:ext cx="8229600" cy="5105400"/>
          </a:xfrm>
        </p:spPr>
        <p:txBody>
          <a:bodyPr>
            <a:normAutofit fontScale="70000" lnSpcReduction="20000"/>
          </a:bodyPr>
          <a:lstStyle/>
          <a:p>
            <a:pPr algn="just">
              <a:buNone/>
            </a:pPr>
            <a:r>
              <a:rPr lang="en-US" dirty="0"/>
              <a:t>      </a:t>
            </a:r>
            <a:r>
              <a:rPr lang="en-US" b="1" u="sng" dirty="0" err="1"/>
              <a:t>Lidhur</a:t>
            </a:r>
            <a:r>
              <a:rPr lang="en-US" b="1" u="sng" dirty="0"/>
              <a:t> me </a:t>
            </a:r>
            <a:r>
              <a:rPr lang="en-US" b="1" u="sng" dirty="0" err="1"/>
              <a:t>Institutin</a:t>
            </a:r>
            <a:r>
              <a:rPr lang="en-US" b="1" u="sng" dirty="0"/>
              <a:t> e </a:t>
            </a:r>
            <a:r>
              <a:rPr lang="en-US" b="1" u="sng" dirty="0" err="1"/>
              <a:t>Rishikimit</a:t>
            </a:r>
            <a:r>
              <a:rPr lang="en-US" b="1" u="sng" dirty="0"/>
              <a:t>, </a:t>
            </a:r>
            <a:r>
              <a:rPr lang="en-US" b="1" u="sng" dirty="0" err="1"/>
              <a:t>Gjykata</a:t>
            </a:r>
            <a:r>
              <a:rPr lang="en-US" b="1" u="sng" dirty="0"/>
              <a:t> ka </a:t>
            </a:r>
            <a:r>
              <a:rPr lang="en-US" b="1" u="sng" dirty="0" err="1"/>
              <a:t>arritur</a:t>
            </a:r>
            <a:r>
              <a:rPr lang="en-US" b="1" u="sng" dirty="0"/>
              <a:t> </a:t>
            </a:r>
            <a:r>
              <a:rPr lang="en-US" b="1" u="sng" dirty="0" err="1"/>
              <a:t>në</a:t>
            </a:r>
            <a:r>
              <a:rPr lang="en-US" b="1" u="sng" dirty="0"/>
              <a:t> </a:t>
            </a:r>
            <a:r>
              <a:rPr lang="en-US" b="1" u="sng" dirty="0" err="1"/>
              <a:t>këto</a:t>
            </a:r>
            <a:r>
              <a:rPr lang="en-US" b="1" u="sng" dirty="0"/>
              <a:t> </a:t>
            </a:r>
            <a:r>
              <a:rPr lang="en-US" b="1" u="sng" dirty="0" err="1"/>
              <a:t>përfundime</a:t>
            </a:r>
            <a:r>
              <a:rPr lang="en-US" b="1" u="sng" dirty="0"/>
              <a:t>: </a:t>
            </a:r>
          </a:p>
          <a:p>
            <a:pPr algn="just">
              <a:buFont typeface="Wingdings" pitchFamily="2" charset="2"/>
              <a:buChar char="v"/>
            </a:pPr>
            <a:r>
              <a:rPr lang="en-US" dirty="0" err="1"/>
              <a:t>Së</a:t>
            </a:r>
            <a:r>
              <a:rPr lang="en-US" dirty="0"/>
              <a:t> </a:t>
            </a:r>
            <a:r>
              <a:rPr lang="en-US" dirty="0" err="1"/>
              <a:t>pari</a:t>
            </a:r>
            <a:r>
              <a:rPr lang="en-US" dirty="0"/>
              <a:t>, </a:t>
            </a:r>
            <a:r>
              <a:rPr lang="en-US" dirty="0" err="1"/>
              <a:t>rishikimi</a:t>
            </a:r>
            <a:r>
              <a:rPr lang="en-US" dirty="0"/>
              <a:t> </a:t>
            </a:r>
            <a:r>
              <a:rPr lang="en-US" dirty="0" err="1"/>
              <a:t>është</a:t>
            </a:r>
            <a:r>
              <a:rPr lang="en-US" dirty="0"/>
              <a:t> </a:t>
            </a:r>
            <a:r>
              <a:rPr lang="en-US" dirty="0" err="1"/>
              <a:t>mjet</a:t>
            </a:r>
            <a:r>
              <a:rPr lang="en-US" dirty="0"/>
              <a:t> </a:t>
            </a:r>
            <a:r>
              <a:rPr lang="en-US" dirty="0" err="1"/>
              <a:t>ankimi</a:t>
            </a:r>
            <a:r>
              <a:rPr lang="en-US" dirty="0"/>
              <a:t> </a:t>
            </a:r>
            <a:r>
              <a:rPr lang="en-US" dirty="0" err="1"/>
              <a:t>i</a:t>
            </a:r>
            <a:r>
              <a:rPr lang="en-US" dirty="0"/>
              <a:t> </a:t>
            </a:r>
            <a:r>
              <a:rPr lang="en-US" dirty="0" err="1"/>
              <a:t>jashtëzakonshëm</a:t>
            </a:r>
            <a:r>
              <a:rPr lang="en-US" dirty="0"/>
              <a:t> </a:t>
            </a:r>
            <a:r>
              <a:rPr lang="en-US" dirty="0" err="1"/>
              <a:t>dhe</a:t>
            </a:r>
            <a:r>
              <a:rPr lang="en-US" dirty="0"/>
              <a:t> </a:t>
            </a:r>
            <a:r>
              <a:rPr lang="en-US" dirty="0" err="1"/>
              <a:t>përjashtimor</a:t>
            </a:r>
            <a:r>
              <a:rPr lang="en-US" dirty="0"/>
              <a:t> </a:t>
            </a:r>
            <a:r>
              <a:rPr lang="en-US" dirty="0" err="1"/>
              <a:t>kundër</a:t>
            </a:r>
            <a:r>
              <a:rPr lang="en-US" dirty="0"/>
              <a:t> </a:t>
            </a:r>
            <a:r>
              <a:rPr lang="en-US" dirty="0" err="1"/>
              <a:t>një</a:t>
            </a:r>
            <a:r>
              <a:rPr lang="en-US" dirty="0"/>
              <a:t> </a:t>
            </a:r>
            <a:r>
              <a:rPr lang="en-US" dirty="0" err="1"/>
              <a:t>vendimi</a:t>
            </a:r>
            <a:r>
              <a:rPr lang="en-US" dirty="0"/>
              <a:t> </a:t>
            </a:r>
            <a:r>
              <a:rPr lang="en-US" dirty="0" err="1"/>
              <a:t>gjyqësor</a:t>
            </a:r>
            <a:r>
              <a:rPr lang="en-US" dirty="0"/>
              <a:t> penal </a:t>
            </a:r>
            <a:r>
              <a:rPr lang="en-US" dirty="0" err="1"/>
              <a:t>të</a:t>
            </a:r>
            <a:r>
              <a:rPr lang="en-US" dirty="0"/>
              <a:t> </a:t>
            </a:r>
            <a:r>
              <a:rPr lang="en-US" dirty="0" err="1"/>
              <a:t>formës</a:t>
            </a:r>
            <a:r>
              <a:rPr lang="en-US" dirty="0"/>
              <a:t> </a:t>
            </a:r>
            <a:r>
              <a:rPr lang="en-US" dirty="0" err="1"/>
              <a:t>së</a:t>
            </a:r>
            <a:r>
              <a:rPr lang="en-US" dirty="0"/>
              <a:t> </a:t>
            </a:r>
            <a:r>
              <a:rPr lang="en-US" dirty="0" err="1"/>
              <a:t>prerë</a:t>
            </a:r>
            <a:r>
              <a:rPr lang="en-US" dirty="0"/>
              <a:t>, </a:t>
            </a:r>
            <a:r>
              <a:rPr lang="en-US" dirty="0" err="1"/>
              <a:t>i</a:t>
            </a:r>
            <a:r>
              <a:rPr lang="en-US" dirty="0"/>
              <a:t> </a:t>
            </a:r>
            <a:r>
              <a:rPr lang="en-US" dirty="0" err="1"/>
              <a:t>cili</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kundërshtohet</a:t>
            </a:r>
            <a:r>
              <a:rPr lang="en-US" dirty="0"/>
              <a:t> </a:t>
            </a:r>
            <a:r>
              <a:rPr lang="en-US" dirty="0" err="1"/>
              <a:t>nëpërmjet</a:t>
            </a:r>
            <a:r>
              <a:rPr lang="en-US" dirty="0"/>
              <a:t> </a:t>
            </a:r>
            <a:r>
              <a:rPr lang="en-US" dirty="0" err="1"/>
              <a:t>mjeteve</a:t>
            </a:r>
            <a:r>
              <a:rPr lang="en-US" dirty="0"/>
              <a:t> </a:t>
            </a:r>
            <a:r>
              <a:rPr lang="en-US" dirty="0" err="1"/>
              <a:t>të</a:t>
            </a:r>
            <a:r>
              <a:rPr lang="en-US" dirty="0"/>
              <a:t> </a:t>
            </a:r>
            <a:r>
              <a:rPr lang="en-US" dirty="0" err="1"/>
              <a:t>zakonshme</a:t>
            </a:r>
            <a:r>
              <a:rPr lang="en-US" dirty="0"/>
              <a:t> </a:t>
            </a:r>
            <a:r>
              <a:rPr lang="en-US" dirty="0" err="1"/>
              <a:t>të</a:t>
            </a:r>
            <a:r>
              <a:rPr lang="en-US" dirty="0"/>
              <a:t> </a:t>
            </a:r>
            <a:r>
              <a:rPr lang="en-US" dirty="0" err="1"/>
              <a:t>ankimit</a:t>
            </a:r>
            <a:r>
              <a:rPr lang="en-US" dirty="0"/>
              <a:t> (</a:t>
            </a:r>
            <a:r>
              <a:rPr lang="en-US" dirty="0" err="1"/>
              <a:t>apeli</a:t>
            </a:r>
            <a:r>
              <a:rPr lang="en-US" dirty="0"/>
              <a:t> </a:t>
            </a:r>
            <a:r>
              <a:rPr lang="en-US" dirty="0" err="1"/>
              <a:t>dhe</a:t>
            </a:r>
            <a:r>
              <a:rPr lang="en-US" dirty="0"/>
              <a:t> </a:t>
            </a:r>
            <a:r>
              <a:rPr lang="en-US" dirty="0" err="1"/>
              <a:t>rekursi</a:t>
            </a:r>
            <a:r>
              <a:rPr lang="en-US" dirty="0"/>
              <a:t>). </a:t>
            </a:r>
            <a:r>
              <a:rPr lang="en-US" dirty="0" err="1"/>
              <a:t>Në</a:t>
            </a:r>
            <a:r>
              <a:rPr lang="en-US" dirty="0"/>
              <a:t> </a:t>
            </a:r>
            <a:r>
              <a:rPr lang="en-US" dirty="0" err="1"/>
              <a:t>këto</a:t>
            </a:r>
            <a:r>
              <a:rPr lang="en-US" dirty="0"/>
              <a:t> </a:t>
            </a:r>
            <a:r>
              <a:rPr lang="en-US" dirty="0" err="1"/>
              <a:t>kushte</a:t>
            </a:r>
            <a:r>
              <a:rPr lang="en-US" dirty="0"/>
              <a:t>, </a:t>
            </a:r>
            <a:r>
              <a:rPr lang="en-US" dirty="0" err="1"/>
              <a:t>kur</a:t>
            </a:r>
            <a:r>
              <a:rPr lang="en-US" dirty="0"/>
              <a:t> </a:t>
            </a:r>
            <a:r>
              <a:rPr lang="en-US" dirty="0" err="1"/>
              <a:t>janë</a:t>
            </a:r>
            <a:r>
              <a:rPr lang="en-US" dirty="0"/>
              <a:t> </a:t>
            </a:r>
            <a:r>
              <a:rPr lang="en-US" dirty="0" err="1"/>
              <a:t>shterur</a:t>
            </a:r>
            <a:r>
              <a:rPr lang="en-US" dirty="0"/>
              <a:t> </a:t>
            </a:r>
            <a:r>
              <a:rPr lang="en-US" dirty="0" err="1"/>
              <a:t>mjetet</a:t>
            </a:r>
            <a:r>
              <a:rPr lang="en-US" dirty="0"/>
              <a:t> e </a:t>
            </a:r>
            <a:r>
              <a:rPr lang="en-US" dirty="0" err="1"/>
              <a:t>zakonshme</a:t>
            </a:r>
            <a:r>
              <a:rPr lang="en-US" dirty="0"/>
              <a:t> </a:t>
            </a:r>
            <a:r>
              <a:rPr lang="en-US" dirty="0" err="1"/>
              <a:t>të</a:t>
            </a:r>
            <a:r>
              <a:rPr lang="en-US" dirty="0"/>
              <a:t> </a:t>
            </a:r>
            <a:r>
              <a:rPr lang="en-US" dirty="0" err="1"/>
              <a:t>ankimit</a:t>
            </a:r>
            <a:r>
              <a:rPr lang="en-US" dirty="0"/>
              <a:t>, </a:t>
            </a:r>
            <a:r>
              <a:rPr lang="en-US" dirty="0" err="1"/>
              <a:t>vendimi</a:t>
            </a:r>
            <a:r>
              <a:rPr lang="en-US" dirty="0"/>
              <a:t> </a:t>
            </a:r>
            <a:r>
              <a:rPr lang="en-US" dirty="0" err="1"/>
              <a:t>është</a:t>
            </a:r>
            <a:r>
              <a:rPr lang="en-US" dirty="0"/>
              <a:t> </a:t>
            </a:r>
            <a:r>
              <a:rPr lang="en-US" dirty="0" err="1"/>
              <a:t>i</a:t>
            </a:r>
            <a:r>
              <a:rPr lang="en-US" dirty="0"/>
              <a:t> </a:t>
            </a:r>
            <a:r>
              <a:rPr lang="en-US" dirty="0" err="1"/>
              <a:t>formës</a:t>
            </a:r>
            <a:r>
              <a:rPr lang="en-US" dirty="0"/>
              <a:t> </a:t>
            </a:r>
            <a:r>
              <a:rPr lang="en-US" dirty="0" err="1"/>
              <a:t>së</a:t>
            </a:r>
            <a:r>
              <a:rPr lang="en-US" dirty="0"/>
              <a:t> </a:t>
            </a:r>
            <a:r>
              <a:rPr lang="en-US" dirty="0" err="1"/>
              <a:t>prerë</a:t>
            </a:r>
            <a:r>
              <a:rPr lang="en-US" dirty="0"/>
              <a:t> </a:t>
            </a:r>
            <a:r>
              <a:rPr lang="en-US" dirty="0" err="1"/>
              <a:t>dhe</a:t>
            </a:r>
            <a:r>
              <a:rPr lang="en-US" dirty="0"/>
              <a:t> </a:t>
            </a:r>
            <a:r>
              <a:rPr lang="en-US" dirty="0" err="1"/>
              <a:t>çështja</a:t>
            </a:r>
            <a:r>
              <a:rPr lang="en-US" dirty="0"/>
              <a:t> </a:t>
            </a:r>
            <a:r>
              <a:rPr lang="en-US" dirty="0" err="1"/>
              <a:t>konsiderohet</a:t>
            </a:r>
            <a:r>
              <a:rPr lang="en-US" dirty="0"/>
              <a:t> e </a:t>
            </a:r>
            <a:r>
              <a:rPr lang="en-US" dirty="0" err="1"/>
              <a:t>mbyllur</a:t>
            </a:r>
            <a:r>
              <a:rPr lang="en-US" dirty="0"/>
              <a:t> </a:t>
            </a:r>
            <a:r>
              <a:rPr lang="en-US" dirty="0" err="1"/>
              <a:t>në</a:t>
            </a:r>
            <a:r>
              <a:rPr lang="en-US" dirty="0"/>
              <a:t> </a:t>
            </a:r>
            <a:r>
              <a:rPr lang="en-US" dirty="0" err="1"/>
              <a:t>bazë</a:t>
            </a:r>
            <a:r>
              <a:rPr lang="en-US" dirty="0"/>
              <a:t> </a:t>
            </a:r>
            <a:r>
              <a:rPr lang="en-US" dirty="0" err="1"/>
              <a:t>të</a:t>
            </a:r>
            <a:r>
              <a:rPr lang="en-US" dirty="0"/>
              <a:t> </a:t>
            </a:r>
            <a:r>
              <a:rPr lang="en-US" dirty="0" err="1"/>
              <a:t>parimit</a:t>
            </a:r>
            <a:r>
              <a:rPr lang="en-US" dirty="0"/>
              <a:t> </a:t>
            </a:r>
            <a:r>
              <a:rPr lang="en-US" dirty="0" err="1"/>
              <a:t>të</a:t>
            </a:r>
            <a:r>
              <a:rPr lang="en-US" dirty="0"/>
              <a:t> </a:t>
            </a:r>
            <a:r>
              <a:rPr lang="en-US" dirty="0" err="1"/>
              <a:t>gjësë</a:t>
            </a:r>
            <a:r>
              <a:rPr lang="en-US" dirty="0"/>
              <a:t> </a:t>
            </a:r>
            <a:r>
              <a:rPr lang="en-US" dirty="0" err="1"/>
              <a:t>së</a:t>
            </a:r>
            <a:r>
              <a:rPr lang="en-US" dirty="0"/>
              <a:t> </a:t>
            </a:r>
            <a:r>
              <a:rPr lang="en-US" dirty="0" err="1"/>
              <a:t>gjykuar</a:t>
            </a:r>
            <a:r>
              <a:rPr lang="en-US" dirty="0"/>
              <a:t> (res judicata). </a:t>
            </a:r>
            <a:r>
              <a:rPr lang="en-US" dirty="0" err="1"/>
              <a:t>Në</a:t>
            </a:r>
            <a:r>
              <a:rPr lang="en-US" dirty="0"/>
              <a:t> </a:t>
            </a:r>
            <a:r>
              <a:rPr lang="en-US" dirty="0" err="1"/>
              <a:t>nenin</a:t>
            </a:r>
            <a:r>
              <a:rPr lang="en-US" dirty="0"/>
              <a:t> 449 </a:t>
            </a:r>
            <a:r>
              <a:rPr lang="en-US" dirty="0" err="1"/>
              <a:t>të</a:t>
            </a:r>
            <a:r>
              <a:rPr lang="en-US" dirty="0"/>
              <a:t> </a:t>
            </a:r>
            <a:r>
              <a:rPr lang="en-US" dirty="0" err="1"/>
              <a:t>K.Pr.Penale</a:t>
            </a:r>
            <a:r>
              <a:rPr lang="en-US" dirty="0"/>
              <a:t> </a:t>
            </a:r>
            <a:r>
              <a:rPr lang="en-US" dirty="0" err="1"/>
              <a:t>përcaktohet</a:t>
            </a:r>
            <a:r>
              <a:rPr lang="en-US" dirty="0"/>
              <a:t> se </a:t>
            </a:r>
            <a:r>
              <a:rPr lang="en-US" dirty="0" err="1"/>
              <a:t>cilët</a:t>
            </a:r>
            <a:r>
              <a:rPr lang="en-US" dirty="0"/>
              <a:t> </a:t>
            </a:r>
            <a:r>
              <a:rPr lang="en-US" dirty="0" err="1"/>
              <a:t>vendime</a:t>
            </a:r>
            <a:r>
              <a:rPr lang="en-US" dirty="0"/>
              <a:t> </a:t>
            </a:r>
            <a:r>
              <a:rPr lang="en-US" dirty="0" err="1"/>
              <a:t>mund</a:t>
            </a:r>
            <a:r>
              <a:rPr lang="en-US" dirty="0"/>
              <a:t> </a:t>
            </a:r>
            <a:r>
              <a:rPr lang="en-US" dirty="0" err="1"/>
              <a:t>të</a:t>
            </a:r>
            <a:r>
              <a:rPr lang="en-US" dirty="0"/>
              <a:t> </a:t>
            </a:r>
            <a:r>
              <a:rPr lang="en-US" dirty="0" err="1"/>
              <a:t>jenë</a:t>
            </a:r>
            <a:r>
              <a:rPr lang="en-US" dirty="0"/>
              <a:t> </a:t>
            </a:r>
            <a:r>
              <a:rPr lang="en-US" dirty="0" err="1"/>
              <a:t>objekt</a:t>
            </a:r>
            <a:r>
              <a:rPr lang="en-US" dirty="0"/>
              <a:t> </a:t>
            </a:r>
            <a:r>
              <a:rPr lang="en-US" dirty="0" err="1"/>
              <a:t>rishikimi</a:t>
            </a:r>
            <a:r>
              <a:rPr lang="en-US" dirty="0"/>
              <a:t>. </a:t>
            </a:r>
            <a:r>
              <a:rPr lang="en-US" dirty="0" err="1"/>
              <a:t>Rishikimi</a:t>
            </a:r>
            <a:r>
              <a:rPr lang="en-US" dirty="0"/>
              <a:t> </a:t>
            </a:r>
            <a:r>
              <a:rPr lang="en-US" dirty="0" err="1"/>
              <a:t>si</a:t>
            </a:r>
            <a:r>
              <a:rPr lang="en-US" dirty="0"/>
              <a:t> </a:t>
            </a:r>
            <a:r>
              <a:rPr lang="en-US" dirty="0" err="1"/>
              <a:t>mjet</a:t>
            </a:r>
            <a:r>
              <a:rPr lang="en-US" dirty="0"/>
              <a:t> </a:t>
            </a:r>
            <a:r>
              <a:rPr lang="en-US" dirty="0" err="1"/>
              <a:t>i</a:t>
            </a:r>
            <a:r>
              <a:rPr lang="en-US" dirty="0"/>
              <a:t> </a:t>
            </a:r>
            <a:r>
              <a:rPr lang="en-US" dirty="0" err="1"/>
              <a:t>jashtëzakonshëm</a:t>
            </a:r>
            <a:r>
              <a:rPr lang="en-US" dirty="0"/>
              <a:t> </a:t>
            </a:r>
            <a:r>
              <a:rPr lang="en-US" dirty="0" err="1"/>
              <a:t>ankimi</a:t>
            </a:r>
            <a:r>
              <a:rPr lang="en-US" dirty="0"/>
              <a:t>, </a:t>
            </a:r>
            <a:r>
              <a:rPr lang="en-US" dirty="0" err="1"/>
              <a:t>sipas</a:t>
            </a:r>
            <a:r>
              <a:rPr lang="en-US" dirty="0"/>
              <a:t> </a:t>
            </a:r>
            <a:r>
              <a:rPr lang="en-US" dirty="0" err="1"/>
              <a:t>nenit</a:t>
            </a:r>
            <a:r>
              <a:rPr lang="en-US" dirty="0"/>
              <a:t> 451 </a:t>
            </a:r>
            <a:r>
              <a:rPr lang="en-US" dirty="0" err="1"/>
              <a:t>të</a:t>
            </a:r>
            <a:r>
              <a:rPr lang="en-US" dirty="0"/>
              <a:t> </a:t>
            </a:r>
            <a:r>
              <a:rPr lang="en-US" dirty="0" err="1"/>
              <a:t>K.Pr.Penale</a:t>
            </a:r>
            <a:r>
              <a:rPr lang="en-US" dirty="0"/>
              <a:t>, pas </a:t>
            </a:r>
            <a:r>
              <a:rPr lang="en-US" dirty="0" err="1"/>
              <a:t>ndryshimeve</a:t>
            </a:r>
            <a:r>
              <a:rPr lang="en-US" dirty="0"/>
              <a:t> </a:t>
            </a:r>
            <a:r>
              <a:rPr lang="en-US" dirty="0" err="1"/>
              <a:t>të</a:t>
            </a:r>
            <a:r>
              <a:rPr lang="en-US" dirty="0"/>
              <a:t> </a:t>
            </a:r>
            <a:r>
              <a:rPr lang="en-US" dirty="0" err="1"/>
              <a:t>bëra</a:t>
            </a:r>
            <a:r>
              <a:rPr lang="en-US" dirty="0"/>
              <a:t> me </a:t>
            </a:r>
            <a:r>
              <a:rPr lang="en-US" dirty="0" err="1"/>
              <a:t>Ligjin</a:t>
            </a:r>
            <a:r>
              <a:rPr lang="en-US" dirty="0"/>
              <a:t> Nr. 35/2017 </a:t>
            </a:r>
            <a:r>
              <a:rPr lang="en-US" dirty="0" err="1"/>
              <a:t>mund</a:t>
            </a:r>
            <a:r>
              <a:rPr lang="en-US" dirty="0"/>
              <a:t> </a:t>
            </a:r>
            <a:r>
              <a:rPr lang="en-US" dirty="0" err="1"/>
              <a:t>të</a:t>
            </a:r>
            <a:r>
              <a:rPr lang="en-US" dirty="0"/>
              <a:t> </a:t>
            </a:r>
            <a:r>
              <a:rPr lang="en-US" dirty="0" err="1"/>
              <a:t>jetë</a:t>
            </a:r>
            <a:r>
              <a:rPr lang="en-US" dirty="0"/>
              <a:t> </a:t>
            </a:r>
            <a:r>
              <a:rPr lang="en-US" dirty="0" err="1"/>
              <a:t>vetë</a:t>
            </a:r>
            <a:r>
              <a:rPr lang="en-US" dirty="0"/>
              <a:t> extra </a:t>
            </a:r>
            <a:r>
              <a:rPr lang="en-US" dirty="0" err="1"/>
              <a:t>ordinem</a:t>
            </a:r>
            <a:r>
              <a:rPr lang="en-US" dirty="0"/>
              <a:t> pro reo </a:t>
            </a:r>
            <a:r>
              <a:rPr lang="en-US" dirty="0" err="1"/>
              <a:t>dhe</a:t>
            </a:r>
            <a:r>
              <a:rPr lang="en-US" dirty="0"/>
              <a:t> jo contra </a:t>
            </a:r>
            <a:r>
              <a:rPr lang="en-US" dirty="0" err="1"/>
              <a:t>reum</a:t>
            </a:r>
            <a:r>
              <a:rPr lang="en-US" dirty="0"/>
              <a:t>, </a:t>
            </a:r>
            <a:r>
              <a:rPr lang="en-US" dirty="0" err="1"/>
              <a:t>pasi</a:t>
            </a:r>
            <a:r>
              <a:rPr lang="en-US" dirty="0"/>
              <a:t> </a:t>
            </a:r>
            <a:r>
              <a:rPr lang="en-US" dirty="0" err="1"/>
              <a:t>nuk</a:t>
            </a:r>
            <a:r>
              <a:rPr lang="en-US" dirty="0"/>
              <a:t> </a:t>
            </a:r>
            <a:r>
              <a:rPr lang="en-US" dirty="0" err="1"/>
              <a:t>lejohet</a:t>
            </a:r>
            <a:r>
              <a:rPr lang="en-US" dirty="0"/>
              <a:t> </a:t>
            </a:r>
            <a:r>
              <a:rPr lang="en-US" dirty="0" err="1"/>
              <a:t>rishikimi</a:t>
            </a:r>
            <a:r>
              <a:rPr lang="en-US" dirty="0"/>
              <a:t> </a:t>
            </a:r>
            <a:r>
              <a:rPr lang="en-US" dirty="0" err="1"/>
              <a:t>i</a:t>
            </a:r>
            <a:r>
              <a:rPr lang="en-US" dirty="0"/>
              <a:t> </a:t>
            </a:r>
            <a:r>
              <a:rPr lang="en-US" dirty="0" err="1"/>
              <a:t>vendimit</a:t>
            </a:r>
            <a:r>
              <a:rPr lang="en-US" dirty="0"/>
              <a:t> </a:t>
            </a:r>
            <a:r>
              <a:rPr lang="en-US" dirty="0" err="1"/>
              <a:t>të</a:t>
            </a:r>
            <a:r>
              <a:rPr lang="en-US" dirty="0"/>
              <a:t> </a:t>
            </a:r>
            <a:r>
              <a:rPr lang="en-US" dirty="0" err="1"/>
              <a:t>pafajësisë</a:t>
            </a:r>
            <a:r>
              <a:rPr lang="en-US" dirty="0"/>
              <a:t> </a:t>
            </a:r>
            <a:r>
              <a:rPr lang="en-US" dirty="0" err="1"/>
              <a:t>dhe</a:t>
            </a:r>
            <a:r>
              <a:rPr lang="en-US" dirty="0"/>
              <a:t> </a:t>
            </a:r>
            <a:r>
              <a:rPr lang="en-US" dirty="0" err="1"/>
              <a:t>vendimi</a:t>
            </a:r>
            <a:r>
              <a:rPr lang="en-US" dirty="0"/>
              <a:t> </a:t>
            </a:r>
            <a:r>
              <a:rPr lang="en-US" dirty="0" err="1"/>
              <a:t>i</a:t>
            </a:r>
            <a:r>
              <a:rPr lang="en-US" dirty="0"/>
              <a:t> </a:t>
            </a:r>
            <a:r>
              <a:rPr lang="en-US" dirty="0" err="1"/>
              <a:t>dënimit</a:t>
            </a:r>
            <a:r>
              <a:rPr lang="en-US" dirty="0"/>
              <a:t> </a:t>
            </a:r>
            <a:r>
              <a:rPr lang="en-US" dirty="0" err="1"/>
              <a:t>kur</a:t>
            </a:r>
            <a:r>
              <a:rPr lang="en-US" dirty="0"/>
              <a:t> </a:t>
            </a:r>
            <a:r>
              <a:rPr lang="en-US" dirty="0" err="1"/>
              <a:t>synohet</a:t>
            </a:r>
            <a:r>
              <a:rPr lang="en-US" dirty="0"/>
              <a:t> </a:t>
            </a:r>
            <a:r>
              <a:rPr lang="en-US" dirty="0" err="1"/>
              <a:t>rëndimi</a:t>
            </a:r>
            <a:r>
              <a:rPr lang="en-US" dirty="0"/>
              <a:t> </a:t>
            </a:r>
            <a:r>
              <a:rPr lang="en-US" dirty="0" err="1"/>
              <a:t>i</a:t>
            </a:r>
            <a:r>
              <a:rPr lang="en-US" dirty="0"/>
              <a:t> </a:t>
            </a:r>
            <a:r>
              <a:rPr lang="en-US" dirty="0" err="1"/>
              <a:t>pozitës</a:t>
            </a:r>
            <a:r>
              <a:rPr lang="en-US" dirty="0"/>
              <a:t> </a:t>
            </a:r>
            <a:r>
              <a:rPr lang="en-US" dirty="0" err="1"/>
              <a:t>së</a:t>
            </a:r>
            <a:r>
              <a:rPr lang="en-US" dirty="0"/>
              <a:t> </a:t>
            </a:r>
            <a:r>
              <a:rPr lang="en-US" dirty="0" err="1"/>
              <a:t>të</a:t>
            </a:r>
            <a:r>
              <a:rPr lang="en-US" dirty="0"/>
              <a:t> </a:t>
            </a:r>
            <a:r>
              <a:rPr lang="en-US" dirty="0" err="1"/>
              <a:t>dënuarit</a:t>
            </a:r>
            <a:r>
              <a:rPr lang="en-US" dirty="0"/>
              <a:t>. </a:t>
            </a:r>
            <a:r>
              <a:rPr lang="en-US" dirty="0" err="1"/>
              <a:t>Në</a:t>
            </a:r>
            <a:r>
              <a:rPr lang="en-US" dirty="0"/>
              <a:t> </a:t>
            </a:r>
            <a:r>
              <a:rPr lang="en-US" dirty="0" err="1"/>
              <a:t>rastin</a:t>
            </a:r>
            <a:r>
              <a:rPr lang="en-US" dirty="0"/>
              <a:t> pro reo </a:t>
            </a:r>
            <a:r>
              <a:rPr lang="en-US" dirty="0" err="1"/>
              <a:t>rishikimi</a:t>
            </a:r>
            <a:r>
              <a:rPr lang="en-US" dirty="0"/>
              <a:t> </a:t>
            </a:r>
            <a:r>
              <a:rPr lang="en-US" dirty="0" err="1"/>
              <a:t>bëhet</a:t>
            </a:r>
            <a:r>
              <a:rPr lang="en-US" dirty="0"/>
              <a:t> me </a:t>
            </a:r>
            <a:r>
              <a:rPr lang="en-US" dirty="0" err="1"/>
              <a:t>kërkesë</a:t>
            </a:r>
            <a:r>
              <a:rPr lang="en-US" dirty="0"/>
              <a:t> </a:t>
            </a:r>
            <a:r>
              <a:rPr lang="en-US" dirty="0" err="1"/>
              <a:t>të</a:t>
            </a:r>
            <a:r>
              <a:rPr lang="en-US" dirty="0"/>
              <a:t> </a:t>
            </a:r>
            <a:r>
              <a:rPr lang="en-US" dirty="0" err="1"/>
              <a:t>të</a:t>
            </a:r>
            <a:r>
              <a:rPr lang="en-US" dirty="0"/>
              <a:t> </a:t>
            </a:r>
            <a:r>
              <a:rPr lang="en-US" dirty="0" err="1"/>
              <a:t>dënuarit</a:t>
            </a:r>
            <a:r>
              <a:rPr lang="en-US" dirty="0"/>
              <a:t> me </a:t>
            </a:r>
            <a:r>
              <a:rPr lang="en-US" dirty="0" err="1"/>
              <a:t>qëllimin</a:t>
            </a:r>
            <a:r>
              <a:rPr lang="en-US" dirty="0"/>
              <a:t> </a:t>
            </a:r>
            <a:r>
              <a:rPr lang="en-US" dirty="0" err="1"/>
              <a:t>për</a:t>
            </a:r>
            <a:r>
              <a:rPr lang="en-US" dirty="0"/>
              <a:t> </a:t>
            </a:r>
            <a:r>
              <a:rPr lang="en-US" dirty="0" err="1"/>
              <a:t>të</a:t>
            </a:r>
            <a:r>
              <a:rPr lang="en-US" dirty="0"/>
              <a:t> </a:t>
            </a:r>
            <a:r>
              <a:rPr lang="en-US" dirty="0" err="1"/>
              <a:t>provokuar</a:t>
            </a:r>
            <a:r>
              <a:rPr lang="en-US" dirty="0"/>
              <a:t> </a:t>
            </a:r>
            <a:r>
              <a:rPr lang="en-US" dirty="0" err="1"/>
              <a:t>një</a:t>
            </a:r>
            <a:r>
              <a:rPr lang="en-US" dirty="0"/>
              <a:t> </a:t>
            </a:r>
            <a:r>
              <a:rPr lang="en-US" dirty="0" err="1"/>
              <a:t>rivlerësim</a:t>
            </a:r>
            <a:r>
              <a:rPr lang="en-US" dirty="0"/>
              <a:t> </a:t>
            </a:r>
            <a:r>
              <a:rPr lang="en-US" dirty="0" err="1"/>
              <a:t>të</a:t>
            </a:r>
            <a:r>
              <a:rPr lang="en-US" dirty="0"/>
              <a:t> </a:t>
            </a:r>
            <a:r>
              <a:rPr lang="en-US" dirty="0" err="1"/>
              <a:t>së</a:t>
            </a:r>
            <a:r>
              <a:rPr lang="en-US" dirty="0"/>
              <a:t> </a:t>
            </a:r>
            <a:r>
              <a:rPr lang="en-US" dirty="0" err="1"/>
              <a:t>vërtetës</a:t>
            </a:r>
            <a:r>
              <a:rPr lang="en-US" dirty="0"/>
              <a:t> </a:t>
            </a:r>
            <a:r>
              <a:rPr lang="en-US" dirty="0" err="1"/>
              <a:t>në</a:t>
            </a:r>
            <a:r>
              <a:rPr lang="en-US" dirty="0"/>
              <a:t> </a:t>
            </a:r>
            <a:r>
              <a:rPr lang="en-US" dirty="0" err="1"/>
              <a:t>drejtimin</a:t>
            </a:r>
            <a:r>
              <a:rPr lang="en-US" dirty="0"/>
              <a:t> e </a:t>
            </a:r>
            <a:r>
              <a:rPr lang="en-US" dirty="0" err="1"/>
              <a:t>kundërshtimit</a:t>
            </a:r>
            <a:r>
              <a:rPr lang="en-US" dirty="0"/>
              <a:t> </a:t>
            </a:r>
            <a:r>
              <a:rPr lang="en-US" dirty="0" err="1"/>
              <a:t>të</a:t>
            </a:r>
            <a:r>
              <a:rPr lang="en-US" dirty="0"/>
              <a:t> </a:t>
            </a:r>
            <a:r>
              <a:rPr lang="en-US" dirty="0" err="1"/>
              <a:t>vendimit</a:t>
            </a:r>
            <a:r>
              <a:rPr lang="en-US" dirty="0"/>
              <a:t> </a:t>
            </a:r>
            <a:r>
              <a:rPr lang="en-US" dirty="0" err="1"/>
              <a:t>të</a:t>
            </a:r>
            <a:r>
              <a:rPr lang="en-US" dirty="0"/>
              <a:t> </a:t>
            </a:r>
            <a:r>
              <a:rPr lang="en-US" dirty="0" err="1"/>
              <a:t>fajësisë</a:t>
            </a:r>
            <a:r>
              <a:rPr lang="en-US" dirty="0"/>
              <a:t> </a:t>
            </a:r>
            <a:r>
              <a:rPr lang="en-US" dirty="0" err="1"/>
              <a:t>dhe</a:t>
            </a:r>
            <a:r>
              <a:rPr lang="en-US" dirty="0"/>
              <a:t> </a:t>
            </a:r>
            <a:r>
              <a:rPr lang="en-US" dirty="0" err="1"/>
              <a:t>të</a:t>
            </a:r>
            <a:r>
              <a:rPr lang="en-US" dirty="0"/>
              <a:t> </a:t>
            </a:r>
            <a:r>
              <a:rPr lang="en-US" dirty="0" err="1"/>
              <a:t>mundësisë</a:t>
            </a:r>
            <a:r>
              <a:rPr lang="en-US" dirty="0"/>
              <a:t> </a:t>
            </a:r>
            <a:r>
              <a:rPr lang="en-US" dirty="0" err="1"/>
              <a:t>që</a:t>
            </a:r>
            <a:r>
              <a:rPr lang="en-US" dirty="0"/>
              <a:t> </a:t>
            </a:r>
            <a:r>
              <a:rPr lang="en-US" dirty="0" err="1"/>
              <a:t>rihapja</a:t>
            </a:r>
            <a:r>
              <a:rPr lang="en-US" dirty="0"/>
              <a:t> e </a:t>
            </a:r>
            <a:r>
              <a:rPr lang="en-US" dirty="0" err="1"/>
              <a:t>procesit</a:t>
            </a:r>
            <a:r>
              <a:rPr lang="en-US" dirty="0"/>
              <a:t> </a:t>
            </a:r>
            <a:r>
              <a:rPr lang="en-US" dirty="0" err="1"/>
              <a:t>sjell</a:t>
            </a:r>
            <a:r>
              <a:rPr lang="en-US" dirty="0"/>
              <a:t> </a:t>
            </a:r>
            <a:r>
              <a:rPr lang="en-US" dirty="0" err="1"/>
              <a:t>potencialisht</a:t>
            </a:r>
            <a:r>
              <a:rPr lang="en-US" dirty="0"/>
              <a:t> </a:t>
            </a:r>
            <a:r>
              <a:rPr lang="en-US" dirty="0" err="1"/>
              <a:t>mundësinë</a:t>
            </a:r>
            <a:r>
              <a:rPr lang="en-US" dirty="0"/>
              <a:t> e </a:t>
            </a:r>
            <a:r>
              <a:rPr lang="en-US" dirty="0" err="1"/>
              <a:t>dhënies</a:t>
            </a:r>
            <a:r>
              <a:rPr lang="en-US" dirty="0"/>
              <a:t> </a:t>
            </a:r>
            <a:r>
              <a:rPr lang="en-US" dirty="0" err="1"/>
              <a:t>së</a:t>
            </a:r>
            <a:r>
              <a:rPr lang="en-US" dirty="0"/>
              <a:t> </a:t>
            </a:r>
            <a:r>
              <a:rPr lang="en-US" dirty="0" err="1"/>
              <a:t>një</a:t>
            </a:r>
            <a:r>
              <a:rPr lang="en-US" dirty="0"/>
              <a:t> </a:t>
            </a:r>
            <a:r>
              <a:rPr lang="en-US" dirty="0" err="1"/>
              <a:t>vendimi</a:t>
            </a:r>
            <a:r>
              <a:rPr lang="en-US" dirty="0"/>
              <a:t> </a:t>
            </a:r>
            <a:r>
              <a:rPr lang="en-US" dirty="0" err="1"/>
              <a:t>pafajësie</a:t>
            </a:r>
            <a:r>
              <a:rPr lang="en-US" dirty="0"/>
              <a:t>. </a:t>
            </a:r>
            <a:r>
              <a:rPr lang="en-US" dirty="0" err="1"/>
              <a:t>Në</a:t>
            </a:r>
            <a:r>
              <a:rPr lang="en-US" dirty="0"/>
              <a:t> </a:t>
            </a:r>
            <a:r>
              <a:rPr lang="en-US" dirty="0" err="1"/>
              <a:t>themel</a:t>
            </a:r>
            <a:r>
              <a:rPr lang="en-US" dirty="0"/>
              <a:t> </a:t>
            </a:r>
            <a:r>
              <a:rPr lang="en-US" dirty="0" err="1"/>
              <a:t>të</a:t>
            </a:r>
            <a:r>
              <a:rPr lang="en-US" dirty="0"/>
              <a:t> </a:t>
            </a:r>
            <a:r>
              <a:rPr lang="en-US" dirty="0" err="1"/>
              <a:t>rishikimit</a:t>
            </a:r>
            <a:r>
              <a:rPr lang="en-US" dirty="0"/>
              <a:t> </a:t>
            </a:r>
            <a:r>
              <a:rPr lang="en-US" dirty="0" err="1"/>
              <a:t>qëndron</a:t>
            </a:r>
            <a:r>
              <a:rPr lang="en-US" dirty="0"/>
              <a:t> </a:t>
            </a:r>
            <a:r>
              <a:rPr lang="en-US" dirty="0" err="1"/>
              <a:t>parimi</a:t>
            </a:r>
            <a:r>
              <a:rPr lang="en-US" dirty="0"/>
              <a:t> se </a:t>
            </a:r>
            <a:r>
              <a:rPr lang="en-US" dirty="0" err="1"/>
              <a:t>drejtësia</a:t>
            </a:r>
            <a:r>
              <a:rPr lang="en-US" dirty="0"/>
              <a:t> </a:t>
            </a:r>
            <a:r>
              <a:rPr lang="en-US" dirty="0" err="1"/>
              <a:t>duhet</a:t>
            </a:r>
            <a:r>
              <a:rPr lang="en-US" dirty="0"/>
              <a:t> </a:t>
            </a:r>
            <a:r>
              <a:rPr lang="en-US" dirty="0" err="1"/>
              <a:t>të</a:t>
            </a:r>
            <a:r>
              <a:rPr lang="en-US" dirty="0"/>
              <a:t> </a:t>
            </a:r>
            <a:r>
              <a:rPr lang="en-US" dirty="0" err="1"/>
              <a:t>jetë</a:t>
            </a:r>
            <a:r>
              <a:rPr lang="en-US" dirty="0"/>
              <a:t> e </a:t>
            </a:r>
            <a:r>
              <a:rPr lang="en-US" dirty="0" err="1"/>
              <a:t>vërtetë</a:t>
            </a:r>
            <a:r>
              <a:rPr lang="en-US" dirty="0"/>
              <a:t> duke </a:t>
            </a:r>
            <a:r>
              <a:rPr lang="en-US" dirty="0" err="1"/>
              <a:t>thyer</a:t>
            </a:r>
            <a:r>
              <a:rPr lang="en-US" dirty="0"/>
              <a:t> </a:t>
            </a:r>
            <a:r>
              <a:rPr lang="en-US" dirty="0" err="1"/>
              <a:t>kornizat</a:t>
            </a:r>
            <a:r>
              <a:rPr lang="en-US" dirty="0"/>
              <a:t> </a:t>
            </a:r>
            <a:r>
              <a:rPr lang="en-US" dirty="0" err="1"/>
              <a:t>procedurale</a:t>
            </a:r>
            <a:r>
              <a:rPr lang="en-US" dirty="0"/>
              <a:t> </a:t>
            </a:r>
            <a:r>
              <a:rPr lang="en-US" dirty="0" err="1"/>
              <a:t>të</a:t>
            </a:r>
            <a:r>
              <a:rPr lang="en-US" dirty="0"/>
              <a:t> </a:t>
            </a:r>
            <a:r>
              <a:rPr lang="en-US" dirty="0" err="1"/>
              <a:t>mbylljes</a:t>
            </a:r>
            <a:r>
              <a:rPr lang="en-US" dirty="0"/>
              <a:t> </a:t>
            </a:r>
            <a:r>
              <a:rPr lang="en-US" dirty="0" err="1"/>
              <a:t>përfundimtare</a:t>
            </a:r>
            <a:r>
              <a:rPr lang="en-US" dirty="0"/>
              <a:t> </a:t>
            </a:r>
            <a:r>
              <a:rPr lang="en-US" dirty="0" err="1"/>
              <a:t>të</a:t>
            </a:r>
            <a:r>
              <a:rPr lang="en-US" dirty="0"/>
              <a:t> </a:t>
            </a:r>
            <a:r>
              <a:rPr lang="en-US" dirty="0" err="1"/>
              <a:t>gjykimit</a:t>
            </a:r>
            <a:r>
              <a:rPr lang="en-US" dirty="0"/>
              <a:t>. </a:t>
            </a:r>
            <a:r>
              <a:rPr lang="en-US" dirty="0" err="1"/>
              <a:t>Gjykimi</a:t>
            </a:r>
            <a:r>
              <a:rPr lang="en-US" dirty="0"/>
              <a:t> </a:t>
            </a:r>
            <a:r>
              <a:rPr lang="en-US" dirty="0" err="1"/>
              <a:t>rishikues</a:t>
            </a:r>
            <a:r>
              <a:rPr lang="en-US" dirty="0"/>
              <a:t>, </a:t>
            </a:r>
            <a:r>
              <a:rPr lang="en-US" dirty="0" err="1"/>
              <a:t>mbasi</a:t>
            </a:r>
            <a:r>
              <a:rPr lang="en-US" dirty="0"/>
              <a:t> </a:t>
            </a:r>
            <a:r>
              <a:rPr lang="en-US" dirty="0" err="1"/>
              <a:t>i</a:t>
            </a:r>
            <a:r>
              <a:rPr lang="en-US" dirty="0"/>
              <a:t> </a:t>
            </a:r>
            <a:r>
              <a:rPr lang="en-US" dirty="0" err="1"/>
              <a:t>hapet</a:t>
            </a:r>
            <a:r>
              <a:rPr lang="en-US" dirty="0"/>
              <a:t> </a:t>
            </a:r>
            <a:r>
              <a:rPr lang="en-US" dirty="0" err="1"/>
              <a:t>rrugë</a:t>
            </a:r>
            <a:r>
              <a:rPr lang="en-US" dirty="0"/>
              <a:t> </a:t>
            </a:r>
            <a:r>
              <a:rPr lang="en-US" dirty="0" err="1"/>
              <a:t>kërkesës</a:t>
            </a:r>
            <a:r>
              <a:rPr lang="en-US" dirty="0"/>
              <a:t> </a:t>
            </a:r>
            <a:r>
              <a:rPr lang="en-US" dirty="0" err="1"/>
              <a:t>së</a:t>
            </a:r>
            <a:r>
              <a:rPr lang="en-US" dirty="0"/>
              <a:t> </a:t>
            </a:r>
            <a:r>
              <a:rPr lang="en-US" dirty="0" err="1"/>
              <a:t>rishikimit</a:t>
            </a:r>
            <a:r>
              <a:rPr lang="en-US" dirty="0"/>
              <a:t> </a:t>
            </a:r>
            <a:r>
              <a:rPr lang="en-US" dirty="0" err="1"/>
              <a:t>nga</a:t>
            </a:r>
            <a:r>
              <a:rPr lang="en-US" dirty="0"/>
              <a:t> </a:t>
            </a:r>
            <a:r>
              <a:rPr lang="en-US" dirty="0" err="1"/>
              <a:t>gjykata</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që</a:t>
            </a:r>
            <a:r>
              <a:rPr lang="en-US" dirty="0"/>
              <a:t> ka </a:t>
            </a:r>
            <a:r>
              <a:rPr lang="en-US" dirty="0" err="1"/>
              <a:t>dhënë</a:t>
            </a:r>
            <a:r>
              <a:rPr lang="en-US" dirty="0"/>
              <a:t> </a:t>
            </a:r>
            <a:r>
              <a:rPr lang="en-US" dirty="0" err="1"/>
              <a:t>vendimin</a:t>
            </a:r>
            <a:r>
              <a:rPr lang="en-US" dirty="0"/>
              <a:t> </a:t>
            </a:r>
            <a:r>
              <a:rPr lang="en-US" dirty="0" err="1"/>
              <a:t>në</a:t>
            </a:r>
            <a:r>
              <a:rPr lang="en-US" dirty="0"/>
              <a:t> </a:t>
            </a:r>
            <a:r>
              <a:rPr lang="en-US" dirty="0" err="1"/>
              <a:t>dhomën</a:t>
            </a:r>
            <a:r>
              <a:rPr lang="en-US" dirty="0"/>
              <a:t> e </a:t>
            </a:r>
            <a:r>
              <a:rPr lang="en-US" dirty="0" err="1"/>
              <a:t>këshillimit</a:t>
            </a:r>
            <a:r>
              <a:rPr lang="en-US" dirty="0"/>
              <a:t>, pa </a:t>
            </a:r>
            <a:r>
              <a:rPr lang="en-US" dirty="0" err="1"/>
              <a:t>praninë</a:t>
            </a:r>
            <a:r>
              <a:rPr lang="en-US" dirty="0"/>
              <a:t> e </a:t>
            </a:r>
            <a:r>
              <a:rPr lang="en-US" dirty="0" err="1"/>
              <a:t>palëve</a:t>
            </a:r>
            <a:r>
              <a:rPr lang="en-US" dirty="0"/>
              <a:t>, </a:t>
            </a:r>
            <a:r>
              <a:rPr lang="en-US" dirty="0" err="1"/>
              <a:t>zhvillohet</a:t>
            </a:r>
            <a:r>
              <a:rPr lang="en-US" dirty="0"/>
              <a:t> </a:t>
            </a:r>
            <a:r>
              <a:rPr lang="en-US" dirty="0" err="1"/>
              <a:t>në</a:t>
            </a:r>
            <a:r>
              <a:rPr lang="en-US" dirty="0"/>
              <a:t> </a:t>
            </a:r>
            <a:r>
              <a:rPr lang="en-US" dirty="0" err="1"/>
              <a:t>gjykatën</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që</a:t>
            </a:r>
            <a:r>
              <a:rPr lang="en-US" dirty="0"/>
              <a:t> ka </a:t>
            </a:r>
            <a:r>
              <a:rPr lang="en-US" dirty="0" err="1"/>
              <a:t>dhënë</a:t>
            </a:r>
            <a:r>
              <a:rPr lang="en-US" dirty="0"/>
              <a:t> </a:t>
            </a:r>
            <a:r>
              <a:rPr lang="en-US" dirty="0" err="1"/>
              <a:t>vendimin</a:t>
            </a:r>
            <a:r>
              <a:rPr lang="en-US" dirty="0"/>
              <a:t> </a:t>
            </a:r>
            <a:r>
              <a:rPr lang="en-US" dirty="0" err="1"/>
              <a:t>ose</a:t>
            </a:r>
            <a:r>
              <a:rPr lang="en-US" dirty="0"/>
              <a:t> </a:t>
            </a:r>
            <a:r>
              <a:rPr lang="en-US" dirty="0" err="1"/>
              <a:t>në</a:t>
            </a:r>
            <a:r>
              <a:rPr lang="en-US" dirty="0"/>
              <a:t> </a:t>
            </a:r>
            <a:r>
              <a:rPr lang="en-US" dirty="0" err="1"/>
              <a:t>gjykatën</a:t>
            </a:r>
            <a:r>
              <a:rPr lang="en-US" dirty="0"/>
              <a:t> e </a:t>
            </a:r>
            <a:r>
              <a:rPr lang="en-US" dirty="0" err="1"/>
              <a:t>apelit</a:t>
            </a:r>
            <a:r>
              <a:rPr lang="en-US" dirty="0"/>
              <a:t> </a:t>
            </a:r>
            <a:r>
              <a:rPr lang="en-US" dirty="0" err="1"/>
              <a:t>kur</a:t>
            </a:r>
            <a:r>
              <a:rPr lang="en-US" dirty="0"/>
              <a:t> </a:t>
            </a:r>
            <a:r>
              <a:rPr lang="en-US" dirty="0" err="1"/>
              <a:t>kërkesa</a:t>
            </a:r>
            <a:r>
              <a:rPr lang="en-US" dirty="0"/>
              <a:t> </a:t>
            </a:r>
            <a:r>
              <a:rPr lang="en-US" dirty="0" err="1"/>
              <a:t>bëhet</a:t>
            </a:r>
            <a:r>
              <a:rPr lang="en-US" dirty="0"/>
              <a:t> </a:t>
            </a:r>
            <a:r>
              <a:rPr lang="en-US" dirty="0" err="1"/>
              <a:t>vetëm</a:t>
            </a:r>
            <a:r>
              <a:rPr lang="en-US" dirty="0"/>
              <a:t> </a:t>
            </a:r>
            <a:r>
              <a:rPr lang="en-US" dirty="0" err="1"/>
              <a:t>kundër</a:t>
            </a:r>
            <a:r>
              <a:rPr lang="en-US" dirty="0"/>
              <a:t> </a:t>
            </a:r>
            <a:r>
              <a:rPr lang="en-US" dirty="0" err="1"/>
              <a:t>këtij</a:t>
            </a:r>
            <a:r>
              <a:rPr lang="en-US" dirty="0"/>
              <a:t> </a:t>
            </a:r>
            <a:r>
              <a:rPr lang="en-US" dirty="0" err="1"/>
              <a:t>vendimi</a:t>
            </a:r>
            <a:r>
              <a:rPr lang="en-US" dirty="0"/>
              <a:t> (</a:t>
            </a:r>
            <a:r>
              <a:rPr lang="en-US" dirty="0" err="1"/>
              <a:t>neni</a:t>
            </a:r>
            <a:r>
              <a:rPr lang="en-US" dirty="0"/>
              <a:t> 453/3 </a:t>
            </a:r>
            <a:r>
              <a:rPr lang="en-US" dirty="0" err="1"/>
              <a:t>i</a:t>
            </a:r>
            <a:r>
              <a:rPr lang="en-US" dirty="0"/>
              <a:t> </a:t>
            </a:r>
            <a:r>
              <a:rPr lang="en-US" dirty="0" err="1"/>
              <a:t>K.Pr.Penale</a:t>
            </a:r>
            <a:r>
              <a:rPr lang="en-US" dirty="0"/>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Vleresimi</a:t>
            </a:r>
            <a:r>
              <a:rPr lang="en-US" dirty="0"/>
              <a:t> </a:t>
            </a:r>
            <a:r>
              <a:rPr lang="en-US" dirty="0" err="1"/>
              <a:t>i</a:t>
            </a:r>
            <a:r>
              <a:rPr lang="en-US" dirty="0"/>
              <a:t> </a:t>
            </a:r>
            <a:r>
              <a:rPr lang="en-US" dirty="0" err="1"/>
              <a:t>Gjykates</a:t>
            </a:r>
            <a:r>
              <a:rPr lang="en-US" dirty="0"/>
              <a:t> se </a:t>
            </a:r>
            <a:r>
              <a:rPr lang="en-US" dirty="0" err="1"/>
              <a:t>Faktit</a:t>
            </a:r>
            <a:endParaRPr lang="en-US" dirty="0"/>
          </a:p>
        </p:txBody>
      </p:sp>
      <p:sp>
        <p:nvSpPr>
          <p:cNvPr id="3" name="Content Placeholder 2"/>
          <p:cNvSpPr>
            <a:spLocks noGrp="1"/>
          </p:cNvSpPr>
          <p:nvPr>
            <p:ph sz="quarter" idx="1"/>
          </p:nvPr>
        </p:nvSpPr>
        <p:spPr>
          <a:xfrm>
            <a:off x="457200" y="1447800"/>
            <a:ext cx="8229600" cy="5029200"/>
          </a:xfrm>
        </p:spPr>
        <p:txBody>
          <a:bodyPr>
            <a:normAutofit fontScale="85000" lnSpcReduction="20000"/>
          </a:bodyPr>
          <a:lstStyle/>
          <a:p>
            <a:pPr algn="just"/>
            <a:r>
              <a:rPr lang="en-US" dirty="0" err="1"/>
              <a:t>Shqyrtimi</a:t>
            </a:r>
            <a:r>
              <a:rPr lang="en-US" dirty="0"/>
              <a:t> </a:t>
            </a:r>
            <a:r>
              <a:rPr lang="en-US" dirty="0" err="1"/>
              <a:t>i</a:t>
            </a:r>
            <a:r>
              <a:rPr lang="en-US" dirty="0"/>
              <a:t> </a:t>
            </a:r>
            <a:r>
              <a:rPr lang="en-US" dirty="0" err="1"/>
              <a:t>ri</a:t>
            </a:r>
            <a:r>
              <a:rPr lang="en-US" dirty="0"/>
              <a:t> </a:t>
            </a:r>
            <a:r>
              <a:rPr lang="en-US" dirty="0" err="1"/>
              <a:t>gjyqësor</a:t>
            </a:r>
            <a:r>
              <a:rPr lang="en-US" dirty="0"/>
              <a:t> </a:t>
            </a:r>
            <a:r>
              <a:rPr lang="en-US" dirty="0" err="1"/>
              <a:t>rishikues</a:t>
            </a:r>
            <a:r>
              <a:rPr lang="en-US" dirty="0"/>
              <a:t> </a:t>
            </a:r>
            <a:r>
              <a:rPr lang="en-US" dirty="0" err="1"/>
              <a:t>si</a:t>
            </a:r>
            <a:r>
              <a:rPr lang="en-US" dirty="0"/>
              <a:t> </a:t>
            </a:r>
            <a:r>
              <a:rPr lang="en-US" dirty="0" err="1"/>
              <a:t>rregull</a:t>
            </a:r>
            <a:r>
              <a:rPr lang="en-US" dirty="0"/>
              <a:t> </a:t>
            </a:r>
            <a:r>
              <a:rPr lang="en-US" dirty="0" err="1"/>
              <a:t>zhvillohet</a:t>
            </a:r>
            <a:r>
              <a:rPr lang="en-US" dirty="0"/>
              <a:t> </a:t>
            </a:r>
            <a:r>
              <a:rPr lang="en-US" dirty="0" err="1"/>
              <a:t>në</a:t>
            </a:r>
            <a:r>
              <a:rPr lang="en-US" dirty="0"/>
              <a:t> </a:t>
            </a:r>
            <a:r>
              <a:rPr lang="en-US" dirty="0" err="1"/>
              <a:t>gjykatën</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në</a:t>
            </a:r>
            <a:r>
              <a:rPr lang="en-US" dirty="0"/>
              <a:t> </a:t>
            </a:r>
            <a:r>
              <a:rPr lang="en-US" dirty="0" err="1"/>
              <a:t>një</a:t>
            </a:r>
            <a:r>
              <a:rPr lang="en-US" dirty="0"/>
              <a:t> </a:t>
            </a:r>
            <a:r>
              <a:rPr lang="en-US" dirty="0" err="1"/>
              <a:t>gjykim</a:t>
            </a:r>
            <a:r>
              <a:rPr lang="en-US" dirty="0"/>
              <a:t> </a:t>
            </a:r>
            <a:r>
              <a:rPr lang="en-US" dirty="0" err="1"/>
              <a:t>publik</a:t>
            </a:r>
            <a:r>
              <a:rPr lang="en-US" dirty="0"/>
              <a:t>. </a:t>
            </a:r>
            <a:r>
              <a:rPr lang="en-US" dirty="0" err="1"/>
              <a:t>Rregullat</a:t>
            </a:r>
            <a:r>
              <a:rPr lang="en-US" dirty="0"/>
              <a:t> </a:t>
            </a:r>
            <a:r>
              <a:rPr lang="en-US" dirty="0" err="1"/>
              <a:t>procedurale</a:t>
            </a:r>
            <a:r>
              <a:rPr lang="en-US" dirty="0"/>
              <a:t> </a:t>
            </a:r>
            <a:r>
              <a:rPr lang="en-US" dirty="0" err="1"/>
              <a:t>që</a:t>
            </a:r>
            <a:r>
              <a:rPr lang="en-US" dirty="0"/>
              <a:t> </a:t>
            </a:r>
            <a:r>
              <a:rPr lang="en-US" dirty="0" err="1"/>
              <a:t>ndiqen</a:t>
            </a:r>
            <a:r>
              <a:rPr lang="en-US" dirty="0"/>
              <a:t> </a:t>
            </a:r>
            <a:r>
              <a:rPr lang="en-US" dirty="0" err="1"/>
              <a:t>janë</a:t>
            </a:r>
            <a:r>
              <a:rPr lang="en-US" dirty="0"/>
              <a:t> </a:t>
            </a:r>
            <a:r>
              <a:rPr lang="en-US" dirty="0" err="1"/>
              <a:t>ato</a:t>
            </a:r>
            <a:r>
              <a:rPr lang="en-US" dirty="0"/>
              <a:t> </a:t>
            </a:r>
            <a:r>
              <a:rPr lang="en-US" dirty="0" err="1"/>
              <a:t>të</a:t>
            </a:r>
            <a:r>
              <a:rPr lang="en-US" dirty="0"/>
              <a:t> </a:t>
            </a:r>
            <a:r>
              <a:rPr lang="en-US" dirty="0" err="1"/>
              <a:t>parashikuara</a:t>
            </a:r>
            <a:r>
              <a:rPr lang="en-US" dirty="0"/>
              <a:t> </a:t>
            </a:r>
            <a:r>
              <a:rPr lang="en-US" dirty="0" err="1"/>
              <a:t>në</a:t>
            </a:r>
            <a:r>
              <a:rPr lang="en-US" dirty="0"/>
              <a:t> </a:t>
            </a:r>
            <a:r>
              <a:rPr lang="en-US" dirty="0" err="1"/>
              <a:t>kapitullin</a:t>
            </a:r>
            <a:r>
              <a:rPr lang="en-US" dirty="0"/>
              <a:t> e </a:t>
            </a:r>
            <a:r>
              <a:rPr lang="en-US" dirty="0" err="1"/>
              <a:t>gjykimit</a:t>
            </a:r>
            <a:r>
              <a:rPr lang="en-US" dirty="0"/>
              <a:t> </a:t>
            </a:r>
            <a:r>
              <a:rPr lang="en-US" dirty="0" err="1"/>
              <a:t>të</a:t>
            </a:r>
            <a:r>
              <a:rPr lang="en-US" dirty="0"/>
              <a:t> </a:t>
            </a:r>
            <a:r>
              <a:rPr lang="en-US" dirty="0" err="1"/>
              <a:t>shkallës</a:t>
            </a:r>
            <a:r>
              <a:rPr lang="en-US" dirty="0"/>
              <a:t> </a:t>
            </a:r>
            <a:r>
              <a:rPr lang="en-US" dirty="0" err="1"/>
              <a:t>së</a:t>
            </a:r>
            <a:r>
              <a:rPr lang="en-US" dirty="0"/>
              <a:t> </a:t>
            </a:r>
            <a:r>
              <a:rPr lang="en-US" dirty="0" err="1"/>
              <a:t>parë</a:t>
            </a:r>
            <a:r>
              <a:rPr lang="en-US" dirty="0"/>
              <a:t>, duke </a:t>
            </a:r>
            <a:r>
              <a:rPr lang="en-US" dirty="0" err="1"/>
              <a:t>mbajtur</a:t>
            </a:r>
            <a:r>
              <a:rPr lang="en-US" dirty="0"/>
              <a:t> </a:t>
            </a:r>
            <a:r>
              <a:rPr lang="en-US" dirty="0" err="1"/>
              <a:t>parasysh</a:t>
            </a:r>
            <a:r>
              <a:rPr lang="en-US" dirty="0"/>
              <a:t> </a:t>
            </a:r>
            <a:r>
              <a:rPr lang="en-US" dirty="0" err="1"/>
              <a:t>veçoritë</a:t>
            </a:r>
            <a:r>
              <a:rPr lang="en-US" dirty="0"/>
              <a:t> e </a:t>
            </a:r>
            <a:r>
              <a:rPr lang="en-US" dirty="0" err="1"/>
              <a:t>gjykimit</a:t>
            </a:r>
            <a:r>
              <a:rPr lang="en-US" dirty="0"/>
              <a:t> </a:t>
            </a:r>
            <a:r>
              <a:rPr lang="en-US" dirty="0" err="1"/>
              <a:t>rishikues</a:t>
            </a:r>
            <a:r>
              <a:rPr lang="en-US" dirty="0"/>
              <a:t>. </a:t>
            </a:r>
            <a:r>
              <a:rPr lang="en-US" dirty="0" err="1"/>
              <a:t>Rishikimi</a:t>
            </a:r>
            <a:r>
              <a:rPr lang="en-US" dirty="0"/>
              <a:t> </a:t>
            </a:r>
            <a:r>
              <a:rPr lang="en-US" dirty="0" err="1"/>
              <a:t>i</a:t>
            </a:r>
            <a:r>
              <a:rPr lang="en-US" dirty="0"/>
              <a:t> </a:t>
            </a:r>
            <a:r>
              <a:rPr lang="en-US" dirty="0" err="1"/>
              <a:t>vendimit</a:t>
            </a:r>
            <a:r>
              <a:rPr lang="en-US" dirty="0"/>
              <a:t>, duke </a:t>
            </a:r>
            <a:r>
              <a:rPr lang="en-US" dirty="0" err="1"/>
              <a:t>qenë</a:t>
            </a:r>
            <a:r>
              <a:rPr lang="en-US" dirty="0"/>
              <a:t> </a:t>
            </a:r>
            <a:r>
              <a:rPr lang="en-US" dirty="0" err="1"/>
              <a:t>mjet</a:t>
            </a:r>
            <a:r>
              <a:rPr lang="en-US" dirty="0"/>
              <a:t> </a:t>
            </a:r>
            <a:r>
              <a:rPr lang="en-US" dirty="0" err="1"/>
              <a:t>i</a:t>
            </a:r>
            <a:r>
              <a:rPr lang="en-US" dirty="0"/>
              <a:t> </a:t>
            </a:r>
            <a:r>
              <a:rPr lang="en-US" dirty="0" err="1"/>
              <a:t>jashtëzakonshëm</a:t>
            </a:r>
            <a:r>
              <a:rPr lang="en-US" dirty="0"/>
              <a:t> </a:t>
            </a:r>
            <a:r>
              <a:rPr lang="en-US" dirty="0" err="1"/>
              <a:t>ankimi</a:t>
            </a:r>
            <a:r>
              <a:rPr lang="en-US" dirty="0"/>
              <a:t> </a:t>
            </a:r>
            <a:r>
              <a:rPr lang="en-US" dirty="0" err="1"/>
              <a:t>i</a:t>
            </a:r>
            <a:r>
              <a:rPr lang="en-US" dirty="0"/>
              <a:t> </a:t>
            </a:r>
            <a:r>
              <a:rPr lang="en-US" dirty="0" err="1"/>
              <a:t>një</a:t>
            </a:r>
            <a:r>
              <a:rPr lang="en-US" dirty="0"/>
              <a:t> </a:t>
            </a:r>
            <a:r>
              <a:rPr lang="en-US" dirty="0" err="1"/>
              <a:t>vendimi</a:t>
            </a:r>
            <a:r>
              <a:rPr lang="en-US" dirty="0"/>
              <a:t> </a:t>
            </a:r>
            <a:r>
              <a:rPr lang="en-US" dirty="0" err="1"/>
              <a:t>të</a:t>
            </a:r>
            <a:r>
              <a:rPr lang="en-US" dirty="0"/>
              <a:t> </a:t>
            </a:r>
            <a:r>
              <a:rPr lang="en-US" dirty="0" err="1"/>
              <a:t>formës</a:t>
            </a:r>
            <a:r>
              <a:rPr lang="en-US" dirty="0"/>
              <a:t> </a:t>
            </a:r>
            <a:r>
              <a:rPr lang="en-US" dirty="0" err="1"/>
              <a:t>së</a:t>
            </a:r>
            <a:r>
              <a:rPr lang="en-US" dirty="0"/>
              <a:t> </a:t>
            </a:r>
            <a:r>
              <a:rPr lang="en-US" dirty="0" err="1"/>
              <a:t>prerë</a:t>
            </a:r>
            <a:r>
              <a:rPr lang="en-US" dirty="0"/>
              <a:t>, </a:t>
            </a:r>
            <a:r>
              <a:rPr lang="en-US" dirty="0" err="1"/>
              <a:t>nuk</a:t>
            </a:r>
            <a:r>
              <a:rPr lang="en-US" dirty="0"/>
              <a:t> pas </a:t>
            </a:r>
            <a:r>
              <a:rPr lang="en-US" dirty="0" err="1"/>
              <a:t>sjell</a:t>
            </a:r>
            <a:r>
              <a:rPr lang="en-US" dirty="0"/>
              <a:t> </a:t>
            </a:r>
            <a:r>
              <a:rPr lang="en-US" dirty="0" err="1"/>
              <a:t>pavlefshmërinë</a:t>
            </a:r>
            <a:r>
              <a:rPr lang="en-US" dirty="0"/>
              <a:t> e </a:t>
            </a:r>
            <a:r>
              <a:rPr lang="en-US" dirty="0" err="1"/>
              <a:t>provave</a:t>
            </a:r>
            <a:r>
              <a:rPr lang="en-US" dirty="0"/>
              <a:t> </a:t>
            </a:r>
            <a:r>
              <a:rPr lang="en-US" dirty="0" err="1"/>
              <a:t>të</a:t>
            </a:r>
            <a:r>
              <a:rPr lang="en-US" dirty="0"/>
              <a:t> </a:t>
            </a:r>
            <a:r>
              <a:rPr lang="en-US" dirty="0" err="1"/>
              <a:t>marra</a:t>
            </a:r>
            <a:r>
              <a:rPr lang="en-US" dirty="0"/>
              <a:t> </a:t>
            </a:r>
            <a:r>
              <a:rPr lang="en-US" dirty="0" err="1"/>
              <a:t>dhe</a:t>
            </a:r>
            <a:r>
              <a:rPr lang="en-US" dirty="0"/>
              <a:t> </a:t>
            </a:r>
            <a:r>
              <a:rPr lang="en-US" dirty="0" err="1"/>
              <a:t>të</a:t>
            </a:r>
            <a:r>
              <a:rPr lang="en-US" dirty="0"/>
              <a:t> </a:t>
            </a:r>
            <a:r>
              <a:rPr lang="en-US" dirty="0" err="1"/>
              <a:t>përdorura</a:t>
            </a:r>
            <a:r>
              <a:rPr lang="en-US" dirty="0"/>
              <a:t> </a:t>
            </a:r>
            <a:r>
              <a:rPr lang="en-US" dirty="0" err="1"/>
              <a:t>në</a:t>
            </a:r>
            <a:r>
              <a:rPr lang="en-US" dirty="0"/>
              <a:t> </a:t>
            </a:r>
            <a:r>
              <a:rPr lang="en-US" dirty="0" err="1"/>
              <a:t>vendimin</a:t>
            </a:r>
            <a:r>
              <a:rPr lang="en-US" dirty="0"/>
              <a:t> </a:t>
            </a:r>
            <a:r>
              <a:rPr lang="en-US" dirty="0" err="1"/>
              <a:t>që</a:t>
            </a:r>
            <a:r>
              <a:rPr lang="en-US" dirty="0"/>
              <a:t> do </a:t>
            </a:r>
            <a:r>
              <a:rPr lang="en-US" dirty="0" err="1"/>
              <a:t>të</a:t>
            </a:r>
            <a:r>
              <a:rPr lang="en-US" dirty="0"/>
              <a:t> </a:t>
            </a:r>
            <a:r>
              <a:rPr lang="en-US" dirty="0" err="1"/>
              <a:t>rishikohet</a:t>
            </a:r>
            <a:r>
              <a:rPr lang="en-US" dirty="0"/>
              <a:t>. </a:t>
            </a:r>
            <a:r>
              <a:rPr lang="en-US" dirty="0" err="1"/>
              <a:t>Veçoria</a:t>
            </a:r>
            <a:r>
              <a:rPr lang="en-US" dirty="0"/>
              <a:t> e </a:t>
            </a:r>
            <a:r>
              <a:rPr lang="en-US" dirty="0" err="1"/>
              <a:t>këtij</a:t>
            </a:r>
            <a:r>
              <a:rPr lang="en-US" dirty="0"/>
              <a:t> </a:t>
            </a:r>
            <a:r>
              <a:rPr lang="en-US" dirty="0" err="1"/>
              <a:t>gjykimi</a:t>
            </a:r>
            <a:r>
              <a:rPr lang="en-US" dirty="0"/>
              <a:t> </a:t>
            </a:r>
            <a:r>
              <a:rPr lang="en-US" dirty="0" err="1"/>
              <a:t>qëndron</a:t>
            </a:r>
            <a:r>
              <a:rPr lang="en-US" dirty="0"/>
              <a:t> </a:t>
            </a:r>
            <a:r>
              <a:rPr lang="en-US" dirty="0" err="1"/>
              <a:t>në</a:t>
            </a:r>
            <a:r>
              <a:rPr lang="en-US" dirty="0"/>
              <a:t> </a:t>
            </a:r>
            <a:r>
              <a:rPr lang="en-US" dirty="0" err="1"/>
              <a:t>marrjen</a:t>
            </a:r>
            <a:r>
              <a:rPr lang="en-US" dirty="0"/>
              <a:t> e </a:t>
            </a:r>
            <a:r>
              <a:rPr lang="en-US" dirty="0" err="1"/>
              <a:t>atyre</a:t>
            </a:r>
            <a:r>
              <a:rPr lang="en-US" dirty="0"/>
              <a:t> </a:t>
            </a:r>
            <a:r>
              <a:rPr lang="en-US" dirty="0" err="1"/>
              <a:t>provave</a:t>
            </a:r>
            <a:r>
              <a:rPr lang="en-US" dirty="0"/>
              <a:t> </a:t>
            </a:r>
            <a:r>
              <a:rPr lang="en-US" dirty="0" err="1"/>
              <a:t>të</a:t>
            </a:r>
            <a:r>
              <a:rPr lang="en-US" dirty="0"/>
              <a:t> </a:t>
            </a:r>
            <a:r>
              <a:rPr lang="en-US" dirty="0" err="1"/>
              <a:t>cilat</a:t>
            </a:r>
            <a:r>
              <a:rPr lang="en-US" dirty="0"/>
              <a:t> </a:t>
            </a:r>
            <a:r>
              <a:rPr lang="en-US" dirty="0" err="1"/>
              <a:t>kanë</a:t>
            </a:r>
            <a:r>
              <a:rPr lang="en-US" dirty="0"/>
              <a:t> </a:t>
            </a:r>
            <a:r>
              <a:rPr lang="en-US" dirty="0" err="1"/>
              <a:t>shërbyer</a:t>
            </a:r>
            <a:r>
              <a:rPr lang="en-US" dirty="0"/>
              <a:t> </a:t>
            </a:r>
            <a:r>
              <a:rPr lang="en-US" dirty="0" err="1"/>
              <a:t>si</a:t>
            </a:r>
            <a:r>
              <a:rPr lang="en-US" dirty="0"/>
              <a:t> </a:t>
            </a:r>
            <a:r>
              <a:rPr lang="en-US" dirty="0" err="1"/>
              <a:t>shkak</a:t>
            </a:r>
            <a:r>
              <a:rPr lang="en-US" dirty="0"/>
              <a:t> </a:t>
            </a:r>
            <a:r>
              <a:rPr lang="en-US" dirty="0" err="1"/>
              <a:t>për</a:t>
            </a:r>
            <a:r>
              <a:rPr lang="en-US" dirty="0"/>
              <a:t> </a:t>
            </a:r>
            <a:r>
              <a:rPr lang="en-US" dirty="0" err="1"/>
              <a:t>pranimin</a:t>
            </a:r>
            <a:r>
              <a:rPr lang="en-US" dirty="0"/>
              <a:t> e </a:t>
            </a:r>
            <a:r>
              <a:rPr lang="en-US" dirty="0" err="1"/>
              <a:t>rishikimit</a:t>
            </a:r>
            <a:r>
              <a:rPr lang="en-US" dirty="0"/>
              <a:t>. </a:t>
            </a:r>
            <a:r>
              <a:rPr lang="en-US" dirty="0" err="1"/>
              <a:t>Gjykata</a:t>
            </a:r>
            <a:r>
              <a:rPr lang="en-US" dirty="0"/>
              <a:t> </a:t>
            </a:r>
            <a:r>
              <a:rPr lang="en-US" dirty="0" err="1"/>
              <a:t>që</a:t>
            </a:r>
            <a:r>
              <a:rPr lang="en-US" dirty="0"/>
              <a:t> </a:t>
            </a:r>
            <a:r>
              <a:rPr lang="en-US" dirty="0" err="1"/>
              <a:t>rishikon</a:t>
            </a:r>
            <a:r>
              <a:rPr lang="en-US" dirty="0"/>
              <a:t> </a:t>
            </a:r>
            <a:r>
              <a:rPr lang="en-US" dirty="0" err="1"/>
              <a:t>çështjen</a:t>
            </a:r>
            <a:r>
              <a:rPr lang="en-US" dirty="0"/>
              <a:t> </a:t>
            </a:r>
            <a:r>
              <a:rPr lang="en-US" dirty="0" err="1"/>
              <a:t>është</a:t>
            </a:r>
            <a:r>
              <a:rPr lang="en-US" dirty="0"/>
              <a:t> e </a:t>
            </a:r>
            <a:r>
              <a:rPr lang="en-US" dirty="0" err="1"/>
              <a:t>detyruar</a:t>
            </a:r>
            <a:r>
              <a:rPr lang="en-US" dirty="0"/>
              <a:t> </a:t>
            </a:r>
            <a:r>
              <a:rPr lang="en-US" dirty="0" err="1"/>
              <a:t>të</a:t>
            </a:r>
            <a:r>
              <a:rPr lang="en-US" dirty="0"/>
              <a:t> </a:t>
            </a:r>
            <a:r>
              <a:rPr lang="en-US" dirty="0" err="1"/>
              <a:t>marrë</a:t>
            </a:r>
            <a:r>
              <a:rPr lang="en-US" dirty="0"/>
              <a:t> </a:t>
            </a:r>
            <a:r>
              <a:rPr lang="en-US" dirty="0" err="1"/>
              <a:t>në</a:t>
            </a:r>
            <a:r>
              <a:rPr lang="en-US" dirty="0"/>
              <a:t> </a:t>
            </a:r>
            <a:r>
              <a:rPr lang="en-US" dirty="0" err="1"/>
              <a:t>rivlerësim</a:t>
            </a:r>
            <a:r>
              <a:rPr lang="en-US" dirty="0"/>
              <a:t> </a:t>
            </a:r>
            <a:r>
              <a:rPr lang="en-US" dirty="0" err="1"/>
              <a:t>provat</a:t>
            </a:r>
            <a:r>
              <a:rPr lang="en-US" dirty="0"/>
              <a:t> </a:t>
            </a:r>
            <a:r>
              <a:rPr lang="en-US" dirty="0" err="1"/>
              <a:t>të</a:t>
            </a:r>
            <a:r>
              <a:rPr lang="en-US" dirty="0"/>
              <a:t> </a:t>
            </a:r>
            <a:r>
              <a:rPr lang="en-US" dirty="0" err="1"/>
              <a:t>cilat</a:t>
            </a:r>
            <a:r>
              <a:rPr lang="en-US" dirty="0"/>
              <a:t> </a:t>
            </a:r>
            <a:r>
              <a:rPr lang="en-US" dirty="0" err="1"/>
              <a:t>kanë</a:t>
            </a:r>
            <a:r>
              <a:rPr lang="en-US" dirty="0"/>
              <a:t> </a:t>
            </a:r>
            <a:r>
              <a:rPr lang="en-US" dirty="0" err="1"/>
              <a:t>shërbyer</a:t>
            </a:r>
            <a:r>
              <a:rPr lang="en-US" dirty="0"/>
              <a:t> </a:t>
            </a:r>
            <a:r>
              <a:rPr lang="en-US" dirty="0" err="1"/>
              <a:t>në</a:t>
            </a:r>
            <a:r>
              <a:rPr lang="en-US" dirty="0"/>
              <a:t> </a:t>
            </a:r>
            <a:r>
              <a:rPr lang="en-US" dirty="0" err="1"/>
              <a:t>dhënien</a:t>
            </a:r>
            <a:r>
              <a:rPr lang="en-US" dirty="0"/>
              <a:t> e </a:t>
            </a:r>
            <a:r>
              <a:rPr lang="en-US" dirty="0" err="1"/>
              <a:t>vendimit</a:t>
            </a:r>
            <a:r>
              <a:rPr lang="en-US" dirty="0"/>
              <a:t> pa </a:t>
            </a:r>
            <a:r>
              <a:rPr lang="en-US" dirty="0" err="1"/>
              <a:t>ju</a:t>
            </a:r>
            <a:r>
              <a:rPr lang="en-US" dirty="0"/>
              <a:t> </a:t>
            </a:r>
            <a:r>
              <a:rPr lang="en-US" dirty="0" err="1"/>
              <a:t>futur</a:t>
            </a:r>
            <a:r>
              <a:rPr lang="en-US" dirty="0"/>
              <a:t> </a:t>
            </a:r>
            <a:r>
              <a:rPr lang="en-US" dirty="0" err="1"/>
              <a:t>edhe</a:t>
            </a:r>
            <a:r>
              <a:rPr lang="en-US" dirty="0"/>
              <a:t> </a:t>
            </a:r>
            <a:r>
              <a:rPr lang="en-US" dirty="0" err="1"/>
              <a:t>një</a:t>
            </a:r>
            <a:r>
              <a:rPr lang="en-US" dirty="0"/>
              <a:t> </a:t>
            </a:r>
            <a:r>
              <a:rPr lang="en-US" dirty="0" err="1"/>
              <a:t>herë</a:t>
            </a:r>
            <a:r>
              <a:rPr lang="en-US" dirty="0"/>
              <a:t> </a:t>
            </a:r>
            <a:r>
              <a:rPr lang="en-US" dirty="0" err="1"/>
              <a:t>shqyrtimit</a:t>
            </a:r>
            <a:r>
              <a:rPr lang="en-US" dirty="0"/>
              <a:t> </a:t>
            </a:r>
            <a:r>
              <a:rPr lang="en-US" dirty="0" err="1"/>
              <a:t>të</a:t>
            </a:r>
            <a:r>
              <a:rPr lang="en-US" dirty="0"/>
              <a:t> </a:t>
            </a:r>
            <a:r>
              <a:rPr lang="en-US" dirty="0" err="1"/>
              <a:t>tyre</a:t>
            </a:r>
            <a:r>
              <a:rPr lang="en-US" dirty="0"/>
              <a:t> </a:t>
            </a:r>
            <a:r>
              <a:rPr lang="en-US" dirty="0" err="1"/>
              <a:t>dhe</a:t>
            </a:r>
            <a:r>
              <a:rPr lang="en-US" dirty="0"/>
              <a:t> duke e </a:t>
            </a:r>
            <a:r>
              <a:rPr lang="en-US" dirty="0" err="1"/>
              <a:t>përqendruar</a:t>
            </a:r>
            <a:r>
              <a:rPr lang="en-US" dirty="0"/>
              <a:t> </a:t>
            </a:r>
            <a:r>
              <a:rPr lang="en-US" dirty="0" err="1"/>
              <a:t>hetimin</a:t>
            </a:r>
            <a:r>
              <a:rPr lang="en-US" dirty="0"/>
              <a:t> </a:t>
            </a:r>
            <a:r>
              <a:rPr lang="en-US" dirty="0" err="1"/>
              <a:t>gjyqësor</a:t>
            </a:r>
            <a:r>
              <a:rPr lang="en-US" dirty="0"/>
              <a:t> </a:t>
            </a:r>
            <a:r>
              <a:rPr lang="en-US" dirty="0" err="1"/>
              <a:t>vetëm</a:t>
            </a:r>
            <a:r>
              <a:rPr lang="en-US" dirty="0"/>
              <a:t> </a:t>
            </a:r>
            <a:r>
              <a:rPr lang="en-US" dirty="0" err="1"/>
              <a:t>në</a:t>
            </a:r>
            <a:r>
              <a:rPr lang="en-US" dirty="0"/>
              <a:t> </a:t>
            </a:r>
            <a:r>
              <a:rPr lang="en-US" dirty="0" err="1"/>
              <a:t>ato</a:t>
            </a:r>
            <a:r>
              <a:rPr lang="en-US" dirty="0"/>
              <a:t> </a:t>
            </a:r>
            <a:r>
              <a:rPr lang="en-US" dirty="0" err="1"/>
              <a:t>prova</a:t>
            </a:r>
            <a:r>
              <a:rPr lang="en-US" dirty="0"/>
              <a:t> </a:t>
            </a:r>
            <a:r>
              <a:rPr lang="en-US" dirty="0" err="1"/>
              <a:t>të</a:t>
            </a:r>
            <a:r>
              <a:rPr lang="en-US" dirty="0"/>
              <a:t> </a:t>
            </a:r>
            <a:r>
              <a:rPr lang="en-US" dirty="0" err="1"/>
              <a:t>cilat</a:t>
            </a:r>
            <a:r>
              <a:rPr lang="en-US" dirty="0"/>
              <a:t> </a:t>
            </a:r>
            <a:r>
              <a:rPr lang="en-US" dirty="0" err="1"/>
              <a:t>kanë</a:t>
            </a:r>
            <a:r>
              <a:rPr lang="en-US" dirty="0"/>
              <a:t> </a:t>
            </a:r>
            <a:r>
              <a:rPr lang="en-US" dirty="0" err="1"/>
              <a:t>shërbyer</a:t>
            </a:r>
            <a:r>
              <a:rPr lang="en-US" dirty="0"/>
              <a:t> </a:t>
            </a:r>
            <a:r>
              <a:rPr lang="en-US" dirty="0" err="1"/>
              <a:t>si</a:t>
            </a:r>
            <a:r>
              <a:rPr lang="en-US" dirty="0"/>
              <a:t> </a:t>
            </a:r>
            <a:r>
              <a:rPr lang="en-US" dirty="0" err="1"/>
              <a:t>objekt</a:t>
            </a:r>
            <a:r>
              <a:rPr lang="en-US" dirty="0"/>
              <a:t> </a:t>
            </a:r>
            <a:r>
              <a:rPr lang="en-US" dirty="0" err="1"/>
              <a:t>i</a:t>
            </a:r>
            <a:r>
              <a:rPr lang="en-US" dirty="0"/>
              <a:t> </a:t>
            </a:r>
            <a:r>
              <a:rPr lang="en-US" dirty="0" err="1"/>
              <a:t>kërkesës</a:t>
            </a:r>
            <a:r>
              <a:rPr lang="en-US" dirty="0"/>
              <a:t> </a:t>
            </a:r>
            <a:r>
              <a:rPr lang="en-US" dirty="0" err="1"/>
              <a:t>për</a:t>
            </a:r>
            <a:r>
              <a:rPr lang="en-US" dirty="0"/>
              <a:t> </a:t>
            </a:r>
            <a:r>
              <a:rPr lang="en-US" dirty="0" err="1"/>
              <a:t>rishikim</a:t>
            </a:r>
            <a:r>
              <a:rPr lang="en-US" dirty="0"/>
              <a:t> e </a:t>
            </a:r>
            <a:r>
              <a:rPr lang="en-US" dirty="0" err="1"/>
              <a:t>që</a:t>
            </a:r>
            <a:r>
              <a:rPr lang="en-US" dirty="0"/>
              <a:t> </a:t>
            </a:r>
            <a:r>
              <a:rPr lang="en-US" dirty="0" err="1"/>
              <a:t>janë</a:t>
            </a:r>
            <a:r>
              <a:rPr lang="en-US" dirty="0"/>
              <a:t> </a:t>
            </a:r>
            <a:r>
              <a:rPr lang="en-US" dirty="0" err="1"/>
              <a:t>përdorur</a:t>
            </a:r>
            <a:r>
              <a:rPr lang="en-US" dirty="0"/>
              <a:t> </a:t>
            </a:r>
            <a:r>
              <a:rPr lang="en-US" dirty="0" err="1"/>
              <a:t>si</a:t>
            </a:r>
            <a:r>
              <a:rPr lang="en-US" dirty="0"/>
              <a:t> </a:t>
            </a:r>
            <a:r>
              <a:rPr lang="en-US" dirty="0" err="1"/>
              <a:t>shkak</a:t>
            </a:r>
            <a:r>
              <a:rPr lang="en-US" dirty="0"/>
              <a:t> </a:t>
            </a:r>
            <a:r>
              <a:rPr lang="en-US" dirty="0" err="1"/>
              <a:t>për</a:t>
            </a:r>
            <a:r>
              <a:rPr lang="en-US" dirty="0"/>
              <a:t> </a:t>
            </a:r>
            <a:r>
              <a:rPr lang="en-US" dirty="0" err="1"/>
              <a:t>pranimin</a:t>
            </a:r>
            <a:r>
              <a:rPr lang="en-US" dirty="0"/>
              <a:t> e </a:t>
            </a:r>
            <a:r>
              <a:rPr lang="en-US" dirty="0" err="1"/>
              <a:t>rishikimit</a:t>
            </a:r>
            <a:r>
              <a:rPr lang="en-US" dirty="0"/>
              <a:t>. </a:t>
            </a:r>
            <a:r>
              <a:rPr lang="en-US" dirty="0" err="1"/>
              <a:t>Në</a:t>
            </a:r>
            <a:r>
              <a:rPr lang="en-US" dirty="0"/>
              <a:t> </a:t>
            </a:r>
            <a:r>
              <a:rPr lang="en-US" dirty="0" err="1"/>
              <a:t>këtë</a:t>
            </a:r>
            <a:r>
              <a:rPr lang="en-US" dirty="0"/>
              <a:t> </a:t>
            </a:r>
            <a:r>
              <a:rPr lang="en-US" dirty="0" err="1"/>
              <a:t>proces</a:t>
            </a:r>
            <a:r>
              <a:rPr lang="en-US" dirty="0"/>
              <a:t> </a:t>
            </a:r>
            <a:r>
              <a:rPr lang="en-US" dirty="0" err="1"/>
              <a:t>rishikues</a:t>
            </a:r>
            <a:r>
              <a:rPr lang="en-US" dirty="0"/>
              <a:t> </a:t>
            </a:r>
            <a:r>
              <a:rPr lang="en-US" dirty="0" err="1"/>
              <a:t>vlerësimi</a:t>
            </a:r>
            <a:r>
              <a:rPr lang="en-US" dirty="0"/>
              <a:t> </a:t>
            </a:r>
            <a:r>
              <a:rPr lang="en-US" dirty="0" err="1"/>
              <a:t>i</a:t>
            </a:r>
            <a:r>
              <a:rPr lang="en-US" dirty="0"/>
              <a:t> </a:t>
            </a:r>
            <a:r>
              <a:rPr lang="en-US" dirty="0" err="1"/>
              <a:t>provave</a:t>
            </a:r>
            <a:r>
              <a:rPr lang="en-US" dirty="0"/>
              <a:t> </a:t>
            </a:r>
            <a:r>
              <a:rPr lang="en-US" dirty="0" err="1"/>
              <a:t>të</a:t>
            </a:r>
            <a:r>
              <a:rPr lang="en-US" dirty="0"/>
              <a:t> </a:t>
            </a:r>
            <a:r>
              <a:rPr lang="en-US" dirty="0" err="1"/>
              <a:t>reja</a:t>
            </a:r>
            <a:r>
              <a:rPr lang="en-US" dirty="0"/>
              <a:t> do </a:t>
            </a:r>
            <a:r>
              <a:rPr lang="en-US" dirty="0" err="1"/>
              <a:t>të</a:t>
            </a:r>
            <a:r>
              <a:rPr lang="en-US" dirty="0"/>
              <a:t> </a:t>
            </a:r>
            <a:r>
              <a:rPr lang="en-US" dirty="0" err="1"/>
              <a:t>jetë</a:t>
            </a:r>
            <a:r>
              <a:rPr lang="en-US" dirty="0"/>
              <a:t> </a:t>
            </a:r>
            <a:r>
              <a:rPr lang="en-US" dirty="0" err="1"/>
              <a:t>në</a:t>
            </a:r>
            <a:r>
              <a:rPr lang="en-US" dirty="0"/>
              <a:t> </a:t>
            </a:r>
            <a:r>
              <a:rPr lang="en-US" dirty="0" err="1"/>
              <a:t>tërësi</a:t>
            </a:r>
            <a:r>
              <a:rPr lang="en-US" dirty="0"/>
              <a:t> </a:t>
            </a:r>
            <a:r>
              <a:rPr lang="en-US" dirty="0" err="1"/>
              <a:t>së</a:t>
            </a:r>
            <a:r>
              <a:rPr lang="en-US" dirty="0"/>
              <a:t> </a:t>
            </a:r>
            <a:r>
              <a:rPr lang="en-US" dirty="0" err="1"/>
              <a:t>bashku</a:t>
            </a:r>
            <a:r>
              <a:rPr lang="en-US" dirty="0"/>
              <a:t> me </a:t>
            </a:r>
            <a:r>
              <a:rPr lang="en-US" dirty="0" err="1"/>
              <a:t>provat</a:t>
            </a:r>
            <a:r>
              <a:rPr lang="en-US" dirty="0"/>
              <a:t> e </a:t>
            </a:r>
            <a:r>
              <a:rPr lang="en-US" dirty="0" err="1"/>
              <a:t>tjera</a:t>
            </a:r>
            <a:r>
              <a:rPr lang="en-US" dirty="0"/>
              <a:t> </a:t>
            </a:r>
            <a:r>
              <a:rPr lang="en-US" dirty="0" err="1"/>
              <a:t>të</a:t>
            </a:r>
            <a:r>
              <a:rPr lang="en-US" dirty="0"/>
              <a:t> </a:t>
            </a:r>
            <a:r>
              <a:rPr lang="en-US" dirty="0" err="1"/>
              <a:t>shqyrtuara</a:t>
            </a:r>
            <a:r>
              <a:rPr lang="en-US" dirty="0"/>
              <a:t> </a:t>
            </a:r>
            <a:r>
              <a:rPr lang="en-US" dirty="0" err="1"/>
              <a:t>më</a:t>
            </a:r>
            <a:r>
              <a:rPr lang="en-US" dirty="0"/>
              <a:t> </a:t>
            </a:r>
            <a:r>
              <a:rPr lang="en-US" dirty="0" err="1"/>
              <a:t>parë</a:t>
            </a:r>
            <a:r>
              <a:rPr lang="en-US" dirty="0"/>
              <a:t> me </a:t>
            </a:r>
            <a:r>
              <a:rPr lang="en-US" dirty="0" err="1"/>
              <a:t>qëllimin</a:t>
            </a:r>
            <a:r>
              <a:rPr lang="en-US" dirty="0"/>
              <a:t> </a:t>
            </a:r>
            <a:r>
              <a:rPr lang="en-US" dirty="0" err="1"/>
              <a:t>që</a:t>
            </a:r>
            <a:r>
              <a:rPr lang="en-US" dirty="0"/>
              <a:t> </a:t>
            </a:r>
            <a:r>
              <a:rPr lang="en-US" dirty="0" err="1"/>
              <a:t>provat</a:t>
            </a:r>
            <a:r>
              <a:rPr lang="en-US" dirty="0"/>
              <a:t> e </a:t>
            </a:r>
            <a:r>
              <a:rPr lang="en-US" dirty="0" err="1"/>
              <a:t>reja</a:t>
            </a:r>
            <a:r>
              <a:rPr lang="en-US" dirty="0"/>
              <a:t> </a:t>
            </a:r>
            <a:r>
              <a:rPr lang="en-US" dirty="0" err="1"/>
              <a:t>së</a:t>
            </a:r>
            <a:r>
              <a:rPr lang="en-US" dirty="0"/>
              <a:t> </a:t>
            </a:r>
            <a:r>
              <a:rPr lang="en-US" dirty="0" err="1"/>
              <a:t>bashku</a:t>
            </a:r>
            <a:r>
              <a:rPr lang="en-US" dirty="0"/>
              <a:t> </a:t>
            </a:r>
            <a:r>
              <a:rPr lang="en-US" dirty="0" err="1"/>
              <a:t>ose</a:t>
            </a:r>
            <a:r>
              <a:rPr lang="en-US" dirty="0"/>
              <a:t> </a:t>
            </a:r>
            <a:r>
              <a:rPr lang="en-US" dirty="0" err="1"/>
              <a:t>në</a:t>
            </a:r>
            <a:r>
              <a:rPr lang="en-US" dirty="0"/>
              <a:t> </a:t>
            </a:r>
            <a:r>
              <a:rPr lang="en-US" dirty="0" err="1"/>
              <a:t>mënyrë</a:t>
            </a:r>
            <a:r>
              <a:rPr lang="en-US" dirty="0"/>
              <a:t> </a:t>
            </a:r>
            <a:r>
              <a:rPr lang="en-US" dirty="0" err="1"/>
              <a:t>të</a:t>
            </a:r>
            <a:r>
              <a:rPr lang="en-US" dirty="0"/>
              <a:t> </a:t>
            </a:r>
            <a:r>
              <a:rPr lang="en-US" dirty="0" err="1"/>
              <a:t>veçantë</a:t>
            </a:r>
            <a:r>
              <a:rPr lang="en-US" dirty="0"/>
              <a:t> </a:t>
            </a:r>
            <a:r>
              <a:rPr lang="en-US" dirty="0" err="1"/>
              <a:t>të</a:t>
            </a:r>
            <a:r>
              <a:rPr lang="en-US" dirty="0"/>
              <a:t> </a:t>
            </a:r>
            <a:r>
              <a:rPr lang="en-US" dirty="0" err="1"/>
              <a:t>çojnë</a:t>
            </a:r>
            <a:r>
              <a:rPr lang="en-US" dirty="0"/>
              <a:t> </a:t>
            </a:r>
            <a:r>
              <a:rPr lang="en-US" dirty="0" err="1"/>
              <a:t>gjykatën</a:t>
            </a:r>
            <a:r>
              <a:rPr lang="en-US" dirty="0"/>
              <a:t> </a:t>
            </a:r>
            <a:r>
              <a:rPr lang="en-US" dirty="0" err="1"/>
              <a:t>në</a:t>
            </a:r>
            <a:r>
              <a:rPr lang="en-US" dirty="0"/>
              <a:t> </a:t>
            </a:r>
            <a:r>
              <a:rPr lang="en-US" dirty="0" err="1"/>
              <a:t>konfirmimin</a:t>
            </a:r>
            <a:r>
              <a:rPr lang="en-US" dirty="0"/>
              <a:t> e </a:t>
            </a:r>
            <a:r>
              <a:rPr lang="en-US" dirty="0" err="1"/>
              <a:t>vendimit</a:t>
            </a:r>
            <a:r>
              <a:rPr lang="en-US" dirty="0"/>
              <a:t> </a:t>
            </a:r>
            <a:r>
              <a:rPr lang="en-US" dirty="0" err="1"/>
              <a:t>të</a:t>
            </a:r>
            <a:r>
              <a:rPr lang="en-US" dirty="0"/>
              <a:t> </a:t>
            </a:r>
            <a:r>
              <a:rPr lang="en-US" dirty="0" err="1"/>
              <a:t>parë</a:t>
            </a:r>
            <a:r>
              <a:rPr lang="en-US" dirty="0"/>
              <a:t> </a:t>
            </a:r>
            <a:r>
              <a:rPr lang="en-US" dirty="0" err="1"/>
              <a:t>që</a:t>
            </a:r>
            <a:r>
              <a:rPr lang="en-US" dirty="0"/>
              <a:t> </a:t>
            </a:r>
            <a:r>
              <a:rPr lang="en-US" dirty="0" err="1"/>
              <a:t>rishikohet</a:t>
            </a:r>
            <a:r>
              <a:rPr lang="en-US" dirty="0"/>
              <a:t>, </a:t>
            </a:r>
            <a:r>
              <a:rPr lang="en-US" dirty="0" err="1"/>
              <a:t>ose</a:t>
            </a:r>
            <a:r>
              <a:rPr lang="en-US" dirty="0"/>
              <a:t> </a:t>
            </a:r>
            <a:r>
              <a:rPr lang="en-US" dirty="0" err="1"/>
              <a:t>në</a:t>
            </a:r>
            <a:r>
              <a:rPr lang="en-US" dirty="0"/>
              <a:t> </a:t>
            </a:r>
            <a:r>
              <a:rPr lang="en-US" dirty="0" err="1"/>
              <a:t>një</a:t>
            </a:r>
            <a:r>
              <a:rPr lang="en-US" dirty="0"/>
              <a:t> </a:t>
            </a:r>
            <a:r>
              <a:rPr lang="en-US" dirty="0" err="1"/>
              <a:t>vendimmarrje</a:t>
            </a:r>
            <a:r>
              <a:rPr lang="en-US" dirty="0"/>
              <a:t> </a:t>
            </a:r>
            <a:r>
              <a:rPr lang="en-US" dirty="0" err="1"/>
              <a:t>të</a:t>
            </a:r>
            <a:r>
              <a:rPr lang="en-US" dirty="0"/>
              <a:t> </a:t>
            </a:r>
            <a:r>
              <a:rPr lang="en-US" dirty="0" err="1"/>
              <a:t>ndryshme</a:t>
            </a:r>
            <a:r>
              <a:rPr lang="en-US" dirty="0"/>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8229600" cy="6248400"/>
          </a:xfrm>
        </p:spPr>
        <p:txBody>
          <a:bodyPr>
            <a:normAutofit fontScale="92500" lnSpcReduction="10000"/>
          </a:bodyPr>
          <a:lstStyle/>
          <a:p>
            <a:pPr algn="just">
              <a:buFont typeface="Wingdings" pitchFamily="2" charset="2"/>
              <a:buChar char="v"/>
            </a:pPr>
            <a:r>
              <a:rPr lang="en-US" sz="1800" dirty="0" err="1"/>
              <a:t>Së</a:t>
            </a:r>
            <a:r>
              <a:rPr lang="en-US" sz="1800" dirty="0"/>
              <a:t> </a:t>
            </a:r>
            <a:r>
              <a:rPr lang="en-US" sz="1800" dirty="0" err="1"/>
              <a:t>dyti</a:t>
            </a:r>
            <a:r>
              <a:rPr lang="en-US" sz="1800" dirty="0"/>
              <a:t>, </a:t>
            </a:r>
            <a:r>
              <a:rPr lang="en-US" sz="1800" dirty="0" err="1"/>
              <a:t>në</a:t>
            </a:r>
            <a:r>
              <a:rPr lang="en-US" sz="1800" dirty="0"/>
              <a:t> </a:t>
            </a:r>
            <a:r>
              <a:rPr lang="en-US" sz="1800" dirty="0" err="1"/>
              <a:t>rast</a:t>
            </a:r>
            <a:r>
              <a:rPr lang="en-US" sz="1800" dirty="0"/>
              <a:t> se </a:t>
            </a:r>
            <a:r>
              <a:rPr lang="en-US" sz="1800" dirty="0" err="1"/>
              <a:t>pranohet</a:t>
            </a:r>
            <a:r>
              <a:rPr lang="en-US" sz="1800" dirty="0"/>
              <a:t> </a:t>
            </a:r>
            <a:r>
              <a:rPr lang="en-US" sz="1800" dirty="0" err="1"/>
              <a:t>kërkesa</a:t>
            </a:r>
            <a:r>
              <a:rPr lang="en-US" sz="1800" dirty="0"/>
              <a:t> </a:t>
            </a:r>
            <a:r>
              <a:rPr lang="en-US" sz="1800" dirty="0" err="1"/>
              <a:t>për</a:t>
            </a:r>
            <a:r>
              <a:rPr lang="en-US" sz="1800" dirty="0"/>
              <a:t> </a:t>
            </a:r>
            <a:r>
              <a:rPr lang="en-US" sz="1800" dirty="0" err="1"/>
              <a:t>rishikimin</a:t>
            </a:r>
            <a:r>
              <a:rPr lang="en-US" sz="1800" dirty="0"/>
              <a:t> e </a:t>
            </a:r>
            <a:r>
              <a:rPr lang="en-US" sz="1800" dirty="0" err="1"/>
              <a:t>vendimit</a:t>
            </a:r>
            <a:r>
              <a:rPr lang="en-US" sz="1800" dirty="0"/>
              <a:t> </a:t>
            </a:r>
            <a:r>
              <a:rPr lang="en-US" sz="1800" dirty="0" err="1"/>
              <a:t>për</a:t>
            </a:r>
            <a:r>
              <a:rPr lang="en-US" sz="1800" dirty="0"/>
              <a:t> </a:t>
            </a:r>
            <a:r>
              <a:rPr lang="en-US" sz="1800" dirty="0" err="1"/>
              <a:t>një</a:t>
            </a:r>
            <a:r>
              <a:rPr lang="en-US" sz="1800" dirty="0"/>
              <a:t> </a:t>
            </a:r>
            <a:r>
              <a:rPr lang="en-US" sz="1800" dirty="0" err="1"/>
              <a:t>nga</a:t>
            </a:r>
            <a:r>
              <a:rPr lang="en-US" sz="1800" dirty="0"/>
              <a:t> </a:t>
            </a:r>
            <a:r>
              <a:rPr lang="en-US" sz="1800" dirty="0" err="1"/>
              <a:t>shkaqet</a:t>
            </a:r>
            <a:r>
              <a:rPr lang="en-US" sz="1800" dirty="0"/>
              <a:t> e </a:t>
            </a:r>
            <a:r>
              <a:rPr lang="en-US" sz="1800" dirty="0" err="1"/>
              <a:t>parashikuara</a:t>
            </a:r>
            <a:r>
              <a:rPr lang="en-US" sz="1800" dirty="0"/>
              <a:t> </a:t>
            </a:r>
            <a:r>
              <a:rPr lang="en-US" sz="1800" dirty="0" err="1"/>
              <a:t>nga</a:t>
            </a:r>
            <a:r>
              <a:rPr lang="en-US" sz="1800" dirty="0"/>
              <a:t> </a:t>
            </a:r>
            <a:r>
              <a:rPr lang="en-US" sz="1800" dirty="0" err="1"/>
              <a:t>neni</a:t>
            </a:r>
            <a:r>
              <a:rPr lang="en-US" sz="1800" dirty="0"/>
              <a:t> 450 pika 1 </a:t>
            </a:r>
            <a:r>
              <a:rPr lang="en-US" sz="1800" dirty="0" err="1"/>
              <a:t>gërmat</a:t>
            </a:r>
            <a:r>
              <a:rPr lang="en-US" sz="1800" dirty="0"/>
              <a:t> “d”, “dh”, </a:t>
            </a:r>
            <a:r>
              <a:rPr lang="en-US" sz="1800" dirty="0" err="1"/>
              <a:t>dhe</a:t>
            </a:r>
            <a:r>
              <a:rPr lang="en-US" sz="1800" dirty="0"/>
              <a:t> “e” </a:t>
            </a:r>
            <a:r>
              <a:rPr lang="en-US" sz="1800" dirty="0" err="1"/>
              <a:t>dhe</a:t>
            </a:r>
            <a:r>
              <a:rPr lang="en-US" sz="1800" dirty="0"/>
              <a:t> e </a:t>
            </a:r>
            <a:r>
              <a:rPr lang="en-US" sz="1800" dirty="0" err="1"/>
              <a:t>dërgon</a:t>
            </a:r>
            <a:r>
              <a:rPr lang="en-US" sz="1800" dirty="0"/>
              <a:t> </a:t>
            </a:r>
            <a:r>
              <a:rPr lang="en-US" sz="1800" dirty="0" err="1"/>
              <a:t>çështjen</a:t>
            </a:r>
            <a:r>
              <a:rPr lang="en-US" sz="1800" dirty="0"/>
              <a:t> </a:t>
            </a:r>
            <a:r>
              <a:rPr lang="en-US" sz="1800" dirty="0" err="1"/>
              <a:t>për</a:t>
            </a:r>
            <a:r>
              <a:rPr lang="en-US" sz="1800" dirty="0"/>
              <a:t> </a:t>
            </a:r>
            <a:r>
              <a:rPr lang="en-US" sz="1800" dirty="0" err="1"/>
              <a:t>rigjykim</a:t>
            </a:r>
            <a:r>
              <a:rPr lang="en-US" sz="1800" dirty="0"/>
              <a:t>, </a:t>
            </a:r>
            <a:r>
              <a:rPr lang="en-US" sz="1800" dirty="0" err="1"/>
              <a:t>bën</a:t>
            </a:r>
            <a:r>
              <a:rPr lang="en-US" sz="1800" dirty="0"/>
              <a:t> </a:t>
            </a:r>
            <a:r>
              <a:rPr lang="en-US" sz="1800" dirty="0" err="1"/>
              <a:t>që</a:t>
            </a:r>
            <a:r>
              <a:rPr lang="en-US" sz="1800" dirty="0"/>
              <a:t> </a:t>
            </a:r>
            <a:r>
              <a:rPr lang="en-US" sz="1800" dirty="0" err="1"/>
              <a:t>vendimi</a:t>
            </a:r>
            <a:r>
              <a:rPr lang="en-US" sz="1800" dirty="0"/>
              <a:t> </a:t>
            </a:r>
            <a:r>
              <a:rPr lang="en-US" sz="1800" dirty="0" err="1"/>
              <a:t>për</a:t>
            </a:r>
            <a:r>
              <a:rPr lang="en-US" sz="1800" dirty="0"/>
              <a:t> </a:t>
            </a:r>
            <a:r>
              <a:rPr lang="en-US" sz="1800" dirty="0" err="1"/>
              <a:t>të</a:t>
            </a:r>
            <a:r>
              <a:rPr lang="en-US" sz="1800" dirty="0"/>
              <a:t> </a:t>
            </a:r>
            <a:r>
              <a:rPr lang="en-US" sz="1800" dirty="0" err="1"/>
              <a:t>cilin</a:t>
            </a:r>
            <a:r>
              <a:rPr lang="en-US" sz="1800" dirty="0"/>
              <a:t> </a:t>
            </a:r>
            <a:r>
              <a:rPr lang="en-US" sz="1800" dirty="0" err="1"/>
              <a:t>kërkohet</a:t>
            </a:r>
            <a:r>
              <a:rPr lang="en-US" sz="1800" dirty="0"/>
              <a:t> </a:t>
            </a:r>
            <a:r>
              <a:rPr lang="en-US" sz="1800" dirty="0" err="1"/>
              <a:t>rigjykimi</a:t>
            </a:r>
            <a:r>
              <a:rPr lang="en-US" sz="1800" dirty="0"/>
              <a:t> </a:t>
            </a:r>
            <a:r>
              <a:rPr lang="en-US" sz="1800" dirty="0" err="1"/>
              <a:t>i</a:t>
            </a:r>
            <a:r>
              <a:rPr lang="en-US" sz="1800" dirty="0"/>
              <a:t> </a:t>
            </a:r>
            <a:r>
              <a:rPr lang="en-US" sz="1800" dirty="0" err="1"/>
              <a:t>dhënë</a:t>
            </a:r>
            <a:r>
              <a:rPr lang="en-US" sz="1800" dirty="0"/>
              <a:t> </a:t>
            </a:r>
            <a:r>
              <a:rPr lang="en-US" sz="1800" dirty="0" err="1"/>
              <a:t>në</a:t>
            </a:r>
            <a:r>
              <a:rPr lang="en-US" sz="1800" dirty="0"/>
              <a:t> </a:t>
            </a:r>
            <a:r>
              <a:rPr lang="en-US" sz="1800" dirty="0" err="1"/>
              <a:t>mungesë</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a:t>
            </a:r>
            <a:r>
              <a:rPr lang="en-US" sz="1800" dirty="0" err="1"/>
              <a:t>të</a:t>
            </a:r>
            <a:r>
              <a:rPr lang="en-US" sz="1800" dirty="0"/>
              <a:t> </a:t>
            </a:r>
            <a:r>
              <a:rPr lang="en-US" sz="1800" dirty="0" err="1"/>
              <a:t>prishet</a:t>
            </a:r>
            <a:r>
              <a:rPr lang="en-US" sz="1800" dirty="0"/>
              <a:t> </a:t>
            </a:r>
            <a:r>
              <a:rPr lang="en-US" sz="1800" dirty="0" err="1"/>
              <a:t>automatikisht</a:t>
            </a:r>
            <a:r>
              <a:rPr lang="en-US" sz="1800" dirty="0"/>
              <a:t> e </a:t>
            </a:r>
            <a:r>
              <a:rPr lang="en-US" sz="1800" dirty="0" err="1"/>
              <a:t>për</a:t>
            </a:r>
            <a:r>
              <a:rPr lang="en-US" sz="1800" dirty="0"/>
              <a:t> </a:t>
            </a:r>
            <a:r>
              <a:rPr lang="en-US" sz="1800" dirty="0" err="1"/>
              <a:t>rrjedhojë</a:t>
            </a:r>
            <a:r>
              <a:rPr lang="en-US" sz="1800" dirty="0"/>
              <a:t> </a:t>
            </a:r>
            <a:r>
              <a:rPr lang="en-US" sz="1800" dirty="0" err="1"/>
              <a:t>i</a:t>
            </a:r>
            <a:r>
              <a:rPr lang="en-US" sz="1800" dirty="0"/>
              <a:t> </a:t>
            </a:r>
            <a:r>
              <a:rPr lang="en-US" sz="1800" dirty="0" err="1"/>
              <a:t>dënuari</a:t>
            </a:r>
            <a:r>
              <a:rPr lang="en-US" sz="1800" dirty="0"/>
              <a:t> </a:t>
            </a:r>
            <a:r>
              <a:rPr lang="en-US" sz="1800" dirty="0" err="1"/>
              <a:t>tashmë</a:t>
            </a:r>
            <a:r>
              <a:rPr lang="en-US" sz="1800" dirty="0"/>
              <a:t> </a:t>
            </a:r>
            <a:r>
              <a:rPr lang="en-US" sz="1800" dirty="0" err="1"/>
              <a:t>rimerrë</a:t>
            </a:r>
            <a:r>
              <a:rPr lang="en-US" sz="1800" dirty="0"/>
              <a:t> </a:t>
            </a:r>
            <a:r>
              <a:rPr lang="en-US" sz="1800" dirty="0" err="1"/>
              <a:t>statusin</a:t>
            </a:r>
            <a:r>
              <a:rPr lang="en-US" sz="1800" dirty="0"/>
              <a:t> e </a:t>
            </a:r>
            <a:r>
              <a:rPr lang="en-US" sz="1800" dirty="0" err="1"/>
              <a:t>të</a:t>
            </a:r>
            <a:r>
              <a:rPr lang="en-US" sz="1800" dirty="0"/>
              <a:t> </a:t>
            </a:r>
            <a:r>
              <a:rPr lang="en-US" sz="1800" dirty="0" err="1"/>
              <a:t>pandehurit</a:t>
            </a:r>
            <a:r>
              <a:rPr lang="en-US" sz="1800" dirty="0"/>
              <a:t>, </a:t>
            </a:r>
            <a:r>
              <a:rPr lang="en-US" sz="1800" dirty="0" err="1"/>
              <a:t>pasi</a:t>
            </a:r>
            <a:r>
              <a:rPr lang="en-US" sz="1800" dirty="0"/>
              <a:t> </a:t>
            </a:r>
            <a:r>
              <a:rPr lang="en-US" sz="1800" dirty="0" err="1"/>
              <a:t>në</a:t>
            </a:r>
            <a:r>
              <a:rPr lang="en-US" sz="1800" dirty="0"/>
              <a:t> </a:t>
            </a:r>
            <a:r>
              <a:rPr lang="en-US" sz="1800" dirty="0" err="1"/>
              <a:t>vetvete</a:t>
            </a:r>
            <a:r>
              <a:rPr lang="en-US" sz="1800" dirty="0"/>
              <a:t> </a:t>
            </a:r>
            <a:r>
              <a:rPr lang="en-US" sz="1800" dirty="0" err="1"/>
              <a:t>është</a:t>
            </a:r>
            <a:r>
              <a:rPr lang="en-US" sz="1800" dirty="0"/>
              <a:t> </a:t>
            </a:r>
            <a:r>
              <a:rPr lang="en-US" sz="1800" dirty="0" err="1"/>
              <a:t>pranuar</a:t>
            </a:r>
            <a:r>
              <a:rPr lang="en-US" sz="1800" dirty="0"/>
              <a:t> se </a:t>
            </a:r>
            <a:r>
              <a:rPr lang="en-US" sz="1800" dirty="0" err="1"/>
              <a:t>të</a:t>
            </a:r>
            <a:r>
              <a:rPr lang="en-US" sz="1800" dirty="0"/>
              <a:t> </a:t>
            </a:r>
            <a:r>
              <a:rPr lang="en-US" sz="1800" dirty="0" err="1"/>
              <a:t>pandehurit</a:t>
            </a:r>
            <a:r>
              <a:rPr lang="en-US" sz="1800" dirty="0"/>
              <a:t> </a:t>
            </a:r>
            <a:r>
              <a:rPr lang="en-US" sz="1800" dirty="0" err="1"/>
              <a:t>i</a:t>
            </a:r>
            <a:r>
              <a:rPr lang="en-US" sz="1800" dirty="0"/>
              <a:t> </a:t>
            </a:r>
            <a:r>
              <a:rPr lang="en-US" sz="1800" dirty="0" err="1"/>
              <a:t>është</a:t>
            </a:r>
            <a:r>
              <a:rPr lang="en-US" sz="1800" dirty="0"/>
              <a:t> </a:t>
            </a:r>
            <a:r>
              <a:rPr lang="en-US" sz="1800" dirty="0" err="1"/>
              <a:t>cënuar</a:t>
            </a:r>
            <a:r>
              <a:rPr lang="en-US" sz="1800" dirty="0"/>
              <a:t> e </a:t>
            </a:r>
            <a:r>
              <a:rPr lang="en-US" sz="1800" dirty="0" err="1"/>
              <a:t>drejta</a:t>
            </a:r>
            <a:r>
              <a:rPr lang="en-US" sz="1800" dirty="0"/>
              <a:t> </a:t>
            </a:r>
            <a:r>
              <a:rPr lang="en-US" sz="1800" dirty="0" err="1"/>
              <a:t>për</a:t>
            </a:r>
            <a:r>
              <a:rPr lang="en-US" sz="1800" dirty="0"/>
              <a:t> </a:t>
            </a:r>
            <a:r>
              <a:rPr lang="en-US" sz="1800" dirty="0" err="1"/>
              <a:t>një</a:t>
            </a:r>
            <a:r>
              <a:rPr lang="en-US" sz="1800" dirty="0"/>
              <a:t> </a:t>
            </a:r>
            <a:r>
              <a:rPr lang="en-US" sz="1800" dirty="0" err="1"/>
              <a:t>proces</a:t>
            </a:r>
            <a:r>
              <a:rPr lang="en-US" sz="1800" dirty="0"/>
              <a:t> </a:t>
            </a:r>
            <a:r>
              <a:rPr lang="en-US" sz="1800" dirty="0" err="1"/>
              <a:t>të</a:t>
            </a:r>
            <a:r>
              <a:rPr lang="en-US" sz="1800" dirty="0"/>
              <a:t> </a:t>
            </a:r>
            <a:r>
              <a:rPr lang="en-US" sz="1800" dirty="0" err="1"/>
              <a:t>rregullt</a:t>
            </a:r>
            <a:r>
              <a:rPr lang="en-US" sz="1800" dirty="0"/>
              <a:t> </a:t>
            </a:r>
            <a:r>
              <a:rPr lang="en-US" sz="1800" dirty="0" err="1"/>
              <a:t>ligjor</a:t>
            </a:r>
            <a:r>
              <a:rPr lang="en-US" sz="1800" dirty="0"/>
              <a:t>. </a:t>
            </a:r>
            <a:r>
              <a:rPr lang="en-US" sz="1800" dirty="0" err="1"/>
              <a:t>Pra</a:t>
            </a:r>
            <a:r>
              <a:rPr lang="en-US" sz="1800" dirty="0"/>
              <a:t>, </a:t>
            </a:r>
            <a:r>
              <a:rPr lang="en-US" sz="1800" dirty="0" err="1"/>
              <a:t>prishja</a:t>
            </a:r>
            <a:r>
              <a:rPr lang="en-US" sz="1800" dirty="0"/>
              <a:t> e </a:t>
            </a:r>
            <a:r>
              <a:rPr lang="en-US" sz="1800" dirty="0" err="1"/>
              <a:t>vendimit</a:t>
            </a:r>
            <a:r>
              <a:rPr lang="en-US" sz="1800" dirty="0"/>
              <a:t> </a:t>
            </a:r>
            <a:r>
              <a:rPr lang="en-US" sz="1800" dirty="0" err="1"/>
              <a:t>të</a:t>
            </a:r>
            <a:r>
              <a:rPr lang="en-US" sz="1800" dirty="0"/>
              <a:t> </a:t>
            </a:r>
            <a:r>
              <a:rPr lang="en-US" sz="1800" dirty="0" err="1"/>
              <a:t>dhënë</a:t>
            </a:r>
            <a:r>
              <a:rPr lang="en-US" sz="1800" dirty="0"/>
              <a:t> </a:t>
            </a:r>
            <a:r>
              <a:rPr lang="en-US" sz="1800" dirty="0" err="1"/>
              <a:t>në</a:t>
            </a:r>
            <a:r>
              <a:rPr lang="en-US" sz="1800" dirty="0"/>
              <a:t> </a:t>
            </a:r>
            <a:r>
              <a:rPr lang="en-US" sz="1800" dirty="0" err="1"/>
              <a:t>mungesë</a:t>
            </a:r>
            <a:r>
              <a:rPr lang="en-US" sz="1800" dirty="0"/>
              <a:t> </a:t>
            </a:r>
            <a:r>
              <a:rPr lang="en-US" sz="1800" dirty="0" err="1"/>
              <a:t>nuk</a:t>
            </a:r>
            <a:r>
              <a:rPr lang="en-US" sz="1800" dirty="0"/>
              <a:t> </a:t>
            </a:r>
            <a:r>
              <a:rPr lang="en-US" sz="1800" dirty="0" err="1"/>
              <a:t>bëhet</a:t>
            </a:r>
            <a:r>
              <a:rPr lang="en-US" sz="1800" dirty="0"/>
              <a:t> </a:t>
            </a:r>
            <a:r>
              <a:rPr lang="en-US" sz="1800" dirty="0" err="1"/>
              <a:t>në</a:t>
            </a:r>
            <a:r>
              <a:rPr lang="en-US" sz="1800" dirty="0"/>
              <a:t> </a:t>
            </a:r>
            <a:r>
              <a:rPr lang="en-US" sz="1800" dirty="0" err="1"/>
              <a:t>përfundimit</a:t>
            </a:r>
            <a:r>
              <a:rPr lang="en-US" sz="1800" dirty="0"/>
              <a:t> </a:t>
            </a:r>
            <a:r>
              <a:rPr lang="en-US" sz="1800" dirty="0" err="1"/>
              <a:t>të</a:t>
            </a:r>
            <a:r>
              <a:rPr lang="en-US" sz="1800" dirty="0"/>
              <a:t> </a:t>
            </a:r>
            <a:r>
              <a:rPr lang="en-US" sz="1800" dirty="0" err="1"/>
              <a:t>gjykimit</a:t>
            </a:r>
            <a:r>
              <a:rPr lang="en-US" sz="1800" dirty="0"/>
              <a:t> </a:t>
            </a:r>
            <a:r>
              <a:rPr lang="en-US" sz="1800" dirty="0" err="1"/>
              <a:t>të</a:t>
            </a:r>
            <a:r>
              <a:rPr lang="en-US" sz="1800" dirty="0"/>
              <a:t> </a:t>
            </a:r>
            <a:r>
              <a:rPr lang="en-US" sz="1800" dirty="0" err="1"/>
              <a:t>rigjykimit</a:t>
            </a:r>
            <a:r>
              <a:rPr lang="en-US" sz="1800" dirty="0"/>
              <a:t>, </a:t>
            </a:r>
            <a:r>
              <a:rPr lang="en-US" sz="1800" dirty="0" err="1"/>
              <a:t>por</a:t>
            </a:r>
            <a:r>
              <a:rPr lang="en-US" sz="1800" dirty="0"/>
              <a:t> </a:t>
            </a:r>
            <a:r>
              <a:rPr lang="en-US" sz="1800" dirty="0" err="1"/>
              <a:t>që</a:t>
            </a:r>
            <a:r>
              <a:rPr lang="en-US" sz="1800" dirty="0"/>
              <a:t> </a:t>
            </a:r>
            <a:r>
              <a:rPr lang="en-US" sz="1800" dirty="0" err="1"/>
              <a:t>në</a:t>
            </a:r>
            <a:r>
              <a:rPr lang="en-US" sz="1800" dirty="0"/>
              <a:t> </a:t>
            </a:r>
            <a:r>
              <a:rPr lang="en-US" sz="1800" dirty="0" err="1"/>
              <a:t>momentin</a:t>
            </a:r>
            <a:r>
              <a:rPr lang="en-US" sz="1800" dirty="0"/>
              <a:t> e </a:t>
            </a:r>
            <a:r>
              <a:rPr lang="en-US" sz="1800" dirty="0" err="1"/>
              <a:t>pranimit</a:t>
            </a:r>
            <a:r>
              <a:rPr lang="en-US" sz="1800" dirty="0"/>
              <a:t> </a:t>
            </a:r>
            <a:r>
              <a:rPr lang="en-US" sz="1800" dirty="0" err="1"/>
              <a:t>të</a:t>
            </a:r>
            <a:r>
              <a:rPr lang="en-US" sz="1800" dirty="0"/>
              <a:t> </a:t>
            </a:r>
            <a:r>
              <a:rPr lang="en-US" sz="1800" dirty="0" err="1"/>
              <a:t>kërkesës</a:t>
            </a:r>
            <a:r>
              <a:rPr lang="en-US" sz="1800" dirty="0"/>
              <a:t> </a:t>
            </a:r>
            <a:r>
              <a:rPr lang="en-US" sz="1800" dirty="0" err="1"/>
              <a:t>për</a:t>
            </a:r>
            <a:r>
              <a:rPr lang="en-US" sz="1800" dirty="0"/>
              <a:t> </a:t>
            </a:r>
            <a:r>
              <a:rPr lang="en-US" sz="1800" dirty="0" err="1"/>
              <a:t>rishikim</a:t>
            </a:r>
            <a:r>
              <a:rPr lang="en-US" sz="1800" dirty="0"/>
              <a:t> </a:t>
            </a:r>
            <a:r>
              <a:rPr lang="en-US" sz="1800" dirty="0" err="1"/>
              <a:t>sikurse</a:t>
            </a:r>
            <a:r>
              <a:rPr lang="en-US" sz="1800" dirty="0"/>
              <a:t> </a:t>
            </a:r>
            <a:r>
              <a:rPr lang="en-US" sz="1800" dirty="0" err="1"/>
              <a:t>veprohet</a:t>
            </a:r>
            <a:r>
              <a:rPr lang="en-US" sz="1800" dirty="0"/>
              <a:t> </a:t>
            </a:r>
            <a:r>
              <a:rPr lang="en-US" sz="1800" dirty="0" err="1"/>
              <a:t>në</a:t>
            </a:r>
            <a:r>
              <a:rPr lang="en-US" sz="1800" dirty="0"/>
              <a:t> </a:t>
            </a:r>
            <a:r>
              <a:rPr lang="en-US" sz="1800" dirty="0" err="1"/>
              <a:t>rastet</a:t>
            </a:r>
            <a:r>
              <a:rPr lang="en-US" sz="1800" dirty="0"/>
              <a:t> e </a:t>
            </a:r>
            <a:r>
              <a:rPr lang="en-US" sz="1800" dirty="0" err="1"/>
              <a:t>parashikuara</a:t>
            </a:r>
            <a:r>
              <a:rPr lang="en-US" sz="1800" dirty="0"/>
              <a:t> </a:t>
            </a:r>
            <a:r>
              <a:rPr lang="en-US" sz="1800" dirty="0" err="1"/>
              <a:t>nga</a:t>
            </a:r>
            <a:r>
              <a:rPr lang="en-US" sz="1800" dirty="0"/>
              <a:t> </a:t>
            </a:r>
            <a:r>
              <a:rPr lang="en-US" sz="1800" dirty="0" err="1"/>
              <a:t>nenet</a:t>
            </a:r>
            <a:r>
              <a:rPr lang="en-US" sz="1800" dirty="0"/>
              <a:t> 428 </a:t>
            </a:r>
            <a:r>
              <a:rPr lang="en-US" sz="1800" dirty="0" err="1"/>
              <a:t>pika</a:t>
            </a:r>
            <a:r>
              <a:rPr lang="en-US" sz="1800" dirty="0"/>
              <a:t> 1 </a:t>
            </a:r>
            <a:r>
              <a:rPr lang="en-US" sz="1800" dirty="0" err="1"/>
              <a:t>gërma</a:t>
            </a:r>
            <a:r>
              <a:rPr lang="en-US" sz="1800" dirty="0"/>
              <a:t> “ç” </a:t>
            </a:r>
            <a:r>
              <a:rPr lang="en-US" sz="1800" dirty="0" err="1"/>
              <a:t>dhe</a:t>
            </a:r>
            <a:r>
              <a:rPr lang="en-US" sz="1800" dirty="0"/>
              <a:t> 432 </a:t>
            </a:r>
            <a:r>
              <a:rPr lang="en-US" sz="1800" dirty="0" err="1"/>
              <a:t>pika</a:t>
            </a:r>
            <a:r>
              <a:rPr lang="en-US" sz="1800" dirty="0"/>
              <a:t> 1 </a:t>
            </a:r>
            <a:r>
              <a:rPr lang="en-US" sz="1800" dirty="0" err="1"/>
              <a:t>gërma</a:t>
            </a:r>
            <a:r>
              <a:rPr lang="en-US" sz="1800" dirty="0"/>
              <a:t> “b” </a:t>
            </a:r>
            <a:r>
              <a:rPr lang="en-US" sz="1800" dirty="0" err="1"/>
              <a:t>të</a:t>
            </a:r>
            <a:r>
              <a:rPr lang="en-US" sz="1800" dirty="0"/>
              <a:t> </a:t>
            </a:r>
            <a:r>
              <a:rPr lang="en-US" sz="1800" dirty="0" err="1"/>
              <a:t>K.Pr.Penale</a:t>
            </a:r>
            <a:r>
              <a:rPr lang="en-US" sz="1800" dirty="0"/>
              <a:t>. </a:t>
            </a:r>
            <a:r>
              <a:rPr lang="en-US" sz="1800" b="1" i="1" u="sng" dirty="0" err="1"/>
              <a:t>Vendimi</a:t>
            </a:r>
            <a:r>
              <a:rPr lang="en-US" sz="1800" b="1" i="1" u="sng" dirty="0"/>
              <a:t> </a:t>
            </a:r>
            <a:r>
              <a:rPr lang="en-US" sz="1800" b="1" i="1" u="sng" dirty="0" err="1"/>
              <a:t>për</a:t>
            </a:r>
            <a:r>
              <a:rPr lang="en-US" sz="1800" b="1" i="1" u="sng" dirty="0"/>
              <a:t> </a:t>
            </a:r>
            <a:r>
              <a:rPr lang="en-US" sz="1800" b="1" i="1" u="sng" dirty="0" err="1"/>
              <a:t>pranimin</a:t>
            </a:r>
            <a:r>
              <a:rPr lang="en-US" sz="1800" b="1" i="1" u="sng" dirty="0"/>
              <a:t> e </a:t>
            </a:r>
            <a:r>
              <a:rPr lang="en-US" sz="1800" b="1" i="1" u="sng" dirty="0" err="1"/>
              <a:t>kërkesës</a:t>
            </a:r>
            <a:r>
              <a:rPr lang="en-US" sz="1800" b="1" i="1" u="sng" dirty="0"/>
              <a:t> </a:t>
            </a:r>
            <a:r>
              <a:rPr lang="en-US" sz="1800" b="1" i="1" u="sng" dirty="0" err="1"/>
              <a:t>për</a:t>
            </a:r>
            <a:r>
              <a:rPr lang="en-US" sz="1800" b="1" i="1" u="sng" dirty="0"/>
              <a:t> </a:t>
            </a:r>
            <a:r>
              <a:rPr lang="en-US" sz="1800" b="1" i="1" u="sng" dirty="0" err="1"/>
              <a:t>rishkimin</a:t>
            </a:r>
            <a:r>
              <a:rPr lang="en-US" sz="1800" b="1" i="1" u="sng" dirty="0"/>
              <a:t> </a:t>
            </a:r>
            <a:r>
              <a:rPr lang="en-US" sz="1800" b="1" i="1" u="sng" dirty="0" err="1"/>
              <a:t>është</a:t>
            </a:r>
            <a:r>
              <a:rPr lang="en-US" sz="1800" b="1" i="1" u="sng" dirty="0"/>
              <a:t> </a:t>
            </a:r>
            <a:r>
              <a:rPr lang="en-US" sz="1800" b="1" i="1" u="sng" dirty="0" err="1"/>
              <a:t>i</a:t>
            </a:r>
            <a:r>
              <a:rPr lang="en-US" sz="1800" b="1" i="1" u="sng" dirty="0"/>
              <a:t> </a:t>
            </a:r>
            <a:r>
              <a:rPr lang="en-US" sz="1800" b="1" i="1" u="sng" dirty="0" err="1"/>
              <a:t>paankimueshëm</a:t>
            </a:r>
            <a:r>
              <a:rPr lang="en-US" sz="1800" b="1" i="1" u="sng" dirty="0"/>
              <a:t>, </a:t>
            </a:r>
            <a:r>
              <a:rPr lang="en-US" sz="1800" b="1" i="1" u="sng" dirty="0" err="1"/>
              <a:t>për</a:t>
            </a:r>
            <a:r>
              <a:rPr lang="en-US" sz="1800" b="1" i="1" u="sng" dirty="0"/>
              <a:t> </a:t>
            </a:r>
            <a:r>
              <a:rPr lang="en-US" sz="1800" b="1" i="1" u="sng" dirty="0" err="1"/>
              <a:t>rrjedhojë</a:t>
            </a:r>
            <a:r>
              <a:rPr lang="en-US" sz="1800" b="1" i="1" u="sng" dirty="0"/>
              <a:t> </a:t>
            </a:r>
            <a:r>
              <a:rPr lang="en-US" sz="1800" b="1" i="1" u="sng" dirty="0" err="1"/>
              <a:t>për</a:t>
            </a:r>
            <a:r>
              <a:rPr lang="en-US" sz="1800" b="1" i="1" u="sng" dirty="0"/>
              <a:t> </a:t>
            </a:r>
            <a:r>
              <a:rPr lang="en-US" sz="1800" b="1" i="1" u="sng" dirty="0" err="1"/>
              <a:t>gjykatën</a:t>
            </a:r>
            <a:r>
              <a:rPr lang="en-US" sz="1800" b="1" i="1" u="sng" dirty="0"/>
              <a:t> e </a:t>
            </a:r>
            <a:r>
              <a:rPr lang="en-US" sz="1800" b="1" i="1" u="sng" dirty="0" err="1"/>
              <a:t>rishikimit</a:t>
            </a:r>
            <a:r>
              <a:rPr lang="en-US" sz="1800" b="1" i="1" u="sng" dirty="0"/>
              <a:t> </a:t>
            </a:r>
            <a:r>
              <a:rPr lang="en-US" sz="1800" b="1" i="1" u="sng" dirty="0" err="1"/>
              <a:t>fakti</a:t>
            </a:r>
            <a:r>
              <a:rPr lang="en-US" sz="1800" b="1" i="1" u="sng" dirty="0"/>
              <a:t> </a:t>
            </a:r>
            <a:r>
              <a:rPr lang="en-US" sz="1800" b="1" i="1" u="sng" dirty="0" err="1"/>
              <a:t>i</a:t>
            </a:r>
            <a:r>
              <a:rPr lang="en-US" sz="1800" b="1" i="1" u="sng" dirty="0"/>
              <a:t> </a:t>
            </a:r>
            <a:r>
              <a:rPr lang="en-US" sz="1800" b="1" i="1" u="sng" dirty="0" err="1"/>
              <a:t>gjykimit</a:t>
            </a:r>
            <a:r>
              <a:rPr lang="en-US" sz="1800" b="1" i="1" u="sng" dirty="0"/>
              <a:t> </a:t>
            </a:r>
            <a:r>
              <a:rPr lang="en-US" sz="1800" b="1" i="1" u="sng" dirty="0" err="1"/>
              <a:t>në</a:t>
            </a:r>
            <a:r>
              <a:rPr lang="en-US" sz="1800" b="1" i="1" u="sng" dirty="0"/>
              <a:t> </a:t>
            </a:r>
            <a:r>
              <a:rPr lang="en-US" sz="1800" b="1" i="1" u="sng" dirty="0" err="1"/>
              <a:t>mungesë</a:t>
            </a:r>
            <a:r>
              <a:rPr lang="en-US" sz="1800" b="1" i="1" u="sng" dirty="0"/>
              <a:t> </a:t>
            </a:r>
            <a:r>
              <a:rPr lang="en-US" sz="1800" b="1" i="1" u="sng" dirty="0" err="1"/>
              <a:t>të</a:t>
            </a:r>
            <a:r>
              <a:rPr lang="en-US" sz="1800" b="1" i="1" u="sng" dirty="0"/>
              <a:t> </a:t>
            </a:r>
            <a:r>
              <a:rPr lang="en-US" sz="1800" b="1" i="1" u="sng" dirty="0" err="1"/>
              <a:t>të</a:t>
            </a:r>
            <a:r>
              <a:rPr lang="en-US" sz="1800" b="1" i="1" u="sng" dirty="0"/>
              <a:t> </a:t>
            </a:r>
            <a:r>
              <a:rPr lang="en-US" sz="1800" b="1" i="1" u="sng" dirty="0" err="1"/>
              <a:t>pandehurit</a:t>
            </a:r>
            <a:r>
              <a:rPr lang="en-US" sz="1800" b="1" i="1" u="sng" dirty="0"/>
              <a:t> </a:t>
            </a:r>
            <a:r>
              <a:rPr lang="en-US" sz="1800" b="1" i="1" u="sng" dirty="0" err="1"/>
              <a:t>dhe</a:t>
            </a:r>
            <a:r>
              <a:rPr lang="en-US" sz="1800" b="1" i="1" u="sng" dirty="0"/>
              <a:t> </a:t>
            </a:r>
            <a:r>
              <a:rPr lang="en-US" sz="1800" b="1" i="1" u="sng" dirty="0" err="1"/>
              <a:t>mohimi</a:t>
            </a:r>
            <a:r>
              <a:rPr lang="en-US" sz="1800" b="1" i="1" u="sng" dirty="0"/>
              <a:t> </a:t>
            </a:r>
            <a:r>
              <a:rPr lang="en-US" sz="1800" b="1" i="1" u="sng" dirty="0" err="1"/>
              <a:t>i</a:t>
            </a:r>
            <a:r>
              <a:rPr lang="en-US" sz="1800" b="1" i="1" u="sng" dirty="0"/>
              <a:t> </a:t>
            </a:r>
            <a:r>
              <a:rPr lang="en-US" sz="1800" b="1" i="1" u="sng" dirty="0" err="1"/>
              <a:t>së</a:t>
            </a:r>
            <a:r>
              <a:rPr lang="en-US" sz="1800" b="1" i="1" u="sng" dirty="0"/>
              <a:t> </a:t>
            </a:r>
            <a:r>
              <a:rPr lang="en-US" sz="1800" b="1" i="1" u="sng" dirty="0" err="1"/>
              <a:t>drejtës</a:t>
            </a:r>
            <a:r>
              <a:rPr lang="en-US" sz="1800" b="1" i="1" u="sng" dirty="0"/>
              <a:t> </a:t>
            </a:r>
            <a:r>
              <a:rPr lang="en-US" sz="1800" b="1" i="1" u="sng" dirty="0" err="1"/>
              <a:t>së</a:t>
            </a:r>
            <a:r>
              <a:rPr lang="en-US" sz="1800" b="1" i="1" u="sng" dirty="0"/>
              <a:t> </a:t>
            </a:r>
            <a:r>
              <a:rPr lang="en-US" sz="1800" b="1" i="1" u="sng" dirty="0" err="1"/>
              <a:t>mbrojtjes</a:t>
            </a:r>
            <a:r>
              <a:rPr lang="en-US" sz="1800" b="1" i="1" u="sng" dirty="0"/>
              <a:t> </a:t>
            </a:r>
            <a:r>
              <a:rPr lang="en-US" sz="1800" b="1" i="1" u="sng" dirty="0" err="1"/>
              <a:t>si</a:t>
            </a:r>
            <a:r>
              <a:rPr lang="en-US" sz="1800" b="1" i="1" u="sng" dirty="0"/>
              <a:t> element </a:t>
            </a:r>
            <a:r>
              <a:rPr lang="en-US" sz="1800" b="1" i="1" u="sng" dirty="0" err="1"/>
              <a:t>të</a:t>
            </a:r>
            <a:r>
              <a:rPr lang="en-US" sz="1800" b="1" i="1" u="sng" dirty="0"/>
              <a:t> </a:t>
            </a:r>
            <a:r>
              <a:rPr lang="en-US" sz="1800" b="1" i="1" u="sng" dirty="0" err="1"/>
              <a:t>një</a:t>
            </a:r>
            <a:r>
              <a:rPr lang="en-US" sz="1800" b="1" i="1" u="sng" dirty="0"/>
              <a:t> </a:t>
            </a:r>
            <a:r>
              <a:rPr lang="en-US" sz="1800" b="1" i="1" u="sng" dirty="0" err="1"/>
              <a:t>procesit</a:t>
            </a:r>
            <a:r>
              <a:rPr lang="en-US" sz="1800" b="1" i="1" u="sng" dirty="0"/>
              <a:t> </a:t>
            </a:r>
            <a:r>
              <a:rPr lang="en-US" sz="1800" b="1" i="1" u="sng" dirty="0" err="1"/>
              <a:t>të</a:t>
            </a:r>
            <a:r>
              <a:rPr lang="en-US" sz="1800" b="1" i="1" u="sng" dirty="0"/>
              <a:t> </a:t>
            </a:r>
            <a:r>
              <a:rPr lang="en-US" sz="1800" b="1" i="1" u="sng" dirty="0" err="1"/>
              <a:t>rregullt</a:t>
            </a:r>
            <a:r>
              <a:rPr lang="en-US" sz="1800" b="1" i="1" u="sng" dirty="0"/>
              <a:t> </a:t>
            </a:r>
            <a:r>
              <a:rPr lang="en-US" sz="1800" b="1" i="1" u="sng" dirty="0" err="1"/>
              <a:t>ligjor</a:t>
            </a:r>
            <a:r>
              <a:rPr lang="en-US" sz="1800" b="1" i="1" u="sng" dirty="0"/>
              <a:t>, </a:t>
            </a:r>
            <a:r>
              <a:rPr lang="en-US" sz="1800" b="1" i="1" u="sng" dirty="0" err="1"/>
              <a:t>nuk</a:t>
            </a:r>
            <a:r>
              <a:rPr lang="en-US" sz="1800" b="1" i="1" u="sng" dirty="0"/>
              <a:t> </a:t>
            </a:r>
            <a:r>
              <a:rPr lang="en-US" sz="1800" b="1" i="1" u="sng" dirty="0" err="1"/>
              <a:t>mund</a:t>
            </a:r>
            <a:r>
              <a:rPr lang="en-US" sz="1800" b="1" i="1" u="sng" dirty="0"/>
              <a:t> </a:t>
            </a:r>
            <a:r>
              <a:rPr lang="en-US" sz="1800" b="1" i="1" u="sng" dirty="0" err="1"/>
              <a:t>të</a:t>
            </a:r>
            <a:r>
              <a:rPr lang="en-US" sz="1800" b="1" i="1" u="sng" dirty="0"/>
              <a:t> </a:t>
            </a:r>
            <a:r>
              <a:rPr lang="en-US" sz="1800" b="1" i="1" u="sng" dirty="0" err="1"/>
              <a:t>vihet</a:t>
            </a:r>
            <a:r>
              <a:rPr lang="en-US" sz="1800" b="1" i="1" u="sng" dirty="0"/>
              <a:t> </a:t>
            </a:r>
            <a:r>
              <a:rPr lang="en-US" sz="1800" b="1" i="1" u="sng" dirty="0" err="1"/>
              <a:t>më</a:t>
            </a:r>
            <a:r>
              <a:rPr lang="en-US" sz="1800" b="1" i="1" u="sng" dirty="0"/>
              <a:t> </a:t>
            </a:r>
            <a:r>
              <a:rPr lang="en-US" sz="1800" b="1" i="1" u="sng" dirty="0" err="1"/>
              <a:t>në</a:t>
            </a:r>
            <a:r>
              <a:rPr lang="en-US" sz="1800" b="1" i="1" u="sng" dirty="0"/>
              <a:t> </a:t>
            </a:r>
            <a:r>
              <a:rPr lang="en-US" sz="1800" b="1" i="1" u="sng" dirty="0" err="1"/>
              <a:t>diskutim</a:t>
            </a:r>
            <a:r>
              <a:rPr lang="en-US" sz="1800" b="1" i="1" u="sng" dirty="0"/>
              <a:t>. </a:t>
            </a:r>
            <a:r>
              <a:rPr lang="en-US" sz="1800" b="1" i="1" u="sng" dirty="0" err="1"/>
              <a:t>Prandaj</a:t>
            </a:r>
            <a:r>
              <a:rPr lang="en-US" sz="1800" b="1" i="1" u="sng" dirty="0"/>
              <a:t>, e </a:t>
            </a:r>
            <a:r>
              <a:rPr lang="en-US" sz="1800" b="1" i="1" u="sng" dirty="0" err="1"/>
              <a:t>vetmja</a:t>
            </a:r>
            <a:r>
              <a:rPr lang="en-US" sz="1800" b="1" i="1" u="sng" dirty="0"/>
              <a:t> </a:t>
            </a:r>
            <a:r>
              <a:rPr lang="en-US" sz="1800" b="1" i="1" u="sng" dirty="0" err="1"/>
              <a:t>detyrë</a:t>
            </a:r>
            <a:r>
              <a:rPr lang="en-US" sz="1800" b="1" i="1" u="sng" dirty="0"/>
              <a:t> e </a:t>
            </a:r>
            <a:r>
              <a:rPr lang="en-US" sz="1800" b="1" i="1" u="sng" dirty="0" err="1"/>
              <a:t>gjykatës</a:t>
            </a:r>
            <a:r>
              <a:rPr lang="en-US" sz="1800" b="1" i="1" u="sng" dirty="0"/>
              <a:t> </a:t>
            </a:r>
            <a:r>
              <a:rPr lang="en-US" sz="1800" b="1" i="1" u="sng" dirty="0" err="1"/>
              <a:t>së</a:t>
            </a:r>
            <a:r>
              <a:rPr lang="en-US" sz="1800" b="1" i="1" u="sng" dirty="0"/>
              <a:t> </a:t>
            </a:r>
            <a:r>
              <a:rPr lang="en-US" sz="1800" b="1" i="1" u="sng" dirty="0" err="1"/>
              <a:t>rigjykimit</a:t>
            </a:r>
            <a:r>
              <a:rPr lang="en-US" sz="1800" b="1" i="1" u="sng" dirty="0"/>
              <a:t> </a:t>
            </a:r>
            <a:r>
              <a:rPr lang="en-US" sz="1800" b="1" i="1" u="sng" dirty="0" err="1"/>
              <a:t>është</a:t>
            </a:r>
            <a:r>
              <a:rPr lang="en-US" sz="1800" b="1" i="1" u="sng" dirty="0"/>
              <a:t> </a:t>
            </a:r>
            <a:r>
              <a:rPr lang="en-US" sz="1800" b="1" i="1" u="sng" dirty="0" err="1"/>
              <a:t>ta</a:t>
            </a:r>
            <a:r>
              <a:rPr lang="en-US" sz="1800" b="1" i="1" u="sng" dirty="0"/>
              <a:t> </a:t>
            </a:r>
            <a:r>
              <a:rPr lang="en-US" sz="1800" b="1" i="1" u="sng" dirty="0" err="1"/>
              <a:t>rivendosë</a:t>
            </a:r>
            <a:r>
              <a:rPr lang="en-US" sz="1800" b="1" i="1" u="sng" dirty="0"/>
              <a:t> </a:t>
            </a:r>
            <a:r>
              <a:rPr lang="en-US" sz="1800" b="1" i="1" u="sng" dirty="0" err="1"/>
              <a:t>të</a:t>
            </a:r>
            <a:r>
              <a:rPr lang="en-US" sz="1800" b="1" i="1" u="sng" dirty="0"/>
              <a:t> </a:t>
            </a:r>
            <a:r>
              <a:rPr lang="en-US" sz="1800" b="1" i="1" u="sng" dirty="0" err="1"/>
              <a:t>pandehurin</a:t>
            </a:r>
            <a:r>
              <a:rPr lang="en-US" sz="1800" b="1" i="1" u="sng" dirty="0"/>
              <a:t> </a:t>
            </a:r>
            <a:r>
              <a:rPr lang="en-US" sz="1800" b="1" i="1" u="sng" dirty="0" err="1"/>
              <a:t>në</a:t>
            </a:r>
            <a:r>
              <a:rPr lang="en-US" sz="1800" b="1" i="1" u="sng" dirty="0"/>
              <a:t> </a:t>
            </a:r>
            <a:r>
              <a:rPr lang="en-US" sz="1800" b="1" i="1" u="sng" dirty="0" err="1"/>
              <a:t>pozicionin</a:t>
            </a:r>
            <a:r>
              <a:rPr lang="en-US" sz="1800" b="1" i="1" u="sng" dirty="0"/>
              <a:t> </a:t>
            </a:r>
            <a:r>
              <a:rPr lang="en-US" sz="1800" b="1" i="1" u="sng" dirty="0" err="1"/>
              <a:t>në</a:t>
            </a:r>
            <a:r>
              <a:rPr lang="en-US" sz="1800" b="1" i="1" u="sng" dirty="0"/>
              <a:t> </a:t>
            </a:r>
            <a:r>
              <a:rPr lang="en-US" sz="1800" b="1" i="1" u="sng" dirty="0" err="1"/>
              <a:t>të</a:t>
            </a:r>
            <a:r>
              <a:rPr lang="en-US" sz="1800" b="1" i="1" u="sng" dirty="0"/>
              <a:t> </a:t>
            </a:r>
            <a:r>
              <a:rPr lang="en-US" sz="1800" b="1" i="1" u="sng" dirty="0" err="1"/>
              <a:t>cilin</a:t>
            </a:r>
            <a:r>
              <a:rPr lang="en-US" sz="1800" b="1" i="1" u="sng" dirty="0"/>
              <a:t> </a:t>
            </a:r>
            <a:r>
              <a:rPr lang="en-US" sz="1800" b="1" i="1" u="sng" dirty="0" err="1"/>
              <a:t>ai</a:t>
            </a:r>
            <a:r>
              <a:rPr lang="en-US" sz="1800" b="1" i="1" u="sng" dirty="0"/>
              <a:t> do </a:t>
            </a:r>
            <a:r>
              <a:rPr lang="en-US" sz="1800" b="1" i="1" u="sng" dirty="0" err="1"/>
              <a:t>të</a:t>
            </a:r>
            <a:r>
              <a:rPr lang="en-US" sz="1800" b="1" i="1" u="sng" dirty="0"/>
              <a:t> </a:t>
            </a:r>
            <a:r>
              <a:rPr lang="en-US" sz="1800" b="1" i="1" u="sng" dirty="0" err="1"/>
              <a:t>kishte</a:t>
            </a:r>
            <a:r>
              <a:rPr lang="en-US" sz="1800" b="1" i="1" u="sng" dirty="0"/>
              <a:t> </a:t>
            </a:r>
            <a:r>
              <a:rPr lang="en-US" sz="1800" b="1" i="1" u="sng" dirty="0" err="1"/>
              <a:t>qenë</a:t>
            </a:r>
            <a:r>
              <a:rPr lang="en-US" sz="1800" b="1" i="1" u="sng" dirty="0"/>
              <a:t> </a:t>
            </a:r>
            <a:r>
              <a:rPr lang="en-US" sz="1800" b="1" i="1" u="sng" dirty="0" err="1"/>
              <a:t>nëse</a:t>
            </a:r>
            <a:r>
              <a:rPr lang="en-US" sz="1800" b="1" i="1" u="sng" dirty="0"/>
              <a:t> do </a:t>
            </a:r>
            <a:r>
              <a:rPr lang="en-US" sz="1800" b="1" i="1" u="sng" dirty="0" err="1"/>
              <a:t>të</a:t>
            </a:r>
            <a:r>
              <a:rPr lang="en-US" sz="1800" b="1" i="1" u="sng" dirty="0"/>
              <a:t> </a:t>
            </a:r>
            <a:r>
              <a:rPr lang="en-US" sz="1800" b="1" i="1" u="sng" dirty="0" err="1"/>
              <a:t>ishte</a:t>
            </a:r>
            <a:r>
              <a:rPr lang="en-US" sz="1800" b="1" i="1" u="sng" dirty="0"/>
              <a:t> </a:t>
            </a:r>
            <a:r>
              <a:rPr lang="en-US" sz="1800" b="1" i="1" u="sng" dirty="0" err="1"/>
              <a:t>njoftuar</a:t>
            </a:r>
            <a:r>
              <a:rPr lang="en-US" sz="1800" b="1" i="1" u="sng" dirty="0"/>
              <a:t> </a:t>
            </a:r>
            <a:r>
              <a:rPr lang="en-US" sz="1800" b="1" i="1" u="sng" dirty="0" err="1"/>
              <a:t>rregullisht</a:t>
            </a:r>
            <a:r>
              <a:rPr lang="en-US" sz="1800" b="1" i="1" u="sng" dirty="0"/>
              <a:t> </a:t>
            </a:r>
            <a:r>
              <a:rPr lang="en-US" sz="1800" b="1" i="1" u="sng" dirty="0" err="1"/>
              <a:t>për</a:t>
            </a:r>
            <a:r>
              <a:rPr lang="en-US" sz="1800" b="1" i="1" u="sng" dirty="0"/>
              <a:t> </a:t>
            </a:r>
            <a:r>
              <a:rPr lang="en-US" sz="1800" b="1" i="1" u="sng" dirty="0" err="1"/>
              <a:t>procesin</a:t>
            </a:r>
            <a:r>
              <a:rPr lang="en-US" sz="1800" b="1" i="1" u="sng" dirty="0"/>
              <a:t> </a:t>
            </a:r>
            <a:r>
              <a:rPr lang="en-US" sz="1800" b="1" i="1" u="sng" dirty="0" err="1"/>
              <a:t>në</a:t>
            </a:r>
            <a:r>
              <a:rPr lang="en-US" sz="1800" b="1" i="1" u="sng" dirty="0"/>
              <a:t> </a:t>
            </a:r>
            <a:r>
              <a:rPr lang="en-US" sz="1800" b="1" i="1" u="sng" dirty="0" err="1"/>
              <a:t>ngarkim</a:t>
            </a:r>
            <a:r>
              <a:rPr lang="en-US" sz="1800" b="1" i="1" u="sng" dirty="0"/>
              <a:t> </a:t>
            </a:r>
            <a:r>
              <a:rPr lang="en-US" sz="1800" b="1" i="1" u="sng" dirty="0" err="1"/>
              <a:t>të</a:t>
            </a:r>
            <a:r>
              <a:rPr lang="en-US" sz="1800" b="1" i="1" u="sng" dirty="0"/>
              <a:t> </a:t>
            </a:r>
            <a:r>
              <a:rPr lang="en-US" sz="1800" b="1" i="1" u="sng" dirty="0" err="1"/>
              <a:t>tij</a:t>
            </a:r>
            <a:r>
              <a:rPr lang="en-US" sz="1800" b="1" i="1" u="sng" dirty="0"/>
              <a:t>, </a:t>
            </a:r>
            <a:r>
              <a:rPr lang="en-US" sz="1800" b="1" i="1" u="sng" dirty="0" err="1"/>
              <a:t>sikurse</a:t>
            </a:r>
            <a:r>
              <a:rPr lang="en-US" sz="1800" b="1" i="1" u="sng" dirty="0"/>
              <a:t> </a:t>
            </a:r>
            <a:r>
              <a:rPr lang="en-US" sz="1800" b="1" i="1" u="sng" dirty="0" err="1"/>
              <a:t>theksohet</a:t>
            </a:r>
            <a:r>
              <a:rPr lang="en-US" sz="1800" b="1" i="1" u="sng" dirty="0"/>
              <a:t> </a:t>
            </a:r>
            <a:r>
              <a:rPr lang="en-US" sz="1800" b="1" i="1" u="sng" dirty="0" err="1"/>
              <a:t>në</a:t>
            </a:r>
            <a:r>
              <a:rPr lang="en-US" sz="1800" b="1" i="1" u="sng" dirty="0"/>
              <a:t> </a:t>
            </a:r>
            <a:r>
              <a:rPr lang="en-US" sz="1800" b="1" i="1" u="sng" dirty="0" err="1"/>
              <a:t>jurisprudencën</a:t>
            </a:r>
            <a:r>
              <a:rPr lang="en-US" sz="1800" b="1" i="1" u="sng" dirty="0"/>
              <a:t> e GJEDNJ-</a:t>
            </a:r>
            <a:r>
              <a:rPr lang="en-US" sz="1800" b="1" i="1" u="sng" dirty="0" err="1"/>
              <a:t>së</a:t>
            </a:r>
            <a:r>
              <a:rPr lang="en-US" sz="1800" b="1" i="1" u="sng" dirty="0"/>
              <a:t>, </a:t>
            </a:r>
            <a:r>
              <a:rPr lang="en-US" sz="1800" b="1" i="1" u="sng" dirty="0" err="1"/>
              <a:t>ku</a:t>
            </a:r>
            <a:r>
              <a:rPr lang="en-US" sz="1800" b="1" i="1" u="sng" dirty="0"/>
              <a:t> </a:t>
            </a:r>
            <a:r>
              <a:rPr lang="en-US" sz="1800" b="1" i="1" u="sng" dirty="0" err="1"/>
              <a:t>gjyqtarët</a:t>
            </a:r>
            <a:r>
              <a:rPr lang="en-US" sz="1800" b="1" i="1" u="sng" dirty="0"/>
              <a:t> e </a:t>
            </a:r>
            <a:r>
              <a:rPr lang="en-US" sz="1800" b="1" i="1" u="sng" dirty="0" err="1"/>
              <a:t>çdo</a:t>
            </a:r>
            <a:r>
              <a:rPr lang="en-US" sz="1800" b="1" i="1" u="sng" dirty="0"/>
              <a:t> </a:t>
            </a:r>
            <a:r>
              <a:rPr lang="en-US" sz="1800" b="1" i="1" u="sng" dirty="0" err="1"/>
              <a:t>niveli</a:t>
            </a:r>
            <a:r>
              <a:rPr lang="en-US" sz="1800" b="1" i="1" u="sng" dirty="0"/>
              <a:t> </a:t>
            </a:r>
            <a:r>
              <a:rPr lang="en-US" sz="1800" b="1" i="1" u="sng" dirty="0" err="1"/>
              <a:t>janë</a:t>
            </a:r>
            <a:r>
              <a:rPr lang="en-US" sz="1800" b="1" i="1" u="sng" dirty="0"/>
              <a:t> </a:t>
            </a:r>
            <a:r>
              <a:rPr lang="en-US" sz="1800" b="1" i="1" u="sng" dirty="0" err="1"/>
              <a:t>të</a:t>
            </a:r>
            <a:r>
              <a:rPr lang="en-US" sz="1800" b="1" i="1" u="sng" dirty="0"/>
              <a:t> </a:t>
            </a:r>
            <a:r>
              <a:rPr lang="en-US" sz="1800" b="1" i="1" u="sng" dirty="0" err="1"/>
              <a:t>detyruar</a:t>
            </a:r>
            <a:r>
              <a:rPr lang="en-US" sz="1800" b="1" i="1" u="sng" dirty="0"/>
              <a:t> </a:t>
            </a:r>
            <a:r>
              <a:rPr lang="en-US" sz="1800" b="1" i="1" u="sng" dirty="0" err="1"/>
              <a:t>ti</a:t>
            </a:r>
            <a:r>
              <a:rPr lang="en-US" sz="1800" b="1" i="1" u="sng" dirty="0"/>
              <a:t> </a:t>
            </a:r>
            <a:r>
              <a:rPr lang="en-US" sz="1800" b="1" i="1" u="sng" dirty="0" err="1"/>
              <a:t>zbatojnë</a:t>
            </a:r>
            <a:r>
              <a:rPr lang="en-US" sz="1800" b="1" i="1" u="sng" dirty="0"/>
              <a:t> </a:t>
            </a:r>
            <a:r>
              <a:rPr lang="en-US" sz="1800" b="1" i="1" u="sng" dirty="0" err="1"/>
              <a:t>drejtpërsëdrejti</a:t>
            </a:r>
            <a:r>
              <a:rPr lang="en-US" sz="1800" b="1" i="1" u="sng" dirty="0"/>
              <a:t> </a:t>
            </a:r>
            <a:r>
              <a:rPr lang="en-US" sz="1800" b="1" i="1" u="sng" dirty="0" err="1"/>
              <a:t>vendimet</a:t>
            </a:r>
            <a:r>
              <a:rPr lang="en-US" sz="1800" b="1" i="1" u="sng" dirty="0"/>
              <a:t> e </a:t>
            </a:r>
            <a:r>
              <a:rPr lang="en-US" sz="1800" b="1" i="1" u="sng" dirty="0" err="1"/>
              <a:t>saj</a:t>
            </a:r>
            <a:r>
              <a:rPr lang="en-US" sz="1800" b="1" i="1" u="sng" dirty="0"/>
              <a:t> </a:t>
            </a:r>
            <a:r>
              <a:rPr lang="en-US" sz="1800" b="1" i="1" u="sng" dirty="0" err="1"/>
              <a:t>në</a:t>
            </a:r>
            <a:r>
              <a:rPr lang="en-US" sz="1800" b="1" i="1" u="sng" dirty="0"/>
              <a:t> </a:t>
            </a:r>
            <a:r>
              <a:rPr lang="en-US" sz="1800" b="1" i="1" u="sng" dirty="0" err="1"/>
              <a:t>përputhje</a:t>
            </a:r>
            <a:r>
              <a:rPr lang="en-US" sz="1800" b="1" i="1" u="sng" dirty="0"/>
              <a:t> me </a:t>
            </a:r>
            <a:r>
              <a:rPr lang="en-US" sz="1800" b="1" i="1" u="sng" dirty="0" err="1"/>
              <a:t>nenin</a:t>
            </a:r>
            <a:r>
              <a:rPr lang="en-US" sz="1800" b="1" i="1" u="sng" dirty="0"/>
              <a:t> 122 </a:t>
            </a:r>
            <a:r>
              <a:rPr lang="en-US" sz="1800" b="1" i="1" u="sng" dirty="0" err="1"/>
              <a:t>të</a:t>
            </a:r>
            <a:r>
              <a:rPr lang="en-US" sz="1800" b="1" i="1" u="sng" dirty="0"/>
              <a:t> </a:t>
            </a:r>
            <a:r>
              <a:rPr lang="en-US" sz="1800" b="1" i="1" u="sng" dirty="0" err="1"/>
              <a:t>Kushtetutës</a:t>
            </a:r>
            <a:r>
              <a:rPr lang="en-US" sz="1800" b="1" i="1" u="sng" dirty="0"/>
              <a:t> </a:t>
            </a:r>
            <a:r>
              <a:rPr lang="en-US" sz="1800" b="1" i="1" u="sng" dirty="0" err="1"/>
              <a:t>dhe</a:t>
            </a:r>
            <a:r>
              <a:rPr lang="en-US" sz="1800" b="1" i="1" u="sng" dirty="0"/>
              <a:t> </a:t>
            </a:r>
            <a:r>
              <a:rPr lang="en-US" sz="1800" b="1" i="1" u="sng" dirty="0" err="1"/>
              <a:t>nenet</a:t>
            </a:r>
            <a:r>
              <a:rPr lang="en-US" sz="1800" b="1" i="1" u="sng" dirty="0"/>
              <a:t> 19 </a:t>
            </a:r>
            <a:r>
              <a:rPr lang="en-US" sz="1800" b="1" i="1" u="sng" dirty="0" err="1"/>
              <a:t>dhe</a:t>
            </a:r>
            <a:r>
              <a:rPr lang="en-US" sz="1800" b="1" i="1" u="sng" dirty="0"/>
              <a:t> 46 </a:t>
            </a:r>
            <a:r>
              <a:rPr lang="en-US" sz="1800" b="1" i="1" u="sng" dirty="0" err="1"/>
              <a:t>të</a:t>
            </a:r>
            <a:r>
              <a:rPr lang="en-US" sz="1800" b="1" i="1" u="sng" dirty="0"/>
              <a:t> KEDNJ-</a:t>
            </a:r>
            <a:r>
              <a:rPr lang="en-US" sz="1800" b="1" i="1" u="sng" dirty="0" err="1"/>
              <a:t>së</a:t>
            </a:r>
            <a:r>
              <a:rPr lang="en-US" sz="1800" b="1" i="1" u="sng" dirty="0"/>
              <a:t>. </a:t>
            </a:r>
            <a:r>
              <a:rPr lang="en-US" sz="1800" b="1" i="1" u="sng" dirty="0" err="1"/>
              <a:t>Pra</a:t>
            </a:r>
            <a:r>
              <a:rPr lang="en-US" sz="1800" b="1" i="1" u="sng" dirty="0"/>
              <a:t>, </a:t>
            </a:r>
            <a:r>
              <a:rPr lang="en-US" sz="1800" b="1" i="1" u="sng" dirty="0" err="1"/>
              <a:t>në</a:t>
            </a:r>
            <a:r>
              <a:rPr lang="en-US" sz="1800" b="1" i="1" u="sng" dirty="0"/>
              <a:t> </a:t>
            </a:r>
            <a:r>
              <a:rPr lang="en-US" sz="1800" b="1" i="1" u="sng" dirty="0" err="1"/>
              <a:t>këto</a:t>
            </a:r>
            <a:r>
              <a:rPr lang="en-US" sz="1800" b="1" i="1" u="sng" dirty="0"/>
              <a:t> </a:t>
            </a:r>
            <a:r>
              <a:rPr lang="en-US" sz="1800" b="1" i="1" u="sng" dirty="0" err="1"/>
              <a:t>raste</a:t>
            </a:r>
            <a:r>
              <a:rPr lang="en-US" sz="1800" b="1" i="1" u="sng" dirty="0"/>
              <a:t>, </a:t>
            </a:r>
            <a:r>
              <a:rPr lang="en-US" sz="1800" b="1" i="1" u="sng" dirty="0" err="1"/>
              <a:t>Gjykata</a:t>
            </a:r>
            <a:r>
              <a:rPr lang="en-US" sz="1800" b="1" i="1" u="sng" dirty="0"/>
              <a:t> do </a:t>
            </a:r>
            <a:r>
              <a:rPr lang="en-US" sz="1800" b="1" i="1" u="sng" dirty="0" err="1"/>
              <a:t>ti</a:t>
            </a:r>
            <a:r>
              <a:rPr lang="en-US" sz="1800" b="1" i="1" u="sng" dirty="0"/>
              <a:t> </a:t>
            </a:r>
            <a:r>
              <a:rPr lang="en-US" sz="1800" b="1" i="1" u="sng" dirty="0" err="1"/>
              <a:t>garantojë</a:t>
            </a:r>
            <a:r>
              <a:rPr lang="en-US" sz="1800" b="1" i="1" u="sng" dirty="0"/>
              <a:t> </a:t>
            </a:r>
            <a:r>
              <a:rPr lang="en-US" sz="1800" b="1" i="1" u="sng" dirty="0" err="1"/>
              <a:t>të</a:t>
            </a:r>
            <a:r>
              <a:rPr lang="en-US" sz="1800" b="1" i="1" u="sng" dirty="0"/>
              <a:t> </a:t>
            </a:r>
            <a:r>
              <a:rPr lang="en-US" sz="1800" b="1" i="1" u="sng" dirty="0" err="1"/>
              <a:t>pandehurit</a:t>
            </a:r>
            <a:r>
              <a:rPr lang="en-US" sz="1800" b="1" i="1" u="sng" dirty="0"/>
              <a:t>, </a:t>
            </a:r>
            <a:r>
              <a:rPr lang="en-US" sz="1800" b="1" i="1" u="sng" dirty="0" err="1"/>
              <a:t>të</a:t>
            </a:r>
            <a:r>
              <a:rPr lang="en-US" sz="1800" b="1" i="1" u="sng" dirty="0"/>
              <a:t> </a:t>
            </a:r>
            <a:r>
              <a:rPr lang="en-US" sz="1800" b="1" i="1" u="sng" dirty="0" err="1"/>
              <a:t>gjitha</a:t>
            </a:r>
            <a:r>
              <a:rPr lang="en-US" sz="1800" b="1" i="1" u="sng" dirty="0"/>
              <a:t> </a:t>
            </a:r>
            <a:r>
              <a:rPr lang="en-US" sz="1800" b="1" i="1" u="sng" dirty="0" err="1"/>
              <a:t>të</a:t>
            </a:r>
            <a:r>
              <a:rPr lang="en-US" sz="1800" b="1" i="1" u="sng" dirty="0"/>
              <a:t> </a:t>
            </a:r>
            <a:r>
              <a:rPr lang="en-US" sz="1800" b="1" i="1" u="sng" dirty="0" err="1"/>
              <a:t>drejtat</a:t>
            </a:r>
            <a:r>
              <a:rPr lang="en-US" sz="1800" b="1" i="1" u="sng" dirty="0"/>
              <a:t> </a:t>
            </a:r>
            <a:r>
              <a:rPr lang="en-US" sz="1800" b="1" i="1" u="sng" dirty="0" err="1"/>
              <a:t>që</a:t>
            </a:r>
            <a:r>
              <a:rPr lang="en-US" sz="1800" b="1" i="1" u="sng" dirty="0"/>
              <a:t> </a:t>
            </a:r>
            <a:r>
              <a:rPr lang="en-US" sz="1800" b="1" i="1" u="sng" dirty="0" err="1"/>
              <a:t>i</a:t>
            </a:r>
            <a:r>
              <a:rPr lang="en-US" sz="1800" b="1" i="1" u="sng" dirty="0"/>
              <a:t> </a:t>
            </a:r>
            <a:r>
              <a:rPr lang="en-US" sz="1800" b="1" i="1" u="sng" dirty="0" err="1"/>
              <a:t>gëzon</a:t>
            </a:r>
            <a:r>
              <a:rPr lang="en-US" sz="1800" b="1" i="1" u="sng" dirty="0"/>
              <a:t> </a:t>
            </a:r>
            <a:r>
              <a:rPr lang="en-US" sz="1800" b="1" i="1" u="sng" dirty="0" err="1"/>
              <a:t>sipas</a:t>
            </a:r>
            <a:r>
              <a:rPr lang="en-US" sz="1800" b="1" i="1" u="sng" dirty="0"/>
              <a:t> </a:t>
            </a:r>
            <a:r>
              <a:rPr lang="en-US" sz="1800" b="1" i="1" u="sng" dirty="0" err="1"/>
              <a:t>akteve</a:t>
            </a:r>
            <a:r>
              <a:rPr lang="en-US" sz="1800" b="1" i="1" u="sng" dirty="0"/>
              <a:t> </a:t>
            </a:r>
            <a:r>
              <a:rPr lang="en-US" sz="1800" b="1" i="1" u="sng" dirty="0" err="1"/>
              <a:t>ligjore</a:t>
            </a:r>
            <a:r>
              <a:rPr lang="en-US" sz="1800" b="1" i="1" u="sng" dirty="0"/>
              <a:t> </a:t>
            </a:r>
            <a:r>
              <a:rPr lang="en-US" sz="1800" b="1" i="1" u="sng" dirty="0" err="1"/>
              <a:t>që</a:t>
            </a:r>
            <a:r>
              <a:rPr lang="en-US" sz="1800" b="1" i="1" u="sng" dirty="0"/>
              <a:t> </a:t>
            </a:r>
            <a:r>
              <a:rPr lang="en-US" sz="1800" b="1" i="1" u="sng" dirty="0" err="1"/>
              <a:t>janë</a:t>
            </a:r>
            <a:r>
              <a:rPr lang="en-US" sz="1800" b="1" i="1" u="sng" dirty="0"/>
              <a:t> </a:t>
            </a:r>
            <a:r>
              <a:rPr lang="en-US" sz="1800" b="1" i="1" u="sng" dirty="0" err="1"/>
              <a:t>pjesë</a:t>
            </a:r>
            <a:r>
              <a:rPr lang="en-US" sz="1800" b="1" i="1" u="sng" dirty="0"/>
              <a:t> e </a:t>
            </a:r>
            <a:r>
              <a:rPr lang="en-US" sz="1800" b="1" i="1" u="sng" dirty="0" err="1"/>
              <a:t>rendit</a:t>
            </a:r>
            <a:r>
              <a:rPr lang="en-US" sz="1800" b="1" i="1" u="sng" dirty="0"/>
              <a:t> </a:t>
            </a:r>
            <a:r>
              <a:rPr lang="en-US" sz="1800" b="1" i="1" u="sng" dirty="0" err="1"/>
              <a:t>juridik</a:t>
            </a:r>
            <a:r>
              <a:rPr lang="en-US" sz="1800" b="1" i="1" u="sng" dirty="0"/>
              <a:t> </a:t>
            </a:r>
            <a:r>
              <a:rPr lang="en-US" sz="1800" b="1" i="1" u="sng" dirty="0" err="1"/>
              <a:t>të</a:t>
            </a:r>
            <a:r>
              <a:rPr lang="en-US" sz="1800" b="1" i="1" u="sng" dirty="0"/>
              <a:t> </a:t>
            </a:r>
            <a:r>
              <a:rPr lang="en-US" sz="1800" b="1" i="1" u="sng" dirty="0" err="1"/>
              <a:t>Republikës</a:t>
            </a:r>
            <a:r>
              <a:rPr lang="en-US" sz="1800" b="1" i="1" u="sng" dirty="0"/>
              <a:t> </a:t>
            </a:r>
            <a:r>
              <a:rPr lang="en-US" sz="1800" b="1" i="1" u="sng" dirty="0" err="1"/>
              <a:t>së</a:t>
            </a:r>
            <a:r>
              <a:rPr lang="en-US" sz="1800" b="1" i="1" u="sng" dirty="0"/>
              <a:t> </a:t>
            </a:r>
            <a:r>
              <a:rPr lang="en-US" sz="1800" b="1" i="1" u="sng" dirty="0" err="1"/>
              <a:t>Shqipërisë</a:t>
            </a:r>
            <a:r>
              <a:rPr lang="en-US" sz="1800" b="1" i="1" u="sng" dirty="0"/>
              <a:t>, pa </a:t>
            </a:r>
            <a:r>
              <a:rPr lang="en-US" sz="1800" b="1" i="1" u="sng" dirty="0" err="1"/>
              <a:t>i</a:t>
            </a:r>
            <a:r>
              <a:rPr lang="en-US" sz="1800" b="1" i="1" u="sng" dirty="0"/>
              <a:t> </a:t>
            </a:r>
            <a:r>
              <a:rPr lang="en-US" sz="1800" b="1" i="1" u="sng" dirty="0" err="1"/>
              <a:t>kufizuar</a:t>
            </a:r>
            <a:r>
              <a:rPr lang="en-US" sz="1800" b="1" i="1" u="sng" dirty="0"/>
              <a:t> </a:t>
            </a:r>
            <a:r>
              <a:rPr lang="en-US" sz="1800" b="1" i="1" u="sng" dirty="0" err="1"/>
              <a:t>asnjë</a:t>
            </a:r>
            <a:r>
              <a:rPr lang="en-US" sz="1800" b="1" i="1" u="sng" dirty="0"/>
              <a:t> </a:t>
            </a:r>
            <a:r>
              <a:rPr lang="en-US" sz="1800" b="1" i="1" u="sng" dirty="0" err="1"/>
              <a:t>të</a:t>
            </a:r>
            <a:r>
              <a:rPr lang="en-US" sz="1800" b="1" i="1" u="sng" dirty="0"/>
              <a:t> </a:t>
            </a:r>
            <a:r>
              <a:rPr lang="en-US" sz="1800" b="1" i="1" u="sng" dirty="0" err="1"/>
              <a:t>drejtë</a:t>
            </a:r>
            <a:r>
              <a:rPr lang="en-US" sz="1800" b="1" i="1" u="sng" dirty="0"/>
              <a:t>, duke </a:t>
            </a:r>
            <a:r>
              <a:rPr lang="en-US" sz="1800" b="1" i="1" u="sng" dirty="0" err="1"/>
              <a:t>përfshirë</a:t>
            </a:r>
            <a:r>
              <a:rPr lang="en-US" sz="1800" b="1" i="1" u="sng" dirty="0"/>
              <a:t> </a:t>
            </a:r>
            <a:r>
              <a:rPr lang="en-US" sz="1800" b="1" i="1" u="sng" dirty="0" err="1"/>
              <a:t>këtu</a:t>
            </a:r>
            <a:r>
              <a:rPr lang="en-US" sz="1800" b="1" i="1" u="sng" dirty="0"/>
              <a:t> </a:t>
            </a:r>
            <a:r>
              <a:rPr lang="en-US" sz="1800" b="1" i="1" u="sng" dirty="0" err="1"/>
              <a:t>edhe</a:t>
            </a:r>
            <a:r>
              <a:rPr lang="en-US" sz="1800" b="1" i="1" u="sng" dirty="0"/>
              <a:t> </a:t>
            </a:r>
            <a:r>
              <a:rPr lang="en-US" sz="1800" b="1" i="1" u="sng" dirty="0" err="1"/>
              <a:t>të</a:t>
            </a:r>
            <a:r>
              <a:rPr lang="en-US" sz="1800" b="1" i="1" u="sng" dirty="0"/>
              <a:t> </a:t>
            </a:r>
            <a:r>
              <a:rPr lang="en-US" sz="1800" b="1" i="1" u="sng" dirty="0" err="1"/>
              <a:t>drejtën</a:t>
            </a:r>
            <a:r>
              <a:rPr lang="en-US" sz="1800" b="1" i="1" u="sng" dirty="0"/>
              <a:t> </a:t>
            </a:r>
            <a:r>
              <a:rPr lang="en-US" sz="1800" b="1" i="1" u="sng" dirty="0" err="1"/>
              <a:t>për</a:t>
            </a:r>
            <a:r>
              <a:rPr lang="en-US" sz="1800" b="1" i="1" u="sng" dirty="0"/>
              <a:t> </a:t>
            </a:r>
            <a:r>
              <a:rPr lang="en-US" sz="1800" b="1" i="1" u="sng" dirty="0" err="1"/>
              <a:t>të</a:t>
            </a:r>
            <a:r>
              <a:rPr lang="en-US" sz="1800" b="1" i="1" u="sng" dirty="0"/>
              <a:t> </a:t>
            </a:r>
            <a:r>
              <a:rPr lang="en-US" sz="1800" b="1" i="1" u="sng" dirty="0" err="1"/>
              <a:t>kërkuar</a:t>
            </a:r>
            <a:r>
              <a:rPr lang="en-US" sz="1800" b="1" i="1" u="sng" dirty="0"/>
              <a:t> </a:t>
            </a:r>
            <a:r>
              <a:rPr lang="en-US" sz="1800" b="1" i="1" u="sng" dirty="0" err="1"/>
              <a:t>të</a:t>
            </a:r>
            <a:r>
              <a:rPr lang="en-US" sz="1800" b="1" i="1" u="sng" dirty="0"/>
              <a:t> </a:t>
            </a:r>
            <a:r>
              <a:rPr lang="en-US" sz="1800" b="1" i="1" u="sng" dirty="0" err="1"/>
              <a:t>procedohet</a:t>
            </a:r>
            <a:r>
              <a:rPr lang="en-US" sz="1800" b="1" i="1" u="sng" dirty="0"/>
              <a:t> me </a:t>
            </a:r>
            <a:r>
              <a:rPr lang="en-US" sz="1800" b="1" i="1" u="sng" dirty="0" err="1"/>
              <a:t>rregullat</a:t>
            </a:r>
            <a:r>
              <a:rPr lang="en-US" sz="1800" b="1" i="1" u="sng" dirty="0"/>
              <a:t> e </a:t>
            </a:r>
            <a:r>
              <a:rPr lang="en-US" sz="1800" b="1" i="1" u="sng" dirty="0" err="1"/>
              <a:t>gjykimit</a:t>
            </a:r>
            <a:r>
              <a:rPr lang="en-US" sz="1800" b="1" i="1" u="sng" dirty="0"/>
              <a:t> </a:t>
            </a:r>
            <a:r>
              <a:rPr lang="en-US" sz="1800" b="1" i="1" u="sng" dirty="0" err="1"/>
              <a:t>të</a:t>
            </a:r>
            <a:r>
              <a:rPr lang="en-US" sz="1800" b="1" i="1" u="sng" dirty="0"/>
              <a:t> </a:t>
            </a:r>
            <a:r>
              <a:rPr lang="en-US" sz="1800" b="1" i="1" u="sng" dirty="0" err="1"/>
              <a:t>shkurtuar</a:t>
            </a:r>
            <a:r>
              <a:rPr lang="en-US" sz="1800" b="1" i="1" u="sng" dirty="0"/>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33400"/>
            <a:ext cx="8229600" cy="5592763"/>
          </a:xfrm>
        </p:spPr>
        <p:txBody>
          <a:bodyPr>
            <a:normAutofit fontScale="85000" lnSpcReduction="20000"/>
          </a:bodyPr>
          <a:lstStyle/>
          <a:p>
            <a:pPr algn="just"/>
            <a:r>
              <a:rPr lang="en-US" dirty="0" err="1"/>
              <a:t>Gjykata</a:t>
            </a:r>
            <a:r>
              <a:rPr lang="en-US" dirty="0"/>
              <a:t> ka </a:t>
            </a:r>
            <a:r>
              <a:rPr lang="en-US" dirty="0" err="1"/>
              <a:t>çmuar</a:t>
            </a:r>
            <a:r>
              <a:rPr lang="en-US" dirty="0"/>
              <a:t> se </a:t>
            </a:r>
            <a:r>
              <a:rPr lang="en-US" dirty="0" err="1"/>
              <a:t>çdo</a:t>
            </a:r>
            <a:r>
              <a:rPr lang="en-US" dirty="0"/>
              <a:t> </a:t>
            </a:r>
            <a:r>
              <a:rPr lang="en-US" dirty="0" err="1"/>
              <a:t>lloj</a:t>
            </a:r>
            <a:r>
              <a:rPr lang="en-US" dirty="0"/>
              <a:t> </a:t>
            </a:r>
            <a:r>
              <a:rPr lang="en-US" dirty="0" err="1"/>
              <a:t>interpretimi</a:t>
            </a:r>
            <a:r>
              <a:rPr lang="en-US" dirty="0"/>
              <a:t> </a:t>
            </a:r>
            <a:r>
              <a:rPr lang="en-US" dirty="0" err="1"/>
              <a:t>i</a:t>
            </a:r>
            <a:r>
              <a:rPr lang="en-US" dirty="0"/>
              <a:t> </a:t>
            </a:r>
            <a:r>
              <a:rPr lang="en-US" dirty="0" err="1"/>
              <a:t>ndryshëm</a:t>
            </a:r>
            <a:r>
              <a:rPr lang="en-US" dirty="0"/>
              <a:t>, duke </a:t>
            </a:r>
            <a:r>
              <a:rPr lang="en-US" dirty="0" err="1"/>
              <a:t>mos</a:t>
            </a:r>
            <a:r>
              <a:rPr lang="en-US" dirty="0"/>
              <a:t> e </a:t>
            </a:r>
            <a:r>
              <a:rPr lang="en-US" dirty="0" err="1"/>
              <a:t>rivendosur</a:t>
            </a:r>
            <a:r>
              <a:rPr lang="en-US" dirty="0"/>
              <a:t> </a:t>
            </a:r>
            <a:r>
              <a:rPr lang="en-US" dirty="0" err="1"/>
              <a:t>të</a:t>
            </a:r>
            <a:r>
              <a:rPr lang="en-US" dirty="0"/>
              <a:t> </a:t>
            </a:r>
            <a:r>
              <a:rPr lang="en-US" dirty="0" err="1"/>
              <a:t>pandehurin</a:t>
            </a:r>
            <a:r>
              <a:rPr lang="en-US" dirty="0"/>
              <a:t> </a:t>
            </a:r>
            <a:r>
              <a:rPr lang="en-US" dirty="0" err="1"/>
              <a:t>në</a:t>
            </a:r>
            <a:r>
              <a:rPr lang="en-US" dirty="0"/>
              <a:t> </a:t>
            </a:r>
            <a:r>
              <a:rPr lang="en-US" dirty="0" err="1"/>
              <a:t>pozicionin</a:t>
            </a:r>
            <a:r>
              <a:rPr lang="en-US" dirty="0"/>
              <a:t> </a:t>
            </a:r>
            <a:r>
              <a:rPr lang="en-US" dirty="0" err="1"/>
              <a:t>në</a:t>
            </a:r>
            <a:r>
              <a:rPr lang="en-US" dirty="0"/>
              <a:t> </a:t>
            </a:r>
            <a:r>
              <a:rPr lang="en-US" dirty="0" err="1"/>
              <a:t>të</a:t>
            </a:r>
            <a:r>
              <a:rPr lang="en-US" dirty="0"/>
              <a:t> </a:t>
            </a:r>
            <a:r>
              <a:rPr lang="en-US" dirty="0" err="1"/>
              <a:t>cilin</a:t>
            </a:r>
            <a:r>
              <a:rPr lang="en-US" dirty="0"/>
              <a:t> ai do </a:t>
            </a:r>
            <a:r>
              <a:rPr lang="en-US" dirty="0" err="1"/>
              <a:t>të</a:t>
            </a:r>
            <a:r>
              <a:rPr lang="en-US" dirty="0"/>
              <a:t> </a:t>
            </a:r>
            <a:r>
              <a:rPr lang="en-US" dirty="0" err="1"/>
              <a:t>kishte</a:t>
            </a:r>
            <a:r>
              <a:rPr lang="en-US" dirty="0"/>
              <a:t> </a:t>
            </a:r>
            <a:r>
              <a:rPr lang="en-US" dirty="0" err="1"/>
              <a:t>qenë</a:t>
            </a:r>
            <a:r>
              <a:rPr lang="en-US" dirty="0"/>
              <a:t> </a:t>
            </a:r>
            <a:r>
              <a:rPr lang="en-US" dirty="0" err="1"/>
              <a:t>nëse</a:t>
            </a:r>
            <a:r>
              <a:rPr lang="en-US" dirty="0"/>
              <a:t> do </a:t>
            </a:r>
            <a:r>
              <a:rPr lang="en-US" dirty="0" err="1"/>
              <a:t>të</a:t>
            </a:r>
            <a:r>
              <a:rPr lang="en-US" dirty="0"/>
              <a:t> </a:t>
            </a:r>
            <a:r>
              <a:rPr lang="en-US" dirty="0" err="1"/>
              <a:t>ishte</a:t>
            </a:r>
            <a:r>
              <a:rPr lang="en-US" dirty="0"/>
              <a:t> </a:t>
            </a:r>
            <a:r>
              <a:rPr lang="en-US" dirty="0" err="1"/>
              <a:t>njoftuar</a:t>
            </a:r>
            <a:r>
              <a:rPr lang="en-US" dirty="0"/>
              <a:t> </a:t>
            </a:r>
            <a:r>
              <a:rPr lang="en-US" dirty="0" err="1"/>
              <a:t>rregullisht</a:t>
            </a:r>
            <a:r>
              <a:rPr lang="en-US" dirty="0"/>
              <a:t> </a:t>
            </a:r>
            <a:r>
              <a:rPr lang="en-US" dirty="0" err="1"/>
              <a:t>për</a:t>
            </a:r>
            <a:r>
              <a:rPr lang="en-US" dirty="0"/>
              <a:t> </a:t>
            </a:r>
            <a:r>
              <a:rPr lang="en-US" dirty="0" err="1"/>
              <a:t>procesin</a:t>
            </a:r>
            <a:r>
              <a:rPr lang="en-US" dirty="0"/>
              <a:t> </a:t>
            </a:r>
            <a:r>
              <a:rPr lang="en-US" dirty="0" err="1"/>
              <a:t>në</a:t>
            </a:r>
            <a:r>
              <a:rPr lang="en-US" dirty="0"/>
              <a:t> </a:t>
            </a:r>
            <a:r>
              <a:rPr lang="en-US" dirty="0" err="1"/>
              <a:t>ngarkim</a:t>
            </a:r>
            <a:r>
              <a:rPr lang="en-US" dirty="0"/>
              <a:t> </a:t>
            </a:r>
            <a:r>
              <a:rPr lang="en-US" dirty="0" err="1"/>
              <a:t>të</a:t>
            </a:r>
            <a:r>
              <a:rPr lang="en-US" dirty="0"/>
              <a:t> </a:t>
            </a:r>
            <a:r>
              <a:rPr lang="en-US" dirty="0" err="1"/>
              <a:t>tij</a:t>
            </a:r>
            <a:r>
              <a:rPr lang="en-US" dirty="0"/>
              <a:t>, </a:t>
            </a:r>
            <a:r>
              <a:rPr lang="en-US" dirty="0" err="1"/>
              <a:t>sikurse</a:t>
            </a:r>
            <a:r>
              <a:rPr lang="en-US" dirty="0"/>
              <a:t> </a:t>
            </a:r>
            <a:r>
              <a:rPr lang="en-US" dirty="0" err="1"/>
              <a:t>theksohet</a:t>
            </a:r>
            <a:r>
              <a:rPr lang="en-US" dirty="0"/>
              <a:t> </a:t>
            </a:r>
            <a:r>
              <a:rPr lang="en-US" dirty="0" err="1"/>
              <a:t>në</a:t>
            </a:r>
            <a:r>
              <a:rPr lang="en-US" dirty="0"/>
              <a:t> </a:t>
            </a:r>
            <a:r>
              <a:rPr lang="en-US" dirty="0" err="1"/>
              <a:t>jurisprudencën</a:t>
            </a:r>
            <a:r>
              <a:rPr lang="en-US" dirty="0"/>
              <a:t> e GJEDNJ-</a:t>
            </a:r>
            <a:r>
              <a:rPr lang="en-US" dirty="0" err="1"/>
              <a:t>së</a:t>
            </a:r>
            <a:r>
              <a:rPr lang="en-US" dirty="0"/>
              <a:t>, </a:t>
            </a:r>
            <a:r>
              <a:rPr lang="en-US" dirty="0" err="1"/>
              <a:t>për</a:t>
            </a:r>
            <a:r>
              <a:rPr lang="en-US" dirty="0"/>
              <a:t> </a:t>
            </a:r>
            <a:r>
              <a:rPr lang="en-US" dirty="0" err="1"/>
              <a:t>një</a:t>
            </a:r>
            <a:r>
              <a:rPr lang="en-US" dirty="0"/>
              <a:t> </a:t>
            </a:r>
            <a:r>
              <a:rPr lang="en-US" dirty="0" err="1"/>
              <a:t>nga</a:t>
            </a:r>
            <a:r>
              <a:rPr lang="en-US" dirty="0"/>
              <a:t> </a:t>
            </a:r>
            <a:r>
              <a:rPr lang="en-US" dirty="0" err="1"/>
              <a:t>shkaqet</a:t>
            </a:r>
            <a:r>
              <a:rPr lang="en-US" dirty="0"/>
              <a:t> e </a:t>
            </a:r>
            <a:r>
              <a:rPr lang="en-US" dirty="0" err="1"/>
              <a:t>parashikuara</a:t>
            </a:r>
            <a:r>
              <a:rPr lang="en-US" dirty="0"/>
              <a:t> </a:t>
            </a:r>
            <a:r>
              <a:rPr lang="en-US" dirty="0" err="1"/>
              <a:t>nga</a:t>
            </a:r>
            <a:r>
              <a:rPr lang="en-US" dirty="0"/>
              <a:t> </a:t>
            </a:r>
            <a:r>
              <a:rPr lang="en-US" dirty="0" err="1"/>
              <a:t>neni</a:t>
            </a:r>
            <a:r>
              <a:rPr lang="en-US" dirty="0"/>
              <a:t> 450 pika 1 </a:t>
            </a:r>
            <a:r>
              <a:rPr lang="en-US" dirty="0" err="1"/>
              <a:t>gërmat</a:t>
            </a:r>
            <a:r>
              <a:rPr lang="en-US" dirty="0"/>
              <a:t> “d”, “dh”, </a:t>
            </a:r>
            <a:r>
              <a:rPr lang="en-US" dirty="0" err="1"/>
              <a:t>dhe</a:t>
            </a:r>
            <a:r>
              <a:rPr lang="en-US" dirty="0"/>
              <a:t> “e”, do </a:t>
            </a:r>
            <a:r>
              <a:rPr lang="en-US" dirty="0" err="1"/>
              <a:t>të</a:t>
            </a:r>
            <a:r>
              <a:rPr lang="en-US" dirty="0"/>
              <a:t> </a:t>
            </a:r>
            <a:r>
              <a:rPr lang="en-US" dirty="0" err="1"/>
              <a:t>bënte</a:t>
            </a:r>
            <a:r>
              <a:rPr lang="en-US" dirty="0"/>
              <a:t> </a:t>
            </a:r>
            <a:r>
              <a:rPr lang="en-US" dirty="0" err="1"/>
              <a:t>që</a:t>
            </a:r>
            <a:r>
              <a:rPr lang="en-US" dirty="0"/>
              <a:t> </a:t>
            </a:r>
            <a:r>
              <a:rPr lang="en-US" dirty="0" err="1"/>
              <a:t>neni</a:t>
            </a:r>
            <a:r>
              <a:rPr lang="en-US" dirty="0"/>
              <a:t> 453 pika 4 </a:t>
            </a:r>
            <a:r>
              <a:rPr lang="en-US" dirty="0" err="1"/>
              <a:t>dhe</a:t>
            </a:r>
            <a:r>
              <a:rPr lang="en-US" dirty="0"/>
              <a:t> 456 pika 2 </a:t>
            </a:r>
            <a:r>
              <a:rPr lang="en-US" dirty="0" err="1"/>
              <a:t>të</a:t>
            </a:r>
            <a:r>
              <a:rPr lang="en-US" dirty="0"/>
              <a:t> </a:t>
            </a:r>
            <a:r>
              <a:rPr lang="en-US" dirty="0" err="1"/>
              <a:t>K.Pr.Penale</a:t>
            </a:r>
            <a:r>
              <a:rPr lang="en-US" dirty="0"/>
              <a:t>, </a:t>
            </a:r>
            <a:r>
              <a:rPr lang="en-US" dirty="0" err="1"/>
              <a:t>të</a:t>
            </a:r>
            <a:r>
              <a:rPr lang="en-US" dirty="0"/>
              <a:t> </a:t>
            </a:r>
            <a:r>
              <a:rPr lang="en-US" dirty="0" err="1"/>
              <a:t>binte</a:t>
            </a:r>
            <a:r>
              <a:rPr lang="en-US" dirty="0"/>
              <a:t> </a:t>
            </a:r>
            <a:r>
              <a:rPr lang="en-US" dirty="0" err="1"/>
              <a:t>në</a:t>
            </a:r>
            <a:r>
              <a:rPr lang="en-US" dirty="0"/>
              <a:t> </a:t>
            </a:r>
            <a:r>
              <a:rPr lang="en-US" dirty="0" err="1"/>
              <a:t>kundërshtim</a:t>
            </a:r>
            <a:r>
              <a:rPr lang="en-US" dirty="0"/>
              <a:t> me </a:t>
            </a:r>
            <a:r>
              <a:rPr lang="en-US" dirty="0" err="1"/>
              <a:t>nenet</a:t>
            </a:r>
            <a:r>
              <a:rPr lang="en-US" dirty="0"/>
              <a:t> 31, 33 </a:t>
            </a:r>
            <a:r>
              <a:rPr lang="en-US" dirty="0" err="1"/>
              <a:t>dhe</a:t>
            </a:r>
            <a:r>
              <a:rPr lang="en-US" dirty="0"/>
              <a:t> 42 </a:t>
            </a:r>
            <a:r>
              <a:rPr lang="en-US" dirty="0" err="1"/>
              <a:t>Kushtetutën</a:t>
            </a:r>
            <a:r>
              <a:rPr lang="en-US" dirty="0"/>
              <a:t> </a:t>
            </a:r>
            <a:r>
              <a:rPr lang="en-US" dirty="0" err="1"/>
              <a:t>dhe</a:t>
            </a:r>
            <a:r>
              <a:rPr lang="en-US" dirty="0"/>
              <a:t> </a:t>
            </a:r>
            <a:r>
              <a:rPr lang="en-US" dirty="0" err="1"/>
              <a:t>nenin</a:t>
            </a:r>
            <a:r>
              <a:rPr lang="en-US" dirty="0"/>
              <a:t> 6 </a:t>
            </a:r>
            <a:r>
              <a:rPr lang="en-US" dirty="0" err="1"/>
              <a:t>dhe</a:t>
            </a:r>
            <a:r>
              <a:rPr lang="en-US" dirty="0"/>
              <a:t> 1311 </a:t>
            </a:r>
            <a:r>
              <a:rPr lang="en-US" dirty="0" err="1"/>
              <a:t>të</a:t>
            </a:r>
            <a:r>
              <a:rPr lang="en-US" dirty="0"/>
              <a:t> KEDNJ-</a:t>
            </a:r>
            <a:r>
              <a:rPr lang="en-US" dirty="0" err="1"/>
              <a:t>në</a:t>
            </a:r>
            <a:r>
              <a:rPr lang="en-US" dirty="0"/>
              <a:t>, </a:t>
            </a:r>
            <a:r>
              <a:rPr lang="en-US" dirty="0" err="1"/>
              <a:t>që</a:t>
            </a:r>
            <a:r>
              <a:rPr lang="en-US" dirty="0"/>
              <a:t> </a:t>
            </a:r>
            <a:r>
              <a:rPr lang="en-US" dirty="0" err="1"/>
              <a:t>bën</a:t>
            </a:r>
            <a:r>
              <a:rPr lang="en-US" dirty="0"/>
              <a:t> </a:t>
            </a:r>
            <a:r>
              <a:rPr lang="en-US" dirty="0" err="1"/>
              <a:t>fjalë</a:t>
            </a:r>
            <a:r>
              <a:rPr lang="en-US" dirty="0"/>
              <a:t> </a:t>
            </a:r>
            <a:r>
              <a:rPr lang="en-US" dirty="0" err="1"/>
              <a:t>për</a:t>
            </a:r>
            <a:r>
              <a:rPr lang="en-US" dirty="0"/>
              <a:t> </a:t>
            </a:r>
            <a:r>
              <a:rPr lang="en-US" dirty="0" err="1"/>
              <a:t>respektimin</a:t>
            </a:r>
            <a:r>
              <a:rPr lang="en-US" dirty="0"/>
              <a:t> e </a:t>
            </a:r>
            <a:r>
              <a:rPr lang="en-US" dirty="0" err="1"/>
              <a:t>të</a:t>
            </a:r>
            <a:r>
              <a:rPr lang="en-US" dirty="0"/>
              <a:t> </a:t>
            </a:r>
            <a:r>
              <a:rPr lang="en-US" dirty="0" err="1"/>
              <a:t>drejtës</a:t>
            </a:r>
            <a:r>
              <a:rPr lang="en-US" dirty="0"/>
              <a:t> </a:t>
            </a:r>
            <a:r>
              <a:rPr lang="en-US" dirty="0" err="1"/>
              <a:t>për</a:t>
            </a:r>
            <a:r>
              <a:rPr lang="en-US" dirty="0"/>
              <a:t> </a:t>
            </a:r>
            <a:r>
              <a:rPr lang="en-US" dirty="0" err="1"/>
              <a:t>një</a:t>
            </a:r>
            <a:r>
              <a:rPr lang="en-US" dirty="0"/>
              <a:t> </a:t>
            </a:r>
            <a:r>
              <a:rPr lang="en-US" dirty="0" err="1"/>
              <a:t>proces</a:t>
            </a:r>
            <a:r>
              <a:rPr lang="en-US" dirty="0"/>
              <a:t> </a:t>
            </a:r>
            <a:r>
              <a:rPr lang="en-US" dirty="0" err="1"/>
              <a:t>të</a:t>
            </a:r>
            <a:r>
              <a:rPr lang="en-US" dirty="0"/>
              <a:t> </a:t>
            </a:r>
            <a:r>
              <a:rPr lang="en-US" dirty="0" err="1"/>
              <a:t>rregullt</a:t>
            </a:r>
            <a:r>
              <a:rPr lang="en-US" dirty="0"/>
              <a:t> </a:t>
            </a:r>
            <a:r>
              <a:rPr lang="en-US" dirty="0" err="1"/>
              <a:t>ligjor</a:t>
            </a:r>
            <a:r>
              <a:rPr lang="en-US" dirty="0"/>
              <a:t> </a:t>
            </a:r>
            <a:r>
              <a:rPr lang="en-US" dirty="0" err="1"/>
              <a:t>dhe</a:t>
            </a:r>
            <a:r>
              <a:rPr lang="en-US" dirty="0"/>
              <a:t> </a:t>
            </a:r>
            <a:r>
              <a:rPr lang="en-US" dirty="0" err="1"/>
              <a:t>të</a:t>
            </a:r>
            <a:r>
              <a:rPr lang="en-US" dirty="0"/>
              <a:t> </a:t>
            </a:r>
            <a:r>
              <a:rPr lang="en-US" dirty="0" err="1"/>
              <a:t>drejtën</a:t>
            </a:r>
            <a:r>
              <a:rPr lang="en-US" dirty="0"/>
              <a:t> </a:t>
            </a:r>
            <a:r>
              <a:rPr lang="en-US" dirty="0" err="1"/>
              <a:t>për</a:t>
            </a:r>
            <a:r>
              <a:rPr lang="en-US" dirty="0"/>
              <a:t> </a:t>
            </a:r>
            <a:r>
              <a:rPr lang="en-US" dirty="0" err="1"/>
              <a:t>të</a:t>
            </a:r>
            <a:r>
              <a:rPr lang="en-US" dirty="0"/>
              <a:t> </a:t>
            </a:r>
            <a:r>
              <a:rPr lang="en-US" dirty="0" err="1"/>
              <a:t>pasur</a:t>
            </a:r>
            <a:r>
              <a:rPr lang="en-US" dirty="0"/>
              <a:t> </a:t>
            </a:r>
            <a:r>
              <a:rPr lang="en-US" dirty="0" err="1"/>
              <a:t>një</a:t>
            </a:r>
            <a:r>
              <a:rPr lang="en-US" dirty="0"/>
              <a:t> </a:t>
            </a:r>
            <a:r>
              <a:rPr lang="en-US" dirty="0" err="1"/>
              <a:t>mjet</a:t>
            </a:r>
            <a:r>
              <a:rPr lang="en-US" dirty="0"/>
              <a:t> </a:t>
            </a:r>
            <a:r>
              <a:rPr lang="en-US" dirty="0" err="1"/>
              <a:t>efektiv</a:t>
            </a:r>
            <a:r>
              <a:rPr lang="en-US" dirty="0"/>
              <a:t> </a:t>
            </a:r>
            <a:r>
              <a:rPr lang="en-US" dirty="0" err="1"/>
              <a:t>ankimi</a:t>
            </a:r>
            <a:r>
              <a:rPr lang="en-US" dirty="0"/>
              <a:t>, </a:t>
            </a:r>
            <a:r>
              <a:rPr lang="en-US" dirty="0" err="1"/>
              <a:t>i</a:t>
            </a:r>
            <a:r>
              <a:rPr lang="en-US" dirty="0"/>
              <a:t> </a:t>
            </a:r>
            <a:r>
              <a:rPr lang="en-US" dirty="0" err="1"/>
              <a:t>cili</a:t>
            </a:r>
            <a:r>
              <a:rPr lang="en-US" dirty="0"/>
              <a:t> do </a:t>
            </a:r>
            <a:r>
              <a:rPr lang="en-US" dirty="0" err="1"/>
              <a:t>të</a:t>
            </a:r>
            <a:r>
              <a:rPr lang="en-US" dirty="0"/>
              <a:t> </a:t>
            </a:r>
            <a:r>
              <a:rPr lang="en-US" dirty="0" err="1"/>
              <a:t>garantonte</a:t>
            </a:r>
            <a:r>
              <a:rPr lang="en-US" dirty="0"/>
              <a:t> </a:t>
            </a:r>
            <a:r>
              <a:rPr lang="en-US" dirty="0" err="1"/>
              <a:t>rivendosjes</a:t>
            </a:r>
            <a:r>
              <a:rPr lang="en-US" dirty="0"/>
              <a:t> </a:t>
            </a:r>
            <a:r>
              <a:rPr lang="en-US" dirty="0" err="1"/>
              <a:t>në</a:t>
            </a:r>
            <a:r>
              <a:rPr lang="en-US" dirty="0"/>
              <a:t> vend </a:t>
            </a:r>
            <a:r>
              <a:rPr lang="en-US" dirty="0" err="1"/>
              <a:t>të</a:t>
            </a:r>
            <a:r>
              <a:rPr lang="en-US" dirty="0"/>
              <a:t> </a:t>
            </a:r>
            <a:r>
              <a:rPr lang="en-US" dirty="0" err="1"/>
              <a:t>së</a:t>
            </a:r>
            <a:r>
              <a:rPr lang="en-US" dirty="0"/>
              <a:t> </a:t>
            </a:r>
            <a:r>
              <a:rPr lang="en-US" dirty="0" err="1"/>
              <a:t>drejtës</a:t>
            </a:r>
            <a:r>
              <a:rPr lang="en-US" dirty="0"/>
              <a:t> </a:t>
            </a:r>
            <a:r>
              <a:rPr lang="en-US" dirty="0" err="1"/>
              <a:t>së</a:t>
            </a:r>
            <a:r>
              <a:rPr lang="en-US" dirty="0"/>
              <a:t> </a:t>
            </a:r>
            <a:r>
              <a:rPr lang="en-US" dirty="0" err="1"/>
              <a:t>shkelur</a:t>
            </a:r>
            <a:r>
              <a:rPr lang="en-US" dirty="0"/>
              <a:t>. </a:t>
            </a:r>
            <a:r>
              <a:rPr lang="en-US" dirty="0" err="1"/>
              <a:t>Gjithashtu</a:t>
            </a:r>
            <a:r>
              <a:rPr lang="en-US" dirty="0"/>
              <a:t>, </a:t>
            </a:r>
            <a:r>
              <a:rPr lang="en-US" dirty="0" err="1"/>
              <a:t>nëse</a:t>
            </a:r>
            <a:r>
              <a:rPr lang="en-US" dirty="0"/>
              <a:t> </a:t>
            </a:r>
            <a:r>
              <a:rPr lang="en-US" dirty="0" err="1"/>
              <a:t>të</a:t>
            </a:r>
            <a:r>
              <a:rPr lang="en-US" dirty="0"/>
              <a:t> </a:t>
            </a:r>
            <a:r>
              <a:rPr lang="en-US" dirty="0" err="1"/>
              <a:t>pandehurit</a:t>
            </a:r>
            <a:r>
              <a:rPr lang="en-US" dirty="0"/>
              <a:t> </a:t>
            </a:r>
            <a:r>
              <a:rPr lang="en-US" dirty="0" err="1"/>
              <a:t>të</a:t>
            </a:r>
            <a:r>
              <a:rPr lang="en-US" dirty="0"/>
              <a:t> </a:t>
            </a:r>
            <a:r>
              <a:rPr lang="en-US" dirty="0" err="1"/>
              <a:t>gjykuar</a:t>
            </a:r>
            <a:r>
              <a:rPr lang="en-US" dirty="0"/>
              <a:t> </a:t>
            </a:r>
            <a:r>
              <a:rPr lang="en-US" dirty="0" err="1"/>
              <a:t>në</a:t>
            </a:r>
            <a:r>
              <a:rPr lang="en-US" dirty="0"/>
              <a:t> </a:t>
            </a:r>
            <a:r>
              <a:rPr lang="en-US" dirty="0" err="1"/>
              <a:t>mungesë</a:t>
            </a:r>
            <a:r>
              <a:rPr lang="en-US" dirty="0"/>
              <a:t> pa e </a:t>
            </a:r>
            <a:r>
              <a:rPr lang="en-US" dirty="0" err="1"/>
              <a:t>njoftuar</a:t>
            </a:r>
            <a:r>
              <a:rPr lang="en-US" dirty="0"/>
              <a:t> </a:t>
            </a:r>
            <a:r>
              <a:rPr lang="en-US" dirty="0" err="1"/>
              <a:t>rregullisht</a:t>
            </a:r>
            <a:r>
              <a:rPr lang="en-US" dirty="0"/>
              <a:t> </a:t>
            </a:r>
            <a:r>
              <a:rPr lang="en-US" dirty="0" err="1"/>
              <a:t>për</a:t>
            </a:r>
            <a:r>
              <a:rPr lang="en-US" dirty="0"/>
              <a:t> </a:t>
            </a:r>
            <a:r>
              <a:rPr lang="en-US" dirty="0" err="1"/>
              <a:t>procesin</a:t>
            </a:r>
            <a:r>
              <a:rPr lang="en-US" dirty="0"/>
              <a:t> </a:t>
            </a:r>
            <a:r>
              <a:rPr lang="en-US" dirty="0" err="1"/>
              <a:t>në</a:t>
            </a:r>
            <a:r>
              <a:rPr lang="en-US" dirty="0"/>
              <a:t> </a:t>
            </a:r>
            <a:r>
              <a:rPr lang="en-US" dirty="0" err="1"/>
              <a:t>ngarkim</a:t>
            </a:r>
            <a:r>
              <a:rPr lang="en-US" dirty="0"/>
              <a:t> </a:t>
            </a:r>
            <a:r>
              <a:rPr lang="en-US" dirty="0" err="1"/>
              <a:t>të</a:t>
            </a:r>
            <a:r>
              <a:rPr lang="en-US" dirty="0"/>
              <a:t> </a:t>
            </a:r>
            <a:r>
              <a:rPr lang="en-US" dirty="0" err="1"/>
              <a:t>tij</a:t>
            </a:r>
            <a:r>
              <a:rPr lang="en-US" dirty="0"/>
              <a:t> </a:t>
            </a:r>
            <a:r>
              <a:rPr lang="en-US" dirty="0" err="1"/>
              <a:t>nuk</a:t>
            </a:r>
            <a:r>
              <a:rPr lang="en-US" dirty="0"/>
              <a:t> </a:t>
            </a:r>
            <a:r>
              <a:rPr lang="en-US" dirty="0" err="1"/>
              <a:t>i</a:t>
            </a:r>
            <a:r>
              <a:rPr lang="en-US" dirty="0"/>
              <a:t> </a:t>
            </a:r>
            <a:r>
              <a:rPr lang="en-US" dirty="0" err="1"/>
              <a:t>garantohen</a:t>
            </a:r>
            <a:r>
              <a:rPr lang="en-US" dirty="0"/>
              <a:t> </a:t>
            </a:r>
            <a:r>
              <a:rPr lang="en-US" dirty="0" err="1"/>
              <a:t>të</a:t>
            </a:r>
            <a:r>
              <a:rPr lang="en-US" dirty="0"/>
              <a:t> </a:t>
            </a:r>
            <a:r>
              <a:rPr lang="en-US" dirty="0" err="1"/>
              <a:t>gjitha</a:t>
            </a:r>
            <a:r>
              <a:rPr lang="en-US" dirty="0"/>
              <a:t> </a:t>
            </a:r>
            <a:r>
              <a:rPr lang="en-US" dirty="0" err="1"/>
              <a:t>të</a:t>
            </a:r>
            <a:r>
              <a:rPr lang="en-US" dirty="0"/>
              <a:t> </a:t>
            </a:r>
            <a:r>
              <a:rPr lang="en-US" dirty="0" err="1"/>
              <a:t>drejtat</a:t>
            </a:r>
            <a:r>
              <a:rPr lang="en-US" dirty="0"/>
              <a:t> </a:t>
            </a:r>
            <a:r>
              <a:rPr lang="en-US" dirty="0" err="1"/>
              <a:t>në</a:t>
            </a:r>
            <a:r>
              <a:rPr lang="en-US" dirty="0"/>
              <a:t> </a:t>
            </a:r>
            <a:r>
              <a:rPr lang="en-US" dirty="0" err="1"/>
              <a:t>gjykimin</a:t>
            </a:r>
            <a:r>
              <a:rPr lang="en-US" dirty="0"/>
              <a:t> e </a:t>
            </a:r>
            <a:r>
              <a:rPr lang="en-US" dirty="0" err="1"/>
              <a:t>rishikimit</a:t>
            </a:r>
            <a:r>
              <a:rPr lang="en-US" dirty="0"/>
              <a:t> </a:t>
            </a:r>
            <a:r>
              <a:rPr lang="en-US" dirty="0" err="1"/>
              <a:t>atëherë</a:t>
            </a:r>
            <a:r>
              <a:rPr lang="en-US" dirty="0"/>
              <a:t> do </a:t>
            </a:r>
            <a:r>
              <a:rPr lang="en-US" dirty="0" err="1"/>
              <a:t>të</a:t>
            </a:r>
            <a:r>
              <a:rPr lang="en-US" dirty="0"/>
              <a:t> </a:t>
            </a:r>
            <a:r>
              <a:rPr lang="en-US" dirty="0" err="1"/>
              <a:t>sillte</a:t>
            </a:r>
            <a:r>
              <a:rPr lang="en-US" dirty="0"/>
              <a:t> </a:t>
            </a:r>
            <a:r>
              <a:rPr lang="en-US" dirty="0" err="1"/>
              <a:t>situata</a:t>
            </a:r>
            <a:r>
              <a:rPr lang="en-US" dirty="0"/>
              <a:t> </a:t>
            </a:r>
            <a:r>
              <a:rPr lang="en-US" dirty="0" err="1"/>
              <a:t>absurde</a:t>
            </a:r>
            <a:r>
              <a:rPr lang="en-US" dirty="0"/>
              <a:t>, </a:t>
            </a:r>
            <a:r>
              <a:rPr lang="en-US" dirty="0" err="1"/>
              <a:t>ku</a:t>
            </a:r>
            <a:r>
              <a:rPr lang="en-US" dirty="0"/>
              <a:t> do ta </a:t>
            </a:r>
            <a:r>
              <a:rPr lang="en-US" dirty="0" err="1"/>
              <a:t>disfavorizonte</a:t>
            </a:r>
            <a:r>
              <a:rPr lang="en-US" dirty="0"/>
              <a:t> </a:t>
            </a:r>
            <a:r>
              <a:rPr lang="en-US" dirty="0" err="1"/>
              <a:t>në</a:t>
            </a:r>
            <a:r>
              <a:rPr lang="en-US" dirty="0"/>
              <a:t> </a:t>
            </a:r>
            <a:r>
              <a:rPr lang="en-US" dirty="0" err="1"/>
              <a:t>raport</a:t>
            </a:r>
            <a:r>
              <a:rPr lang="en-US" dirty="0"/>
              <a:t> me </a:t>
            </a:r>
            <a:r>
              <a:rPr lang="en-US" dirty="0" err="1"/>
              <a:t>një</a:t>
            </a:r>
            <a:r>
              <a:rPr lang="en-US" dirty="0"/>
              <a:t> </a:t>
            </a:r>
            <a:r>
              <a:rPr lang="en-US" dirty="0" err="1"/>
              <a:t>të</a:t>
            </a:r>
            <a:r>
              <a:rPr lang="en-US" dirty="0"/>
              <a:t> </a:t>
            </a:r>
            <a:r>
              <a:rPr lang="en-US" dirty="0" err="1"/>
              <a:t>pandehur</a:t>
            </a:r>
            <a:r>
              <a:rPr lang="en-US" dirty="0"/>
              <a:t> </a:t>
            </a:r>
            <a:r>
              <a:rPr lang="en-US" dirty="0" err="1"/>
              <a:t>që</a:t>
            </a:r>
            <a:r>
              <a:rPr lang="en-US" dirty="0"/>
              <a:t> e </a:t>
            </a:r>
            <a:r>
              <a:rPr lang="en-US" dirty="0" err="1"/>
              <a:t>kanë</a:t>
            </a:r>
            <a:r>
              <a:rPr lang="en-US" dirty="0"/>
              <a:t> </a:t>
            </a:r>
            <a:r>
              <a:rPr lang="en-US" dirty="0" err="1"/>
              <a:t>njoftuar</a:t>
            </a:r>
            <a:r>
              <a:rPr lang="en-US" dirty="0"/>
              <a:t> </a:t>
            </a:r>
            <a:r>
              <a:rPr lang="en-US" dirty="0" err="1"/>
              <a:t>rregullisht</a:t>
            </a:r>
            <a:r>
              <a:rPr lang="en-US" dirty="0"/>
              <a:t> </a:t>
            </a:r>
            <a:r>
              <a:rPr lang="en-US" dirty="0" err="1"/>
              <a:t>për</a:t>
            </a:r>
            <a:r>
              <a:rPr lang="en-US" dirty="0"/>
              <a:t> </a:t>
            </a:r>
            <a:r>
              <a:rPr lang="en-US" dirty="0" err="1"/>
              <a:t>procesin</a:t>
            </a:r>
            <a:r>
              <a:rPr lang="en-US" dirty="0"/>
              <a:t> </a:t>
            </a:r>
            <a:r>
              <a:rPr lang="en-US" dirty="0" err="1"/>
              <a:t>në</a:t>
            </a:r>
            <a:r>
              <a:rPr lang="en-US" dirty="0"/>
              <a:t> </a:t>
            </a:r>
            <a:r>
              <a:rPr lang="en-US" dirty="0" err="1"/>
              <a:t>ngarkim</a:t>
            </a:r>
            <a:r>
              <a:rPr lang="en-US" dirty="0"/>
              <a:t> </a:t>
            </a:r>
            <a:r>
              <a:rPr lang="en-US" dirty="0" err="1"/>
              <a:t>të</a:t>
            </a:r>
            <a:r>
              <a:rPr lang="en-US" dirty="0"/>
              <a:t> </a:t>
            </a:r>
            <a:r>
              <a:rPr lang="en-US" dirty="0" err="1"/>
              <a:t>tij</a:t>
            </a:r>
            <a:r>
              <a:rPr lang="en-US" dirty="0"/>
              <a:t>, </a:t>
            </a:r>
            <a:r>
              <a:rPr lang="en-US" dirty="0" err="1"/>
              <a:t>në</a:t>
            </a:r>
            <a:r>
              <a:rPr lang="en-US" dirty="0"/>
              <a:t> </a:t>
            </a:r>
            <a:r>
              <a:rPr lang="en-US" dirty="0" err="1"/>
              <a:t>kundërshtim</a:t>
            </a:r>
            <a:r>
              <a:rPr lang="en-US" dirty="0"/>
              <a:t> </a:t>
            </a:r>
            <a:r>
              <a:rPr lang="en-US" dirty="0" err="1"/>
              <a:t>të</a:t>
            </a:r>
            <a:r>
              <a:rPr lang="en-US" dirty="0"/>
              <a:t> </a:t>
            </a:r>
            <a:r>
              <a:rPr lang="en-US" dirty="0" err="1"/>
              <a:t>hapur</a:t>
            </a:r>
            <a:r>
              <a:rPr lang="en-US" dirty="0"/>
              <a:t> me </a:t>
            </a:r>
            <a:r>
              <a:rPr lang="en-US" dirty="0" err="1"/>
              <a:t>parimin</a:t>
            </a:r>
            <a:r>
              <a:rPr lang="en-US" dirty="0"/>
              <a:t> e </a:t>
            </a:r>
            <a:r>
              <a:rPr lang="en-US" dirty="0" err="1"/>
              <a:t>barazisë</a:t>
            </a:r>
            <a:r>
              <a:rPr lang="en-US" dirty="0"/>
              <a:t> </a:t>
            </a:r>
            <a:r>
              <a:rPr lang="en-US" dirty="0" err="1"/>
              <a:t>dhe</a:t>
            </a:r>
            <a:r>
              <a:rPr lang="en-US" dirty="0"/>
              <a:t> </a:t>
            </a:r>
            <a:r>
              <a:rPr lang="en-US" dirty="0" err="1"/>
              <a:t>mosdiskriminimit</a:t>
            </a:r>
            <a:r>
              <a:rPr lang="en-US" dirty="0"/>
              <a:t> </a:t>
            </a:r>
            <a:r>
              <a:rPr lang="en-US" dirty="0" err="1"/>
              <a:t>parashikuar</a:t>
            </a:r>
            <a:r>
              <a:rPr lang="en-US" dirty="0"/>
              <a:t> </a:t>
            </a:r>
            <a:r>
              <a:rPr lang="en-US" dirty="0" err="1"/>
              <a:t>nga</a:t>
            </a:r>
            <a:r>
              <a:rPr lang="en-US" dirty="0"/>
              <a:t> </a:t>
            </a:r>
            <a:r>
              <a:rPr lang="en-US" dirty="0" err="1"/>
              <a:t>neni</a:t>
            </a:r>
            <a:r>
              <a:rPr lang="en-US" dirty="0"/>
              <a:t> 18 </a:t>
            </a:r>
            <a:r>
              <a:rPr lang="en-US" dirty="0" err="1"/>
              <a:t>i</a:t>
            </a:r>
            <a:r>
              <a:rPr lang="en-US" dirty="0"/>
              <a:t> </a:t>
            </a:r>
            <a:r>
              <a:rPr lang="en-US" dirty="0" err="1"/>
              <a:t>Kushtetutës</a:t>
            </a:r>
            <a:r>
              <a:rPr lang="en-US" dirty="0"/>
              <a:t>, </a:t>
            </a:r>
            <a:r>
              <a:rPr lang="en-US" dirty="0" err="1"/>
              <a:t>kur</a:t>
            </a:r>
            <a:r>
              <a:rPr lang="en-US" dirty="0"/>
              <a:t> </a:t>
            </a:r>
            <a:r>
              <a:rPr lang="en-US" dirty="0" err="1"/>
              <a:t>në</a:t>
            </a:r>
            <a:r>
              <a:rPr lang="en-US" dirty="0"/>
              <a:t> </a:t>
            </a:r>
            <a:r>
              <a:rPr lang="en-US" dirty="0" err="1"/>
              <a:t>fakt</a:t>
            </a:r>
            <a:r>
              <a:rPr lang="en-US" dirty="0"/>
              <a:t> </a:t>
            </a:r>
            <a:r>
              <a:rPr lang="en-US" dirty="0" err="1"/>
              <a:t>procesi</a:t>
            </a:r>
            <a:r>
              <a:rPr lang="en-US" dirty="0"/>
              <a:t> </a:t>
            </a:r>
            <a:r>
              <a:rPr lang="en-US" dirty="0" err="1"/>
              <a:t>në</a:t>
            </a:r>
            <a:r>
              <a:rPr lang="en-US" dirty="0"/>
              <a:t> </a:t>
            </a:r>
            <a:r>
              <a:rPr lang="en-US" dirty="0" err="1"/>
              <a:t>mungesë</a:t>
            </a:r>
            <a:r>
              <a:rPr lang="en-US" dirty="0"/>
              <a:t> </a:t>
            </a:r>
            <a:r>
              <a:rPr lang="en-US" dirty="0" err="1"/>
              <a:t>është</a:t>
            </a:r>
            <a:r>
              <a:rPr lang="en-US" dirty="0"/>
              <a:t> </a:t>
            </a:r>
            <a:r>
              <a:rPr lang="en-US" dirty="0" err="1"/>
              <a:t>zhvilluar</a:t>
            </a:r>
            <a:r>
              <a:rPr lang="en-US" dirty="0"/>
              <a:t> </a:t>
            </a:r>
            <a:r>
              <a:rPr lang="en-US" dirty="0" err="1"/>
              <a:t>për</a:t>
            </a:r>
            <a:r>
              <a:rPr lang="en-US" dirty="0"/>
              <a:t> </a:t>
            </a:r>
            <a:r>
              <a:rPr lang="en-US" dirty="0" err="1"/>
              <a:t>shkak</a:t>
            </a:r>
            <a:r>
              <a:rPr lang="en-US" dirty="0"/>
              <a:t> se </a:t>
            </a:r>
            <a:r>
              <a:rPr lang="en-US" dirty="0" err="1"/>
              <a:t>autoritetet</a:t>
            </a:r>
            <a:r>
              <a:rPr lang="en-US" dirty="0"/>
              <a:t> </a:t>
            </a:r>
            <a:r>
              <a:rPr lang="en-US" dirty="0" err="1"/>
              <a:t>shtetërore</a:t>
            </a:r>
            <a:r>
              <a:rPr lang="en-US" dirty="0"/>
              <a:t> </a:t>
            </a:r>
            <a:r>
              <a:rPr lang="en-US" dirty="0" err="1"/>
              <a:t>kanë</a:t>
            </a:r>
            <a:r>
              <a:rPr lang="en-US" dirty="0"/>
              <a:t> </a:t>
            </a:r>
            <a:r>
              <a:rPr lang="en-US" dirty="0" err="1"/>
              <a:t>dështuar</a:t>
            </a:r>
            <a:r>
              <a:rPr lang="en-US" dirty="0"/>
              <a:t> </a:t>
            </a:r>
            <a:r>
              <a:rPr lang="en-US" dirty="0" err="1"/>
              <a:t>në</a:t>
            </a:r>
            <a:r>
              <a:rPr lang="en-US" dirty="0"/>
              <a:t> </a:t>
            </a:r>
            <a:r>
              <a:rPr lang="en-US" dirty="0" err="1"/>
              <a:t>misionin</a:t>
            </a:r>
            <a:r>
              <a:rPr lang="en-US" dirty="0"/>
              <a:t> e </a:t>
            </a:r>
            <a:r>
              <a:rPr lang="en-US" dirty="0" err="1"/>
              <a:t>tyre</a:t>
            </a:r>
            <a:r>
              <a:rPr lang="en-US" dirty="0"/>
              <a:t> </a:t>
            </a:r>
            <a:r>
              <a:rPr lang="en-US" dirty="0" err="1"/>
              <a:t>për</a:t>
            </a:r>
            <a:r>
              <a:rPr lang="en-US" dirty="0"/>
              <a:t> ta </a:t>
            </a:r>
            <a:r>
              <a:rPr lang="en-US" dirty="0" err="1"/>
              <a:t>njoftuar</a:t>
            </a:r>
            <a:r>
              <a:rPr lang="en-US" dirty="0"/>
              <a:t> </a:t>
            </a:r>
            <a:r>
              <a:rPr lang="en-US" dirty="0" err="1"/>
              <a:t>rregullisht</a:t>
            </a:r>
            <a:r>
              <a:rPr lang="en-US" dirty="0"/>
              <a:t> </a:t>
            </a:r>
            <a:r>
              <a:rPr lang="en-US" dirty="0" err="1"/>
              <a:t>të</a:t>
            </a:r>
            <a:r>
              <a:rPr lang="en-US" dirty="0"/>
              <a:t> </a:t>
            </a:r>
            <a:r>
              <a:rPr lang="en-US" dirty="0" err="1"/>
              <a:t>pandehurin</a:t>
            </a:r>
            <a:r>
              <a:rPr lang="en-US" dirty="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err="1"/>
              <a:t>Gjykimi</a:t>
            </a:r>
            <a:r>
              <a:rPr lang="en-US" dirty="0"/>
              <a:t> </a:t>
            </a:r>
            <a:r>
              <a:rPr lang="en-US" dirty="0" err="1"/>
              <a:t>i</a:t>
            </a:r>
            <a:r>
              <a:rPr lang="en-US" dirty="0"/>
              <a:t> </a:t>
            </a:r>
            <a:r>
              <a:rPr lang="en-US" dirty="0" err="1"/>
              <a:t>shkurtuar</a:t>
            </a:r>
            <a:r>
              <a:rPr lang="en-US" dirty="0"/>
              <a:t> ne </a:t>
            </a:r>
            <a:r>
              <a:rPr lang="en-US" dirty="0" err="1"/>
              <a:t>rigjykim</a:t>
            </a:r>
            <a:r>
              <a:rPr lang="en-US" dirty="0"/>
              <a:t>?</a:t>
            </a:r>
          </a:p>
        </p:txBody>
      </p:sp>
      <p:sp>
        <p:nvSpPr>
          <p:cNvPr id="3" name="Content Placeholder 2"/>
          <p:cNvSpPr>
            <a:spLocks noGrp="1"/>
          </p:cNvSpPr>
          <p:nvPr>
            <p:ph sz="quarter" idx="1"/>
          </p:nvPr>
        </p:nvSpPr>
        <p:spPr>
          <a:xfrm>
            <a:off x="457200" y="1219200"/>
            <a:ext cx="8229600" cy="4906963"/>
          </a:xfrm>
        </p:spPr>
        <p:txBody>
          <a:bodyPr>
            <a:normAutofit fontScale="85000" lnSpcReduction="10000"/>
          </a:bodyPr>
          <a:lstStyle/>
          <a:p>
            <a:pPr algn="just"/>
            <a:r>
              <a:rPr lang="en-US" sz="1800" b="1" dirty="0" err="1"/>
              <a:t>Lidhur</a:t>
            </a:r>
            <a:r>
              <a:rPr lang="en-US" sz="1800" b="1" dirty="0"/>
              <a:t> me </a:t>
            </a:r>
            <a:r>
              <a:rPr lang="en-US" sz="1800" b="1" dirty="0" err="1"/>
              <a:t>pranimin</a:t>
            </a:r>
            <a:r>
              <a:rPr lang="en-US" sz="1800" b="1" dirty="0"/>
              <a:t> e </a:t>
            </a:r>
            <a:r>
              <a:rPr lang="en-US" sz="1800" b="1" dirty="0" err="1"/>
              <a:t>kërkesës</a:t>
            </a:r>
            <a:r>
              <a:rPr lang="en-US" sz="1800" b="1" dirty="0"/>
              <a:t> </a:t>
            </a:r>
            <a:r>
              <a:rPr lang="en-US" sz="1800" b="1" dirty="0" err="1"/>
              <a:t>së</a:t>
            </a:r>
            <a:r>
              <a:rPr lang="en-US" sz="1800" b="1" dirty="0"/>
              <a:t> </a:t>
            </a:r>
            <a:r>
              <a:rPr lang="en-US" sz="1800" b="1" dirty="0" err="1"/>
              <a:t>të</a:t>
            </a:r>
            <a:r>
              <a:rPr lang="en-US" sz="1800" b="1" dirty="0"/>
              <a:t> </a:t>
            </a:r>
            <a:r>
              <a:rPr lang="en-US" sz="1800" b="1" dirty="0" err="1"/>
              <a:t>pandehurit</a:t>
            </a:r>
            <a:r>
              <a:rPr lang="en-US" sz="1800" b="1" dirty="0"/>
              <a:t> </a:t>
            </a:r>
            <a:r>
              <a:rPr lang="en-US" sz="1800" b="1" dirty="0" err="1"/>
              <a:t>në</a:t>
            </a:r>
            <a:r>
              <a:rPr lang="en-US" sz="1800" b="1" dirty="0"/>
              <a:t> </a:t>
            </a:r>
            <a:r>
              <a:rPr lang="en-US" sz="1800" b="1" dirty="0" err="1"/>
              <a:t>rigjykim</a:t>
            </a:r>
            <a:r>
              <a:rPr lang="en-US" sz="1800" b="1" dirty="0"/>
              <a:t> </a:t>
            </a:r>
            <a:r>
              <a:rPr lang="en-US" sz="1800" b="1" dirty="0" err="1"/>
              <a:t>që</a:t>
            </a:r>
            <a:r>
              <a:rPr lang="en-US" sz="1800" b="1" dirty="0"/>
              <a:t> </a:t>
            </a:r>
            <a:r>
              <a:rPr lang="en-US" sz="1800" b="1" dirty="0" err="1"/>
              <a:t>të</a:t>
            </a:r>
            <a:r>
              <a:rPr lang="en-US" sz="1800" b="1" dirty="0"/>
              <a:t> </a:t>
            </a:r>
            <a:r>
              <a:rPr lang="en-US" sz="1800" b="1" dirty="0" err="1"/>
              <a:t>procedohej</a:t>
            </a:r>
            <a:r>
              <a:rPr lang="en-US" sz="1800" b="1" dirty="0"/>
              <a:t> me </a:t>
            </a:r>
            <a:r>
              <a:rPr lang="en-US" sz="1800" b="1" dirty="0" err="1"/>
              <a:t>rregullat</a:t>
            </a:r>
            <a:r>
              <a:rPr lang="en-US" sz="1800" b="1" dirty="0"/>
              <a:t> e </a:t>
            </a:r>
            <a:r>
              <a:rPr lang="en-US" sz="1800" b="1" dirty="0" err="1"/>
              <a:t>gjykimit</a:t>
            </a:r>
            <a:r>
              <a:rPr lang="en-US" sz="1800" b="1" dirty="0"/>
              <a:t> </a:t>
            </a:r>
            <a:r>
              <a:rPr lang="en-US" sz="1800" b="1" dirty="0" err="1"/>
              <a:t>të</a:t>
            </a:r>
            <a:r>
              <a:rPr lang="en-US" sz="1800" b="1" dirty="0"/>
              <a:t> </a:t>
            </a:r>
            <a:r>
              <a:rPr lang="en-US" sz="1800" b="1" dirty="0" err="1"/>
              <a:t>shkurtuar</a:t>
            </a:r>
            <a:r>
              <a:rPr lang="en-US" sz="1800" b="1" dirty="0"/>
              <a:t>, </a:t>
            </a:r>
            <a:r>
              <a:rPr lang="en-US" sz="1800" dirty="0" err="1"/>
              <a:t>Gjykata</a:t>
            </a:r>
            <a:r>
              <a:rPr lang="en-US" sz="1800" dirty="0"/>
              <a:t> ka </a:t>
            </a:r>
            <a:r>
              <a:rPr lang="en-US" sz="1800" dirty="0" err="1"/>
              <a:t>vlerësuar</a:t>
            </a:r>
            <a:r>
              <a:rPr lang="en-US" sz="1800" dirty="0"/>
              <a:t> se </a:t>
            </a:r>
            <a:r>
              <a:rPr lang="en-US" sz="1800" dirty="0" err="1"/>
              <a:t>mbështetur</a:t>
            </a:r>
            <a:r>
              <a:rPr lang="en-US" sz="1800" dirty="0"/>
              <a:t> </a:t>
            </a:r>
            <a:r>
              <a:rPr lang="en-US" sz="1800" dirty="0" err="1"/>
              <a:t>në</a:t>
            </a:r>
            <a:r>
              <a:rPr lang="en-US" sz="1800" dirty="0"/>
              <a:t> </a:t>
            </a:r>
            <a:r>
              <a:rPr lang="en-US" sz="1800" dirty="0" err="1"/>
              <a:t>stadardin</a:t>
            </a:r>
            <a:r>
              <a:rPr lang="en-US" sz="1800" dirty="0"/>
              <a:t> e </a:t>
            </a:r>
            <a:r>
              <a:rPr lang="en-US" sz="1800" dirty="0" err="1"/>
              <a:t>vendosur</a:t>
            </a:r>
            <a:r>
              <a:rPr lang="en-US" sz="1800" dirty="0"/>
              <a:t> </a:t>
            </a:r>
            <a:r>
              <a:rPr lang="en-US" sz="1800" dirty="0" err="1"/>
              <a:t>nga</a:t>
            </a:r>
            <a:r>
              <a:rPr lang="en-US" sz="1800" dirty="0"/>
              <a:t> GJEDNJ-ja </a:t>
            </a:r>
            <a:r>
              <a:rPr lang="en-US" sz="1800" dirty="0" err="1"/>
              <a:t>në</a:t>
            </a:r>
            <a:r>
              <a:rPr lang="en-US" sz="1800" dirty="0"/>
              <a:t> </a:t>
            </a:r>
            <a:r>
              <a:rPr lang="en-US" sz="1800" dirty="0" err="1"/>
              <a:t>çështjen</a:t>
            </a:r>
            <a:r>
              <a:rPr lang="en-US" sz="1800" dirty="0"/>
              <a:t> </a:t>
            </a:r>
            <a:r>
              <a:rPr lang="en-US" sz="1800" dirty="0" err="1"/>
              <a:t>Scoppola</a:t>
            </a:r>
            <a:r>
              <a:rPr lang="en-US" sz="1800" dirty="0"/>
              <a:t> </a:t>
            </a:r>
            <a:r>
              <a:rPr lang="en-US" sz="1800" dirty="0" err="1"/>
              <a:t>kundër</a:t>
            </a:r>
            <a:r>
              <a:rPr lang="en-US" sz="1800" dirty="0"/>
              <a:t> </a:t>
            </a:r>
            <a:r>
              <a:rPr lang="en-US" sz="1800" dirty="0" err="1"/>
              <a:t>Italisë</a:t>
            </a:r>
            <a:r>
              <a:rPr lang="en-US" sz="1800" dirty="0"/>
              <a:t>, </a:t>
            </a:r>
            <a:r>
              <a:rPr lang="en-US" sz="1800" dirty="0" err="1"/>
              <a:t>dispozitat</a:t>
            </a:r>
            <a:r>
              <a:rPr lang="en-US" sz="1800" dirty="0"/>
              <a:t> </a:t>
            </a:r>
            <a:r>
              <a:rPr lang="en-US" sz="1800" dirty="0" err="1"/>
              <a:t>që</a:t>
            </a:r>
            <a:r>
              <a:rPr lang="en-US" sz="1800" dirty="0"/>
              <a:t> </a:t>
            </a:r>
            <a:r>
              <a:rPr lang="en-US" sz="1800" dirty="0" err="1"/>
              <a:t>rregullojnë</a:t>
            </a:r>
            <a:r>
              <a:rPr lang="en-US" sz="1800" dirty="0"/>
              <a:t> </a:t>
            </a:r>
            <a:r>
              <a:rPr lang="en-US" sz="1800" dirty="0" err="1"/>
              <a:t>procedurën</a:t>
            </a:r>
            <a:r>
              <a:rPr lang="en-US" sz="1800" dirty="0"/>
              <a:t> e </a:t>
            </a:r>
            <a:r>
              <a:rPr lang="en-US" sz="1800" dirty="0" err="1"/>
              <a:t>gjykimit</a:t>
            </a:r>
            <a:r>
              <a:rPr lang="en-US" sz="1800" dirty="0"/>
              <a:t> </a:t>
            </a:r>
            <a:r>
              <a:rPr lang="en-US" sz="1800" dirty="0" err="1"/>
              <a:t>të</a:t>
            </a:r>
            <a:r>
              <a:rPr lang="en-US" sz="1800" dirty="0"/>
              <a:t> </a:t>
            </a:r>
            <a:r>
              <a:rPr lang="en-US" sz="1800" dirty="0" err="1"/>
              <a:t>shkurtuar</a:t>
            </a:r>
            <a:r>
              <a:rPr lang="en-US" sz="1800" dirty="0"/>
              <a:t> </a:t>
            </a:r>
            <a:r>
              <a:rPr lang="en-US" sz="1800" dirty="0" err="1"/>
              <a:t>në</a:t>
            </a:r>
            <a:r>
              <a:rPr lang="en-US" sz="1800" dirty="0"/>
              <a:t> </a:t>
            </a:r>
            <a:r>
              <a:rPr lang="en-US" sz="1800" dirty="0" err="1"/>
              <a:t>Republikën</a:t>
            </a:r>
            <a:r>
              <a:rPr lang="en-US" sz="1800" dirty="0"/>
              <a:t> e </a:t>
            </a:r>
            <a:r>
              <a:rPr lang="en-US" sz="1800" dirty="0" err="1"/>
              <a:t>Shqipërisë</a:t>
            </a:r>
            <a:r>
              <a:rPr lang="en-US" sz="1800" dirty="0"/>
              <a:t>, </a:t>
            </a:r>
            <a:r>
              <a:rPr lang="en-US" sz="1800" dirty="0" err="1"/>
              <a:t>konkretisht</a:t>
            </a:r>
            <a:r>
              <a:rPr lang="en-US" sz="1800" dirty="0"/>
              <a:t> </a:t>
            </a:r>
            <a:r>
              <a:rPr lang="en-US" sz="1800" dirty="0" err="1"/>
              <a:t>nenet</a:t>
            </a:r>
            <a:r>
              <a:rPr lang="en-US" sz="1800" dirty="0"/>
              <a:t> 403-406 </a:t>
            </a:r>
            <a:r>
              <a:rPr lang="en-US" sz="1800" dirty="0" err="1"/>
              <a:t>të</a:t>
            </a:r>
            <a:r>
              <a:rPr lang="en-US" sz="1800" dirty="0"/>
              <a:t> </a:t>
            </a:r>
            <a:r>
              <a:rPr lang="en-US" sz="1800" dirty="0" err="1"/>
              <a:t>K.Pr.Penale</a:t>
            </a:r>
            <a:r>
              <a:rPr lang="en-US" sz="1800" dirty="0"/>
              <a:t>, duke </a:t>
            </a:r>
            <a:r>
              <a:rPr lang="en-US" sz="1800" dirty="0" err="1"/>
              <a:t>qenë</a:t>
            </a:r>
            <a:r>
              <a:rPr lang="en-US" sz="1800" dirty="0"/>
              <a:t> </a:t>
            </a:r>
            <a:r>
              <a:rPr lang="en-US" sz="1800" dirty="0" err="1"/>
              <a:t>përmbajnë</a:t>
            </a:r>
            <a:r>
              <a:rPr lang="en-US" sz="1800" dirty="0"/>
              <a:t> </a:t>
            </a:r>
            <a:r>
              <a:rPr lang="en-US" sz="1800" dirty="0" err="1"/>
              <a:t>rregulla</a:t>
            </a:r>
            <a:r>
              <a:rPr lang="en-US" sz="1800" dirty="0"/>
              <a:t> </a:t>
            </a:r>
            <a:r>
              <a:rPr lang="en-US" sz="1800" dirty="0" err="1"/>
              <a:t>lidhur</a:t>
            </a:r>
            <a:r>
              <a:rPr lang="en-US" sz="1800" dirty="0"/>
              <a:t> me </a:t>
            </a:r>
            <a:r>
              <a:rPr lang="en-US" sz="1800" dirty="0" err="1"/>
              <a:t>kohezgjatjen</a:t>
            </a:r>
            <a:r>
              <a:rPr lang="en-US" sz="1800" dirty="0"/>
              <a:t> e </a:t>
            </a:r>
            <a:r>
              <a:rPr lang="en-US" sz="1800" dirty="0" err="1"/>
              <a:t>dënimit</a:t>
            </a:r>
            <a:r>
              <a:rPr lang="en-US" sz="1800" dirty="0"/>
              <a:t>, </a:t>
            </a:r>
            <a:r>
              <a:rPr lang="en-US" sz="1800" dirty="0" err="1"/>
              <a:t>hynë</a:t>
            </a:r>
            <a:r>
              <a:rPr lang="en-US" sz="1800" dirty="0"/>
              <a:t> </a:t>
            </a:r>
            <a:r>
              <a:rPr lang="en-US" sz="1800" dirty="0" err="1"/>
              <a:t>në</a:t>
            </a:r>
            <a:r>
              <a:rPr lang="en-US" sz="1800" dirty="0"/>
              <a:t> </a:t>
            </a:r>
            <a:r>
              <a:rPr lang="en-US" sz="1800" dirty="0" err="1"/>
              <a:t>kategorinë</a:t>
            </a:r>
            <a:r>
              <a:rPr lang="en-US" sz="1800" dirty="0"/>
              <a:t> e </a:t>
            </a:r>
            <a:r>
              <a:rPr lang="en-US" sz="1800" dirty="0" err="1"/>
              <a:t>dispozitave</a:t>
            </a:r>
            <a:r>
              <a:rPr lang="en-US" sz="1800" dirty="0"/>
              <a:t> </a:t>
            </a:r>
            <a:r>
              <a:rPr lang="en-US" sz="1800" dirty="0" err="1"/>
              <a:t>materiale</a:t>
            </a:r>
            <a:r>
              <a:rPr lang="en-US" sz="1800" dirty="0"/>
              <a:t>, </a:t>
            </a:r>
            <a:r>
              <a:rPr lang="en-US" sz="1800" dirty="0" err="1"/>
              <a:t>ku</a:t>
            </a:r>
            <a:r>
              <a:rPr lang="en-US" sz="1800" dirty="0"/>
              <a:t> </a:t>
            </a:r>
            <a:r>
              <a:rPr lang="en-US" sz="1800" dirty="0" err="1"/>
              <a:t>nuk</a:t>
            </a:r>
            <a:r>
              <a:rPr lang="en-US" sz="1800" dirty="0"/>
              <a:t> </a:t>
            </a:r>
            <a:r>
              <a:rPr lang="en-US" sz="1800" dirty="0" err="1"/>
              <a:t>zbatohet</a:t>
            </a:r>
            <a:r>
              <a:rPr lang="en-US" sz="1800" dirty="0"/>
              <a:t> </a:t>
            </a:r>
            <a:r>
              <a:rPr lang="en-US" sz="1800" dirty="0" err="1"/>
              <a:t>parimi</a:t>
            </a:r>
            <a:r>
              <a:rPr lang="en-US" sz="1800" dirty="0"/>
              <a:t> </a:t>
            </a:r>
            <a:r>
              <a:rPr lang="en-US" sz="1800" dirty="0" err="1"/>
              <a:t>sipas</a:t>
            </a:r>
            <a:r>
              <a:rPr lang="en-US" sz="1800" dirty="0"/>
              <a:t> </a:t>
            </a:r>
            <a:r>
              <a:rPr lang="en-US" sz="1800" dirty="0" err="1"/>
              <a:t>të</a:t>
            </a:r>
            <a:r>
              <a:rPr lang="en-US" sz="1800" dirty="0"/>
              <a:t> </a:t>
            </a:r>
            <a:r>
              <a:rPr lang="en-US" sz="1800" dirty="0" err="1"/>
              <a:t>cilit</a:t>
            </a:r>
            <a:r>
              <a:rPr lang="en-US" sz="1800" dirty="0"/>
              <a:t>, </a:t>
            </a:r>
            <a:r>
              <a:rPr lang="en-US" sz="1800" dirty="0" err="1"/>
              <a:t>ligji</a:t>
            </a:r>
            <a:r>
              <a:rPr lang="en-US" sz="1800" dirty="0"/>
              <a:t> </a:t>
            </a:r>
            <a:r>
              <a:rPr lang="en-US" sz="1800" dirty="0" err="1"/>
              <a:t>i</a:t>
            </a:r>
            <a:r>
              <a:rPr lang="en-US" sz="1800" dirty="0"/>
              <a:t> </a:t>
            </a:r>
            <a:r>
              <a:rPr lang="en-US" sz="1800" dirty="0" err="1"/>
              <a:t>ri</a:t>
            </a:r>
            <a:r>
              <a:rPr lang="en-US" sz="1800" dirty="0"/>
              <a:t> ka </a:t>
            </a:r>
            <a:r>
              <a:rPr lang="en-US" sz="1800" dirty="0" err="1"/>
              <a:t>fuqi</a:t>
            </a:r>
            <a:r>
              <a:rPr lang="en-US" sz="1800" dirty="0"/>
              <a:t> </a:t>
            </a:r>
            <a:r>
              <a:rPr lang="en-US" sz="1800" dirty="0" err="1"/>
              <a:t>edhe</a:t>
            </a:r>
            <a:r>
              <a:rPr lang="en-US" sz="1800" dirty="0"/>
              <a:t> </a:t>
            </a:r>
            <a:r>
              <a:rPr lang="en-US" sz="1800" dirty="0" err="1"/>
              <a:t>ndaj</a:t>
            </a:r>
            <a:r>
              <a:rPr lang="en-US" sz="1800" dirty="0"/>
              <a:t> </a:t>
            </a:r>
            <a:r>
              <a:rPr lang="en-US" sz="1800" dirty="0" err="1"/>
              <a:t>marrëdhënieve</a:t>
            </a:r>
            <a:r>
              <a:rPr lang="en-US" sz="1800" dirty="0"/>
              <a:t> </a:t>
            </a:r>
            <a:r>
              <a:rPr lang="en-US" sz="1800" dirty="0" err="1"/>
              <a:t>procedurale</a:t>
            </a:r>
            <a:r>
              <a:rPr lang="en-US" sz="1800" dirty="0"/>
              <a:t> </a:t>
            </a:r>
            <a:r>
              <a:rPr lang="en-US" sz="1800" dirty="0" err="1"/>
              <a:t>të</a:t>
            </a:r>
            <a:r>
              <a:rPr lang="en-US" sz="1800" dirty="0"/>
              <a:t> </a:t>
            </a:r>
            <a:r>
              <a:rPr lang="en-US" sz="1800" dirty="0" err="1"/>
              <a:t>lindura</a:t>
            </a:r>
            <a:r>
              <a:rPr lang="en-US" sz="1800" dirty="0"/>
              <a:t> para </a:t>
            </a:r>
            <a:r>
              <a:rPr lang="en-US" sz="1800" dirty="0" err="1"/>
              <a:t>hyrjes</a:t>
            </a:r>
            <a:r>
              <a:rPr lang="en-US" sz="1800" dirty="0"/>
              <a:t> </a:t>
            </a:r>
            <a:r>
              <a:rPr lang="en-US" sz="1800" dirty="0" err="1"/>
              <a:t>së</a:t>
            </a:r>
            <a:r>
              <a:rPr lang="en-US" sz="1800" dirty="0"/>
              <a:t> </a:t>
            </a:r>
            <a:r>
              <a:rPr lang="en-US" sz="1800" dirty="0" err="1"/>
              <a:t>tij</a:t>
            </a:r>
            <a:r>
              <a:rPr lang="en-US" sz="1800" dirty="0"/>
              <a:t> </a:t>
            </a:r>
            <a:r>
              <a:rPr lang="en-US" sz="1800" dirty="0" err="1"/>
              <a:t>në</a:t>
            </a:r>
            <a:r>
              <a:rPr lang="en-US" sz="1800" dirty="0"/>
              <a:t> </a:t>
            </a:r>
            <a:r>
              <a:rPr lang="en-US" sz="1800" dirty="0" err="1"/>
              <a:t>fuqi</a:t>
            </a:r>
            <a:r>
              <a:rPr lang="en-US" sz="1800" dirty="0"/>
              <a:t>, </a:t>
            </a:r>
            <a:r>
              <a:rPr lang="en-US" sz="1800" dirty="0" err="1"/>
              <a:t>për</a:t>
            </a:r>
            <a:r>
              <a:rPr lang="en-US" sz="1800" dirty="0"/>
              <a:t> </a:t>
            </a:r>
            <a:r>
              <a:rPr lang="en-US" sz="1800" dirty="0" err="1"/>
              <a:t>çështje</a:t>
            </a:r>
            <a:r>
              <a:rPr lang="en-US" sz="1800" dirty="0"/>
              <a:t> </a:t>
            </a:r>
            <a:r>
              <a:rPr lang="en-US" sz="1800" dirty="0" err="1"/>
              <a:t>që</a:t>
            </a:r>
            <a:r>
              <a:rPr lang="en-US" sz="1800" dirty="0"/>
              <a:t> </a:t>
            </a:r>
            <a:r>
              <a:rPr lang="en-US" sz="1800" dirty="0" err="1"/>
              <a:t>gjenden</a:t>
            </a:r>
            <a:r>
              <a:rPr lang="en-US" sz="1800" dirty="0"/>
              <a:t> </a:t>
            </a:r>
            <a:r>
              <a:rPr lang="en-US" sz="1800" dirty="0" err="1"/>
              <a:t>në</a:t>
            </a:r>
            <a:r>
              <a:rPr lang="en-US" sz="1800" dirty="0"/>
              <a:t> </a:t>
            </a:r>
            <a:r>
              <a:rPr lang="en-US" sz="1800" dirty="0" err="1"/>
              <a:t>hetim</a:t>
            </a:r>
            <a:r>
              <a:rPr lang="en-US" sz="1800" dirty="0"/>
              <a:t> apo </a:t>
            </a:r>
            <a:r>
              <a:rPr lang="en-US" sz="1800" dirty="0" err="1"/>
              <a:t>gjykim</a:t>
            </a:r>
            <a:r>
              <a:rPr lang="en-US" sz="1800" dirty="0"/>
              <a:t> (tempus </a:t>
            </a:r>
            <a:r>
              <a:rPr lang="en-US" sz="1800" dirty="0" err="1"/>
              <a:t>regit</a:t>
            </a:r>
            <a:r>
              <a:rPr lang="en-US" sz="1800" dirty="0"/>
              <a:t> </a:t>
            </a:r>
            <a:r>
              <a:rPr lang="en-US" sz="1800" dirty="0" err="1"/>
              <a:t>actum</a:t>
            </a:r>
            <a:r>
              <a:rPr lang="en-US" sz="1800" dirty="0"/>
              <a:t>), por </a:t>
            </a:r>
            <a:r>
              <a:rPr lang="en-US" sz="1800" dirty="0" err="1"/>
              <a:t>zbatohet</a:t>
            </a:r>
            <a:r>
              <a:rPr lang="en-US" sz="1800" dirty="0"/>
              <a:t> </a:t>
            </a:r>
            <a:r>
              <a:rPr lang="en-US" sz="1800" dirty="0" err="1"/>
              <a:t>parimi</a:t>
            </a:r>
            <a:r>
              <a:rPr lang="en-US" sz="1800" dirty="0"/>
              <a:t> se </a:t>
            </a:r>
            <a:r>
              <a:rPr lang="en-US" sz="1800" dirty="0" err="1"/>
              <a:t>ligji</a:t>
            </a:r>
            <a:r>
              <a:rPr lang="en-US" sz="1800" dirty="0"/>
              <a:t> </a:t>
            </a:r>
            <a:r>
              <a:rPr lang="en-US" sz="1800" dirty="0" err="1"/>
              <a:t>i</a:t>
            </a:r>
            <a:r>
              <a:rPr lang="en-US" sz="1800" dirty="0"/>
              <a:t> </a:t>
            </a:r>
            <a:r>
              <a:rPr lang="en-US" sz="1800" dirty="0" err="1"/>
              <a:t>ri</a:t>
            </a:r>
            <a:r>
              <a:rPr lang="en-US" sz="1800" dirty="0"/>
              <a:t> </a:t>
            </a:r>
            <a:r>
              <a:rPr lang="en-US" sz="1800" dirty="0" err="1"/>
              <a:t>nuk</a:t>
            </a:r>
            <a:r>
              <a:rPr lang="en-US" sz="1800" dirty="0"/>
              <a:t> ka </a:t>
            </a:r>
            <a:r>
              <a:rPr lang="en-US" sz="1800" dirty="0" err="1"/>
              <a:t>fuqi</a:t>
            </a:r>
            <a:r>
              <a:rPr lang="en-US" sz="1800" dirty="0"/>
              <a:t> </a:t>
            </a:r>
            <a:r>
              <a:rPr lang="en-US" sz="1800" dirty="0" err="1"/>
              <a:t>prapavepruese</a:t>
            </a:r>
            <a:r>
              <a:rPr lang="en-US" sz="1800" dirty="0"/>
              <a:t>, me </a:t>
            </a:r>
            <a:r>
              <a:rPr lang="en-US" sz="1800" dirty="0" err="1"/>
              <a:t>përjashtim</a:t>
            </a:r>
            <a:r>
              <a:rPr lang="en-US" sz="1800" dirty="0"/>
              <a:t> </a:t>
            </a:r>
            <a:r>
              <a:rPr lang="en-US" sz="1800" dirty="0" err="1"/>
              <a:t>të</a:t>
            </a:r>
            <a:r>
              <a:rPr lang="en-US" sz="1800" dirty="0"/>
              <a:t> </a:t>
            </a:r>
            <a:r>
              <a:rPr lang="en-US" sz="1800" dirty="0" err="1"/>
              <a:t>rasteve</a:t>
            </a:r>
            <a:r>
              <a:rPr lang="en-US" sz="1800" dirty="0"/>
              <a:t> </a:t>
            </a:r>
            <a:r>
              <a:rPr lang="en-US" sz="1800" dirty="0" err="1"/>
              <a:t>kur</a:t>
            </a:r>
            <a:r>
              <a:rPr lang="en-US" sz="1800" dirty="0"/>
              <a:t> ai </a:t>
            </a:r>
            <a:r>
              <a:rPr lang="en-US" sz="1800" dirty="0" err="1"/>
              <a:t>është</a:t>
            </a:r>
            <a:r>
              <a:rPr lang="en-US" sz="1800" dirty="0"/>
              <a:t> </a:t>
            </a:r>
            <a:r>
              <a:rPr lang="en-US" sz="1800" dirty="0" err="1"/>
              <a:t>në</a:t>
            </a:r>
            <a:r>
              <a:rPr lang="en-US" sz="1800" dirty="0"/>
              <a:t> favor </a:t>
            </a:r>
            <a:r>
              <a:rPr lang="en-US" sz="1800" dirty="0" err="1"/>
              <a:t>të</a:t>
            </a:r>
            <a:r>
              <a:rPr lang="en-US" sz="1800" dirty="0"/>
              <a:t> </a:t>
            </a:r>
            <a:r>
              <a:rPr lang="en-US" sz="1800" dirty="0" err="1"/>
              <a:t>të</a:t>
            </a:r>
            <a:r>
              <a:rPr lang="en-US" sz="1800" dirty="0"/>
              <a:t> </a:t>
            </a:r>
            <a:r>
              <a:rPr lang="en-US" sz="1800" dirty="0" err="1"/>
              <a:t>pandehurit</a:t>
            </a:r>
            <a:r>
              <a:rPr lang="en-US" sz="1800" dirty="0"/>
              <a:t>. </a:t>
            </a:r>
          </a:p>
          <a:p>
            <a:pPr algn="just"/>
            <a:r>
              <a:rPr lang="en-US" sz="1800" dirty="0" err="1"/>
              <a:t>Në</a:t>
            </a:r>
            <a:r>
              <a:rPr lang="en-US" sz="1800" dirty="0"/>
              <a:t> </a:t>
            </a:r>
            <a:r>
              <a:rPr lang="en-US" sz="1800" dirty="0" err="1"/>
              <a:t>rastin</a:t>
            </a:r>
            <a:r>
              <a:rPr lang="en-US" sz="1800" dirty="0"/>
              <a:t> </a:t>
            </a:r>
            <a:r>
              <a:rPr lang="en-US" sz="1800" dirty="0" err="1"/>
              <a:t>konkret</a:t>
            </a:r>
            <a:r>
              <a:rPr lang="en-US" sz="1800" dirty="0"/>
              <a:t> </a:t>
            </a:r>
            <a:r>
              <a:rPr lang="en-US" sz="1800" dirty="0" err="1"/>
              <a:t>rezulton</a:t>
            </a:r>
            <a:r>
              <a:rPr lang="en-US" sz="1800" dirty="0"/>
              <a:t> se </a:t>
            </a:r>
            <a:r>
              <a:rPr lang="en-US" sz="1800" dirty="0" err="1"/>
              <a:t>fakti</a:t>
            </a:r>
            <a:r>
              <a:rPr lang="en-US" sz="1800" dirty="0"/>
              <a:t> penal </a:t>
            </a:r>
            <a:r>
              <a:rPr lang="en-US" sz="1800" dirty="0" err="1"/>
              <a:t>për</a:t>
            </a:r>
            <a:r>
              <a:rPr lang="en-US" sz="1800" dirty="0"/>
              <a:t> </a:t>
            </a:r>
            <a:r>
              <a:rPr lang="en-US" sz="1800" dirty="0" err="1"/>
              <a:t>të</a:t>
            </a:r>
            <a:r>
              <a:rPr lang="en-US" sz="1800" dirty="0"/>
              <a:t> </a:t>
            </a:r>
            <a:r>
              <a:rPr lang="en-US" sz="1800" dirty="0" err="1"/>
              <a:t>cilën</a:t>
            </a:r>
            <a:r>
              <a:rPr lang="en-US" sz="1800" dirty="0"/>
              <a:t> </a:t>
            </a:r>
            <a:r>
              <a:rPr lang="en-US" sz="1800" dirty="0" err="1"/>
              <a:t>akuzohet</a:t>
            </a:r>
            <a:r>
              <a:rPr lang="en-US" sz="1800" dirty="0"/>
              <a:t> </a:t>
            </a:r>
            <a:r>
              <a:rPr lang="en-US" sz="1800" dirty="0" err="1"/>
              <a:t>i</a:t>
            </a:r>
            <a:r>
              <a:rPr lang="en-US" sz="1800" dirty="0"/>
              <a:t> </a:t>
            </a:r>
            <a:r>
              <a:rPr lang="en-US" sz="1800" dirty="0" err="1"/>
              <a:t>pandehuri</a:t>
            </a:r>
            <a:r>
              <a:rPr lang="en-US" sz="1800" dirty="0"/>
              <a:t> A.N. </a:t>
            </a:r>
            <a:r>
              <a:rPr lang="en-US" sz="1800" dirty="0" err="1"/>
              <a:t>i</a:t>
            </a:r>
            <a:r>
              <a:rPr lang="en-US" sz="1800" dirty="0"/>
              <a:t> </a:t>
            </a:r>
            <a:r>
              <a:rPr lang="en-US" sz="1800" dirty="0" err="1"/>
              <a:t>përket</a:t>
            </a:r>
            <a:r>
              <a:rPr lang="en-US" sz="1800" dirty="0"/>
              <a:t> </a:t>
            </a:r>
            <a:r>
              <a:rPr lang="en-US" sz="1800" dirty="0" err="1"/>
              <a:t>datë</a:t>
            </a:r>
            <a:r>
              <a:rPr lang="en-US" sz="1800" dirty="0"/>
              <a:t> 10 </a:t>
            </a:r>
            <a:r>
              <a:rPr lang="en-US" sz="1800" dirty="0" err="1"/>
              <a:t>Dhjetor</a:t>
            </a:r>
            <a:r>
              <a:rPr lang="en-US" sz="1800" dirty="0"/>
              <a:t> 2015 </a:t>
            </a:r>
            <a:r>
              <a:rPr lang="en-US" sz="1800" dirty="0" err="1"/>
              <a:t>dhe</a:t>
            </a:r>
            <a:r>
              <a:rPr lang="en-US" sz="1800" dirty="0"/>
              <a:t> </a:t>
            </a:r>
            <a:r>
              <a:rPr lang="en-US" sz="1800" dirty="0" err="1"/>
              <a:t>vendimi</a:t>
            </a:r>
            <a:r>
              <a:rPr lang="en-US" sz="1800" dirty="0"/>
              <a:t> </a:t>
            </a:r>
            <a:r>
              <a:rPr lang="en-US" sz="1800" dirty="0" err="1"/>
              <a:t>për</a:t>
            </a:r>
            <a:r>
              <a:rPr lang="en-US" sz="1800" dirty="0"/>
              <a:t> </a:t>
            </a:r>
            <a:r>
              <a:rPr lang="en-US" sz="1800" dirty="0" err="1"/>
              <a:t>dërgimin</a:t>
            </a:r>
            <a:r>
              <a:rPr lang="en-US" sz="1800" dirty="0"/>
              <a:t> e </a:t>
            </a:r>
            <a:r>
              <a:rPr lang="en-US" sz="1800" dirty="0" err="1"/>
              <a:t>të</a:t>
            </a:r>
            <a:r>
              <a:rPr lang="en-US" sz="1800" dirty="0"/>
              <a:t> </a:t>
            </a:r>
            <a:r>
              <a:rPr lang="en-US" sz="1800" dirty="0" err="1"/>
              <a:t>pandehuri</a:t>
            </a:r>
            <a:r>
              <a:rPr lang="en-US" sz="1800" dirty="0"/>
              <a:t> </a:t>
            </a:r>
            <a:r>
              <a:rPr lang="en-US" sz="1800" dirty="0" err="1"/>
              <a:t>në</a:t>
            </a:r>
            <a:r>
              <a:rPr lang="en-US" sz="1800" dirty="0"/>
              <a:t> </a:t>
            </a:r>
            <a:r>
              <a:rPr lang="en-US" sz="1800" dirty="0" err="1"/>
              <a:t>gjyq</a:t>
            </a:r>
            <a:r>
              <a:rPr lang="en-US" sz="1800" dirty="0"/>
              <a:t> </a:t>
            </a:r>
            <a:r>
              <a:rPr lang="en-US" sz="1800" dirty="0" err="1"/>
              <a:t>është</a:t>
            </a:r>
            <a:r>
              <a:rPr lang="en-US" sz="1800" dirty="0"/>
              <a:t> </a:t>
            </a:r>
            <a:r>
              <a:rPr lang="en-US" sz="1800" dirty="0" err="1"/>
              <a:t>marrë</a:t>
            </a:r>
            <a:r>
              <a:rPr lang="en-US" sz="1800" dirty="0"/>
              <a:t> </a:t>
            </a:r>
            <a:r>
              <a:rPr lang="en-US" sz="1800" dirty="0" err="1"/>
              <a:t>nga</a:t>
            </a:r>
            <a:r>
              <a:rPr lang="en-US" sz="1800" dirty="0"/>
              <a:t> </a:t>
            </a:r>
            <a:r>
              <a:rPr lang="en-US" sz="1800" dirty="0" err="1"/>
              <a:t>prokuroria</a:t>
            </a:r>
            <a:r>
              <a:rPr lang="en-US" sz="1800" dirty="0"/>
              <a:t> </a:t>
            </a:r>
            <a:r>
              <a:rPr lang="en-US" sz="1800" dirty="0" err="1"/>
              <a:t>më</a:t>
            </a:r>
            <a:r>
              <a:rPr lang="en-US" sz="1800" dirty="0"/>
              <a:t> </a:t>
            </a:r>
            <a:r>
              <a:rPr lang="en-US" sz="1800" dirty="0" err="1"/>
              <a:t>datë</a:t>
            </a:r>
            <a:r>
              <a:rPr lang="en-US" sz="1800" dirty="0"/>
              <a:t> 24.01.2017. </a:t>
            </a:r>
            <a:r>
              <a:rPr lang="en-US" sz="1800" dirty="0" err="1"/>
              <a:t>Pra</a:t>
            </a:r>
            <a:r>
              <a:rPr lang="en-US" sz="1800" dirty="0"/>
              <a:t>, </a:t>
            </a:r>
            <a:r>
              <a:rPr lang="en-US" sz="1800" dirty="0" err="1"/>
              <a:t>çështja</a:t>
            </a:r>
            <a:r>
              <a:rPr lang="en-US" sz="1800" dirty="0"/>
              <a:t> ka </a:t>
            </a:r>
            <a:r>
              <a:rPr lang="en-US" sz="1800" dirty="0" err="1"/>
              <a:t>shkuar</a:t>
            </a:r>
            <a:r>
              <a:rPr lang="en-US" sz="1800" dirty="0"/>
              <a:t> </a:t>
            </a:r>
            <a:r>
              <a:rPr lang="en-US" sz="1800" dirty="0" err="1"/>
              <a:t>për</a:t>
            </a:r>
            <a:r>
              <a:rPr lang="en-US" sz="1800" dirty="0"/>
              <a:t> </a:t>
            </a:r>
            <a:r>
              <a:rPr lang="en-US" sz="1800" dirty="0" err="1"/>
              <a:t>gjykim</a:t>
            </a:r>
            <a:r>
              <a:rPr lang="en-US" sz="1800" dirty="0"/>
              <a:t> </a:t>
            </a:r>
            <a:r>
              <a:rPr lang="en-US" sz="1800" dirty="0" err="1"/>
              <a:t>përpara</a:t>
            </a:r>
            <a:r>
              <a:rPr lang="en-US" sz="1800" dirty="0"/>
              <a:t> </a:t>
            </a:r>
            <a:r>
              <a:rPr lang="en-US" sz="1800" dirty="0" err="1"/>
              <a:t>ndryshimeve</a:t>
            </a:r>
            <a:r>
              <a:rPr lang="en-US" sz="1800" dirty="0"/>
              <a:t> </a:t>
            </a:r>
            <a:r>
              <a:rPr lang="en-US" sz="1800" dirty="0" err="1"/>
              <a:t>të</a:t>
            </a:r>
            <a:r>
              <a:rPr lang="en-US" sz="1800" dirty="0"/>
              <a:t> </a:t>
            </a:r>
            <a:r>
              <a:rPr lang="en-US" sz="1800" dirty="0" err="1"/>
              <a:t>bëra</a:t>
            </a:r>
            <a:r>
              <a:rPr lang="en-US" sz="1800" dirty="0"/>
              <a:t> </a:t>
            </a:r>
            <a:r>
              <a:rPr lang="en-US" sz="1800" dirty="0" err="1"/>
              <a:t>më</a:t>
            </a:r>
            <a:r>
              <a:rPr lang="en-US" sz="1800" dirty="0"/>
              <a:t> </a:t>
            </a:r>
            <a:r>
              <a:rPr lang="en-US" sz="1800" dirty="0" err="1"/>
              <a:t>Ligjin</a:t>
            </a:r>
            <a:r>
              <a:rPr lang="en-US" sz="1800" dirty="0"/>
              <a:t> Nr. 35/2017 </a:t>
            </a:r>
            <a:r>
              <a:rPr lang="en-US" sz="1800" dirty="0" err="1"/>
              <a:t>ku</a:t>
            </a:r>
            <a:r>
              <a:rPr lang="en-US" sz="1800" dirty="0"/>
              <a:t> </a:t>
            </a:r>
            <a:r>
              <a:rPr lang="en-US" sz="1800" dirty="0" err="1"/>
              <a:t>është</a:t>
            </a:r>
            <a:r>
              <a:rPr lang="en-US" sz="1800" dirty="0"/>
              <a:t> </a:t>
            </a:r>
            <a:r>
              <a:rPr lang="en-US" sz="1800" dirty="0" err="1"/>
              <a:t>parashikuar</a:t>
            </a:r>
            <a:r>
              <a:rPr lang="en-US" sz="1800" dirty="0"/>
              <a:t> se </a:t>
            </a:r>
            <a:r>
              <a:rPr lang="en-US" sz="1800" dirty="0" err="1"/>
              <a:t>kërkesa</a:t>
            </a:r>
            <a:r>
              <a:rPr lang="en-US" sz="1800" dirty="0"/>
              <a:t> </a:t>
            </a:r>
            <a:r>
              <a:rPr lang="en-US" sz="1800" dirty="0" err="1"/>
              <a:t>për</a:t>
            </a:r>
            <a:r>
              <a:rPr lang="en-US" sz="1800" dirty="0"/>
              <a:t> </a:t>
            </a:r>
            <a:r>
              <a:rPr lang="en-US" sz="1800" dirty="0" err="1"/>
              <a:t>gjykim</a:t>
            </a:r>
            <a:r>
              <a:rPr lang="en-US" sz="1800" dirty="0"/>
              <a:t> </a:t>
            </a:r>
            <a:r>
              <a:rPr lang="en-US" sz="1800" dirty="0" err="1"/>
              <a:t>të</a:t>
            </a:r>
            <a:r>
              <a:rPr lang="en-US" sz="1800" dirty="0"/>
              <a:t> </a:t>
            </a:r>
            <a:r>
              <a:rPr lang="en-US" sz="1800" dirty="0" err="1"/>
              <a:t>shkurtuar</a:t>
            </a:r>
            <a:r>
              <a:rPr lang="en-US" sz="1800" dirty="0"/>
              <a:t> </a:t>
            </a:r>
            <a:r>
              <a:rPr lang="en-US" sz="1800" dirty="0" err="1"/>
              <a:t>bëhet</a:t>
            </a:r>
            <a:r>
              <a:rPr lang="en-US" sz="1800" dirty="0"/>
              <a:t> </a:t>
            </a:r>
            <a:r>
              <a:rPr lang="en-US" sz="1800" dirty="0" err="1"/>
              <a:t>përpara</a:t>
            </a:r>
            <a:r>
              <a:rPr lang="en-US" sz="1800" dirty="0"/>
              <a:t> </a:t>
            </a:r>
            <a:r>
              <a:rPr lang="en-US" sz="1800" dirty="0" err="1"/>
              <a:t>gjyqtarit</a:t>
            </a:r>
            <a:r>
              <a:rPr lang="en-US" sz="1800" dirty="0"/>
              <a:t> </a:t>
            </a:r>
            <a:r>
              <a:rPr lang="en-US" sz="1800" dirty="0" err="1"/>
              <a:t>të</a:t>
            </a:r>
            <a:r>
              <a:rPr lang="en-US" sz="1800" dirty="0"/>
              <a:t> </a:t>
            </a:r>
            <a:r>
              <a:rPr lang="en-US" sz="1800" dirty="0" err="1"/>
              <a:t>seancës</a:t>
            </a:r>
            <a:r>
              <a:rPr lang="en-US" sz="1800" dirty="0"/>
              <a:t> </a:t>
            </a:r>
            <a:r>
              <a:rPr lang="en-US" sz="1800" dirty="0" err="1"/>
              <a:t>paraprake</a:t>
            </a:r>
            <a:r>
              <a:rPr lang="en-US" sz="1800" dirty="0"/>
              <a:t> me </a:t>
            </a:r>
            <a:r>
              <a:rPr lang="en-US" sz="1800" dirty="0" err="1"/>
              <a:t>pasojë</a:t>
            </a:r>
            <a:r>
              <a:rPr lang="en-US" sz="1800" dirty="0"/>
              <a:t> </a:t>
            </a:r>
            <a:r>
              <a:rPr lang="en-US" sz="1800" dirty="0" err="1"/>
              <a:t>mospranimi</a:t>
            </a:r>
            <a:r>
              <a:rPr lang="en-US" sz="1800" dirty="0"/>
              <a:t>. </a:t>
            </a:r>
            <a:r>
              <a:rPr lang="en-US" sz="1800" b="1" i="1" u="sng" dirty="0" err="1"/>
              <a:t>Ndodhur</a:t>
            </a:r>
            <a:r>
              <a:rPr lang="en-US" sz="1800" b="1" i="1" u="sng" dirty="0"/>
              <a:t> </a:t>
            </a:r>
            <a:r>
              <a:rPr lang="en-US" sz="1800" b="1" i="1" u="sng" dirty="0" err="1"/>
              <a:t>në</a:t>
            </a:r>
            <a:r>
              <a:rPr lang="en-US" sz="1800" b="1" i="1" u="sng" dirty="0"/>
              <a:t> </a:t>
            </a:r>
            <a:r>
              <a:rPr lang="en-US" sz="1800" b="1" i="1" u="sng" dirty="0" err="1"/>
              <a:t>kushtet</a:t>
            </a:r>
            <a:r>
              <a:rPr lang="en-US" sz="1800" b="1" i="1" u="sng" dirty="0"/>
              <a:t> </a:t>
            </a:r>
            <a:r>
              <a:rPr lang="en-US" sz="1800" b="1" i="1" u="sng" dirty="0" err="1"/>
              <a:t>kur</a:t>
            </a:r>
            <a:r>
              <a:rPr lang="en-US" sz="1800" b="1" i="1" u="sng" dirty="0"/>
              <a:t> </a:t>
            </a:r>
            <a:r>
              <a:rPr lang="en-US" sz="1800" b="1" i="1" u="sng" dirty="0" err="1"/>
              <a:t>gjykimi</a:t>
            </a:r>
            <a:r>
              <a:rPr lang="en-US" sz="1800" b="1" i="1" u="sng" dirty="0"/>
              <a:t> ka </a:t>
            </a:r>
            <a:r>
              <a:rPr lang="en-US" sz="1800" b="1" i="1" u="sng" dirty="0" err="1"/>
              <a:t>filluar</a:t>
            </a:r>
            <a:r>
              <a:rPr lang="en-US" sz="1800" b="1" i="1" u="sng" dirty="0"/>
              <a:t> </a:t>
            </a:r>
            <a:r>
              <a:rPr lang="en-US" sz="1800" b="1" i="1" u="sng" dirty="0" err="1"/>
              <a:t>përpara</a:t>
            </a:r>
            <a:r>
              <a:rPr lang="en-US" sz="1800" b="1" i="1" u="sng" dirty="0"/>
              <a:t> </a:t>
            </a:r>
            <a:r>
              <a:rPr lang="en-US" sz="1800" b="1" i="1" u="sng" dirty="0" err="1"/>
              <a:t>gjyqtarit</a:t>
            </a:r>
            <a:r>
              <a:rPr lang="en-US" sz="1800" b="1" i="1" u="sng" dirty="0"/>
              <a:t> </a:t>
            </a:r>
            <a:r>
              <a:rPr lang="en-US" sz="1800" b="1" i="1" u="sng" dirty="0" err="1"/>
              <a:t>të</a:t>
            </a:r>
            <a:r>
              <a:rPr lang="en-US" sz="1800" b="1" i="1" u="sng" dirty="0"/>
              <a:t> </a:t>
            </a:r>
            <a:r>
              <a:rPr lang="en-US" sz="1800" b="1" i="1" u="sng" dirty="0" err="1"/>
              <a:t>themelit</a:t>
            </a:r>
            <a:r>
              <a:rPr lang="en-US" sz="1800" b="1" i="1" u="sng" dirty="0"/>
              <a:t> pa u </a:t>
            </a:r>
            <a:r>
              <a:rPr lang="en-US" sz="1800" b="1" i="1" u="sng" dirty="0" err="1"/>
              <a:t>parashikuar</a:t>
            </a:r>
            <a:r>
              <a:rPr lang="en-US" sz="1800" b="1" i="1" u="sng" dirty="0"/>
              <a:t> </a:t>
            </a:r>
            <a:r>
              <a:rPr lang="en-US" sz="1800" b="1" i="1" u="sng" dirty="0" err="1"/>
              <a:t>figura</a:t>
            </a:r>
            <a:r>
              <a:rPr lang="en-US" sz="1800" b="1" i="1" u="sng" dirty="0"/>
              <a:t> e </a:t>
            </a:r>
            <a:r>
              <a:rPr lang="en-US" sz="1800" b="1" i="1" u="sng" dirty="0" err="1"/>
              <a:t>gjyqtarit</a:t>
            </a:r>
            <a:r>
              <a:rPr lang="en-US" sz="1800" b="1" i="1" u="sng" dirty="0"/>
              <a:t> </a:t>
            </a:r>
            <a:r>
              <a:rPr lang="en-US" sz="1800" b="1" i="1" u="sng" dirty="0" err="1"/>
              <a:t>të</a:t>
            </a:r>
            <a:r>
              <a:rPr lang="en-US" sz="1800" b="1" i="1" u="sng" dirty="0"/>
              <a:t> </a:t>
            </a:r>
            <a:r>
              <a:rPr lang="en-US" sz="1800" b="1" i="1" u="sng" dirty="0" err="1"/>
              <a:t>seancës</a:t>
            </a:r>
            <a:r>
              <a:rPr lang="en-US" sz="1800" b="1" i="1" u="sng" dirty="0"/>
              <a:t> </a:t>
            </a:r>
            <a:r>
              <a:rPr lang="en-US" sz="1800" b="1" i="1" u="sng" dirty="0" err="1"/>
              <a:t>paraprake</a:t>
            </a:r>
            <a:r>
              <a:rPr lang="en-US" sz="1800" b="1" i="1" u="sng" dirty="0"/>
              <a:t> </a:t>
            </a:r>
            <a:r>
              <a:rPr lang="en-US" sz="1800" b="1" i="1" u="sng" dirty="0" err="1"/>
              <a:t>si</a:t>
            </a:r>
            <a:r>
              <a:rPr lang="en-US" sz="1800" b="1" i="1" u="sng" dirty="0"/>
              <a:t> </a:t>
            </a:r>
            <a:r>
              <a:rPr lang="en-US" sz="1800" b="1" i="1" u="sng" dirty="0" err="1"/>
              <a:t>dhe</a:t>
            </a:r>
            <a:r>
              <a:rPr lang="en-US" sz="1800" b="1" i="1" u="sng" dirty="0"/>
              <a:t> </a:t>
            </a:r>
            <a:r>
              <a:rPr lang="en-US" sz="1800" b="1" i="1" u="sng" dirty="0" err="1"/>
              <a:t>mbështetur</a:t>
            </a:r>
            <a:r>
              <a:rPr lang="en-US" sz="1800" b="1" i="1" u="sng" dirty="0"/>
              <a:t> </a:t>
            </a:r>
            <a:r>
              <a:rPr lang="en-US" sz="1800" b="1" i="1" u="sng" dirty="0" err="1"/>
              <a:t>në</a:t>
            </a:r>
            <a:r>
              <a:rPr lang="en-US" sz="1800" b="1" i="1" u="sng" dirty="0"/>
              <a:t> </a:t>
            </a:r>
            <a:r>
              <a:rPr lang="en-US" sz="1800" b="1" i="1" u="sng" dirty="0" err="1"/>
              <a:t>parimin</a:t>
            </a:r>
            <a:r>
              <a:rPr lang="en-US" sz="1800" b="1" i="1" u="sng" dirty="0"/>
              <a:t> </a:t>
            </a:r>
            <a:r>
              <a:rPr lang="en-US" sz="1800" b="1" i="1" u="sng" dirty="0" err="1"/>
              <a:t>që</a:t>
            </a:r>
            <a:r>
              <a:rPr lang="en-US" sz="1800" b="1" i="1" u="sng" dirty="0"/>
              <a:t> </a:t>
            </a:r>
            <a:r>
              <a:rPr lang="en-US" sz="1800" b="1" i="1" u="sng" dirty="0" err="1"/>
              <a:t>në</a:t>
            </a:r>
            <a:r>
              <a:rPr lang="en-US" sz="1800" b="1" i="1" u="sng" dirty="0"/>
              <a:t> </a:t>
            </a:r>
            <a:r>
              <a:rPr lang="en-US" sz="1800" b="1" i="1" u="sng" dirty="0" err="1"/>
              <a:t>rastin</a:t>
            </a:r>
            <a:r>
              <a:rPr lang="en-US" sz="1800" b="1" i="1" u="sng" dirty="0"/>
              <a:t> </a:t>
            </a:r>
            <a:r>
              <a:rPr lang="en-US" sz="1800" b="1" i="1" u="sng" dirty="0" err="1"/>
              <a:t>konkret</a:t>
            </a:r>
            <a:r>
              <a:rPr lang="en-US" sz="1800" b="1" i="1" u="sng" dirty="0"/>
              <a:t> </a:t>
            </a:r>
            <a:r>
              <a:rPr lang="en-US" sz="1800" b="1" i="1" u="sng" dirty="0" err="1"/>
              <a:t>zbatohen</a:t>
            </a:r>
            <a:r>
              <a:rPr lang="en-US" sz="1800" b="1" i="1" u="sng" dirty="0"/>
              <a:t> </a:t>
            </a:r>
            <a:r>
              <a:rPr lang="en-US" sz="1800" b="1" i="1" u="sng" dirty="0" err="1"/>
              <a:t>ato</a:t>
            </a:r>
            <a:r>
              <a:rPr lang="en-US" sz="1800" b="1" i="1" u="sng" dirty="0"/>
              <a:t> </a:t>
            </a:r>
            <a:r>
              <a:rPr lang="en-US" sz="1800" b="1" i="1" u="sng" dirty="0" err="1"/>
              <a:t>dispozita</a:t>
            </a:r>
            <a:r>
              <a:rPr lang="en-US" sz="1800" b="1" i="1" u="sng" dirty="0"/>
              <a:t> </a:t>
            </a:r>
            <a:r>
              <a:rPr lang="en-US" sz="1800" b="1" i="1" u="sng" dirty="0" err="1"/>
              <a:t>që</a:t>
            </a:r>
            <a:r>
              <a:rPr lang="en-US" sz="1800" b="1" i="1" u="sng" dirty="0"/>
              <a:t> </a:t>
            </a:r>
            <a:r>
              <a:rPr lang="en-US" sz="1800" b="1" i="1" u="sng" dirty="0" err="1"/>
              <a:t>janë</a:t>
            </a:r>
            <a:r>
              <a:rPr lang="en-US" sz="1800" b="1" i="1" u="sng" dirty="0"/>
              <a:t> </a:t>
            </a:r>
            <a:r>
              <a:rPr lang="en-US" sz="1800" b="1" i="1" u="sng" dirty="0" err="1"/>
              <a:t>më</a:t>
            </a:r>
            <a:r>
              <a:rPr lang="en-US" sz="1800" b="1" i="1" u="sng" dirty="0"/>
              <a:t> </a:t>
            </a:r>
            <a:r>
              <a:rPr lang="en-US" sz="1800" b="1" i="1" u="sng" dirty="0" err="1"/>
              <a:t>të</a:t>
            </a:r>
            <a:r>
              <a:rPr lang="en-US" sz="1800" b="1" i="1" u="sng" dirty="0"/>
              <a:t> </a:t>
            </a:r>
            <a:r>
              <a:rPr lang="en-US" sz="1800" b="1" i="1" u="sng" dirty="0" err="1"/>
              <a:t>favorshme</a:t>
            </a:r>
            <a:r>
              <a:rPr lang="en-US" sz="1800" b="1" i="1" u="sng" dirty="0"/>
              <a:t> </a:t>
            </a:r>
            <a:r>
              <a:rPr lang="en-US" sz="1800" b="1" i="1" u="sng" dirty="0" err="1"/>
              <a:t>për</a:t>
            </a:r>
            <a:r>
              <a:rPr lang="en-US" sz="1800" b="1" i="1" u="sng" dirty="0"/>
              <a:t> </a:t>
            </a:r>
            <a:r>
              <a:rPr lang="en-US" sz="1800" b="1" i="1" u="sng" dirty="0" err="1"/>
              <a:t>të</a:t>
            </a:r>
            <a:r>
              <a:rPr lang="en-US" sz="1800" b="1" i="1" u="sng" dirty="0"/>
              <a:t> </a:t>
            </a:r>
            <a:r>
              <a:rPr lang="en-US" sz="1800" b="1" i="1" u="sng" dirty="0" err="1"/>
              <a:t>pandehurin</a:t>
            </a:r>
            <a:r>
              <a:rPr lang="en-US" sz="1800" b="1" i="1" u="sng" dirty="0"/>
              <a:t>, </a:t>
            </a:r>
            <a:r>
              <a:rPr lang="en-US" sz="1800" b="1" i="1" u="sng" dirty="0" err="1"/>
              <a:t>Gjykata</a:t>
            </a:r>
            <a:r>
              <a:rPr lang="en-US" sz="1800" b="1" i="1" u="sng" dirty="0"/>
              <a:t> ka </a:t>
            </a:r>
            <a:r>
              <a:rPr lang="en-US" sz="1800" b="1" i="1" u="sng" dirty="0" err="1"/>
              <a:t>çmuar</a:t>
            </a:r>
            <a:r>
              <a:rPr lang="en-US" sz="1800" b="1" i="1" u="sng" dirty="0"/>
              <a:t> se </a:t>
            </a:r>
            <a:r>
              <a:rPr lang="en-US" sz="1800" b="1" i="1" u="sng" dirty="0" err="1"/>
              <a:t>duhet</a:t>
            </a:r>
            <a:r>
              <a:rPr lang="en-US" sz="1800" b="1" i="1" u="sng" dirty="0"/>
              <a:t> </a:t>
            </a:r>
            <a:r>
              <a:rPr lang="en-US" sz="1800" b="1" i="1" u="sng" dirty="0" err="1"/>
              <a:t>të</a:t>
            </a:r>
            <a:r>
              <a:rPr lang="en-US" sz="1800" b="1" i="1" u="sng" dirty="0"/>
              <a:t> </a:t>
            </a:r>
            <a:r>
              <a:rPr lang="en-US" sz="1800" b="1" i="1" u="sng" dirty="0" err="1"/>
              <a:t>zbatohet</a:t>
            </a:r>
            <a:r>
              <a:rPr lang="en-US" sz="1800" b="1" i="1" u="sng" dirty="0"/>
              <a:t> </a:t>
            </a:r>
            <a:r>
              <a:rPr lang="en-US" sz="1800" b="1" i="1" u="sng" dirty="0" err="1"/>
              <a:t>neni</a:t>
            </a:r>
            <a:r>
              <a:rPr lang="en-US" sz="1800" b="1" i="1" u="sng" dirty="0"/>
              <a:t> 403 </a:t>
            </a:r>
            <a:r>
              <a:rPr lang="en-US" sz="1800" b="1" i="1" u="sng" dirty="0" err="1"/>
              <a:t>i</a:t>
            </a:r>
            <a:r>
              <a:rPr lang="en-US" sz="1800" b="1" i="1" u="sng" dirty="0"/>
              <a:t> </a:t>
            </a:r>
            <a:r>
              <a:rPr lang="en-US" sz="1800" b="1" i="1" u="sng" dirty="0" err="1"/>
              <a:t>K.Pr.Penale</a:t>
            </a:r>
            <a:r>
              <a:rPr lang="en-US" sz="1800" b="1" i="1" u="sng" dirty="0"/>
              <a:t> </a:t>
            </a:r>
            <a:r>
              <a:rPr lang="en-US" sz="1800" b="1" i="1" u="sng" dirty="0" err="1"/>
              <a:t>përpara</a:t>
            </a:r>
            <a:r>
              <a:rPr lang="en-US" sz="1800" b="1" i="1" u="sng" dirty="0"/>
              <a:t> </a:t>
            </a:r>
            <a:r>
              <a:rPr lang="en-US" sz="1800" b="1" i="1" u="sng" dirty="0" err="1"/>
              <a:t>ndryshimeve</a:t>
            </a:r>
            <a:r>
              <a:rPr lang="en-US" sz="1800" b="1" i="1" u="sng" dirty="0"/>
              <a:t> </a:t>
            </a:r>
            <a:r>
              <a:rPr lang="en-US" sz="1800" b="1" i="1" u="sng" dirty="0" err="1"/>
              <a:t>të</a:t>
            </a:r>
            <a:r>
              <a:rPr lang="en-US" sz="1800" b="1" i="1" u="sng" dirty="0"/>
              <a:t> </a:t>
            </a:r>
            <a:r>
              <a:rPr lang="en-US" sz="1800" b="1" i="1" u="sng" dirty="0" err="1"/>
              <a:t>bëra</a:t>
            </a:r>
            <a:r>
              <a:rPr lang="en-US" sz="1800" b="1" i="1" u="sng" dirty="0"/>
              <a:t> me </a:t>
            </a:r>
            <a:r>
              <a:rPr lang="en-US" sz="1800" b="1" i="1" u="sng" dirty="0" err="1"/>
              <a:t>Ligjin</a:t>
            </a:r>
            <a:r>
              <a:rPr lang="en-US" sz="1800" b="1" i="1" u="sng" dirty="0"/>
              <a:t> Nr. 35/2017, </a:t>
            </a:r>
            <a:r>
              <a:rPr lang="en-US" sz="1800" b="1" i="1" u="sng" dirty="0" err="1"/>
              <a:t>ku</a:t>
            </a:r>
            <a:r>
              <a:rPr lang="en-US" sz="1800" b="1" i="1" u="sng" dirty="0"/>
              <a:t> </a:t>
            </a:r>
            <a:r>
              <a:rPr lang="en-US" sz="1800" b="1" i="1" u="sng" dirty="0" err="1"/>
              <a:t>kërkesa</a:t>
            </a:r>
            <a:r>
              <a:rPr lang="en-US" sz="1800" b="1" i="1" u="sng" dirty="0"/>
              <a:t> </a:t>
            </a:r>
            <a:r>
              <a:rPr lang="en-US" sz="1800" b="1" i="1" u="sng" dirty="0" err="1"/>
              <a:t>për</a:t>
            </a:r>
            <a:r>
              <a:rPr lang="en-US" sz="1800" b="1" i="1" u="sng" dirty="0"/>
              <a:t> </a:t>
            </a:r>
            <a:r>
              <a:rPr lang="en-US" sz="1800" b="1" i="1" u="sng" dirty="0" err="1"/>
              <a:t>pranimin</a:t>
            </a:r>
            <a:r>
              <a:rPr lang="en-US" sz="1800" b="1" i="1" u="sng" dirty="0"/>
              <a:t> e </a:t>
            </a:r>
            <a:r>
              <a:rPr lang="en-US" sz="1800" b="1" i="1" u="sng" dirty="0" err="1"/>
              <a:t>gjykimit</a:t>
            </a:r>
            <a:r>
              <a:rPr lang="en-US" sz="1800" b="1" i="1" u="sng" dirty="0"/>
              <a:t> </a:t>
            </a:r>
            <a:r>
              <a:rPr lang="en-US" sz="1800" b="1" i="1" u="sng" dirty="0" err="1"/>
              <a:t>të</a:t>
            </a:r>
            <a:r>
              <a:rPr lang="en-US" sz="1800" b="1" i="1" u="sng" dirty="0"/>
              <a:t> </a:t>
            </a:r>
            <a:r>
              <a:rPr lang="en-US" sz="1800" b="1" i="1" u="sng" dirty="0" err="1"/>
              <a:t>shkurtuar</a:t>
            </a:r>
            <a:r>
              <a:rPr lang="en-US" sz="1800" b="1" i="1" u="sng" dirty="0"/>
              <a:t> </a:t>
            </a:r>
            <a:r>
              <a:rPr lang="en-US" sz="1800" b="1" i="1" u="sng" dirty="0" err="1"/>
              <a:t>paraqitej</a:t>
            </a:r>
            <a:r>
              <a:rPr lang="en-US" sz="1800" b="1" i="1" u="sng" dirty="0"/>
              <a:t> </a:t>
            </a:r>
            <a:r>
              <a:rPr lang="en-US" sz="1800" b="1" i="1" u="sng" dirty="0" err="1"/>
              <a:t>direkt</a:t>
            </a:r>
            <a:r>
              <a:rPr lang="en-US" sz="1800" b="1" i="1" u="sng" dirty="0"/>
              <a:t> </a:t>
            </a:r>
            <a:r>
              <a:rPr lang="en-US" sz="1800" b="1" i="1" u="sng" dirty="0" err="1"/>
              <a:t>tek</a:t>
            </a:r>
            <a:r>
              <a:rPr lang="en-US" sz="1800" b="1" i="1" u="sng" dirty="0"/>
              <a:t> </a:t>
            </a:r>
            <a:r>
              <a:rPr lang="en-US" sz="1800" b="1" i="1" u="sng" dirty="0" err="1"/>
              <a:t>gjyqtari</a:t>
            </a:r>
            <a:r>
              <a:rPr lang="en-US" sz="1800" b="1" i="1" u="sng" dirty="0"/>
              <a:t> </a:t>
            </a:r>
            <a:r>
              <a:rPr lang="en-US" sz="1800" b="1" i="1" u="sng" dirty="0" err="1"/>
              <a:t>i</a:t>
            </a:r>
            <a:r>
              <a:rPr lang="en-US" sz="1800" b="1" i="1" u="sng" dirty="0"/>
              <a:t> </a:t>
            </a:r>
            <a:r>
              <a:rPr lang="en-US" sz="1800" b="1" i="1" u="sng" dirty="0" err="1"/>
              <a:t>themelit</a:t>
            </a:r>
            <a:r>
              <a:rPr lang="en-US" sz="1800" b="1" i="1" u="sng" dirty="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GB" b="1" i="1" dirty="0" err="1">
                <a:solidFill>
                  <a:srgbClr val="C00000"/>
                </a:solidFill>
              </a:rPr>
              <a:t>Të</a:t>
            </a:r>
            <a:r>
              <a:rPr lang="en-GB" b="1" i="1" dirty="0">
                <a:solidFill>
                  <a:srgbClr val="C00000"/>
                </a:solidFill>
              </a:rPr>
              <a:t> </a:t>
            </a:r>
            <a:r>
              <a:rPr lang="en-GB" b="1" i="1" dirty="0" err="1">
                <a:solidFill>
                  <a:srgbClr val="C00000"/>
                </a:solidFill>
              </a:rPr>
              <a:t>tjera</a:t>
            </a:r>
            <a:r>
              <a:rPr lang="en-GB" b="1" i="1" dirty="0">
                <a:solidFill>
                  <a:srgbClr val="C00000"/>
                </a:solidFill>
              </a:rPr>
              <a:t> </a:t>
            </a:r>
            <a:r>
              <a:rPr lang="en-GB" b="1" i="1" dirty="0" err="1">
                <a:solidFill>
                  <a:srgbClr val="C00000"/>
                </a:solidFill>
              </a:rPr>
              <a:t>për</a:t>
            </a:r>
            <a:r>
              <a:rPr lang="en-GB" b="1" i="1" dirty="0">
                <a:solidFill>
                  <a:srgbClr val="C00000"/>
                </a:solidFill>
              </a:rPr>
              <a:t> </a:t>
            </a:r>
            <a:r>
              <a:rPr lang="en-GB" b="1" i="1" dirty="0" err="1">
                <a:solidFill>
                  <a:srgbClr val="C00000"/>
                </a:solidFill>
              </a:rPr>
              <a:t>trajtim</a:t>
            </a:r>
            <a:endParaRPr lang="en-US" b="1" i="1" dirty="0">
              <a:solidFill>
                <a:srgbClr val="C00000"/>
              </a:solidFill>
            </a:endParaRPr>
          </a:p>
        </p:txBody>
      </p:sp>
      <p:sp>
        <p:nvSpPr>
          <p:cNvPr id="3" name="Content Placeholder 2"/>
          <p:cNvSpPr>
            <a:spLocks noGrp="1"/>
          </p:cNvSpPr>
          <p:nvPr>
            <p:ph sz="quarter" idx="1"/>
          </p:nvPr>
        </p:nvSpPr>
        <p:spPr>
          <a:xfrm>
            <a:off x="457200" y="1524000"/>
            <a:ext cx="8001000" cy="5059362"/>
          </a:xfrm>
        </p:spPr>
        <p:txBody>
          <a:bodyPr>
            <a:normAutofit fontScale="92500" lnSpcReduction="10000"/>
          </a:bodyPr>
          <a:lstStyle/>
          <a:p>
            <a:pPr algn="just"/>
            <a:r>
              <a:rPr lang="en-GB" dirty="0"/>
              <a:t>A </a:t>
            </a:r>
            <a:r>
              <a:rPr lang="en-GB" dirty="0" err="1"/>
              <a:t>mund</a:t>
            </a:r>
            <a:r>
              <a:rPr lang="en-GB" dirty="0"/>
              <a:t> </a:t>
            </a:r>
            <a:r>
              <a:rPr lang="en-GB" dirty="0" err="1"/>
              <a:t>të</a:t>
            </a:r>
            <a:r>
              <a:rPr lang="en-GB" dirty="0"/>
              <a:t> </a:t>
            </a:r>
            <a:r>
              <a:rPr lang="en-GB" dirty="0" err="1"/>
              <a:t>tërhiqet</a:t>
            </a:r>
            <a:r>
              <a:rPr lang="en-GB" dirty="0"/>
              <a:t> </a:t>
            </a:r>
            <a:r>
              <a:rPr lang="en-GB" dirty="0" err="1"/>
              <a:t>i</a:t>
            </a:r>
            <a:r>
              <a:rPr lang="en-GB" dirty="0"/>
              <a:t> </a:t>
            </a:r>
            <a:r>
              <a:rPr lang="en-GB" dirty="0" err="1"/>
              <a:t>pandehuri</a:t>
            </a:r>
            <a:r>
              <a:rPr lang="en-GB" dirty="0"/>
              <a:t> </a:t>
            </a:r>
            <a:r>
              <a:rPr lang="en-GB" dirty="0" err="1"/>
              <a:t>nga</a:t>
            </a:r>
            <a:r>
              <a:rPr lang="en-GB" dirty="0"/>
              <a:t> </a:t>
            </a:r>
            <a:r>
              <a:rPr lang="en-GB" dirty="0" err="1"/>
              <a:t>kërkesa</a:t>
            </a:r>
            <a:r>
              <a:rPr lang="en-GB" dirty="0"/>
              <a:t> </a:t>
            </a:r>
            <a:r>
              <a:rPr lang="en-GB" dirty="0" err="1"/>
              <a:t>për</a:t>
            </a:r>
            <a:r>
              <a:rPr lang="en-GB" dirty="0"/>
              <a:t> </a:t>
            </a:r>
            <a:r>
              <a:rPr lang="en-GB" dirty="0" err="1"/>
              <a:t>gjykim</a:t>
            </a:r>
            <a:r>
              <a:rPr lang="en-GB" dirty="0"/>
              <a:t> </a:t>
            </a:r>
            <a:r>
              <a:rPr lang="en-GB" dirty="0" err="1"/>
              <a:t>të</a:t>
            </a:r>
            <a:r>
              <a:rPr lang="en-GB" dirty="0"/>
              <a:t> </a:t>
            </a:r>
            <a:r>
              <a:rPr lang="en-GB" dirty="0" err="1"/>
              <a:t>shkurtuar</a:t>
            </a:r>
            <a:r>
              <a:rPr lang="en-GB" dirty="0"/>
              <a:t> </a:t>
            </a:r>
            <a:r>
              <a:rPr lang="en-GB" dirty="0" err="1"/>
              <a:t>në</a:t>
            </a:r>
            <a:r>
              <a:rPr lang="en-GB" dirty="0"/>
              <a:t> </a:t>
            </a:r>
            <a:r>
              <a:rPr lang="en-GB" dirty="0" err="1"/>
              <a:t>fazën</a:t>
            </a:r>
            <a:r>
              <a:rPr lang="en-GB" dirty="0"/>
              <a:t> e </a:t>
            </a:r>
            <a:r>
              <a:rPr lang="en-GB" dirty="0" err="1"/>
              <a:t>bisedimeve</a:t>
            </a:r>
            <a:r>
              <a:rPr lang="en-GB" dirty="0"/>
              <a:t> </a:t>
            </a:r>
            <a:r>
              <a:rPr lang="en-GB" dirty="0" err="1"/>
              <a:t>përfundimtare</a:t>
            </a:r>
            <a:r>
              <a:rPr lang="en-GB" dirty="0"/>
              <a:t> </a:t>
            </a:r>
            <a:r>
              <a:rPr lang="en-GB" dirty="0" err="1"/>
              <a:t>në</a:t>
            </a:r>
            <a:r>
              <a:rPr lang="en-GB" dirty="0"/>
              <a:t> </a:t>
            </a:r>
            <a:r>
              <a:rPr lang="en-GB" dirty="0" err="1"/>
              <a:t>gjykimin</a:t>
            </a:r>
            <a:r>
              <a:rPr lang="en-GB" dirty="0"/>
              <a:t> </a:t>
            </a:r>
            <a:r>
              <a:rPr lang="en-GB" dirty="0" err="1"/>
              <a:t>në</a:t>
            </a:r>
            <a:r>
              <a:rPr lang="en-GB" dirty="0"/>
              <a:t> </a:t>
            </a:r>
            <a:r>
              <a:rPr lang="en-GB" dirty="0" err="1"/>
              <a:t>shkallë</a:t>
            </a:r>
            <a:r>
              <a:rPr lang="en-GB" dirty="0"/>
              <a:t> </a:t>
            </a:r>
            <a:r>
              <a:rPr lang="en-GB" dirty="0" err="1"/>
              <a:t>të</a:t>
            </a:r>
            <a:r>
              <a:rPr lang="en-GB" dirty="0"/>
              <a:t> </a:t>
            </a:r>
            <a:r>
              <a:rPr lang="en-GB" dirty="0" err="1"/>
              <a:t>parë</a:t>
            </a:r>
            <a:r>
              <a:rPr lang="en-GB" dirty="0"/>
              <a:t> apo </a:t>
            </a:r>
            <a:r>
              <a:rPr lang="en-GB" dirty="0" err="1"/>
              <a:t>në</a:t>
            </a:r>
            <a:r>
              <a:rPr lang="en-GB" dirty="0"/>
              <a:t> </a:t>
            </a:r>
            <a:r>
              <a:rPr lang="en-GB" dirty="0" err="1"/>
              <a:t>gjykimin</a:t>
            </a:r>
            <a:r>
              <a:rPr lang="en-GB" dirty="0"/>
              <a:t> </a:t>
            </a:r>
            <a:r>
              <a:rPr lang="en-GB" dirty="0" err="1"/>
              <a:t>në</a:t>
            </a:r>
            <a:r>
              <a:rPr lang="en-GB" dirty="0"/>
              <a:t> </a:t>
            </a:r>
            <a:r>
              <a:rPr lang="en-GB" dirty="0" err="1"/>
              <a:t>apel</a:t>
            </a:r>
            <a:r>
              <a:rPr lang="en-GB" dirty="0"/>
              <a:t>? Si do </a:t>
            </a:r>
            <a:r>
              <a:rPr lang="en-GB" dirty="0" err="1"/>
              <a:t>disponojë</a:t>
            </a:r>
            <a:r>
              <a:rPr lang="en-GB" dirty="0"/>
              <a:t> </a:t>
            </a:r>
            <a:r>
              <a:rPr lang="en-GB" dirty="0" err="1"/>
              <a:t>gjykata</a:t>
            </a:r>
            <a:r>
              <a:rPr lang="en-GB" dirty="0"/>
              <a:t> </a:t>
            </a:r>
            <a:r>
              <a:rPr lang="en-GB" dirty="0" err="1"/>
              <a:t>kompetente</a:t>
            </a:r>
            <a:r>
              <a:rPr lang="en-GB" dirty="0"/>
              <a:t>?</a:t>
            </a:r>
          </a:p>
          <a:p>
            <a:pPr algn="just"/>
            <a:r>
              <a:rPr lang="en-GB" dirty="0" err="1"/>
              <a:t>Nëse</a:t>
            </a:r>
            <a:r>
              <a:rPr lang="en-GB" dirty="0"/>
              <a:t> </a:t>
            </a:r>
            <a:r>
              <a:rPr lang="en-GB" dirty="0" err="1"/>
              <a:t>gjyqtari</a:t>
            </a:r>
            <a:r>
              <a:rPr lang="en-GB" dirty="0"/>
              <a:t> </a:t>
            </a:r>
            <a:r>
              <a:rPr lang="en-GB" dirty="0" err="1"/>
              <a:t>i</a:t>
            </a:r>
            <a:r>
              <a:rPr lang="en-GB" dirty="0"/>
              <a:t> </a:t>
            </a:r>
            <a:r>
              <a:rPr lang="en-GB" dirty="0" err="1"/>
              <a:t>seancës</a:t>
            </a:r>
            <a:r>
              <a:rPr lang="en-GB" dirty="0"/>
              <a:t> </a:t>
            </a:r>
            <a:r>
              <a:rPr lang="en-GB" dirty="0" err="1"/>
              <a:t>paraprake</a:t>
            </a:r>
            <a:r>
              <a:rPr lang="en-GB" dirty="0"/>
              <a:t> ka </a:t>
            </a:r>
            <a:r>
              <a:rPr lang="en-GB" dirty="0" err="1"/>
              <a:t>urdhëruar</a:t>
            </a:r>
            <a:r>
              <a:rPr lang="en-GB" dirty="0"/>
              <a:t> </a:t>
            </a:r>
            <a:r>
              <a:rPr lang="en-GB" dirty="0" err="1"/>
              <a:t>plotësimin</a:t>
            </a:r>
            <a:r>
              <a:rPr lang="en-GB" dirty="0"/>
              <a:t> e </a:t>
            </a:r>
            <a:r>
              <a:rPr lang="en-GB" dirty="0" err="1"/>
              <a:t>hetimeve</a:t>
            </a:r>
            <a:r>
              <a:rPr lang="en-GB" dirty="0"/>
              <a:t>, </a:t>
            </a:r>
            <a:r>
              <a:rPr lang="en-GB" dirty="0" err="1"/>
              <a:t>ndryshimin</a:t>
            </a:r>
            <a:r>
              <a:rPr lang="en-GB" dirty="0"/>
              <a:t> e </a:t>
            </a:r>
            <a:r>
              <a:rPr lang="en-GB" dirty="0" err="1"/>
              <a:t>cilësimit</a:t>
            </a:r>
            <a:r>
              <a:rPr lang="en-GB" dirty="0"/>
              <a:t> </a:t>
            </a:r>
            <a:r>
              <a:rPr lang="en-GB" dirty="0" err="1"/>
              <a:t>juridik</a:t>
            </a:r>
            <a:r>
              <a:rPr lang="en-GB" dirty="0"/>
              <a:t> </a:t>
            </a:r>
            <a:r>
              <a:rPr lang="en-GB" dirty="0" err="1"/>
              <a:t>të</a:t>
            </a:r>
            <a:r>
              <a:rPr lang="en-GB" dirty="0"/>
              <a:t> </a:t>
            </a:r>
            <a:r>
              <a:rPr lang="en-GB" dirty="0" err="1"/>
              <a:t>faktit</a:t>
            </a:r>
            <a:r>
              <a:rPr lang="en-GB" dirty="0"/>
              <a:t> penal (</a:t>
            </a:r>
            <a:r>
              <a:rPr lang="en-GB" dirty="0" err="1"/>
              <a:t>sipas</a:t>
            </a:r>
            <a:r>
              <a:rPr lang="en-GB" dirty="0"/>
              <a:t> </a:t>
            </a:r>
            <a:r>
              <a:rPr lang="en-GB" dirty="0" err="1"/>
              <a:t>neneve</a:t>
            </a:r>
            <a:r>
              <a:rPr lang="en-GB" dirty="0"/>
              <a:t> 332/ç </a:t>
            </a:r>
            <a:r>
              <a:rPr lang="en-GB" dirty="0" err="1"/>
              <a:t>dhe</a:t>
            </a:r>
            <a:r>
              <a:rPr lang="en-GB" dirty="0"/>
              <a:t> 332/d </a:t>
            </a:r>
            <a:r>
              <a:rPr lang="en-GB" dirty="0" err="1"/>
              <a:t>të</a:t>
            </a:r>
            <a:r>
              <a:rPr lang="en-GB" dirty="0"/>
              <a:t> </a:t>
            </a:r>
            <a:r>
              <a:rPr lang="en-GB" dirty="0" err="1"/>
              <a:t>K.Pr.Penale</a:t>
            </a:r>
            <a:r>
              <a:rPr lang="en-GB" dirty="0"/>
              <a:t>) a </a:t>
            </a:r>
            <a:r>
              <a:rPr lang="en-GB" dirty="0" err="1"/>
              <a:t>mundet</a:t>
            </a:r>
            <a:r>
              <a:rPr lang="en-GB" dirty="0"/>
              <a:t> </a:t>
            </a:r>
            <a:r>
              <a:rPr lang="en-GB" dirty="0" err="1"/>
              <a:t>të</a:t>
            </a:r>
            <a:r>
              <a:rPr lang="en-GB" dirty="0"/>
              <a:t> </a:t>
            </a:r>
            <a:r>
              <a:rPr lang="en-GB" dirty="0" err="1"/>
              <a:t>gjykojë</a:t>
            </a:r>
            <a:r>
              <a:rPr lang="en-GB" dirty="0"/>
              <a:t> </a:t>
            </a:r>
            <a:r>
              <a:rPr lang="en-GB" dirty="0" err="1"/>
              <a:t>çështjen</a:t>
            </a:r>
            <a:r>
              <a:rPr lang="en-GB" dirty="0"/>
              <a:t> </a:t>
            </a:r>
            <a:r>
              <a:rPr lang="en-GB" dirty="0" err="1"/>
              <a:t>në</a:t>
            </a:r>
            <a:r>
              <a:rPr lang="en-GB" dirty="0"/>
              <a:t> </a:t>
            </a:r>
            <a:r>
              <a:rPr lang="en-GB" dirty="0" err="1"/>
              <a:t>themel</a:t>
            </a:r>
            <a:r>
              <a:rPr lang="en-GB" dirty="0"/>
              <a:t>, </a:t>
            </a:r>
            <a:r>
              <a:rPr lang="en-GB" dirty="0" err="1"/>
              <a:t>në</a:t>
            </a:r>
            <a:r>
              <a:rPr lang="en-GB" dirty="0"/>
              <a:t> </a:t>
            </a:r>
            <a:r>
              <a:rPr lang="en-GB" dirty="0" err="1"/>
              <a:t>rast</a:t>
            </a:r>
            <a:r>
              <a:rPr lang="en-GB" dirty="0"/>
              <a:t> se </a:t>
            </a:r>
            <a:r>
              <a:rPr lang="en-GB" dirty="0" err="1"/>
              <a:t>paraqitet</a:t>
            </a:r>
            <a:r>
              <a:rPr lang="en-GB" dirty="0"/>
              <a:t> </a:t>
            </a:r>
            <a:r>
              <a:rPr lang="en-GB" dirty="0" err="1"/>
              <a:t>kërkesë</a:t>
            </a:r>
            <a:r>
              <a:rPr lang="en-GB" dirty="0"/>
              <a:t> </a:t>
            </a:r>
            <a:r>
              <a:rPr lang="en-GB" dirty="0" err="1"/>
              <a:t>për</a:t>
            </a:r>
            <a:r>
              <a:rPr lang="en-GB" dirty="0"/>
              <a:t> </a:t>
            </a:r>
            <a:r>
              <a:rPr lang="en-GB" dirty="0" err="1"/>
              <a:t>gjykim</a:t>
            </a:r>
            <a:r>
              <a:rPr lang="en-GB" dirty="0"/>
              <a:t> </a:t>
            </a:r>
            <a:r>
              <a:rPr lang="en-GB" dirty="0" err="1"/>
              <a:t>të</a:t>
            </a:r>
            <a:r>
              <a:rPr lang="en-GB" dirty="0"/>
              <a:t> </a:t>
            </a:r>
            <a:r>
              <a:rPr lang="en-GB" dirty="0" err="1"/>
              <a:t>shkurtuar</a:t>
            </a:r>
            <a:r>
              <a:rPr lang="en-GB" dirty="0"/>
              <a:t>?</a:t>
            </a:r>
          </a:p>
          <a:p>
            <a:pPr algn="just"/>
            <a:r>
              <a:rPr lang="en-GB" dirty="0"/>
              <a:t>A </a:t>
            </a:r>
            <a:r>
              <a:rPr lang="en-GB" dirty="0" err="1"/>
              <a:t>mund</a:t>
            </a:r>
            <a:r>
              <a:rPr lang="en-GB" dirty="0"/>
              <a:t> </a:t>
            </a:r>
            <a:r>
              <a:rPr lang="en-GB" dirty="0" err="1"/>
              <a:t>të</a:t>
            </a:r>
            <a:r>
              <a:rPr lang="en-GB" dirty="0"/>
              <a:t> </a:t>
            </a:r>
            <a:r>
              <a:rPr lang="en-GB" dirty="0" err="1"/>
              <a:t>aplikohet</a:t>
            </a:r>
            <a:r>
              <a:rPr lang="en-GB" dirty="0"/>
              <a:t> </a:t>
            </a:r>
            <a:r>
              <a:rPr lang="en-GB" dirty="0" err="1"/>
              <a:t>gjykimi</a:t>
            </a:r>
            <a:r>
              <a:rPr lang="en-GB" dirty="0"/>
              <a:t> i </a:t>
            </a:r>
            <a:r>
              <a:rPr lang="en-GB" dirty="0" err="1"/>
              <a:t>shkurtuar</a:t>
            </a:r>
            <a:r>
              <a:rPr lang="en-GB" dirty="0"/>
              <a:t> </a:t>
            </a:r>
            <a:r>
              <a:rPr lang="en-GB" dirty="0" err="1"/>
              <a:t>për</a:t>
            </a:r>
            <a:r>
              <a:rPr lang="en-GB" dirty="0"/>
              <a:t> </a:t>
            </a:r>
            <a:r>
              <a:rPr lang="en-GB" dirty="0" err="1"/>
              <a:t>dënimet</a:t>
            </a:r>
            <a:r>
              <a:rPr lang="en-GB" dirty="0"/>
              <a:t> e </a:t>
            </a:r>
            <a:r>
              <a:rPr lang="en-GB" dirty="0" err="1"/>
              <a:t>tjera</a:t>
            </a:r>
            <a:r>
              <a:rPr lang="en-GB" dirty="0"/>
              <a:t> alternative </a:t>
            </a:r>
            <a:r>
              <a:rPr lang="en-GB" dirty="0" err="1"/>
              <a:t>që</a:t>
            </a:r>
            <a:r>
              <a:rPr lang="en-GB" dirty="0"/>
              <a:t> </a:t>
            </a:r>
            <a:r>
              <a:rPr lang="en-GB" dirty="0" err="1"/>
              <a:t>aplikohen</a:t>
            </a:r>
            <a:r>
              <a:rPr lang="en-GB" dirty="0"/>
              <a:t> </a:t>
            </a:r>
            <a:r>
              <a:rPr lang="en-GB" dirty="0" err="1"/>
              <a:t>ndaj</a:t>
            </a:r>
            <a:r>
              <a:rPr lang="en-GB" dirty="0"/>
              <a:t> </a:t>
            </a:r>
            <a:r>
              <a:rPr lang="en-GB" dirty="0" err="1"/>
              <a:t>të</a:t>
            </a:r>
            <a:r>
              <a:rPr lang="en-GB" dirty="0"/>
              <a:t> </a:t>
            </a:r>
            <a:r>
              <a:rPr lang="en-GB" dirty="0" err="1"/>
              <a:t>miturit</a:t>
            </a:r>
            <a:r>
              <a:rPr lang="en-GB" dirty="0"/>
              <a:t> </a:t>
            </a:r>
            <a:r>
              <a:rPr lang="en-GB" dirty="0" err="1"/>
              <a:t>në</a:t>
            </a:r>
            <a:r>
              <a:rPr lang="en-GB" dirty="0"/>
              <a:t> </a:t>
            </a:r>
            <a:r>
              <a:rPr lang="en-GB" dirty="0" err="1"/>
              <a:t>konflikt</a:t>
            </a:r>
            <a:r>
              <a:rPr lang="en-GB" dirty="0"/>
              <a:t> me </a:t>
            </a:r>
            <a:r>
              <a:rPr lang="en-GB" dirty="0" err="1"/>
              <a:t>ligjin</a:t>
            </a:r>
            <a:r>
              <a:rPr lang="en-GB" dirty="0"/>
              <a:t>?</a:t>
            </a:r>
          </a:p>
          <a:p>
            <a:pPr algn="just"/>
            <a:r>
              <a:rPr lang="en-GB" dirty="0"/>
              <a:t>Po </a:t>
            </a:r>
            <a:r>
              <a:rPr lang="en-GB" dirty="0" err="1"/>
              <a:t>në</a:t>
            </a:r>
            <a:r>
              <a:rPr lang="en-GB" dirty="0"/>
              <a:t> </a:t>
            </a:r>
            <a:r>
              <a:rPr lang="en-GB" dirty="0" err="1"/>
              <a:t>rastin</a:t>
            </a:r>
            <a:r>
              <a:rPr lang="en-GB" dirty="0"/>
              <a:t> </a:t>
            </a:r>
            <a:r>
              <a:rPr lang="en-GB" dirty="0" err="1"/>
              <a:t>kur</a:t>
            </a:r>
            <a:r>
              <a:rPr lang="en-GB" dirty="0"/>
              <a:t> i </a:t>
            </a:r>
            <a:r>
              <a:rPr lang="en-GB" dirty="0" err="1"/>
              <a:t>pandehuri</a:t>
            </a:r>
            <a:r>
              <a:rPr lang="en-GB" dirty="0"/>
              <a:t> </a:t>
            </a:r>
            <a:r>
              <a:rPr lang="en-GB" dirty="0" err="1"/>
              <a:t>madhor</a:t>
            </a:r>
            <a:r>
              <a:rPr lang="en-GB" dirty="0"/>
              <a:t> </a:t>
            </a:r>
            <a:r>
              <a:rPr lang="en-GB" dirty="0" err="1"/>
              <a:t>akuzohet</a:t>
            </a:r>
            <a:r>
              <a:rPr lang="en-GB" dirty="0"/>
              <a:t> </a:t>
            </a:r>
            <a:r>
              <a:rPr lang="en-GB" dirty="0" err="1"/>
              <a:t>për</a:t>
            </a:r>
            <a:r>
              <a:rPr lang="en-GB" dirty="0"/>
              <a:t> </a:t>
            </a:r>
            <a:r>
              <a:rPr lang="en-GB" dirty="0" err="1"/>
              <a:t>disa</a:t>
            </a:r>
            <a:r>
              <a:rPr lang="en-GB" dirty="0"/>
              <a:t> </a:t>
            </a:r>
            <a:r>
              <a:rPr lang="en-GB" dirty="0" err="1"/>
              <a:t>vepra</a:t>
            </a:r>
            <a:r>
              <a:rPr lang="en-GB" dirty="0"/>
              <a:t> </a:t>
            </a:r>
            <a:r>
              <a:rPr lang="en-GB" dirty="0" err="1"/>
              <a:t>penale</a:t>
            </a:r>
            <a:r>
              <a:rPr lang="en-GB" dirty="0"/>
              <a:t>, </a:t>
            </a:r>
            <a:r>
              <a:rPr lang="en-GB" dirty="0" err="1"/>
              <a:t>prej</a:t>
            </a:r>
            <a:r>
              <a:rPr lang="en-GB" dirty="0"/>
              <a:t> </a:t>
            </a:r>
            <a:r>
              <a:rPr lang="en-GB" dirty="0" err="1"/>
              <a:t>të</a:t>
            </a:r>
            <a:r>
              <a:rPr lang="en-GB" dirty="0"/>
              <a:t> </a:t>
            </a:r>
            <a:r>
              <a:rPr lang="en-GB" dirty="0" err="1"/>
              <a:t>cilave</a:t>
            </a:r>
            <a:r>
              <a:rPr lang="en-GB" dirty="0"/>
              <a:t> </a:t>
            </a:r>
            <a:r>
              <a:rPr lang="en-GB" dirty="0" err="1"/>
              <a:t>vetëm</a:t>
            </a:r>
            <a:r>
              <a:rPr lang="en-GB" dirty="0"/>
              <a:t> </a:t>
            </a:r>
            <a:r>
              <a:rPr lang="en-GB" dirty="0" err="1"/>
              <a:t>njëra</a:t>
            </a:r>
            <a:r>
              <a:rPr lang="en-GB" dirty="0"/>
              <a:t> </a:t>
            </a:r>
            <a:r>
              <a:rPr lang="en-GB" dirty="0" err="1"/>
              <a:t>sanksionon</a:t>
            </a:r>
            <a:r>
              <a:rPr lang="en-GB" dirty="0"/>
              <a:t> </a:t>
            </a:r>
            <a:r>
              <a:rPr lang="en-GB" dirty="0" err="1"/>
              <a:t>dënimin</a:t>
            </a:r>
            <a:r>
              <a:rPr lang="en-GB" dirty="0"/>
              <a:t> me </a:t>
            </a:r>
            <a:r>
              <a:rPr lang="en-GB" dirty="0" err="1"/>
              <a:t>burgim</a:t>
            </a:r>
            <a:r>
              <a:rPr lang="en-GB" dirty="0"/>
              <a:t> </a:t>
            </a:r>
            <a:r>
              <a:rPr lang="en-GB" dirty="0" err="1"/>
              <a:t>të</a:t>
            </a:r>
            <a:r>
              <a:rPr lang="en-GB" dirty="0"/>
              <a:t> </a:t>
            </a:r>
            <a:r>
              <a:rPr lang="en-GB" dirty="0" err="1"/>
              <a:t>përjetshëm</a:t>
            </a:r>
            <a:r>
              <a:rPr lang="en-GB" dirty="0"/>
              <a:t>?</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5943600"/>
          </a:xfrm>
        </p:spPr>
        <p:txBody>
          <a:bodyPr>
            <a:normAutofit/>
          </a:bodyPr>
          <a:lstStyle/>
          <a:p>
            <a:r>
              <a:rPr lang="en-GB" sz="3600" dirty="0" err="1"/>
              <a:t>Pyetje</a:t>
            </a:r>
            <a:r>
              <a:rPr lang="en-GB" sz="3600" dirty="0"/>
              <a:t>, </a:t>
            </a:r>
            <a:r>
              <a:rPr lang="en-GB" sz="3600" dirty="0" err="1"/>
              <a:t>sugjerime</a:t>
            </a:r>
            <a:r>
              <a:rPr lang="en-GB" sz="3600" dirty="0"/>
              <a:t> </a:t>
            </a:r>
            <a:r>
              <a:rPr lang="en-GB" sz="3600" dirty="0" err="1"/>
              <a:t>dhe</a:t>
            </a:r>
            <a:r>
              <a:rPr lang="en-GB" sz="3600" dirty="0"/>
              <a:t> </a:t>
            </a:r>
            <a:r>
              <a:rPr lang="en-GB" sz="3600" dirty="0" err="1"/>
              <a:t>përfundime</a:t>
            </a:r>
            <a:r>
              <a:rPr lang="en-GB" sz="3600" dirty="0"/>
              <a:t> </a:t>
            </a:r>
            <a:r>
              <a:rPr lang="en-GB" sz="3600" dirty="0" err="1"/>
              <a:t>nga</a:t>
            </a:r>
            <a:r>
              <a:rPr lang="en-GB" sz="3600" dirty="0"/>
              <a:t> </a:t>
            </a:r>
            <a:r>
              <a:rPr lang="en-GB" sz="3600" dirty="0" err="1"/>
              <a:t>diskutimet</a:t>
            </a:r>
            <a:r>
              <a:rPr lang="en-GB" sz="3600" dirty="0"/>
              <a:t>…..</a:t>
            </a:r>
            <a:br>
              <a:rPr lang="en-GB" sz="3600" dirty="0"/>
            </a:br>
            <a:br>
              <a:rPr lang="en-GB" sz="3600" dirty="0"/>
            </a:br>
            <a:r>
              <a:rPr lang="en-US" sz="3600" b="1" i="1" dirty="0" err="1">
                <a:solidFill>
                  <a:srgbClr val="C00000"/>
                </a:solidFill>
              </a:rPr>
              <a:t>Faleminderit</a:t>
            </a:r>
            <a:r>
              <a:rPr lang="en-US" sz="3600" b="1" i="1" dirty="0">
                <a:solidFill>
                  <a:srgbClr val="C00000"/>
                </a:solidFill>
              </a:rPr>
              <a:t> </a:t>
            </a:r>
            <a:r>
              <a:rPr lang="en-US" sz="3600" b="1" i="1" dirty="0" err="1">
                <a:solidFill>
                  <a:srgbClr val="C00000"/>
                </a:solidFill>
              </a:rPr>
              <a:t>për</a:t>
            </a:r>
            <a:r>
              <a:rPr lang="en-US" sz="3600" b="1" i="1" dirty="0">
                <a:solidFill>
                  <a:srgbClr val="C00000"/>
                </a:solidFill>
              </a:rPr>
              <a:t> </a:t>
            </a:r>
            <a:r>
              <a:rPr lang="en-US" sz="3600" b="1" i="1" dirty="0" err="1">
                <a:solidFill>
                  <a:srgbClr val="C00000"/>
                </a:solidFill>
              </a:rPr>
              <a:t>vëmendjen</a:t>
            </a:r>
            <a:r>
              <a:rPr lang="en-US" sz="3600" b="1" i="1" dirty="0">
                <a:solidFill>
                  <a:srgbClr val="C00000"/>
                </a:solidFill>
              </a:rPr>
              <a:t>!</a:t>
            </a:r>
            <a:br>
              <a:rPr lang="en-US" sz="3600" b="1" i="1" dirty="0">
                <a:solidFill>
                  <a:srgbClr val="C00000"/>
                </a:solidFill>
              </a:rPr>
            </a:br>
            <a:br>
              <a:rPr lang="en-US" sz="3600" b="1" i="1" dirty="0">
                <a:solidFill>
                  <a:srgbClr val="C00000"/>
                </a:solidFill>
              </a:rPr>
            </a:br>
            <a:r>
              <a:rPr lang="en-US" sz="3600" b="1" i="1" dirty="0">
                <a:solidFill>
                  <a:srgbClr val="C00000"/>
                </a:solidFill>
              </a:rPr>
              <a:t>          </a:t>
            </a:r>
            <a:r>
              <a:rPr lang="en-US" sz="3600" b="1" i="1" dirty="0" err="1">
                <a:solidFill>
                  <a:srgbClr val="C00000"/>
                </a:solidFill>
              </a:rPr>
              <a:t>Punuan</a:t>
            </a:r>
            <a:r>
              <a:rPr lang="en-US" sz="3600" b="1" i="1" dirty="0">
                <a:solidFill>
                  <a:srgbClr val="C00000"/>
                </a:solidFill>
              </a:rPr>
              <a:t> </a:t>
            </a:r>
            <a:r>
              <a:rPr lang="en-US" sz="3600" b="1" i="1" dirty="0" err="1">
                <a:solidFill>
                  <a:srgbClr val="C00000"/>
                </a:solidFill>
              </a:rPr>
              <a:t>materialin</a:t>
            </a:r>
            <a:br>
              <a:rPr lang="en-US" sz="3600" b="1" i="1" dirty="0">
                <a:solidFill>
                  <a:srgbClr val="C00000"/>
                </a:solidFill>
              </a:rPr>
            </a:br>
            <a:br>
              <a:rPr lang="en-US" sz="3600" b="1" i="1" dirty="0">
                <a:solidFill>
                  <a:srgbClr val="C00000"/>
                </a:solidFill>
              </a:rPr>
            </a:br>
            <a:r>
              <a:rPr lang="en-US" sz="3600" b="1" i="1" dirty="0">
                <a:solidFill>
                  <a:srgbClr val="C00000"/>
                </a:solidFill>
              </a:rPr>
              <a:t>        </a:t>
            </a:r>
            <a:r>
              <a:rPr lang="en-US" sz="2800" b="1" i="1" dirty="0" err="1">
                <a:solidFill>
                  <a:srgbClr val="C00000"/>
                </a:solidFill>
              </a:rPr>
              <a:t>Ekspertet</a:t>
            </a:r>
            <a:r>
              <a:rPr lang="en-US" sz="2800" b="1" i="1" dirty="0">
                <a:solidFill>
                  <a:srgbClr val="C00000"/>
                </a:solidFill>
              </a:rPr>
              <a:t>: Tereza M</a:t>
            </a:r>
            <a:r>
              <a:rPr lang="en-US" sz="2800" i="1" dirty="0">
                <a:solidFill>
                  <a:srgbClr val="C00000"/>
                </a:solidFill>
              </a:rPr>
              <a:t>ERKAJ</a:t>
            </a:r>
            <a:r>
              <a:rPr lang="en-US" sz="2800" b="1" i="1" dirty="0">
                <a:solidFill>
                  <a:srgbClr val="C00000"/>
                </a:solidFill>
              </a:rPr>
              <a:t> </a:t>
            </a:r>
            <a:br>
              <a:rPr lang="en-US" sz="2800" b="1" i="1" dirty="0">
                <a:solidFill>
                  <a:srgbClr val="C00000"/>
                </a:solidFill>
              </a:rPr>
            </a:br>
            <a:r>
              <a:rPr lang="en-US" sz="2800" b="1" i="1" dirty="0">
                <a:solidFill>
                  <a:srgbClr val="C00000"/>
                </a:solidFill>
              </a:rPr>
              <a:t>                            &amp;  </a:t>
            </a:r>
            <a:r>
              <a:rPr lang="en-US" sz="2800" b="1" i="1" dirty="0" err="1">
                <a:solidFill>
                  <a:srgbClr val="C00000"/>
                </a:solidFill>
              </a:rPr>
              <a:t>Erlanda</a:t>
            </a:r>
            <a:r>
              <a:rPr lang="en-US" sz="2800" b="1" i="1" dirty="0">
                <a:solidFill>
                  <a:srgbClr val="C00000"/>
                </a:solidFill>
              </a:rPr>
              <a:t> Agaj</a:t>
            </a:r>
            <a:endParaRPr lang="en-US" sz="36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8544</TotalTime>
  <Words>15541</Words>
  <Application>Microsoft Office PowerPoint</Application>
  <PresentationFormat>On-screen Show (4:3)</PresentationFormat>
  <Paragraphs>267</Paragraphs>
  <Slides>56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Calibri</vt:lpstr>
      <vt:lpstr>Century Schoolbook</vt:lpstr>
      <vt:lpstr>Times New Roman</vt:lpstr>
      <vt:lpstr>Wingdings</vt:lpstr>
      <vt:lpstr>Wingdings 2</vt:lpstr>
      <vt:lpstr>Oriel</vt:lpstr>
      <vt:lpstr>PowerPoint Presentation</vt:lpstr>
      <vt:lpstr>Përmbajtja</vt:lpstr>
      <vt:lpstr>Koncepti dhe rëndësia e gjykimit të shkurtuar</vt:lpstr>
      <vt:lpstr>Rregullimi ligjor i Institutit të Gj.Sh</vt:lpstr>
      <vt:lpstr>parashikimet ligjore disiplinuese të kërkesës për gjykim të shkurtuar</vt:lpstr>
      <vt:lpstr>për trajtim/diskutim</vt:lpstr>
      <vt:lpstr>Çështja Prokuroria kundër R.H (71 vjeç), Vendimi 62-2022-4544(427), datë 22.11.2022 GjRrGj Fier.</vt:lpstr>
      <vt:lpstr>Qëndrimi i Kolegjit Penal të Gjykatës së Lartë për këtë rast</vt:lpstr>
      <vt:lpstr>Vijon…</vt:lpstr>
      <vt:lpstr>Vijon…</vt:lpstr>
      <vt:lpstr> Nëse Gjykata e faktit nuk duhej të kishte pranuar kërkesën për gjykim të shkurtuar, cili do duhej të jetë disponimi i Gjykatës së Apelit pas kontrollit të ligjshmërisëë së kësaj vendimmarrjeje? </vt:lpstr>
      <vt:lpstr>për trajtim/diskutim</vt:lpstr>
      <vt:lpstr>për trajtim/diskutim</vt:lpstr>
      <vt:lpstr>Kuadri ligjor i zbatueshëm për të pandehurat gra dhe të miturit në konflkt me ligjin</vt:lpstr>
      <vt:lpstr>PowerPoint Presentation</vt:lpstr>
      <vt:lpstr>PowerPoint Presentation</vt:lpstr>
      <vt:lpstr>PowerPoint Presentation</vt:lpstr>
      <vt:lpstr>PowerPoint Presentation</vt:lpstr>
      <vt:lpstr>Ndikimi i Institutit te tentativë në kohëzgjatjen/masën e dënimit penal sipas legjislacioneve të huaja</vt:lpstr>
      <vt:lpstr>Çështja: Prokuroria pranë Gjykatës së Rrethit Gjyqësor Kurbin kundër të miturit në konflikt me ligjin, A.Xh  i akuzuar për kryerjen e veprës penale “Vrasja në rrethana të tjera cilësuese”, e parashikuar nga neni 79, germa “a” i Kodit Penal.</vt:lpstr>
      <vt:lpstr>Interpretimi/analiza dhe vlerësimi gjykatës së faktit</vt:lpstr>
      <vt:lpstr>PowerPoint Presentation</vt:lpstr>
      <vt:lpstr>analiza dhe vlerësimi gjykatës së apelit</vt:lpstr>
      <vt:lpstr>Vlerësimi i Kolegjit Penal të Gjykatës së Lartë (Vendim nr. 00 – 2022 – 641, datë 12.05.2022)</vt:lpstr>
      <vt:lpstr>analiza dhe vlerësimi gjykatës së apelit në rigjykim (vendimi nr.1137, datë 22.11.2022)</vt:lpstr>
      <vt:lpstr>PowerPoint Presentation</vt:lpstr>
      <vt:lpstr>PowerPoint Presentation</vt:lpstr>
      <vt:lpstr>A duhet pranuar gjykimi i shkurtuar për të miturin në konflikt me ligjin që akuzohet për një vepër penale që parashikon dënimin me burgim të përjetshëm?</vt:lpstr>
      <vt:lpstr>Ecuria proceduriale e çështjes</vt:lpstr>
      <vt:lpstr>A duhet pranuar gjykimi i shkurtuar për të miturin në konflikt me ligjin që akuzohet për një vepër penale që parashikon dënimin me burgim të përjetshëm?</vt:lpstr>
      <vt:lpstr>Vendim nr. 00-2021- 945 ( 99), datë 18.11.2021, Kolegji Penal i Gjykatës së Lartë.</vt:lpstr>
      <vt:lpstr>Vijon…</vt:lpstr>
      <vt:lpstr>Pavarësisht llojit të gjykimit të proceduar, a është ligjërisht dhe potencialisht i zbatueshëm në rast të dhënies së një dënimi penal fajësie, lloji i dënimit me burgim të përjetshëm për subjektet e posacme gra në rast të vërtetimit e provueshmërisë së fajësisë për kryerjen e një krimi që sanksionon këtë lloj dënimi penal ekstrem? </vt:lpstr>
      <vt:lpstr> Po në rast se gjykata e apelit vlerëson se duhej të ishte pranuar kërkesa për gjykim të shkurtuar e të pandehurit, nga gjykata e shkallës së parë, cili do jetë disponimi i saj? </vt:lpstr>
      <vt:lpstr>Rasti kur i pandehuri ka qenë në mungesë, atij i është caktuar një mbrojtës kryesisht dhe është proceduar sipas ritit të gjykimit të zakonshëm, duke u çelur shqyrtimi gjyqësor në shkallë të parë. Përgjatë gjykimit, i pandehuri paraqitet dhe kërkon të procedohet me gjykim të shkurtuar, si duhet të veprojë gjykata e shkallës së parë?</vt:lpstr>
      <vt:lpstr>Në rast se i pandehuri kërkon gjykim të shkurtuar me vullnetin e tij të lirë, a mundet ai të pretendojë pavlefshmëri të akteve/papërdorshmëri të provave, në gjykimin në apel të çështjes?</vt:lpstr>
      <vt:lpstr>Nevoja për të marrë informacion për ligjin penal të shtetit të huaj ku ka ndodhur fakti penal objekt gjykimi, për të parë nëse është e dënueshme kjo vepër edhe në atë shtet, sikurse në legjislacion e brendshëm, përbën shkak për të rrëzuar kërkesën për gjykim të shkurtuar, pasi informacioni duhet ti nënshtrohet shqyrtimit gjyqësor?</vt:lpstr>
      <vt:lpstr>PowerPoint Presentation</vt:lpstr>
      <vt:lpstr>Vlerësimi i Kolegjit Penal të Gjykatës së Lartë </vt:lpstr>
      <vt:lpstr>Në rast pranimi të kërkesës për rishikim, për arsye se i pandehuri është gjykuar në mungesë dhe nuk ka pasur mundësi të paraqesë mbrojtjen e tij (prova shfajësuese), a duhet pranuar kërkesa për gjykim të shkurtuar nga gjykata e rishikimit?</vt:lpstr>
      <vt:lpstr>Nëse gjykata ka pranuar gjykimin e shkurtuar, a mundet ti jap faktit një cilësim juridik tjetër, sipas nenit 375 të K.Pr.Penale, qoftë ai më i lehtë ose më i rëndë?</vt:lpstr>
      <vt:lpstr>PowerPoint Presentation</vt:lpstr>
      <vt:lpstr>Vlerësimi i Kolegjit Penal të Gjykatës së Lartë</vt:lpstr>
      <vt:lpstr>PowerPoint Presentation</vt:lpstr>
      <vt:lpstr>PowerPoint Presentation</vt:lpstr>
      <vt:lpstr>Vendim nr. 00-2021-514 (12) datë 12.07.2021, Kolegji Penal i Gjykatës së Lartë.</vt:lpstr>
      <vt:lpstr>Gjykimi i shkurtuar ne Rigjykimin pasoje e Rishikimit</vt:lpstr>
      <vt:lpstr>PowerPoint Presentation</vt:lpstr>
      <vt:lpstr>Vleresimi i Gjykates se Faktit</vt:lpstr>
      <vt:lpstr>Vleresimi i Gjykates se Faktit</vt:lpstr>
      <vt:lpstr>Vleresimi i Gjykates se Faktit</vt:lpstr>
      <vt:lpstr>PowerPoint Presentation</vt:lpstr>
      <vt:lpstr>PowerPoint Presentation</vt:lpstr>
      <vt:lpstr>Gjykimi i shkurtuar ne rigjykim?</vt:lpstr>
      <vt:lpstr>Të tjera për trajtim</vt:lpstr>
      <vt:lpstr>Pyetje, sugjerime dhe përfundime nga diskutimet…..  Faleminderit për vëmendjen!            Punuan materialin          Ekspertet: Tereza MERKAJ                              &amp;  Erlanda Agaj</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GJYKIMI I SHKURTUAR. KRITERET LIGJORE TE KERKIMIT DHE TE ZBATIMIT TE TIJ. PROBLEMATIKAT E EVIDENTUARA NE PRAKTIKEN GJYQESORE.</dc:title>
  <dc:creator>tereza</dc:creator>
  <cp:lastModifiedBy>User</cp:lastModifiedBy>
  <cp:revision>84</cp:revision>
  <dcterms:created xsi:type="dcterms:W3CDTF">2006-08-16T00:00:00Z</dcterms:created>
  <dcterms:modified xsi:type="dcterms:W3CDTF">2023-06-04T19:11:00Z</dcterms:modified>
</cp:coreProperties>
</file>