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6" r:id="rId26"/>
    <p:sldId id="288" r:id="rId27"/>
    <p:sldId id="289" r:id="rId28"/>
    <p:sldId id="290" r:id="rId29"/>
    <p:sldId id="291" r:id="rId30"/>
    <p:sldId id="277" r:id="rId31"/>
    <p:sldId id="292" r:id="rId32"/>
    <p:sldId id="293" r:id="rId33"/>
    <p:sldId id="294" r:id="rId34"/>
    <p:sldId id="295" r:id="rId35"/>
    <p:sldId id="296" r:id="rId36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23" d="100"/>
          <a:sy n="123" d="100"/>
        </p:scale>
        <p:origin x="-114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1535D37-EA35-4207-85FC-1897532A4417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1EC8C51-CDFB-4369-8914-3D56C17FF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64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3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1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5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12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5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0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574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55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48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59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2391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841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7226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52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252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44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BE012-39CB-4A92-9A83-71E468BDF1E4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573A43E-BF8D-41D1-B538-0A7619284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580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PSE KEMI NEVOJË PËR  </a:t>
            </a:r>
            <a:r>
              <a:rPr lang="sq-AL" b="1" dirty="0" smtClean="0"/>
              <a:t>STANDARDET </a:t>
            </a:r>
            <a:r>
              <a:rPr lang="sq-AL" b="1" dirty="0"/>
              <a:t>DHE </a:t>
            </a:r>
            <a:r>
              <a:rPr lang="sq-AL" b="1" dirty="0" smtClean="0"/>
              <a:t>MATJ</a:t>
            </a:r>
            <a:r>
              <a:rPr lang="en-US" b="1" dirty="0" smtClean="0"/>
              <a:t>EN</a:t>
            </a:r>
            <a:r>
              <a:rPr lang="sq-AL" b="1" dirty="0" smtClean="0"/>
              <a:t> </a:t>
            </a:r>
            <a:r>
              <a:rPr lang="sq-AL" b="1" dirty="0"/>
              <a:t>E PERFORMANCËS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SHKOLLA E MAGJISTRATURËS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544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72568" y="-256374"/>
            <a:ext cx="13057974" cy="746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132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16194" y="-213645"/>
            <a:ext cx="12699049" cy="730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43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35836" y="-205099"/>
            <a:ext cx="12921241" cy="732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91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10198" y="-170916"/>
            <a:ext cx="12921241" cy="735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79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52927" y="-213646"/>
            <a:ext cx="12946878" cy="744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75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70019" y="-162370"/>
            <a:ext cx="12887058" cy="745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38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26392" y="-264920"/>
            <a:ext cx="13365622" cy="750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59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18744" y="-247828"/>
            <a:ext cx="13023791" cy="741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838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04202" y="-393107"/>
            <a:ext cx="13186161" cy="757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47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89660" y="-487110"/>
            <a:ext cx="13177615" cy="780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06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95656" y="-452928"/>
            <a:ext cx="13126339" cy="760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17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35836" y="-769121"/>
            <a:ext cx="12963971" cy="81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29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01652" y="-384562"/>
            <a:ext cx="13006699" cy="754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53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84561" y="-222192"/>
            <a:ext cx="12895604" cy="763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463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27290" y="-247828"/>
            <a:ext cx="12972515" cy="738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33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01652" y="-299103"/>
            <a:ext cx="12921241" cy="747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124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76014" y="-230736"/>
            <a:ext cx="12852874" cy="746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125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06750" y="-316194"/>
            <a:ext cx="13143430" cy="771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86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78563" y="-316194"/>
            <a:ext cx="12998152" cy="745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04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18744" y="-273466"/>
            <a:ext cx="13143431" cy="75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28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78564" y="-230736"/>
            <a:ext cx="12938331" cy="749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32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95656" y="-324740"/>
            <a:ext cx="13100703" cy="753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95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46931" y="-290558"/>
            <a:ext cx="13066520" cy="753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02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52927" y="-307650"/>
            <a:ext cx="13049428" cy="763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54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84561" y="-282011"/>
            <a:ext cx="12895604" cy="754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828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64022" y="-264920"/>
            <a:ext cx="13057973" cy="736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611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55477" y="-350378"/>
            <a:ext cx="13151978" cy="742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58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67469" y="-307649"/>
            <a:ext cx="12972516" cy="749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31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10198" y="-273466"/>
            <a:ext cx="12921241" cy="743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737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81114" y="-316194"/>
            <a:ext cx="13228889" cy="740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92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84560" y="-264920"/>
            <a:ext cx="12946878" cy="750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340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23842" y="-350378"/>
            <a:ext cx="13177614" cy="754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875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33286" y="-401652"/>
            <a:ext cx="12938333" cy="781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330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10198" y="-205099"/>
            <a:ext cx="12878511" cy="739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2924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</TotalTime>
  <Words>3</Words>
  <Application>Microsoft Office PowerPoint</Application>
  <PresentationFormat>Custom</PresentationFormat>
  <Paragraphs>3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Facet</vt:lpstr>
      <vt:lpstr>  PSE KEMI NEVOJË PËR  STANDARDET DHE MATJEN E PERFORMANCËS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STANDARDET DHE MATJA E PERFORMANCËS</dc:title>
  <dc:creator>user4</dc:creator>
  <cp:lastModifiedBy>admin</cp:lastModifiedBy>
  <cp:revision>20</cp:revision>
  <cp:lastPrinted>2023-05-11T07:43:40Z</cp:lastPrinted>
  <dcterms:created xsi:type="dcterms:W3CDTF">2020-11-26T09:24:18Z</dcterms:created>
  <dcterms:modified xsi:type="dcterms:W3CDTF">2023-05-11T07:47:56Z</dcterms:modified>
</cp:coreProperties>
</file>