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58"/>
  </p:notesMasterIdLst>
  <p:handoutMasterIdLst>
    <p:handoutMasterId r:id="rId59"/>
  </p:handoutMasterIdLst>
  <p:sldIdLst>
    <p:sldId id="256" r:id="rId2"/>
    <p:sldId id="258" r:id="rId3"/>
    <p:sldId id="259" r:id="rId4"/>
    <p:sldId id="292" r:id="rId5"/>
    <p:sldId id="262" r:id="rId6"/>
    <p:sldId id="330" r:id="rId7"/>
    <p:sldId id="331" r:id="rId8"/>
    <p:sldId id="332" r:id="rId9"/>
    <p:sldId id="333" r:id="rId10"/>
    <p:sldId id="334" r:id="rId11"/>
    <p:sldId id="263" r:id="rId12"/>
    <p:sldId id="264" r:id="rId13"/>
    <p:sldId id="265" r:id="rId14"/>
    <p:sldId id="268" r:id="rId15"/>
    <p:sldId id="269" r:id="rId16"/>
    <p:sldId id="270" r:id="rId17"/>
    <p:sldId id="271" r:id="rId18"/>
    <p:sldId id="343" r:id="rId19"/>
    <p:sldId id="344" r:id="rId20"/>
    <p:sldId id="345" r:id="rId21"/>
    <p:sldId id="346" r:id="rId22"/>
    <p:sldId id="347" r:id="rId23"/>
    <p:sldId id="348" r:id="rId24"/>
    <p:sldId id="349" r:id="rId25"/>
    <p:sldId id="350" r:id="rId26"/>
    <p:sldId id="351" r:id="rId27"/>
    <p:sldId id="335" r:id="rId28"/>
    <p:sldId id="336" r:id="rId29"/>
    <p:sldId id="337" r:id="rId30"/>
    <p:sldId id="338" r:id="rId31"/>
    <p:sldId id="339" r:id="rId32"/>
    <p:sldId id="340" r:id="rId33"/>
    <p:sldId id="341" r:id="rId34"/>
    <p:sldId id="296" r:id="rId35"/>
    <p:sldId id="273" r:id="rId36"/>
    <p:sldId id="274" r:id="rId37"/>
    <p:sldId id="275" r:id="rId38"/>
    <p:sldId id="352" r:id="rId39"/>
    <p:sldId id="353" r:id="rId40"/>
    <p:sldId id="297" r:id="rId41"/>
    <p:sldId id="276" r:id="rId42"/>
    <p:sldId id="278" r:id="rId43"/>
    <p:sldId id="279" r:id="rId44"/>
    <p:sldId id="280" r:id="rId45"/>
    <p:sldId id="281" r:id="rId46"/>
    <p:sldId id="298" r:id="rId47"/>
    <p:sldId id="282" r:id="rId48"/>
    <p:sldId id="285" r:id="rId49"/>
    <p:sldId id="300" r:id="rId50"/>
    <p:sldId id="301" r:id="rId51"/>
    <p:sldId id="342" r:id="rId52"/>
    <p:sldId id="288" r:id="rId53"/>
    <p:sldId id="302" r:id="rId54"/>
    <p:sldId id="289" r:id="rId55"/>
    <p:sldId id="303" r:id="rId56"/>
    <p:sldId id="328" r:id="rId5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p:scale>
          <a:sx n="79" d="100"/>
          <a:sy n="79" d="100"/>
        </p:scale>
        <p:origin x="-204" y="24"/>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C9FE036D-785B-4D0F-9556-87A00BD2A141}" type="datetimeFigureOut">
              <a:rPr lang="en-GB" smtClean="0"/>
              <a:t>03/03/2023</a:t>
            </a:fld>
            <a:endParaRPr lang="en-GB"/>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F3AFABFE-6DE0-4E7A-B720-5C4B3E08A87E}" type="slidenum">
              <a:rPr lang="en-GB" smtClean="0"/>
              <a:t>‹#›</a:t>
            </a:fld>
            <a:endParaRPr lang="en-GB"/>
          </a:p>
        </p:txBody>
      </p:sp>
    </p:spTree>
    <p:extLst>
      <p:ext uri="{BB962C8B-B14F-4D97-AF65-F5344CB8AC3E}">
        <p14:creationId xmlns:p14="http://schemas.microsoft.com/office/powerpoint/2010/main" val="151599465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DD107F2-28A2-4599-AD7E-F6565B52B244}" type="datetimeFigureOut">
              <a:rPr lang="en-GB" smtClean="0"/>
              <a:t>03/03/2023</a:t>
            </a:fld>
            <a:endParaRPr lang="en-GB"/>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644484C-1ADF-491A-8589-2AE7956553E4}" type="slidenum">
              <a:rPr lang="en-GB" smtClean="0"/>
              <a:t>‹#›</a:t>
            </a:fld>
            <a:endParaRPr lang="en-GB"/>
          </a:p>
        </p:txBody>
      </p:sp>
    </p:spTree>
    <p:extLst>
      <p:ext uri="{BB962C8B-B14F-4D97-AF65-F5344CB8AC3E}">
        <p14:creationId xmlns:p14="http://schemas.microsoft.com/office/powerpoint/2010/main" val="334944837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1"/>
      </p:bgRef>
    </p:bg>
    <p:spTree>
      <p:nvGrpSpPr>
        <p:cNvPr id="1" name=""/>
        <p:cNvGrpSpPr/>
        <p:nvPr/>
      </p:nvGrpSpPr>
      <p:grpSpPr>
        <a:xfrm>
          <a:off x="0" y="0"/>
          <a:ext cx="0" cy="0"/>
          <a:chOff x="0" y="0"/>
          <a:chExt cx="0" cy="0"/>
        </a:xfrm>
      </p:grpSpPr>
      <p:sp>
        <p:nvSpPr>
          <p:cNvPr id="8" name="Title 7"/>
          <p:cNvSpPr>
            <a:spLocks noGrp="1"/>
          </p:cNvSpPr>
          <p:nvPr>
            <p:ph type="ctrTitle"/>
          </p:nvPr>
        </p:nvSpPr>
        <p:spPr>
          <a:xfrm>
            <a:off x="2286000" y="3124200"/>
            <a:ext cx="6172200" cy="1894362"/>
          </a:xfrm>
        </p:spPr>
        <p:txBody>
          <a:bodyPr/>
          <a:lstStyle>
            <a:lvl1pPr>
              <a:defRPr b="1"/>
            </a:lvl1pPr>
          </a:lstStyle>
          <a:p>
            <a:r>
              <a:rPr kumimoji="0" lang="en-US"/>
              <a:t>Click to edit Master title style</a:t>
            </a:r>
          </a:p>
        </p:txBody>
      </p:sp>
      <p:sp>
        <p:nvSpPr>
          <p:cNvPr id="9" name="Subtitle 8"/>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a:t>Click to edit Master subtitle style</a:t>
            </a:r>
          </a:p>
        </p:txBody>
      </p:sp>
      <p:sp>
        <p:nvSpPr>
          <p:cNvPr id="28" name="Date Placeholder 27"/>
          <p:cNvSpPr>
            <a:spLocks noGrp="1"/>
          </p:cNvSpPr>
          <p:nvPr>
            <p:ph type="dt" sz="half" idx="10"/>
          </p:nvPr>
        </p:nvSpPr>
        <p:spPr bwMode="auto">
          <a:xfrm rot="5400000">
            <a:off x="7764621" y="1174097"/>
            <a:ext cx="2286000" cy="381000"/>
          </a:xfrm>
        </p:spPr>
        <p:txBody>
          <a:bodyPr/>
          <a:lstStyle/>
          <a:p>
            <a:fld id="{07DB5B8F-8AB2-4134-A545-7FCCB43E957F}" type="datetime1">
              <a:rPr lang="en-US" smtClean="0"/>
              <a:t>3/3/2023</a:t>
            </a:fld>
            <a:endParaRPr lang="en-US"/>
          </a:p>
        </p:txBody>
      </p:sp>
      <p:sp>
        <p:nvSpPr>
          <p:cNvPr id="17" name="Footer Placeholder 16"/>
          <p:cNvSpPr>
            <a:spLocks noGrp="1"/>
          </p:cNvSpPr>
          <p:nvPr>
            <p:ph type="ftr" sz="quarter" idx="11"/>
          </p:nvPr>
        </p:nvSpPr>
        <p:spPr bwMode="auto">
          <a:xfrm rot="5400000">
            <a:off x="7077269" y="4181669"/>
            <a:ext cx="3657600" cy="384048"/>
          </a:xfrm>
        </p:spPr>
        <p:txBody>
          <a:bodyPr/>
          <a:lstStyle/>
          <a:p>
            <a:r>
              <a:rPr lang="en-US" smtClean="0"/>
              <a:t>S.Kllapi</a:t>
            </a:r>
            <a:endParaRPr lang="en-US"/>
          </a:p>
        </p:txBody>
      </p:sp>
      <p:sp>
        <p:nvSpPr>
          <p:cNvPr id="10" name="Rectangle 9"/>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angle 11"/>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Rectangle 13"/>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9" name="Rectangle 18"/>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Straight Connector 10"/>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Straight Connector 17"/>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0" name="Straight Connector 19"/>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Straight Connector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Straight Connector 14"/>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2" name="Straight Connector 21"/>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7" name="Rectangle 26"/>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Oval 20"/>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Oval 22"/>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Oval 23"/>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Oval 25"/>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Oval 24"/>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Slide Number Placeholder 28"/>
          <p:cNvSpPr>
            <a:spLocks noGrp="1"/>
          </p:cNvSpPr>
          <p:nvPr>
            <p:ph type="sldNum" sz="quarter" idx="12"/>
          </p:nvPr>
        </p:nvSpPr>
        <p:spPr bwMode="auto">
          <a:xfrm>
            <a:off x="1325544" y="4928702"/>
            <a:ext cx="609600" cy="517524"/>
          </a:xfrm>
        </p:spPr>
        <p:txBody>
          <a:bodyPr/>
          <a:lstStyle/>
          <a:p>
            <a:fld id="{B6F15528-21DE-4FAA-801E-634DDDAF4B2B}"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8" name="Content Placeholder 7"/>
          <p:cNvSpPr>
            <a:spLocks noGrp="1"/>
          </p:cNvSpPr>
          <p:nvPr>
            <p:ph sz="quarter" idx="1"/>
          </p:nvPr>
        </p:nvSpPr>
        <p:spPr>
          <a:xfrm>
            <a:off x="457200" y="1600200"/>
            <a:ext cx="7467600" cy="4873752"/>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7" name="Date Placeholder 6"/>
          <p:cNvSpPr>
            <a:spLocks noGrp="1"/>
          </p:cNvSpPr>
          <p:nvPr>
            <p:ph type="dt" sz="half" idx="14"/>
          </p:nvPr>
        </p:nvSpPr>
        <p:spPr/>
        <p:txBody>
          <a:bodyPr rtlCol="0"/>
          <a:lstStyle/>
          <a:p>
            <a:fld id="{CAE6F667-5679-4268-ADBB-248D78C47638}" type="datetime1">
              <a:rPr lang="en-US" smtClean="0"/>
              <a:t>3/3/2023</a:t>
            </a:fld>
            <a:endParaRPr lang="en-US"/>
          </a:p>
        </p:txBody>
      </p:sp>
      <p:sp>
        <p:nvSpPr>
          <p:cNvPr id="9" name="Slide Number Placeholder 8"/>
          <p:cNvSpPr>
            <a:spLocks noGrp="1"/>
          </p:cNvSpPr>
          <p:nvPr>
            <p:ph type="sldNum" sz="quarter" idx="15"/>
          </p:nvPr>
        </p:nvSpPr>
        <p:spPr/>
        <p:txBody>
          <a:bodyPr rtlCol="0"/>
          <a:lstStyle/>
          <a:p>
            <a:fld id="{B6F15528-21DE-4FAA-801E-634DDDAF4B2B}" type="slidenum">
              <a:rPr lang="en-US" smtClean="0"/>
              <a:pPr/>
              <a:t>‹#›</a:t>
            </a:fld>
            <a:endParaRPr lang="en-US"/>
          </a:p>
        </p:txBody>
      </p:sp>
      <p:sp>
        <p:nvSpPr>
          <p:cNvPr id="10" name="Footer Placeholder 9"/>
          <p:cNvSpPr>
            <a:spLocks noGrp="1"/>
          </p:cNvSpPr>
          <p:nvPr>
            <p:ph type="ftr" sz="quarter" idx="16"/>
          </p:nvPr>
        </p:nvSpPr>
        <p:spPr/>
        <p:txBody>
          <a:bodyPr rtlCol="0"/>
          <a:lstStyle/>
          <a:p>
            <a:r>
              <a:rPr lang="en-US" smtClean="0"/>
              <a:t>S.Kllapi</a:t>
            </a:r>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2286000" y="2895600"/>
            <a:ext cx="6172200" cy="2053590"/>
          </a:xfrm>
        </p:spPr>
        <p:txBody>
          <a:bodyPr/>
          <a:lstStyle>
            <a:lvl1pPr algn="l">
              <a:buNone/>
              <a:defRPr sz="3000" b="1" cap="small" baseline="0"/>
            </a:lvl1pPr>
          </a:lstStyle>
          <a:p>
            <a:r>
              <a:rPr kumimoji="0" lang="en-US"/>
              <a:t>Click to edit Master title style</a:t>
            </a:r>
          </a:p>
        </p:txBody>
      </p:sp>
      <p:sp>
        <p:nvSpPr>
          <p:cNvPr id="3" name="Text Placeholder 2"/>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a:t>Click to edit Master text styles</a:t>
            </a:r>
          </a:p>
        </p:txBody>
      </p:sp>
      <p:sp>
        <p:nvSpPr>
          <p:cNvPr id="4" name="Date Placeholder 3"/>
          <p:cNvSpPr>
            <a:spLocks noGrp="1"/>
          </p:cNvSpPr>
          <p:nvPr>
            <p:ph type="dt" sz="half" idx="10"/>
          </p:nvPr>
        </p:nvSpPr>
        <p:spPr bwMode="auto">
          <a:xfrm rot="5400000">
            <a:off x="7763256" y="1170432"/>
            <a:ext cx="2286000" cy="381000"/>
          </a:xfrm>
        </p:spPr>
        <p:txBody>
          <a:bodyPr/>
          <a:lstStyle/>
          <a:p>
            <a:fld id="{136002BC-AB2A-4183-AFF8-F4F4C5F78864}" type="datetime1">
              <a:rPr lang="en-US" smtClean="0"/>
              <a:t>3/3/2023</a:t>
            </a:fld>
            <a:endParaRPr lang="en-US"/>
          </a:p>
        </p:txBody>
      </p:sp>
      <p:sp>
        <p:nvSpPr>
          <p:cNvPr id="5" name="Footer Placeholder 4"/>
          <p:cNvSpPr>
            <a:spLocks noGrp="1"/>
          </p:cNvSpPr>
          <p:nvPr>
            <p:ph type="ftr" sz="quarter" idx="11"/>
          </p:nvPr>
        </p:nvSpPr>
        <p:spPr bwMode="auto">
          <a:xfrm rot="5400000">
            <a:off x="7077456" y="4178808"/>
            <a:ext cx="3657600" cy="384048"/>
          </a:xfrm>
        </p:spPr>
        <p:txBody>
          <a:bodyPr/>
          <a:lstStyle/>
          <a:p>
            <a:r>
              <a:rPr lang="en-US" smtClean="0"/>
              <a:t>S.Kllapi</a:t>
            </a:r>
            <a:endParaRPr lang="en-US"/>
          </a:p>
        </p:txBody>
      </p:sp>
      <p:sp>
        <p:nvSpPr>
          <p:cNvPr id="9" name="Rectangle 8"/>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angle 11"/>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Straight Connector 12"/>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Straight Connector 13"/>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Straight Connector 14"/>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Straight Connector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7" name="Straight Connector 16"/>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Rectangle 17"/>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Oval 18"/>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Oval 19"/>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Oval 20"/>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Oval 21"/>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Oval 22"/>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Straight Connector 25"/>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6" name="Slide Number Placeholder 5"/>
          <p:cNvSpPr>
            <a:spLocks noGrp="1"/>
          </p:cNvSpPr>
          <p:nvPr>
            <p:ph type="sldNum" sz="quarter" idx="12"/>
          </p:nvPr>
        </p:nvSpPr>
        <p:spPr bwMode="auto">
          <a:xfrm>
            <a:off x="1340616" y="4928702"/>
            <a:ext cx="609600" cy="517524"/>
          </a:xfrm>
        </p:spPr>
        <p:txBody>
          <a:bodyPr/>
          <a:lstStyle/>
          <a:p>
            <a:fld id="{B6F15528-21DE-4FAA-801E-634DDDAF4B2B}"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5" name="Date Placeholder 4"/>
          <p:cNvSpPr>
            <a:spLocks noGrp="1"/>
          </p:cNvSpPr>
          <p:nvPr>
            <p:ph type="dt" sz="half" idx="10"/>
          </p:nvPr>
        </p:nvSpPr>
        <p:spPr/>
        <p:txBody>
          <a:bodyPr/>
          <a:lstStyle/>
          <a:p>
            <a:fld id="{2A969E07-CB9B-431C-ABD7-AC53A55C4CE3}" type="datetime1">
              <a:rPr lang="en-US" smtClean="0"/>
              <a:t>3/3/2023</a:t>
            </a:fld>
            <a:endParaRPr lang="en-US"/>
          </a:p>
        </p:txBody>
      </p:sp>
      <p:sp>
        <p:nvSpPr>
          <p:cNvPr id="6" name="Footer Placeholder 5"/>
          <p:cNvSpPr>
            <a:spLocks noGrp="1"/>
          </p:cNvSpPr>
          <p:nvPr>
            <p:ph type="ftr" sz="quarter" idx="11"/>
          </p:nvPr>
        </p:nvSpPr>
        <p:spPr/>
        <p:txBody>
          <a:bodyPr/>
          <a:lstStyle/>
          <a:p>
            <a:r>
              <a:rPr lang="en-US" smtClean="0"/>
              <a:t>S.Kllapi</a:t>
            </a:r>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
        <p:nvSpPr>
          <p:cNvPr id="9" name="Content Placeholder 8"/>
          <p:cNvSpPr>
            <a:spLocks noGrp="1"/>
          </p:cNvSpPr>
          <p:nvPr>
            <p:ph sz="quarter" idx="1"/>
          </p:nvPr>
        </p:nvSpPr>
        <p:spPr>
          <a:xfrm>
            <a:off x="457200" y="1600200"/>
            <a:ext cx="3657600" cy="4572000"/>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11" name="Content Placeholder 10"/>
          <p:cNvSpPr>
            <a:spLocks noGrp="1"/>
          </p:cNvSpPr>
          <p:nvPr>
            <p:ph sz="quarter" idx="2"/>
          </p:nvPr>
        </p:nvSpPr>
        <p:spPr>
          <a:xfrm>
            <a:off x="4270248" y="1600200"/>
            <a:ext cx="3657600" cy="4572000"/>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7543800" cy="1143000"/>
          </a:xfrm>
        </p:spPr>
        <p:txBody>
          <a:bodyPr anchor="b"/>
          <a:lstStyle>
            <a:lvl1pPr>
              <a:defRPr/>
            </a:lvl1pPr>
          </a:lstStyle>
          <a:p>
            <a:r>
              <a:rPr kumimoji="0" lang="en-US"/>
              <a:t>Click to edit Master title style</a:t>
            </a:r>
          </a:p>
        </p:txBody>
      </p:sp>
      <p:sp>
        <p:nvSpPr>
          <p:cNvPr id="7" name="Date Placeholder 6"/>
          <p:cNvSpPr>
            <a:spLocks noGrp="1"/>
          </p:cNvSpPr>
          <p:nvPr>
            <p:ph type="dt" sz="half" idx="10"/>
          </p:nvPr>
        </p:nvSpPr>
        <p:spPr/>
        <p:txBody>
          <a:bodyPr/>
          <a:lstStyle/>
          <a:p>
            <a:fld id="{377A2467-41EC-4803-BDE8-86733AFB69FF}" type="datetime1">
              <a:rPr lang="en-US" smtClean="0"/>
              <a:t>3/3/2023</a:t>
            </a:fld>
            <a:endParaRPr lang="en-US"/>
          </a:p>
        </p:txBody>
      </p:sp>
      <p:sp>
        <p:nvSpPr>
          <p:cNvPr id="8" name="Footer Placeholder 7"/>
          <p:cNvSpPr>
            <a:spLocks noGrp="1"/>
          </p:cNvSpPr>
          <p:nvPr>
            <p:ph type="ftr" sz="quarter" idx="11"/>
          </p:nvPr>
        </p:nvSpPr>
        <p:spPr/>
        <p:txBody>
          <a:bodyPr/>
          <a:lstStyle/>
          <a:p>
            <a:r>
              <a:rPr lang="en-US" smtClean="0"/>
              <a:t>S.Kllapi</a:t>
            </a:r>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
        <p:nvSpPr>
          <p:cNvPr id="11" name="Content Placeholder 10"/>
          <p:cNvSpPr>
            <a:spLocks noGrp="1"/>
          </p:cNvSpPr>
          <p:nvPr>
            <p:ph sz="quarter" idx="2"/>
          </p:nvPr>
        </p:nvSpPr>
        <p:spPr>
          <a:xfrm>
            <a:off x="457200" y="2362200"/>
            <a:ext cx="3657600" cy="3886200"/>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13" name="Content Placeholder 12"/>
          <p:cNvSpPr>
            <a:spLocks noGrp="1"/>
          </p:cNvSpPr>
          <p:nvPr>
            <p:ph sz="quarter" idx="4"/>
          </p:nvPr>
        </p:nvSpPr>
        <p:spPr>
          <a:xfrm>
            <a:off x="4371975" y="2362200"/>
            <a:ext cx="3657600" cy="3886200"/>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12" name="Text Placeholder 11"/>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n-US"/>
              <a:t>Click to edit Master text styles</a:t>
            </a:r>
          </a:p>
        </p:txBody>
      </p:sp>
      <p:sp>
        <p:nvSpPr>
          <p:cNvPr id="14" name="Text Placeholder 13"/>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n-US"/>
              <a:t>Click to edit Master text styles</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6" name="Date Placeholder 5"/>
          <p:cNvSpPr>
            <a:spLocks noGrp="1"/>
          </p:cNvSpPr>
          <p:nvPr>
            <p:ph type="dt" sz="half" idx="10"/>
          </p:nvPr>
        </p:nvSpPr>
        <p:spPr/>
        <p:txBody>
          <a:bodyPr rtlCol="0"/>
          <a:lstStyle/>
          <a:p>
            <a:fld id="{0A6C2800-2C3B-44E4-90C9-4CCE127C05A3}" type="datetime1">
              <a:rPr lang="en-US" smtClean="0"/>
              <a:t>3/3/2023</a:t>
            </a:fld>
            <a:endParaRPr lang="en-US"/>
          </a:p>
        </p:txBody>
      </p:sp>
      <p:sp>
        <p:nvSpPr>
          <p:cNvPr id="7" name="Slide Number Placeholder 6"/>
          <p:cNvSpPr>
            <a:spLocks noGrp="1"/>
          </p:cNvSpPr>
          <p:nvPr>
            <p:ph type="sldNum" sz="quarter" idx="11"/>
          </p:nvPr>
        </p:nvSpPr>
        <p:spPr/>
        <p:txBody>
          <a:bodyPr rtlCol="0"/>
          <a:lstStyle/>
          <a:p>
            <a:fld id="{B6F15528-21DE-4FAA-801E-634DDDAF4B2B}" type="slidenum">
              <a:rPr lang="en-US" smtClean="0"/>
              <a:pPr/>
              <a:t>‹#›</a:t>
            </a:fld>
            <a:endParaRPr lang="en-US"/>
          </a:p>
        </p:txBody>
      </p:sp>
      <p:sp>
        <p:nvSpPr>
          <p:cNvPr id="8" name="Footer Placeholder 7"/>
          <p:cNvSpPr>
            <a:spLocks noGrp="1"/>
          </p:cNvSpPr>
          <p:nvPr>
            <p:ph type="ftr" sz="quarter" idx="12"/>
          </p:nvPr>
        </p:nvSpPr>
        <p:spPr/>
        <p:txBody>
          <a:bodyPr rtlCol="0"/>
          <a:lstStyle/>
          <a:p>
            <a:r>
              <a:rPr lang="en-US" smtClean="0"/>
              <a:t>S.Kllapi</a:t>
            </a:r>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FE3D094-FF92-4F02-A5BE-3EA01862FC26}" type="datetime1">
              <a:rPr lang="en-US" smtClean="0"/>
              <a:t>3/3/2023</a:t>
            </a:fld>
            <a:endParaRPr lang="en-US"/>
          </a:p>
        </p:txBody>
      </p:sp>
      <p:sp>
        <p:nvSpPr>
          <p:cNvPr id="3" name="Footer Placeholder 2"/>
          <p:cNvSpPr>
            <a:spLocks noGrp="1"/>
          </p:cNvSpPr>
          <p:nvPr>
            <p:ph type="ftr" sz="quarter" idx="11"/>
          </p:nvPr>
        </p:nvSpPr>
        <p:spPr/>
        <p:txBody>
          <a:bodyPr/>
          <a:lstStyle/>
          <a:p>
            <a:r>
              <a:rPr lang="en-US" smtClean="0"/>
              <a:t>S.Kllapi</a:t>
            </a:r>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1">
        <a:schemeClr val="bg1"/>
      </p:bgRef>
    </p:bg>
    <p:spTree>
      <p:nvGrpSpPr>
        <p:cNvPr id="1" name=""/>
        <p:cNvGrpSpPr/>
        <p:nvPr/>
      </p:nvGrpSpPr>
      <p:grpSpPr>
        <a:xfrm>
          <a:off x="0" y="0"/>
          <a:ext cx="0" cy="0"/>
          <a:chOff x="0" y="0"/>
          <a:chExt cx="0" cy="0"/>
        </a:xfrm>
      </p:grpSpPr>
      <p:sp>
        <p:nvSpPr>
          <p:cNvPr id="10" name="Straight Connector 9"/>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Title 1"/>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n-US"/>
              <a:t>Click to edit Master title style</a:t>
            </a:r>
          </a:p>
        </p:txBody>
      </p:sp>
      <p:sp>
        <p:nvSpPr>
          <p:cNvPr id="3" name="Text Placeholder 2"/>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n-US"/>
              <a:t>Click to edit Master text styles</a:t>
            </a:r>
          </a:p>
        </p:txBody>
      </p:sp>
      <p:sp>
        <p:nvSpPr>
          <p:cNvPr id="8" name="Straight Connector 7"/>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Straight Connector 8"/>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Straight Connector 10"/>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Rectangle 11"/>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Straight Connector 12"/>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Oval 13"/>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Content Placeholder 17"/>
          <p:cNvSpPr>
            <a:spLocks noGrp="1"/>
          </p:cNvSpPr>
          <p:nvPr>
            <p:ph sz="quarter" idx="1"/>
          </p:nvPr>
        </p:nvSpPr>
        <p:spPr>
          <a:xfrm>
            <a:off x="304800" y="274320"/>
            <a:ext cx="5638800" cy="6327648"/>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21" name="Date Placeholder 20"/>
          <p:cNvSpPr>
            <a:spLocks noGrp="1"/>
          </p:cNvSpPr>
          <p:nvPr>
            <p:ph type="dt" sz="half" idx="14"/>
          </p:nvPr>
        </p:nvSpPr>
        <p:spPr/>
        <p:txBody>
          <a:bodyPr rtlCol="0"/>
          <a:lstStyle/>
          <a:p>
            <a:fld id="{D7003762-0AF2-47BC-9218-BAD82E67F9C1}" type="datetime1">
              <a:rPr lang="en-US" smtClean="0"/>
              <a:t>3/3/2023</a:t>
            </a:fld>
            <a:endParaRPr lang="en-US"/>
          </a:p>
        </p:txBody>
      </p:sp>
      <p:sp>
        <p:nvSpPr>
          <p:cNvPr id="22" name="Slide Number Placeholder 21"/>
          <p:cNvSpPr>
            <a:spLocks noGrp="1"/>
          </p:cNvSpPr>
          <p:nvPr>
            <p:ph type="sldNum" sz="quarter" idx="15"/>
          </p:nvPr>
        </p:nvSpPr>
        <p:spPr/>
        <p:txBody>
          <a:bodyPr rtlCol="0"/>
          <a:lstStyle/>
          <a:p>
            <a:fld id="{B6F15528-21DE-4FAA-801E-634DDDAF4B2B}" type="slidenum">
              <a:rPr lang="en-US" smtClean="0"/>
              <a:pPr/>
              <a:t>‹#›</a:t>
            </a:fld>
            <a:endParaRPr lang="en-US"/>
          </a:p>
        </p:txBody>
      </p:sp>
      <p:sp>
        <p:nvSpPr>
          <p:cNvPr id="23" name="Footer Placeholder 22"/>
          <p:cNvSpPr>
            <a:spLocks noGrp="1"/>
          </p:cNvSpPr>
          <p:nvPr>
            <p:ph type="ftr" sz="quarter" idx="16"/>
          </p:nvPr>
        </p:nvSpPr>
        <p:spPr/>
        <p:txBody>
          <a:bodyPr rtlCol="0"/>
          <a:lstStyle/>
          <a:p>
            <a:r>
              <a:rPr lang="en-US" smtClean="0"/>
              <a:t>S.Kllapi</a:t>
            </a:r>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traight Connector 8"/>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Oval 12"/>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Title 1"/>
          <p:cNvSpPr>
            <a:spLocks noGrp="1"/>
          </p:cNvSpPr>
          <p:nvPr>
            <p:ph type="title"/>
          </p:nvPr>
        </p:nvSpPr>
        <p:spPr>
          <a:xfrm rot="5400000">
            <a:off x="3350133" y="3200400"/>
            <a:ext cx="6309360" cy="457200"/>
          </a:xfrm>
        </p:spPr>
        <p:txBody>
          <a:bodyPr anchor="b"/>
          <a:lstStyle>
            <a:lvl1pPr algn="l">
              <a:buNone/>
              <a:defRPr sz="2000" b="1"/>
            </a:lvl1pPr>
          </a:lstStyle>
          <a:p>
            <a:r>
              <a:rPr kumimoji="0" lang="en-US"/>
              <a:t>Click to edit Master title style</a:t>
            </a:r>
          </a:p>
        </p:txBody>
      </p:sp>
      <p:sp>
        <p:nvSpPr>
          <p:cNvPr id="3" name="Picture Placeholder 2"/>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n-US"/>
              <a:t>Click icon to add picture</a:t>
            </a:r>
            <a:endParaRPr kumimoji="0" lang="en-US" dirty="0"/>
          </a:p>
        </p:txBody>
      </p:sp>
      <p:sp>
        <p:nvSpPr>
          <p:cNvPr id="4" name="Text Placeholder 3"/>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n-US"/>
              <a:t>Click to edit Master text styles</a:t>
            </a:r>
          </a:p>
        </p:txBody>
      </p:sp>
      <p:sp>
        <p:nvSpPr>
          <p:cNvPr id="10" name="Straight Connector 9"/>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1" name="Rectangle 10"/>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Straight Connector 11"/>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9" name="Straight Connector 18"/>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Straight Connector 19"/>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Date Placeholder 16"/>
          <p:cNvSpPr>
            <a:spLocks noGrp="1"/>
          </p:cNvSpPr>
          <p:nvPr>
            <p:ph type="dt" sz="half" idx="10"/>
          </p:nvPr>
        </p:nvSpPr>
        <p:spPr/>
        <p:txBody>
          <a:bodyPr rtlCol="0"/>
          <a:lstStyle/>
          <a:p>
            <a:fld id="{EBEF9287-D67D-4CD5-8A3C-88D997FB7101}" type="datetime1">
              <a:rPr lang="en-US" smtClean="0"/>
              <a:t>3/3/2023</a:t>
            </a:fld>
            <a:endParaRPr lang="en-US"/>
          </a:p>
        </p:txBody>
      </p:sp>
      <p:sp>
        <p:nvSpPr>
          <p:cNvPr id="18" name="Slide Number Placeholder 17"/>
          <p:cNvSpPr>
            <a:spLocks noGrp="1"/>
          </p:cNvSpPr>
          <p:nvPr>
            <p:ph type="sldNum" sz="quarter" idx="11"/>
          </p:nvPr>
        </p:nvSpPr>
        <p:spPr/>
        <p:txBody>
          <a:bodyPr rtlCol="0"/>
          <a:lstStyle/>
          <a:p>
            <a:fld id="{B6F15528-21DE-4FAA-801E-634DDDAF4B2B}" type="slidenum">
              <a:rPr lang="en-US" smtClean="0"/>
              <a:pPr/>
              <a:t>‹#›</a:t>
            </a:fld>
            <a:endParaRPr lang="en-US"/>
          </a:p>
        </p:txBody>
      </p:sp>
      <p:sp>
        <p:nvSpPr>
          <p:cNvPr id="21" name="Footer Placeholder 20"/>
          <p:cNvSpPr>
            <a:spLocks noGrp="1"/>
          </p:cNvSpPr>
          <p:nvPr>
            <p:ph type="ftr" sz="quarter" idx="12"/>
          </p:nvPr>
        </p:nvSpPr>
        <p:spPr/>
        <p:txBody>
          <a:bodyPr rtlCol="0"/>
          <a:lstStyle/>
          <a:p>
            <a:r>
              <a:rPr lang="en-US" smtClean="0"/>
              <a:t>S.Kllapi</a:t>
            </a:r>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DC5CE5D4-4E91-4F7A-937D-8D3014C20563}" type="datetime1">
              <a:rPr lang="en-US" smtClean="0"/>
              <a:t>3/3/2023</a:t>
            </a:fld>
            <a:endParaRPr lang="en-US"/>
          </a:p>
        </p:txBody>
      </p:sp>
      <p:sp>
        <p:nvSpPr>
          <p:cNvPr id="5" name="Footer Placeholder 4"/>
          <p:cNvSpPr>
            <a:spLocks noGrp="1"/>
          </p:cNvSpPr>
          <p:nvPr>
            <p:ph type="ftr" sz="quarter" idx="11"/>
          </p:nvPr>
        </p:nvSpPr>
        <p:spPr/>
        <p:txBody>
          <a:bodyPr/>
          <a:lstStyle/>
          <a:p>
            <a:r>
              <a:rPr lang="en-US" smtClean="0"/>
              <a:t>S.Kllapi</a:t>
            </a:r>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9"/>
            <a:ext cx="1676400" cy="5851525"/>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CE9DB5B5-1F2D-48C5-BDEA-38D7076C0720}" type="datetime1">
              <a:rPr lang="en-US" smtClean="0"/>
              <a:t>3/3/2023</a:t>
            </a:fld>
            <a:endParaRPr lang="en-US"/>
          </a:p>
        </p:txBody>
      </p:sp>
      <p:sp>
        <p:nvSpPr>
          <p:cNvPr id="5" name="Footer Placeholder 4"/>
          <p:cNvSpPr>
            <a:spLocks noGrp="1"/>
          </p:cNvSpPr>
          <p:nvPr>
            <p:ph type="ftr" sz="quarter" idx="11"/>
          </p:nvPr>
        </p:nvSpPr>
        <p:spPr/>
        <p:txBody>
          <a:bodyPr/>
          <a:lstStyle/>
          <a:p>
            <a:r>
              <a:rPr lang="en-US" smtClean="0"/>
              <a:t>S.Kllapi</a:t>
            </a:r>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6" name="Straight Connector 15"/>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Title Placeholder 21"/>
          <p:cNvSpPr>
            <a:spLocks noGrp="1"/>
          </p:cNvSpPr>
          <p:nvPr>
            <p:ph type="title"/>
          </p:nvPr>
        </p:nvSpPr>
        <p:spPr>
          <a:xfrm>
            <a:off x="457200" y="274638"/>
            <a:ext cx="7467600" cy="1143000"/>
          </a:xfrm>
          <a:prstGeom prst="rect">
            <a:avLst/>
          </a:prstGeom>
        </p:spPr>
        <p:txBody>
          <a:bodyPr vert="horz" anchor="b">
            <a:normAutofit/>
          </a:bodyPr>
          <a:lstStyle/>
          <a:p>
            <a:r>
              <a:rPr kumimoji="0" lang="en-US"/>
              <a:t>Click to edit Master title style</a:t>
            </a:r>
          </a:p>
        </p:txBody>
      </p:sp>
      <p:sp>
        <p:nvSpPr>
          <p:cNvPr id="13" name="Text Placeholder 12"/>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14" name="Date Placeholder 13"/>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FE004801-AD7E-48C9-AD1B-60DAF1D0B60F}" type="datetime1">
              <a:rPr lang="en-US" smtClean="0"/>
              <a:t>3/3/2023</a:t>
            </a:fld>
            <a:endParaRPr lang="en-US"/>
          </a:p>
        </p:txBody>
      </p:sp>
      <p:sp>
        <p:nvSpPr>
          <p:cNvPr id="3" name="Footer Placeholder 2"/>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r>
              <a:rPr lang="en-US" smtClean="0"/>
              <a:t>S.Kllapi</a:t>
            </a:r>
            <a:endParaRPr lang="en-US"/>
          </a:p>
        </p:txBody>
      </p:sp>
      <p:sp>
        <p:nvSpPr>
          <p:cNvPr id="7" name="Straight Connector 6"/>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9" name="Straight Connector 8"/>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0" name="Rectangle 9"/>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Straight Connector 10"/>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Oval 11"/>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Slide Number Placeholder 22"/>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hf hdr="0" dt="0"/>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www.sciencedirect.com/" TargetMode="External"/><Relationship Id="rId2" Type="http://schemas.openxmlformats.org/officeDocument/2006/relationships/hyperlink" Target="http://www.altalex.com/index.php?idstr=85&amp;idu=57405" TargetMode="Externa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22376" y="533400"/>
            <a:ext cx="7772400" cy="2734606"/>
          </a:xfrm>
        </p:spPr>
        <p:txBody>
          <a:bodyPr>
            <a:normAutofit/>
          </a:bodyPr>
          <a:lstStyle/>
          <a:p>
            <a:r>
              <a:rPr lang="sq-AL" dirty="0"/>
              <a:t>Korrupsioni aktiv dhe pasiv i funksionarëve publikë dhe në sektorin privat</a:t>
            </a:r>
            <a:r>
              <a:rPr lang="en-US" dirty="0"/>
              <a:t/>
            </a:r>
            <a:br>
              <a:rPr lang="en-US" dirty="0"/>
            </a:br>
            <a:endParaRPr lang="en-US" dirty="0"/>
          </a:p>
        </p:txBody>
      </p:sp>
      <p:sp>
        <p:nvSpPr>
          <p:cNvPr id="3" name="Subtitle 2"/>
          <p:cNvSpPr>
            <a:spLocks noGrp="1"/>
          </p:cNvSpPr>
          <p:nvPr>
            <p:ph type="subTitle" idx="1"/>
          </p:nvPr>
        </p:nvSpPr>
        <p:spPr/>
        <p:txBody>
          <a:bodyPr>
            <a:normAutofit lnSpcReduction="10000"/>
          </a:bodyPr>
          <a:lstStyle/>
          <a:p>
            <a:r>
              <a:rPr lang="en-US" dirty="0" err="1" smtClean="0">
                <a:solidFill>
                  <a:schemeClr val="tx1"/>
                </a:solidFill>
              </a:rPr>
              <a:t>Trainim</a:t>
            </a:r>
            <a:r>
              <a:rPr lang="en-US" dirty="0" smtClean="0">
                <a:solidFill>
                  <a:schemeClr val="tx1"/>
                </a:solidFill>
              </a:rPr>
              <a:t> </a:t>
            </a:r>
            <a:r>
              <a:rPr lang="en-US" dirty="0" err="1" smtClean="0">
                <a:solidFill>
                  <a:schemeClr val="tx1"/>
                </a:solidFill>
              </a:rPr>
              <a:t>vazhdues</a:t>
            </a:r>
            <a:endParaRPr lang="en-US" dirty="0" smtClean="0">
              <a:solidFill>
                <a:schemeClr val="tx1"/>
              </a:solidFill>
            </a:endParaRPr>
          </a:p>
          <a:p>
            <a:r>
              <a:rPr lang="en-US" dirty="0" err="1" smtClean="0">
                <a:solidFill>
                  <a:schemeClr val="tx1"/>
                </a:solidFill>
              </a:rPr>
              <a:t>Shkolla</a:t>
            </a:r>
            <a:r>
              <a:rPr lang="en-US" dirty="0" smtClean="0">
                <a:solidFill>
                  <a:schemeClr val="tx1"/>
                </a:solidFill>
              </a:rPr>
              <a:t> </a:t>
            </a:r>
            <a:r>
              <a:rPr lang="en-US" dirty="0">
                <a:solidFill>
                  <a:schemeClr val="tx1"/>
                </a:solidFill>
              </a:rPr>
              <a:t>e </a:t>
            </a:r>
            <a:r>
              <a:rPr lang="en-US" dirty="0" err="1">
                <a:solidFill>
                  <a:schemeClr val="tx1"/>
                </a:solidFill>
              </a:rPr>
              <a:t>Magjistratures</a:t>
            </a:r>
            <a:endParaRPr lang="en-US" dirty="0">
              <a:solidFill>
                <a:schemeClr val="tx1"/>
              </a:solidFill>
            </a:endParaRPr>
          </a:p>
          <a:p>
            <a:r>
              <a:rPr lang="en-US" dirty="0" smtClean="0">
                <a:solidFill>
                  <a:schemeClr val="tx1"/>
                </a:solidFill>
              </a:rPr>
              <a:t>02-03 Mars 2023</a:t>
            </a:r>
          </a:p>
          <a:p>
            <a:r>
              <a:rPr lang="en-US" dirty="0" err="1" smtClean="0">
                <a:solidFill>
                  <a:schemeClr val="tx1"/>
                </a:solidFill>
              </a:rPr>
              <a:t>Dhimitër</a:t>
            </a:r>
            <a:r>
              <a:rPr lang="en-US" dirty="0" smtClean="0">
                <a:solidFill>
                  <a:schemeClr val="tx1"/>
                </a:solidFill>
              </a:rPr>
              <a:t> Lara &amp; Sotir Kllapi</a:t>
            </a:r>
            <a:endParaRPr lang="en-US" dirty="0">
              <a:solidFill>
                <a:schemeClr val="tx1"/>
              </a:solidFill>
            </a:endParaRPr>
          </a:p>
          <a:p>
            <a:endParaRPr lang="en-US" dirty="0">
              <a:solidFill>
                <a:schemeClr val="tx1"/>
              </a:solidFill>
            </a:endParaRPr>
          </a:p>
        </p:txBody>
      </p:sp>
      <p:sp>
        <p:nvSpPr>
          <p:cNvPr id="5" name="Slide Number Placeholder 4"/>
          <p:cNvSpPr>
            <a:spLocks noGrp="1"/>
          </p:cNvSpPr>
          <p:nvPr>
            <p:ph type="sldNum" sz="quarter" idx="12"/>
          </p:nvPr>
        </p:nvSpPr>
        <p:spPr/>
        <p:txBody>
          <a:bodyPr/>
          <a:lstStyle/>
          <a:p>
            <a:fld id="{B6F15528-21DE-4FAA-801E-634DDDAF4B2B}" type="slidenum">
              <a:rPr lang="en-US" smtClean="0"/>
              <a:pPr/>
              <a:t>1</a:t>
            </a:fld>
            <a:endParaRPr lang="en-US"/>
          </a:p>
        </p:txBody>
      </p:sp>
      <p:sp>
        <p:nvSpPr>
          <p:cNvPr id="4" name="Footer Placeholder 3"/>
          <p:cNvSpPr>
            <a:spLocks noGrp="1"/>
          </p:cNvSpPr>
          <p:nvPr>
            <p:ph type="ftr" sz="quarter" idx="11"/>
          </p:nvPr>
        </p:nvSpPr>
        <p:spPr/>
        <p:txBody>
          <a:bodyPr/>
          <a:lstStyle/>
          <a:p>
            <a:r>
              <a:rPr lang="en-US" smtClean="0"/>
              <a:t>S.Kllapi</a:t>
            </a:r>
            <a:endParaRPr lang="en-US"/>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sq-AL" b="1" i="1" dirty="0"/>
              <a:t>Përkufizimi i Korrupsionit</a:t>
            </a:r>
            <a:endParaRPr lang="en-US" dirty="0"/>
          </a:p>
        </p:txBody>
      </p:sp>
      <p:sp>
        <p:nvSpPr>
          <p:cNvPr id="3" name="Content Placeholder 2"/>
          <p:cNvSpPr>
            <a:spLocks noGrp="1"/>
          </p:cNvSpPr>
          <p:nvPr>
            <p:ph sz="quarter" idx="1"/>
          </p:nvPr>
        </p:nvSpPr>
        <p:spPr/>
        <p:txBody>
          <a:bodyPr>
            <a:normAutofit lnSpcReduction="10000"/>
          </a:bodyPr>
          <a:lstStyle/>
          <a:p>
            <a:pPr algn="just"/>
            <a:r>
              <a:rPr lang="sq-AL" i="1" u="sng" dirty="0">
                <a:hlinkClick r:id="rId2"/>
              </a:rPr>
              <a:t>Simone Marani</a:t>
            </a:r>
            <a:r>
              <a:rPr lang="sq-AL" dirty="0"/>
              <a:t>, : </a:t>
            </a:r>
            <a:r>
              <a:rPr lang="en-US" dirty="0"/>
              <a:t>…</a:t>
            </a:r>
            <a:r>
              <a:rPr lang="sq-AL" i="1" dirty="0"/>
              <a:t>një marrëveshje e veçantë (pactum sceleris) mes një funksionari publik apo subjekteve te tjera të specifikuara dhe një subjekti privat, përmes të cilit, i pari pranon nga i dyti, për një sjellje që lidhet me detyrën e tij, një shpërblim që nuk i takon</a:t>
            </a:r>
            <a:r>
              <a:rPr lang="sq-AL" dirty="0"/>
              <a:t>.</a:t>
            </a:r>
            <a:endParaRPr lang="en-US" dirty="0"/>
          </a:p>
          <a:p>
            <a:pPr algn="just"/>
            <a:r>
              <a:rPr lang="en-US" dirty="0"/>
              <a:t>…</a:t>
            </a:r>
            <a:r>
              <a:rPr lang="sq-AL" i="1" dirty="0"/>
              <a:t>një aktivitet i kundërligjshëm (si abuzim me detyrën, favorizim, nepotizëm, etj që realizohet nëpërmjet dhënies së një rryshfeti), duke u keqpërdorur autoriteti apo fuqia që gëzon një funksionar publik ose një privat me qëllim arritjen e të </a:t>
            </a:r>
            <a:r>
              <a:rPr lang="sq-AL" i="1" dirty="0" smtClean="0"/>
              <a:t>mirave </a:t>
            </a:r>
            <a:r>
              <a:rPr lang="sq-AL" i="1" dirty="0"/>
              <a:t>private, financiare ose jo. </a:t>
            </a:r>
            <a:r>
              <a:rPr lang="sq-AL" i="1" dirty="0" smtClean="0"/>
              <a:t>(</a:t>
            </a:r>
            <a:r>
              <a:rPr lang="en-US" i="1" u="sng" smtClean="0"/>
              <a:t>www</a:t>
            </a:r>
            <a:r>
              <a:rPr lang="sq-AL" i="1" u="sng" smtClean="0">
                <a:hlinkClick r:id="rId3"/>
              </a:rPr>
              <a:t>.sciencedirect.com</a:t>
            </a:r>
            <a:r>
              <a:rPr lang="sq-AL" i="1" smtClean="0"/>
              <a:t> </a:t>
            </a:r>
            <a:r>
              <a:rPr lang="sq-AL" i="1" dirty="0" smtClean="0"/>
              <a:t>– </a:t>
            </a:r>
            <a:r>
              <a:rPr lang="sq-AL" i="1" dirty="0"/>
              <a:t>Internation Business </a:t>
            </a:r>
            <a:r>
              <a:rPr lang="sq-AL" i="1" dirty="0" smtClean="0"/>
              <a:t>Revie</a:t>
            </a:r>
            <a:r>
              <a:rPr lang="en-GB" i="1" dirty="0" smtClean="0"/>
              <a:t>ë</a:t>
            </a:r>
            <a:r>
              <a:rPr lang="sq-AL" i="1" dirty="0" smtClean="0"/>
              <a:t>. </a:t>
            </a:r>
            <a:r>
              <a:rPr lang="sq-AL" i="1" dirty="0"/>
              <a:t>Vol 29, Çështja 4, gusht 2020)</a:t>
            </a:r>
            <a:r>
              <a:rPr lang="sq-AL" dirty="0"/>
              <a:t>.</a:t>
            </a:r>
            <a:endParaRPr lang="en-US" dirty="0"/>
          </a:p>
          <a:p>
            <a:endParaRPr lang="en-US" dirty="0"/>
          </a:p>
        </p:txBody>
      </p:sp>
      <p:sp>
        <p:nvSpPr>
          <p:cNvPr id="5" name="Slide Number Placeholder 4"/>
          <p:cNvSpPr>
            <a:spLocks noGrp="1"/>
          </p:cNvSpPr>
          <p:nvPr>
            <p:ph type="sldNum" sz="quarter" idx="15"/>
          </p:nvPr>
        </p:nvSpPr>
        <p:spPr/>
        <p:txBody>
          <a:bodyPr/>
          <a:lstStyle/>
          <a:p>
            <a:fld id="{B6F15528-21DE-4FAA-801E-634DDDAF4B2B}" type="slidenum">
              <a:rPr lang="en-US" smtClean="0"/>
              <a:pPr/>
              <a:t>2</a:t>
            </a:fld>
            <a:endParaRPr lang="en-US"/>
          </a:p>
        </p:txBody>
      </p:sp>
      <p:sp>
        <p:nvSpPr>
          <p:cNvPr id="4" name="Footer Placeholder 3"/>
          <p:cNvSpPr>
            <a:spLocks noGrp="1"/>
          </p:cNvSpPr>
          <p:nvPr>
            <p:ph type="ftr" sz="quarter" idx="16"/>
          </p:nvPr>
        </p:nvSpPr>
        <p:spPr/>
        <p:txBody>
          <a:bodyPr/>
          <a:lstStyle/>
          <a:p>
            <a:r>
              <a:rPr lang="en-US" smtClean="0"/>
              <a:t>S.Kllapi</a:t>
            </a:r>
            <a:endParaRPr lang="en-US"/>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sq-AL" b="1" i="1" dirty="0"/>
              <a:t>akte ndërkombëtare</a:t>
            </a:r>
            <a:endParaRPr lang="en-US" dirty="0"/>
          </a:p>
        </p:txBody>
      </p:sp>
      <p:sp>
        <p:nvSpPr>
          <p:cNvPr id="3" name="Content Placeholder 2"/>
          <p:cNvSpPr>
            <a:spLocks noGrp="1"/>
          </p:cNvSpPr>
          <p:nvPr>
            <p:ph sz="quarter" idx="1"/>
          </p:nvPr>
        </p:nvSpPr>
        <p:spPr/>
        <p:txBody>
          <a:bodyPr/>
          <a:lstStyle/>
          <a:p>
            <a:pPr algn="just"/>
            <a:r>
              <a:rPr lang="en-US" dirty="0" err="1"/>
              <a:t>Ligji</a:t>
            </a:r>
            <a:r>
              <a:rPr lang="en-US" dirty="0"/>
              <a:t> </a:t>
            </a:r>
            <a:r>
              <a:rPr lang="sq-AL" dirty="0"/>
              <a:t>nr. 8635 dt 06.07.2000 </a:t>
            </a:r>
            <a:r>
              <a:rPr lang="sq-AL" i="1" dirty="0"/>
              <a:t>Për ratifikimin e konventës civile për korrup</a:t>
            </a:r>
            <a:r>
              <a:rPr lang="en-US" i="1" dirty="0"/>
              <a:t>s</a:t>
            </a:r>
            <a:r>
              <a:rPr lang="sq-AL" i="1" dirty="0"/>
              <a:t>ionin</a:t>
            </a:r>
            <a:endParaRPr lang="en-US" i="1" dirty="0"/>
          </a:p>
          <a:p>
            <a:pPr algn="just"/>
            <a:r>
              <a:rPr lang="sq-AL" dirty="0"/>
              <a:t>Ligji Nr. 8778, datë 26.04.2001 “</a:t>
            </a:r>
            <a:r>
              <a:rPr lang="sq-AL" i="1" dirty="0"/>
              <a:t>Për ratifikimin e "Konventës Penale për korrupsionin</a:t>
            </a:r>
            <a:r>
              <a:rPr lang="en-US" i="1" dirty="0"/>
              <a:t>”</a:t>
            </a:r>
          </a:p>
          <a:p>
            <a:pPr algn="just"/>
            <a:r>
              <a:rPr lang="sq-AL" dirty="0"/>
              <a:t>Ligji Nr. 9492, datë 13.3.2006 “</a:t>
            </a:r>
            <a:r>
              <a:rPr lang="sq-AL" i="1" dirty="0"/>
              <a:t>Për ratifikimin e Konventës së Kombeve të Bashkuara kundër korrupsionit</a:t>
            </a:r>
            <a:r>
              <a:rPr lang="sq-AL" dirty="0"/>
              <a:t>” </a:t>
            </a:r>
            <a:endParaRPr lang="en-US" i="1" dirty="0"/>
          </a:p>
          <a:p>
            <a:pPr algn="just"/>
            <a:endParaRPr lang="en-US" dirty="0"/>
          </a:p>
        </p:txBody>
      </p:sp>
      <p:sp>
        <p:nvSpPr>
          <p:cNvPr id="5" name="Slide Number Placeholder 4"/>
          <p:cNvSpPr>
            <a:spLocks noGrp="1"/>
          </p:cNvSpPr>
          <p:nvPr>
            <p:ph type="sldNum" sz="quarter" idx="15"/>
          </p:nvPr>
        </p:nvSpPr>
        <p:spPr/>
        <p:txBody>
          <a:bodyPr/>
          <a:lstStyle/>
          <a:p>
            <a:fld id="{B6F15528-21DE-4FAA-801E-634DDDAF4B2B}" type="slidenum">
              <a:rPr lang="en-US" smtClean="0"/>
              <a:pPr/>
              <a:t>3</a:t>
            </a:fld>
            <a:endParaRPr lang="en-US"/>
          </a:p>
        </p:txBody>
      </p:sp>
      <p:sp>
        <p:nvSpPr>
          <p:cNvPr id="4" name="Footer Placeholder 3"/>
          <p:cNvSpPr>
            <a:spLocks noGrp="1"/>
          </p:cNvSpPr>
          <p:nvPr>
            <p:ph type="ftr" sz="quarter" idx="16"/>
          </p:nvPr>
        </p:nvSpPr>
        <p:spPr/>
        <p:txBody>
          <a:bodyPr/>
          <a:lstStyle/>
          <a:p>
            <a:r>
              <a:rPr lang="en-US" smtClean="0"/>
              <a:t>S.Kllapi</a:t>
            </a:r>
            <a:endParaRPr lang="en-US"/>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sq-AL" b="1" i="1" dirty="0"/>
              <a:t>Përkufizimi i Korrupsionit</a:t>
            </a:r>
            <a:endParaRPr lang="en-US" dirty="0"/>
          </a:p>
        </p:txBody>
      </p:sp>
      <p:sp>
        <p:nvSpPr>
          <p:cNvPr id="3" name="Content Placeholder 2"/>
          <p:cNvSpPr>
            <a:spLocks noGrp="1"/>
          </p:cNvSpPr>
          <p:nvPr>
            <p:ph sz="quarter" idx="1"/>
          </p:nvPr>
        </p:nvSpPr>
        <p:spPr/>
        <p:txBody>
          <a:bodyPr/>
          <a:lstStyle/>
          <a:p>
            <a:pPr algn="just"/>
            <a:r>
              <a:rPr lang="en-US" dirty="0" err="1"/>
              <a:t>Premtim</a:t>
            </a:r>
            <a:r>
              <a:rPr lang="en-US" dirty="0"/>
              <a:t>, </a:t>
            </a:r>
            <a:r>
              <a:rPr lang="en-US" dirty="0" err="1" smtClean="0"/>
              <a:t>dhënie</a:t>
            </a:r>
            <a:r>
              <a:rPr lang="en-US" dirty="0"/>
              <a:t>, </a:t>
            </a:r>
            <a:r>
              <a:rPr lang="en-US" dirty="0" err="1"/>
              <a:t>ofrim</a:t>
            </a:r>
            <a:r>
              <a:rPr lang="en-US" dirty="0"/>
              <a:t> </a:t>
            </a:r>
            <a:r>
              <a:rPr lang="en-US" dirty="0" err="1"/>
              <a:t>ose</a:t>
            </a:r>
            <a:r>
              <a:rPr lang="en-US" dirty="0"/>
              <a:t> </a:t>
            </a:r>
            <a:r>
              <a:rPr lang="en-US" dirty="0" err="1" smtClean="0"/>
              <a:t>kërkim</a:t>
            </a:r>
            <a:r>
              <a:rPr lang="en-US" dirty="0"/>
              <a:t>, </a:t>
            </a:r>
            <a:r>
              <a:rPr lang="en-US" dirty="0" err="1"/>
              <a:t>marrje</a:t>
            </a:r>
            <a:r>
              <a:rPr lang="en-US" dirty="0"/>
              <a:t>, </a:t>
            </a:r>
            <a:r>
              <a:rPr lang="en-US" dirty="0" err="1" smtClean="0"/>
              <a:t>pranim</a:t>
            </a:r>
            <a:r>
              <a:rPr lang="en-US" dirty="0"/>
              <a:t> </a:t>
            </a:r>
            <a:r>
              <a:rPr lang="en-US" dirty="0" smtClean="0"/>
              <a:t>(</a:t>
            </a:r>
            <a:r>
              <a:rPr lang="en-US" dirty="0" err="1" smtClean="0"/>
              <a:t>Kodi</a:t>
            </a:r>
            <a:r>
              <a:rPr lang="en-US" dirty="0"/>
              <a:t> </a:t>
            </a:r>
            <a:r>
              <a:rPr lang="en-US" dirty="0" smtClean="0"/>
              <a:t>Penal: </a:t>
            </a:r>
            <a:r>
              <a:rPr lang="en-US" dirty="0" err="1" smtClean="0"/>
              <a:t>Premtim</a:t>
            </a:r>
            <a:r>
              <a:rPr lang="en-US" dirty="0" smtClean="0"/>
              <a:t> N.259, </a:t>
            </a:r>
            <a:r>
              <a:rPr lang="en-US" dirty="0" err="1" smtClean="0"/>
              <a:t>Ofrim</a:t>
            </a:r>
            <a:r>
              <a:rPr lang="en-US" dirty="0" smtClean="0"/>
              <a:t> N.328)</a:t>
            </a:r>
            <a:endParaRPr lang="en-US" dirty="0"/>
          </a:p>
          <a:p>
            <a:pPr algn="just"/>
            <a:r>
              <a:rPr lang="en-US" dirty="0" err="1" smtClean="0"/>
              <a:t>Drejtpërdrejtë</a:t>
            </a:r>
            <a:r>
              <a:rPr lang="en-US" dirty="0" smtClean="0"/>
              <a:t> </a:t>
            </a:r>
            <a:r>
              <a:rPr lang="en-US" dirty="0" err="1"/>
              <a:t>ose</a:t>
            </a:r>
            <a:r>
              <a:rPr lang="en-US" dirty="0"/>
              <a:t> </a:t>
            </a:r>
            <a:r>
              <a:rPr lang="en-US" dirty="0" err="1" smtClean="0"/>
              <a:t>tërthorazi</a:t>
            </a:r>
            <a:endParaRPr lang="en-US" dirty="0"/>
          </a:p>
          <a:p>
            <a:pPr algn="just"/>
            <a:r>
              <a:rPr lang="en-US" dirty="0" err="1" smtClean="0"/>
              <a:t>Për</a:t>
            </a:r>
            <a:r>
              <a:rPr lang="en-US" dirty="0" smtClean="0"/>
              <a:t> </a:t>
            </a:r>
            <a:r>
              <a:rPr lang="en-US" dirty="0" err="1"/>
              <a:t>vete</a:t>
            </a:r>
            <a:r>
              <a:rPr lang="en-US" dirty="0"/>
              <a:t> </a:t>
            </a:r>
            <a:r>
              <a:rPr lang="en-US" dirty="0" err="1"/>
              <a:t>ose</a:t>
            </a:r>
            <a:r>
              <a:rPr lang="en-US" dirty="0"/>
              <a:t> </a:t>
            </a:r>
            <a:r>
              <a:rPr lang="en-US" dirty="0" err="1" smtClean="0"/>
              <a:t>dikë</a:t>
            </a:r>
            <a:r>
              <a:rPr lang="en-US" dirty="0" smtClean="0"/>
              <a:t> </a:t>
            </a:r>
            <a:r>
              <a:rPr lang="en-US" dirty="0" err="1" smtClean="0"/>
              <a:t>tjetër</a:t>
            </a:r>
            <a:endParaRPr lang="en-US" dirty="0"/>
          </a:p>
          <a:p>
            <a:pPr algn="just"/>
            <a:r>
              <a:rPr lang="en-US" dirty="0" err="1" smtClean="0"/>
              <a:t>Një</a:t>
            </a:r>
            <a:r>
              <a:rPr lang="en-US" dirty="0" smtClean="0"/>
              <a:t> </a:t>
            </a:r>
            <a:r>
              <a:rPr lang="en-US" dirty="0" err="1" smtClean="0"/>
              <a:t>shpërblimi</a:t>
            </a:r>
            <a:r>
              <a:rPr lang="en-US" dirty="0" smtClean="0"/>
              <a:t> </a:t>
            </a:r>
            <a:r>
              <a:rPr lang="en-US" dirty="0" err="1" smtClean="0"/>
              <a:t>që</a:t>
            </a:r>
            <a:r>
              <a:rPr lang="en-US" dirty="0" smtClean="0"/>
              <a:t> </a:t>
            </a:r>
            <a:r>
              <a:rPr lang="en-US" dirty="0" err="1"/>
              <a:t>nuk</a:t>
            </a:r>
            <a:r>
              <a:rPr lang="en-US" dirty="0"/>
              <a:t> </a:t>
            </a:r>
            <a:r>
              <a:rPr lang="en-US" dirty="0" err="1" smtClean="0"/>
              <a:t>i</a:t>
            </a:r>
            <a:r>
              <a:rPr lang="en-US" dirty="0" smtClean="0"/>
              <a:t> </a:t>
            </a:r>
            <a:r>
              <a:rPr lang="en-US" dirty="0" err="1"/>
              <a:t>takon</a:t>
            </a:r>
            <a:endParaRPr lang="en-US" dirty="0"/>
          </a:p>
          <a:p>
            <a:pPr algn="just"/>
            <a:r>
              <a:rPr lang="en-US" dirty="0" err="1" smtClean="0"/>
              <a:t>Për</a:t>
            </a:r>
            <a:r>
              <a:rPr lang="en-US" dirty="0" smtClean="0"/>
              <a:t> </a:t>
            </a:r>
            <a:r>
              <a:rPr lang="en-US" dirty="0" err="1" smtClean="0"/>
              <a:t>të</a:t>
            </a:r>
            <a:r>
              <a:rPr lang="en-US" dirty="0" smtClean="0"/>
              <a:t> </a:t>
            </a:r>
            <a:r>
              <a:rPr lang="en-US" dirty="0" err="1"/>
              <a:t>vepruar</a:t>
            </a:r>
            <a:r>
              <a:rPr lang="en-US" dirty="0"/>
              <a:t> </a:t>
            </a:r>
            <a:r>
              <a:rPr lang="en-US" dirty="0" err="1"/>
              <a:t>ose</a:t>
            </a:r>
            <a:r>
              <a:rPr lang="en-US" dirty="0"/>
              <a:t> </a:t>
            </a:r>
            <a:r>
              <a:rPr lang="en-US" dirty="0" err="1"/>
              <a:t>mosvepruar</a:t>
            </a:r>
            <a:r>
              <a:rPr lang="en-US" dirty="0"/>
              <a:t> </a:t>
            </a:r>
            <a:r>
              <a:rPr lang="en-US" dirty="0" err="1" smtClean="0"/>
              <a:t>në</a:t>
            </a:r>
            <a:r>
              <a:rPr lang="en-US" dirty="0" smtClean="0"/>
              <a:t> </a:t>
            </a:r>
            <a:r>
              <a:rPr lang="en-US" dirty="0" err="1"/>
              <a:t>ushtrim</a:t>
            </a:r>
            <a:r>
              <a:rPr lang="en-US" dirty="0"/>
              <a:t> </a:t>
            </a:r>
            <a:r>
              <a:rPr lang="en-US" dirty="0" err="1" smtClean="0"/>
              <a:t>të</a:t>
            </a:r>
            <a:r>
              <a:rPr lang="en-US" dirty="0" smtClean="0"/>
              <a:t> </a:t>
            </a:r>
            <a:r>
              <a:rPr lang="en-US" dirty="0" err="1"/>
              <a:t>funksioneve</a:t>
            </a:r>
            <a:endParaRPr lang="en-US" dirty="0"/>
          </a:p>
          <a:p>
            <a:endParaRPr lang="en-US" dirty="0"/>
          </a:p>
        </p:txBody>
      </p:sp>
      <p:sp>
        <p:nvSpPr>
          <p:cNvPr id="5" name="Slide Number Placeholder 4"/>
          <p:cNvSpPr>
            <a:spLocks noGrp="1"/>
          </p:cNvSpPr>
          <p:nvPr>
            <p:ph type="sldNum" sz="quarter" idx="15"/>
          </p:nvPr>
        </p:nvSpPr>
        <p:spPr/>
        <p:txBody>
          <a:bodyPr/>
          <a:lstStyle/>
          <a:p>
            <a:fld id="{B6F15528-21DE-4FAA-801E-634DDDAF4B2B}" type="slidenum">
              <a:rPr lang="en-US" smtClean="0"/>
              <a:pPr/>
              <a:t>4</a:t>
            </a:fld>
            <a:endParaRPr lang="en-US"/>
          </a:p>
        </p:txBody>
      </p:sp>
      <p:sp>
        <p:nvSpPr>
          <p:cNvPr id="4" name="Footer Placeholder 3"/>
          <p:cNvSpPr>
            <a:spLocks noGrp="1"/>
          </p:cNvSpPr>
          <p:nvPr>
            <p:ph type="ftr" sz="quarter" idx="16"/>
          </p:nvPr>
        </p:nvSpPr>
        <p:spPr/>
        <p:txBody>
          <a:bodyPr/>
          <a:lstStyle/>
          <a:p>
            <a:r>
              <a:rPr lang="en-US" smtClean="0"/>
              <a:t>S.Kllapi</a:t>
            </a:r>
            <a:endParaRPr lang="en-US"/>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err="1"/>
              <a:t>K.Penal</a:t>
            </a:r>
            <a:endParaRPr lang="en-US" dirty="0"/>
          </a:p>
        </p:txBody>
      </p:sp>
      <p:sp>
        <p:nvSpPr>
          <p:cNvPr id="3" name="Content Placeholder 2"/>
          <p:cNvSpPr>
            <a:spLocks noGrp="1"/>
          </p:cNvSpPr>
          <p:nvPr>
            <p:ph sz="quarter" idx="1"/>
          </p:nvPr>
        </p:nvSpPr>
        <p:spPr/>
        <p:txBody>
          <a:bodyPr>
            <a:normAutofit/>
          </a:bodyPr>
          <a:lstStyle/>
          <a:p>
            <a:r>
              <a:rPr lang="sq-AL" b="1" i="1" dirty="0"/>
              <a:t>Sipas subjektit:</a:t>
            </a:r>
            <a:r>
              <a:rPr lang="en-US" b="1" i="1" dirty="0"/>
              <a:t> </a:t>
            </a:r>
            <a:r>
              <a:rPr lang="sq-AL" dirty="0"/>
              <a:t>Korrupsioni i kryer nga</a:t>
            </a:r>
            <a:r>
              <a:rPr lang="en-US" dirty="0"/>
              <a:t>:</a:t>
            </a:r>
          </a:p>
          <a:p>
            <a:r>
              <a:rPr lang="en-US" dirty="0"/>
              <a:t>S</a:t>
            </a:r>
            <a:r>
              <a:rPr lang="sq-AL" dirty="0" smtClean="0"/>
              <a:t>htetasit</a:t>
            </a:r>
            <a:r>
              <a:rPr lang="en-US" dirty="0" smtClean="0"/>
              <a:t>;</a:t>
            </a:r>
            <a:endParaRPr lang="en-US" dirty="0"/>
          </a:p>
          <a:p>
            <a:pPr lvl="0"/>
            <a:r>
              <a:rPr lang="en-US" dirty="0"/>
              <a:t>F</a:t>
            </a:r>
            <a:r>
              <a:rPr lang="sq-AL" dirty="0"/>
              <a:t>unksionarët </a:t>
            </a:r>
            <a:r>
              <a:rPr lang="sq-AL" dirty="0" smtClean="0"/>
              <a:t>publikë</a:t>
            </a:r>
            <a:r>
              <a:rPr lang="en-US" dirty="0" smtClean="0"/>
              <a:t>;</a:t>
            </a:r>
            <a:endParaRPr lang="en-US" dirty="0"/>
          </a:p>
          <a:p>
            <a:pPr lvl="0"/>
            <a:r>
              <a:rPr lang="en-US" dirty="0"/>
              <a:t>F</a:t>
            </a:r>
            <a:r>
              <a:rPr lang="sq-AL" dirty="0"/>
              <a:t>unksionarë</a:t>
            </a:r>
            <a:r>
              <a:rPr lang="en-US" dirty="0"/>
              <a:t>t</a:t>
            </a:r>
            <a:r>
              <a:rPr lang="sq-AL" dirty="0"/>
              <a:t> </a:t>
            </a:r>
            <a:r>
              <a:rPr lang="en-US" dirty="0"/>
              <a:t>e </a:t>
            </a:r>
            <a:r>
              <a:rPr lang="sq-AL" dirty="0" smtClean="0"/>
              <a:t>lartë</a:t>
            </a:r>
            <a:r>
              <a:rPr lang="en-US" dirty="0" smtClean="0"/>
              <a:t>;</a:t>
            </a:r>
            <a:endParaRPr lang="en-US" dirty="0"/>
          </a:p>
          <a:p>
            <a:pPr lvl="0"/>
            <a:r>
              <a:rPr lang="en-US" dirty="0" err="1"/>
              <a:t>Të</a:t>
            </a:r>
            <a:r>
              <a:rPr lang="en-US" dirty="0"/>
              <a:t> </a:t>
            </a:r>
            <a:r>
              <a:rPr lang="sq-AL" dirty="0"/>
              <a:t>zgjedhur</a:t>
            </a:r>
            <a:r>
              <a:rPr lang="en-US" dirty="0"/>
              <a:t>it</a:t>
            </a:r>
            <a:r>
              <a:rPr lang="sq-AL" dirty="0"/>
              <a:t> </a:t>
            </a:r>
            <a:r>
              <a:rPr lang="sq-AL" dirty="0" smtClean="0"/>
              <a:t>vendorë</a:t>
            </a:r>
            <a:r>
              <a:rPr lang="en-US" dirty="0" smtClean="0"/>
              <a:t>;</a:t>
            </a:r>
            <a:endParaRPr lang="en-US" dirty="0"/>
          </a:p>
          <a:p>
            <a:pPr lvl="0">
              <a:buNone/>
            </a:pPr>
            <a:endParaRPr lang="en-US" dirty="0"/>
          </a:p>
          <a:p>
            <a:pPr algn="just"/>
            <a:endParaRPr lang="en-US" dirty="0"/>
          </a:p>
          <a:p>
            <a:pPr marL="0" lvl="0" indent="0" algn="just">
              <a:buNone/>
            </a:pPr>
            <a:endParaRPr lang="en-US" dirty="0"/>
          </a:p>
          <a:p>
            <a:endParaRPr lang="en-US" dirty="0"/>
          </a:p>
        </p:txBody>
      </p:sp>
      <p:sp>
        <p:nvSpPr>
          <p:cNvPr id="5" name="Slide Number Placeholder 4"/>
          <p:cNvSpPr>
            <a:spLocks noGrp="1"/>
          </p:cNvSpPr>
          <p:nvPr>
            <p:ph type="sldNum" sz="quarter" idx="15"/>
          </p:nvPr>
        </p:nvSpPr>
        <p:spPr/>
        <p:txBody>
          <a:bodyPr/>
          <a:lstStyle/>
          <a:p>
            <a:fld id="{B6F15528-21DE-4FAA-801E-634DDDAF4B2B}" type="slidenum">
              <a:rPr lang="en-US" smtClean="0"/>
              <a:pPr/>
              <a:t>5</a:t>
            </a:fld>
            <a:endParaRPr lang="en-US"/>
          </a:p>
        </p:txBody>
      </p:sp>
      <p:sp>
        <p:nvSpPr>
          <p:cNvPr id="4" name="Footer Placeholder 3"/>
          <p:cNvSpPr>
            <a:spLocks noGrp="1"/>
          </p:cNvSpPr>
          <p:nvPr>
            <p:ph type="ftr" sz="quarter" idx="16"/>
          </p:nvPr>
        </p:nvSpPr>
        <p:spPr/>
        <p:txBody>
          <a:bodyPr/>
          <a:lstStyle/>
          <a:p>
            <a:r>
              <a:rPr lang="en-US" smtClean="0"/>
              <a:t>S.Kllapi</a:t>
            </a:r>
            <a:endParaRPr lang="en-US"/>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92162"/>
          </a:xfrm>
        </p:spPr>
        <p:txBody>
          <a:bodyPr>
            <a:noAutofit/>
          </a:bodyPr>
          <a:lstStyle/>
          <a:p>
            <a:r>
              <a:rPr lang="en-US" sz="2400" b="1" dirty="0" err="1" smtClean="0">
                <a:latin typeface="Book Antiqua" panose="02040602050305030304" pitchFamily="18" charset="0"/>
                <a:cs typeface="Times New Roman" panose="02020603050405020304" pitchFamily="18" charset="0"/>
              </a:rPr>
              <a:t>Përkufizimi</a:t>
            </a:r>
            <a:r>
              <a:rPr lang="en-US" sz="2400" b="1" dirty="0" smtClean="0">
                <a:latin typeface="Book Antiqua" panose="02040602050305030304" pitchFamily="18" charset="0"/>
                <a:cs typeface="Times New Roman" panose="02020603050405020304" pitchFamily="18" charset="0"/>
              </a:rPr>
              <a:t> </a:t>
            </a:r>
            <a:r>
              <a:rPr lang="en-US" sz="2400" b="1" dirty="0" err="1" smtClean="0">
                <a:latin typeface="Book Antiqua" panose="02040602050305030304" pitchFamily="18" charset="0"/>
                <a:cs typeface="Times New Roman" panose="02020603050405020304" pitchFamily="18" charset="0"/>
              </a:rPr>
              <a:t>i</a:t>
            </a:r>
            <a:r>
              <a:rPr lang="en-US" sz="2400" b="1" dirty="0" smtClean="0">
                <a:latin typeface="Book Antiqua" panose="02040602050305030304" pitchFamily="18" charset="0"/>
                <a:cs typeface="Times New Roman" panose="02020603050405020304" pitchFamily="18" charset="0"/>
              </a:rPr>
              <a:t> </a:t>
            </a:r>
            <a:r>
              <a:rPr lang="en-US" sz="2400" b="1" dirty="0" err="1">
                <a:latin typeface="Book Antiqua" panose="02040602050305030304" pitchFamily="18" charset="0"/>
                <a:cs typeface="Times New Roman" panose="02020603050405020304" pitchFamily="18" charset="0"/>
              </a:rPr>
              <a:t>i</a:t>
            </a:r>
            <a:r>
              <a:rPr lang="en-US" sz="2400" b="1" dirty="0">
                <a:latin typeface="Book Antiqua" panose="02040602050305030304" pitchFamily="18" charset="0"/>
                <a:cs typeface="Times New Roman" panose="02020603050405020304" pitchFamily="18" charset="0"/>
              </a:rPr>
              <a:t> </a:t>
            </a:r>
            <a:r>
              <a:rPr lang="en-US" sz="2400" b="1" dirty="0" err="1">
                <a:latin typeface="Book Antiqua" panose="02040602050305030304" pitchFamily="18" charset="0"/>
                <a:cs typeface="Times New Roman" panose="02020603050405020304" pitchFamily="18" charset="0"/>
              </a:rPr>
              <a:t>korrupsionit</a:t>
            </a:r>
            <a:r>
              <a:rPr lang="en-US" sz="2400" b="1" dirty="0">
                <a:latin typeface="Book Antiqua" panose="02040602050305030304" pitchFamily="18" charset="0"/>
                <a:cs typeface="Times New Roman" panose="02020603050405020304" pitchFamily="18" charset="0"/>
              </a:rPr>
              <a:t> </a:t>
            </a:r>
            <a:r>
              <a:rPr lang="en-US" sz="2400" b="1" dirty="0" err="1">
                <a:latin typeface="Book Antiqua" panose="02040602050305030304" pitchFamily="18" charset="0"/>
                <a:cs typeface="Times New Roman" panose="02020603050405020304" pitchFamily="18" charset="0"/>
              </a:rPr>
              <a:t>dhe</a:t>
            </a:r>
            <a:r>
              <a:rPr lang="en-US" sz="2400" b="1" dirty="0">
                <a:latin typeface="Book Antiqua" panose="02040602050305030304" pitchFamily="18" charset="0"/>
                <a:cs typeface="Times New Roman" panose="02020603050405020304" pitchFamily="18" charset="0"/>
              </a:rPr>
              <a:t> format e </a:t>
            </a:r>
            <a:r>
              <a:rPr lang="en-US" sz="2400" b="1" dirty="0" err="1">
                <a:latin typeface="Book Antiqua" panose="02040602050305030304" pitchFamily="18" charset="0"/>
                <a:cs typeface="Times New Roman" panose="02020603050405020304" pitchFamily="18" charset="0"/>
              </a:rPr>
              <a:t>tij</a:t>
            </a:r>
            <a:r>
              <a:rPr lang="en-US" sz="2400" b="1" dirty="0">
                <a:latin typeface="Book Antiqua" panose="02040602050305030304" pitchFamily="18" charset="0"/>
                <a:cs typeface="Times New Roman" panose="02020603050405020304" pitchFamily="18" charset="0"/>
              </a:rPr>
              <a:t> </a:t>
            </a:r>
            <a:r>
              <a:rPr lang="en-US" sz="2400" b="1" dirty="0" err="1">
                <a:latin typeface="Book Antiqua" panose="02040602050305030304" pitchFamily="18" charset="0"/>
                <a:cs typeface="Times New Roman" panose="02020603050405020304" pitchFamily="18" charset="0"/>
              </a:rPr>
              <a:t>sipas</a:t>
            </a:r>
            <a:r>
              <a:rPr lang="en-US" sz="2400" b="1" dirty="0">
                <a:latin typeface="Book Antiqua" panose="02040602050305030304" pitchFamily="18" charset="0"/>
                <a:cs typeface="Times New Roman" panose="02020603050405020304" pitchFamily="18" charset="0"/>
              </a:rPr>
              <a:t> </a:t>
            </a:r>
            <a:r>
              <a:rPr lang="en-US" sz="2400" b="1" dirty="0" err="1">
                <a:latin typeface="Book Antiqua" panose="02040602050305030304" pitchFamily="18" charset="0"/>
                <a:cs typeface="Times New Roman" panose="02020603050405020304" pitchFamily="18" charset="0"/>
              </a:rPr>
              <a:t>Konventës</a:t>
            </a:r>
            <a:r>
              <a:rPr lang="en-US" sz="2400" b="1" dirty="0">
                <a:latin typeface="Book Antiqua" panose="02040602050305030304" pitchFamily="18" charset="0"/>
                <a:cs typeface="Times New Roman" panose="02020603050405020304" pitchFamily="18" charset="0"/>
              </a:rPr>
              <a:t> </a:t>
            </a:r>
            <a:r>
              <a:rPr lang="en-US" sz="2400" b="1" dirty="0" err="1">
                <a:latin typeface="Book Antiqua" panose="02040602050305030304" pitchFamily="18" charset="0"/>
                <a:cs typeface="Times New Roman" panose="02020603050405020304" pitchFamily="18" charset="0"/>
              </a:rPr>
              <a:t>Penale</a:t>
            </a:r>
            <a:r>
              <a:rPr lang="en-US" sz="2400" b="1" dirty="0">
                <a:latin typeface="Book Antiqua" panose="02040602050305030304" pitchFamily="18" charset="0"/>
                <a:cs typeface="Times New Roman" panose="02020603050405020304" pitchFamily="18" charset="0"/>
              </a:rPr>
              <a:t> </a:t>
            </a:r>
            <a:r>
              <a:rPr lang="en-US" sz="2400" b="1" dirty="0" err="1">
                <a:latin typeface="Book Antiqua" panose="02040602050305030304" pitchFamily="18" charset="0"/>
                <a:cs typeface="Times New Roman" panose="02020603050405020304" pitchFamily="18" charset="0"/>
              </a:rPr>
              <a:t>për</a:t>
            </a:r>
            <a:r>
              <a:rPr lang="en-US" sz="2400" b="1" dirty="0">
                <a:latin typeface="Book Antiqua" panose="02040602050305030304" pitchFamily="18" charset="0"/>
                <a:cs typeface="Times New Roman" panose="02020603050405020304" pitchFamily="18" charset="0"/>
              </a:rPr>
              <a:t> </a:t>
            </a:r>
            <a:r>
              <a:rPr lang="en-US" sz="2400" b="1" dirty="0" err="1" smtClean="0">
                <a:latin typeface="Book Antiqua" panose="02040602050305030304" pitchFamily="18" charset="0"/>
                <a:cs typeface="Times New Roman" panose="02020603050405020304" pitchFamily="18" charset="0"/>
              </a:rPr>
              <a:t>Korrupsionin</a:t>
            </a:r>
            <a:endParaRPr lang="en-US" sz="2400" b="1" dirty="0">
              <a:latin typeface="Book Antiqua" panose="02040602050305030304" pitchFamily="18" charset="0"/>
            </a:endParaRPr>
          </a:p>
        </p:txBody>
      </p:sp>
      <p:sp>
        <p:nvSpPr>
          <p:cNvPr id="3" name="Content Placeholder 2"/>
          <p:cNvSpPr>
            <a:spLocks noGrp="1"/>
          </p:cNvSpPr>
          <p:nvPr>
            <p:ph idx="1"/>
          </p:nvPr>
        </p:nvSpPr>
        <p:spPr>
          <a:xfrm>
            <a:off x="228600" y="1219200"/>
            <a:ext cx="8610600" cy="5181600"/>
          </a:xfrm>
        </p:spPr>
        <p:txBody>
          <a:bodyPr>
            <a:normAutofit lnSpcReduction="10000"/>
          </a:bodyPr>
          <a:lstStyle/>
          <a:p>
            <a:pPr algn="just"/>
            <a:r>
              <a:rPr lang="en-US" sz="2000" dirty="0" err="1">
                <a:latin typeface="Book Antiqua" panose="02040602050305030304" pitchFamily="18" charset="0"/>
                <a:cs typeface="Times New Roman" panose="02020603050405020304" pitchFamily="18" charset="0"/>
              </a:rPr>
              <a:t>Në</a:t>
            </a:r>
            <a:r>
              <a:rPr lang="en-US" sz="2000" dirty="0">
                <a:latin typeface="Book Antiqua" panose="02040602050305030304" pitchFamily="18" charset="0"/>
                <a:cs typeface="Times New Roman" panose="02020603050405020304" pitchFamily="18" charset="0"/>
              </a:rPr>
              <a:t> </a:t>
            </a:r>
            <a:r>
              <a:rPr lang="en-US" sz="2000" dirty="0" err="1">
                <a:latin typeface="Book Antiqua" panose="02040602050305030304" pitchFamily="18" charset="0"/>
                <a:cs typeface="Times New Roman" panose="02020603050405020304" pitchFamily="18" charset="0"/>
              </a:rPr>
              <a:t>nenin</a:t>
            </a:r>
            <a:r>
              <a:rPr lang="en-US" sz="2000" dirty="0">
                <a:latin typeface="Book Antiqua" panose="02040602050305030304" pitchFamily="18" charset="0"/>
                <a:cs typeface="Times New Roman" panose="02020603050405020304" pitchFamily="18" charset="0"/>
              </a:rPr>
              <a:t> 2 </a:t>
            </a:r>
            <a:r>
              <a:rPr lang="en-US" sz="2000" dirty="0" err="1">
                <a:latin typeface="Book Antiqua" panose="02040602050305030304" pitchFamily="18" charset="0"/>
                <a:cs typeface="Times New Roman" panose="02020603050405020304" pitchFamily="18" charset="0"/>
              </a:rPr>
              <a:t>të</a:t>
            </a:r>
            <a:r>
              <a:rPr lang="en-US" sz="2000" dirty="0">
                <a:latin typeface="Book Antiqua" panose="02040602050305030304" pitchFamily="18" charset="0"/>
                <a:cs typeface="Times New Roman" panose="02020603050405020304" pitchFamily="18" charset="0"/>
              </a:rPr>
              <a:t> </a:t>
            </a:r>
            <a:r>
              <a:rPr lang="en-US" sz="2000" dirty="0" err="1">
                <a:latin typeface="Book Antiqua" panose="02040602050305030304" pitchFamily="18" charset="0"/>
                <a:cs typeface="Times New Roman" panose="02020603050405020304" pitchFamily="18" charset="0"/>
              </a:rPr>
              <a:t>Konventës</a:t>
            </a:r>
            <a:r>
              <a:rPr lang="en-US" sz="2000" dirty="0">
                <a:latin typeface="Book Antiqua" panose="02040602050305030304" pitchFamily="18" charset="0"/>
                <a:cs typeface="Times New Roman" panose="02020603050405020304" pitchFamily="18" charset="0"/>
              </a:rPr>
              <a:t> </a:t>
            </a:r>
            <a:r>
              <a:rPr lang="en-US" sz="2000" dirty="0" err="1">
                <a:latin typeface="Book Antiqua" panose="02040602050305030304" pitchFamily="18" charset="0"/>
                <a:cs typeface="Times New Roman" panose="02020603050405020304" pitchFamily="18" charset="0"/>
              </a:rPr>
              <a:t>Penale</a:t>
            </a:r>
            <a:r>
              <a:rPr lang="en-US" sz="2000" dirty="0">
                <a:latin typeface="Book Antiqua" panose="02040602050305030304" pitchFamily="18" charset="0"/>
                <a:cs typeface="Times New Roman" panose="02020603050405020304" pitchFamily="18" charset="0"/>
              </a:rPr>
              <a:t> </a:t>
            </a:r>
            <a:r>
              <a:rPr lang="en-US" sz="2000" dirty="0" err="1">
                <a:latin typeface="Book Antiqua" panose="02040602050305030304" pitchFamily="18" charset="0"/>
                <a:cs typeface="Times New Roman" panose="02020603050405020304" pitchFamily="18" charset="0"/>
              </a:rPr>
              <a:t>për</a:t>
            </a:r>
            <a:r>
              <a:rPr lang="en-US" sz="2000" dirty="0">
                <a:latin typeface="Book Antiqua" panose="02040602050305030304" pitchFamily="18" charset="0"/>
                <a:cs typeface="Times New Roman" panose="02020603050405020304" pitchFamily="18" charset="0"/>
              </a:rPr>
              <a:t> </a:t>
            </a:r>
            <a:r>
              <a:rPr lang="en-US" sz="2000" dirty="0" err="1">
                <a:latin typeface="Book Antiqua" panose="02040602050305030304" pitchFamily="18" charset="0"/>
                <a:cs typeface="Times New Roman" panose="02020603050405020304" pitchFamily="18" charset="0"/>
              </a:rPr>
              <a:t>Korrupsionin</a:t>
            </a:r>
            <a:r>
              <a:rPr lang="en-US" sz="2000" dirty="0">
                <a:latin typeface="Book Antiqua" panose="02040602050305030304" pitchFamily="18" charset="0"/>
                <a:cs typeface="Times New Roman" panose="02020603050405020304" pitchFamily="18" charset="0"/>
              </a:rPr>
              <a:t> </a:t>
            </a:r>
            <a:r>
              <a:rPr lang="en-US" sz="2000" dirty="0" err="1">
                <a:latin typeface="Book Antiqua" panose="02040602050305030304" pitchFamily="18" charset="0"/>
                <a:cs typeface="Times New Roman" panose="02020603050405020304" pitchFamily="18" charset="0"/>
              </a:rPr>
              <a:t>jepet</a:t>
            </a:r>
            <a:r>
              <a:rPr lang="en-US" sz="2000" dirty="0">
                <a:latin typeface="Book Antiqua" panose="02040602050305030304" pitchFamily="18" charset="0"/>
                <a:cs typeface="Times New Roman" panose="02020603050405020304" pitchFamily="18" charset="0"/>
              </a:rPr>
              <a:t> </a:t>
            </a:r>
            <a:r>
              <a:rPr lang="en-US" sz="2000" b="1" u="sng" dirty="0" err="1">
                <a:latin typeface="Book Antiqua" panose="02040602050305030304" pitchFamily="18" charset="0"/>
                <a:cs typeface="Times New Roman" panose="02020603050405020304" pitchFamily="18" charset="0"/>
              </a:rPr>
              <a:t>kuptimi</a:t>
            </a:r>
            <a:r>
              <a:rPr lang="en-US" sz="2000" b="1" u="sng" dirty="0">
                <a:latin typeface="Book Antiqua" panose="02040602050305030304" pitchFamily="18" charset="0"/>
                <a:cs typeface="Times New Roman" panose="02020603050405020304" pitchFamily="18" charset="0"/>
              </a:rPr>
              <a:t> </a:t>
            </a:r>
            <a:r>
              <a:rPr lang="en-US" sz="2000" b="1" u="sng" dirty="0" err="1">
                <a:latin typeface="Book Antiqua" panose="02040602050305030304" pitchFamily="18" charset="0"/>
                <a:cs typeface="Times New Roman" panose="02020603050405020304" pitchFamily="18" charset="0"/>
              </a:rPr>
              <a:t>i</a:t>
            </a:r>
            <a:r>
              <a:rPr lang="en-US" sz="2000" b="1" u="sng" dirty="0">
                <a:latin typeface="Book Antiqua" panose="02040602050305030304" pitchFamily="18" charset="0"/>
                <a:cs typeface="Times New Roman" panose="02020603050405020304" pitchFamily="18" charset="0"/>
              </a:rPr>
              <a:t> </a:t>
            </a:r>
            <a:r>
              <a:rPr lang="en-US" sz="2000" b="1" u="sng" dirty="0" err="1">
                <a:latin typeface="Book Antiqua" panose="02040602050305030304" pitchFamily="18" charset="0"/>
                <a:cs typeface="Times New Roman" panose="02020603050405020304" pitchFamily="18" charset="0"/>
              </a:rPr>
              <a:t>korrupsionit</a:t>
            </a:r>
            <a:r>
              <a:rPr lang="en-US" sz="2000" b="1" u="sng" dirty="0">
                <a:latin typeface="Book Antiqua" panose="02040602050305030304" pitchFamily="18" charset="0"/>
                <a:cs typeface="Times New Roman" panose="02020603050405020304" pitchFamily="18" charset="0"/>
              </a:rPr>
              <a:t> </a:t>
            </a:r>
            <a:r>
              <a:rPr lang="en-US" sz="2000" b="1" u="sng" dirty="0" err="1">
                <a:latin typeface="Book Antiqua" panose="02040602050305030304" pitchFamily="18" charset="0"/>
                <a:cs typeface="Times New Roman" panose="02020603050405020304" pitchFamily="18" charset="0"/>
              </a:rPr>
              <a:t>aktiv</a:t>
            </a:r>
            <a:r>
              <a:rPr lang="en-US" sz="2000" b="1" u="sng" dirty="0">
                <a:latin typeface="Book Antiqua" panose="02040602050305030304" pitchFamily="18" charset="0"/>
                <a:cs typeface="Times New Roman" panose="02020603050405020304" pitchFamily="18" charset="0"/>
              </a:rPr>
              <a:t> </a:t>
            </a:r>
            <a:r>
              <a:rPr lang="en-US" sz="2000" b="1" dirty="0" err="1">
                <a:latin typeface="Book Antiqua" panose="02040602050305030304" pitchFamily="18" charset="0"/>
                <a:cs typeface="Times New Roman" panose="02020603050405020304" pitchFamily="18" charset="0"/>
              </a:rPr>
              <a:t>të</a:t>
            </a:r>
            <a:r>
              <a:rPr lang="en-US" sz="2000" b="1" dirty="0">
                <a:latin typeface="Book Antiqua" panose="02040602050305030304" pitchFamily="18" charset="0"/>
                <a:cs typeface="Times New Roman" panose="02020603050405020304" pitchFamily="18" charset="0"/>
              </a:rPr>
              <a:t> </a:t>
            </a:r>
            <a:r>
              <a:rPr lang="en-US" sz="2000" b="1" dirty="0" err="1">
                <a:latin typeface="Book Antiqua" panose="02040602050305030304" pitchFamily="18" charset="0"/>
                <a:cs typeface="Times New Roman" panose="02020603050405020304" pitchFamily="18" charset="0"/>
              </a:rPr>
              <a:t>zyrtarëve</a:t>
            </a:r>
            <a:r>
              <a:rPr lang="en-US" sz="2000" b="1" dirty="0">
                <a:latin typeface="Book Antiqua" panose="02040602050305030304" pitchFamily="18" charset="0"/>
                <a:cs typeface="Times New Roman" panose="02020603050405020304" pitchFamily="18" charset="0"/>
              </a:rPr>
              <a:t> </a:t>
            </a:r>
            <a:r>
              <a:rPr lang="en-US" sz="2000" b="1" dirty="0" err="1">
                <a:latin typeface="Book Antiqua" panose="02040602050305030304" pitchFamily="18" charset="0"/>
                <a:cs typeface="Times New Roman" panose="02020603050405020304" pitchFamily="18" charset="0"/>
              </a:rPr>
              <a:t>publik</a:t>
            </a:r>
            <a:r>
              <a:rPr lang="en-US" sz="2000" b="1" dirty="0">
                <a:latin typeface="Book Antiqua" panose="02040602050305030304" pitchFamily="18" charset="0"/>
                <a:cs typeface="Times New Roman" panose="02020603050405020304" pitchFamily="18" charset="0"/>
              </a:rPr>
              <a:t> </a:t>
            </a:r>
            <a:r>
              <a:rPr lang="en-US" sz="2000" b="1" dirty="0" err="1">
                <a:latin typeface="Book Antiqua" panose="02040602050305030304" pitchFamily="18" charset="0"/>
                <a:cs typeface="Times New Roman" panose="02020603050405020304" pitchFamily="18" charset="0"/>
              </a:rPr>
              <a:t>kombëtar</a:t>
            </a:r>
            <a:r>
              <a:rPr lang="en-US" sz="2000" dirty="0">
                <a:latin typeface="Book Antiqua" panose="02040602050305030304" pitchFamily="18" charset="0"/>
                <a:cs typeface="Times New Roman" panose="02020603050405020304" pitchFamily="18" charset="0"/>
              </a:rPr>
              <a:t>, </a:t>
            </a:r>
            <a:r>
              <a:rPr lang="en-US" sz="2000" dirty="0" err="1">
                <a:latin typeface="Book Antiqua" panose="02040602050305030304" pitchFamily="18" charset="0"/>
                <a:cs typeface="Times New Roman" panose="02020603050405020304" pitchFamily="18" charset="0"/>
              </a:rPr>
              <a:t>ku</a:t>
            </a:r>
            <a:r>
              <a:rPr lang="en-US" sz="2000" dirty="0">
                <a:latin typeface="Book Antiqua" panose="02040602050305030304" pitchFamily="18" charset="0"/>
                <a:cs typeface="Times New Roman" panose="02020603050405020304" pitchFamily="18" charset="0"/>
              </a:rPr>
              <a:t> </a:t>
            </a:r>
            <a:r>
              <a:rPr lang="en-US" sz="2000" dirty="0" err="1">
                <a:latin typeface="Book Antiqua" panose="02040602050305030304" pitchFamily="18" charset="0"/>
                <a:cs typeface="Times New Roman" panose="02020603050405020304" pitchFamily="18" charset="0"/>
              </a:rPr>
              <a:t>thuhet</a:t>
            </a:r>
            <a:r>
              <a:rPr lang="en-US" sz="2000" dirty="0">
                <a:latin typeface="Book Antiqua" panose="02040602050305030304" pitchFamily="18" charset="0"/>
                <a:cs typeface="Times New Roman" panose="02020603050405020304" pitchFamily="18" charset="0"/>
              </a:rPr>
              <a:t> se: </a:t>
            </a:r>
            <a:r>
              <a:rPr lang="pt-BR" sz="2000" i="1" dirty="0">
                <a:latin typeface="Book Antiqua" panose="02040602050305030304" pitchFamily="18" charset="0"/>
                <a:cs typeface="Times New Roman" panose="02020603050405020304" pitchFamily="18" charset="0"/>
              </a:rPr>
              <a:t>“Secila Pale do te miratoje masa te tilla legjislative dhe te tjera, qe janë te nevojshme, për </a:t>
            </a:r>
            <a:r>
              <a:rPr lang="en-US" sz="2000" i="1" dirty="0" err="1">
                <a:latin typeface="Book Antiqua" panose="02040602050305030304" pitchFamily="18" charset="0"/>
                <a:cs typeface="Times New Roman" panose="02020603050405020304" pitchFamily="18" charset="0"/>
              </a:rPr>
              <a:t>përcaktimin</a:t>
            </a:r>
            <a:r>
              <a:rPr lang="en-US" sz="2000" i="1" dirty="0">
                <a:latin typeface="Book Antiqua" panose="02040602050305030304" pitchFamily="18" charset="0"/>
                <a:cs typeface="Times New Roman" panose="02020603050405020304" pitchFamily="18" charset="0"/>
              </a:rPr>
              <a:t> </a:t>
            </a:r>
            <a:r>
              <a:rPr lang="en-US" sz="2000" i="1" dirty="0" err="1">
                <a:latin typeface="Book Antiqua" panose="02040602050305030304" pitchFamily="18" charset="0"/>
                <a:cs typeface="Times New Roman" panose="02020603050405020304" pitchFamily="18" charset="0"/>
              </a:rPr>
              <a:t>si</a:t>
            </a:r>
            <a:r>
              <a:rPr lang="en-US" sz="2000" i="1" dirty="0">
                <a:latin typeface="Book Antiqua" panose="02040602050305030304" pitchFamily="18" charset="0"/>
                <a:cs typeface="Times New Roman" panose="02020603050405020304" pitchFamily="18" charset="0"/>
              </a:rPr>
              <a:t> </a:t>
            </a:r>
            <a:r>
              <a:rPr lang="en-US" sz="2000" i="1" dirty="0" err="1">
                <a:latin typeface="Book Antiqua" panose="02040602050305030304" pitchFamily="18" charset="0"/>
                <a:cs typeface="Times New Roman" panose="02020603050405020304" pitchFamily="18" charset="0"/>
              </a:rPr>
              <a:t>vepra</a:t>
            </a:r>
            <a:r>
              <a:rPr lang="en-US" sz="2000" i="1" dirty="0">
                <a:latin typeface="Book Antiqua" panose="02040602050305030304" pitchFamily="18" charset="0"/>
                <a:cs typeface="Times New Roman" panose="02020603050405020304" pitchFamily="18" charset="0"/>
              </a:rPr>
              <a:t> </a:t>
            </a:r>
            <a:r>
              <a:rPr lang="en-US" sz="2000" i="1" dirty="0" err="1">
                <a:latin typeface="Book Antiqua" panose="02040602050305030304" pitchFamily="18" charset="0"/>
                <a:cs typeface="Times New Roman" panose="02020603050405020304" pitchFamily="18" charset="0"/>
              </a:rPr>
              <a:t>penale</a:t>
            </a:r>
            <a:r>
              <a:rPr lang="en-US" sz="2000" i="1" dirty="0">
                <a:latin typeface="Book Antiqua" panose="02040602050305030304" pitchFamily="18" charset="0"/>
                <a:cs typeface="Times New Roman" panose="02020603050405020304" pitchFamily="18" charset="0"/>
              </a:rPr>
              <a:t>, </a:t>
            </a:r>
            <a:r>
              <a:rPr lang="en-US" sz="2000" i="1" dirty="0" err="1">
                <a:latin typeface="Book Antiqua" panose="02040602050305030304" pitchFamily="18" charset="0"/>
                <a:cs typeface="Times New Roman" panose="02020603050405020304" pitchFamily="18" charset="0"/>
              </a:rPr>
              <a:t>sipas</a:t>
            </a:r>
            <a:r>
              <a:rPr lang="en-US" sz="2000" i="1" dirty="0">
                <a:latin typeface="Book Antiqua" panose="02040602050305030304" pitchFamily="18" charset="0"/>
                <a:cs typeface="Times New Roman" panose="02020603050405020304" pitchFamily="18" charset="0"/>
              </a:rPr>
              <a:t> </a:t>
            </a:r>
            <a:r>
              <a:rPr lang="en-US" sz="2000" i="1" dirty="0" err="1">
                <a:latin typeface="Book Antiqua" panose="02040602050305030304" pitchFamily="18" charset="0"/>
                <a:cs typeface="Times New Roman" panose="02020603050405020304" pitchFamily="18" charset="0"/>
              </a:rPr>
              <a:t>legjislacionit</a:t>
            </a:r>
            <a:r>
              <a:rPr lang="en-US" sz="2000" i="1" dirty="0">
                <a:latin typeface="Book Antiqua" panose="02040602050305030304" pitchFamily="18" charset="0"/>
                <a:cs typeface="Times New Roman" panose="02020603050405020304" pitchFamily="18" charset="0"/>
              </a:rPr>
              <a:t> </a:t>
            </a:r>
            <a:r>
              <a:rPr lang="en-US" sz="2000" i="1" dirty="0" err="1">
                <a:latin typeface="Book Antiqua" panose="02040602050305030304" pitchFamily="18" charset="0"/>
                <a:cs typeface="Times New Roman" panose="02020603050405020304" pitchFamily="18" charset="0"/>
              </a:rPr>
              <a:t>te</a:t>
            </a:r>
            <a:r>
              <a:rPr lang="en-US" sz="2000" i="1" dirty="0">
                <a:latin typeface="Book Antiqua" panose="02040602050305030304" pitchFamily="18" charset="0"/>
                <a:cs typeface="Times New Roman" panose="02020603050405020304" pitchFamily="18" charset="0"/>
              </a:rPr>
              <a:t> </a:t>
            </a:r>
            <a:r>
              <a:rPr lang="en-US" sz="2000" i="1" dirty="0" err="1">
                <a:latin typeface="Book Antiqua" panose="02040602050305030304" pitchFamily="18" charset="0"/>
                <a:cs typeface="Times New Roman" panose="02020603050405020304" pitchFamily="18" charset="0"/>
              </a:rPr>
              <a:t>saj</a:t>
            </a:r>
            <a:r>
              <a:rPr lang="en-US" sz="2000" i="1" dirty="0">
                <a:latin typeface="Book Antiqua" panose="02040602050305030304" pitchFamily="18" charset="0"/>
                <a:cs typeface="Times New Roman" panose="02020603050405020304" pitchFamily="18" charset="0"/>
              </a:rPr>
              <a:t> </a:t>
            </a:r>
            <a:r>
              <a:rPr lang="en-US" sz="2000" i="1" dirty="0" err="1">
                <a:latin typeface="Book Antiqua" panose="02040602050305030304" pitchFamily="18" charset="0"/>
                <a:cs typeface="Times New Roman" panose="02020603050405020304" pitchFamily="18" charset="0"/>
              </a:rPr>
              <a:t>kombëtar</a:t>
            </a:r>
            <a:r>
              <a:rPr lang="en-US" sz="2000" i="1" dirty="0">
                <a:latin typeface="Book Antiqua" panose="02040602050305030304" pitchFamily="18" charset="0"/>
                <a:cs typeface="Times New Roman" panose="02020603050405020304" pitchFamily="18" charset="0"/>
              </a:rPr>
              <a:t>, </a:t>
            </a:r>
            <a:r>
              <a:rPr lang="en-US" sz="2000" i="1" dirty="0" err="1">
                <a:latin typeface="Book Antiqua" panose="02040602050305030304" pitchFamily="18" charset="0"/>
                <a:cs typeface="Times New Roman" panose="02020603050405020304" pitchFamily="18" charset="0"/>
              </a:rPr>
              <a:t>kur</a:t>
            </a:r>
            <a:r>
              <a:rPr lang="en-US" sz="2000" i="1" dirty="0">
                <a:latin typeface="Book Antiqua" panose="02040602050305030304" pitchFamily="18" charset="0"/>
                <a:cs typeface="Times New Roman" panose="02020603050405020304" pitchFamily="18" charset="0"/>
              </a:rPr>
              <a:t> </a:t>
            </a:r>
            <a:r>
              <a:rPr lang="en-US" sz="2000" i="1" dirty="0" err="1">
                <a:latin typeface="Book Antiqua" panose="02040602050305030304" pitchFamily="18" charset="0"/>
                <a:cs typeface="Times New Roman" panose="02020603050405020304" pitchFamily="18" charset="0"/>
              </a:rPr>
              <a:t>kryhen</a:t>
            </a:r>
            <a:r>
              <a:rPr lang="en-US" sz="2000" i="1" dirty="0">
                <a:latin typeface="Book Antiqua" panose="02040602050305030304" pitchFamily="18" charset="0"/>
                <a:cs typeface="Times New Roman" panose="02020603050405020304" pitchFamily="18" charset="0"/>
              </a:rPr>
              <a:t> me </a:t>
            </a:r>
            <a:r>
              <a:rPr lang="en-US" sz="2000" i="1" dirty="0" err="1">
                <a:latin typeface="Book Antiqua" panose="02040602050305030304" pitchFamily="18" charset="0"/>
                <a:cs typeface="Times New Roman" panose="02020603050405020304" pitchFamily="18" charset="0"/>
              </a:rPr>
              <a:t>qellim</a:t>
            </a:r>
            <a:r>
              <a:rPr lang="en-US" sz="2000" i="1" dirty="0">
                <a:latin typeface="Book Antiqua" panose="02040602050305030304" pitchFamily="18" charset="0"/>
                <a:cs typeface="Times New Roman" panose="02020603050405020304" pitchFamily="18" charset="0"/>
              </a:rPr>
              <a:t> </a:t>
            </a:r>
            <a:r>
              <a:rPr lang="en-US" sz="2000" b="1" i="1" dirty="0" err="1">
                <a:latin typeface="Book Antiqua" panose="02040602050305030304" pitchFamily="18" charset="0"/>
                <a:cs typeface="Times New Roman" panose="02020603050405020304" pitchFamily="18" charset="0"/>
              </a:rPr>
              <a:t>premtimin</a:t>
            </a:r>
            <a:r>
              <a:rPr lang="en-US" sz="2000" b="1" i="1" dirty="0">
                <a:latin typeface="Book Antiqua" panose="02040602050305030304" pitchFamily="18" charset="0"/>
                <a:cs typeface="Times New Roman" panose="02020603050405020304" pitchFamily="18" charset="0"/>
              </a:rPr>
              <a:t>, </a:t>
            </a:r>
            <a:r>
              <a:rPr lang="en-US" sz="2000" b="1" i="1" dirty="0" err="1">
                <a:latin typeface="Book Antiqua" panose="02040602050305030304" pitchFamily="18" charset="0"/>
                <a:cs typeface="Times New Roman" panose="02020603050405020304" pitchFamily="18" charset="0"/>
              </a:rPr>
              <a:t>ofrimin</a:t>
            </a:r>
            <a:r>
              <a:rPr lang="en-US" sz="2000" b="1" i="1" dirty="0">
                <a:latin typeface="Book Antiqua" panose="02040602050305030304" pitchFamily="18" charset="0"/>
                <a:cs typeface="Times New Roman" panose="02020603050405020304" pitchFamily="18" charset="0"/>
              </a:rPr>
              <a:t> </a:t>
            </a:r>
            <a:r>
              <a:rPr lang="en-US" sz="2000" b="1" i="1" dirty="0" err="1">
                <a:latin typeface="Book Antiqua" panose="02040602050305030304" pitchFamily="18" charset="0"/>
                <a:cs typeface="Times New Roman" panose="02020603050405020304" pitchFamily="18" charset="0"/>
              </a:rPr>
              <a:t>ose</a:t>
            </a:r>
            <a:r>
              <a:rPr lang="en-US" sz="2000" b="1" i="1" dirty="0">
                <a:latin typeface="Book Antiqua" panose="02040602050305030304" pitchFamily="18" charset="0"/>
                <a:cs typeface="Times New Roman" panose="02020603050405020304" pitchFamily="18" charset="0"/>
              </a:rPr>
              <a:t> </a:t>
            </a:r>
            <a:r>
              <a:rPr lang="en-US" sz="2000" b="1" i="1" dirty="0" err="1">
                <a:latin typeface="Book Antiqua" panose="02040602050305030304" pitchFamily="18" charset="0"/>
                <a:cs typeface="Times New Roman" panose="02020603050405020304" pitchFamily="18" charset="0"/>
              </a:rPr>
              <a:t>dhënien</a:t>
            </a:r>
            <a:r>
              <a:rPr lang="en-US" sz="2000" b="1" i="1" dirty="0">
                <a:latin typeface="Book Antiqua" panose="02040602050305030304" pitchFamily="18" charset="0"/>
                <a:cs typeface="Times New Roman" panose="02020603050405020304" pitchFamily="18" charset="0"/>
              </a:rPr>
              <a:t> </a:t>
            </a:r>
            <a:r>
              <a:rPr lang="en-US" sz="2000" b="1" i="1" dirty="0" err="1">
                <a:latin typeface="Book Antiqua" panose="02040602050305030304" pitchFamily="18" charset="0"/>
                <a:cs typeface="Times New Roman" panose="02020603050405020304" pitchFamily="18" charset="0"/>
              </a:rPr>
              <a:t>direkt</a:t>
            </a:r>
            <a:r>
              <a:rPr lang="en-US" sz="2000" b="1" i="1" dirty="0">
                <a:latin typeface="Book Antiqua" panose="02040602050305030304" pitchFamily="18" charset="0"/>
                <a:cs typeface="Times New Roman" panose="02020603050405020304" pitchFamily="18" charset="0"/>
              </a:rPr>
              <a:t> </a:t>
            </a:r>
            <a:r>
              <a:rPr lang="en-US" sz="2000" b="1" i="1" dirty="0" err="1">
                <a:latin typeface="Book Antiqua" panose="02040602050305030304" pitchFamily="18" charset="0"/>
                <a:cs typeface="Times New Roman" panose="02020603050405020304" pitchFamily="18" charset="0"/>
              </a:rPr>
              <a:t>ose</a:t>
            </a:r>
            <a:r>
              <a:rPr lang="en-US" sz="2000" b="1" i="1" dirty="0">
                <a:latin typeface="Book Antiqua" panose="02040602050305030304" pitchFamily="18" charset="0"/>
                <a:cs typeface="Times New Roman" panose="02020603050405020304" pitchFamily="18" charset="0"/>
              </a:rPr>
              <a:t> </a:t>
            </a:r>
            <a:r>
              <a:rPr lang="en-US" sz="2000" b="1" i="1" dirty="0" err="1">
                <a:latin typeface="Book Antiqua" panose="02040602050305030304" pitchFamily="18" charset="0"/>
                <a:cs typeface="Times New Roman" panose="02020603050405020304" pitchFamily="18" charset="0"/>
              </a:rPr>
              <a:t>indirekt</a:t>
            </a:r>
            <a:r>
              <a:rPr lang="en-US" sz="2000" b="1" i="1" dirty="0">
                <a:latin typeface="Book Antiqua" panose="02040602050305030304" pitchFamily="18" charset="0"/>
                <a:cs typeface="Times New Roman" panose="02020603050405020304" pitchFamily="18" charset="0"/>
              </a:rPr>
              <a:t> </a:t>
            </a:r>
            <a:r>
              <a:rPr lang="en-US" sz="2000" b="1" i="1" dirty="0" err="1">
                <a:latin typeface="Book Antiqua" panose="02040602050305030304" pitchFamily="18" charset="0"/>
                <a:cs typeface="Times New Roman" panose="02020603050405020304" pitchFamily="18" charset="0"/>
              </a:rPr>
              <a:t>te</a:t>
            </a:r>
            <a:r>
              <a:rPr lang="en-US" sz="2000" b="1" i="1" dirty="0">
                <a:latin typeface="Book Antiqua" panose="02040602050305030304" pitchFamily="18" charset="0"/>
                <a:cs typeface="Times New Roman" panose="02020603050405020304" pitchFamily="18" charset="0"/>
              </a:rPr>
              <a:t> </a:t>
            </a:r>
            <a:r>
              <a:rPr lang="en-US" sz="2000" b="1" i="1" u="sng" dirty="0" err="1">
                <a:latin typeface="Book Antiqua" panose="02040602050305030304" pitchFamily="18" charset="0"/>
                <a:cs typeface="Times New Roman" panose="02020603050405020304" pitchFamily="18" charset="0"/>
              </a:rPr>
              <a:t>çfarëdolloj</a:t>
            </a:r>
            <a:r>
              <a:rPr lang="en-US" sz="2000" b="1" i="1" u="sng" dirty="0">
                <a:latin typeface="Book Antiqua" panose="02040602050305030304" pitchFamily="18" charset="0"/>
                <a:cs typeface="Times New Roman" panose="02020603050405020304" pitchFamily="18" charset="0"/>
              </a:rPr>
              <a:t> </a:t>
            </a:r>
            <a:r>
              <a:rPr lang="en-US" sz="2000" b="1" i="1" u="sng" dirty="0" err="1">
                <a:latin typeface="Book Antiqua" panose="02040602050305030304" pitchFamily="18" charset="0"/>
                <a:cs typeface="Times New Roman" panose="02020603050405020304" pitchFamily="18" charset="0"/>
              </a:rPr>
              <a:t>avantazhi</a:t>
            </a:r>
            <a:r>
              <a:rPr lang="en-US" sz="2000" b="1" i="1" dirty="0">
                <a:latin typeface="Book Antiqua" panose="02040602050305030304" pitchFamily="18" charset="0"/>
                <a:cs typeface="Times New Roman" panose="02020603050405020304" pitchFamily="18" charset="0"/>
              </a:rPr>
              <a:t>, </a:t>
            </a:r>
            <a:r>
              <a:rPr lang="en-US" sz="2000" b="1" i="1" dirty="0" err="1">
                <a:latin typeface="Book Antiqua" panose="02040602050305030304" pitchFamily="18" charset="0"/>
                <a:cs typeface="Times New Roman" panose="02020603050405020304" pitchFamily="18" charset="0"/>
              </a:rPr>
              <a:t>qe</a:t>
            </a:r>
            <a:r>
              <a:rPr lang="en-US" sz="2000" b="1" i="1" dirty="0">
                <a:latin typeface="Book Antiqua" panose="02040602050305030304" pitchFamily="18" charset="0"/>
                <a:cs typeface="Times New Roman" panose="02020603050405020304" pitchFamily="18" charset="0"/>
              </a:rPr>
              <a:t> </a:t>
            </a:r>
            <a:r>
              <a:rPr lang="en-US" sz="2000" b="1" i="1" dirty="0" err="1">
                <a:latin typeface="Book Antiqua" panose="02040602050305030304" pitchFamily="18" charset="0"/>
                <a:cs typeface="Times New Roman" panose="02020603050405020304" pitchFamily="18" charset="0"/>
              </a:rPr>
              <a:t>nuk</a:t>
            </a:r>
            <a:r>
              <a:rPr lang="en-US" sz="2000" b="1" i="1" dirty="0">
                <a:latin typeface="Book Antiqua" panose="02040602050305030304" pitchFamily="18" charset="0"/>
                <a:cs typeface="Times New Roman" panose="02020603050405020304" pitchFamily="18" charset="0"/>
              </a:rPr>
              <a:t> </a:t>
            </a:r>
            <a:r>
              <a:rPr lang="en-US" sz="2000" b="1" i="1" dirty="0" err="1">
                <a:latin typeface="Book Antiqua" panose="02040602050305030304" pitchFamily="18" charset="0"/>
                <a:cs typeface="Times New Roman" panose="02020603050405020304" pitchFamily="18" charset="0"/>
              </a:rPr>
              <a:t>i</a:t>
            </a:r>
            <a:r>
              <a:rPr lang="en-US" sz="2000" b="1" i="1" dirty="0">
                <a:latin typeface="Book Antiqua" panose="02040602050305030304" pitchFamily="18" charset="0"/>
                <a:cs typeface="Times New Roman" panose="02020603050405020304" pitchFamily="18" charset="0"/>
              </a:rPr>
              <a:t> </a:t>
            </a:r>
            <a:r>
              <a:rPr lang="en-US" sz="2000" b="1" i="1" dirty="0" err="1">
                <a:latin typeface="Book Antiqua" panose="02040602050305030304" pitchFamily="18" charset="0"/>
                <a:cs typeface="Times New Roman" panose="02020603050405020304" pitchFamily="18" charset="0"/>
              </a:rPr>
              <a:t>takon</a:t>
            </a:r>
            <a:r>
              <a:rPr lang="en-US" sz="2000" b="1" i="1" dirty="0">
                <a:latin typeface="Book Antiqua" panose="02040602050305030304" pitchFamily="18" charset="0"/>
                <a:cs typeface="Times New Roman" panose="02020603050405020304" pitchFamily="18" charset="0"/>
              </a:rPr>
              <a:t> </a:t>
            </a:r>
            <a:r>
              <a:rPr lang="en-US" sz="2000" b="1" i="1" dirty="0" err="1">
                <a:latin typeface="Book Antiqua" panose="02040602050305030304" pitchFamily="18" charset="0"/>
                <a:cs typeface="Times New Roman" panose="02020603050405020304" pitchFamily="18" charset="0"/>
              </a:rPr>
              <a:t>cilitdo</a:t>
            </a:r>
            <a:r>
              <a:rPr lang="en-US" sz="2000" b="1" i="1" dirty="0">
                <a:latin typeface="Book Antiqua" panose="02040602050305030304" pitchFamily="18" charset="0"/>
                <a:cs typeface="Times New Roman" panose="02020603050405020304" pitchFamily="18" charset="0"/>
              </a:rPr>
              <a:t> </a:t>
            </a:r>
            <a:r>
              <a:rPr lang="en-US" sz="2000" b="1" i="1" dirty="0" err="1">
                <a:latin typeface="Book Antiqua" panose="02040602050305030304" pitchFamily="18" charset="0"/>
                <a:cs typeface="Times New Roman" panose="02020603050405020304" pitchFamily="18" charset="0"/>
              </a:rPr>
              <a:t>zyrtari</a:t>
            </a:r>
            <a:r>
              <a:rPr lang="en-US" sz="2000" b="1" i="1" dirty="0">
                <a:latin typeface="Book Antiqua" panose="02040602050305030304" pitchFamily="18" charset="0"/>
                <a:cs typeface="Times New Roman" panose="02020603050405020304" pitchFamily="18" charset="0"/>
              </a:rPr>
              <a:t> </a:t>
            </a:r>
            <a:r>
              <a:rPr lang="en-US" sz="2000" b="1" i="1" dirty="0" err="1">
                <a:latin typeface="Book Antiqua" panose="02040602050305030304" pitchFamily="18" charset="0"/>
                <a:cs typeface="Times New Roman" panose="02020603050405020304" pitchFamily="18" charset="0"/>
              </a:rPr>
              <a:t>publik</a:t>
            </a:r>
            <a:r>
              <a:rPr lang="en-US" sz="2000" b="1" i="1" dirty="0">
                <a:latin typeface="Book Antiqua" panose="02040602050305030304" pitchFamily="18" charset="0"/>
                <a:cs typeface="Times New Roman" panose="02020603050405020304" pitchFamily="18" charset="0"/>
              </a:rPr>
              <a:t> </a:t>
            </a:r>
            <a:r>
              <a:rPr lang="en-US" sz="2000" b="1" i="1" dirty="0" err="1">
                <a:latin typeface="Book Antiqua" panose="02040602050305030304" pitchFamily="18" charset="0"/>
                <a:cs typeface="Times New Roman" panose="02020603050405020304" pitchFamily="18" charset="0"/>
              </a:rPr>
              <a:t>te</a:t>
            </a:r>
            <a:r>
              <a:rPr lang="en-US" sz="2000" b="1" i="1" dirty="0">
                <a:latin typeface="Book Antiqua" panose="02040602050305030304" pitchFamily="18" charset="0"/>
                <a:cs typeface="Times New Roman" panose="02020603050405020304" pitchFamily="18" charset="0"/>
              </a:rPr>
              <a:t> </a:t>
            </a:r>
            <a:r>
              <a:rPr lang="en-US" sz="2000" b="1" i="1" dirty="0" err="1">
                <a:latin typeface="Book Antiqua" panose="02040602050305030304" pitchFamily="18" charset="0"/>
                <a:cs typeface="Times New Roman" panose="02020603050405020304" pitchFamily="18" charset="0"/>
              </a:rPr>
              <a:t>asaj</a:t>
            </a:r>
            <a:r>
              <a:rPr lang="en-US" sz="2000" b="1" i="1" dirty="0">
                <a:latin typeface="Book Antiqua" panose="02040602050305030304" pitchFamily="18" charset="0"/>
                <a:cs typeface="Times New Roman" panose="02020603050405020304" pitchFamily="18" charset="0"/>
              </a:rPr>
              <a:t> Pale, </a:t>
            </a:r>
            <a:r>
              <a:rPr lang="en-US" sz="2000" b="1" i="1" dirty="0" err="1">
                <a:latin typeface="Book Antiqua" panose="02040602050305030304" pitchFamily="18" charset="0"/>
                <a:cs typeface="Times New Roman" panose="02020603050405020304" pitchFamily="18" charset="0"/>
              </a:rPr>
              <a:t>për</a:t>
            </a:r>
            <a:r>
              <a:rPr lang="en-US" sz="2000" b="1" i="1" dirty="0">
                <a:latin typeface="Book Antiqua" panose="02040602050305030304" pitchFamily="18" charset="0"/>
                <a:cs typeface="Times New Roman" panose="02020603050405020304" pitchFamily="18" charset="0"/>
              </a:rPr>
              <a:t> </a:t>
            </a:r>
            <a:r>
              <a:rPr lang="en-US" sz="2000" b="1" i="1" dirty="0" err="1">
                <a:latin typeface="Book Antiqua" panose="02040602050305030304" pitchFamily="18" charset="0"/>
                <a:cs typeface="Times New Roman" panose="02020603050405020304" pitchFamily="18" charset="0"/>
              </a:rPr>
              <a:t>vete</a:t>
            </a:r>
            <a:r>
              <a:rPr lang="en-US" sz="2000" b="1" i="1" dirty="0">
                <a:latin typeface="Book Antiqua" panose="02040602050305030304" pitchFamily="18" charset="0"/>
                <a:cs typeface="Times New Roman" panose="02020603050405020304" pitchFamily="18" charset="0"/>
              </a:rPr>
              <a:t> </a:t>
            </a:r>
            <a:r>
              <a:rPr lang="en-US" sz="2000" b="1" i="1" dirty="0" err="1">
                <a:latin typeface="Book Antiqua" panose="02040602050305030304" pitchFamily="18" charset="0"/>
                <a:cs typeface="Times New Roman" panose="02020603050405020304" pitchFamily="18" charset="0"/>
              </a:rPr>
              <a:t>ose</a:t>
            </a:r>
            <a:r>
              <a:rPr lang="en-US" sz="2000" b="1" i="1" dirty="0">
                <a:latin typeface="Book Antiqua" panose="02040602050305030304" pitchFamily="18" charset="0"/>
                <a:cs typeface="Times New Roman" panose="02020603050405020304" pitchFamily="18" charset="0"/>
              </a:rPr>
              <a:t> </a:t>
            </a:r>
            <a:r>
              <a:rPr lang="en-US" sz="2000" b="1" i="1" dirty="0" err="1">
                <a:latin typeface="Book Antiqua" panose="02040602050305030304" pitchFamily="18" charset="0"/>
                <a:cs typeface="Times New Roman" panose="02020603050405020304" pitchFamily="18" charset="0"/>
              </a:rPr>
              <a:t>për</a:t>
            </a:r>
            <a:r>
              <a:rPr lang="en-US" sz="2000" b="1" i="1" dirty="0">
                <a:latin typeface="Book Antiqua" panose="02040602050305030304" pitchFamily="18" charset="0"/>
                <a:cs typeface="Times New Roman" panose="02020603050405020304" pitchFamily="18" charset="0"/>
              </a:rPr>
              <a:t> dike </a:t>
            </a:r>
            <a:r>
              <a:rPr lang="en-US" sz="2000" b="1" i="1" dirty="0" err="1">
                <a:latin typeface="Book Antiqua" panose="02040602050305030304" pitchFamily="18" charset="0"/>
                <a:cs typeface="Times New Roman" panose="02020603050405020304" pitchFamily="18" charset="0"/>
              </a:rPr>
              <a:t>tjetër</a:t>
            </a:r>
            <a:r>
              <a:rPr lang="en-US" sz="2000" b="1" i="1" dirty="0">
                <a:latin typeface="Book Antiqua" panose="02040602050305030304" pitchFamily="18" charset="0"/>
                <a:cs typeface="Times New Roman" panose="02020603050405020304" pitchFamily="18" charset="0"/>
              </a:rPr>
              <a:t>, </a:t>
            </a:r>
            <a:r>
              <a:rPr lang="en-US" sz="2000" b="1" i="1" dirty="0" err="1">
                <a:latin typeface="Book Antiqua" panose="02040602050305030304" pitchFamily="18" charset="0"/>
                <a:cs typeface="Times New Roman" panose="02020603050405020304" pitchFamily="18" charset="0"/>
              </a:rPr>
              <a:t>ndaj</a:t>
            </a:r>
            <a:r>
              <a:rPr lang="en-US" sz="2000" b="1" i="1" dirty="0">
                <a:latin typeface="Book Antiqua" panose="02040602050305030304" pitchFamily="18" charset="0"/>
                <a:cs typeface="Times New Roman" panose="02020603050405020304" pitchFamily="18" charset="0"/>
              </a:rPr>
              <a:t> </a:t>
            </a:r>
            <a:r>
              <a:rPr lang="en-US" sz="2000" b="1" i="1" dirty="0" err="1">
                <a:latin typeface="Book Antiqua" panose="02040602050305030304" pitchFamily="18" charset="0"/>
                <a:cs typeface="Times New Roman" panose="02020603050405020304" pitchFamily="18" charset="0"/>
              </a:rPr>
              <a:t>tij</a:t>
            </a:r>
            <a:r>
              <a:rPr lang="en-US" sz="2000" b="1" i="1" dirty="0">
                <a:latin typeface="Book Antiqua" panose="02040602050305030304" pitchFamily="18" charset="0"/>
                <a:cs typeface="Times New Roman" panose="02020603050405020304" pitchFamily="18" charset="0"/>
              </a:rPr>
              <a:t>/</a:t>
            </a:r>
            <a:r>
              <a:rPr lang="en-US" sz="2000" b="1" i="1" dirty="0" err="1">
                <a:latin typeface="Book Antiqua" panose="02040602050305030304" pitchFamily="18" charset="0"/>
                <a:cs typeface="Times New Roman" panose="02020603050405020304" pitchFamily="18" charset="0"/>
              </a:rPr>
              <a:t>saj</a:t>
            </a:r>
            <a:r>
              <a:rPr lang="en-US" sz="2000" b="1" i="1" dirty="0">
                <a:latin typeface="Book Antiqua" panose="02040602050305030304" pitchFamily="18" charset="0"/>
                <a:cs typeface="Times New Roman" panose="02020603050405020304" pitchFamily="18" charset="0"/>
              </a:rPr>
              <a:t>, </a:t>
            </a:r>
            <a:r>
              <a:rPr lang="en-US" sz="2000" b="1" i="1" dirty="0" err="1">
                <a:latin typeface="Book Antiqua" panose="02040602050305030304" pitchFamily="18" charset="0"/>
                <a:cs typeface="Times New Roman" panose="02020603050405020304" pitchFamily="18" charset="0"/>
              </a:rPr>
              <a:t>për</a:t>
            </a:r>
            <a:r>
              <a:rPr lang="en-US" sz="2000" b="1" i="1" dirty="0">
                <a:latin typeface="Book Antiqua" panose="02040602050305030304" pitchFamily="18" charset="0"/>
                <a:cs typeface="Times New Roman" panose="02020603050405020304" pitchFamily="18" charset="0"/>
              </a:rPr>
              <a:t> </a:t>
            </a:r>
            <a:r>
              <a:rPr lang="en-US" sz="2000" b="1" i="1" dirty="0" err="1">
                <a:latin typeface="Book Antiqua" panose="02040602050305030304" pitchFamily="18" charset="0"/>
                <a:cs typeface="Times New Roman" panose="02020603050405020304" pitchFamily="18" charset="0"/>
              </a:rPr>
              <a:t>te</a:t>
            </a:r>
            <a:r>
              <a:rPr lang="en-US" sz="2000" b="1" i="1" dirty="0">
                <a:latin typeface="Book Antiqua" panose="02040602050305030304" pitchFamily="18" charset="0"/>
                <a:cs typeface="Times New Roman" panose="02020603050405020304" pitchFamily="18" charset="0"/>
              </a:rPr>
              <a:t> </a:t>
            </a:r>
            <a:r>
              <a:rPr lang="en-US" sz="2000" b="1" i="1" dirty="0" err="1">
                <a:latin typeface="Book Antiqua" panose="02040602050305030304" pitchFamily="18" charset="0"/>
                <a:cs typeface="Times New Roman" panose="02020603050405020304" pitchFamily="18" charset="0"/>
              </a:rPr>
              <a:t>vepruar</a:t>
            </a:r>
            <a:r>
              <a:rPr lang="en-US" sz="2000" b="1" i="1" dirty="0">
                <a:latin typeface="Book Antiqua" panose="02040602050305030304" pitchFamily="18" charset="0"/>
                <a:cs typeface="Times New Roman" panose="02020603050405020304" pitchFamily="18" charset="0"/>
              </a:rPr>
              <a:t> </a:t>
            </a:r>
            <a:r>
              <a:rPr lang="en-US" sz="2000" b="1" i="1" dirty="0" err="1">
                <a:latin typeface="Book Antiqua" panose="02040602050305030304" pitchFamily="18" charset="0"/>
                <a:cs typeface="Times New Roman" panose="02020603050405020304" pitchFamily="18" charset="0"/>
              </a:rPr>
              <a:t>ose</a:t>
            </a:r>
            <a:r>
              <a:rPr lang="en-US" sz="2000" b="1" i="1" dirty="0">
                <a:latin typeface="Book Antiqua" panose="02040602050305030304" pitchFamily="18" charset="0"/>
                <a:cs typeface="Times New Roman" panose="02020603050405020304" pitchFamily="18" charset="0"/>
              </a:rPr>
              <a:t> </a:t>
            </a:r>
            <a:r>
              <a:rPr lang="en-US" sz="2000" b="1" i="1" dirty="0" err="1">
                <a:latin typeface="Book Antiqua" panose="02040602050305030304" pitchFamily="18" charset="0"/>
                <a:cs typeface="Times New Roman" panose="02020603050405020304" pitchFamily="18" charset="0"/>
              </a:rPr>
              <a:t>mosvepruar</a:t>
            </a:r>
            <a:r>
              <a:rPr lang="en-US" sz="2000" b="1" i="1" dirty="0">
                <a:latin typeface="Book Antiqua" panose="02040602050305030304" pitchFamily="18" charset="0"/>
                <a:cs typeface="Times New Roman" panose="02020603050405020304" pitchFamily="18" charset="0"/>
              </a:rPr>
              <a:t> ne </a:t>
            </a:r>
            <a:r>
              <a:rPr lang="en-US" sz="2000" b="1" i="1" dirty="0" err="1">
                <a:latin typeface="Book Antiqua" panose="02040602050305030304" pitchFamily="18" charset="0"/>
                <a:cs typeface="Times New Roman" panose="02020603050405020304" pitchFamily="18" charset="0"/>
              </a:rPr>
              <a:t>ushtrim</a:t>
            </a:r>
            <a:r>
              <a:rPr lang="en-US" sz="2000" b="1" i="1" dirty="0">
                <a:latin typeface="Book Antiqua" panose="02040602050305030304" pitchFamily="18" charset="0"/>
                <a:cs typeface="Times New Roman" panose="02020603050405020304" pitchFamily="18" charset="0"/>
              </a:rPr>
              <a:t> </a:t>
            </a:r>
            <a:r>
              <a:rPr lang="en-US" sz="2000" b="1" i="1" dirty="0" err="1">
                <a:latin typeface="Book Antiqua" panose="02040602050305030304" pitchFamily="18" charset="0"/>
                <a:cs typeface="Times New Roman" panose="02020603050405020304" pitchFamily="18" charset="0"/>
              </a:rPr>
              <a:t>te</a:t>
            </a:r>
            <a:r>
              <a:rPr lang="en-US" sz="2000" b="1" i="1" dirty="0">
                <a:latin typeface="Book Antiqua" panose="02040602050305030304" pitchFamily="18" charset="0"/>
                <a:cs typeface="Times New Roman" panose="02020603050405020304" pitchFamily="18" charset="0"/>
              </a:rPr>
              <a:t> </a:t>
            </a:r>
            <a:r>
              <a:rPr lang="en-US" sz="2000" b="1" i="1" dirty="0" err="1">
                <a:latin typeface="Book Antiqua" panose="02040602050305030304" pitchFamily="18" charset="0"/>
                <a:cs typeface="Times New Roman" panose="02020603050405020304" pitchFamily="18" charset="0"/>
              </a:rPr>
              <a:t>funksioneve</a:t>
            </a:r>
            <a:r>
              <a:rPr lang="en-US" sz="2000" b="1" i="1" dirty="0">
                <a:latin typeface="Book Antiqua" panose="02040602050305030304" pitchFamily="18" charset="0"/>
                <a:cs typeface="Times New Roman" panose="02020603050405020304" pitchFamily="18" charset="0"/>
              </a:rPr>
              <a:t> </a:t>
            </a:r>
            <a:r>
              <a:rPr lang="en-US" sz="2000" b="1" i="1" dirty="0" err="1">
                <a:latin typeface="Book Antiqua" panose="02040602050305030304" pitchFamily="18" charset="0"/>
                <a:cs typeface="Times New Roman" panose="02020603050405020304" pitchFamily="18" charset="0"/>
              </a:rPr>
              <a:t>te</a:t>
            </a:r>
            <a:r>
              <a:rPr lang="en-US" sz="2000" b="1" i="1" dirty="0">
                <a:latin typeface="Book Antiqua" panose="02040602050305030304" pitchFamily="18" charset="0"/>
                <a:cs typeface="Times New Roman" panose="02020603050405020304" pitchFamily="18" charset="0"/>
              </a:rPr>
              <a:t> </a:t>
            </a:r>
            <a:r>
              <a:rPr lang="en-US" sz="2000" b="1" i="1" dirty="0" err="1">
                <a:latin typeface="Book Antiqua" panose="02040602050305030304" pitchFamily="18" charset="0"/>
                <a:cs typeface="Times New Roman" panose="02020603050405020304" pitchFamily="18" charset="0"/>
              </a:rPr>
              <a:t>tij</a:t>
            </a:r>
            <a:r>
              <a:rPr lang="en-US" sz="2000" b="1" i="1" dirty="0">
                <a:latin typeface="Book Antiqua" panose="02040602050305030304" pitchFamily="18" charset="0"/>
                <a:cs typeface="Times New Roman" panose="02020603050405020304" pitchFamily="18" charset="0"/>
              </a:rPr>
              <a:t>/</a:t>
            </a:r>
            <a:r>
              <a:rPr lang="en-US" sz="2000" b="1" i="1" dirty="0" err="1">
                <a:latin typeface="Book Antiqua" panose="02040602050305030304" pitchFamily="18" charset="0"/>
                <a:cs typeface="Times New Roman" panose="02020603050405020304" pitchFamily="18" charset="0"/>
              </a:rPr>
              <a:t>saj</a:t>
            </a:r>
            <a:r>
              <a:rPr lang="en-US" sz="2000" b="1" i="1" dirty="0">
                <a:latin typeface="Book Antiqua" panose="02040602050305030304" pitchFamily="18" charset="0"/>
                <a:cs typeface="Times New Roman" panose="02020603050405020304" pitchFamily="18" charset="0"/>
              </a:rPr>
              <a:t>.”.</a:t>
            </a:r>
          </a:p>
          <a:p>
            <a:pPr algn="just"/>
            <a:r>
              <a:rPr lang="en-US" sz="2000" b="1" i="1" dirty="0">
                <a:latin typeface="Book Antiqua" panose="02040602050305030304" pitchFamily="18" charset="0"/>
                <a:cs typeface="Times New Roman" panose="02020603050405020304" pitchFamily="18" charset="0"/>
              </a:rPr>
              <a:t> </a:t>
            </a:r>
            <a:r>
              <a:rPr lang="en-US" sz="2000" dirty="0" err="1">
                <a:latin typeface="Book Antiqua" panose="02040602050305030304" pitchFamily="18" charset="0"/>
                <a:cs typeface="Times New Roman" panose="02020603050405020304" pitchFamily="18" charset="0"/>
              </a:rPr>
              <a:t>Në</a:t>
            </a:r>
            <a:r>
              <a:rPr lang="en-US" sz="2000" dirty="0">
                <a:latin typeface="Book Antiqua" panose="02040602050305030304" pitchFamily="18" charset="0"/>
                <a:cs typeface="Times New Roman" panose="02020603050405020304" pitchFamily="18" charset="0"/>
              </a:rPr>
              <a:t> </a:t>
            </a:r>
            <a:r>
              <a:rPr lang="en-US" sz="2000" dirty="0" err="1">
                <a:latin typeface="Book Antiqua" panose="02040602050305030304" pitchFamily="18" charset="0"/>
                <a:cs typeface="Times New Roman" panose="02020603050405020304" pitchFamily="18" charset="0"/>
              </a:rPr>
              <a:t>nenin</a:t>
            </a:r>
            <a:r>
              <a:rPr lang="en-US" sz="2000" dirty="0">
                <a:latin typeface="Book Antiqua" panose="02040602050305030304" pitchFamily="18" charset="0"/>
                <a:cs typeface="Times New Roman" panose="02020603050405020304" pitchFamily="18" charset="0"/>
              </a:rPr>
              <a:t> 3 </a:t>
            </a:r>
            <a:r>
              <a:rPr lang="en-US" sz="2000" dirty="0" err="1">
                <a:latin typeface="Book Antiqua" panose="02040602050305030304" pitchFamily="18" charset="0"/>
                <a:cs typeface="Times New Roman" panose="02020603050405020304" pitchFamily="18" charset="0"/>
              </a:rPr>
              <a:t>të</a:t>
            </a:r>
            <a:r>
              <a:rPr lang="en-US" sz="2000" dirty="0">
                <a:latin typeface="Book Antiqua" panose="02040602050305030304" pitchFamily="18" charset="0"/>
                <a:cs typeface="Times New Roman" panose="02020603050405020304" pitchFamily="18" charset="0"/>
              </a:rPr>
              <a:t> </a:t>
            </a:r>
            <a:r>
              <a:rPr lang="en-US" sz="2000" dirty="0" err="1">
                <a:latin typeface="Book Antiqua" panose="02040602050305030304" pitchFamily="18" charset="0"/>
                <a:cs typeface="Times New Roman" panose="02020603050405020304" pitchFamily="18" charset="0"/>
              </a:rPr>
              <a:t>Konventës</a:t>
            </a:r>
            <a:r>
              <a:rPr lang="en-US" sz="2000" dirty="0">
                <a:latin typeface="Book Antiqua" panose="02040602050305030304" pitchFamily="18" charset="0"/>
                <a:cs typeface="Times New Roman" panose="02020603050405020304" pitchFamily="18" charset="0"/>
              </a:rPr>
              <a:t> </a:t>
            </a:r>
            <a:r>
              <a:rPr lang="en-US" sz="2000" dirty="0" err="1">
                <a:latin typeface="Book Antiqua" panose="02040602050305030304" pitchFamily="18" charset="0"/>
                <a:cs typeface="Times New Roman" panose="02020603050405020304" pitchFamily="18" charset="0"/>
              </a:rPr>
              <a:t>Penale</a:t>
            </a:r>
            <a:r>
              <a:rPr lang="en-US" sz="2000" dirty="0">
                <a:latin typeface="Book Antiqua" panose="02040602050305030304" pitchFamily="18" charset="0"/>
                <a:cs typeface="Times New Roman" panose="02020603050405020304" pitchFamily="18" charset="0"/>
              </a:rPr>
              <a:t> </a:t>
            </a:r>
            <a:r>
              <a:rPr lang="en-US" sz="2000" dirty="0" err="1">
                <a:latin typeface="Book Antiqua" panose="02040602050305030304" pitchFamily="18" charset="0"/>
                <a:cs typeface="Times New Roman" panose="02020603050405020304" pitchFamily="18" charset="0"/>
              </a:rPr>
              <a:t>për</a:t>
            </a:r>
            <a:r>
              <a:rPr lang="en-US" sz="2000" dirty="0">
                <a:latin typeface="Book Antiqua" panose="02040602050305030304" pitchFamily="18" charset="0"/>
                <a:cs typeface="Times New Roman" panose="02020603050405020304" pitchFamily="18" charset="0"/>
              </a:rPr>
              <a:t> </a:t>
            </a:r>
            <a:r>
              <a:rPr lang="en-US" sz="2000" dirty="0" err="1">
                <a:latin typeface="Book Antiqua" panose="02040602050305030304" pitchFamily="18" charset="0"/>
                <a:cs typeface="Times New Roman" panose="02020603050405020304" pitchFamily="18" charset="0"/>
              </a:rPr>
              <a:t>Korrupsionit</a:t>
            </a:r>
            <a:r>
              <a:rPr lang="en-US" sz="2000" dirty="0">
                <a:latin typeface="Book Antiqua" panose="02040602050305030304" pitchFamily="18" charset="0"/>
                <a:cs typeface="Times New Roman" panose="02020603050405020304" pitchFamily="18" charset="0"/>
              </a:rPr>
              <a:t> </a:t>
            </a:r>
            <a:r>
              <a:rPr lang="en-US" sz="2000" dirty="0" err="1">
                <a:latin typeface="Book Antiqua" panose="02040602050305030304" pitchFamily="18" charset="0"/>
                <a:cs typeface="Times New Roman" panose="02020603050405020304" pitchFamily="18" charset="0"/>
              </a:rPr>
              <a:t>jepet</a:t>
            </a:r>
            <a:r>
              <a:rPr lang="en-US" sz="2000" dirty="0">
                <a:latin typeface="Book Antiqua" panose="02040602050305030304" pitchFamily="18" charset="0"/>
                <a:cs typeface="Times New Roman" panose="02020603050405020304" pitchFamily="18" charset="0"/>
              </a:rPr>
              <a:t> </a:t>
            </a:r>
            <a:r>
              <a:rPr lang="en-US" sz="2000" b="1" u="sng" dirty="0" err="1">
                <a:latin typeface="Book Antiqua" panose="02040602050305030304" pitchFamily="18" charset="0"/>
                <a:cs typeface="Times New Roman" panose="02020603050405020304" pitchFamily="18" charset="0"/>
              </a:rPr>
              <a:t>kuptimi</a:t>
            </a:r>
            <a:r>
              <a:rPr lang="en-US" sz="2000" b="1" u="sng" dirty="0">
                <a:latin typeface="Book Antiqua" panose="02040602050305030304" pitchFamily="18" charset="0"/>
                <a:cs typeface="Times New Roman" panose="02020603050405020304" pitchFamily="18" charset="0"/>
              </a:rPr>
              <a:t> </a:t>
            </a:r>
            <a:r>
              <a:rPr lang="en-US" sz="2000" b="1" u="sng" dirty="0" err="1">
                <a:latin typeface="Book Antiqua" panose="02040602050305030304" pitchFamily="18" charset="0"/>
                <a:cs typeface="Times New Roman" panose="02020603050405020304" pitchFamily="18" charset="0"/>
              </a:rPr>
              <a:t>i</a:t>
            </a:r>
            <a:r>
              <a:rPr lang="en-US" sz="2000" b="1" u="sng" dirty="0">
                <a:latin typeface="Book Antiqua" panose="02040602050305030304" pitchFamily="18" charset="0"/>
                <a:cs typeface="Times New Roman" panose="02020603050405020304" pitchFamily="18" charset="0"/>
              </a:rPr>
              <a:t> </a:t>
            </a:r>
            <a:r>
              <a:rPr lang="en-US" sz="2000" b="1" u="sng" dirty="0" err="1">
                <a:latin typeface="Book Antiqua" panose="02040602050305030304" pitchFamily="18" charset="0"/>
                <a:cs typeface="Times New Roman" panose="02020603050405020304" pitchFamily="18" charset="0"/>
              </a:rPr>
              <a:t>korrupsionit</a:t>
            </a:r>
            <a:r>
              <a:rPr lang="en-US" sz="2000" b="1" u="sng" dirty="0">
                <a:latin typeface="Book Antiqua" panose="02040602050305030304" pitchFamily="18" charset="0"/>
                <a:cs typeface="Times New Roman" panose="02020603050405020304" pitchFamily="18" charset="0"/>
              </a:rPr>
              <a:t> </a:t>
            </a:r>
            <a:r>
              <a:rPr lang="en-US" sz="2000" b="1" u="sng" dirty="0" err="1">
                <a:latin typeface="Book Antiqua" panose="02040602050305030304" pitchFamily="18" charset="0"/>
                <a:cs typeface="Times New Roman" panose="02020603050405020304" pitchFamily="18" charset="0"/>
              </a:rPr>
              <a:t>pasiv</a:t>
            </a:r>
            <a:r>
              <a:rPr lang="en-US" sz="2000" b="1" u="sng" dirty="0">
                <a:latin typeface="Book Antiqua" panose="02040602050305030304" pitchFamily="18" charset="0"/>
                <a:cs typeface="Times New Roman" panose="02020603050405020304" pitchFamily="18" charset="0"/>
              </a:rPr>
              <a:t> </a:t>
            </a:r>
            <a:r>
              <a:rPr lang="en-US" sz="2000" dirty="0" err="1">
                <a:latin typeface="Book Antiqua" panose="02040602050305030304" pitchFamily="18" charset="0"/>
                <a:cs typeface="Times New Roman" panose="02020603050405020304" pitchFamily="18" charset="0"/>
              </a:rPr>
              <a:t>të</a:t>
            </a:r>
            <a:r>
              <a:rPr lang="en-US" sz="2000" dirty="0">
                <a:latin typeface="Book Antiqua" panose="02040602050305030304" pitchFamily="18" charset="0"/>
                <a:cs typeface="Times New Roman" panose="02020603050405020304" pitchFamily="18" charset="0"/>
              </a:rPr>
              <a:t> </a:t>
            </a:r>
            <a:r>
              <a:rPr lang="en-US" sz="2000" dirty="0" err="1">
                <a:latin typeface="Book Antiqua" panose="02040602050305030304" pitchFamily="18" charset="0"/>
                <a:cs typeface="Times New Roman" panose="02020603050405020304" pitchFamily="18" charset="0"/>
              </a:rPr>
              <a:t>zyrtarëve</a:t>
            </a:r>
            <a:r>
              <a:rPr lang="en-US" sz="2000" dirty="0">
                <a:latin typeface="Book Antiqua" panose="02040602050305030304" pitchFamily="18" charset="0"/>
                <a:cs typeface="Times New Roman" panose="02020603050405020304" pitchFamily="18" charset="0"/>
              </a:rPr>
              <a:t> </a:t>
            </a:r>
            <a:r>
              <a:rPr lang="en-US" sz="2000" dirty="0" err="1">
                <a:latin typeface="Book Antiqua" panose="02040602050305030304" pitchFamily="18" charset="0"/>
                <a:cs typeface="Times New Roman" panose="02020603050405020304" pitchFamily="18" charset="0"/>
              </a:rPr>
              <a:t>publik</a:t>
            </a:r>
            <a:r>
              <a:rPr lang="en-US" sz="2000" dirty="0">
                <a:latin typeface="Book Antiqua" panose="02040602050305030304" pitchFamily="18" charset="0"/>
                <a:cs typeface="Times New Roman" panose="02020603050405020304" pitchFamily="18" charset="0"/>
              </a:rPr>
              <a:t> </a:t>
            </a:r>
            <a:r>
              <a:rPr lang="en-US" sz="2000" dirty="0" err="1">
                <a:latin typeface="Book Antiqua" panose="02040602050305030304" pitchFamily="18" charset="0"/>
                <a:cs typeface="Times New Roman" panose="02020603050405020304" pitchFamily="18" charset="0"/>
              </a:rPr>
              <a:t>kombëtar</a:t>
            </a:r>
            <a:r>
              <a:rPr lang="en-US" sz="2000" dirty="0">
                <a:latin typeface="Book Antiqua" panose="02040602050305030304" pitchFamily="18" charset="0"/>
                <a:cs typeface="Times New Roman" panose="02020603050405020304" pitchFamily="18" charset="0"/>
              </a:rPr>
              <a:t>, </a:t>
            </a:r>
            <a:r>
              <a:rPr lang="en-US" sz="2000" dirty="0" err="1">
                <a:latin typeface="Book Antiqua" panose="02040602050305030304" pitchFamily="18" charset="0"/>
                <a:cs typeface="Times New Roman" panose="02020603050405020304" pitchFamily="18" charset="0"/>
              </a:rPr>
              <a:t>ku</a:t>
            </a:r>
            <a:r>
              <a:rPr lang="en-US" sz="2000" dirty="0">
                <a:latin typeface="Book Antiqua" panose="02040602050305030304" pitchFamily="18" charset="0"/>
                <a:cs typeface="Times New Roman" panose="02020603050405020304" pitchFamily="18" charset="0"/>
              </a:rPr>
              <a:t> </a:t>
            </a:r>
            <a:r>
              <a:rPr lang="en-US" sz="2000" dirty="0" err="1">
                <a:latin typeface="Book Antiqua" panose="02040602050305030304" pitchFamily="18" charset="0"/>
                <a:cs typeface="Times New Roman" panose="02020603050405020304" pitchFamily="18" charset="0"/>
              </a:rPr>
              <a:t>thuhet</a:t>
            </a:r>
            <a:r>
              <a:rPr lang="en-US" sz="2000" dirty="0">
                <a:latin typeface="Book Antiqua" panose="02040602050305030304" pitchFamily="18" charset="0"/>
                <a:cs typeface="Times New Roman" panose="02020603050405020304" pitchFamily="18" charset="0"/>
              </a:rPr>
              <a:t> se: </a:t>
            </a:r>
            <a:r>
              <a:rPr lang="pt-BR" sz="2000" i="1" dirty="0">
                <a:latin typeface="Book Antiqua" panose="02040602050305030304" pitchFamily="18" charset="0"/>
                <a:cs typeface="Times New Roman" panose="02020603050405020304" pitchFamily="18" charset="0"/>
              </a:rPr>
              <a:t>“Secila Pale do te miratoje masa te tilla legjislative dhe te tjera, qe janë te nevojshme, për </a:t>
            </a:r>
            <a:r>
              <a:rPr lang="en-US" sz="2000" i="1" dirty="0" err="1">
                <a:latin typeface="Book Antiqua" panose="02040602050305030304" pitchFamily="18" charset="0"/>
                <a:cs typeface="Times New Roman" panose="02020603050405020304" pitchFamily="18" charset="0"/>
              </a:rPr>
              <a:t>përcaktimin</a:t>
            </a:r>
            <a:r>
              <a:rPr lang="en-US" sz="2000" i="1" dirty="0">
                <a:latin typeface="Book Antiqua" panose="02040602050305030304" pitchFamily="18" charset="0"/>
                <a:cs typeface="Times New Roman" panose="02020603050405020304" pitchFamily="18" charset="0"/>
              </a:rPr>
              <a:t> </a:t>
            </a:r>
            <a:r>
              <a:rPr lang="en-US" sz="2000" i="1" dirty="0" err="1">
                <a:latin typeface="Book Antiqua" panose="02040602050305030304" pitchFamily="18" charset="0"/>
                <a:cs typeface="Times New Roman" panose="02020603050405020304" pitchFamily="18" charset="0"/>
              </a:rPr>
              <a:t>si</a:t>
            </a:r>
            <a:r>
              <a:rPr lang="en-US" sz="2000" i="1" dirty="0">
                <a:latin typeface="Book Antiqua" panose="02040602050305030304" pitchFamily="18" charset="0"/>
                <a:cs typeface="Times New Roman" panose="02020603050405020304" pitchFamily="18" charset="0"/>
              </a:rPr>
              <a:t> </a:t>
            </a:r>
            <a:r>
              <a:rPr lang="en-US" sz="2000" i="1" dirty="0" err="1">
                <a:latin typeface="Book Antiqua" panose="02040602050305030304" pitchFamily="18" charset="0"/>
                <a:cs typeface="Times New Roman" panose="02020603050405020304" pitchFamily="18" charset="0"/>
              </a:rPr>
              <a:t>vepra</a:t>
            </a:r>
            <a:r>
              <a:rPr lang="en-US" sz="2000" i="1" dirty="0">
                <a:latin typeface="Book Antiqua" panose="02040602050305030304" pitchFamily="18" charset="0"/>
                <a:cs typeface="Times New Roman" panose="02020603050405020304" pitchFamily="18" charset="0"/>
              </a:rPr>
              <a:t> </a:t>
            </a:r>
            <a:r>
              <a:rPr lang="en-US" sz="2000" i="1" dirty="0" err="1">
                <a:latin typeface="Book Antiqua" panose="02040602050305030304" pitchFamily="18" charset="0"/>
                <a:cs typeface="Times New Roman" panose="02020603050405020304" pitchFamily="18" charset="0"/>
              </a:rPr>
              <a:t>penale</a:t>
            </a:r>
            <a:r>
              <a:rPr lang="en-US" sz="2000" i="1" dirty="0">
                <a:latin typeface="Book Antiqua" panose="02040602050305030304" pitchFamily="18" charset="0"/>
                <a:cs typeface="Times New Roman" panose="02020603050405020304" pitchFamily="18" charset="0"/>
              </a:rPr>
              <a:t>, </a:t>
            </a:r>
            <a:r>
              <a:rPr lang="en-US" sz="2000" i="1" dirty="0" err="1">
                <a:latin typeface="Book Antiqua" panose="02040602050305030304" pitchFamily="18" charset="0"/>
                <a:cs typeface="Times New Roman" panose="02020603050405020304" pitchFamily="18" charset="0"/>
              </a:rPr>
              <a:t>sipas</a:t>
            </a:r>
            <a:r>
              <a:rPr lang="en-US" sz="2000" i="1" dirty="0">
                <a:latin typeface="Book Antiqua" panose="02040602050305030304" pitchFamily="18" charset="0"/>
                <a:cs typeface="Times New Roman" panose="02020603050405020304" pitchFamily="18" charset="0"/>
              </a:rPr>
              <a:t> </a:t>
            </a:r>
            <a:r>
              <a:rPr lang="en-US" sz="2000" i="1" dirty="0" err="1">
                <a:latin typeface="Book Antiqua" panose="02040602050305030304" pitchFamily="18" charset="0"/>
                <a:cs typeface="Times New Roman" panose="02020603050405020304" pitchFamily="18" charset="0"/>
              </a:rPr>
              <a:t>legjislacionit</a:t>
            </a:r>
            <a:r>
              <a:rPr lang="en-US" sz="2000" i="1" dirty="0">
                <a:latin typeface="Book Antiqua" panose="02040602050305030304" pitchFamily="18" charset="0"/>
                <a:cs typeface="Times New Roman" panose="02020603050405020304" pitchFamily="18" charset="0"/>
              </a:rPr>
              <a:t> </a:t>
            </a:r>
            <a:r>
              <a:rPr lang="en-US" sz="2000" i="1" dirty="0" err="1">
                <a:latin typeface="Book Antiqua" panose="02040602050305030304" pitchFamily="18" charset="0"/>
                <a:cs typeface="Times New Roman" panose="02020603050405020304" pitchFamily="18" charset="0"/>
              </a:rPr>
              <a:t>te</a:t>
            </a:r>
            <a:r>
              <a:rPr lang="en-US" sz="2000" i="1" dirty="0">
                <a:latin typeface="Book Antiqua" panose="02040602050305030304" pitchFamily="18" charset="0"/>
                <a:cs typeface="Times New Roman" panose="02020603050405020304" pitchFamily="18" charset="0"/>
              </a:rPr>
              <a:t> </a:t>
            </a:r>
            <a:r>
              <a:rPr lang="en-US" sz="2000" i="1" dirty="0" err="1">
                <a:latin typeface="Book Antiqua" panose="02040602050305030304" pitchFamily="18" charset="0"/>
                <a:cs typeface="Times New Roman" panose="02020603050405020304" pitchFamily="18" charset="0"/>
              </a:rPr>
              <a:t>saj</a:t>
            </a:r>
            <a:r>
              <a:rPr lang="en-US" sz="2000" i="1" dirty="0">
                <a:latin typeface="Book Antiqua" panose="02040602050305030304" pitchFamily="18" charset="0"/>
                <a:cs typeface="Times New Roman" panose="02020603050405020304" pitchFamily="18" charset="0"/>
              </a:rPr>
              <a:t> </a:t>
            </a:r>
            <a:r>
              <a:rPr lang="en-US" sz="2000" i="1" dirty="0" err="1">
                <a:latin typeface="Book Antiqua" panose="02040602050305030304" pitchFamily="18" charset="0"/>
                <a:cs typeface="Times New Roman" panose="02020603050405020304" pitchFamily="18" charset="0"/>
              </a:rPr>
              <a:t>kombëtar</a:t>
            </a:r>
            <a:r>
              <a:rPr lang="en-US" sz="2000" i="1" dirty="0">
                <a:latin typeface="Book Antiqua" panose="02040602050305030304" pitchFamily="18" charset="0"/>
                <a:cs typeface="Times New Roman" panose="02020603050405020304" pitchFamily="18" charset="0"/>
              </a:rPr>
              <a:t>, </a:t>
            </a:r>
            <a:r>
              <a:rPr lang="en-US" sz="2000" i="1" dirty="0" err="1">
                <a:latin typeface="Book Antiqua" panose="02040602050305030304" pitchFamily="18" charset="0"/>
                <a:cs typeface="Times New Roman" panose="02020603050405020304" pitchFamily="18" charset="0"/>
              </a:rPr>
              <a:t>kur</a:t>
            </a:r>
            <a:r>
              <a:rPr lang="en-US" sz="2000" i="1" dirty="0">
                <a:latin typeface="Book Antiqua" panose="02040602050305030304" pitchFamily="18" charset="0"/>
                <a:cs typeface="Times New Roman" panose="02020603050405020304" pitchFamily="18" charset="0"/>
              </a:rPr>
              <a:t> </a:t>
            </a:r>
            <a:r>
              <a:rPr lang="en-US" sz="2000" i="1" dirty="0" err="1">
                <a:latin typeface="Book Antiqua" panose="02040602050305030304" pitchFamily="18" charset="0"/>
                <a:cs typeface="Times New Roman" panose="02020603050405020304" pitchFamily="18" charset="0"/>
              </a:rPr>
              <a:t>kryhen</a:t>
            </a:r>
            <a:r>
              <a:rPr lang="en-US" sz="2000" i="1" dirty="0">
                <a:latin typeface="Book Antiqua" panose="02040602050305030304" pitchFamily="18" charset="0"/>
                <a:cs typeface="Times New Roman" panose="02020603050405020304" pitchFamily="18" charset="0"/>
              </a:rPr>
              <a:t> me </a:t>
            </a:r>
            <a:r>
              <a:rPr lang="en-US" sz="2000" i="1" dirty="0" err="1">
                <a:latin typeface="Book Antiqua" panose="02040602050305030304" pitchFamily="18" charset="0"/>
                <a:cs typeface="Times New Roman" panose="02020603050405020304" pitchFamily="18" charset="0"/>
              </a:rPr>
              <a:t>qellim</a:t>
            </a:r>
            <a:r>
              <a:rPr lang="en-US" sz="2000" i="1" dirty="0">
                <a:latin typeface="Book Antiqua" panose="02040602050305030304" pitchFamily="18" charset="0"/>
                <a:cs typeface="Times New Roman" panose="02020603050405020304" pitchFamily="18" charset="0"/>
              </a:rPr>
              <a:t> </a:t>
            </a:r>
            <a:r>
              <a:rPr lang="en-US" sz="2000" b="1" i="1" u="sng" dirty="0" err="1">
                <a:latin typeface="Book Antiqua" panose="02040602050305030304" pitchFamily="18" charset="0"/>
                <a:cs typeface="Times New Roman" panose="02020603050405020304" pitchFamily="18" charset="0"/>
              </a:rPr>
              <a:t>kërkimin</a:t>
            </a:r>
            <a:r>
              <a:rPr lang="en-US" sz="2000" b="1" i="1" dirty="0">
                <a:latin typeface="Book Antiqua" panose="02040602050305030304" pitchFamily="18" charset="0"/>
                <a:cs typeface="Times New Roman" panose="02020603050405020304" pitchFamily="18" charset="0"/>
              </a:rPr>
              <a:t> </a:t>
            </a:r>
            <a:r>
              <a:rPr lang="en-US" sz="2000" b="1" i="1" dirty="0" err="1">
                <a:latin typeface="Book Antiqua" panose="02040602050305030304" pitchFamily="18" charset="0"/>
                <a:cs typeface="Times New Roman" panose="02020603050405020304" pitchFamily="18" charset="0"/>
              </a:rPr>
              <a:t>ose</a:t>
            </a:r>
            <a:r>
              <a:rPr lang="en-US" sz="2000" b="1" i="1" dirty="0">
                <a:latin typeface="Book Antiqua" panose="02040602050305030304" pitchFamily="18" charset="0"/>
                <a:cs typeface="Times New Roman" panose="02020603050405020304" pitchFamily="18" charset="0"/>
              </a:rPr>
              <a:t> </a:t>
            </a:r>
            <a:r>
              <a:rPr lang="en-US" sz="2000" b="1" i="1" u="sng" dirty="0" err="1">
                <a:latin typeface="Book Antiqua" panose="02040602050305030304" pitchFamily="18" charset="0"/>
                <a:cs typeface="Times New Roman" panose="02020603050405020304" pitchFamily="18" charset="0"/>
              </a:rPr>
              <a:t>marrjen</a:t>
            </a:r>
            <a:r>
              <a:rPr lang="en-US" sz="2000" b="1" i="1" dirty="0">
                <a:latin typeface="Book Antiqua" panose="02040602050305030304" pitchFamily="18" charset="0"/>
                <a:cs typeface="Times New Roman" panose="02020603050405020304" pitchFamily="18" charset="0"/>
              </a:rPr>
              <a:t> </a:t>
            </a:r>
            <a:r>
              <a:rPr lang="en-US" sz="2000" b="1" i="1" dirty="0" err="1">
                <a:latin typeface="Book Antiqua" panose="02040602050305030304" pitchFamily="18" charset="0"/>
                <a:cs typeface="Times New Roman" panose="02020603050405020304" pitchFamily="18" charset="0"/>
              </a:rPr>
              <a:t>nga</a:t>
            </a:r>
            <a:r>
              <a:rPr lang="en-US" sz="2000" b="1" i="1" dirty="0">
                <a:latin typeface="Book Antiqua" panose="02040602050305030304" pitchFamily="18" charset="0"/>
                <a:cs typeface="Times New Roman" panose="02020603050405020304" pitchFamily="18" charset="0"/>
              </a:rPr>
              <a:t> </a:t>
            </a:r>
            <a:r>
              <a:rPr lang="en-US" sz="2000" b="1" i="1" dirty="0" err="1">
                <a:latin typeface="Book Antiqua" panose="02040602050305030304" pitchFamily="18" charset="0"/>
                <a:cs typeface="Times New Roman" panose="02020603050405020304" pitchFamily="18" charset="0"/>
              </a:rPr>
              <a:t>cilido</a:t>
            </a:r>
            <a:r>
              <a:rPr lang="en-US" sz="2000" b="1" i="1" dirty="0">
                <a:latin typeface="Book Antiqua" panose="02040602050305030304" pitchFamily="18" charset="0"/>
                <a:cs typeface="Times New Roman" panose="02020603050405020304" pitchFamily="18" charset="0"/>
              </a:rPr>
              <a:t> </a:t>
            </a:r>
            <a:r>
              <a:rPr lang="en-US" sz="2000" b="1" i="1" dirty="0" err="1">
                <a:latin typeface="Book Antiqua" panose="02040602050305030304" pitchFamily="18" charset="0"/>
                <a:cs typeface="Times New Roman" panose="02020603050405020304" pitchFamily="18" charset="0"/>
              </a:rPr>
              <a:t>prej</a:t>
            </a:r>
            <a:r>
              <a:rPr lang="en-US" sz="2000" b="1" i="1" dirty="0">
                <a:latin typeface="Book Antiqua" panose="02040602050305030304" pitchFamily="18" charset="0"/>
                <a:cs typeface="Times New Roman" panose="02020603050405020304" pitchFamily="18" charset="0"/>
              </a:rPr>
              <a:t> </a:t>
            </a:r>
            <a:r>
              <a:rPr lang="en-US" sz="2000" b="1" i="1" dirty="0" err="1">
                <a:latin typeface="Book Antiqua" panose="02040602050305030304" pitchFamily="18" charset="0"/>
                <a:cs typeface="Times New Roman" panose="02020603050405020304" pitchFamily="18" charset="0"/>
              </a:rPr>
              <a:t>zyrtareve</a:t>
            </a:r>
            <a:r>
              <a:rPr lang="en-US" sz="2000" b="1" i="1" dirty="0">
                <a:latin typeface="Book Antiqua" panose="02040602050305030304" pitchFamily="18" charset="0"/>
                <a:cs typeface="Times New Roman" panose="02020603050405020304" pitchFamily="18" charset="0"/>
              </a:rPr>
              <a:t> </a:t>
            </a:r>
            <a:r>
              <a:rPr lang="en-US" sz="2000" b="1" i="1" dirty="0" err="1">
                <a:latin typeface="Book Antiqua" panose="02040602050305030304" pitchFamily="18" charset="0"/>
                <a:cs typeface="Times New Roman" panose="02020603050405020304" pitchFamily="18" charset="0"/>
              </a:rPr>
              <a:t>publike</a:t>
            </a:r>
            <a:r>
              <a:rPr lang="en-US" sz="2000" b="1" i="1" dirty="0">
                <a:latin typeface="Book Antiqua" panose="02040602050305030304" pitchFamily="18" charset="0"/>
                <a:cs typeface="Times New Roman" panose="02020603050405020304" pitchFamily="18" charset="0"/>
              </a:rPr>
              <a:t> </a:t>
            </a:r>
            <a:r>
              <a:rPr lang="en-US" sz="2000" b="1" i="1" dirty="0" err="1">
                <a:latin typeface="Book Antiqua" panose="02040602050305030304" pitchFamily="18" charset="0"/>
                <a:cs typeface="Times New Roman" panose="02020603050405020304" pitchFamily="18" charset="0"/>
              </a:rPr>
              <a:t>te</a:t>
            </a:r>
            <a:r>
              <a:rPr lang="en-US" sz="2000" b="1" i="1" dirty="0">
                <a:latin typeface="Book Antiqua" panose="02040602050305030304" pitchFamily="18" charset="0"/>
                <a:cs typeface="Times New Roman" panose="02020603050405020304" pitchFamily="18" charset="0"/>
              </a:rPr>
              <a:t> </a:t>
            </a:r>
            <a:r>
              <a:rPr lang="en-US" sz="2000" b="1" i="1" dirty="0" err="1">
                <a:latin typeface="Book Antiqua" panose="02040602050305030304" pitchFamily="18" charset="0"/>
                <a:cs typeface="Times New Roman" panose="02020603050405020304" pitchFamily="18" charset="0"/>
              </a:rPr>
              <a:t>asaj</a:t>
            </a:r>
            <a:r>
              <a:rPr lang="en-US" sz="2000" b="1" i="1" dirty="0">
                <a:latin typeface="Book Antiqua" panose="02040602050305030304" pitchFamily="18" charset="0"/>
                <a:cs typeface="Times New Roman" panose="02020603050405020304" pitchFamily="18" charset="0"/>
              </a:rPr>
              <a:t> Pale, </a:t>
            </a:r>
            <a:r>
              <a:rPr lang="en-US" sz="2000" b="1" i="1" dirty="0" err="1">
                <a:latin typeface="Book Antiqua" panose="02040602050305030304" pitchFamily="18" charset="0"/>
                <a:cs typeface="Times New Roman" panose="02020603050405020304" pitchFamily="18" charset="0"/>
              </a:rPr>
              <a:t>direkt</a:t>
            </a:r>
            <a:r>
              <a:rPr lang="en-US" sz="2000" b="1" i="1" dirty="0">
                <a:latin typeface="Book Antiqua" panose="02040602050305030304" pitchFamily="18" charset="0"/>
                <a:cs typeface="Times New Roman" panose="02020603050405020304" pitchFamily="18" charset="0"/>
              </a:rPr>
              <a:t> </a:t>
            </a:r>
            <a:r>
              <a:rPr lang="en-US" sz="2000" b="1" i="1" dirty="0" err="1">
                <a:latin typeface="Book Antiqua" panose="02040602050305030304" pitchFamily="18" charset="0"/>
                <a:cs typeface="Times New Roman" panose="02020603050405020304" pitchFamily="18" charset="0"/>
              </a:rPr>
              <a:t>ose</a:t>
            </a:r>
            <a:r>
              <a:rPr lang="en-US" sz="2000" b="1" i="1" dirty="0">
                <a:latin typeface="Book Antiqua" panose="02040602050305030304" pitchFamily="18" charset="0"/>
                <a:cs typeface="Times New Roman" panose="02020603050405020304" pitchFamily="18" charset="0"/>
              </a:rPr>
              <a:t> </a:t>
            </a:r>
            <a:r>
              <a:rPr lang="en-US" sz="2000" b="1" i="1" dirty="0" err="1">
                <a:latin typeface="Book Antiqua" panose="02040602050305030304" pitchFamily="18" charset="0"/>
                <a:cs typeface="Times New Roman" panose="02020603050405020304" pitchFamily="18" charset="0"/>
              </a:rPr>
              <a:t>indirekt</a:t>
            </a:r>
            <a:r>
              <a:rPr lang="en-US" sz="2000" b="1" i="1" dirty="0">
                <a:latin typeface="Book Antiqua" panose="02040602050305030304" pitchFamily="18" charset="0"/>
                <a:cs typeface="Times New Roman" panose="02020603050405020304" pitchFamily="18" charset="0"/>
              </a:rPr>
              <a:t>, </a:t>
            </a:r>
            <a:r>
              <a:rPr lang="en-US" sz="2000" b="1" i="1" dirty="0" err="1">
                <a:latin typeface="Book Antiqua" panose="02040602050305030304" pitchFamily="18" charset="0"/>
                <a:cs typeface="Times New Roman" panose="02020603050405020304" pitchFamily="18" charset="0"/>
              </a:rPr>
              <a:t>te</a:t>
            </a:r>
            <a:r>
              <a:rPr lang="en-US" sz="2000" b="1" i="1" dirty="0">
                <a:latin typeface="Book Antiqua" panose="02040602050305030304" pitchFamily="18" charset="0"/>
                <a:cs typeface="Times New Roman" panose="02020603050405020304" pitchFamily="18" charset="0"/>
              </a:rPr>
              <a:t> </a:t>
            </a:r>
            <a:r>
              <a:rPr lang="en-US" sz="2000" b="1" i="1" dirty="0" err="1">
                <a:latin typeface="Book Antiqua" panose="02040602050305030304" pitchFamily="18" charset="0"/>
                <a:cs typeface="Times New Roman" panose="02020603050405020304" pitchFamily="18" charset="0"/>
              </a:rPr>
              <a:t>çfarëdolloj</a:t>
            </a:r>
            <a:r>
              <a:rPr lang="en-US" sz="2000" b="1" i="1" dirty="0">
                <a:latin typeface="Book Antiqua" panose="02040602050305030304" pitchFamily="18" charset="0"/>
                <a:cs typeface="Times New Roman" panose="02020603050405020304" pitchFamily="18" charset="0"/>
              </a:rPr>
              <a:t> </a:t>
            </a:r>
            <a:r>
              <a:rPr lang="en-US" sz="2000" b="1" i="1" dirty="0" err="1">
                <a:latin typeface="Book Antiqua" panose="02040602050305030304" pitchFamily="18" charset="0"/>
                <a:cs typeface="Times New Roman" panose="02020603050405020304" pitchFamily="18" charset="0"/>
              </a:rPr>
              <a:t>avantazhi</a:t>
            </a:r>
            <a:r>
              <a:rPr lang="en-US" sz="2000" b="1" i="1" dirty="0">
                <a:latin typeface="Book Antiqua" panose="02040602050305030304" pitchFamily="18" charset="0"/>
                <a:cs typeface="Times New Roman" panose="02020603050405020304" pitchFamily="18" charset="0"/>
              </a:rPr>
              <a:t> </a:t>
            </a:r>
            <a:r>
              <a:rPr lang="en-US" sz="2000" b="1" i="1" dirty="0" err="1">
                <a:latin typeface="Book Antiqua" panose="02040602050305030304" pitchFamily="18" charset="0"/>
                <a:cs typeface="Times New Roman" panose="02020603050405020304" pitchFamily="18" charset="0"/>
              </a:rPr>
              <a:t>qe</a:t>
            </a:r>
            <a:r>
              <a:rPr lang="en-US" sz="2000" b="1" i="1" dirty="0">
                <a:latin typeface="Book Antiqua" panose="02040602050305030304" pitchFamily="18" charset="0"/>
                <a:cs typeface="Times New Roman" panose="02020603050405020304" pitchFamily="18" charset="0"/>
              </a:rPr>
              <a:t> </a:t>
            </a:r>
            <a:r>
              <a:rPr lang="en-US" sz="2000" b="1" i="1" dirty="0" err="1">
                <a:latin typeface="Book Antiqua" panose="02040602050305030304" pitchFamily="18" charset="0"/>
                <a:cs typeface="Times New Roman" panose="02020603050405020304" pitchFamily="18" charset="0"/>
              </a:rPr>
              <a:t>nuk</a:t>
            </a:r>
            <a:r>
              <a:rPr lang="en-US" sz="2000" b="1" i="1" dirty="0">
                <a:latin typeface="Book Antiqua" panose="02040602050305030304" pitchFamily="18" charset="0"/>
                <a:cs typeface="Times New Roman" panose="02020603050405020304" pitchFamily="18" charset="0"/>
              </a:rPr>
              <a:t> </a:t>
            </a:r>
            <a:r>
              <a:rPr lang="en-US" sz="2000" b="1" i="1" dirty="0" err="1">
                <a:latin typeface="Book Antiqua" panose="02040602050305030304" pitchFamily="18" charset="0"/>
                <a:cs typeface="Times New Roman" panose="02020603050405020304" pitchFamily="18" charset="0"/>
              </a:rPr>
              <a:t>i</a:t>
            </a:r>
            <a:r>
              <a:rPr lang="en-US" sz="2000" b="1" i="1" dirty="0">
                <a:latin typeface="Book Antiqua" panose="02040602050305030304" pitchFamily="18" charset="0"/>
                <a:cs typeface="Times New Roman" panose="02020603050405020304" pitchFamily="18" charset="0"/>
              </a:rPr>
              <a:t> </a:t>
            </a:r>
            <a:r>
              <a:rPr lang="en-US" sz="2000" b="1" i="1" dirty="0" err="1">
                <a:latin typeface="Book Antiqua" panose="02040602050305030304" pitchFamily="18" charset="0"/>
                <a:cs typeface="Times New Roman" panose="02020603050405020304" pitchFamily="18" charset="0"/>
              </a:rPr>
              <a:t>takon</a:t>
            </a:r>
            <a:r>
              <a:rPr lang="en-US" sz="2000" b="1" i="1" dirty="0">
                <a:latin typeface="Book Antiqua" panose="02040602050305030304" pitchFamily="18" charset="0"/>
                <a:cs typeface="Times New Roman" panose="02020603050405020304" pitchFamily="18" charset="0"/>
              </a:rPr>
              <a:t>, </a:t>
            </a:r>
            <a:r>
              <a:rPr lang="en-US" sz="2000" b="1" i="1" dirty="0" err="1">
                <a:latin typeface="Book Antiqua" panose="02040602050305030304" pitchFamily="18" charset="0"/>
                <a:cs typeface="Times New Roman" panose="02020603050405020304" pitchFamily="18" charset="0"/>
              </a:rPr>
              <a:t>për</a:t>
            </a:r>
            <a:r>
              <a:rPr lang="en-US" sz="2000" b="1" i="1" dirty="0">
                <a:latin typeface="Book Antiqua" panose="02040602050305030304" pitchFamily="18" charset="0"/>
                <a:cs typeface="Times New Roman" panose="02020603050405020304" pitchFamily="18" charset="0"/>
              </a:rPr>
              <a:t> </a:t>
            </a:r>
            <a:r>
              <a:rPr lang="en-US" sz="2000" b="1" i="1" dirty="0" err="1">
                <a:latin typeface="Book Antiqua" panose="02040602050305030304" pitchFamily="18" charset="0"/>
                <a:cs typeface="Times New Roman" panose="02020603050405020304" pitchFamily="18" charset="0"/>
              </a:rPr>
              <a:t>vete</a:t>
            </a:r>
            <a:r>
              <a:rPr lang="en-US" sz="2000" b="1" i="1" dirty="0">
                <a:latin typeface="Book Antiqua" panose="02040602050305030304" pitchFamily="18" charset="0"/>
                <a:cs typeface="Times New Roman" panose="02020603050405020304" pitchFamily="18" charset="0"/>
              </a:rPr>
              <a:t> </a:t>
            </a:r>
            <a:r>
              <a:rPr lang="en-US" sz="2000" b="1" i="1" dirty="0" err="1">
                <a:latin typeface="Book Antiqua" panose="02040602050305030304" pitchFamily="18" charset="0"/>
                <a:cs typeface="Times New Roman" panose="02020603050405020304" pitchFamily="18" charset="0"/>
              </a:rPr>
              <a:t>ose</a:t>
            </a:r>
            <a:r>
              <a:rPr lang="en-US" sz="2000" b="1" i="1" dirty="0">
                <a:latin typeface="Book Antiqua" panose="02040602050305030304" pitchFamily="18" charset="0"/>
                <a:cs typeface="Times New Roman" panose="02020603050405020304" pitchFamily="18" charset="0"/>
              </a:rPr>
              <a:t> </a:t>
            </a:r>
            <a:r>
              <a:rPr lang="en-US" sz="2000" b="1" i="1" dirty="0" err="1">
                <a:latin typeface="Book Antiqua" panose="02040602050305030304" pitchFamily="18" charset="0"/>
                <a:cs typeface="Times New Roman" panose="02020603050405020304" pitchFamily="18" charset="0"/>
              </a:rPr>
              <a:t>për</a:t>
            </a:r>
            <a:r>
              <a:rPr lang="en-US" sz="2000" b="1" i="1" dirty="0">
                <a:latin typeface="Book Antiqua" panose="02040602050305030304" pitchFamily="18" charset="0"/>
                <a:cs typeface="Times New Roman" panose="02020603050405020304" pitchFamily="18" charset="0"/>
              </a:rPr>
              <a:t> </a:t>
            </a:r>
            <a:r>
              <a:rPr lang="en-US" sz="2000" b="1" i="1" dirty="0" err="1">
                <a:latin typeface="Book Antiqua" panose="02040602050305030304" pitchFamily="18" charset="0"/>
                <a:cs typeface="Times New Roman" panose="02020603050405020304" pitchFamily="18" charset="0"/>
              </a:rPr>
              <a:t>te</a:t>
            </a:r>
            <a:r>
              <a:rPr lang="en-US" sz="2000" b="1" i="1" dirty="0">
                <a:latin typeface="Book Antiqua" panose="02040602050305030304" pitchFamily="18" charset="0"/>
                <a:cs typeface="Times New Roman" panose="02020603050405020304" pitchFamily="18" charset="0"/>
              </a:rPr>
              <a:t> </a:t>
            </a:r>
            <a:r>
              <a:rPr lang="en-US" sz="2000" b="1" i="1" dirty="0" err="1">
                <a:latin typeface="Book Antiqua" panose="02040602050305030304" pitchFamily="18" charset="0"/>
                <a:cs typeface="Times New Roman" panose="02020603050405020304" pitchFamily="18" charset="0"/>
              </a:rPr>
              <a:t>tjerë</a:t>
            </a:r>
            <a:r>
              <a:rPr lang="en-US" sz="2000" b="1" i="1" dirty="0">
                <a:latin typeface="Book Antiqua" panose="02040602050305030304" pitchFamily="18" charset="0"/>
                <a:cs typeface="Times New Roman" panose="02020603050405020304" pitchFamily="18" charset="0"/>
              </a:rPr>
              <a:t>, </a:t>
            </a:r>
            <a:r>
              <a:rPr lang="en-US" sz="2000" b="1" i="1" dirty="0" err="1">
                <a:latin typeface="Book Antiqua" panose="02040602050305030304" pitchFamily="18" charset="0"/>
                <a:cs typeface="Times New Roman" panose="02020603050405020304" pitchFamily="18" charset="0"/>
              </a:rPr>
              <a:t>ose</a:t>
            </a:r>
            <a:r>
              <a:rPr lang="en-US" sz="2000" b="1" i="1" dirty="0">
                <a:latin typeface="Book Antiqua" panose="02040602050305030304" pitchFamily="18" charset="0"/>
                <a:cs typeface="Times New Roman" panose="02020603050405020304" pitchFamily="18" charset="0"/>
              </a:rPr>
              <a:t> </a:t>
            </a:r>
            <a:r>
              <a:rPr lang="en-US" sz="2000" b="1" i="1" u="sng" dirty="0" err="1">
                <a:latin typeface="Book Antiqua" panose="02040602050305030304" pitchFamily="18" charset="0"/>
                <a:cs typeface="Times New Roman" panose="02020603050405020304" pitchFamily="18" charset="0"/>
              </a:rPr>
              <a:t>pranimi</a:t>
            </a:r>
            <a:r>
              <a:rPr lang="en-US" sz="2000" b="1" i="1" u="sng" dirty="0">
                <a:latin typeface="Book Antiqua" panose="02040602050305030304" pitchFamily="18" charset="0"/>
                <a:cs typeface="Times New Roman" panose="02020603050405020304" pitchFamily="18" charset="0"/>
              </a:rPr>
              <a:t> </a:t>
            </a:r>
            <a:r>
              <a:rPr lang="en-US" sz="2000" b="1" i="1" u="sng" dirty="0" err="1">
                <a:latin typeface="Book Antiqua" panose="02040602050305030304" pitchFamily="18" charset="0"/>
                <a:cs typeface="Times New Roman" panose="02020603050405020304" pitchFamily="18" charset="0"/>
              </a:rPr>
              <a:t>i</a:t>
            </a:r>
            <a:r>
              <a:rPr lang="en-US" sz="2000" b="1" i="1" u="sng" dirty="0">
                <a:latin typeface="Book Antiqua" panose="02040602050305030304" pitchFamily="18" charset="0"/>
                <a:cs typeface="Times New Roman" panose="02020603050405020304" pitchFamily="18" charset="0"/>
              </a:rPr>
              <a:t> </a:t>
            </a:r>
            <a:r>
              <a:rPr lang="en-US" sz="2000" b="1" i="1" u="sng" dirty="0" err="1">
                <a:latin typeface="Book Antiqua" panose="02040602050305030304" pitchFamily="18" charset="0"/>
                <a:cs typeface="Times New Roman" panose="02020603050405020304" pitchFamily="18" charset="0"/>
              </a:rPr>
              <a:t>një</a:t>
            </a:r>
            <a:r>
              <a:rPr lang="en-US" sz="2000" b="1" i="1" u="sng" dirty="0">
                <a:latin typeface="Book Antiqua" panose="02040602050305030304" pitchFamily="18" charset="0"/>
                <a:cs typeface="Times New Roman" panose="02020603050405020304" pitchFamily="18" charset="0"/>
              </a:rPr>
              <a:t> </a:t>
            </a:r>
            <a:r>
              <a:rPr lang="en-US" sz="2000" b="1" i="1" u="sng" dirty="0" err="1">
                <a:latin typeface="Book Antiqua" panose="02040602050305030304" pitchFamily="18" charset="0"/>
                <a:cs typeface="Times New Roman" panose="02020603050405020304" pitchFamily="18" charset="0"/>
              </a:rPr>
              <a:t>oferte</a:t>
            </a:r>
            <a:r>
              <a:rPr lang="en-US" sz="2000" b="1" i="1" u="sng" dirty="0">
                <a:latin typeface="Book Antiqua" panose="02040602050305030304" pitchFamily="18" charset="0"/>
                <a:cs typeface="Times New Roman" panose="02020603050405020304" pitchFamily="18" charset="0"/>
              </a:rPr>
              <a:t> </a:t>
            </a:r>
            <a:r>
              <a:rPr lang="en-US" sz="2000" b="1" i="1" dirty="0" err="1">
                <a:latin typeface="Book Antiqua" panose="02040602050305030304" pitchFamily="18" charset="0"/>
                <a:cs typeface="Times New Roman" panose="02020603050405020304" pitchFamily="18" charset="0"/>
              </a:rPr>
              <a:t>ose</a:t>
            </a:r>
            <a:r>
              <a:rPr lang="en-US" sz="2000" b="1" i="1" dirty="0">
                <a:latin typeface="Book Antiqua" panose="02040602050305030304" pitchFamily="18" charset="0"/>
                <a:cs typeface="Times New Roman" panose="02020603050405020304" pitchFamily="18" charset="0"/>
              </a:rPr>
              <a:t> </a:t>
            </a:r>
            <a:r>
              <a:rPr lang="en-US" sz="2000" b="1" i="1" u="sng" dirty="0" err="1">
                <a:latin typeface="Book Antiqua" panose="02040602050305030304" pitchFamily="18" charset="0"/>
                <a:cs typeface="Times New Roman" panose="02020603050405020304" pitchFamily="18" charset="0"/>
              </a:rPr>
              <a:t>premtimi</a:t>
            </a:r>
            <a:r>
              <a:rPr lang="en-US" sz="2000" b="1" i="1" u="sng" dirty="0">
                <a:latin typeface="Book Antiqua" panose="02040602050305030304" pitchFamily="18" charset="0"/>
                <a:cs typeface="Times New Roman" panose="02020603050405020304" pitchFamily="18" charset="0"/>
              </a:rPr>
              <a:t> </a:t>
            </a:r>
            <a:r>
              <a:rPr lang="en-US" sz="2000" b="1" i="1" u="sng" dirty="0" err="1">
                <a:latin typeface="Book Antiqua" panose="02040602050305030304" pitchFamily="18" charset="0"/>
                <a:cs typeface="Times New Roman" panose="02020603050405020304" pitchFamily="18" charset="0"/>
              </a:rPr>
              <a:t>apo</a:t>
            </a:r>
            <a:r>
              <a:rPr lang="en-US" sz="2000" b="1" i="1" u="sng" dirty="0">
                <a:latin typeface="Book Antiqua" panose="02040602050305030304" pitchFamily="18" charset="0"/>
                <a:cs typeface="Times New Roman" panose="02020603050405020304" pitchFamily="18" charset="0"/>
              </a:rPr>
              <a:t> </a:t>
            </a:r>
            <a:r>
              <a:rPr lang="en-US" sz="2000" b="1" i="1" u="sng" dirty="0" err="1">
                <a:latin typeface="Book Antiqua" panose="02040602050305030304" pitchFamily="18" charset="0"/>
                <a:cs typeface="Times New Roman" panose="02020603050405020304" pitchFamily="18" charset="0"/>
              </a:rPr>
              <a:t>avantazhi</a:t>
            </a:r>
            <a:r>
              <a:rPr lang="en-US" sz="2000" b="1" i="1" u="sng" dirty="0">
                <a:latin typeface="Book Antiqua" panose="02040602050305030304" pitchFamily="18" charset="0"/>
                <a:cs typeface="Times New Roman" panose="02020603050405020304" pitchFamily="18" charset="0"/>
              </a:rPr>
              <a:t> </a:t>
            </a:r>
            <a:r>
              <a:rPr lang="en-US" sz="2000" b="1" i="1" u="sng" dirty="0" err="1">
                <a:latin typeface="Book Antiqua" panose="02040602050305030304" pitchFamily="18" charset="0"/>
                <a:cs typeface="Times New Roman" panose="02020603050405020304" pitchFamily="18" charset="0"/>
              </a:rPr>
              <a:t>te</a:t>
            </a:r>
            <a:r>
              <a:rPr lang="en-US" sz="2000" b="1" i="1" u="sng" dirty="0">
                <a:latin typeface="Book Antiqua" panose="02040602050305030304" pitchFamily="18" charset="0"/>
                <a:cs typeface="Times New Roman" panose="02020603050405020304" pitchFamily="18" charset="0"/>
              </a:rPr>
              <a:t> </a:t>
            </a:r>
            <a:r>
              <a:rPr lang="en-US" sz="2000" b="1" i="1" u="sng" dirty="0" err="1">
                <a:latin typeface="Book Antiqua" panose="02040602050305030304" pitchFamily="18" charset="0"/>
                <a:cs typeface="Times New Roman" panose="02020603050405020304" pitchFamily="18" charset="0"/>
              </a:rPr>
              <a:t>tille</a:t>
            </a:r>
            <a:r>
              <a:rPr lang="en-US" sz="2000" b="1" i="1" dirty="0">
                <a:latin typeface="Book Antiqua" panose="02040602050305030304" pitchFamily="18" charset="0"/>
                <a:cs typeface="Times New Roman" panose="02020603050405020304" pitchFamily="18" charset="0"/>
              </a:rPr>
              <a:t>, </a:t>
            </a:r>
            <a:r>
              <a:rPr lang="en-US" sz="2000" b="1" i="1" dirty="0" err="1">
                <a:latin typeface="Book Antiqua" panose="02040602050305030304" pitchFamily="18" charset="0"/>
                <a:cs typeface="Times New Roman" panose="02020603050405020304" pitchFamily="18" charset="0"/>
              </a:rPr>
              <a:t>për</a:t>
            </a:r>
            <a:r>
              <a:rPr lang="en-US" sz="2000" b="1" i="1" dirty="0">
                <a:latin typeface="Book Antiqua" panose="02040602050305030304" pitchFamily="18" charset="0"/>
                <a:cs typeface="Times New Roman" panose="02020603050405020304" pitchFamily="18" charset="0"/>
              </a:rPr>
              <a:t> </a:t>
            </a:r>
            <a:r>
              <a:rPr lang="en-US" sz="2000" b="1" i="1" dirty="0" err="1">
                <a:latin typeface="Book Antiqua" panose="02040602050305030304" pitchFamily="18" charset="0"/>
                <a:cs typeface="Times New Roman" panose="02020603050405020304" pitchFamily="18" charset="0"/>
              </a:rPr>
              <a:t>te</a:t>
            </a:r>
            <a:r>
              <a:rPr lang="en-US" sz="2000" b="1" i="1" dirty="0">
                <a:latin typeface="Book Antiqua" panose="02040602050305030304" pitchFamily="18" charset="0"/>
                <a:cs typeface="Times New Roman" panose="02020603050405020304" pitchFamily="18" charset="0"/>
              </a:rPr>
              <a:t> </a:t>
            </a:r>
            <a:r>
              <a:rPr lang="en-US" sz="2000" b="1" i="1" dirty="0" err="1">
                <a:latin typeface="Book Antiqua" panose="02040602050305030304" pitchFamily="18" charset="0"/>
                <a:cs typeface="Times New Roman" panose="02020603050405020304" pitchFamily="18" charset="0"/>
              </a:rPr>
              <a:t>vepruar</a:t>
            </a:r>
            <a:r>
              <a:rPr lang="en-US" sz="2000" b="1" i="1" dirty="0">
                <a:latin typeface="Book Antiqua" panose="02040602050305030304" pitchFamily="18" charset="0"/>
                <a:cs typeface="Times New Roman" panose="02020603050405020304" pitchFamily="18" charset="0"/>
              </a:rPr>
              <a:t> </a:t>
            </a:r>
            <a:r>
              <a:rPr lang="en-US" sz="2000" b="1" i="1" dirty="0" err="1">
                <a:latin typeface="Book Antiqua" panose="02040602050305030304" pitchFamily="18" charset="0"/>
                <a:cs typeface="Times New Roman" panose="02020603050405020304" pitchFamily="18" charset="0"/>
              </a:rPr>
              <a:t>ose</a:t>
            </a:r>
            <a:r>
              <a:rPr lang="en-US" sz="2000" b="1" i="1" dirty="0">
                <a:latin typeface="Book Antiqua" panose="02040602050305030304" pitchFamily="18" charset="0"/>
                <a:cs typeface="Times New Roman" panose="02020603050405020304" pitchFamily="18" charset="0"/>
              </a:rPr>
              <a:t> </a:t>
            </a:r>
            <a:r>
              <a:rPr lang="en-US" sz="2000" b="1" i="1" dirty="0" err="1">
                <a:latin typeface="Book Antiqua" panose="02040602050305030304" pitchFamily="18" charset="0"/>
                <a:cs typeface="Times New Roman" panose="02020603050405020304" pitchFamily="18" charset="0"/>
              </a:rPr>
              <a:t>mosvepruar</a:t>
            </a:r>
            <a:r>
              <a:rPr lang="en-US" sz="2000" b="1" i="1" dirty="0">
                <a:latin typeface="Book Antiqua" panose="02040602050305030304" pitchFamily="18" charset="0"/>
                <a:cs typeface="Times New Roman" panose="02020603050405020304" pitchFamily="18" charset="0"/>
              </a:rPr>
              <a:t> ne </a:t>
            </a:r>
            <a:r>
              <a:rPr lang="en-US" sz="2000" b="1" i="1" dirty="0" err="1">
                <a:latin typeface="Book Antiqua" panose="02040602050305030304" pitchFamily="18" charset="0"/>
                <a:cs typeface="Times New Roman" panose="02020603050405020304" pitchFamily="18" charset="0"/>
              </a:rPr>
              <a:t>ushtrim</a:t>
            </a:r>
            <a:r>
              <a:rPr lang="en-US" sz="2000" b="1" i="1" dirty="0">
                <a:latin typeface="Book Antiqua" panose="02040602050305030304" pitchFamily="18" charset="0"/>
                <a:cs typeface="Times New Roman" panose="02020603050405020304" pitchFamily="18" charset="0"/>
              </a:rPr>
              <a:t> </a:t>
            </a:r>
            <a:r>
              <a:rPr lang="en-US" sz="2000" b="1" i="1" dirty="0" err="1">
                <a:latin typeface="Book Antiqua" panose="02040602050305030304" pitchFamily="18" charset="0"/>
                <a:cs typeface="Times New Roman" panose="02020603050405020304" pitchFamily="18" charset="0"/>
              </a:rPr>
              <a:t>te</a:t>
            </a:r>
            <a:r>
              <a:rPr lang="en-US" sz="2000" b="1" i="1" dirty="0">
                <a:latin typeface="Book Antiqua" panose="02040602050305030304" pitchFamily="18" charset="0"/>
                <a:cs typeface="Times New Roman" panose="02020603050405020304" pitchFamily="18" charset="0"/>
              </a:rPr>
              <a:t> </a:t>
            </a:r>
            <a:r>
              <a:rPr lang="en-US" sz="2000" b="1" i="1" dirty="0" err="1">
                <a:latin typeface="Book Antiqua" panose="02040602050305030304" pitchFamily="18" charset="0"/>
                <a:cs typeface="Times New Roman" panose="02020603050405020304" pitchFamily="18" charset="0"/>
              </a:rPr>
              <a:t>funksioneve</a:t>
            </a:r>
            <a:r>
              <a:rPr lang="en-US" sz="2000" b="1" i="1" dirty="0">
                <a:latin typeface="Book Antiqua" panose="02040602050305030304" pitchFamily="18" charset="0"/>
                <a:cs typeface="Times New Roman" panose="02020603050405020304" pitchFamily="18" charset="0"/>
              </a:rPr>
              <a:t> </a:t>
            </a:r>
            <a:r>
              <a:rPr lang="en-US" sz="2000" b="1" i="1" dirty="0" err="1">
                <a:latin typeface="Book Antiqua" panose="02040602050305030304" pitchFamily="18" charset="0"/>
                <a:cs typeface="Times New Roman" panose="02020603050405020304" pitchFamily="18" charset="0"/>
              </a:rPr>
              <a:t>te</a:t>
            </a:r>
            <a:r>
              <a:rPr lang="en-US" sz="2000" b="1" i="1" dirty="0">
                <a:latin typeface="Book Antiqua" panose="02040602050305030304" pitchFamily="18" charset="0"/>
                <a:cs typeface="Times New Roman" panose="02020603050405020304" pitchFamily="18" charset="0"/>
              </a:rPr>
              <a:t> </a:t>
            </a:r>
            <a:r>
              <a:rPr lang="en-US" sz="2000" b="1" i="1" dirty="0" err="1">
                <a:latin typeface="Book Antiqua" panose="02040602050305030304" pitchFamily="18" charset="0"/>
                <a:cs typeface="Times New Roman" panose="02020603050405020304" pitchFamily="18" charset="0"/>
              </a:rPr>
              <a:t>tij</a:t>
            </a:r>
            <a:r>
              <a:rPr lang="en-US" sz="2000" b="1" i="1" dirty="0">
                <a:latin typeface="Book Antiqua" panose="02040602050305030304" pitchFamily="18" charset="0"/>
                <a:cs typeface="Times New Roman" panose="02020603050405020304" pitchFamily="18" charset="0"/>
              </a:rPr>
              <a:t>/</a:t>
            </a:r>
            <a:r>
              <a:rPr lang="en-US" sz="2000" b="1" i="1" dirty="0" err="1">
                <a:latin typeface="Book Antiqua" panose="02040602050305030304" pitchFamily="18" charset="0"/>
                <a:cs typeface="Times New Roman" panose="02020603050405020304" pitchFamily="18" charset="0"/>
              </a:rPr>
              <a:t>saj</a:t>
            </a:r>
            <a:r>
              <a:rPr lang="en-US" sz="2000" i="1" dirty="0">
                <a:latin typeface="Book Antiqua" panose="02040602050305030304" pitchFamily="18" charset="0"/>
                <a:cs typeface="Times New Roman" panose="02020603050405020304" pitchFamily="18" charset="0"/>
              </a:rPr>
              <a:t>.”.</a:t>
            </a:r>
          </a:p>
          <a:p>
            <a:pPr algn="just"/>
            <a:endParaRPr lang="en-US" sz="2000" b="1" i="1" dirty="0">
              <a:latin typeface="Book Antiqua" panose="02040602050305030304" pitchFamily="18" charset="0"/>
              <a:cs typeface="Times New Roman" panose="02020603050405020304" pitchFamily="18" charset="0"/>
            </a:endParaRPr>
          </a:p>
          <a:p>
            <a:endParaRPr lang="en-US" dirty="0"/>
          </a:p>
        </p:txBody>
      </p:sp>
      <p:sp>
        <p:nvSpPr>
          <p:cNvPr id="4" name="Slide Number Placeholder 3"/>
          <p:cNvSpPr>
            <a:spLocks noGrp="1"/>
          </p:cNvSpPr>
          <p:nvPr>
            <p:ph type="sldNum" sz="quarter" idx="4294967295"/>
          </p:nvPr>
        </p:nvSpPr>
        <p:spPr/>
        <p:txBody>
          <a:bodyPr/>
          <a:lstStyle/>
          <a:p>
            <a:fld id="{31AFC93A-3E11-4EED-8760-399847FD47CD}" type="slidenum">
              <a:rPr lang="en-US" smtClean="0"/>
              <a:pPr/>
              <a:t>6</a:t>
            </a:fld>
            <a:endParaRPr lang="en-US"/>
          </a:p>
        </p:txBody>
      </p:sp>
      <p:sp>
        <p:nvSpPr>
          <p:cNvPr id="5" name="Footer Placeholder 4"/>
          <p:cNvSpPr>
            <a:spLocks noGrp="1"/>
          </p:cNvSpPr>
          <p:nvPr>
            <p:ph type="ftr" sz="quarter" idx="16"/>
          </p:nvPr>
        </p:nvSpPr>
        <p:spPr/>
        <p:txBody>
          <a:bodyPr/>
          <a:lstStyle/>
          <a:p>
            <a:r>
              <a:rPr lang="en-US" smtClean="0"/>
              <a:t>S.Kllapi</a:t>
            </a:r>
            <a:endParaRPr lang="en-US"/>
          </a:p>
        </p:txBody>
      </p:sp>
    </p:spTree>
    <p:extLst>
      <p:ext uri="{BB962C8B-B14F-4D97-AF65-F5344CB8AC3E}">
        <p14:creationId xmlns:p14="http://schemas.microsoft.com/office/powerpoint/2010/main" val="84178406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020762"/>
          </a:xfrm>
        </p:spPr>
        <p:txBody>
          <a:bodyPr>
            <a:normAutofit/>
          </a:bodyPr>
          <a:lstStyle/>
          <a:p>
            <a:r>
              <a:rPr lang="en-US" sz="2400" b="1" dirty="0" err="1" smtClean="0">
                <a:latin typeface="Book Antiqua" panose="02040602050305030304" pitchFamily="18" charset="0"/>
                <a:cs typeface="Times New Roman" panose="02020603050405020304" pitchFamily="18" charset="0"/>
              </a:rPr>
              <a:t>Përkufizimi</a:t>
            </a:r>
            <a:r>
              <a:rPr lang="en-US" sz="2400" b="1" dirty="0" smtClean="0">
                <a:latin typeface="Book Antiqua" panose="02040602050305030304" pitchFamily="18" charset="0"/>
                <a:cs typeface="Times New Roman" panose="02020603050405020304" pitchFamily="18" charset="0"/>
              </a:rPr>
              <a:t> </a:t>
            </a:r>
            <a:r>
              <a:rPr lang="en-US" sz="2400" b="1" dirty="0" err="1">
                <a:latin typeface="Book Antiqua" panose="02040602050305030304" pitchFamily="18" charset="0"/>
                <a:cs typeface="Times New Roman" panose="02020603050405020304" pitchFamily="18" charset="0"/>
              </a:rPr>
              <a:t>i</a:t>
            </a:r>
            <a:r>
              <a:rPr lang="en-US" sz="2400" b="1" dirty="0">
                <a:latin typeface="Book Antiqua" panose="02040602050305030304" pitchFamily="18" charset="0"/>
                <a:cs typeface="Times New Roman" panose="02020603050405020304" pitchFamily="18" charset="0"/>
              </a:rPr>
              <a:t> </a:t>
            </a:r>
            <a:r>
              <a:rPr lang="en-US" sz="2400" b="1" dirty="0" err="1">
                <a:latin typeface="Book Antiqua" panose="02040602050305030304" pitchFamily="18" charset="0"/>
                <a:cs typeface="Times New Roman" panose="02020603050405020304" pitchFamily="18" charset="0"/>
              </a:rPr>
              <a:t>korrupsionit</a:t>
            </a:r>
            <a:r>
              <a:rPr lang="en-US" sz="2400" b="1" dirty="0">
                <a:latin typeface="Book Antiqua" panose="02040602050305030304" pitchFamily="18" charset="0"/>
                <a:cs typeface="Times New Roman" panose="02020603050405020304" pitchFamily="18" charset="0"/>
              </a:rPr>
              <a:t> </a:t>
            </a:r>
            <a:r>
              <a:rPr lang="en-US" sz="2400" b="1" dirty="0" err="1">
                <a:latin typeface="Book Antiqua" panose="02040602050305030304" pitchFamily="18" charset="0"/>
                <a:cs typeface="Times New Roman" panose="02020603050405020304" pitchFamily="18" charset="0"/>
              </a:rPr>
              <a:t>dhe</a:t>
            </a:r>
            <a:r>
              <a:rPr lang="en-US" sz="2400" b="1" dirty="0">
                <a:latin typeface="Book Antiqua" panose="02040602050305030304" pitchFamily="18" charset="0"/>
                <a:cs typeface="Times New Roman" panose="02020603050405020304" pitchFamily="18" charset="0"/>
              </a:rPr>
              <a:t> format e </a:t>
            </a:r>
            <a:r>
              <a:rPr lang="en-US" sz="2400" b="1" dirty="0" err="1">
                <a:latin typeface="Book Antiqua" panose="02040602050305030304" pitchFamily="18" charset="0"/>
                <a:cs typeface="Times New Roman" panose="02020603050405020304" pitchFamily="18" charset="0"/>
              </a:rPr>
              <a:t>tij</a:t>
            </a:r>
            <a:r>
              <a:rPr lang="en-US" sz="2400" b="1" dirty="0">
                <a:latin typeface="Book Antiqua" panose="02040602050305030304" pitchFamily="18" charset="0"/>
                <a:cs typeface="Times New Roman" panose="02020603050405020304" pitchFamily="18" charset="0"/>
              </a:rPr>
              <a:t> </a:t>
            </a:r>
            <a:r>
              <a:rPr lang="en-US" sz="2400" b="1" dirty="0" err="1">
                <a:latin typeface="Book Antiqua" panose="02040602050305030304" pitchFamily="18" charset="0"/>
                <a:cs typeface="Times New Roman" panose="02020603050405020304" pitchFamily="18" charset="0"/>
              </a:rPr>
              <a:t>sipas</a:t>
            </a:r>
            <a:r>
              <a:rPr lang="en-US" sz="2400" b="1" dirty="0">
                <a:latin typeface="Book Antiqua" panose="02040602050305030304" pitchFamily="18" charset="0"/>
                <a:cs typeface="Times New Roman" panose="02020603050405020304" pitchFamily="18" charset="0"/>
              </a:rPr>
              <a:t> </a:t>
            </a:r>
            <a:r>
              <a:rPr lang="en-US" sz="2400" b="1" dirty="0" err="1">
                <a:latin typeface="Book Antiqua" panose="02040602050305030304" pitchFamily="18" charset="0"/>
                <a:cs typeface="Times New Roman" panose="02020603050405020304" pitchFamily="18" charset="0"/>
              </a:rPr>
              <a:t>Konventës</a:t>
            </a:r>
            <a:r>
              <a:rPr lang="en-US" sz="2400" b="1" dirty="0">
                <a:latin typeface="Book Antiqua" panose="02040602050305030304" pitchFamily="18" charset="0"/>
                <a:cs typeface="Times New Roman" panose="02020603050405020304" pitchFamily="18" charset="0"/>
              </a:rPr>
              <a:t> </a:t>
            </a:r>
            <a:r>
              <a:rPr lang="en-US" sz="2400" b="1" dirty="0" err="1">
                <a:latin typeface="Book Antiqua" panose="02040602050305030304" pitchFamily="18" charset="0"/>
                <a:cs typeface="Times New Roman" panose="02020603050405020304" pitchFamily="18" charset="0"/>
              </a:rPr>
              <a:t>Penale</a:t>
            </a:r>
            <a:r>
              <a:rPr lang="en-US" sz="2400" b="1" dirty="0">
                <a:latin typeface="Book Antiqua" panose="02040602050305030304" pitchFamily="18" charset="0"/>
                <a:cs typeface="Times New Roman" panose="02020603050405020304" pitchFamily="18" charset="0"/>
              </a:rPr>
              <a:t> </a:t>
            </a:r>
            <a:r>
              <a:rPr lang="en-US" sz="2400" b="1" dirty="0" err="1">
                <a:latin typeface="Book Antiqua" panose="02040602050305030304" pitchFamily="18" charset="0"/>
                <a:cs typeface="Times New Roman" panose="02020603050405020304" pitchFamily="18" charset="0"/>
              </a:rPr>
              <a:t>për</a:t>
            </a:r>
            <a:r>
              <a:rPr lang="en-US" sz="2400" b="1" dirty="0">
                <a:latin typeface="Book Antiqua" panose="02040602050305030304" pitchFamily="18" charset="0"/>
                <a:cs typeface="Times New Roman" panose="02020603050405020304" pitchFamily="18" charset="0"/>
              </a:rPr>
              <a:t> </a:t>
            </a:r>
            <a:r>
              <a:rPr lang="en-US" sz="2400" b="1" dirty="0" err="1" smtClean="0">
                <a:latin typeface="Book Antiqua" panose="02040602050305030304" pitchFamily="18" charset="0"/>
                <a:cs typeface="Times New Roman" panose="02020603050405020304" pitchFamily="18" charset="0"/>
              </a:rPr>
              <a:t>Korrupsionin</a:t>
            </a:r>
            <a:endParaRPr lang="en-US" sz="2400" dirty="0"/>
          </a:p>
        </p:txBody>
      </p:sp>
      <p:sp>
        <p:nvSpPr>
          <p:cNvPr id="3" name="Content Placeholder 2"/>
          <p:cNvSpPr>
            <a:spLocks noGrp="1"/>
          </p:cNvSpPr>
          <p:nvPr>
            <p:ph idx="1"/>
          </p:nvPr>
        </p:nvSpPr>
        <p:spPr>
          <a:xfrm>
            <a:off x="152400" y="1371600"/>
            <a:ext cx="8763000" cy="4876800"/>
          </a:xfrm>
        </p:spPr>
        <p:txBody>
          <a:bodyPr>
            <a:normAutofit fontScale="92500"/>
          </a:bodyPr>
          <a:lstStyle/>
          <a:p>
            <a:pPr algn="just"/>
            <a:r>
              <a:rPr lang="en-US" sz="2400" dirty="0" err="1">
                <a:latin typeface="Book Antiqua" panose="02040602050305030304" pitchFamily="18" charset="0"/>
                <a:cs typeface="Times New Roman" panose="02020603050405020304" pitchFamily="18" charset="0"/>
              </a:rPr>
              <a:t>Në</a:t>
            </a:r>
            <a:r>
              <a:rPr lang="en-US" sz="2400" dirty="0">
                <a:latin typeface="Book Antiqua" panose="02040602050305030304" pitchFamily="18" charset="0"/>
                <a:cs typeface="Times New Roman" panose="02020603050405020304" pitchFamily="18" charset="0"/>
              </a:rPr>
              <a:t> </a:t>
            </a:r>
            <a:r>
              <a:rPr lang="en-US" sz="2400" dirty="0" err="1">
                <a:latin typeface="Book Antiqua" panose="02040602050305030304" pitchFamily="18" charset="0"/>
                <a:cs typeface="Times New Roman" panose="02020603050405020304" pitchFamily="18" charset="0"/>
              </a:rPr>
              <a:t>nenin</a:t>
            </a:r>
            <a:r>
              <a:rPr lang="en-US" sz="2400" dirty="0">
                <a:latin typeface="Book Antiqua" panose="02040602050305030304" pitchFamily="18" charset="0"/>
                <a:cs typeface="Times New Roman" panose="02020603050405020304" pitchFamily="18" charset="0"/>
              </a:rPr>
              <a:t> 12 </a:t>
            </a:r>
            <a:r>
              <a:rPr lang="en-US" sz="2400" dirty="0" err="1">
                <a:latin typeface="Book Antiqua" panose="02040602050305030304" pitchFamily="18" charset="0"/>
                <a:cs typeface="Times New Roman" panose="02020603050405020304" pitchFamily="18" charset="0"/>
              </a:rPr>
              <a:t>të</a:t>
            </a:r>
            <a:r>
              <a:rPr lang="en-US" sz="2400" dirty="0">
                <a:latin typeface="Book Antiqua" panose="02040602050305030304" pitchFamily="18" charset="0"/>
                <a:cs typeface="Times New Roman" panose="02020603050405020304" pitchFamily="18" charset="0"/>
              </a:rPr>
              <a:t> </a:t>
            </a:r>
            <a:r>
              <a:rPr lang="en-US" sz="2400" dirty="0" err="1">
                <a:latin typeface="Book Antiqua" panose="02040602050305030304" pitchFamily="18" charset="0"/>
                <a:cs typeface="Times New Roman" panose="02020603050405020304" pitchFamily="18" charset="0"/>
              </a:rPr>
              <a:t>kësaj</a:t>
            </a:r>
            <a:r>
              <a:rPr lang="en-US" sz="2400" dirty="0">
                <a:latin typeface="Book Antiqua" panose="02040602050305030304" pitchFamily="18" charset="0"/>
                <a:cs typeface="Times New Roman" panose="02020603050405020304" pitchFamily="18" charset="0"/>
              </a:rPr>
              <a:t> </a:t>
            </a:r>
            <a:r>
              <a:rPr lang="en-US" sz="2400" dirty="0" err="1">
                <a:latin typeface="Book Antiqua" panose="02040602050305030304" pitchFamily="18" charset="0"/>
                <a:cs typeface="Times New Roman" panose="02020603050405020304" pitchFamily="18" charset="0"/>
              </a:rPr>
              <a:t>Konvente</a:t>
            </a:r>
            <a:r>
              <a:rPr lang="en-US" sz="2400" dirty="0">
                <a:latin typeface="Book Antiqua" panose="02040602050305030304" pitchFamily="18" charset="0"/>
                <a:cs typeface="Times New Roman" panose="02020603050405020304" pitchFamily="18" charset="0"/>
              </a:rPr>
              <a:t> </a:t>
            </a:r>
            <a:r>
              <a:rPr lang="en-US" sz="2400" dirty="0" err="1">
                <a:latin typeface="Book Antiqua" panose="02040602050305030304" pitchFamily="18" charset="0"/>
                <a:cs typeface="Times New Roman" panose="02020603050405020304" pitchFamily="18" charset="0"/>
              </a:rPr>
              <a:t>është</a:t>
            </a:r>
            <a:r>
              <a:rPr lang="en-US" sz="2400" dirty="0">
                <a:latin typeface="Book Antiqua" panose="02040602050305030304" pitchFamily="18" charset="0"/>
                <a:cs typeface="Times New Roman" panose="02020603050405020304" pitchFamily="18" charset="0"/>
              </a:rPr>
              <a:t> </a:t>
            </a:r>
            <a:r>
              <a:rPr lang="en-US" sz="2400" dirty="0" err="1">
                <a:latin typeface="Book Antiqua" panose="02040602050305030304" pitchFamily="18" charset="0"/>
                <a:cs typeface="Times New Roman" panose="02020603050405020304" pitchFamily="18" charset="0"/>
              </a:rPr>
              <a:t>dhënë</a:t>
            </a:r>
            <a:r>
              <a:rPr lang="en-US" sz="2400" dirty="0">
                <a:latin typeface="Book Antiqua" panose="02040602050305030304" pitchFamily="18" charset="0"/>
                <a:cs typeface="Times New Roman" panose="02020603050405020304" pitchFamily="18" charset="0"/>
              </a:rPr>
              <a:t> </a:t>
            </a:r>
            <a:r>
              <a:rPr lang="en-US" sz="2400" b="1" dirty="0" err="1">
                <a:latin typeface="Book Antiqua" panose="02040602050305030304" pitchFamily="18" charset="0"/>
                <a:cs typeface="Times New Roman" panose="02020603050405020304" pitchFamily="18" charset="0"/>
              </a:rPr>
              <a:t>kuptimi</a:t>
            </a:r>
            <a:r>
              <a:rPr lang="en-US" sz="2400" b="1" dirty="0">
                <a:latin typeface="Book Antiqua" panose="02040602050305030304" pitchFamily="18" charset="0"/>
                <a:cs typeface="Times New Roman" panose="02020603050405020304" pitchFamily="18" charset="0"/>
              </a:rPr>
              <a:t> </a:t>
            </a:r>
            <a:r>
              <a:rPr lang="en-US" sz="2400" b="1" dirty="0" err="1">
                <a:latin typeface="Book Antiqua" panose="02040602050305030304" pitchFamily="18" charset="0"/>
                <a:cs typeface="Times New Roman" panose="02020603050405020304" pitchFamily="18" charset="0"/>
              </a:rPr>
              <a:t>i</a:t>
            </a:r>
            <a:r>
              <a:rPr lang="en-US" sz="2400" b="1" dirty="0">
                <a:latin typeface="Book Antiqua" panose="02040602050305030304" pitchFamily="18" charset="0"/>
                <a:cs typeface="Times New Roman" panose="02020603050405020304" pitchFamily="18" charset="0"/>
              </a:rPr>
              <a:t> </a:t>
            </a:r>
            <a:r>
              <a:rPr lang="en-US" sz="2400" b="1" dirty="0" err="1">
                <a:latin typeface="Book Antiqua" panose="02040602050305030304" pitchFamily="18" charset="0"/>
                <a:cs typeface="Times New Roman" panose="02020603050405020304" pitchFamily="18" charset="0"/>
              </a:rPr>
              <a:t>ushtrimit</a:t>
            </a:r>
            <a:r>
              <a:rPr lang="en-US" sz="2400" b="1" dirty="0">
                <a:latin typeface="Book Antiqua" panose="02040602050305030304" pitchFamily="18" charset="0"/>
                <a:cs typeface="Times New Roman" panose="02020603050405020304" pitchFamily="18" charset="0"/>
              </a:rPr>
              <a:t> </a:t>
            </a:r>
            <a:r>
              <a:rPr lang="en-US" sz="2400" b="1" dirty="0" err="1">
                <a:latin typeface="Book Antiqua" panose="02040602050305030304" pitchFamily="18" charset="0"/>
                <a:cs typeface="Times New Roman" panose="02020603050405020304" pitchFamily="18" charset="0"/>
              </a:rPr>
              <a:t>të</a:t>
            </a:r>
            <a:r>
              <a:rPr lang="en-US" sz="2400" b="1" dirty="0">
                <a:latin typeface="Book Antiqua" panose="02040602050305030304" pitchFamily="18" charset="0"/>
                <a:cs typeface="Times New Roman" panose="02020603050405020304" pitchFamily="18" charset="0"/>
              </a:rPr>
              <a:t> </a:t>
            </a:r>
            <a:r>
              <a:rPr lang="en-US" sz="2400" b="1" dirty="0" err="1">
                <a:latin typeface="Book Antiqua" panose="02040602050305030304" pitchFamily="18" charset="0"/>
                <a:cs typeface="Times New Roman" panose="02020603050405020304" pitchFamily="18" charset="0"/>
              </a:rPr>
              <a:t>ndikimit</a:t>
            </a:r>
            <a:r>
              <a:rPr lang="en-US" sz="2400" b="1" dirty="0">
                <a:latin typeface="Book Antiqua" panose="02040602050305030304" pitchFamily="18" charset="0"/>
                <a:cs typeface="Times New Roman" panose="02020603050405020304" pitchFamily="18" charset="0"/>
              </a:rPr>
              <a:t> </a:t>
            </a:r>
            <a:r>
              <a:rPr lang="en-US" sz="2400" b="1" dirty="0" err="1">
                <a:latin typeface="Book Antiqua" panose="02040602050305030304" pitchFamily="18" charset="0"/>
                <a:cs typeface="Times New Roman" panose="02020603050405020304" pitchFamily="18" charset="0"/>
              </a:rPr>
              <a:t>të</a:t>
            </a:r>
            <a:r>
              <a:rPr lang="en-US" sz="2400" b="1" dirty="0">
                <a:latin typeface="Book Antiqua" panose="02040602050305030304" pitchFamily="18" charset="0"/>
                <a:cs typeface="Times New Roman" panose="02020603050405020304" pitchFamily="18" charset="0"/>
              </a:rPr>
              <a:t> </a:t>
            </a:r>
            <a:r>
              <a:rPr lang="en-US" sz="2400" b="1" dirty="0" err="1">
                <a:latin typeface="Book Antiqua" panose="02040602050305030304" pitchFamily="18" charset="0"/>
                <a:cs typeface="Times New Roman" panose="02020603050405020304" pitchFamily="18" charset="0"/>
              </a:rPr>
              <a:t>paligjshëm</a:t>
            </a:r>
            <a:r>
              <a:rPr lang="en-US" sz="2400" b="1" dirty="0">
                <a:latin typeface="Book Antiqua" panose="02040602050305030304" pitchFamily="18" charset="0"/>
                <a:cs typeface="Times New Roman" panose="02020603050405020304" pitchFamily="18" charset="0"/>
              </a:rPr>
              <a:t>: </a:t>
            </a:r>
          </a:p>
          <a:p>
            <a:pPr algn="just"/>
            <a:r>
              <a:rPr lang="pt-BR" sz="2400" i="1" dirty="0">
                <a:latin typeface="Book Antiqua" panose="02040602050305030304" pitchFamily="18" charset="0"/>
                <a:cs typeface="Times New Roman" panose="02020603050405020304" pitchFamily="18" charset="0"/>
              </a:rPr>
              <a:t>Secila Pale do te miratoje masa te tilla legjislative dhe te tjera, qe janë te nevojshme, për </a:t>
            </a:r>
            <a:r>
              <a:rPr lang="en-US" sz="2400" i="1" dirty="0" err="1">
                <a:latin typeface="Book Antiqua" panose="02040602050305030304" pitchFamily="18" charset="0"/>
                <a:cs typeface="Times New Roman" panose="02020603050405020304" pitchFamily="18" charset="0"/>
              </a:rPr>
              <a:t>përcaktimin</a:t>
            </a:r>
            <a:r>
              <a:rPr lang="en-US" sz="2400" i="1" dirty="0">
                <a:latin typeface="Book Antiqua" panose="02040602050305030304" pitchFamily="18" charset="0"/>
                <a:cs typeface="Times New Roman" panose="02020603050405020304" pitchFamily="18" charset="0"/>
              </a:rPr>
              <a:t> </a:t>
            </a:r>
            <a:r>
              <a:rPr lang="en-US" sz="2400" i="1" dirty="0" err="1">
                <a:latin typeface="Book Antiqua" panose="02040602050305030304" pitchFamily="18" charset="0"/>
                <a:cs typeface="Times New Roman" panose="02020603050405020304" pitchFamily="18" charset="0"/>
              </a:rPr>
              <a:t>si</a:t>
            </a:r>
            <a:r>
              <a:rPr lang="en-US" sz="2400" i="1" dirty="0">
                <a:latin typeface="Book Antiqua" panose="02040602050305030304" pitchFamily="18" charset="0"/>
                <a:cs typeface="Times New Roman" panose="02020603050405020304" pitchFamily="18" charset="0"/>
              </a:rPr>
              <a:t> </a:t>
            </a:r>
            <a:r>
              <a:rPr lang="en-US" sz="2400" i="1" dirty="0" err="1">
                <a:latin typeface="Book Antiqua" panose="02040602050305030304" pitchFamily="18" charset="0"/>
                <a:cs typeface="Times New Roman" panose="02020603050405020304" pitchFamily="18" charset="0"/>
              </a:rPr>
              <a:t>vepra</a:t>
            </a:r>
            <a:r>
              <a:rPr lang="en-US" sz="2400" i="1" dirty="0">
                <a:latin typeface="Book Antiqua" panose="02040602050305030304" pitchFamily="18" charset="0"/>
                <a:cs typeface="Times New Roman" panose="02020603050405020304" pitchFamily="18" charset="0"/>
              </a:rPr>
              <a:t> </a:t>
            </a:r>
            <a:r>
              <a:rPr lang="en-US" sz="2400" i="1" dirty="0" err="1">
                <a:latin typeface="Book Antiqua" panose="02040602050305030304" pitchFamily="18" charset="0"/>
                <a:cs typeface="Times New Roman" panose="02020603050405020304" pitchFamily="18" charset="0"/>
              </a:rPr>
              <a:t>penale</a:t>
            </a:r>
            <a:r>
              <a:rPr lang="en-US" sz="2400" i="1" dirty="0">
                <a:latin typeface="Book Antiqua" panose="02040602050305030304" pitchFamily="18" charset="0"/>
                <a:cs typeface="Times New Roman" panose="02020603050405020304" pitchFamily="18" charset="0"/>
              </a:rPr>
              <a:t> </a:t>
            </a:r>
            <a:r>
              <a:rPr lang="en-US" sz="2400" i="1" dirty="0" err="1">
                <a:latin typeface="Book Antiqua" panose="02040602050305030304" pitchFamily="18" charset="0"/>
                <a:cs typeface="Times New Roman" panose="02020603050405020304" pitchFamily="18" charset="0"/>
              </a:rPr>
              <a:t>sipas</a:t>
            </a:r>
            <a:r>
              <a:rPr lang="en-US" sz="2400" i="1" dirty="0">
                <a:latin typeface="Book Antiqua" panose="02040602050305030304" pitchFamily="18" charset="0"/>
                <a:cs typeface="Times New Roman" panose="02020603050405020304" pitchFamily="18" charset="0"/>
              </a:rPr>
              <a:t> </a:t>
            </a:r>
            <a:r>
              <a:rPr lang="en-US" sz="2400" i="1" dirty="0" err="1">
                <a:latin typeface="Book Antiqua" panose="02040602050305030304" pitchFamily="18" charset="0"/>
                <a:cs typeface="Times New Roman" panose="02020603050405020304" pitchFamily="18" charset="0"/>
              </a:rPr>
              <a:t>legjislacionit</a:t>
            </a:r>
            <a:r>
              <a:rPr lang="en-US" sz="2400" i="1" dirty="0">
                <a:latin typeface="Book Antiqua" panose="02040602050305030304" pitchFamily="18" charset="0"/>
                <a:cs typeface="Times New Roman" panose="02020603050405020304" pitchFamily="18" charset="0"/>
              </a:rPr>
              <a:t> </a:t>
            </a:r>
            <a:r>
              <a:rPr lang="en-US" sz="2400" i="1" dirty="0" err="1">
                <a:latin typeface="Book Antiqua" panose="02040602050305030304" pitchFamily="18" charset="0"/>
                <a:cs typeface="Times New Roman" panose="02020603050405020304" pitchFamily="18" charset="0"/>
              </a:rPr>
              <a:t>te</a:t>
            </a:r>
            <a:r>
              <a:rPr lang="en-US" sz="2400" i="1" dirty="0">
                <a:latin typeface="Book Antiqua" panose="02040602050305030304" pitchFamily="18" charset="0"/>
                <a:cs typeface="Times New Roman" panose="02020603050405020304" pitchFamily="18" charset="0"/>
              </a:rPr>
              <a:t> </a:t>
            </a:r>
            <a:r>
              <a:rPr lang="en-US" sz="2400" i="1" dirty="0" err="1">
                <a:latin typeface="Book Antiqua" panose="02040602050305030304" pitchFamily="18" charset="0"/>
                <a:cs typeface="Times New Roman" panose="02020603050405020304" pitchFamily="18" charset="0"/>
              </a:rPr>
              <a:t>saj</a:t>
            </a:r>
            <a:r>
              <a:rPr lang="en-US" sz="2400" i="1" dirty="0">
                <a:latin typeface="Book Antiqua" panose="02040602050305030304" pitchFamily="18" charset="0"/>
                <a:cs typeface="Times New Roman" panose="02020603050405020304" pitchFamily="18" charset="0"/>
              </a:rPr>
              <a:t> </a:t>
            </a:r>
            <a:r>
              <a:rPr lang="en-US" sz="2400" i="1" dirty="0" err="1">
                <a:latin typeface="Book Antiqua" panose="02040602050305030304" pitchFamily="18" charset="0"/>
                <a:cs typeface="Times New Roman" panose="02020603050405020304" pitchFamily="18" charset="0"/>
              </a:rPr>
              <a:t>kombëtar</a:t>
            </a:r>
            <a:r>
              <a:rPr lang="en-US" sz="2400" i="1" dirty="0">
                <a:latin typeface="Book Antiqua" panose="02040602050305030304" pitchFamily="18" charset="0"/>
                <a:cs typeface="Times New Roman" panose="02020603050405020304" pitchFamily="18" charset="0"/>
              </a:rPr>
              <a:t>, </a:t>
            </a:r>
            <a:r>
              <a:rPr lang="en-US" sz="2400" i="1" dirty="0" err="1">
                <a:latin typeface="Book Antiqua" panose="02040602050305030304" pitchFamily="18" charset="0"/>
                <a:cs typeface="Times New Roman" panose="02020603050405020304" pitchFamily="18" charset="0"/>
              </a:rPr>
              <a:t>kur</a:t>
            </a:r>
            <a:r>
              <a:rPr lang="en-US" sz="2400" i="1" dirty="0">
                <a:latin typeface="Book Antiqua" panose="02040602050305030304" pitchFamily="18" charset="0"/>
                <a:cs typeface="Times New Roman" panose="02020603050405020304" pitchFamily="18" charset="0"/>
              </a:rPr>
              <a:t> </a:t>
            </a:r>
            <a:r>
              <a:rPr lang="en-US" sz="2400" i="1" dirty="0" err="1">
                <a:latin typeface="Book Antiqua" panose="02040602050305030304" pitchFamily="18" charset="0"/>
                <a:cs typeface="Times New Roman" panose="02020603050405020304" pitchFamily="18" charset="0"/>
              </a:rPr>
              <a:t>kryhen</a:t>
            </a:r>
            <a:r>
              <a:rPr lang="en-US" sz="2400" i="1" dirty="0">
                <a:latin typeface="Book Antiqua" panose="02040602050305030304" pitchFamily="18" charset="0"/>
                <a:cs typeface="Times New Roman" panose="02020603050405020304" pitchFamily="18" charset="0"/>
              </a:rPr>
              <a:t> me </a:t>
            </a:r>
            <a:r>
              <a:rPr lang="en-US" sz="2400" i="1" dirty="0" err="1">
                <a:latin typeface="Book Antiqua" panose="02040602050305030304" pitchFamily="18" charset="0"/>
                <a:cs typeface="Times New Roman" panose="02020603050405020304" pitchFamily="18" charset="0"/>
              </a:rPr>
              <a:t>qellim</a:t>
            </a:r>
            <a:r>
              <a:rPr lang="en-US" sz="2400" i="1" dirty="0">
                <a:latin typeface="Book Antiqua" panose="02040602050305030304" pitchFamily="18" charset="0"/>
                <a:cs typeface="Times New Roman" panose="02020603050405020304" pitchFamily="18" charset="0"/>
              </a:rPr>
              <a:t> </a:t>
            </a:r>
            <a:r>
              <a:rPr lang="en-US" sz="2400" b="1" i="1" dirty="0" err="1">
                <a:latin typeface="Book Antiqua" panose="02040602050305030304" pitchFamily="18" charset="0"/>
                <a:cs typeface="Times New Roman" panose="02020603050405020304" pitchFamily="18" charset="0"/>
              </a:rPr>
              <a:t>premtimin</a:t>
            </a:r>
            <a:r>
              <a:rPr lang="en-US" sz="2400" b="1" i="1" dirty="0">
                <a:latin typeface="Book Antiqua" panose="02040602050305030304" pitchFamily="18" charset="0"/>
                <a:cs typeface="Times New Roman" panose="02020603050405020304" pitchFamily="18" charset="0"/>
              </a:rPr>
              <a:t>, </a:t>
            </a:r>
            <a:r>
              <a:rPr lang="en-US" sz="2400" b="1" i="1" dirty="0" err="1">
                <a:latin typeface="Book Antiqua" panose="02040602050305030304" pitchFamily="18" charset="0"/>
                <a:cs typeface="Times New Roman" panose="02020603050405020304" pitchFamily="18" charset="0"/>
              </a:rPr>
              <a:t>dhënien</a:t>
            </a:r>
            <a:r>
              <a:rPr lang="en-US" sz="2400" b="1" i="1" dirty="0">
                <a:latin typeface="Book Antiqua" panose="02040602050305030304" pitchFamily="18" charset="0"/>
                <a:cs typeface="Times New Roman" panose="02020603050405020304" pitchFamily="18" charset="0"/>
              </a:rPr>
              <a:t> </a:t>
            </a:r>
            <a:r>
              <a:rPr lang="en-US" sz="2400" b="1" i="1" dirty="0" err="1">
                <a:latin typeface="Book Antiqua" panose="02040602050305030304" pitchFamily="18" charset="0"/>
                <a:cs typeface="Times New Roman" panose="02020603050405020304" pitchFamily="18" charset="0"/>
              </a:rPr>
              <a:t>ose</a:t>
            </a:r>
            <a:r>
              <a:rPr lang="en-US" sz="2400" b="1" i="1" dirty="0">
                <a:latin typeface="Book Antiqua" panose="02040602050305030304" pitchFamily="18" charset="0"/>
                <a:cs typeface="Times New Roman" panose="02020603050405020304" pitchFamily="18" charset="0"/>
              </a:rPr>
              <a:t> </a:t>
            </a:r>
            <a:r>
              <a:rPr lang="en-US" sz="2400" b="1" i="1" dirty="0" err="1">
                <a:latin typeface="Book Antiqua" panose="02040602050305030304" pitchFamily="18" charset="0"/>
                <a:cs typeface="Times New Roman" panose="02020603050405020304" pitchFamily="18" charset="0"/>
              </a:rPr>
              <a:t>ofrimin</a:t>
            </a:r>
            <a:r>
              <a:rPr lang="en-US" sz="2400" b="1" i="1" dirty="0">
                <a:latin typeface="Book Antiqua" panose="02040602050305030304" pitchFamily="18" charset="0"/>
                <a:cs typeface="Times New Roman" panose="02020603050405020304" pitchFamily="18" charset="0"/>
              </a:rPr>
              <a:t>, </a:t>
            </a:r>
            <a:r>
              <a:rPr lang="en-US" sz="2400" b="1" i="1" dirty="0" err="1">
                <a:latin typeface="Book Antiqua" panose="02040602050305030304" pitchFamily="18" charset="0"/>
                <a:cs typeface="Times New Roman" panose="02020603050405020304" pitchFamily="18" charset="0"/>
              </a:rPr>
              <a:t>direkt</a:t>
            </a:r>
            <a:r>
              <a:rPr lang="en-US" sz="2400" b="1" i="1" dirty="0">
                <a:latin typeface="Book Antiqua" panose="02040602050305030304" pitchFamily="18" charset="0"/>
                <a:cs typeface="Times New Roman" panose="02020603050405020304" pitchFamily="18" charset="0"/>
              </a:rPr>
              <a:t> </a:t>
            </a:r>
            <a:r>
              <a:rPr lang="en-US" sz="2400" b="1" i="1" dirty="0" err="1">
                <a:latin typeface="Book Antiqua" panose="02040602050305030304" pitchFamily="18" charset="0"/>
                <a:cs typeface="Times New Roman" panose="02020603050405020304" pitchFamily="18" charset="0"/>
              </a:rPr>
              <a:t>ose</a:t>
            </a:r>
            <a:r>
              <a:rPr lang="en-US" sz="2400" b="1" i="1" dirty="0">
                <a:latin typeface="Book Antiqua" panose="02040602050305030304" pitchFamily="18" charset="0"/>
                <a:cs typeface="Times New Roman" panose="02020603050405020304" pitchFamily="18" charset="0"/>
              </a:rPr>
              <a:t> </a:t>
            </a:r>
            <a:r>
              <a:rPr lang="en-US" sz="2400" b="1" i="1" dirty="0" err="1">
                <a:latin typeface="Book Antiqua" panose="02040602050305030304" pitchFamily="18" charset="0"/>
                <a:cs typeface="Times New Roman" panose="02020603050405020304" pitchFamily="18" charset="0"/>
              </a:rPr>
              <a:t>indirekt</a:t>
            </a:r>
            <a:r>
              <a:rPr lang="en-US" sz="2400" b="1" i="1" dirty="0">
                <a:latin typeface="Book Antiqua" panose="02040602050305030304" pitchFamily="18" charset="0"/>
                <a:cs typeface="Times New Roman" panose="02020603050405020304" pitchFamily="18" charset="0"/>
              </a:rPr>
              <a:t>, </a:t>
            </a:r>
            <a:r>
              <a:rPr lang="en-US" sz="2400" b="1" i="1" dirty="0" err="1">
                <a:latin typeface="Book Antiqua" panose="02040602050305030304" pitchFamily="18" charset="0"/>
                <a:cs typeface="Times New Roman" panose="02020603050405020304" pitchFamily="18" charset="0"/>
              </a:rPr>
              <a:t>te</a:t>
            </a:r>
            <a:r>
              <a:rPr lang="en-US" sz="2400" b="1" i="1" dirty="0">
                <a:latin typeface="Book Antiqua" panose="02040602050305030304" pitchFamily="18" charset="0"/>
                <a:cs typeface="Times New Roman" panose="02020603050405020304" pitchFamily="18" charset="0"/>
              </a:rPr>
              <a:t> </a:t>
            </a:r>
            <a:r>
              <a:rPr lang="en-US" sz="2400" b="1" i="1" dirty="0" err="1">
                <a:latin typeface="Book Antiqua" panose="02040602050305030304" pitchFamily="18" charset="0"/>
                <a:cs typeface="Times New Roman" panose="02020603050405020304" pitchFamily="18" charset="0"/>
              </a:rPr>
              <a:t>çfarëdolloj</a:t>
            </a:r>
            <a:r>
              <a:rPr lang="en-US" sz="2400" b="1" i="1" dirty="0">
                <a:latin typeface="Book Antiqua" panose="02040602050305030304" pitchFamily="18" charset="0"/>
                <a:cs typeface="Times New Roman" panose="02020603050405020304" pitchFamily="18" charset="0"/>
              </a:rPr>
              <a:t> </a:t>
            </a:r>
            <a:r>
              <a:rPr lang="en-US" sz="2400" b="1" i="1" dirty="0" err="1">
                <a:latin typeface="Book Antiqua" panose="02040602050305030304" pitchFamily="18" charset="0"/>
                <a:cs typeface="Times New Roman" panose="02020603050405020304" pitchFamily="18" charset="0"/>
              </a:rPr>
              <a:t>avantazhi</a:t>
            </a:r>
            <a:r>
              <a:rPr lang="en-US" sz="2400" b="1" i="1" dirty="0">
                <a:latin typeface="Book Antiqua" panose="02040602050305030304" pitchFamily="18" charset="0"/>
                <a:cs typeface="Times New Roman" panose="02020603050405020304" pitchFamily="18" charset="0"/>
              </a:rPr>
              <a:t> </a:t>
            </a:r>
            <a:r>
              <a:rPr lang="en-US" sz="2400" b="1" i="1" dirty="0" err="1">
                <a:latin typeface="Book Antiqua" panose="02040602050305030304" pitchFamily="18" charset="0"/>
                <a:cs typeface="Times New Roman" panose="02020603050405020304" pitchFamily="18" charset="0"/>
              </a:rPr>
              <a:t>qe</a:t>
            </a:r>
            <a:r>
              <a:rPr lang="en-US" sz="2400" b="1" i="1" dirty="0">
                <a:latin typeface="Book Antiqua" panose="02040602050305030304" pitchFamily="18" charset="0"/>
                <a:cs typeface="Times New Roman" panose="02020603050405020304" pitchFamily="18" charset="0"/>
              </a:rPr>
              <a:t> </a:t>
            </a:r>
            <a:r>
              <a:rPr lang="en-US" sz="2400" b="1" i="1" dirty="0" err="1">
                <a:latin typeface="Book Antiqua" panose="02040602050305030304" pitchFamily="18" charset="0"/>
                <a:cs typeface="Times New Roman" panose="02020603050405020304" pitchFamily="18" charset="0"/>
              </a:rPr>
              <a:t>nuk</a:t>
            </a:r>
            <a:r>
              <a:rPr lang="en-US" sz="2400" b="1" i="1" dirty="0">
                <a:latin typeface="Book Antiqua" panose="02040602050305030304" pitchFamily="18" charset="0"/>
                <a:cs typeface="Times New Roman" panose="02020603050405020304" pitchFamily="18" charset="0"/>
              </a:rPr>
              <a:t> </a:t>
            </a:r>
            <a:r>
              <a:rPr lang="en-US" sz="2400" b="1" i="1" dirty="0" err="1">
                <a:latin typeface="Book Antiqua" panose="02040602050305030304" pitchFamily="18" charset="0"/>
                <a:cs typeface="Times New Roman" panose="02020603050405020304" pitchFamily="18" charset="0"/>
              </a:rPr>
              <a:t>i</a:t>
            </a:r>
            <a:r>
              <a:rPr lang="en-US" sz="2400" b="1" i="1" dirty="0">
                <a:latin typeface="Book Antiqua" panose="02040602050305030304" pitchFamily="18" charset="0"/>
                <a:cs typeface="Times New Roman" panose="02020603050405020304" pitchFamily="18" charset="0"/>
              </a:rPr>
              <a:t> </a:t>
            </a:r>
            <a:r>
              <a:rPr lang="en-US" sz="2400" b="1" i="1" dirty="0" err="1">
                <a:latin typeface="Book Antiqua" panose="02040602050305030304" pitchFamily="18" charset="0"/>
                <a:cs typeface="Times New Roman" panose="02020603050405020304" pitchFamily="18" charset="0"/>
              </a:rPr>
              <a:t>takon</a:t>
            </a:r>
            <a:r>
              <a:rPr lang="en-US" sz="2400" b="1" i="1" dirty="0">
                <a:latin typeface="Book Antiqua" panose="02040602050305030304" pitchFamily="18" charset="0"/>
                <a:cs typeface="Times New Roman" panose="02020603050405020304" pitchFamily="18" charset="0"/>
              </a:rPr>
              <a:t> </a:t>
            </a:r>
            <a:r>
              <a:rPr lang="en-US" sz="2400" b="1" i="1" dirty="0" err="1">
                <a:latin typeface="Book Antiqua" panose="02040602050305030304" pitchFamily="18" charset="0"/>
                <a:cs typeface="Times New Roman" panose="02020603050405020304" pitchFamily="18" charset="0"/>
              </a:rPr>
              <a:t>cilitdo</a:t>
            </a:r>
            <a:r>
              <a:rPr lang="en-US" sz="2400" b="1" i="1" dirty="0">
                <a:latin typeface="Book Antiqua" panose="02040602050305030304" pitchFamily="18" charset="0"/>
                <a:cs typeface="Times New Roman" panose="02020603050405020304" pitchFamily="18" charset="0"/>
              </a:rPr>
              <a:t> </a:t>
            </a:r>
            <a:r>
              <a:rPr lang="en-US" sz="2400" b="1" i="1" dirty="0" err="1">
                <a:latin typeface="Book Antiqua" panose="02040602050305030304" pitchFamily="18" charset="0"/>
                <a:cs typeface="Times New Roman" panose="02020603050405020304" pitchFamily="18" charset="0"/>
              </a:rPr>
              <a:t>qe</a:t>
            </a:r>
            <a:r>
              <a:rPr lang="en-US" sz="2400" b="1" i="1" dirty="0">
                <a:latin typeface="Book Antiqua" panose="02040602050305030304" pitchFamily="18" charset="0"/>
                <a:cs typeface="Times New Roman" panose="02020603050405020304" pitchFamily="18" charset="0"/>
              </a:rPr>
              <a:t> </a:t>
            </a:r>
            <a:r>
              <a:rPr lang="en-US" sz="2400" b="1" i="1" dirty="0" err="1">
                <a:latin typeface="Book Antiqua" panose="02040602050305030304" pitchFamily="18" charset="0"/>
                <a:cs typeface="Times New Roman" panose="02020603050405020304" pitchFamily="18" charset="0"/>
              </a:rPr>
              <a:t>siguron</a:t>
            </a:r>
            <a:r>
              <a:rPr lang="en-US" sz="2400" b="1" i="1" dirty="0">
                <a:latin typeface="Book Antiqua" panose="02040602050305030304" pitchFamily="18" charset="0"/>
                <a:cs typeface="Times New Roman" panose="02020603050405020304" pitchFamily="18" charset="0"/>
              </a:rPr>
              <a:t> </a:t>
            </a:r>
            <a:r>
              <a:rPr lang="en-US" sz="2400" b="1" i="1" dirty="0" err="1">
                <a:latin typeface="Book Antiqua" panose="02040602050305030304" pitchFamily="18" charset="0"/>
                <a:cs typeface="Times New Roman" panose="02020603050405020304" pitchFamily="18" charset="0"/>
              </a:rPr>
              <a:t>ose</a:t>
            </a:r>
            <a:r>
              <a:rPr lang="en-US" sz="2400" b="1" i="1" dirty="0">
                <a:latin typeface="Book Antiqua" panose="02040602050305030304" pitchFamily="18" charset="0"/>
                <a:cs typeface="Times New Roman" panose="02020603050405020304" pitchFamily="18" charset="0"/>
              </a:rPr>
              <a:t> </a:t>
            </a:r>
            <a:r>
              <a:rPr lang="en-US" sz="2400" b="1" i="1" dirty="0" err="1">
                <a:latin typeface="Book Antiqua" panose="02040602050305030304" pitchFamily="18" charset="0"/>
                <a:cs typeface="Times New Roman" panose="02020603050405020304" pitchFamily="18" charset="0"/>
              </a:rPr>
              <a:t>konfirmon</a:t>
            </a:r>
            <a:r>
              <a:rPr lang="en-US" sz="2400" b="1" i="1" dirty="0">
                <a:latin typeface="Book Antiqua" panose="02040602050305030304" pitchFamily="18" charset="0"/>
                <a:cs typeface="Times New Roman" panose="02020603050405020304" pitchFamily="18" charset="0"/>
              </a:rPr>
              <a:t> se </a:t>
            </a:r>
            <a:r>
              <a:rPr lang="en-US" sz="2400" b="1" i="1" dirty="0" err="1">
                <a:latin typeface="Book Antiqua" panose="02040602050305030304" pitchFamily="18" charset="0"/>
                <a:cs typeface="Times New Roman" panose="02020603050405020304" pitchFamily="18" charset="0"/>
              </a:rPr>
              <a:t>është</a:t>
            </a:r>
            <a:r>
              <a:rPr lang="en-US" sz="2400" b="1" i="1" dirty="0">
                <a:latin typeface="Book Antiqua" panose="02040602050305030304" pitchFamily="18" charset="0"/>
                <a:cs typeface="Times New Roman" panose="02020603050405020304" pitchFamily="18" charset="0"/>
              </a:rPr>
              <a:t> </a:t>
            </a:r>
            <a:r>
              <a:rPr lang="en-US" sz="2400" b="1" i="1" dirty="0" err="1">
                <a:latin typeface="Book Antiqua" panose="02040602050305030304" pitchFamily="18" charset="0"/>
                <a:cs typeface="Times New Roman" panose="02020603050405020304" pitchFamily="18" charset="0"/>
              </a:rPr>
              <a:t>i</a:t>
            </a:r>
            <a:r>
              <a:rPr lang="en-US" sz="2400" b="1" i="1" dirty="0">
                <a:latin typeface="Book Antiqua" panose="02040602050305030304" pitchFamily="18" charset="0"/>
                <a:cs typeface="Times New Roman" panose="02020603050405020304" pitchFamily="18" charset="0"/>
              </a:rPr>
              <a:t> </a:t>
            </a:r>
            <a:r>
              <a:rPr lang="en-US" sz="2400" b="1" i="1" dirty="0" err="1">
                <a:latin typeface="Book Antiqua" panose="02040602050305030304" pitchFamily="18" charset="0"/>
                <a:cs typeface="Times New Roman" panose="02020603050405020304" pitchFamily="18" charset="0"/>
              </a:rPr>
              <a:t>afte</a:t>
            </a:r>
            <a:r>
              <a:rPr lang="en-US" sz="2400" b="1" i="1" dirty="0">
                <a:latin typeface="Book Antiqua" panose="02040602050305030304" pitchFamily="18" charset="0"/>
                <a:cs typeface="Times New Roman" panose="02020603050405020304" pitchFamily="18" charset="0"/>
              </a:rPr>
              <a:t> </a:t>
            </a:r>
            <a:r>
              <a:rPr lang="en-US" sz="2400" b="1" i="1" dirty="0" err="1">
                <a:latin typeface="Book Antiqua" panose="02040602050305030304" pitchFamily="18" charset="0"/>
                <a:cs typeface="Times New Roman" panose="02020603050405020304" pitchFamily="18" charset="0"/>
              </a:rPr>
              <a:t>te</a:t>
            </a:r>
            <a:r>
              <a:rPr lang="en-US" sz="2400" b="1" i="1" dirty="0">
                <a:latin typeface="Book Antiqua" panose="02040602050305030304" pitchFamily="18" charset="0"/>
                <a:cs typeface="Times New Roman" panose="02020603050405020304" pitchFamily="18" charset="0"/>
              </a:rPr>
              <a:t> </a:t>
            </a:r>
            <a:r>
              <a:rPr lang="en-US" sz="2400" b="1" i="1" dirty="0" err="1">
                <a:latin typeface="Book Antiqua" panose="02040602050305030304" pitchFamily="18" charset="0"/>
                <a:cs typeface="Times New Roman" panose="02020603050405020304" pitchFamily="18" charset="0"/>
              </a:rPr>
              <a:t>ushtroje</a:t>
            </a:r>
            <a:r>
              <a:rPr lang="en-US" sz="2400" b="1" i="1" dirty="0">
                <a:latin typeface="Book Antiqua" panose="02040602050305030304" pitchFamily="18" charset="0"/>
                <a:cs typeface="Times New Roman" panose="02020603050405020304" pitchFamily="18" charset="0"/>
              </a:rPr>
              <a:t> </a:t>
            </a:r>
            <a:r>
              <a:rPr lang="en-US" sz="2400" b="1" i="1" dirty="0" err="1">
                <a:latin typeface="Book Antiqua" panose="02040602050305030304" pitchFamily="18" charset="0"/>
                <a:cs typeface="Times New Roman" panose="02020603050405020304" pitchFamily="18" charset="0"/>
              </a:rPr>
              <a:t>ndikim</a:t>
            </a:r>
            <a:r>
              <a:rPr lang="en-US" sz="2400" b="1" i="1" dirty="0">
                <a:latin typeface="Book Antiqua" panose="02040602050305030304" pitchFamily="18" charset="0"/>
                <a:cs typeface="Times New Roman" panose="02020603050405020304" pitchFamily="18" charset="0"/>
              </a:rPr>
              <a:t> ne </a:t>
            </a:r>
            <a:r>
              <a:rPr lang="en-US" sz="2400" b="1" i="1" dirty="0" err="1">
                <a:latin typeface="Book Antiqua" panose="02040602050305030304" pitchFamily="18" charset="0"/>
                <a:cs typeface="Times New Roman" panose="02020603050405020304" pitchFamily="18" charset="0"/>
              </a:rPr>
              <a:t>vendimmarrjen</a:t>
            </a:r>
            <a:r>
              <a:rPr lang="en-US" sz="2400" b="1" i="1" dirty="0">
                <a:latin typeface="Book Antiqua" panose="02040602050305030304" pitchFamily="18" charset="0"/>
                <a:cs typeface="Times New Roman" panose="02020603050405020304" pitchFamily="18" charset="0"/>
              </a:rPr>
              <a:t> e </a:t>
            </a:r>
            <a:r>
              <a:rPr lang="en-US" sz="2400" b="1" i="1" dirty="0" err="1">
                <a:latin typeface="Book Antiqua" panose="02040602050305030304" pitchFamily="18" charset="0"/>
                <a:cs typeface="Times New Roman" panose="02020603050405020304" pitchFamily="18" charset="0"/>
              </a:rPr>
              <a:t>cilitdo</a:t>
            </a:r>
            <a:r>
              <a:rPr lang="en-US" sz="2400" b="1" i="1" dirty="0">
                <a:latin typeface="Book Antiqua" panose="02040602050305030304" pitchFamily="18" charset="0"/>
                <a:cs typeface="Times New Roman" panose="02020603050405020304" pitchFamily="18" charset="0"/>
              </a:rPr>
              <a:t> </a:t>
            </a:r>
            <a:r>
              <a:rPr lang="en-US" sz="2400" b="1" i="1" dirty="0" err="1">
                <a:latin typeface="Book Antiqua" panose="02040602050305030304" pitchFamily="18" charset="0"/>
                <a:cs typeface="Times New Roman" panose="02020603050405020304" pitchFamily="18" charset="0"/>
              </a:rPr>
              <a:t>personi</a:t>
            </a:r>
            <a:r>
              <a:rPr lang="en-US" sz="2400" b="1" i="1" dirty="0">
                <a:latin typeface="Book Antiqua" panose="02040602050305030304" pitchFamily="18" charset="0"/>
                <a:cs typeface="Times New Roman" panose="02020603050405020304" pitchFamily="18" charset="0"/>
              </a:rPr>
              <a:t> </a:t>
            </a:r>
            <a:r>
              <a:rPr lang="en-US" sz="2400" b="1" i="1" dirty="0" err="1">
                <a:latin typeface="Book Antiqua" panose="02040602050305030304" pitchFamily="18" charset="0"/>
                <a:cs typeface="Times New Roman" panose="02020603050405020304" pitchFamily="18" charset="0"/>
              </a:rPr>
              <a:t>te</a:t>
            </a:r>
            <a:r>
              <a:rPr lang="en-US" sz="2400" b="1" i="1" dirty="0">
                <a:latin typeface="Book Antiqua" panose="02040602050305030304" pitchFamily="18" charset="0"/>
                <a:cs typeface="Times New Roman" panose="02020603050405020304" pitchFamily="18" charset="0"/>
              </a:rPr>
              <a:t> </a:t>
            </a:r>
            <a:r>
              <a:rPr lang="en-US" sz="2400" b="1" i="1" dirty="0" err="1">
                <a:latin typeface="Book Antiqua" panose="02040602050305030304" pitchFamily="18" charset="0"/>
                <a:cs typeface="Times New Roman" panose="02020603050405020304" pitchFamily="18" charset="0"/>
              </a:rPr>
              <a:t>referuar</a:t>
            </a:r>
            <a:r>
              <a:rPr lang="en-US" sz="2400" b="1" i="1" dirty="0">
                <a:latin typeface="Book Antiqua" panose="02040602050305030304" pitchFamily="18" charset="0"/>
                <a:cs typeface="Times New Roman" panose="02020603050405020304" pitchFamily="18" charset="0"/>
              </a:rPr>
              <a:t> ne </a:t>
            </a:r>
            <a:r>
              <a:rPr lang="en-US" sz="2400" b="1" i="1" dirty="0" err="1">
                <a:latin typeface="Book Antiqua" panose="02040602050305030304" pitchFamily="18" charset="0"/>
                <a:cs typeface="Times New Roman" panose="02020603050405020304" pitchFamily="18" charset="0"/>
              </a:rPr>
              <a:t>nenet</a:t>
            </a:r>
            <a:r>
              <a:rPr lang="en-US" sz="2400" b="1" i="1" dirty="0">
                <a:latin typeface="Book Antiqua" panose="02040602050305030304" pitchFamily="18" charset="0"/>
                <a:cs typeface="Times New Roman" panose="02020603050405020304" pitchFamily="18" charset="0"/>
              </a:rPr>
              <a:t> </a:t>
            </a:r>
            <a:r>
              <a:rPr lang="en-US" sz="2400" i="1" dirty="0">
                <a:latin typeface="Book Antiqua" panose="02040602050305030304" pitchFamily="18" charset="0"/>
                <a:cs typeface="Times New Roman" panose="02020603050405020304" pitchFamily="18" charset="0"/>
              </a:rPr>
              <a:t>2, 4, 5, 6, 9, 10, 11, ne </a:t>
            </a:r>
            <a:r>
              <a:rPr lang="en-US" sz="2400" i="1" dirty="0" err="1">
                <a:latin typeface="Book Antiqua" panose="02040602050305030304" pitchFamily="18" charset="0"/>
                <a:cs typeface="Times New Roman" panose="02020603050405020304" pitchFamily="18" charset="0"/>
              </a:rPr>
              <a:t>përputhje</a:t>
            </a:r>
            <a:r>
              <a:rPr lang="en-US" sz="2400" i="1" dirty="0">
                <a:latin typeface="Book Antiqua" panose="02040602050305030304" pitchFamily="18" charset="0"/>
                <a:cs typeface="Times New Roman" panose="02020603050405020304" pitchFamily="18" charset="0"/>
              </a:rPr>
              <a:t> me </a:t>
            </a:r>
            <a:r>
              <a:rPr lang="en-US" sz="2400" i="1" dirty="0" err="1">
                <a:latin typeface="Book Antiqua" panose="02040602050305030304" pitchFamily="18" charset="0"/>
                <a:cs typeface="Times New Roman" panose="02020603050405020304" pitchFamily="18" charset="0"/>
              </a:rPr>
              <a:t>këtë</a:t>
            </a:r>
            <a:r>
              <a:rPr lang="en-US" sz="2400" i="1" dirty="0">
                <a:latin typeface="Book Antiqua" panose="02040602050305030304" pitchFamily="18" charset="0"/>
                <a:cs typeface="Times New Roman" panose="02020603050405020304" pitchFamily="18" charset="0"/>
              </a:rPr>
              <a:t> </a:t>
            </a:r>
            <a:r>
              <a:rPr lang="en-US" sz="2400" i="1" dirty="0" err="1">
                <a:latin typeface="Book Antiqua" panose="02040602050305030304" pitchFamily="18" charset="0"/>
                <a:cs typeface="Times New Roman" panose="02020603050405020304" pitchFamily="18" charset="0"/>
              </a:rPr>
              <a:t>dispozite</a:t>
            </a:r>
            <a:r>
              <a:rPr lang="en-US" sz="2400" i="1" dirty="0">
                <a:latin typeface="Book Antiqua" panose="02040602050305030304" pitchFamily="18" charset="0"/>
                <a:cs typeface="Times New Roman" panose="02020603050405020304" pitchFamily="18" charset="0"/>
              </a:rPr>
              <a:t>, </a:t>
            </a:r>
            <a:r>
              <a:rPr lang="en-US" sz="2400" i="1" dirty="0" err="1">
                <a:latin typeface="Book Antiqua" panose="02040602050305030304" pitchFamily="18" charset="0"/>
                <a:cs typeface="Times New Roman" panose="02020603050405020304" pitchFamily="18" charset="0"/>
              </a:rPr>
              <a:t>kur</a:t>
            </a:r>
            <a:r>
              <a:rPr lang="en-US" sz="2400" i="1" dirty="0">
                <a:latin typeface="Book Antiqua" panose="02040602050305030304" pitchFamily="18" charset="0"/>
                <a:cs typeface="Times New Roman" panose="02020603050405020304" pitchFamily="18" charset="0"/>
              </a:rPr>
              <a:t> </a:t>
            </a:r>
            <a:r>
              <a:rPr lang="en-US" sz="2400" i="1" dirty="0" err="1">
                <a:latin typeface="Book Antiqua" panose="02040602050305030304" pitchFamily="18" charset="0"/>
                <a:cs typeface="Times New Roman" panose="02020603050405020304" pitchFamily="18" charset="0"/>
              </a:rPr>
              <a:t>avantazhi</a:t>
            </a:r>
            <a:r>
              <a:rPr lang="en-US" sz="2400" i="1" dirty="0">
                <a:latin typeface="Book Antiqua" panose="02040602050305030304" pitchFamily="18" charset="0"/>
                <a:cs typeface="Times New Roman" panose="02020603050405020304" pitchFamily="18" charset="0"/>
              </a:rPr>
              <a:t> </a:t>
            </a:r>
            <a:r>
              <a:rPr lang="en-US" sz="2400" i="1" dirty="0" err="1">
                <a:latin typeface="Book Antiqua" panose="02040602050305030304" pitchFamily="18" charset="0"/>
                <a:cs typeface="Times New Roman" panose="02020603050405020304" pitchFamily="18" charset="0"/>
              </a:rPr>
              <a:t>qe</a:t>
            </a:r>
            <a:r>
              <a:rPr lang="en-US" sz="2400" i="1" dirty="0">
                <a:latin typeface="Book Antiqua" panose="02040602050305030304" pitchFamily="18" charset="0"/>
                <a:cs typeface="Times New Roman" panose="02020603050405020304" pitchFamily="18" charset="0"/>
              </a:rPr>
              <a:t> </a:t>
            </a:r>
            <a:r>
              <a:rPr lang="en-US" sz="2400" i="1" dirty="0" err="1">
                <a:latin typeface="Book Antiqua" panose="02040602050305030304" pitchFamily="18" charset="0"/>
                <a:cs typeface="Times New Roman" panose="02020603050405020304" pitchFamily="18" charset="0"/>
              </a:rPr>
              <a:t>nuk</a:t>
            </a:r>
            <a:r>
              <a:rPr lang="en-US" sz="2400" i="1" dirty="0">
                <a:latin typeface="Book Antiqua" panose="02040602050305030304" pitchFamily="18" charset="0"/>
                <a:cs typeface="Times New Roman" panose="02020603050405020304" pitchFamily="18" charset="0"/>
              </a:rPr>
              <a:t> </a:t>
            </a:r>
            <a:r>
              <a:rPr lang="en-US" sz="2400" i="1" dirty="0" err="1">
                <a:latin typeface="Book Antiqua" panose="02040602050305030304" pitchFamily="18" charset="0"/>
                <a:cs typeface="Times New Roman" panose="02020603050405020304" pitchFamily="18" charset="0"/>
              </a:rPr>
              <a:t>i</a:t>
            </a:r>
            <a:r>
              <a:rPr lang="en-US" sz="2400" i="1" dirty="0">
                <a:latin typeface="Book Antiqua" panose="02040602050305030304" pitchFamily="18" charset="0"/>
                <a:cs typeface="Times New Roman" panose="02020603050405020304" pitchFamily="18" charset="0"/>
              </a:rPr>
              <a:t> </a:t>
            </a:r>
            <a:r>
              <a:rPr lang="en-US" sz="2400" i="1" dirty="0" err="1">
                <a:latin typeface="Book Antiqua" panose="02040602050305030304" pitchFamily="18" charset="0"/>
                <a:cs typeface="Times New Roman" panose="02020603050405020304" pitchFamily="18" charset="0"/>
              </a:rPr>
              <a:t>takon</a:t>
            </a:r>
            <a:r>
              <a:rPr lang="en-US" sz="2400" i="1" dirty="0">
                <a:latin typeface="Book Antiqua" panose="02040602050305030304" pitchFamily="18" charset="0"/>
                <a:cs typeface="Times New Roman" panose="02020603050405020304" pitchFamily="18" charset="0"/>
              </a:rPr>
              <a:t> </a:t>
            </a:r>
            <a:r>
              <a:rPr lang="en-US" sz="2400" i="1" dirty="0" err="1">
                <a:latin typeface="Book Antiqua" panose="02040602050305030304" pitchFamily="18" charset="0"/>
                <a:cs typeface="Times New Roman" panose="02020603050405020304" pitchFamily="18" charset="0"/>
              </a:rPr>
              <a:t>është</a:t>
            </a:r>
            <a:r>
              <a:rPr lang="en-US" sz="2400" i="1" dirty="0">
                <a:latin typeface="Book Antiqua" panose="02040602050305030304" pitchFamily="18" charset="0"/>
                <a:cs typeface="Times New Roman" panose="02020603050405020304" pitchFamily="18" charset="0"/>
              </a:rPr>
              <a:t> </a:t>
            </a:r>
            <a:r>
              <a:rPr lang="en-US" sz="2400" i="1" dirty="0" err="1">
                <a:latin typeface="Book Antiqua" panose="02040602050305030304" pitchFamily="18" charset="0"/>
                <a:cs typeface="Times New Roman" panose="02020603050405020304" pitchFamily="18" charset="0"/>
              </a:rPr>
              <a:t>për</a:t>
            </a:r>
            <a:r>
              <a:rPr lang="en-US" sz="2400" i="1" dirty="0">
                <a:latin typeface="Book Antiqua" panose="02040602050305030304" pitchFamily="18" charset="0"/>
                <a:cs typeface="Times New Roman" panose="02020603050405020304" pitchFamily="18" charset="0"/>
              </a:rPr>
              <a:t> </a:t>
            </a:r>
            <a:r>
              <a:rPr lang="en-US" sz="2400" i="1" dirty="0" err="1">
                <a:latin typeface="Book Antiqua" panose="02040602050305030304" pitchFamily="18" charset="0"/>
                <a:cs typeface="Times New Roman" panose="02020603050405020304" pitchFamily="18" charset="0"/>
              </a:rPr>
              <a:t>atë</a:t>
            </a:r>
            <a:r>
              <a:rPr lang="en-US" sz="2400" i="1" dirty="0">
                <a:latin typeface="Book Antiqua" panose="02040602050305030304" pitchFamily="18" charset="0"/>
                <a:cs typeface="Times New Roman" panose="02020603050405020304" pitchFamily="18" charset="0"/>
              </a:rPr>
              <a:t> </a:t>
            </a:r>
            <a:r>
              <a:rPr lang="en-US" sz="2400" i="1" dirty="0" err="1">
                <a:latin typeface="Book Antiqua" panose="02040602050305030304" pitchFamily="18" charset="0"/>
                <a:cs typeface="Times New Roman" panose="02020603050405020304" pitchFamily="18" charset="0"/>
              </a:rPr>
              <a:t>vete</a:t>
            </a:r>
            <a:r>
              <a:rPr lang="en-US" sz="2400" i="1" dirty="0">
                <a:latin typeface="Book Antiqua" panose="02040602050305030304" pitchFamily="18" charset="0"/>
                <a:cs typeface="Times New Roman" panose="02020603050405020304" pitchFamily="18" charset="0"/>
              </a:rPr>
              <a:t> </a:t>
            </a:r>
            <a:r>
              <a:rPr lang="en-US" sz="2400" i="1" dirty="0" err="1">
                <a:latin typeface="Book Antiqua" panose="02040602050305030304" pitchFamily="18" charset="0"/>
                <a:cs typeface="Times New Roman" panose="02020603050405020304" pitchFamily="18" charset="0"/>
              </a:rPr>
              <a:t>apo</a:t>
            </a:r>
            <a:r>
              <a:rPr lang="en-US" sz="2400" i="1" dirty="0">
                <a:latin typeface="Book Antiqua" panose="02040602050305030304" pitchFamily="18" charset="0"/>
                <a:cs typeface="Times New Roman" panose="02020603050405020304" pitchFamily="18" charset="0"/>
              </a:rPr>
              <a:t> </a:t>
            </a:r>
            <a:r>
              <a:rPr lang="en-US" sz="2400" i="1" dirty="0" err="1">
                <a:latin typeface="Book Antiqua" panose="02040602050305030304" pitchFamily="18" charset="0"/>
                <a:cs typeface="Times New Roman" panose="02020603050405020304" pitchFamily="18" charset="0"/>
              </a:rPr>
              <a:t>për</a:t>
            </a:r>
            <a:r>
              <a:rPr lang="en-US" sz="2400" i="1" dirty="0">
                <a:latin typeface="Book Antiqua" panose="02040602050305030304" pitchFamily="18" charset="0"/>
                <a:cs typeface="Times New Roman" panose="02020603050405020304" pitchFamily="18" charset="0"/>
              </a:rPr>
              <a:t> </a:t>
            </a:r>
            <a:r>
              <a:rPr lang="en-US" sz="2400" i="1" dirty="0" err="1">
                <a:latin typeface="Book Antiqua" panose="02040602050305030304" pitchFamily="18" charset="0"/>
                <a:cs typeface="Times New Roman" panose="02020603050405020304" pitchFamily="18" charset="0"/>
              </a:rPr>
              <a:t>te</a:t>
            </a:r>
            <a:r>
              <a:rPr lang="en-US" sz="2400" i="1" dirty="0">
                <a:latin typeface="Book Antiqua" panose="02040602050305030304" pitchFamily="18" charset="0"/>
                <a:cs typeface="Times New Roman" panose="02020603050405020304" pitchFamily="18" charset="0"/>
              </a:rPr>
              <a:t> </a:t>
            </a:r>
            <a:r>
              <a:rPr lang="en-US" sz="2400" i="1" dirty="0" err="1">
                <a:latin typeface="Book Antiqua" panose="02040602050305030304" pitchFamily="18" charset="0"/>
                <a:cs typeface="Times New Roman" panose="02020603050405020304" pitchFamily="18" charset="0"/>
              </a:rPr>
              <a:t>tjerë</a:t>
            </a:r>
            <a:r>
              <a:rPr lang="en-US" sz="2400" i="1" dirty="0">
                <a:latin typeface="Book Antiqua" panose="02040602050305030304" pitchFamily="18" charset="0"/>
                <a:cs typeface="Times New Roman" panose="02020603050405020304" pitchFamily="18" charset="0"/>
              </a:rPr>
              <a:t>, </a:t>
            </a:r>
            <a:r>
              <a:rPr lang="en-US" sz="2400" i="1" dirty="0" err="1">
                <a:latin typeface="Book Antiqua" panose="02040602050305030304" pitchFamily="18" charset="0"/>
                <a:cs typeface="Times New Roman" panose="02020603050405020304" pitchFamily="18" charset="0"/>
              </a:rPr>
              <a:t>sikurse</a:t>
            </a:r>
            <a:r>
              <a:rPr lang="en-US" sz="2400" i="1" dirty="0">
                <a:latin typeface="Book Antiqua" panose="02040602050305030304" pitchFamily="18" charset="0"/>
                <a:cs typeface="Times New Roman" panose="02020603050405020304" pitchFamily="18" charset="0"/>
              </a:rPr>
              <a:t> (the </a:t>
            </a:r>
            <a:r>
              <a:rPr lang="en-US" sz="2400" b="1" i="1" dirty="0" err="1">
                <a:latin typeface="Book Antiqua" panose="02040602050305030304" pitchFamily="18" charset="0"/>
                <a:cs typeface="Times New Roman" panose="02020603050405020304" pitchFamily="18" charset="0"/>
              </a:rPr>
              <a:t>kërkimi</a:t>
            </a:r>
            <a:r>
              <a:rPr lang="en-US" sz="2400" b="1" i="1" dirty="0">
                <a:latin typeface="Book Antiqua" panose="02040602050305030304" pitchFamily="18" charset="0"/>
                <a:cs typeface="Times New Roman" panose="02020603050405020304" pitchFamily="18" charset="0"/>
              </a:rPr>
              <a:t>, </a:t>
            </a:r>
            <a:r>
              <a:rPr lang="en-US" sz="2400" b="1" i="1" dirty="0" err="1">
                <a:latin typeface="Book Antiqua" panose="02040602050305030304" pitchFamily="18" charset="0"/>
                <a:cs typeface="Times New Roman" panose="02020603050405020304" pitchFamily="18" charset="0"/>
              </a:rPr>
              <a:t>marrja</a:t>
            </a:r>
            <a:r>
              <a:rPr lang="en-US" sz="2400" b="1" i="1" dirty="0">
                <a:latin typeface="Book Antiqua" panose="02040602050305030304" pitchFamily="18" charset="0"/>
                <a:cs typeface="Times New Roman" panose="02020603050405020304" pitchFamily="18" charset="0"/>
              </a:rPr>
              <a:t> </a:t>
            </a:r>
            <a:r>
              <a:rPr lang="en-US" sz="2400" b="1" i="1" dirty="0" err="1">
                <a:latin typeface="Book Antiqua" panose="02040602050305030304" pitchFamily="18" charset="0"/>
                <a:cs typeface="Times New Roman" panose="02020603050405020304" pitchFamily="18" charset="0"/>
              </a:rPr>
              <a:t>ose</a:t>
            </a:r>
            <a:r>
              <a:rPr lang="en-US" sz="2400" b="1" i="1" dirty="0">
                <a:latin typeface="Book Antiqua" panose="02040602050305030304" pitchFamily="18" charset="0"/>
                <a:cs typeface="Times New Roman" panose="02020603050405020304" pitchFamily="18" charset="0"/>
              </a:rPr>
              <a:t> </a:t>
            </a:r>
            <a:r>
              <a:rPr lang="en-US" sz="2400" b="1" i="1" dirty="0" err="1">
                <a:latin typeface="Book Antiqua" panose="02040602050305030304" pitchFamily="18" charset="0"/>
                <a:cs typeface="Times New Roman" panose="02020603050405020304" pitchFamily="18" charset="0"/>
              </a:rPr>
              <a:t>pranimi</a:t>
            </a:r>
            <a:r>
              <a:rPr lang="en-US" sz="2400" b="1" i="1" dirty="0">
                <a:latin typeface="Book Antiqua" panose="02040602050305030304" pitchFamily="18" charset="0"/>
                <a:cs typeface="Times New Roman" panose="02020603050405020304" pitchFamily="18" charset="0"/>
              </a:rPr>
              <a:t> </a:t>
            </a:r>
            <a:r>
              <a:rPr lang="en-US" sz="2400" b="1" i="1" dirty="0" err="1">
                <a:latin typeface="Book Antiqua" panose="02040602050305030304" pitchFamily="18" charset="0"/>
                <a:cs typeface="Times New Roman" panose="02020603050405020304" pitchFamily="18" charset="0"/>
              </a:rPr>
              <a:t>i</a:t>
            </a:r>
            <a:r>
              <a:rPr lang="en-US" sz="2400" b="1" i="1" dirty="0">
                <a:latin typeface="Book Antiqua" panose="02040602050305030304" pitchFamily="18" charset="0"/>
                <a:cs typeface="Times New Roman" panose="02020603050405020304" pitchFamily="18" charset="0"/>
              </a:rPr>
              <a:t> </a:t>
            </a:r>
            <a:r>
              <a:rPr lang="en-US" sz="2400" b="1" i="1" dirty="0" err="1">
                <a:latin typeface="Book Antiqua" panose="02040602050305030304" pitchFamily="18" charset="0"/>
                <a:cs typeface="Times New Roman" panose="02020603050405020304" pitchFamily="18" charset="0"/>
              </a:rPr>
              <a:t>ofertës</a:t>
            </a:r>
            <a:r>
              <a:rPr lang="en-US" sz="2400" b="1" i="1" dirty="0">
                <a:latin typeface="Book Antiqua" panose="02040602050305030304" pitchFamily="18" charset="0"/>
                <a:cs typeface="Times New Roman" panose="02020603050405020304" pitchFamily="18" charset="0"/>
              </a:rPr>
              <a:t> </a:t>
            </a:r>
            <a:r>
              <a:rPr lang="en-US" sz="2400" b="1" i="1" dirty="0" err="1">
                <a:latin typeface="Book Antiqua" panose="02040602050305030304" pitchFamily="18" charset="0"/>
                <a:cs typeface="Times New Roman" panose="02020603050405020304" pitchFamily="18" charset="0"/>
              </a:rPr>
              <a:t>ose</a:t>
            </a:r>
            <a:r>
              <a:rPr lang="en-US" sz="2400" b="1" i="1" dirty="0">
                <a:latin typeface="Book Antiqua" panose="02040602050305030304" pitchFamily="18" charset="0"/>
                <a:cs typeface="Times New Roman" panose="02020603050405020304" pitchFamily="18" charset="0"/>
              </a:rPr>
              <a:t> </a:t>
            </a:r>
            <a:r>
              <a:rPr lang="en-US" sz="2400" b="1" i="1" dirty="0" err="1">
                <a:latin typeface="Book Antiqua" panose="02040602050305030304" pitchFamily="18" charset="0"/>
                <a:cs typeface="Times New Roman" panose="02020603050405020304" pitchFamily="18" charset="0"/>
              </a:rPr>
              <a:t>premtimi</a:t>
            </a:r>
            <a:r>
              <a:rPr lang="en-US" sz="2400" b="1" i="1" dirty="0">
                <a:latin typeface="Book Antiqua" panose="02040602050305030304" pitchFamily="18" charset="0"/>
                <a:cs typeface="Times New Roman" panose="02020603050405020304" pitchFamily="18" charset="0"/>
              </a:rPr>
              <a:t> </a:t>
            </a:r>
            <a:r>
              <a:rPr lang="en-US" sz="2400" b="1" i="1" dirty="0" err="1">
                <a:latin typeface="Book Antiqua" panose="02040602050305030304" pitchFamily="18" charset="0"/>
                <a:cs typeface="Times New Roman" panose="02020603050405020304" pitchFamily="18" charset="0"/>
              </a:rPr>
              <a:t>i</a:t>
            </a:r>
            <a:r>
              <a:rPr lang="en-US" sz="2400" b="1" i="1" dirty="0">
                <a:latin typeface="Book Antiqua" panose="02040602050305030304" pitchFamily="18" charset="0"/>
                <a:cs typeface="Times New Roman" panose="02020603050405020304" pitchFamily="18" charset="0"/>
              </a:rPr>
              <a:t> </a:t>
            </a:r>
            <a:r>
              <a:rPr lang="en-US" sz="2400" b="1" i="1" dirty="0" err="1">
                <a:latin typeface="Book Antiqua" panose="02040602050305030304" pitchFamily="18" charset="0"/>
                <a:cs typeface="Times New Roman" panose="02020603050405020304" pitchFamily="18" charset="0"/>
              </a:rPr>
              <a:t>një</a:t>
            </a:r>
            <a:r>
              <a:rPr lang="en-US" sz="2400" b="1" i="1" dirty="0">
                <a:latin typeface="Book Antiqua" panose="02040602050305030304" pitchFamily="18" charset="0"/>
                <a:cs typeface="Times New Roman" panose="02020603050405020304" pitchFamily="18" charset="0"/>
              </a:rPr>
              <a:t> </a:t>
            </a:r>
            <a:r>
              <a:rPr lang="en-US" sz="2400" b="1" i="1" dirty="0" err="1">
                <a:latin typeface="Book Antiqua" panose="02040602050305030304" pitchFamily="18" charset="0"/>
                <a:cs typeface="Times New Roman" panose="02020603050405020304" pitchFamily="18" charset="0"/>
              </a:rPr>
              <a:t>avantazhi</a:t>
            </a:r>
            <a:r>
              <a:rPr lang="en-US" sz="2400" b="1" i="1" dirty="0">
                <a:latin typeface="Book Antiqua" panose="02040602050305030304" pitchFamily="18" charset="0"/>
                <a:cs typeface="Times New Roman" panose="02020603050405020304" pitchFamily="18" charset="0"/>
              </a:rPr>
              <a:t> </a:t>
            </a:r>
            <a:r>
              <a:rPr lang="en-US" sz="2400" b="1" i="1" dirty="0" err="1">
                <a:latin typeface="Book Antiqua" panose="02040602050305030304" pitchFamily="18" charset="0"/>
                <a:cs typeface="Times New Roman" panose="02020603050405020304" pitchFamily="18" charset="0"/>
              </a:rPr>
              <a:t>te</a:t>
            </a:r>
            <a:r>
              <a:rPr lang="en-US" sz="2400" b="1" i="1" dirty="0">
                <a:latin typeface="Book Antiqua" panose="02040602050305030304" pitchFamily="18" charset="0"/>
                <a:cs typeface="Times New Roman" panose="02020603050405020304" pitchFamily="18" charset="0"/>
              </a:rPr>
              <a:t> </a:t>
            </a:r>
            <a:r>
              <a:rPr lang="en-US" sz="2400" b="1" i="1" dirty="0" err="1">
                <a:latin typeface="Book Antiqua" panose="02040602050305030304" pitchFamily="18" charset="0"/>
                <a:cs typeface="Times New Roman" panose="02020603050405020304" pitchFamily="18" charset="0"/>
              </a:rPr>
              <a:t>tille</a:t>
            </a:r>
            <a:r>
              <a:rPr lang="en-US" sz="2400" b="1" i="1" dirty="0">
                <a:latin typeface="Book Antiqua" panose="02040602050305030304" pitchFamily="18" charset="0"/>
                <a:cs typeface="Times New Roman" panose="02020603050405020304" pitchFamily="18" charset="0"/>
              </a:rPr>
              <a:t>, ne </a:t>
            </a:r>
            <a:r>
              <a:rPr lang="en-US" sz="2400" b="1" i="1" dirty="0" err="1">
                <a:latin typeface="Book Antiqua" panose="02040602050305030304" pitchFamily="18" charset="0"/>
                <a:cs typeface="Times New Roman" panose="02020603050405020304" pitchFamily="18" charset="0"/>
              </a:rPr>
              <a:t>përputhje</a:t>
            </a:r>
            <a:r>
              <a:rPr lang="en-US" sz="2400" b="1" i="1" dirty="0">
                <a:latin typeface="Book Antiqua" panose="02040602050305030304" pitchFamily="18" charset="0"/>
                <a:cs typeface="Times New Roman" panose="02020603050405020304" pitchFamily="18" charset="0"/>
              </a:rPr>
              <a:t> me </a:t>
            </a:r>
            <a:r>
              <a:rPr lang="en-US" sz="2400" b="1" i="1" dirty="0" err="1">
                <a:latin typeface="Book Antiqua" panose="02040602050305030304" pitchFamily="18" charset="0"/>
                <a:cs typeface="Times New Roman" panose="02020603050405020304" pitchFamily="18" charset="0"/>
              </a:rPr>
              <a:t>këtë</a:t>
            </a:r>
            <a:r>
              <a:rPr lang="en-US" sz="2400" b="1" i="1" dirty="0">
                <a:latin typeface="Book Antiqua" panose="02040602050305030304" pitchFamily="18" charset="0"/>
                <a:cs typeface="Times New Roman" panose="02020603050405020304" pitchFamily="18" charset="0"/>
              </a:rPr>
              <a:t> </a:t>
            </a:r>
            <a:r>
              <a:rPr lang="en-US" sz="2400" b="1" i="1" dirty="0" err="1">
                <a:latin typeface="Book Antiqua" panose="02040602050305030304" pitchFamily="18" charset="0"/>
                <a:cs typeface="Times New Roman" panose="02020603050405020304" pitchFamily="18" charset="0"/>
              </a:rPr>
              <a:t>ndikim</a:t>
            </a:r>
            <a:r>
              <a:rPr lang="en-US" sz="2400" b="1" i="1" dirty="0">
                <a:latin typeface="Book Antiqua" panose="02040602050305030304" pitchFamily="18" charset="0"/>
                <a:cs typeface="Times New Roman" panose="02020603050405020304" pitchFamily="18" charset="0"/>
              </a:rPr>
              <a:t>, </a:t>
            </a:r>
            <a:r>
              <a:rPr lang="en-US" sz="2400" b="1" i="1" dirty="0" err="1">
                <a:latin typeface="Book Antiqua" panose="02040602050305030304" pitchFamily="18" charset="0"/>
                <a:cs typeface="Times New Roman" panose="02020603050405020304" pitchFamily="18" charset="0"/>
              </a:rPr>
              <a:t>pavarësisht</a:t>
            </a:r>
            <a:r>
              <a:rPr lang="en-US" sz="2400" b="1" i="1" dirty="0">
                <a:latin typeface="Book Antiqua" panose="02040602050305030304" pitchFamily="18" charset="0"/>
                <a:cs typeface="Times New Roman" panose="02020603050405020304" pitchFamily="18" charset="0"/>
              </a:rPr>
              <a:t> </a:t>
            </a:r>
            <a:r>
              <a:rPr lang="en-US" sz="2400" b="1" i="1" dirty="0" err="1">
                <a:latin typeface="Book Antiqua" panose="02040602050305030304" pitchFamily="18" charset="0"/>
                <a:cs typeface="Times New Roman" panose="02020603050405020304" pitchFamily="18" charset="0"/>
              </a:rPr>
              <a:t>nëse</a:t>
            </a:r>
            <a:r>
              <a:rPr lang="en-US" sz="2400" b="1" i="1" dirty="0">
                <a:latin typeface="Book Antiqua" panose="02040602050305030304" pitchFamily="18" charset="0"/>
                <a:cs typeface="Times New Roman" panose="02020603050405020304" pitchFamily="18" charset="0"/>
              </a:rPr>
              <a:t> </a:t>
            </a:r>
            <a:r>
              <a:rPr lang="en-US" sz="2400" b="1" i="1" dirty="0" err="1">
                <a:latin typeface="Book Antiqua" panose="02040602050305030304" pitchFamily="18" charset="0"/>
                <a:cs typeface="Times New Roman" panose="02020603050405020304" pitchFamily="18" charset="0"/>
              </a:rPr>
              <a:t>ndikimi</a:t>
            </a:r>
            <a:r>
              <a:rPr lang="en-US" sz="2400" b="1" i="1" dirty="0">
                <a:latin typeface="Book Antiqua" panose="02040602050305030304" pitchFamily="18" charset="0"/>
                <a:cs typeface="Times New Roman" panose="02020603050405020304" pitchFamily="18" charset="0"/>
              </a:rPr>
              <a:t> </a:t>
            </a:r>
            <a:r>
              <a:rPr lang="en-US" sz="2400" b="1" i="1" dirty="0" err="1">
                <a:latin typeface="Book Antiqua" panose="02040602050305030304" pitchFamily="18" charset="0"/>
                <a:cs typeface="Times New Roman" panose="02020603050405020304" pitchFamily="18" charset="0"/>
              </a:rPr>
              <a:t>është</a:t>
            </a:r>
            <a:r>
              <a:rPr lang="en-US" sz="2400" b="1" i="1" dirty="0">
                <a:latin typeface="Book Antiqua" panose="02040602050305030304" pitchFamily="18" charset="0"/>
                <a:cs typeface="Times New Roman" panose="02020603050405020304" pitchFamily="18" charset="0"/>
              </a:rPr>
              <a:t> </a:t>
            </a:r>
            <a:r>
              <a:rPr lang="en-US" sz="2400" b="1" i="1" dirty="0" err="1">
                <a:latin typeface="Book Antiqua" panose="02040602050305030304" pitchFamily="18" charset="0"/>
                <a:cs typeface="Times New Roman" panose="02020603050405020304" pitchFamily="18" charset="0"/>
              </a:rPr>
              <a:t>ushtruar</a:t>
            </a:r>
            <a:r>
              <a:rPr lang="en-US" sz="2400" b="1" i="1" dirty="0">
                <a:latin typeface="Book Antiqua" panose="02040602050305030304" pitchFamily="18" charset="0"/>
                <a:cs typeface="Times New Roman" panose="02020603050405020304" pitchFamily="18" charset="0"/>
              </a:rPr>
              <a:t> </a:t>
            </a:r>
            <a:r>
              <a:rPr lang="en-US" sz="2400" b="1" i="1" dirty="0" err="1">
                <a:latin typeface="Book Antiqua" panose="02040602050305030304" pitchFamily="18" charset="0"/>
                <a:cs typeface="Times New Roman" panose="02020603050405020304" pitchFamily="18" charset="0"/>
              </a:rPr>
              <a:t>ose</a:t>
            </a:r>
            <a:r>
              <a:rPr lang="en-US" sz="2400" b="1" i="1" dirty="0">
                <a:latin typeface="Book Antiqua" panose="02040602050305030304" pitchFamily="18" charset="0"/>
                <a:cs typeface="Times New Roman" panose="02020603050405020304" pitchFamily="18" charset="0"/>
              </a:rPr>
              <a:t> jo </a:t>
            </a:r>
            <a:r>
              <a:rPr lang="en-US" sz="2400" b="1" i="1" dirty="0" err="1">
                <a:latin typeface="Book Antiqua" panose="02040602050305030304" pitchFamily="18" charset="0"/>
                <a:cs typeface="Times New Roman" panose="02020603050405020304" pitchFamily="18" charset="0"/>
              </a:rPr>
              <a:t>ose</a:t>
            </a:r>
            <a:r>
              <a:rPr lang="en-US" sz="2400" b="1" i="1" dirty="0">
                <a:latin typeface="Book Antiqua" panose="02040602050305030304" pitchFamily="18" charset="0"/>
                <a:cs typeface="Times New Roman" panose="02020603050405020304" pitchFamily="18" charset="0"/>
              </a:rPr>
              <a:t> </a:t>
            </a:r>
            <a:r>
              <a:rPr lang="en-US" sz="2400" b="1" i="1" dirty="0" err="1">
                <a:latin typeface="Book Antiqua" panose="02040602050305030304" pitchFamily="18" charset="0"/>
                <a:cs typeface="Times New Roman" panose="02020603050405020304" pitchFamily="18" charset="0"/>
              </a:rPr>
              <a:t>pavarësisht</a:t>
            </a:r>
            <a:r>
              <a:rPr lang="en-US" sz="2400" b="1" i="1" dirty="0">
                <a:latin typeface="Book Antiqua" panose="02040602050305030304" pitchFamily="18" charset="0"/>
                <a:cs typeface="Times New Roman" panose="02020603050405020304" pitchFamily="18" charset="0"/>
              </a:rPr>
              <a:t> </a:t>
            </a:r>
            <a:r>
              <a:rPr lang="en-US" sz="2400" b="1" i="1" dirty="0" err="1">
                <a:latin typeface="Book Antiqua" panose="02040602050305030304" pitchFamily="18" charset="0"/>
                <a:cs typeface="Times New Roman" panose="02020603050405020304" pitchFamily="18" charset="0"/>
              </a:rPr>
              <a:t>nëse</a:t>
            </a:r>
            <a:r>
              <a:rPr lang="en-US" sz="2400" b="1" i="1" dirty="0">
                <a:latin typeface="Book Antiqua" panose="02040602050305030304" pitchFamily="18" charset="0"/>
                <a:cs typeface="Times New Roman" panose="02020603050405020304" pitchFamily="18" charset="0"/>
              </a:rPr>
              <a:t> </a:t>
            </a:r>
            <a:r>
              <a:rPr lang="en-US" sz="2400" b="1" i="1" dirty="0" err="1">
                <a:latin typeface="Book Antiqua" panose="02040602050305030304" pitchFamily="18" charset="0"/>
                <a:cs typeface="Times New Roman" panose="02020603050405020304" pitchFamily="18" charset="0"/>
              </a:rPr>
              <a:t>ndikimi</a:t>
            </a:r>
            <a:r>
              <a:rPr lang="en-US" sz="2400" b="1" i="1" dirty="0">
                <a:latin typeface="Book Antiqua" panose="02040602050305030304" pitchFamily="18" charset="0"/>
                <a:cs typeface="Times New Roman" panose="02020603050405020304" pitchFamily="18" charset="0"/>
              </a:rPr>
              <a:t> </a:t>
            </a:r>
            <a:r>
              <a:rPr lang="en-US" sz="2400" b="1" i="1" dirty="0" err="1">
                <a:latin typeface="Book Antiqua" panose="02040602050305030304" pitchFamily="18" charset="0"/>
                <a:cs typeface="Times New Roman" panose="02020603050405020304" pitchFamily="18" charset="0"/>
              </a:rPr>
              <a:t>i</a:t>
            </a:r>
            <a:r>
              <a:rPr lang="en-US" sz="2400" b="1" i="1" dirty="0">
                <a:latin typeface="Book Antiqua" panose="02040602050305030304" pitchFamily="18" charset="0"/>
                <a:cs typeface="Times New Roman" panose="02020603050405020304" pitchFamily="18" charset="0"/>
              </a:rPr>
              <a:t> </a:t>
            </a:r>
            <a:r>
              <a:rPr lang="fi-FI" sz="2400" b="1" i="1" dirty="0">
                <a:latin typeface="Book Antiqua" panose="02040602050305030304" pitchFamily="18" charset="0"/>
                <a:cs typeface="Times New Roman" panose="02020603050405020304" pitchFamily="18" charset="0"/>
              </a:rPr>
              <a:t>supozuar çon ose jo ne rezultatin e synuar</a:t>
            </a:r>
            <a:r>
              <a:rPr lang="fi-FI" sz="2400" i="1" dirty="0">
                <a:latin typeface="Book Antiqua" panose="02040602050305030304" pitchFamily="18" charset="0"/>
                <a:cs typeface="Times New Roman" panose="02020603050405020304" pitchFamily="18" charset="0"/>
              </a:rPr>
              <a:t>.”.</a:t>
            </a:r>
            <a:endParaRPr lang="en-US" sz="2400" b="1" i="1" dirty="0">
              <a:latin typeface="Book Antiqua" panose="02040602050305030304" pitchFamily="18" charset="0"/>
              <a:cs typeface="Times New Roman" panose="02020603050405020304" pitchFamily="18" charset="0"/>
            </a:endParaRPr>
          </a:p>
          <a:p>
            <a:pPr algn="just"/>
            <a:endParaRPr lang="en-US" sz="2400" b="1" dirty="0">
              <a:latin typeface="Book Antiqua" panose="02040602050305030304" pitchFamily="18" charset="0"/>
              <a:cs typeface="Times New Roman" panose="02020603050405020304" pitchFamily="18" charset="0"/>
            </a:endParaRPr>
          </a:p>
          <a:p>
            <a:endParaRPr lang="en-US" dirty="0"/>
          </a:p>
        </p:txBody>
      </p:sp>
      <p:sp>
        <p:nvSpPr>
          <p:cNvPr id="4" name="Slide Number Placeholder 3"/>
          <p:cNvSpPr>
            <a:spLocks noGrp="1"/>
          </p:cNvSpPr>
          <p:nvPr>
            <p:ph type="sldNum" sz="quarter" idx="4294967295"/>
          </p:nvPr>
        </p:nvSpPr>
        <p:spPr/>
        <p:txBody>
          <a:bodyPr/>
          <a:lstStyle/>
          <a:p>
            <a:fld id="{31AFC93A-3E11-4EED-8760-399847FD47CD}" type="slidenum">
              <a:rPr lang="en-US" smtClean="0"/>
              <a:pPr/>
              <a:t>7</a:t>
            </a:fld>
            <a:endParaRPr lang="en-US"/>
          </a:p>
        </p:txBody>
      </p:sp>
      <p:sp>
        <p:nvSpPr>
          <p:cNvPr id="5" name="Footer Placeholder 4"/>
          <p:cNvSpPr>
            <a:spLocks noGrp="1"/>
          </p:cNvSpPr>
          <p:nvPr>
            <p:ph type="ftr" sz="quarter" idx="16"/>
          </p:nvPr>
        </p:nvSpPr>
        <p:spPr/>
        <p:txBody>
          <a:bodyPr/>
          <a:lstStyle/>
          <a:p>
            <a:r>
              <a:rPr lang="en-US" smtClean="0"/>
              <a:t>S.Kllapi</a:t>
            </a:r>
            <a:endParaRPr lang="en-US"/>
          </a:p>
        </p:txBody>
      </p:sp>
    </p:spTree>
    <p:extLst>
      <p:ext uri="{BB962C8B-B14F-4D97-AF65-F5344CB8AC3E}">
        <p14:creationId xmlns:p14="http://schemas.microsoft.com/office/powerpoint/2010/main" val="61965384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b="1" dirty="0" err="1">
                <a:latin typeface="Book Antiqua" panose="02040602050305030304" pitchFamily="18" charset="0"/>
                <a:cs typeface="Times New Roman" panose="02020603050405020304" pitchFamily="18" charset="0"/>
              </a:rPr>
              <a:t>Koncepti</a:t>
            </a:r>
            <a:r>
              <a:rPr lang="en-US" sz="2800" b="1" dirty="0">
                <a:latin typeface="Book Antiqua" panose="02040602050305030304" pitchFamily="18" charset="0"/>
                <a:cs typeface="Times New Roman" panose="02020603050405020304" pitchFamily="18" charset="0"/>
              </a:rPr>
              <a:t> </a:t>
            </a:r>
            <a:r>
              <a:rPr lang="en-US" sz="2800" b="1" dirty="0" err="1">
                <a:latin typeface="Book Antiqua" panose="02040602050305030304" pitchFamily="18" charset="0"/>
                <a:cs typeface="Times New Roman" panose="02020603050405020304" pitchFamily="18" charset="0"/>
              </a:rPr>
              <a:t>i</a:t>
            </a:r>
            <a:r>
              <a:rPr lang="en-US" sz="2800" b="1" dirty="0">
                <a:latin typeface="Book Antiqua" panose="02040602050305030304" pitchFamily="18" charset="0"/>
                <a:cs typeface="Times New Roman" panose="02020603050405020304" pitchFamily="18" charset="0"/>
              </a:rPr>
              <a:t> “</a:t>
            </a:r>
            <a:r>
              <a:rPr lang="en-US" sz="2800" b="1" dirty="0" err="1">
                <a:latin typeface="Book Antiqua" panose="02040602050305030304" pitchFamily="18" charset="0"/>
                <a:cs typeface="Times New Roman" panose="02020603050405020304" pitchFamily="18" charset="0"/>
              </a:rPr>
              <a:t>Nepunësit</a:t>
            </a:r>
            <a:r>
              <a:rPr lang="en-US" sz="2800" b="1" dirty="0">
                <a:latin typeface="Book Antiqua" panose="02040602050305030304" pitchFamily="18" charset="0"/>
                <a:cs typeface="Times New Roman" panose="02020603050405020304" pitchFamily="18" charset="0"/>
              </a:rPr>
              <a:t> </a:t>
            </a:r>
            <a:r>
              <a:rPr lang="en-US" sz="2800" b="1" dirty="0" err="1">
                <a:latin typeface="Book Antiqua" panose="02040602050305030304" pitchFamily="18" charset="0"/>
                <a:cs typeface="Times New Roman" panose="02020603050405020304" pitchFamily="18" charset="0"/>
              </a:rPr>
              <a:t>publik</a:t>
            </a:r>
            <a:r>
              <a:rPr lang="en-US" sz="2800" b="1" dirty="0">
                <a:latin typeface="Book Antiqua" panose="02040602050305030304" pitchFamily="18" charset="0"/>
                <a:cs typeface="Times New Roman" panose="02020603050405020304" pitchFamily="18" charset="0"/>
              </a:rPr>
              <a:t>” </a:t>
            </a:r>
            <a:r>
              <a:rPr lang="en-US" sz="2800" b="1" dirty="0" err="1">
                <a:latin typeface="Book Antiqua" panose="02040602050305030304" pitchFamily="18" charset="0"/>
                <a:cs typeface="Times New Roman" panose="02020603050405020304" pitchFamily="18" charset="0"/>
              </a:rPr>
              <a:t>apo</a:t>
            </a:r>
            <a:r>
              <a:rPr lang="en-US" sz="2800" b="1" dirty="0">
                <a:latin typeface="Book Antiqua" panose="02040602050305030304" pitchFamily="18" charset="0"/>
                <a:cs typeface="Times New Roman" panose="02020603050405020304" pitchFamily="18" charset="0"/>
              </a:rPr>
              <a:t> “</a:t>
            </a:r>
            <a:r>
              <a:rPr lang="en-US" sz="2800" b="1" dirty="0" err="1">
                <a:latin typeface="Book Antiqua" panose="02040602050305030304" pitchFamily="18" charset="0"/>
                <a:cs typeface="Times New Roman" panose="02020603050405020304" pitchFamily="18" charset="0"/>
              </a:rPr>
              <a:t>personit</a:t>
            </a:r>
            <a:r>
              <a:rPr lang="en-US" sz="2800" b="1" dirty="0">
                <a:latin typeface="Book Antiqua" panose="02040602050305030304" pitchFamily="18" charset="0"/>
                <a:cs typeface="Times New Roman" panose="02020603050405020304" pitchFamily="18" charset="0"/>
              </a:rPr>
              <a:t> </a:t>
            </a:r>
            <a:r>
              <a:rPr lang="en-US" sz="2800" b="1" dirty="0" err="1">
                <a:latin typeface="Book Antiqua" panose="02040602050305030304" pitchFamily="18" charset="0"/>
                <a:cs typeface="Times New Roman" panose="02020603050405020304" pitchFamily="18" charset="0"/>
              </a:rPr>
              <a:t>zyrtar</a:t>
            </a:r>
            <a:r>
              <a:rPr lang="en-US" sz="2800" b="1" dirty="0">
                <a:latin typeface="Book Antiqua" panose="02040602050305030304" pitchFamily="18" charset="0"/>
                <a:cs typeface="Times New Roman" panose="02020603050405020304" pitchFamily="18" charset="0"/>
              </a:rPr>
              <a:t>” </a:t>
            </a:r>
            <a:r>
              <a:rPr lang="en-US" sz="2800" b="1" dirty="0" err="1">
                <a:latin typeface="Book Antiqua" panose="02040602050305030304" pitchFamily="18" charset="0"/>
                <a:cs typeface="Times New Roman" panose="02020603050405020304" pitchFamily="18" charset="0"/>
              </a:rPr>
              <a:t>sipas</a:t>
            </a:r>
            <a:r>
              <a:rPr lang="en-US" sz="2800" b="1" dirty="0">
                <a:latin typeface="Book Antiqua" panose="02040602050305030304" pitchFamily="18" charset="0"/>
                <a:cs typeface="Times New Roman" panose="02020603050405020304" pitchFamily="18" charset="0"/>
              </a:rPr>
              <a:t> </a:t>
            </a:r>
            <a:r>
              <a:rPr lang="en-US" sz="2800" b="1" dirty="0" err="1">
                <a:latin typeface="Book Antiqua" panose="02040602050305030304" pitchFamily="18" charset="0"/>
                <a:cs typeface="Times New Roman" panose="02020603050405020304" pitchFamily="18" charset="0"/>
              </a:rPr>
              <a:t>Konventave</a:t>
            </a:r>
            <a:endParaRPr lang="en-US" sz="2800" dirty="0">
              <a:latin typeface="Book Antiqua" panose="02040602050305030304" pitchFamily="18" charset="0"/>
            </a:endParaRPr>
          </a:p>
        </p:txBody>
      </p:sp>
      <p:sp>
        <p:nvSpPr>
          <p:cNvPr id="3" name="Content Placeholder 2"/>
          <p:cNvSpPr>
            <a:spLocks noGrp="1"/>
          </p:cNvSpPr>
          <p:nvPr>
            <p:ph idx="1"/>
          </p:nvPr>
        </p:nvSpPr>
        <p:spPr>
          <a:xfrm>
            <a:off x="228600" y="1295400"/>
            <a:ext cx="8763000" cy="5181600"/>
          </a:xfrm>
        </p:spPr>
        <p:txBody>
          <a:bodyPr>
            <a:normAutofit fontScale="92500" lnSpcReduction="10000"/>
          </a:bodyPr>
          <a:lstStyle/>
          <a:p>
            <a:pPr algn="just"/>
            <a:endParaRPr lang="en-US" sz="2000" dirty="0">
              <a:latin typeface="Book Antiqua" panose="02040602050305030304" pitchFamily="18" charset="0"/>
              <a:cs typeface="Times New Roman" panose="02020603050405020304" pitchFamily="18" charset="0"/>
            </a:endParaRPr>
          </a:p>
          <a:p>
            <a:pPr algn="just"/>
            <a:r>
              <a:rPr lang="en-US" sz="2000" dirty="0" err="1">
                <a:latin typeface="Book Antiqua" panose="02040602050305030304" pitchFamily="18" charset="0"/>
                <a:cs typeface="Times New Roman" panose="02020603050405020304" pitchFamily="18" charset="0"/>
              </a:rPr>
              <a:t>Sipas</a:t>
            </a:r>
            <a:r>
              <a:rPr lang="en-US" sz="2000" dirty="0">
                <a:latin typeface="Book Antiqua" panose="02040602050305030304" pitchFamily="18" charset="0"/>
                <a:cs typeface="Times New Roman" panose="02020603050405020304" pitchFamily="18" charset="0"/>
              </a:rPr>
              <a:t> </a:t>
            </a:r>
            <a:r>
              <a:rPr lang="en-US" sz="2000" dirty="0" err="1">
                <a:latin typeface="Book Antiqua" panose="02040602050305030304" pitchFamily="18" charset="0"/>
                <a:cs typeface="Times New Roman" panose="02020603050405020304" pitchFamily="18" charset="0"/>
              </a:rPr>
              <a:t>nenit</a:t>
            </a:r>
            <a:r>
              <a:rPr lang="en-US" sz="2000" dirty="0">
                <a:latin typeface="Book Antiqua" panose="02040602050305030304" pitchFamily="18" charset="0"/>
                <a:cs typeface="Times New Roman" panose="02020603050405020304" pitchFamily="18" charset="0"/>
              </a:rPr>
              <a:t> 2 </a:t>
            </a:r>
            <a:r>
              <a:rPr lang="en-US" sz="2000" dirty="0" err="1">
                <a:latin typeface="Book Antiqua" panose="02040602050305030304" pitchFamily="18" charset="0"/>
                <a:cs typeface="Times New Roman" panose="02020603050405020304" pitchFamily="18" charset="0"/>
              </a:rPr>
              <a:t>të</a:t>
            </a:r>
            <a:r>
              <a:rPr lang="en-US" sz="2000" dirty="0">
                <a:latin typeface="Book Antiqua" panose="02040602050305030304" pitchFamily="18" charset="0"/>
                <a:cs typeface="Times New Roman" panose="02020603050405020304" pitchFamily="18" charset="0"/>
              </a:rPr>
              <a:t> </a:t>
            </a:r>
            <a:r>
              <a:rPr lang="en-US" sz="2000" b="1" dirty="0" err="1">
                <a:latin typeface="Book Antiqua" panose="02040602050305030304" pitchFamily="18" charset="0"/>
                <a:cs typeface="Times New Roman" panose="02020603050405020304" pitchFamily="18" charset="0"/>
              </a:rPr>
              <a:t>Konventës</a:t>
            </a:r>
            <a:r>
              <a:rPr lang="en-US" sz="2000" b="1" dirty="0">
                <a:latin typeface="Book Antiqua" panose="02040602050305030304" pitchFamily="18" charset="0"/>
                <a:cs typeface="Times New Roman" panose="02020603050405020304" pitchFamily="18" charset="0"/>
              </a:rPr>
              <a:t> </a:t>
            </a:r>
            <a:r>
              <a:rPr lang="en-US" sz="2000" b="1" dirty="0" err="1">
                <a:latin typeface="Book Antiqua" panose="02040602050305030304" pitchFamily="18" charset="0"/>
                <a:cs typeface="Times New Roman" panose="02020603050405020304" pitchFamily="18" charset="0"/>
              </a:rPr>
              <a:t>së</a:t>
            </a:r>
            <a:r>
              <a:rPr lang="en-US" sz="2000" b="1" dirty="0">
                <a:latin typeface="Book Antiqua" panose="02040602050305030304" pitchFamily="18" charset="0"/>
                <a:cs typeface="Times New Roman" panose="02020603050405020304" pitchFamily="18" charset="0"/>
              </a:rPr>
              <a:t> </a:t>
            </a:r>
            <a:r>
              <a:rPr lang="en-US" sz="2000" b="1" dirty="0" err="1">
                <a:latin typeface="Book Antiqua" panose="02040602050305030304" pitchFamily="18" charset="0"/>
                <a:cs typeface="Times New Roman" panose="02020603050405020304" pitchFamily="18" charset="0"/>
              </a:rPr>
              <a:t>Kombeve</a:t>
            </a:r>
            <a:r>
              <a:rPr lang="en-US" sz="2000" b="1" dirty="0">
                <a:latin typeface="Book Antiqua" panose="02040602050305030304" pitchFamily="18" charset="0"/>
                <a:cs typeface="Times New Roman" panose="02020603050405020304" pitchFamily="18" charset="0"/>
              </a:rPr>
              <a:t> </a:t>
            </a:r>
            <a:r>
              <a:rPr lang="en-US" sz="2000" b="1" dirty="0" err="1">
                <a:latin typeface="Book Antiqua" panose="02040602050305030304" pitchFamily="18" charset="0"/>
                <a:cs typeface="Times New Roman" panose="02020603050405020304" pitchFamily="18" charset="0"/>
              </a:rPr>
              <a:t>të</a:t>
            </a:r>
            <a:r>
              <a:rPr lang="en-US" sz="2000" b="1" dirty="0">
                <a:latin typeface="Book Antiqua" panose="02040602050305030304" pitchFamily="18" charset="0"/>
                <a:cs typeface="Times New Roman" panose="02020603050405020304" pitchFamily="18" charset="0"/>
              </a:rPr>
              <a:t> </a:t>
            </a:r>
            <a:r>
              <a:rPr lang="en-US" sz="2000" b="1" dirty="0" err="1">
                <a:latin typeface="Book Antiqua" panose="02040602050305030304" pitchFamily="18" charset="0"/>
                <a:cs typeface="Times New Roman" panose="02020603050405020304" pitchFamily="18" charset="0"/>
              </a:rPr>
              <a:t>Bashkuara</a:t>
            </a:r>
            <a:r>
              <a:rPr lang="en-US" sz="2000" b="1" dirty="0">
                <a:latin typeface="Book Antiqua" panose="02040602050305030304" pitchFamily="18" charset="0"/>
                <a:cs typeface="Times New Roman" panose="02020603050405020304" pitchFamily="18" charset="0"/>
              </a:rPr>
              <a:t> </a:t>
            </a:r>
            <a:r>
              <a:rPr lang="en-US" sz="2000" b="1" dirty="0" err="1">
                <a:latin typeface="Book Antiqua" panose="02040602050305030304" pitchFamily="18" charset="0"/>
                <a:cs typeface="Times New Roman" panose="02020603050405020304" pitchFamily="18" charset="0"/>
              </a:rPr>
              <a:t>kundër</a:t>
            </a:r>
            <a:r>
              <a:rPr lang="en-US" sz="2000" b="1" dirty="0">
                <a:latin typeface="Book Antiqua" panose="02040602050305030304" pitchFamily="18" charset="0"/>
                <a:cs typeface="Times New Roman" panose="02020603050405020304" pitchFamily="18" charset="0"/>
              </a:rPr>
              <a:t> </a:t>
            </a:r>
            <a:r>
              <a:rPr lang="en-US" sz="2000" b="1" dirty="0" err="1">
                <a:latin typeface="Book Antiqua" panose="02040602050305030304" pitchFamily="18" charset="0"/>
                <a:cs typeface="Times New Roman" panose="02020603050405020304" pitchFamily="18" charset="0"/>
              </a:rPr>
              <a:t>korrupsionit</a:t>
            </a:r>
            <a:r>
              <a:rPr lang="en-US" sz="2000" b="1" dirty="0">
                <a:latin typeface="Book Antiqua" panose="02040602050305030304" pitchFamily="18" charset="0"/>
                <a:cs typeface="Times New Roman" panose="02020603050405020304" pitchFamily="18" charset="0"/>
              </a:rPr>
              <a:t>”:</a:t>
            </a:r>
          </a:p>
          <a:p>
            <a:pPr algn="just"/>
            <a:r>
              <a:rPr lang="en-US" sz="2000" dirty="0">
                <a:latin typeface="Times New Roman" panose="02020603050405020304" pitchFamily="18" charset="0"/>
                <a:cs typeface="Times New Roman" panose="02020603050405020304" pitchFamily="18" charset="0"/>
              </a:rPr>
              <a:t>a) </a:t>
            </a:r>
            <a:r>
              <a:rPr lang="en-US" sz="2000" b="1" dirty="0">
                <a:latin typeface="Times New Roman" panose="02020603050405020304" pitchFamily="18" charset="0"/>
                <a:cs typeface="Times New Roman" panose="02020603050405020304" pitchFamily="18" charset="0"/>
              </a:rPr>
              <a:t>"</a:t>
            </a:r>
            <a:r>
              <a:rPr lang="en-US" sz="2000" b="1" dirty="0" err="1">
                <a:latin typeface="Book Antiqua" panose="02040602050305030304" pitchFamily="18" charset="0"/>
                <a:cs typeface="Times New Roman" panose="02020603050405020304" pitchFamily="18" charset="0"/>
              </a:rPr>
              <a:t>Nëpunës</a:t>
            </a:r>
            <a:r>
              <a:rPr lang="en-US" sz="2000" b="1" dirty="0">
                <a:latin typeface="Book Antiqua" panose="02040602050305030304" pitchFamily="18" charset="0"/>
                <a:cs typeface="Times New Roman" panose="02020603050405020304" pitchFamily="18" charset="0"/>
              </a:rPr>
              <a:t> </a:t>
            </a:r>
            <a:r>
              <a:rPr lang="en-US" sz="2000" b="1" dirty="0" err="1">
                <a:latin typeface="Book Antiqua" panose="02040602050305030304" pitchFamily="18" charset="0"/>
                <a:cs typeface="Times New Roman" panose="02020603050405020304" pitchFamily="18" charset="0"/>
              </a:rPr>
              <a:t>publik</a:t>
            </a:r>
            <a:r>
              <a:rPr lang="en-US" sz="2000" b="1" dirty="0">
                <a:latin typeface="Book Antiqua" panose="02040602050305030304" pitchFamily="18" charset="0"/>
                <a:cs typeface="Times New Roman" panose="02020603050405020304" pitchFamily="18" charset="0"/>
              </a:rPr>
              <a:t>" </a:t>
            </a:r>
            <a:r>
              <a:rPr lang="en-US" sz="2000" dirty="0" err="1">
                <a:latin typeface="Book Antiqua" panose="02040602050305030304" pitchFamily="18" charset="0"/>
                <a:cs typeface="Times New Roman" panose="02020603050405020304" pitchFamily="18" charset="0"/>
              </a:rPr>
              <a:t>është</a:t>
            </a:r>
            <a:r>
              <a:rPr lang="en-US" sz="2000" dirty="0">
                <a:latin typeface="Book Antiqua" panose="02040602050305030304" pitchFamily="18" charset="0"/>
                <a:cs typeface="Times New Roman" panose="02020603050405020304" pitchFamily="18" charset="0"/>
              </a:rPr>
              <a:t>: </a:t>
            </a:r>
          </a:p>
          <a:p>
            <a:pPr algn="just"/>
            <a:r>
              <a:rPr lang="en-US" sz="2000" b="1" dirty="0">
                <a:latin typeface="Book Antiqua" panose="02040602050305030304" pitchFamily="18" charset="0"/>
                <a:cs typeface="Times New Roman" panose="02020603050405020304" pitchFamily="18" charset="0"/>
              </a:rPr>
              <a:t>(</a:t>
            </a:r>
            <a:r>
              <a:rPr lang="en-US" sz="2000" b="1" dirty="0" err="1">
                <a:latin typeface="Book Antiqua" panose="02040602050305030304" pitchFamily="18" charset="0"/>
                <a:cs typeface="Times New Roman" panose="02020603050405020304" pitchFamily="18" charset="0"/>
              </a:rPr>
              <a:t>i</a:t>
            </a:r>
            <a:r>
              <a:rPr lang="en-US" sz="2000" b="1" dirty="0">
                <a:latin typeface="Book Antiqua" panose="02040602050305030304" pitchFamily="18" charset="0"/>
                <a:cs typeface="Times New Roman" panose="02020603050405020304" pitchFamily="18" charset="0"/>
              </a:rPr>
              <a:t>) </a:t>
            </a:r>
            <a:r>
              <a:rPr lang="en-US" sz="2000" dirty="0" err="1">
                <a:latin typeface="Book Antiqua" panose="02040602050305030304" pitchFamily="18" charset="0"/>
                <a:cs typeface="Times New Roman" panose="02020603050405020304" pitchFamily="18" charset="0"/>
              </a:rPr>
              <a:t>çdo</a:t>
            </a:r>
            <a:r>
              <a:rPr lang="en-US" sz="2000" dirty="0">
                <a:latin typeface="Book Antiqua" panose="02040602050305030304" pitchFamily="18" charset="0"/>
                <a:cs typeface="Times New Roman" panose="02020603050405020304" pitchFamily="18" charset="0"/>
              </a:rPr>
              <a:t> person </a:t>
            </a:r>
            <a:r>
              <a:rPr lang="en-US" sz="2000" dirty="0" err="1">
                <a:latin typeface="Book Antiqua" panose="02040602050305030304" pitchFamily="18" charset="0"/>
                <a:cs typeface="Times New Roman" panose="02020603050405020304" pitchFamily="18" charset="0"/>
              </a:rPr>
              <a:t>që</a:t>
            </a:r>
            <a:r>
              <a:rPr lang="en-US" sz="2000" dirty="0">
                <a:latin typeface="Book Antiqua" panose="02040602050305030304" pitchFamily="18" charset="0"/>
                <a:cs typeface="Times New Roman" panose="02020603050405020304" pitchFamily="18" charset="0"/>
              </a:rPr>
              <a:t> </a:t>
            </a:r>
            <a:r>
              <a:rPr lang="en-US" sz="2000" dirty="0" err="1">
                <a:latin typeface="Book Antiqua" panose="02040602050305030304" pitchFamily="18" charset="0"/>
                <a:cs typeface="Times New Roman" panose="02020603050405020304" pitchFamily="18" charset="0"/>
              </a:rPr>
              <a:t>mban</a:t>
            </a:r>
            <a:r>
              <a:rPr lang="en-US" sz="2000" dirty="0">
                <a:latin typeface="Book Antiqua" panose="02040602050305030304" pitchFamily="18" charset="0"/>
                <a:cs typeface="Times New Roman" panose="02020603050405020304" pitchFamily="18" charset="0"/>
              </a:rPr>
              <a:t> </a:t>
            </a:r>
            <a:r>
              <a:rPr lang="en-US" sz="2000" dirty="0" err="1">
                <a:latin typeface="Book Antiqua" panose="02040602050305030304" pitchFamily="18" charset="0"/>
                <a:cs typeface="Times New Roman" panose="02020603050405020304" pitchFamily="18" charset="0"/>
              </a:rPr>
              <a:t>në</a:t>
            </a:r>
            <a:r>
              <a:rPr lang="en-US" sz="2000" dirty="0">
                <a:latin typeface="Book Antiqua" panose="02040602050305030304" pitchFamily="18" charset="0"/>
                <a:cs typeface="Times New Roman" panose="02020603050405020304" pitchFamily="18" charset="0"/>
              </a:rPr>
              <a:t> post </a:t>
            </a:r>
            <a:r>
              <a:rPr lang="en-US" sz="2000" dirty="0" err="1">
                <a:latin typeface="Book Antiqua" panose="02040602050305030304" pitchFamily="18" charset="0"/>
                <a:cs typeface="Times New Roman" panose="02020603050405020304" pitchFamily="18" charset="0"/>
              </a:rPr>
              <a:t>legjislativ</a:t>
            </a:r>
            <a:r>
              <a:rPr lang="en-US" sz="2000" dirty="0">
                <a:latin typeface="Book Antiqua" panose="02040602050305030304" pitchFamily="18" charset="0"/>
                <a:cs typeface="Times New Roman" panose="02020603050405020304" pitchFamily="18" charset="0"/>
              </a:rPr>
              <a:t>, </a:t>
            </a:r>
            <a:r>
              <a:rPr lang="en-US" sz="2000" dirty="0" err="1">
                <a:latin typeface="Book Antiqua" panose="02040602050305030304" pitchFamily="18" charset="0"/>
                <a:cs typeface="Times New Roman" panose="02020603050405020304" pitchFamily="18" charset="0"/>
              </a:rPr>
              <a:t>ekzekutiv</a:t>
            </a:r>
            <a:r>
              <a:rPr lang="en-US" sz="2000" dirty="0">
                <a:latin typeface="Book Antiqua" panose="02040602050305030304" pitchFamily="18" charset="0"/>
                <a:cs typeface="Times New Roman" panose="02020603050405020304" pitchFamily="18" charset="0"/>
              </a:rPr>
              <a:t>, </a:t>
            </a:r>
            <a:r>
              <a:rPr lang="en-US" sz="2000" dirty="0" err="1">
                <a:latin typeface="Book Antiqua" panose="02040602050305030304" pitchFamily="18" charset="0"/>
                <a:cs typeface="Times New Roman" panose="02020603050405020304" pitchFamily="18" charset="0"/>
              </a:rPr>
              <a:t>administrativ</a:t>
            </a:r>
            <a:r>
              <a:rPr lang="en-US" sz="2000" dirty="0">
                <a:latin typeface="Book Antiqua" panose="02040602050305030304" pitchFamily="18" charset="0"/>
                <a:cs typeface="Times New Roman" panose="02020603050405020304" pitchFamily="18" charset="0"/>
              </a:rPr>
              <a:t> </a:t>
            </a:r>
            <a:r>
              <a:rPr lang="en-US" sz="2000" dirty="0" err="1">
                <a:latin typeface="Book Antiqua" panose="02040602050305030304" pitchFamily="18" charset="0"/>
                <a:cs typeface="Times New Roman" panose="02020603050405020304" pitchFamily="18" charset="0"/>
              </a:rPr>
              <a:t>ose</a:t>
            </a:r>
            <a:r>
              <a:rPr lang="en-US" sz="2000" dirty="0">
                <a:latin typeface="Book Antiqua" panose="02040602050305030304" pitchFamily="18" charset="0"/>
                <a:cs typeface="Times New Roman" panose="02020603050405020304" pitchFamily="18" charset="0"/>
              </a:rPr>
              <a:t> </a:t>
            </a:r>
            <a:r>
              <a:rPr lang="en-US" sz="2000" dirty="0" err="1">
                <a:latin typeface="Book Antiqua" panose="02040602050305030304" pitchFamily="18" charset="0"/>
                <a:cs typeface="Times New Roman" panose="02020603050405020304" pitchFamily="18" charset="0"/>
              </a:rPr>
              <a:t>gjyqësor</a:t>
            </a:r>
            <a:r>
              <a:rPr lang="en-US" sz="2000" dirty="0">
                <a:latin typeface="Book Antiqua" panose="02040602050305030304" pitchFamily="18" charset="0"/>
                <a:cs typeface="Times New Roman" panose="02020603050405020304" pitchFamily="18" charset="0"/>
              </a:rPr>
              <a:t> </a:t>
            </a:r>
            <a:r>
              <a:rPr lang="en-US" sz="2000" dirty="0" err="1">
                <a:latin typeface="Book Antiqua" panose="02040602050305030304" pitchFamily="18" charset="0"/>
                <a:cs typeface="Times New Roman" panose="02020603050405020304" pitchFamily="18" charset="0"/>
              </a:rPr>
              <a:t>në</a:t>
            </a:r>
            <a:r>
              <a:rPr lang="en-US" sz="2000" dirty="0">
                <a:latin typeface="Book Antiqua" panose="02040602050305030304" pitchFamily="18" charset="0"/>
                <a:cs typeface="Times New Roman" panose="02020603050405020304" pitchFamily="18" charset="0"/>
              </a:rPr>
              <a:t> </a:t>
            </a:r>
            <a:r>
              <a:rPr lang="en-US" sz="2000" dirty="0" err="1">
                <a:latin typeface="Book Antiqua" panose="02040602050305030304" pitchFamily="18" charset="0"/>
                <a:cs typeface="Times New Roman" panose="02020603050405020304" pitchFamily="18" charset="0"/>
              </a:rPr>
              <a:t>një</a:t>
            </a:r>
            <a:r>
              <a:rPr lang="en-US" sz="2000" dirty="0">
                <a:latin typeface="Book Antiqua" panose="02040602050305030304" pitchFamily="18" charset="0"/>
                <a:cs typeface="Times New Roman" panose="02020603050405020304" pitchFamily="18" charset="0"/>
              </a:rPr>
              <a:t> </a:t>
            </a:r>
            <a:r>
              <a:rPr lang="en-US" sz="2000" dirty="0" err="1">
                <a:latin typeface="Book Antiqua" panose="02040602050305030304" pitchFamily="18" charset="0"/>
                <a:cs typeface="Times New Roman" panose="02020603050405020304" pitchFamily="18" charset="0"/>
              </a:rPr>
              <a:t>shtet</a:t>
            </a:r>
            <a:r>
              <a:rPr lang="en-US" sz="2000" dirty="0">
                <a:latin typeface="Book Antiqua" panose="02040602050305030304" pitchFamily="18" charset="0"/>
                <a:cs typeface="Times New Roman" panose="02020603050405020304" pitchFamily="18" charset="0"/>
              </a:rPr>
              <a:t> </a:t>
            </a:r>
            <a:r>
              <a:rPr lang="en-US" sz="2000" dirty="0" err="1">
                <a:latin typeface="Book Antiqua" panose="02040602050305030304" pitchFamily="18" charset="0"/>
                <a:cs typeface="Times New Roman" panose="02020603050405020304" pitchFamily="18" charset="0"/>
              </a:rPr>
              <a:t>palë</a:t>
            </a:r>
            <a:r>
              <a:rPr lang="en-US" sz="2000" dirty="0">
                <a:latin typeface="Book Antiqua" panose="02040602050305030304" pitchFamily="18" charset="0"/>
                <a:cs typeface="Times New Roman" panose="02020603050405020304" pitchFamily="18" charset="0"/>
              </a:rPr>
              <a:t>, </a:t>
            </a:r>
            <a:r>
              <a:rPr lang="en-US" sz="2000" dirty="0" err="1">
                <a:latin typeface="Book Antiqua" panose="02040602050305030304" pitchFamily="18" charset="0"/>
                <a:cs typeface="Times New Roman" panose="02020603050405020304" pitchFamily="18" charset="0"/>
              </a:rPr>
              <a:t>i</a:t>
            </a:r>
            <a:r>
              <a:rPr lang="en-US" sz="2000" dirty="0">
                <a:latin typeface="Book Antiqua" panose="02040602050305030304" pitchFamily="18" charset="0"/>
                <a:cs typeface="Times New Roman" panose="02020603050405020304" pitchFamily="18" charset="0"/>
              </a:rPr>
              <a:t> </a:t>
            </a:r>
            <a:r>
              <a:rPr lang="en-US" sz="2000" dirty="0" err="1">
                <a:latin typeface="Book Antiqua" panose="02040602050305030304" pitchFamily="18" charset="0"/>
                <a:cs typeface="Times New Roman" panose="02020603050405020304" pitchFamily="18" charset="0"/>
              </a:rPr>
              <a:t>emëruar</a:t>
            </a:r>
            <a:r>
              <a:rPr lang="en-US" sz="2000" dirty="0">
                <a:latin typeface="Book Antiqua" panose="02040602050305030304" pitchFamily="18" charset="0"/>
                <a:cs typeface="Times New Roman" panose="02020603050405020304" pitchFamily="18" charset="0"/>
              </a:rPr>
              <a:t> </a:t>
            </a:r>
            <a:r>
              <a:rPr lang="en-US" sz="2000" dirty="0" err="1">
                <a:latin typeface="Book Antiqua" panose="02040602050305030304" pitchFamily="18" charset="0"/>
                <a:cs typeface="Times New Roman" panose="02020603050405020304" pitchFamily="18" charset="0"/>
              </a:rPr>
              <a:t>ose</a:t>
            </a:r>
            <a:r>
              <a:rPr lang="en-US" sz="2000" dirty="0">
                <a:latin typeface="Book Antiqua" panose="02040602050305030304" pitchFamily="18" charset="0"/>
                <a:cs typeface="Times New Roman" panose="02020603050405020304" pitchFamily="18" charset="0"/>
              </a:rPr>
              <a:t> </a:t>
            </a:r>
            <a:r>
              <a:rPr lang="en-US" sz="2000" dirty="0" err="1">
                <a:latin typeface="Book Antiqua" panose="02040602050305030304" pitchFamily="18" charset="0"/>
                <a:cs typeface="Times New Roman" panose="02020603050405020304" pitchFamily="18" charset="0"/>
              </a:rPr>
              <a:t>i</a:t>
            </a:r>
            <a:r>
              <a:rPr lang="en-US" sz="2000" dirty="0">
                <a:latin typeface="Book Antiqua" panose="02040602050305030304" pitchFamily="18" charset="0"/>
                <a:cs typeface="Times New Roman" panose="02020603050405020304" pitchFamily="18" charset="0"/>
              </a:rPr>
              <a:t> </a:t>
            </a:r>
            <a:r>
              <a:rPr lang="en-US" sz="2000" dirty="0" err="1">
                <a:latin typeface="Book Antiqua" panose="02040602050305030304" pitchFamily="18" charset="0"/>
                <a:cs typeface="Times New Roman" panose="02020603050405020304" pitchFamily="18" charset="0"/>
              </a:rPr>
              <a:t>zgjedhur</a:t>
            </a:r>
            <a:r>
              <a:rPr lang="en-US" sz="2000" dirty="0">
                <a:latin typeface="Book Antiqua" panose="02040602050305030304" pitchFamily="18" charset="0"/>
                <a:cs typeface="Times New Roman" panose="02020603050405020304" pitchFamily="18" charset="0"/>
              </a:rPr>
              <a:t>, </a:t>
            </a:r>
            <a:r>
              <a:rPr lang="en-US" sz="2000" dirty="0" err="1">
                <a:latin typeface="Book Antiqua" panose="02040602050305030304" pitchFamily="18" charset="0"/>
                <a:cs typeface="Times New Roman" panose="02020603050405020304" pitchFamily="18" charset="0"/>
              </a:rPr>
              <a:t>i</a:t>
            </a:r>
            <a:r>
              <a:rPr lang="en-US" sz="2000" dirty="0">
                <a:latin typeface="Book Antiqua" panose="02040602050305030304" pitchFamily="18" charset="0"/>
                <a:cs typeface="Times New Roman" panose="02020603050405020304" pitchFamily="18" charset="0"/>
              </a:rPr>
              <a:t> </a:t>
            </a:r>
            <a:r>
              <a:rPr lang="en-US" sz="2000" dirty="0" err="1">
                <a:latin typeface="Book Antiqua" panose="02040602050305030304" pitchFamily="18" charset="0"/>
                <a:cs typeface="Times New Roman" panose="02020603050405020304" pitchFamily="18" charset="0"/>
              </a:rPr>
              <a:t>përhershëm</a:t>
            </a:r>
            <a:r>
              <a:rPr lang="en-US" sz="2000" dirty="0">
                <a:latin typeface="Book Antiqua" panose="02040602050305030304" pitchFamily="18" charset="0"/>
                <a:cs typeface="Times New Roman" panose="02020603050405020304" pitchFamily="18" charset="0"/>
              </a:rPr>
              <a:t> </a:t>
            </a:r>
            <a:r>
              <a:rPr lang="en-US" sz="2000" dirty="0" err="1">
                <a:latin typeface="Book Antiqua" panose="02040602050305030304" pitchFamily="18" charset="0"/>
                <a:cs typeface="Times New Roman" panose="02020603050405020304" pitchFamily="18" charset="0"/>
              </a:rPr>
              <a:t>ose</a:t>
            </a:r>
            <a:r>
              <a:rPr lang="en-US" sz="2000" dirty="0">
                <a:latin typeface="Book Antiqua" panose="02040602050305030304" pitchFamily="18" charset="0"/>
                <a:cs typeface="Times New Roman" panose="02020603050405020304" pitchFamily="18" charset="0"/>
              </a:rPr>
              <a:t> </a:t>
            </a:r>
            <a:r>
              <a:rPr lang="en-US" sz="2000" dirty="0" err="1">
                <a:latin typeface="Book Antiqua" panose="02040602050305030304" pitchFamily="18" charset="0"/>
                <a:cs typeface="Times New Roman" panose="02020603050405020304" pitchFamily="18" charset="0"/>
              </a:rPr>
              <a:t>i</a:t>
            </a:r>
            <a:r>
              <a:rPr lang="en-US" sz="2000" dirty="0">
                <a:latin typeface="Book Antiqua" panose="02040602050305030304" pitchFamily="18" charset="0"/>
                <a:cs typeface="Times New Roman" panose="02020603050405020304" pitchFamily="18" charset="0"/>
              </a:rPr>
              <a:t> </a:t>
            </a:r>
            <a:r>
              <a:rPr lang="en-US" sz="2000" dirty="0" err="1">
                <a:latin typeface="Book Antiqua" panose="02040602050305030304" pitchFamily="18" charset="0"/>
                <a:cs typeface="Times New Roman" panose="02020603050405020304" pitchFamily="18" charset="0"/>
              </a:rPr>
              <a:t>përkohshëm</a:t>
            </a:r>
            <a:r>
              <a:rPr lang="en-US" sz="2000" dirty="0">
                <a:latin typeface="Book Antiqua" panose="02040602050305030304" pitchFamily="18" charset="0"/>
                <a:cs typeface="Times New Roman" panose="02020603050405020304" pitchFamily="18" charset="0"/>
              </a:rPr>
              <a:t>, </a:t>
            </a:r>
            <a:r>
              <a:rPr lang="en-US" sz="2000" dirty="0" err="1">
                <a:latin typeface="Book Antiqua" panose="02040602050305030304" pitchFamily="18" charset="0"/>
                <a:cs typeface="Times New Roman" panose="02020603050405020304" pitchFamily="18" charset="0"/>
              </a:rPr>
              <a:t>i</a:t>
            </a:r>
            <a:r>
              <a:rPr lang="en-US" sz="2000" dirty="0">
                <a:latin typeface="Book Antiqua" panose="02040602050305030304" pitchFamily="18" charset="0"/>
                <a:cs typeface="Times New Roman" panose="02020603050405020304" pitchFamily="18" charset="0"/>
              </a:rPr>
              <a:t> </a:t>
            </a:r>
            <a:r>
              <a:rPr lang="en-US" sz="2000" dirty="0" err="1">
                <a:latin typeface="Book Antiqua" panose="02040602050305030304" pitchFamily="18" charset="0"/>
                <a:cs typeface="Times New Roman" panose="02020603050405020304" pitchFamily="18" charset="0"/>
              </a:rPr>
              <a:t>paguar</a:t>
            </a:r>
            <a:r>
              <a:rPr lang="en-US" sz="2000" dirty="0">
                <a:latin typeface="Book Antiqua" panose="02040602050305030304" pitchFamily="18" charset="0"/>
                <a:cs typeface="Times New Roman" panose="02020603050405020304" pitchFamily="18" charset="0"/>
              </a:rPr>
              <a:t> </a:t>
            </a:r>
            <a:r>
              <a:rPr lang="en-US" sz="2000" dirty="0" err="1">
                <a:latin typeface="Book Antiqua" panose="02040602050305030304" pitchFamily="18" charset="0"/>
                <a:cs typeface="Times New Roman" panose="02020603050405020304" pitchFamily="18" charset="0"/>
              </a:rPr>
              <a:t>ose</a:t>
            </a:r>
            <a:r>
              <a:rPr lang="en-US" sz="2000" dirty="0">
                <a:latin typeface="Book Antiqua" panose="02040602050305030304" pitchFamily="18" charset="0"/>
                <a:cs typeface="Times New Roman" panose="02020603050405020304" pitchFamily="18" charset="0"/>
              </a:rPr>
              <a:t> </a:t>
            </a:r>
            <a:r>
              <a:rPr lang="en-US" sz="2000" dirty="0" err="1">
                <a:latin typeface="Book Antiqua" panose="02040602050305030304" pitchFamily="18" charset="0"/>
                <a:cs typeface="Times New Roman" panose="02020603050405020304" pitchFamily="18" charset="0"/>
              </a:rPr>
              <a:t>i</a:t>
            </a:r>
            <a:r>
              <a:rPr lang="en-US" sz="2000" dirty="0">
                <a:latin typeface="Book Antiqua" panose="02040602050305030304" pitchFamily="18" charset="0"/>
                <a:cs typeface="Times New Roman" panose="02020603050405020304" pitchFamily="18" charset="0"/>
              </a:rPr>
              <a:t> </a:t>
            </a:r>
            <a:r>
              <a:rPr lang="en-US" sz="2000" dirty="0" err="1">
                <a:latin typeface="Book Antiqua" panose="02040602050305030304" pitchFamily="18" charset="0"/>
                <a:cs typeface="Times New Roman" panose="02020603050405020304" pitchFamily="18" charset="0"/>
              </a:rPr>
              <a:t>papaguar</a:t>
            </a:r>
            <a:r>
              <a:rPr lang="en-US" sz="2000" dirty="0">
                <a:latin typeface="Book Antiqua" panose="02040602050305030304" pitchFamily="18" charset="0"/>
                <a:cs typeface="Times New Roman" panose="02020603050405020304" pitchFamily="18" charset="0"/>
              </a:rPr>
              <a:t>, </a:t>
            </a:r>
            <a:r>
              <a:rPr lang="en-US" sz="2000" dirty="0" err="1">
                <a:latin typeface="Book Antiqua" panose="02040602050305030304" pitchFamily="18" charset="0"/>
                <a:cs typeface="Times New Roman" panose="02020603050405020304" pitchFamily="18" charset="0"/>
              </a:rPr>
              <a:t>pavarësisht</a:t>
            </a:r>
            <a:r>
              <a:rPr lang="en-US" sz="2000" dirty="0">
                <a:latin typeface="Book Antiqua" panose="02040602050305030304" pitchFamily="18" charset="0"/>
                <a:cs typeface="Times New Roman" panose="02020603050405020304" pitchFamily="18" charset="0"/>
              </a:rPr>
              <a:t> </a:t>
            </a:r>
            <a:r>
              <a:rPr lang="en-US" sz="2000" dirty="0" err="1">
                <a:latin typeface="Book Antiqua" panose="02040602050305030304" pitchFamily="18" charset="0"/>
                <a:cs typeface="Times New Roman" panose="02020603050405020304" pitchFamily="18" charset="0"/>
              </a:rPr>
              <a:t>nga</a:t>
            </a:r>
            <a:r>
              <a:rPr lang="en-US" sz="2000" dirty="0">
                <a:latin typeface="Book Antiqua" panose="02040602050305030304" pitchFamily="18" charset="0"/>
                <a:cs typeface="Times New Roman" panose="02020603050405020304" pitchFamily="18" charset="0"/>
              </a:rPr>
              <a:t> </a:t>
            </a:r>
            <a:r>
              <a:rPr lang="en-US" sz="2000" dirty="0" err="1">
                <a:latin typeface="Book Antiqua" panose="02040602050305030304" pitchFamily="18" charset="0"/>
                <a:cs typeface="Times New Roman" panose="02020603050405020304" pitchFamily="18" charset="0"/>
              </a:rPr>
              <a:t>kohëzgjatja</a:t>
            </a:r>
            <a:r>
              <a:rPr lang="en-US" sz="2000" dirty="0">
                <a:latin typeface="Book Antiqua" panose="02040602050305030304" pitchFamily="18" charset="0"/>
                <a:cs typeface="Times New Roman" panose="02020603050405020304" pitchFamily="18" charset="0"/>
              </a:rPr>
              <a:t> e </a:t>
            </a:r>
            <a:r>
              <a:rPr lang="en-US" sz="2000" dirty="0" err="1">
                <a:latin typeface="Book Antiqua" panose="02040602050305030304" pitchFamily="18" charset="0"/>
                <a:cs typeface="Times New Roman" panose="02020603050405020304" pitchFamily="18" charset="0"/>
              </a:rPr>
              <a:t>shërbimit</a:t>
            </a:r>
            <a:r>
              <a:rPr lang="en-US" sz="2000" dirty="0">
                <a:latin typeface="Book Antiqua" panose="02040602050305030304" pitchFamily="18" charset="0"/>
                <a:cs typeface="Times New Roman" panose="02020603050405020304" pitchFamily="18" charset="0"/>
              </a:rPr>
              <a:t> </a:t>
            </a:r>
            <a:r>
              <a:rPr lang="en-US" sz="2000" dirty="0" err="1">
                <a:latin typeface="Book Antiqua" panose="02040602050305030304" pitchFamily="18" charset="0"/>
                <a:cs typeface="Times New Roman" panose="02020603050405020304" pitchFamily="18" charset="0"/>
              </a:rPr>
              <a:t>të</a:t>
            </a:r>
            <a:r>
              <a:rPr lang="en-US" sz="2000" dirty="0">
                <a:latin typeface="Book Antiqua" panose="02040602050305030304" pitchFamily="18" charset="0"/>
                <a:cs typeface="Times New Roman" panose="02020603050405020304" pitchFamily="18" charset="0"/>
              </a:rPr>
              <a:t> </a:t>
            </a:r>
            <a:r>
              <a:rPr lang="en-US" sz="2000" dirty="0" err="1">
                <a:latin typeface="Book Antiqua" panose="02040602050305030304" pitchFamily="18" charset="0"/>
                <a:cs typeface="Times New Roman" panose="02020603050405020304" pitchFamily="18" charset="0"/>
              </a:rPr>
              <a:t>personit</a:t>
            </a:r>
            <a:r>
              <a:rPr lang="en-US" sz="2000" dirty="0">
                <a:latin typeface="Book Antiqua" panose="02040602050305030304" pitchFamily="18" charset="0"/>
                <a:cs typeface="Times New Roman" panose="02020603050405020304" pitchFamily="18" charset="0"/>
              </a:rPr>
              <a:t>; </a:t>
            </a:r>
          </a:p>
          <a:p>
            <a:pPr algn="just"/>
            <a:r>
              <a:rPr lang="en-US" sz="2000" b="1" dirty="0">
                <a:latin typeface="Book Antiqua" panose="02040602050305030304" pitchFamily="18" charset="0"/>
                <a:cs typeface="Times New Roman" panose="02020603050405020304" pitchFamily="18" charset="0"/>
              </a:rPr>
              <a:t>(ii) </a:t>
            </a:r>
            <a:r>
              <a:rPr lang="en-US" sz="2000" dirty="0" err="1">
                <a:latin typeface="Book Antiqua" panose="02040602050305030304" pitchFamily="18" charset="0"/>
                <a:cs typeface="Times New Roman" panose="02020603050405020304" pitchFamily="18" charset="0"/>
              </a:rPr>
              <a:t>çdo</a:t>
            </a:r>
            <a:r>
              <a:rPr lang="en-US" sz="2000" dirty="0">
                <a:latin typeface="Book Antiqua" panose="02040602050305030304" pitchFamily="18" charset="0"/>
                <a:cs typeface="Times New Roman" panose="02020603050405020304" pitchFamily="18" charset="0"/>
              </a:rPr>
              <a:t> person </a:t>
            </a:r>
            <a:r>
              <a:rPr lang="en-US" sz="2000" dirty="0" err="1">
                <a:latin typeface="Book Antiqua" panose="02040602050305030304" pitchFamily="18" charset="0"/>
                <a:cs typeface="Times New Roman" panose="02020603050405020304" pitchFamily="18" charset="0"/>
              </a:rPr>
              <a:t>tjetër</a:t>
            </a:r>
            <a:r>
              <a:rPr lang="en-US" sz="2000" dirty="0">
                <a:latin typeface="Book Antiqua" panose="02040602050305030304" pitchFamily="18" charset="0"/>
                <a:cs typeface="Times New Roman" panose="02020603050405020304" pitchFamily="18" charset="0"/>
              </a:rPr>
              <a:t> </a:t>
            </a:r>
            <a:r>
              <a:rPr lang="en-US" sz="2000" dirty="0" err="1">
                <a:latin typeface="Book Antiqua" panose="02040602050305030304" pitchFamily="18" charset="0"/>
                <a:cs typeface="Times New Roman" panose="02020603050405020304" pitchFamily="18" charset="0"/>
              </a:rPr>
              <a:t>që</a:t>
            </a:r>
            <a:r>
              <a:rPr lang="en-US" sz="2000" dirty="0">
                <a:latin typeface="Book Antiqua" panose="02040602050305030304" pitchFamily="18" charset="0"/>
                <a:cs typeface="Times New Roman" panose="02020603050405020304" pitchFamily="18" charset="0"/>
              </a:rPr>
              <a:t> </a:t>
            </a:r>
            <a:r>
              <a:rPr lang="en-US" sz="2000" dirty="0" err="1">
                <a:latin typeface="Book Antiqua" panose="02040602050305030304" pitchFamily="18" charset="0"/>
                <a:cs typeface="Times New Roman" panose="02020603050405020304" pitchFamily="18" charset="0"/>
              </a:rPr>
              <a:t>ushtron</a:t>
            </a:r>
            <a:r>
              <a:rPr lang="en-US" sz="2000" dirty="0">
                <a:latin typeface="Book Antiqua" panose="02040602050305030304" pitchFamily="18" charset="0"/>
                <a:cs typeface="Times New Roman" panose="02020603050405020304" pitchFamily="18" charset="0"/>
              </a:rPr>
              <a:t> </a:t>
            </a:r>
            <a:r>
              <a:rPr lang="en-US" sz="2000" dirty="0" err="1">
                <a:latin typeface="Book Antiqua" panose="02040602050305030304" pitchFamily="18" charset="0"/>
                <a:cs typeface="Times New Roman" panose="02020603050405020304" pitchFamily="18" charset="0"/>
              </a:rPr>
              <a:t>një</a:t>
            </a:r>
            <a:r>
              <a:rPr lang="en-US" sz="2000" dirty="0">
                <a:latin typeface="Book Antiqua" panose="02040602050305030304" pitchFamily="18" charset="0"/>
                <a:cs typeface="Times New Roman" panose="02020603050405020304" pitchFamily="18" charset="0"/>
              </a:rPr>
              <a:t> </a:t>
            </a:r>
            <a:r>
              <a:rPr lang="en-US" sz="2000" dirty="0" err="1">
                <a:latin typeface="Book Antiqua" panose="02040602050305030304" pitchFamily="18" charset="0"/>
                <a:cs typeface="Times New Roman" panose="02020603050405020304" pitchFamily="18" charset="0"/>
              </a:rPr>
              <a:t>funksion</a:t>
            </a:r>
            <a:r>
              <a:rPr lang="en-US" sz="2000" dirty="0">
                <a:latin typeface="Book Antiqua" panose="02040602050305030304" pitchFamily="18" charset="0"/>
                <a:cs typeface="Times New Roman" panose="02020603050405020304" pitchFamily="18" charset="0"/>
              </a:rPr>
              <a:t> </a:t>
            </a:r>
            <a:r>
              <a:rPr lang="en-US" sz="2000" dirty="0" err="1">
                <a:latin typeface="Book Antiqua" panose="02040602050305030304" pitchFamily="18" charset="0"/>
                <a:cs typeface="Times New Roman" panose="02020603050405020304" pitchFamily="18" charset="0"/>
              </a:rPr>
              <a:t>publik</a:t>
            </a:r>
            <a:r>
              <a:rPr lang="en-US" sz="2000" dirty="0">
                <a:latin typeface="Book Antiqua" panose="02040602050305030304" pitchFamily="18" charset="0"/>
                <a:cs typeface="Times New Roman" panose="02020603050405020304" pitchFamily="18" charset="0"/>
              </a:rPr>
              <a:t>, duke </a:t>
            </a:r>
            <a:r>
              <a:rPr lang="en-US" sz="2000" dirty="0" err="1">
                <a:latin typeface="Book Antiqua" panose="02040602050305030304" pitchFamily="18" charset="0"/>
                <a:cs typeface="Times New Roman" panose="02020603050405020304" pitchFamily="18" charset="0"/>
              </a:rPr>
              <a:t>përfshirë</a:t>
            </a:r>
            <a:r>
              <a:rPr lang="en-US" sz="2000" dirty="0">
                <a:latin typeface="Book Antiqua" panose="02040602050305030304" pitchFamily="18" charset="0"/>
                <a:cs typeface="Times New Roman" panose="02020603050405020304" pitchFamily="18" charset="0"/>
              </a:rPr>
              <a:t> </a:t>
            </a:r>
            <a:r>
              <a:rPr lang="en-US" sz="2000" dirty="0" err="1">
                <a:latin typeface="Book Antiqua" panose="02040602050305030304" pitchFamily="18" charset="0"/>
                <a:cs typeface="Times New Roman" panose="02020603050405020304" pitchFamily="18" charset="0"/>
              </a:rPr>
              <a:t>në</a:t>
            </a:r>
            <a:r>
              <a:rPr lang="en-US" sz="2000" dirty="0">
                <a:latin typeface="Book Antiqua" panose="02040602050305030304" pitchFamily="18" charset="0"/>
                <a:cs typeface="Times New Roman" panose="02020603050405020304" pitchFamily="18" charset="0"/>
              </a:rPr>
              <a:t> </a:t>
            </a:r>
            <a:r>
              <a:rPr lang="en-US" sz="2000" dirty="0" err="1">
                <a:latin typeface="Book Antiqua" panose="02040602050305030304" pitchFamily="18" charset="0"/>
                <a:cs typeface="Times New Roman" panose="02020603050405020304" pitchFamily="18" charset="0"/>
              </a:rPr>
              <a:t>agjenci</a:t>
            </a:r>
            <a:r>
              <a:rPr lang="en-US" sz="2000" dirty="0">
                <a:latin typeface="Book Antiqua" panose="02040602050305030304" pitchFamily="18" charset="0"/>
                <a:cs typeface="Times New Roman" panose="02020603050405020304" pitchFamily="18" charset="0"/>
              </a:rPr>
              <a:t> </a:t>
            </a:r>
            <a:r>
              <a:rPr lang="en-US" sz="2000" dirty="0" err="1">
                <a:latin typeface="Book Antiqua" panose="02040602050305030304" pitchFamily="18" charset="0"/>
                <a:cs typeface="Times New Roman" panose="02020603050405020304" pitchFamily="18" charset="0"/>
              </a:rPr>
              <a:t>publike</a:t>
            </a:r>
            <a:r>
              <a:rPr lang="en-US" sz="2000" dirty="0">
                <a:latin typeface="Book Antiqua" panose="02040602050305030304" pitchFamily="18" charset="0"/>
                <a:cs typeface="Times New Roman" panose="02020603050405020304" pitchFamily="18" charset="0"/>
              </a:rPr>
              <a:t> </a:t>
            </a:r>
            <a:r>
              <a:rPr lang="en-US" sz="2000" dirty="0" err="1">
                <a:latin typeface="Book Antiqua" panose="02040602050305030304" pitchFamily="18" charset="0"/>
                <a:cs typeface="Times New Roman" panose="02020603050405020304" pitchFamily="18" charset="0"/>
              </a:rPr>
              <a:t>ose</a:t>
            </a:r>
            <a:r>
              <a:rPr lang="en-US" sz="2000" dirty="0">
                <a:latin typeface="Book Antiqua" panose="02040602050305030304" pitchFamily="18" charset="0"/>
                <a:cs typeface="Times New Roman" panose="02020603050405020304" pitchFamily="18" charset="0"/>
              </a:rPr>
              <a:t> </a:t>
            </a:r>
            <a:r>
              <a:rPr lang="en-US" sz="2000" dirty="0" err="1">
                <a:latin typeface="Book Antiqua" panose="02040602050305030304" pitchFamily="18" charset="0"/>
                <a:cs typeface="Times New Roman" panose="02020603050405020304" pitchFamily="18" charset="0"/>
              </a:rPr>
              <a:t>ndërmarrje</a:t>
            </a:r>
            <a:r>
              <a:rPr lang="en-US" sz="2000" dirty="0">
                <a:latin typeface="Book Antiqua" panose="02040602050305030304" pitchFamily="18" charset="0"/>
                <a:cs typeface="Times New Roman" panose="02020603050405020304" pitchFamily="18" charset="0"/>
              </a:rPr>
              <a:t> </a:t>
            </a:r>
            <a:r>
              <a:rPr lang="en-US" sz="2000" dirty="0" err="1">
                <a:latin typeface="Book Antiqua" panose="02040602050305030304" pitchFamily="18" charset="0"/>
                <a:cs typeface="Times New Roman" panose="02020603050405020304" pitchFamily="18" charset="0"/>
              </a:rPr>
              <a:t>publike</a:t>
            </a:r>
            <a:r>
              <a:rPr lang="en-US" sz="2000" dirty="0">
                <a:latin typeface="Book Antiqua" panose="02040602050305030304" pitchFamily="18" charset="0"/>
                <a:cs typeface="Times New Roman" panose="02020603050405020304" pitchFamily="18" charset="0"/>
              </a:rPr>
              <a:t>, </a:t>
            </a:r>
            <a:r>
              <a:rPr lang="en-US" sz="2000" dirty="0" err="1">
                <a:latin typeface="Book Antiqua" panose="02040602050305030304" pitchFamily="18" charset="0"/>
                <a:cs typeface="Times New Roman" panose="02020603050405020304" pitchFamily="18" charset="0"/>
              </a:rPr>
              <a:t>ose</a:t>
            </a:r>
            <a:r>
              <a:rPr lang="en-US" sz="2000" dirty="0">
                <a:latin typeface="Book Antiqua" panose="02040602050305030304" pitchFamily="18" charset="0"/>
                <a:cs typeface="Times New Roman" panose="02020603050405020304" pitchFamily="18" charset="0"/>
              </a:rPr>
              <a:t> </a:t>
            </a:r>
            <a:r>
              <a:rPr lang="en-US" sz="2000" dirty="0" err="1">
                <a:latin typeface="Book Antiqua" panose="02040602050305030304" pitchFamily="18" charset="0"/>
                <a:cs typeface="Times New Roman" panose="02020603050405020304" pitchFamily="18" charset="0"/>
              </a:rPr>
              <a:t>që</a:t>
            </a:r>
            <a:r>
              <a:rPr lang="en-US" sz="2000" dirty="0">
                <a:latin typeface="Book Antiqua" panose="02040602050305030304" pitchFamily="18" charset="0"/>
                <a:cs typeface="Times New Roman" panose="02020603050405020304" pitchFamily="18" charset="0"/>
              </a:rPr>
              <a:t> </a:t>
            </a:r>
            <a:r>
              <a:rPr lang="en-US" sz="2000" dirty="0" err="1">
                <a:latin typeface="Book Antiqua" panose="02040602050305030304" pitchFamily="18" charset="0"/>
                <a:cs typeface="Times New Roman" panose="02020603050405020304" pitchFamily="18" charset="0"/>
              </a:rPr>
              <a:t>kryen</a:t>
            </a:r>
            <a:r>
              <a:rPr lang="en-US" sz="2000" dirty="0">
                <a:latin typeface="Book Antiqua" panose="02040602050305030304" pitchFamily="18" charset="0"/>
                <a:cs typeface="Times New Roman" panose="02020603050405020304" pitchFamily="18" charset="0"/>
              </a:rPr>
              <a:t> </a:t>
            </a:r>
            <a:r>
              <a:rPr lang="en-US" sz="2000" dirty="0" err="1">
                <a:latin typeface="Book Antiqua" panose="02040602050305030304" pitchFamily="18" charset="0"/>
                <a:cs typeface="Times New Roman" panose="02020603050405020304" pitchFamily="18" charset="0"/>
              </a:rPr>
              <a:t>një</a:t>
            </a:r>
            <a:r>
              <a:rPr lang="en-US" sz="2000" dirty="0">
                <a:latin typeface="Book Antiqua" panose="02040602050305030304" pitchFamily="18" charset="0"/>
                <a:cs typeface="Times New Roman" panose="02020603050405020304" pitchFamily="18" charset="0"/>
              </a:rPr>
              <a:t> </a:t>
            </a:r>
            <a:r>
              <a:rPr lang="en-US" sz="2000" dirty="0" err="1">
                <a:latin typeface="Book Antiqua" panose="02040602050305030304" pitchFamily="18" charset="0"/>
                <a:cs typeface="Times New Roman" panose="02020603050405020304" pitchFamily="18" charset="0"/>
              </a:rPr>
              <a:t>shërbim</a:t>
            </a:r>
            <a:r>
              <a:rPr lang="en-US" sz="2000" dirty="0">
                <a:latin typeface="Book Antiqua" panose="02040602050305030304" pitchFamily="18" charset="0"/>
                <a:cs typeface="Times New Roman" panose="02020603050405020304" pitchFamily="18" charset="0"/>
              </a:rPr>
              <a:t> </a:t>
            </a:r>
            <a:r>
              <a:rPr lang="en-US" sz="2000" dirty="0" err="1">
                <a:latin typeface="Book Antiqua" panose="02040602050305030304" pitchFamily="18" charset="0"/>
                <a:cs typeface="Times New Roman" panose="02020603050405020304" pitchFamily="18" charset="0"/>
              </a:rPr>
              <a:t>publik</a:t>
            </a:r>
            <a:r>
              <a:rPr lang="en-US" sz="2000" dirty="0">
                <a:latin typeface="Book Antiqua" panose="02040602050305030304" pitchFamily="18" charset="0"/>
                <a:cs typeface="Times New Roman" panose="02020603050405020304" pitchFamily="18" charset="0"/>
              </a:rPr>
              <a:t>, </a:t>
            </a:r>
            <a:r>
              <a:rPr lang="en-US" sz="2000" dirty="0" err="1">
                <a:latin typeface="Book Antiqua" panose="02040602050305030304" pitchFamily="18" charset="0"/>
                <a:cs typeface="Times New Roman" panose="02020603050405020304" pitchFamily="18" charset="0"/>
              </a:rPr>
              <a:t>sipas</a:t>
            </a:r>
            <a:r>
              <a:rPr lang="en-US" sz="2000" dirty="0">
                <a:latin typeface="Book Antiqua" panose="02040602050305030304" pitchFamily="18" charset="0"/>
                <a:cs typeface="Times New Roman" panose="02020603050405020304" pitchFamily="18" charset="0"/>
              </a:rPr>
              <a:t> </a:t>
            </a:r>
            <a:r>
              <a:rPr lang="en-US" sz="2000" dirty="0" err="1">
                <a:latin typeface="Book Antiqua" panose="02040602050305030304" pitchFamily="18" charset="0"/>
                <a:cs typeface="Times New Roman" panose="02020603050405020304" pitchFamily="18" charset="0"/>
              </a:rPr>
              <a:t>përcaktimit</a:t>
            </a:r>
            <a:r>
              <a:rPr lang="en-US" sz="2000" dirty="0">
                <a:latin typeface="Book Antiqua" panose="02040602050305030304" pitchFamily="18" charset="0"/>
                <a:cs typeface="Times New Roman" panose="02020603050405020304" pitchFamily="18" charset="0"/>
              </a:rPr>
              <a:t> </a:t>
            </a:r>
            <a:r>
              <a:rPr lang="en-US" sz="2000" dirty="0" err="1">
                <a:latin typeface="Book Antiqua" panose="02040602050305030304" pitchFamily="18" charset="0"/>
                <a:cs typeface="Times New Roman" panose="02020603050405020304" pitchFamily="18" charset="0"/>
              </a:rPr>
              <a:t>të</a:t>
            </a:r>
            <a:r>
              <a:rPr lang="en-US" sz="2000" dirty="0">
                <a:latin typeface="Book Antiqua" panose="02040602050305030304" pitchFamily="18" charset="0"/>
                <a:cs typeface="Times New Roman" panose="02020603050405020304" pitchFamily="18" charset="0"/>
              </a:rPr>
              <a:t> </a:t>
            </a:r>
            <a:r>
              <a:rPr lang="en-US" sz="2000" dirty="0" err="1">
                <a:latin typeface="Book Antiqua" panose="02040602050305030304" pitchFamily="18" charset="0"/>
                <a:cs typeface="Times New Roman" panose="02020603050405020304" pitchFamily="18" charset="0"/>
              </a:rPr>
              <a:t>ligjit</a:t>
            </a:r>
            <a:r>
              <a:rPr lang="en-US" sz="2000" dirty="0">
                <a:latin typeface="Book Antiqua" panose="02040602050305030304" pitchFamily="18" charset="0"/>
                <a:cs typeface="Times New Roman" panose="02020603050405020304" pitchFamily="18" charset="0"/>
              </a:rPr>
              <a:t> </a:t>
            </a:r>
            <a:r>
              <a:rPr lang="en-US" sz="2000" dirty="0" err="1">
                <a:latin typeface="Book Antiqua" panose="02040602050305030304" pitchFamily="18" charset="0"/>
                <a:cs typeface="Times New Roman" panose="02020603050405020304" pitchFamily="18" charset="0"/>
              </a:rPr>
              <a:t>të</a:t>
            </a:r>
            <a:r>
              <a:rPr lang="en-US" sz="2000" dirty="0">
                <a:latin typeface="Book Antiqua" panose="02040602050305030304" pitchFamily="18" charset="0"/>
                <a:cs typeface="Times New Roman" panose="02020603050405020304" pitchFamily="18" charset="0"/>
              </a:rPr>
              <a:t> </a:t>
            </a:r>
            <a:r>
              <a:rPr lang="en-US" sz="2000" dirty="0" err="1">
                <a:latin typeface="Book Antiqua" panose="02040602050305030304" pitchFamily="18" charset="0"/>
                <a:cs typeface="Times New Roman" panose="02020603050405020304" pitchFamily="18" charset="0"/>
              </a:rPr>
              <a:t>brendshëm</a:t>
            </a:r>
            <a:r>
              <a:rPr lang="en-US" sz="2000" dirty="0">
                <a:latin typeface="Book Antiqua" panose="02040602050305030304" pitchFamily="18" charset="0"/>
                <a:cs typeface="Times New Roman" panose="02020603050405020304" pitchFamily="18" charset="0"/>
              </a:rPr>
              <a:t> </a:t>
            </a:r>
            <a:r>
              <a:rPr lang="en-US" sz="2000" dirty="0" err="1">
                <a:latin typeface="Book Antiqua" panose="02040602050305030304" pitchFamily="18" charset="0"/>
                <a:cs typeface="Times New Roman" panose="02020603050405020304" pitchFamily="18" charset="0"/>
              </a:rPr>
              <a:t>të</a:t>
            </a:r>
            <a:r>
              <a:rPr lang="en-US" sz="2000" dirty="0">
                <a:latin typeface="Book Antiqua" panose="02040602050305030304" pitchFamily="18" charset="0"/>
                <a:cs typeface="Times New Roman" panose="02020603050405020304" pitchFamily="18" charset="0"/>
              </a:rPr>
              <a:t> </a:t>
            </a:r>
            <a:r>
              <a:rPr lang="en-US" sz="2000" dirty="0" err="1">
                <a:latin typeface="Book Antiqua" panose="02040602050305030304" pitchFamily="18" charset="0"/>
                <a:cs typeface="Times New Roman" panose="02020603050405020304" pitchFamily="18" charset="0"/>
              </a:rPr>
              <a:t>shtetit</a:t>
            </a:r>
            <a:r>
              <a:rPr lang="en-US" sz="2000" dirty="0">
                <a:latin typeface="Book Antiqua" panose="02040602050305030304" pitchFamily="18" charset="0"/>
                <a:cs typeface="Times New Roman" panose="02020603050405020304" pitchFamily="18" charset="0"/>
              </a:rPr>
              <a:t> </a:t>
            </a:r>
            <a:r>
              <a:rPr lang="en-US" sz="2000" dirty="0" err="1">
                <a:latin typeface="Book Antiqua" panose="02040602050305030304" pitchFamily="18" charset="0"/>
                <a:cs typeface="Times New Roman" panose="02020603050405020304" pitchFamily="18" charset="0"/>
              </a:rPr>
              <a:t>palë</a:t>
            </a:r>
            <a:r>
              <a:rPr lang="en-US" sz="2000" dirty="0">
                <a:latin typeface="Book Antiqua" panose="02040602050305030304" pitchFamily="18" charset="0"/>
                <a:cs typeface="Times New Roman" panose="02020603050405020304" pitchFamily="18" charset="0"/>
              </a:rPr>
              <a:t> </a:t>
            </a:r>
            <a:r>
              <a:rPr lang="en-US" sz="2000" dirty="0" err="1">
                <a:latin typeface="Book Antiqua" panose="02040602050305030304" pitchFamily="18" charset="0"/>
                <a:cs typeface="Times New Roman" panose="02020603050405020304" pitchFamily="18" charset="0"/>
              </a:rPr>
              <a:t>dhe</a:t>
            </a:r>
            <a:r>
              <a:rPr lang="en-US" sz="2000" dirty="0">
                <a:latin typeface="Book Antiqua" panose="02040602050305030304" pitchFamily="18" charset="0"/>
                <a:cs typeface="Times New Roman" panose="02020603050405020304" pitchFamily="18" charset="0"/>
              </a:rPr>
              <a:t> </a:t>
            </a:r>
            <a:r>
              <a:rPr lang="en-US" sz="2000" dirty="0" err="1">
                <a:latin typeface="Book Antiqua" panose="02040602050305030304" pitchFamily="18" charset="0"/>
                <a:cs typeface="Times New Roman" panose="02020603050405020304" pitchFamily="18" charset="0"/>
              </a:rPr>
              <a:t>sipas</a:t>
            </a:r>
            <a:r>
              <a:rPr lang="en-US" sz="2000" dirty="0">
                <a:latin typeface="Book Antiqua" panose="02040602050305030304" pitchFamily="18" charset="0"/>
                <a:cs typeface="Times New Roman" panose="02020603050405020304" pitchFamily="18" charset="0"/>
              </a:rPr>
              <a:t> </a:t>
            </a:r>
            <a:r>
              <a:rPr lang="en-US" sz="2000" dirty="0" err="1">
                <a:latin typeface="Book Antiqua" panose="02040602050305030304" pitchFamily="18" charset="0"/>
                <a:cs typeface="Times New Roman" panose="02020603050405020304" pitchFamily="18" charset="0"/>
              </a:rPr>
              <a:t>zbatimit</a:t>
            </a:r>
            <a:r>
              <a:rPr lang="en-US" sz="2000" dirty="0">
                <a:latin typeface="Book Antiqua" panose="02040602050305030304" pitchFamily="18" charset="0"/>
                <a:cs typeface="Times New Roman" panose="02020603050405020304" pitchFamily="18" charset="0"/>
              </a:rPr>
              <a:t> </a:t>
            </a:r>
            <a:r>
              <a:rPr lang="en-US" sz="2000" dirty="0" err="1">
                <a:latin typeface="Book Antiqua" panose="02040602050305030304" pitchFamily="18" charset="0"/>
                <a:cs typeface="Times New Roman" panose="02020603050405020304" pitchFamily="18" charset="0"/>
              </a:rPr>
              <a:t>në</a:t>
            </a:r>
            <a:r>
              <a:rPr lang="en-US" sz="2000" dirty="0">
                <a:latin typeface="Book Antiqua" panose="02040602050305030304" pitchFamily="18" charset="0"/>
                <a:cs typeface="Times New Roman" panose="02020603050405020304" pitchFamily="18" charset="0"/>
              </a:rPr>
              <a:t> </a:t>
            </a:r>
            <a:r>
              <a:rPr lang="en-US" sz="2000" dirty="0" err="1">
                <a:latin typeface="Book Antiqua" panose="02040602050305030304" pitchFamily="18" charset="0"/>
                <a:cs typeface="Times New Roman" panose="02020603050405020304" pitchFamily="18" charset="0"/>
              </a:rPr>
              <a:t>sferën</a:t>
            </a:r>
            <a:r>
              <a:rPr lang="en-US" sz="2000" dirty="0">
                <a:latin typeface="Book Antiqua" panose="02040602050305030304" pitchFamily="18" charset="0"/>
                <a:cs typeface="Times New Roman" panose="02020603050405020304" pitchFamily="18" charset="0"/>
              </a:rPr>
              <a:t> </a:t>
            </a:r>
            <a:r>
              <a:rPr lang="en-US" sz="2000" dirty="0" err="1">
                <a:latin typeface="Book Antiqua" panose="02040602050305030304" pitchFamily="18" charset="0"/>
                <a:cs typeface="Times New Roman" panose="02020603050405020304" pitchFamily="18" charset="0"/>
              </a:rPr>
              <a:t>përkatëse</a:t>
            </a:r>
            <a:r>
              <a:rPr lang="en-US" sz="2000" dirty="0">
                <a:latin typeface="Book Antiqua" panose="02040602050305030304" pitchFamily="18" charset="0"/>
                <a:cs typeface="Times New Roman" panose="02020603050405020304" pitchFamily="18" charset="0"/>
              </a:rPr>
              <a:t> </a:t>
            </a:r>
            <a:r>
              <a:rPr lang="en-US" sz="2000" dirty="0" err="1">
                <a:latin typeface="Book Antiqua" panose="02040602050305030304" pitchFamily="18" charset="0"/>
                <a:cs typeface="Times New Roman" panose="02020603050405020304" pitchFamily="18" charset="0"/>
              </a:rPr>
              <a:t>të</a:t>
            </a:r>
            <a:r>
              <a:rPr lang="en-US" sz="2000" dirty="0">
                <a:latin typeface="Book Antiqua" panose="02040602050305030304" pitchFamily="18" charset="0"/>
                <a:cs typeface="Times New Roman" panose="02020603050405020304" pitchFamily="18" charset="0"/>
              </a:rPr>
              <a:t> </a:t>
            </a:r>
            <a:r>
              <a:rPr lang="en-US" sz="2000" dirty="0" err="1">
                <a:latin typeface="Book Antiqua" panose="02040602050305030304" pitchFamily="18" charset="0"/>
                <a:cs typeface="Times New Roman" panose="02020603050405020304" pitchFamily="18" charset="0"/>
              </a:rPr>
              <a:t>ligjit</a:t>
            </a:r>
            <a:r>
              <a:rPr lang="en-US" sz="2000" dirty="0">
                <a:latin typeface="Book Antiqua" panose="02040602050305030304" pitchFamily="18" charset="0"/>
                <a:cs typeface="Times New Roman" panose="02020603050405020304" pitchFamily="18" charset="0"/>
              </a:rPr>
              <a:t> </a:t>
            </a:r>
            <a:r>
              <a:rPr lang="en-US" sz="2000" dirty="0" err="1">
                <a:latin typeface="Book Antiqua" panose="02040602050305030304" pitchFamily="18" charset="0"/>
                <a:cs typeface="Times New Roman" panose="02020603050405020304" pitchFamily="18" charset="0"/>
              </a:rPr>
              <a:t>në</a:t>
            </a:r>
            <a:r>
              <a:rPr lang="en-US" sz="2000" dirty="0">
                <a:latin typeface="Book Antiqua" panose="02040602050305030304" pitchFamily="18" charset="0"/>
                <a:cs typeface="Times New Roman" panose="02020603050405020304" pitchFamily="18" charset="0"/>
              </a:rPr>
              <a:t> </a:t>
            </a:r>
            <a:r>
              <a:rPr lang="en-US" sz="2000" dirty="0" err="1">
                <a:latin typeface="Book Antiqua" panose="02040602050305030304" pitchFamily="18" charset="0"/>
                <a:cs typeface="Times New Roman" panose="02020603050405020304" pitchFamily="18" charset="0"/>
              </a:rPr>
              <a:t>shtetin</a:t>
            </a:r>
            <a:r>
              <a:rPr lang="en-US" sz="2000" dirty="0">
                <a:latin typeface="Book Antiqua" panose="02040602050305030304" pitchFamily="18" charset="0"/>
                <a:cs typeface="Times New Roman" panose="02020603050405020304" pitchFamily="18" charset="0"/>
              </a:rPr>
              <a:t> </a:t>
            </a:r>
            <a:r>
              <a:rPr lang="en-US" sz="2000" dirty="0" err="1">
                <a:latin typeface="Book Antiqua" panose="02040602050305030304" pitchFamily="18" charset="0"/>
                <a:cs typeface="Times New Roman" panose="02020603050405020304" pitchFamily="18" charset="0"/>
              </a:rPr>
              <a:t>palë</a:t>
            </a:r>
            <a:r>
              <a:rPr lang="en-US" sz="2000" dirty="0">
                <a:latin typeface="Book Antiqua" panose="02040602050305030304" pitchFamily="18" charset="0"/>
                <a:cs typeface="Times New Roman" panose="02020603050405020304" pitchFamily="18" charset="0"/>
              </a:rPr>
              <a:t>; </a:t>
            </a:r>
          </a:p>
          <a:p>
            <a:pPr algn="just"/>
            <a:r>
              <a:rPr lang="en-US" sz="2000" b="1" dirty="0">
                <a:latin typeface="Book Antiqua" panose="02040602050305030304" pitchFamily="18" charset="0"/>
                <a:cs typeface="Times New Roman" panose="02020603050405020304" pitchFamily="18" charset="0"/>
              </a:rPr>
              <a:t>(iii) </a:t>
            </a:r>
            <a:r>
              <a:rPr lang="en-US" sz="2000" dirty="0" err="1">
                <a:latin typeface="Book Antiqua" panose="02040602050305030304" pitchFamily="18" charset="0"/>
                <a:cs typeface="Times New Roman" panose="02020603050405020304" pitchFamily="18" charset="0"/>
              </a:rPr>
              <a:t>çdo</a:t>
            </a:r>
            <a:r>
              <a:rPr lang="en-US" sz="2000" dirty="0">
                <a:latin typeface="Book Antiqua" panose="02040602050305030304" pitchFamily="18" charset="0"/>
                <a:cs typeface="Times New Roman" panose="02020603050405020304" pitchFamily="18" charset="0"/>
              </a:rPr>
              <a:t> person </a:t>
            </a:r>
            <a:r>
              <a:rPr lang="en-US" sz="2000" dirty="0" err="1">
                <a:latin typeface="Book Antiqua" panose="02040602050305030304" pitchFamily="18" charset="0"/>
                <a:cs typeface="Times New Roman" panose="02020603050405020304" pitchFamily="18" charset="0"/>
              </a:rPr>
              <a:t>tjetër</a:t>
            </a:r>
            <a:r>
              <a:rPr lang="en-US" sz="2000" dirty="0">
                <a:latin typeface="Book Antiqua" panose="02040602050305030304" pitchFamily="18" charset="0"/>
                <a:cs typeface="Times New Roman" panose="02020603050405020304" pitchFamily="18" charset="0"/>
              </a:rPr>
              <a:t> </a:t>
            </a:r>
            <a:r>
              <a:rPr lang="en-US" sz="2000" dirty="0" err="1">
                <a:latin typeface="Book Antiqua" panose="02040602050305030304" pitchFamily="18" charset="0"/>
                <a:cs typeface="Times New Roman" panose="02020603050405020304" pitchFamily="18" charset="0"/>
              </a:rPr>
              <a:t>të</a:t>
            </a:r>
            <a:r>
              <a:rPr lang="en-US" sz="2000" dirty="0">
                <a:latin typeface="Book Antiqua" panose="02040602050305030304" pitchFamily="18" charset="0"/>
                <a:cs typeface="Times New Roman" panose="02020603050405020304" pitchFamily="18" charset="0"/>
              </a:rPr>
              <a:t> </a:t>
            </a:r>
            <a:r>
              <a:rPr lang="en-US" sz="2000" dirty="0" err="1">
                <a:latin typeface="Book Antiqua" panose="02040602050305030304" pitchFamily="18" charset="0"/>
                <a:cs typeface="Times New Roman" panose="02020603050405020304" pitchFamily="18" charset="0"/>
              </a:rPr>
              <a:t>përcaktuar</a:t>
            </a:r>
            <a:r>
              <a:rPr lang="en-US" sz="2000" dirty="0">
                <a:latin typeface="Book Antiqua" panose="02040602050305030304" pitchFamily="18" charset="0"/>
                <a:cs typeface="Times New Roman" panose="02020603050405020304" pitchFamily="18" charset="0"/>
              </a:rPr>
              <a:t> </a:t>
            </a:r>
            <a:r>
              <a:rPr lang="en-US" sz="2000" dirty="0" err="1">
                <a:latin typeface="Book Antiqua" panose="02040602050305030304" pitchFamily="18" charset="0"/>
                <a:cs typeface="Times New Roman" panose="02020603050405020304" pitchFamily="18" charset="0"/>
              </a:rPr>
              <a:t>si</a:t>
            </a:r>
            <a:r>
              <a:rPr lang="en-US" sz="2000" dirty="0">
                <a:latin typeface="Book Antiqua" panose="02040602050305030304" pitchFamily="18" charset="0"/>
                <a:cs typeface="Times New Roman" panose="02020603050405020304" pitchFamily="18" charset="0"/>
              </a:rPr>
              <a:t> "</a:t>
            </a:r>
            <a:r>
              <a:rPr lang="en-US" sz="2000" dirty="0" err="1">
                <a:latin typeface="Book Antiqua" panose="02040602050305030304" pitchFamily="18" charset="0"/>
                <a:cs typeface="Times New Roman" panose="02020603050405020304" pitchFamily="18" charset="0"/>
              </a:rPr>
              <a:t>nëpunës</a:t>
            </a:r>
            <a:r>
              <a:rPr lang="en-US" sz="2000" dirty="0">
                <a:latin typeface="Book Antiqua" panose="02040602050305030304" pitchFamily="18" charset="0"/>
                <a:cs typeface="Times New Roman" panose="02020603050405020304" pitchFamily="18" charset="0"/>
              </a:rPr>
              <a:t> </a:t>
            </a:r>
            <a:r>
              <a:rPr lang="en-US" sz="2000" dirty="0" err="1">
                <a:latin typeface="Book Antiqua" panose="02040602050305030304" pitchFamily="18" charset="0"/>
                <a:cs typeface="Times New Roman" panose="02020603050405020304" pitchFamily="18" charset="0"/>
              </a:rPr>
              <a:t>publik</a:t>
            </a:r>
            <a:r>
              <a:rPr lang="en-US" sz="2000" dirty="0">
                <a:latin typeface="Book Antiqua" panose="02040602050305030304" pitchFamily="18" charset="0"/>
                <a:cs typeface="Times New Roman" panose="02020603050405020304" pitchFamily="18" charset="0"/>
              </a:rPr>
              <a:t>" </a:t>
            </a:r>
            <a:r>
              <a:rPr lang="en-US" sz="2000" dirty="0" err="1">
                <a:latin typeface="Book Antiqua" panose="02040602050305030304" pitchFamily="18" charset="0"/>
                <a:cs typeface="Times New Roman" panose="02020603050405020304" pitchFamily="18" charset="0"/>
              </a:rPr>
              <a:t>në</a:t>
            </a:r>
            <a:r>
              <a:rPr lang="en-US" sz="2000" dirty="0">
                <a:latin typeface="Book Antiqua" panose="02040602050305030304" pitchFamily="18" charset="0"/>
                <a:cs typeface="Times New Roman" panose="02020603050405020304" pitchFamily="18" charset="0"/>
              </a:rPr>
              <a:t> </a:t>
            </a:r>
            <a:r>
              <a:rPr lang="en-US" sz="2000" dirty="0" err="1">
                <a:latin typeface="Book Antiqua" panose="02040602050305030304" pitchFamily="18" charset="0"/>
                <a:cs typeface="Times New Roman" panose="02020603050405020304" pitchFamily="18" charset="0"/>
              </a:rPr>
              <a:t>ligjin</a:t>
            </a:r>
            <a:r>
              <a:rPr lang="en-US" sz="2000" dirty="0">
                <a:latin typeface="Book Antiqua" panose="02040602050305030304" pitchFamily="18" charset="0"/>
                <a:cs typeface="Times New Roman" panose="02020603050405020304" pitchFamily="18" charset="0"/>
              </a:rPr>
              <a:t> e </a:t>
            </a:r>
            <a:r>
              <a:rPr lang="en-US" sz="2000" dirty="0" err="1">
                <a:latin typeface="Book Antiqua" panose="02040602050305030304" pitchFamily="18" charset="0"/>
                <a:cs typeface="Times New Roman" panose="02020603050405020304" pitchFamily="18" charset="0"/>
              </a:rPr>
              <a:t>brendshëm</a:t>
            </a:r>
            <a:r>
              <a:rPr lang="en-US" sz="2000" dirty="0">
                <a:latin typeface="Book Antiqua" panose="02040602050305030304" pitchFamily="18" charset="0"/>
                <a:cs typeface="Times New Roman" panose="02020603050405020304" pitchFamily="18" charset="0"/>
              </a:rPr>
              <a:t> </a:t>
            </a:r>
            <a:r>
              <a:rPr lang="en-US" sz="2000" dirty="0" err="1">
                <a:latin typeface="Book Antiqua" panose="02040602050305030304" pitchFamily="18" charset="0"/>
                <a:cs typeface="Times New Roman" panose="02020603050405020304" pitchFamily="18" charset="0"/>
              </a:rPr>
              <a:t>të</a:t>
            </a:r>
            <a:r>
              <a:rPr lang="en-US" sz="2000" dirty="0">
                <a:latin typeface="Book Antiqua" panose="02040602050305030304" pitchFamily="18" charset="0"/>
                <a:cs typeface="Times New Roman" panose="02020603050405020304" pitchFamily="18" charset="0"/>
              </a:rPr>
              <a:t> </a:t>
            </a:r>
            <a:r>
              <a:rPr lang="en-US" sz="2000" dirty="0" err="1">
                <a:latin typeface="Book Antiqua" panose="02040602050305030304" pitchFamily="18" charset="0"/>
                <a:cs typeface="Times New Roman" panose="02020603050405020304" pitchFamily="18" charset="0"/>
              </a:rPr>
              <a:t>shtetit</a:t>
            </a:r>
            <a:r>
              <a:rPr lang="en-US" sz="2000" dirty="0">
                <a:latin typeface="Book Antiqua" panose="02040602050305030304" pitchFamily="18" charset="0"/>
                <a:cs typeface="Times New Roman" panose="02020603050405020304" pitchFamily="18" charset="0"/>
              </a:rPr>
              <a:t> </a:t>
            </a:r>
            <a:r>
              <a:rPr lang="en-US" sz="2000" dirty="0" err="1">
                <a:latin typeface="Book Antiqua" panose="02040602050305030304" pitchFamily="18" charset="0"/>
                <a:cs typeface="Times New Roman" panose="02020603050405020304" pitchFamily="18" charset="0"/>
              </a:rPr>
              <a:t>palë</a:t>
            </a:r>
            <a:r>
              <a:rPr lang="en-US" sz="2000" dirty="0">
                <a:latin typeface="Book Antiqua" panose="02040602050305030304" pitchFamily="18" charset="0"/>
                <a:cs typeface="Times New Roman" panose="02020603050405020304" pitchFamily="18" charset="0"/>
              </a:rPr>
              <a:t>, </a:t>
            </a:r>
            <a:r>
              <a:rPr lang="en-US" sz="2000" dirty="0" err="1">
                <a:latin typeface="Book Antiqua" panose="02040602050305030304" pitchFamily="18" charset="0"/>
                <a:cs typeface="Times New Roman" panose="02020603050405020304" pitchFamily="18" charset="0"/>
              </a:rPr>
              <a:t>megjithatë</a:t>
            </a:r>
            <a:r>
              <a:rPr lang="en-US" sz="2000" dirty="0">
                <a:latin typeface="Book Antiqua" panose="02040602050305030304" pitchFamily="18" charset="0"/>
                <a:cs typeface="Times New Roman" panose="02020603050405020304" pitchFamily="18" charset="0"/>
              </a:rPr>
              <a:t>, </a:t>
            </a:r>
            <a:r>
              <a:rPr lang="en-US" sz="2000" dirty="0" err="1">
                <a:latin typeface="Book Antiqua" panose="02040602050305030304" pitchFamily="18" charset="0"/>
                <a:cs typeface="Times New Roman" panose="02020603050405020304" pitchFamily="18" charset="0"/>
              </a:rPr>
              <a:t>për</a:t>
            </a:r>
            <a:r>
              <a:rPr lang="en-US" sz="2000" dirty="0">
                <a:latin typeface="Book Antiqua" panose="02040602050305030304" pitchFamily="18" charset="0"/>
                <a:cs typeface="Times New Roman" panose="02020603050405020304" pitchFamily="18" charset="0"/>
              </a:rPr>
              <a:t> </a:t>
            </a:r>
            <a:r>
              <a:rPr lang="en-US" sz="2000" dirty="0" err="1">
                <a:latin typeface="Book Antiqua" panose="02040602050305030304" pitchFamily="18" charset="0"/>
                <a:cs typeface="Times New Roman" panose="02020603050405020304" pitchFamily="18" charset="0"/>
              </a:rPr>
              <a:t>qëllimet</a:t>
            </a:r>
            <a:r>
              <a:rPr lang="en-US" sz="2000" dirty="0">
                <a:latin typeface="Book Antiqua" panose="02040602050305030304" pitchFamily="18" charset="0"/>
                <a:cs typeface="Times New Roman" panose="02020603050405020304" pitchFamily="18" charset="0"/>
              </a:rPr>
              <a:t> e </a:t>
            </a:r>
            <a:r>
              <a:rPr lang="en-US" sz="2000" dirty="0" err="1">
                <a:latin typeface="Book Antiqua" panose="02040602050305030304" pitchFamily="18" charset="0"/>
                <a:cs typeface="Times New Roman" panose="02020603050405020304" pitchFamily="18" charset="0"/>
              </a:rPr>
              <a:t>disa</a:t>
            </a:r>
            <a:r>
              <a:rPr lang="en-US" sz="2000" dirty="0">
                <a:latin typeface="Book Antiqua" panose="02040602050305030304" pitchFamily="18" charset="0"/>
                <a:cs typeface="Times New Roman" panose="02020603050405020304" pitchFamily="18" charset="0"/>
              </a:rPr>
              <a:t> </a:t>
            </a:r>
            <a:r>
              <a:rPr lang="en-US" sz="2000" dirty="0" err="1">
                <a:latin typeface="Book Antiqua" panose="02040602050305030304" pitchFamily="18" charset="0"/>
                <a:cs typeface="Times New Roman" panose="02020603050405020304" pitchFamily="18" charset="0"/>
              </a:rPr>
              <a:t>masave</a:t>
            </a:r>
            <a:r>
              <a:rPr lang="en-US" sz="2000" dirty="0">
                <a:latin typeface="Book Antiqua" panose="02040602050305030304" pitchFamily="18" charset="0"/>
                <a:cs typeface="Times New Roman" panose="02020603050405020304" pitchFamily="18" charset="0"/>
              </a:rPr>
              <a:t> </a:t>
            </a:r>
            <a:r>
              <a:rPr lang="en-US" sz="2000" dirty="0" err="1">
                <a:latin typeface="Book Antiqua" panose="02040602050305030304" pitchFamily="18" charset="0"/>
                <a:cs typeface="Times New Roman" panose="02020603050405020304" pitchFamily="18" charset="0"/>
              </a:rPr>
              <a:t>specifike</a:t>
            </a:r>
            <a:r>
              <a:rPr lang="en-US" sz="2000" dirty="0">
                <a:latin typeface="Book Antiqua" panose="02040602050305030304" pitchFamily="18" charset="0"/>
                <a:cs typeface="Times New Roman" panose="02020603050405020304" pitchFamily="18" charset="0"/>
              </a:rPr>
              <a:t> </a:t>
            </a:r>
            <a:r>
              <a:rPr lang="en-US" sz="2000" dirty="0" err="1">
                <a:latin typeface="Book Antiqua" panose="02040602050305030304" pitchFamily="18" charset="0"/>
                <a:cs typeface="Times New Roman" panose="02020603050405020304" pitchFamily="18" charset="0"/>
              </a:rPr>
              <a:t>që</a:t>
            </a:r>
            <a:r>
              <a:rPr lang="en-US" sz="2000" dirty="0">
                <a:latin typeface="Book Antiqua" panose="02040602050305030304" pitchFamily="18" charset="0"/>
                <a:cs typeface="Times New Roman" panose="02020603050405020304" pitchFamily="18" charset="0"/>
              </a:rPr>
              <a:t> </a:t>
            </a:r>
            <a:r>
              <a:rPr lang="en-US" sz="2000" dirty="0" err="1">
                <a:latin typeface="Book Antiqua" panose="02040602050305030304" pitchFamily="18" charset="0"/>
                <a:cs typeface="Times New Roman" panose="02020603050405020304" pitchFamily="18" charset="0"/>
              </a:rPr>
              <a:t>parashikohen</a:t>
            </a:r>
            <a:r>
              <a:rPr lang="en-US" sz="2000" dirty="0">
                <a:latin typeface="Book Antiqua" panose="02040602050305030304" pitchFamily="18" charset="0"/>
                <a:cs typeface="Times New Roman" panose="02020603050405020304" pitchFamily="18" charset="0"/>
              </a:rPr>
              <a:t> </a:t>
            </a:r>
            <a:r>
              <a:rPr lang="en-US" sz="2000" dirty="0" err="1">
                <a:latin typeface="Book Antiqua" panose="02040602050305030304" pitchFamily="18" charset="0"/>
                <a:cs typeface="Times New Roman" panose="02020603050405020304" pitchFamily="18" charset="0"/>
              </a:rPr>
              <a:t>në</a:t>
            </a:r>
            <a:r>
              <a:rPr lang="en-US" sz="2000" dirty="0">
                <a:latin typeface="Book Antiqua" panose="02040602050305030304" pitchFamily="18" charset="0"/>
                <a:cs typeface="Times New Roman" panose="02020603050405020304" pitchFamily="18" charset="0"/>
              </a:rPr>
              <a:t> </a:t>
            </a:r>
            <a:r>
              <a:rPr lang="en-US" sz="2000" dirty="0" err="1">
                <a:latin typeface="Book Antiqua" panose="02040602050305030304" pitchFamily="18" charset="0"/>
                <a:cs typeface="Times New Roman" panose="02020603050405020304" pitchFamily="18" charset="0"/>
              </a:rPr>
              <a:t>kapitullin</a:t>
            </a:r>
            <a:r>
              <a:rPr lang="en-US" sz="2000" dirty="0">
                <a:latin typeface="Book Antiqua" panose="02040602050305030304" pitchFamily="18" charset="0"/>
                <a:cs typeface="Times New Roman" panose="02020603050405020304" pitchFamily="18" charset="0"/>
              </a:rPr>
              <a:t> II </a:t>
            </a:r>
            <a:r>
              <a:rPr lang="en-US" sz="2000" dirty="0" err="1">
                <a:latin typeface="Book Antiqua" panose="02040602050305030304" pitchFamily="18" charset="0"/>
                <a:cs typeface="Times New Roman" panose="02020603050405020304" pitchFamily="18" charset="0"/>
              </a:rPr>
              <a:t>të</a:t>
            </a:r>
            <a:r>
              <a:rPr lang="en-US" sz="2000" dirty="0">
                <a:latin typeface="Book Antiqua" panose="02040602050305030304" pitchFamily="18" charset="0"/>
                <a:cs typeface="Times New Roman" panose="02020603050405020304" pitchFamily="18" charset="0"/>
              </a:rPr>
              <a:t> </a:t>
            </a:r>
            <a:r>
              <a:rPr lang="en-US" sz="2000" dirty="0" err="1">
                <a:latin typeface="Book Antiqua" panose="02040602050305030304" pitchFamily="18" charset="0"/>
                <a:cs typeface="Times New Roman" panose="02020603050405020304" pitchFamily="18" charset="0"/>
              </a:rPr>
              <a:t>kësaj</a:t>
            </a:r>
            <a:r>
              <a:rPr lang="en-US" sz="2000" dirty="0">
                <a:latin typeface="Book Antiqua" panose="02040602050305030304" pitchFamily="18" charset="0"/>
                <a:cs typeface="Times New Roman" panose="02020603050405020304" pitchFamily="18" charset="0"/>
              </a:rPr>
              <a:t> </a:t>
            </a:r>
            <a:r>
              <a:rPr lang="en-US" sz="2000" dirty="0" err="1">
                <a:latin typeface="Book Antiqua" panose="02040602050305030304" pitchFamily="18" charset="0"/>
                <a:cs typeface="Times New Roman" panose="02020603050405020304" pitchFamily="18" charset="0"/>
              </a:rPr>
              <a:t>Konvente</a:t>
            </a:r>
            <a:r>
              <a:rPr lang="en-US" sz="2000" dirty="0">
                <a:latin typeface="Book Antiqua" panose="02040602050305030304" pitchFamily="18" charset="0"/>
                <a:cs typeface="Times New Roman" panose="02020603050405020304" pitchFamily="18" charset="0"/>
              </a:rPr>
              <a:t>, "</a:t>
            </a:r>
            <a:r>
              <a:rPr lang="en-US" sz="2000" dirty="0" err="1">
                <a:latin typeface="Book Antiqua" panose="02040602050305030304" pitchFamily="18" charset="0"/>
                <a:cs typeface="Times New Roman" panose="02020603050405020304" pitchFamily="18" charset="0"/>
              </a:rPr>
              <a:t>nëpunës</a:t>
            </a:r>
            <a:r>
              <a:rPr lang="en-US" sz="2000" dirty="0">
                <a:latin typeface="Book Antiqua" panose="02040602050305030304" pitchFamily="18" charset="0"/>
                <a:cs typeface="Times New Roman" panose="02020603050405020304" pitchFamily="18" charset="0"/>
              </a:rPr>
              <a:t> </a:t>
            </a:r>
            <a:r>
              <a:rPr lang="en-US" sz="2000" dirty="0" err="1">
                <a:latin typeface="Book Antiqua" panose="02040602050305030304" pitchFamily="18" charset="0"/>
                <a:cs typeface="Times New Roman" panose="02020603050405020304" pitchFamily="18" charset="0"/>
              </a:rPr>
              <a:t>publik</a:t>
            </a:r>
            <a:r>
              <a:rPr lang="en-US" sz="2000" dirty="0">
                <a:latin typeface="Book Antiqua" panose="02040602050305030304" pitchFamily="18" charset="0"/>
                <a:cs typeface="Times New Roman" panose="02020603050405020304" pitchFamily="18" charset="0"/>
              </a:rPr>
              <a:t>" </a:t>
            </a:r>
            <a:r>
              <a:rPr lang="en-US" sz="2000" dirty="0" err="1">
                <a:latin typeface="Book Antiqua" panose="02040602050305030304" pitchFamily="18" charset="0"/>
                <a:cs typeface="Times New Roman" panose="02020603050405020304" pitchFamily="18" charset="0"/>
              </a:rPr>
              <a:t>është</a:t>
            </a:r>
            <a:r>
              <a:rPr lang="en-US" sz="2000" dirty="0">
                <a:latin typeface="Book Antiqua" panose="02040602050305030304" pitchFamily="18" charset="0"/>
                <a:cs typeface="Times New Roman" panose="02020603050405020304" pitchFamily="18" charset="0"/>
              </a:rPr>
              <a:t> </a:t>
            </a:r>
            <a:r>
              <a:rPr lang="en-US" sz="2000" dirty="0" err="1">
                <a:latin typeface="Book Antiqua" panose="02040602050305030304" pitchFamily="18" charset="0"/>
                <a:cs typeface="Times New Roman" panose="02020603050405020304" pitchFamily="18" charset="0"/>
              </a:rPr>
              <a:t>çdo</a:t>
            </a:r>
            <a:r>
              <a:rPr lang="en-US" sz="2000" dirty="0">
                <a:latin typeface="Book Antiqua" panose="02040602050305030304" pitchFamily="18" charset="0"/>
                <a:cs typeface="Times New Roman" panose="02020603050405020304" pitchFamily="18" charset="0"/>
              </a:rPr>
              <a:t> person </a:t>
            </a:r>
            <a:r>
              <a:rPr lang="en-US" sz="2000" dirty="0" err="1">
                <a:latin typeface="Book Antiqua" panose="02040602050305030304" pitchFamily="18" charset="0"/>
                <a:cs typeface="Times New Roman" panose="02020603050405020304" pitchFamily="18" charset="0"/>
              </a:rPr>
              <a:t>që</a:t>
            </a:r>
            <a:r>
              <a:rPr lang="en-US" sz="2000" dirty="0">
                <a:latin typeface="Book Antiqua" panose="02040602050305030304" pitchFamily="18" charset="0"/>
                <a:cs typeface="Times New Roman" panose="02020603050405020304" pitchFamily="18" charset="0"/>
              </a:rPr>
              <a:t> </a:t>
            </a:r>
            <a:r>
              <a:rPr lang="en-US" sz="2000" dirty="0" err="1">
                <a:latin typeface="Book Antiqua" panose="02040602050305030304" pitchFamily="18" charset="0"/>
                <a:cs typeface="Times New Roman" panose="02020603050405020304" pitchFamily="18" charset="0"/>
              </a:rPr>
              <a:t>ushtron</a:t>
            </a:r>
            <a:r>
              <a:rPr lang="en-US" sz="2000" dirty="0">
                <a:latin typeface="Book Antiqua" panose="02040602050305030304" pitchFamily="18" charset="0"/>
                <a:cs typeface="Times New Roman" panose="02020603050405020304" pitchFamily="18" charset="0"/>
              </a:rPr>
              <a:t> </a:t>
            </a:r>
            <a:r>
              <a:rPr lang="en-US" sz="2000" dirty="0" err="1">
                <a:latin typeface="Book Antiqua" panose="02040602050305030304" pitchFamily="18" charset="0"/>
                <a:cs typeface="Times New Roman" panose="02020603050405020304" pitchFamily="18" charset="0"/>
              </a:rPr>
              <a:t>një</a:t>
            </a:r>
            <a:r>
              <a:rPr lang="en-US" sz="2000" dirty="0">
                <a:latin typeface="Book Antiqua" panose="02040602050305030304" pitchFamily="18" charset="0"/>
                <a:cs typeface="Times New Roman" panose="02020603050405020304" pitchFamily="18" charset="0"/>
              </a:rPr>
              <a:t> </a:t>
            </a:r>
            <a:r>
              <a:rPr lang="en-US" sz="2000" dirty="0" err="1">
                <a:latin typeface="Book Antiqua" panose="02040602050305030304" pitchFamily="18" charset="0"/>
                <a:cs typeface="Times New Roman" panose="02020603050405020304" pitchFamily="18" charset="0"/>
              </a:rPr>
              <a:t>funksion</a:t>
            </a:r>
            <a:r>
              <a:rPr lang="en-US" sz="2000" dirty="0">
                <a:latin typeface="Book Antiqua" panose="02040602050305030304" pitchFamily="18" charset="0"/>
                <a:cs typeface="Times New Roman" panose="02020603050405020304" pitchFamily="18" charset="0"/>
              </a:rPr>
              <a:t> </a:t>
            </a:r>
            <a:r>
              <a:rPr lang="en-US" sz="2000" dirty="0" err="1">
                <a:latin typeface="Book Antiqua" panose="02040602050305030304" pitchFamily="18" charset="0"/>
                <a:cs typeface="Times New Roman" panose="02020603050405020304" pitchFamily="18" charset="0"/>
              </a:rPr>
              <a:t>publik</a:t>
            </a:r>
            <a:r>
              <a:rPr lang="en-US" sz="2000" dirty="0">
                <a:latin typeface="Book Antiqua" panose="02040602050305030304" pitchFamily="18" charset="0"/>
                <a:cs typeface="Times New Roman" panose="02020603050405020304" pitchFamily="18" charset="0"/>
              </a:rPr>
              <a:t> </a:t>
            </a:r>
            <a:r>
              <a:rPr lang="en-US" sz="2000" dirty="0" err="1">
                <a:latin typeface="Book Antiqua" panose="02040602050305030304" pitchFamily="18" charset="0"/>
                <a:cs typeface="Times New Roman" panose="02020603050405020304" pitchFamily="18" charset="0"/>
              </a:rPr>
              <a:t>ose</a:t>
            </a:r>
            <a:r>
              <a:rPr lang="en-US" sz="2000" dirty="0">
                <a:latin typeface="Book Antiqua" panose="02040602050305030304" pitchFamily="18" charset="0"/>
                <a:cs typeface="Times New Roman" panose="02020603050405020304" pitchFamily="18" charset="0"/>
              </a:rPr>
              <a:t> </a:t>
            </a:r>
            <a:r>
              <a:rPr lang="en-US" sz="2000" dirty="0" err="1">
                <a:latin typeface="Book Antiqua" panose="02040602050305030304" pitchFamily="18" charset="0"/>
                <a:cs typeface="Times New Roman" panose="02020603050405020304" pitchFamily="18" charset="0"/>
              </a:rPr>
              <a:t>jep</a:t>
            </a:r>
            <a:r>
              <a:rPr lang="en-US" sz="2000" dirty="0">
                <a:latin typeface="Book Antiqua" panose="02040602050305030304" pitchFamily="18" charset="0"/>
                <a:cs typeface="Times New Roman" panose="02020603050405020304" pitchFamily="18" charset="0"/>
              </a:rPr>
              <a:t> </a:t>
            </a:r>
            <a:r>
              <a:rPr lang="en-US" sz="2000" dirty="0" err="1">
                <a:latin typeface="Book Antiqua" panose="02040602050305030304" pitchFamily="18" charset="0"/>
                <a:cs typeface="Times New Roman" panose="02020603050405020304" pitchFamily="18" charset="0"/>
              </a:rPr>
              <a:t>një</a:t>
            </a:r>
            <a:r>
              <a:rPr lang="en-US" sz="2000" dirty="0">
                <a:latin typeface="Book Antiqua" panose="02040602050305030304" pitchFamily="18" charset="0"/>
                <a:cs typeface="Times New Roman" panose="02020603050405020304" pitchFamily="18" charset="0"/>
              </a:rPr>
              <a:t> </a:t>
            </a:r>
            <a:r>
              <a:rPr lang="en-US" sz="2000" dirty="0" err="1">
                <a:latin typeface="Book Antiqua" panose="02040602050305030304" pitchFamily="18" charset="0"/>
                <a:cs typeface="Times New Roman" panose="02020603050405020304" pitchFamily="18" charset="0"/>
              </a:rPr>
              <a:t>shërbim</a:t>
            </a:r>
            <a:r>
              <a:rPr lang="en-US" sz="2000" dirty="0">
                <a:latin typeface="Book Antiqua" panose="02040602050305030304" pitchFamily="18" charset="0"/>
                <a:cs typeface="Times New Roman" panose="02020603050405020304" pitchFamily="18" charset="0"/>
              </a:rPr>
              <a:t> </a:t>
            </a:r>
            <a:r>
              <a:rPr lang="en-US" sz="2000" dirty="0" err="1">
                <a:latin typeface="Book Antiqua" panose="02040602050305030304" pitchFamily="18" charset="0"/>
                <a:cs typeface="Times New Roman" panose="02020603050405020304" pitchFamily="18" charset="0"/>
              </a:rPr>
              <a:t>publik</a:t>
            </a:r>
            <a:r>
              <a:rPr lang="en-US" sz="2000" dirty="0">
                <a:latin typeface="Book Antiqua" panose="02040602050305030304" pitchFamily="18" charset="0"/>
                <a:cs typeface="Times New Roman" panose="02020603050405020304" pitchFamily="18" charset="0"/>
              </a:rPr>
              <a:t> </a:t>
            </a:r>
            <a:r>
              <a:rPr lang="en-US" sz="2000" dirty="0" err="1">
                <a:latin typeface="Book Antiqua" panose="02040602050305030304" pitchFamily="18" charset="0"/>
                <a:cs typeface="Times New Roman" panose="02020603050405020304" pitchFamily="18" charset="0"/>
              </a:rPr>
              <a:t>sipas</a:t>
            </a:r>
            <a:r>
              <a:rPr lang="en-US" sz="2000" dirty="0">
                <a:latin typeface="Book Antiqua" panose="02040602050305030304" pitchFamily="18" charset="0"/>
                <a:cs typeface="Times New Roman" panose="02020603050405020304" pitchFamily="18" charset="0"/>
              </a:rPr>
              <a:t> </a:t>
            </a:r>
            <a:r>
              <a:rPr lang="en-US" sz="2000" dirty="0" err="1">
                <a:latin typeface="Book Antiqua" panose="02040602050305030304" pitchFamily="18" charset="0"/>
                <a:cs typeface="Times New Roman" panose="02020603050405020304" pitchFamily="18" charset="0"/>
              </a:rPr>
              <a:t>parashikimit</a:t>
            </a:r>
            <a:r>
              <a:rPr lang="en-US" sz="2000" dirty="0">
                <a:latin typeface="Book Antiqua" panose="02040602050305030304" pitchFamily="18" charset="0"/>
                <a:cs typeface="Times New Roman" panose="02020603050405020304" pitchFamily="18" charset="0"/>
              </a:rPr>
              <a:t> </a:t>
            </a:r>
            <a:r>
              <a:rPr lang="en-US" sz="2000" dirty="0" err="1">
                <a:latin typeface="Book Antiqua" panose="02040602050305030304" pitchFamily="18" charset="0"/>
                <a:cs typeface="Times New Roman" panose="02020603050405020304" pitchFamily="18" charset="0"/>
              </a:rPr>
              <a:t>të</a:t>
            </a:r>
            <a:r>
              <a:rPr lang="en-US" sz="2000" dirty="0">
                <a:latin typeface="Book Antiqua" panose="02040602050305030304" pitchFamily="18" charset="0"/>
                <a:cs typeface="Times New Roman" panose="02020603050405020304" pitchFamily="18" charset="0"/>
              </a:rPr>
              <a:t> </a:t>
            </a:r>
            <a:r>
              <a:rPr lang="en-US" sz="2000" dirty="0" err="1">
                <a:latin typeface="Book Antiqua" panose="02040602050305030304" pitchFamily="18" charset="0"/>
                <a:cs typeface="Times New Roman" panose="02020603050405020304" pitchFamily="18" charset="0"/>
              </a:rPr>
              <a:t>ligjit</a:t>
            </a:r>
            <a:r>
              <a:rPr lang="en-US" sz="2000" dirty="0">
                <a:latin typeface="Book Antiqua" panose="02040602050305030304" pitchFamily="18" charset="0"/>
                <a:cs typeface="Times New Roman" panose="02020603050405020304" pitchFamily="18" charset="0"/>
              </a:rPr>
              <a:t> </a:t>
            </a:r>
            <a:r>
              <a:rPr lang="en-US" sz="2000" dirty="0" err="1">
                <a:latin typeface="Book Antiqua" panose="02040602050305030304" pitchFamily="18" charset="0"/>
                <a:cs typeface="Times New Roman" panose="02020603050405020304" pitchFamily="18" charset="0"/>
              </a:rPr>
              <a:t>të</a:t>
            </a:r>
            <a:r>
              <a:rPr lang="en-US" sz="2000" dirty="0">
                <a:latin typeface="Book Antiqua" panose="02040602050305030304" pitchFamily="18" charset="0"/>
                <a:cs typeface="Times New Roman" panose="02020603050405020304" pitchFamily="18" charset="0"/>
              </a:rPr>
              <a:t> </a:t>
            </a:r>
            <a:r>
              <a:rPr lang="en-US" sz="2000" dirty="0" err="1">
                <a:latin typeface="Book Antiqua" panose="02040602050305030304" pitchFamily="18" charset="0"/>
                <a:cs typeface="Times New Roman" panose="02020603050405020304" pitchFamily="18" charset="0"/>
              </a:rPr>
              <a:t>brendshëm</a:t>
            </a:r>
            <a:r>
              <a:rPr lang="en-US" sz="2000" dirty="0">
                <a:latin typeface="Book Antiqua" panose="02040602050305030304" pitchFamily="18" charset="0"/>
                <a:cs typeface="Times New Roman" panose="02020603050405020304" pitchFamily="18" charset="0"/>
              </a:rPr>
              <a:t> </a:t>
            </a:r>
            <a:r>
              <a:rPr lang="en-US" sz="2000" dirty="0" err="1">
                <a:latin typeface="Book Antiqua" panose="02040602050305030304" pitchFamily="18" charset="0"/>
                <a:cs typeface="Times New Roman" panose="02020603050405020304" pitchFamily="18" charset="0"/>
              </a:rPr>
              <a:t>të</a:t>
            </a:r>
            <a:r>
              <a:rPr lang="en-US" sz="2000" dirty="0">
                <a:latin typeface="Book Antiqua" panose="02040602050305030304" pitchFamily="18" charset="0"/>
                <a:cs typeface="Times New Roman" panose="02020603050405020304" pitchFamily="18" charset="0"/>
              </a:rPr>
              <a:t> </a:t>
            </a:r>
            <a:r>
              <a:rPr lang="en-US" sz="2000" dirty="0" err="1">
                <a:latin typeface="Book Antiqua" panose="02040602050305030304" pitchFamily="18" charset="0"/>
                <a:cs typeface="Times New Roman" panose="02020603050405020304" pitchFamily="18" charset="0"/>
              </a:rPr>
              <a:t>shtetit</a:t>
            </a:r>
            <a:r>
              <a:rPr lang="en-US" sz="2000" dirty="0">
                <a:latin typeface="Book Antiqua" panose="02040602050305030304" pitchFamily="18" charset="0"/>
                <a:cs typeface="Times New Roman" panose="02020603050405020304" pitchFamily="18" charset="0"/>
              </a:rPr>
              <a:t> </a:t>
            </a:r>
            <a:r>
              <a:rPr lang="en-US" sz="2000" dirty="0" err="1">
                <a:latin typeface="Book Antiqua" panose="02040602050305030304" pitchFamily="18" charset="0"/>
                <a:cs typeface="Times New Roman" panose="02020603050405020304" pitchFamily="18" charset="0"/>
              </a:rPr>
              <a:t>palë</a:t>
            </a:r>
            <a:r>
              <a:rPr lang="en-US" sz="2000" dirty="0">
                <a:latin typeface="Book Antiqua" panose="02040602050305030304" pitchFamily="18" charset="0"/>
                <a:cs typeface="Times New Roman" panose="02020603050405020304" pitchFamily="18" charset="0"/>
              </a:rPr>
              <a:t> </a:t>
            </a:r>
            <a:r>
              <a:rPr lang="en-US" sz="2000" dirty="0" err="1">
                <a:latin typeface="Book Antiqua" panose="02040602050305030304" pitchFamily="18" charset="0"/>
                <a:cs typeface="Times New Roman" panose="02020603050405020304" pitchFamily="18" charset="0"/>
              </a:rPr>
              <a:t>dhe</a:t>
            </a:r>
            <a:r>
              <a:rPr lang="en-US" sz="2000" dirty="0">
                <a:latin typeface="Book Antiqua" panose="02040602050305030304" pitchFamily="18" charset="0"/>
                <a:cs typeface="Times New Roman" panose="02020603050405020304" pitchFamily="18" charset="0"/>
              </a:rPr>
              <a:t> </a:t>
            </a:r>
            <a:r>
              <a:rPr lang="en-US" sz="2000" dirty="0" err="1">
                <a:latin typeface="Book Antiqua" panose="02040602050305030304" pitchFamily="18" charset="0"/>
                <a:cs typeface="Times New Roman" panose="02020603050405020304" pitchFamily="18" charset="0"/>
              </a:rPr>
              <a:t>sipas</a:t>
            </a:r>
            <a:r>
              <a:rPr lang="en-US" sz="2000" dirty="0">
                <a:latin typeface="Book Antiqua" panose="02040602050305030304" pitchFamily="18" charset="0"/>
                <a:cs typeface="Times New Roman" panose="02020603050405020304" pitchFamily="18" charset="0"/>
              </a:rPr>
              <a:t> </a:t>
            </a:r>
            <a:r>
              <a:rPr lang="en-US" sz="2000" dirty="0" err="1">
                <a:latin typeface="Book Antiqua" panose="02040602050305030304" pitchFamily="18" charset="0"/>
                <a:cs typeface="Times New Roman" panose="02020603050405020304" pitchFamily="18" charset="0"/>
              </a:rPr>
              <a:t>zbatimit</a:t>
            </a:r>
            <a:r>
              <a:rPr lang="en-US" sz="2000" dirty="0">
                <a:latin typeface="Book Antiqua" panose="02040602050305030304" pitchFamily="18" charset="0"/>
                <a:cs typeface="Times New Roman" panose="02020603050405020304" pitchFamily="18" charset="0"/>
              </a:rPr>
              <a:t> </a:t>
            </a:r>
            <a:r>
              <a:rPr lang="en-US" sz="2000" dirty="0" err="1">
                <a:latin typeface="Book Antiqua" panose="02040602050305030304" pitchFamily="18" charset="0"/>
                <a:cs typeface="Times New Roman" panose="02020603050405020304" pitchFamily="18" charset="0"/>
              </a:rPr>
              <a:t>në</a:t>
            </a:r>
            <a:r>
              <a:rPr lang="en-US" sz="2000" dirty="0">
                <a:latin typeface="Book Antiqua" panose="02040602050305030304" pitchFamily="18" charset="0"/>
                <a:cs typeface="Times New Roman" panose="02020603050405020304" pitchFamily="18" charset="0"/>
              </a:rPr>
              <a:t> </a:t>
            </a:r>
            <a:r>
              <a:rPr lang="en-US" sz="2000" dirty="0" err="1">
                <a:latin typeface="Book Antiqua" panose="02040602050305030304" pitchFamily="18" charset="0"/>
                <a:cs typeface="Times New Roman" panose="02020603050405020304" pitchFamily="18" charset="0"/>
              </a:rPr>
              <a:t>fushën</a:t>
            </a:r>
            <a:r>
              <a:rPr lang="en-US" sz="2000" dirty="0">
                <a:latin typeface="Book Antiqua" panose="02040602050305030304" pitchFamily="18" charset="0"/>
                <a:cs typeface="Times New Roman" panose="02020603050405020304" pitchFamily="18" charset="0"/>
              </a:rPr>
              <a:t> </a:t>
            </a:r>
            <a:r>
              <a:rPr lang="en-US" sz="2000" dirty="0" err="1">
                <a:latin typeface="Book Antiqua" panose="02040602050305030304" pitchFamily="18" charset="0"/>
                <a:cs typeface="Times New Roman" panose="02020603050405020304" pitchFamily="18" charset="0"/>
              </a:rPr>
              <a:t>përkatëse</a:t>
            </a:r>
            <a:r>
              <a:rPr lang="en-US" sz="2000" dirty="0">
                <a:latin typeface="Book Antiqua" panose="02040602050305030304" pitchFamily="18" charset="0"/>
                <a:cs typeface="Times New Roman" panose="02020603050405020304" pitchFamily="18" charset="0"/>
              </a:rPr>
              <a:t> </a:t>
            </a:r>
            <a:r>
              <a:rPr lang="en-US" sz="2000" dirty="0" err="1">
                <a:latin typeface="Book Antiqua" panose="02040602050305030304" pitchFamily="18" charset="0"/>
                <a:cs typeface="Times New Roman" panose="02020603050405020304" pitchFamily="18" charset="0"/>
              </a:rPr>
              <a:t>të</a:t>
            </a:r>
            <a:r>
              <a:rPr lang="en-US" sz="2000" dirty="0">
                <a:latin typeface="Book Antiqua" panose="02040602050305030304" pitchFamily="18" charset="0"/>
                <a:cs typeface="Times New Roman" panose="02020603050405020304" pitchFamily="18" charset="0"/>
              </a:rPr>
              <a:t> </a:t>
            </a:r>
            <a:r>
              <a:rPr lang="en-US" sz="2000" dirty="0" err="1">
                <a:latin typeface="Book Antiqua" panose="02040602050305030304" pitchFamily="18" charset="0"/>
                <a:cs typeface="Times New Roman" panose="02020603050405020304" pitchFamily="18" charset="0"/>
              </a:rPr>
              <a:t>ligjit</a:t>
            </a:r>
            <a:r>
              <a:rPr lang="en-US" sz="2000" dirty="0">
                <a:latin typeface="Book Antiqua" panose="02040602050305030304" pitchFamily="18" charset="0"/>
                <a:cs typeface="Times New Roman" panose="02020603050405020304" pitchFamily="18" charset="0"/>
              </a:rPr>
              <a:t> </a:t>
            </a:r>
            <a:r>
              <a:rPr lang="en-US" sz="2000" dirty="0" err="1">
                <a:latin typeface="Book Antiqua" panose="02040602050305030304" pitchFamily="18" charset="0"/>
                <a:cs typeface="Times New Roman" panose="02020603050405020304" pitchFamily="18" charset="0"/>
              </a:rPr>
              <a:t>të</a:t>
            </a:r>
            <a:r>
              <a:rPr lang="en-US" sz="2000" dirty="0">
                <a:latin typeface="Book Antiqua" panose="02040602050305030304" pitchFamily="18" charset="0"/>
                <a:cs typeface="Times New Roman" panose="02020603050405020304" pitchFamily="18" charset="0"/>
              </a:rPr>
              <a:t> </a:t>
            </a:r>
            <a:r>
              <a:rPr lang="en-US" sz="2000" dirty="0" err="1">
                <a:latin typeface="Book Antiqua" panose="02040602050305030304" pitchFamily="18" charset="0"/>
                <a:cs typeface="Times New Roman" panose="02020603050405020304" pitchFamily="18" charset="0"/>
              </a:rPr>
              <a:t>shtetit</a:t>
            </a:r>
            <a:r>
              <a:rPr lang="en-US" sz="2000" dirty="0">
                <a:latin typeface="Book Antiqua" panose="02040602050305030304" pitchFamily="18" charset="0"/>
                <a:cs typeface="Times New Roman" panose="02020603050405020304" pitchFamily="18" charset="0"/>
              </a:rPr>
              <a:t> </a:t>
            </a:r>
            <a:r>
              <a:rPr lang="en-US" sz="2000" dirty="0" err="1">
                <a:latin typeface="Book Antiqua" panose="02040602050305030304" pitchFamily="18" charset="0"/>
                <a:cs typeface="Times New Roman" panose="02020603050405020304" pitchFamily="18" charset="0"/>
              </a:rPr>
              <a:t>palë</a:t>
            </a:r>
            <a:r>
              <a:rPr lang="en-US" sz="2000" dirty="0">
                <a:latin typeface="Book Antiqua" panose="02040602050305030304" pitchFamily="18" charset="0"/>
                <a:cs typeface="Times New Roman" panose="02020603050405020304" pitchFamily="18" charset="0"/>
              </a:rPr>
              <a:t>.</a:t>
            </a:r>
          </a:p>
          <a:p>
            <a:pPr algn="just"/>
            <a:endParaRPr lang="en-US" sz="2000" b="1" dirty="0">
              <a:latin typeface="Book Antiqua" panose="02040602050305030304" pitchFamily="18" charset="0"/>
              <a:cs typeface="Times New Roman" panose="02020603050405020304" pitchFamily="18" charset="0"/>
            </a:endParaRPr>
          </a:p>
          <a:p>
            <a:endParaRPr lang="en-US" dirty="0"/>
          </a:p>
        </p:txBody>
      </p:sp>
      <p:sp>
        <p:nvSpPr>
          <p:cNvPr id="4" name="Slide Number Placeholder 3"/>
          <p:cNvSpPr>
            <a:spLocks noGrp="1"/>
          </p:cNvSpPr>
          <p:nvPr>
            <p:ph type="sldNum" sz="quarter" idx="4294967295"/>
          </p:nvPr>
        </p:nvSpPr>
        <p:spPr/>
        <p:txBody>
          <a:bodyPr/>
          <a:lstStyle/>
          <a:p>
            <a:fld id="{31AFC93A-3E11-4EED-8760-399847FD47CD}" type="slidenum">
              <a:rPr lang="en-US" smtClean="0"/>
              <a:pPr/>
              <a:t>8</a:t>
            </a:fld>
            <a:endParaRPr lang="en-US"/>
          </a:p>
        </p:txBody>
      </p:sp>
      <p:sp>
        <p:nvSpPr>
          <p:cNvPr id="5" name="Footer Placeholder 4"/>
          <p:cNvSpPr>
            <a:spLocks noGrp="1"/>
          </p:cNvSpPr>
          <p:nvPr>
            <p:ph type="ftr" sz="quarter" idx="16"/>
          </p:nvPr>
        </p:nvSpPr>
        <p:spPr/>
        <p:txBody>
          <a:bodyPr/>
          <a:lstStyle/>
          <a:p>
            <a:r>
              <a:rPr lang="en-US" smtClean="0"/>
              <a:t>S.Kllapi</a:t>
            </a:r>
            <a:endParaRPr lang="en-US"/>
          </a:p>
        </p:txBody>
      </p:sp>
    </p:spTree>
    <p:extLst>
      <p:ext uri="{BB962C8B-B14F-4D97-AF65-F5344CB8AC3E}">
        <p14:creationId xmlns:p14="http://schemas.microsoft.com/office/powerpoint/2010/main" val="225054748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096962"/>
          </a:xfrm>
        </p:spPr>
        <p:txBody>
          <a:bodyPr>
            <a:normAutofit/>
          </a:bodyPr>
          <a:lstStyle/>
          <a:p>
            <a:r>
              <a:rPr lang="en-US" sz="2400" b="1" dirty="0" err="1">
                <a:latin typeface="Book Antiqua" panose="02040602050305030304" pitchFamily="18" charset="0"/>
                <a:cs typeface="Times New Roman" panose="02020603050405020304" pitchFamily="18" charset="0"/>
              </a:rPr>
              <a:t>Koncepti</a:t>
            </a:r>
            <a:r>
              <a:rPr lang="en-US" sz="2400" b="1" dirty="0">
                <a:latin typeface="Book Antiqua" panose="02040602050305030304" pitchFamily="18" charset="0"/>
                <a:cs typeface="Times New Roman" panose="02020603050405020304" pitchFamily="18" charset="0"/>
              </a:rPr>
              <a:t> </a:t>
            </a:r>
            <a:r>
              <a:rPr lang="en-US" sz="2400" b="1" dirty="0" err="1">
                <a:latin typeface="Book Antiqua" panose="02040602050305030304" pitchFamily="18" charset="0"/>
                <a:cs typeface="Times New Roman" panose="02020603050405020304" pitchFamily="18" charset="0"/>
              </a:rPr>
              <a:t>i</a:t>
            </a:r>
            <a:r>
              <a:rPr lang="en-US" sz="2400" b="1" dirty="0">
                <a:latin typeface="Book Antiqua" panose="02040602050305030304" pitchFamily="18" charset="0"/>
                <a:cs typeface="Times New Roman" panose="02020603050405020304" pitchFamily="18" charset="0"/>
              </a:rPr>
              <a:t> “</a:t>
            </a:r>
            <a:r>
              <a:rPr lang="en-US" sz="2400" b="1" dirty="0" err="1">
                <a:latin typeface="Book Antiqua" panose="02040602050305030304" pitchFamily="18" charset="0"/>
                <a:cs typeface="Times New Roman" panose="02020603050405020304" pitchFamily="18" charset="0"/>
              </a:rPr>
              <a:t>Nepunësit</a:t>
            </a:r>
            <a:r>
              <a:rPr lang="en-US" sz="2400" b="1" dirty="0">
                <a:latin typeface="Book Antiqua" panose="02040602050305030304" pitchFamily="18" charset="0"/>
                <a:cs typeface="Times New Roman" panose="02020603050405020304" pitchFamily="18" charset="0"/>
              </a:rPr>
              <a:t> </a:t>
            </a:r>
            <a:r>
              <a:rPr lang="en-US" sz="2400" b="1" dirty="0" err="1">
                <a:latin typeface="Book Antiqua" panose="02040602050305030304" pitchFamily="18" charset="0"/>
                <a:cs typeface="Times New Roman" panose="02020603050405020304" pitchFamily="18" charset="0"/>
              </a:rPr>
              <a:t>publik</a:t>
            </a:r>
            <a:r>
              <a:rPr lang="en-US" sz="2400" b="1" dirty="0">
                <a:latin typeface="Book Antiqua" panose="02040602050305030304" pitchFamily="18" charset="0"/>
                <a:cs typeface="Times New Roman" panose="02020603050405020304" pitchFamily="18" charset="0"/>
              </a:rPr>
              <a:t>” </a:t>
            </a:r>
            <a:r>
              <a:rPr lang="en-US" sz="2400" b="1" dirty="0" err="1">
                <a:latin typeface="Book Antiqua" panose="02040602050305030304" pitchFamily="18" charset="0"/>
                <a:cs typeface="Times New Roman" panose="02020603050405020304" pitchFamily="18" charset="0"/>
              </a:rPr>
              <a:t>apo</a:t>
            </a:r>
            <a:r>
              <a:rPr lang="en-US" sz="2400" b="1" dirty="0">
                <a:latin typeface="Book Antiqua" panose="02040602050305030304" pitchFamily="18" charset="0"/>
                <a:cs typeface="Times New Roman" panose="02020603050405020304" pitchFamily="18" charset="0"/>
              </a:rPr>
              <a:t> “</a:t>
            </a:r>
            <a:r>
              <a:rPr lang="en-US" sz="2400" b="1" dirty="0" err="1">
                <a:latin typeface="Book Antiqua" panose="02040602050305030304" pitchFamily="18" charset="0"/>
                <a:cs typeface="Times New Roman" panose="02020603050405020304" pitchFamily="18" charset="0"/>
              </a:rPr>
              <a:t>personit</a:t>
            </a:r>
            <a:r>
              <a:rPr lang="en-US" sz="2400" b="1" dirty="0">
                <a:latin typeface="Book Antiqua" panose="02040602050305030304" pitchFamily="18" charset="0"/>
                <a:cs typeface="Times New Roman" panose="02020603050405020304" pitchFamily="18" charset="0"/>
              </a:rPr>
              <a:t> </a:t>
            </a:r>
            <a:r>
              <a:rPr lang="en-US" sz="2400" b="1" dirty="0" err="1">
                <a:latin typeface="Book Antiqua" panose="02040602050305030304" pitchFamily="18" charset="0"/>
                <a:cs typeface="Times New Roman" panose="02020603050405020304" pitchFamily="18" charset="0"/>
              </a:rPr>
              <a:t>zyrtar</a:t>
            </a:r>
            <a:r>
              <a:rPr lang="en-US" sz="2400" b="1" dirty="0">
                <a:latin typeface="Book Antiqua" panose="02040602050305030304" pitchFamily="18" charset="0"/>
                <a:cs typeface="Times New Roman" panose="02020603050405020304" pitchFamily="18" charset="0"/>
              </a:rPr>
              <a:t>” </a:t>
            </a:r>
            <a:r>
              <a:rPr lang="en-US" sz="2400" b="1" dirty="0" err="1">
                <a:latin typeface="Book Antiqua" panose="02040602050305030304" pitchFamily="18" charset="0"/>
                <a:cs typeface="Times New Roman" panose="02020603050405020304" pitchFamily="18" charset="0"/>
              </a:rPr>
              <a:t>sipas</a:t>
            </a:r>
            <a:r>
              <a:rPr lang="en-US" sz="2400" b="1" dirty="0">
                <a:latin typeface="Book Antiqua" panose="02040602050305030304" pitchFamily="18" charset="0"/>
                <a:cs typeface="Times New Roman" panose="02020603050405020304" pitchFamily="18" charset="0"/>
              </a:rPr>
              <a:t> </a:t>
            </a:r>
            <a:r>
              <a:rPr lang="en-US" sz="2400" b="1" dirty="0" err="1">
                <a:latin typeface="Book Antiqua" panose="02040602050305030304" pitchFamily="18" charset="0"/>
                <a:cs typeface="Times New Roman" panose="02020603050405020304" pitchFamily="18" charset="0"/>
              </a:rPr>
              <a:t>Konventave</a:t>
            </a:r>
            <a:endParaRPr lang="en-US" sz="2400" dirty="0"/>
          </a:p>
        </p:txBody>
      </p:sp>
      <p:sp>
        <p:nvSpPr>
          <p:cNvPr id="3" name="Content Placeholder 2"/>
          <p:cNvSpPr>
            <a:spLocks noGrp="1"/>
          </p:cNvSpPr>
          <p:nvPr>
            <p:ph idx="1"/>
          </p:nvPr>
        </p:nvSpPr>
        <p:spPr>
          <a:xfrm>
            <a:off x="228600" y="1447800"/>
            <a:ext cx="8763000" cy="5105400"/>
          </a:xfrm>
        </p:spPr>
        <p:txBody>
          <a:bodyPr/>
          <a:lstStyle/>
          <a:p>
            <a:pPr marL="0" indent="0" algn="just">
              <a:buNone/>
            </a:pPr>
            <a:endParaRPr lang="en-US" sz="2400" b="1" dirty="0">
              <a:latin typeface="Times New Roman" panose="02020603050405020304" pitchFamily="18" charset="0"/>
              <a:cs typeface="Times New Roman" panose="02020603050405020304" pitchFamily="18" charset="0"/>
            </a:endParaRPr>
          </a:p>
          <a:p>
            <a:pPr algn="just"/>
            <a:r>
              <a:rPr lang="en-US" sz="2400" b="1" dirty="0">
                <a:latin typeface="Times New Roman" panose="02020603050405020304" pitchFamily="18" charset="0"/>
                <a:cs typeface="Times New Roman" panose="02020603050405020304" pitchFamily="18" charset="0"/>
              </a:rPr>
              <a:t>b) "</a:t>
            </a:r>
            <a:r>
              <a:rPr lang="en-US" sz="2400" b="1" dirty="0" err="1">
                <a:latin typeface="Times New Roman" panose="02020603050405020304" pitchFamily="18" charset="0"/>
                <a:cs typeface="Times New Roman" panose="02020603050405020304" pitchFamily="18" charset="0"/>
              </a:rPr>
              <a:t>Nëpunës</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publik</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i</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huaj</a:t>
            </a:r>
            <a:r>
              <a:rPr lang="en-US" sz="2400" b="1"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është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çdo</a:t>
            </a:r>
            <a:r>
              <a:rPr lang="en-US" sz="2400" dirty="0">
                <a:latin typeface="Times New Roman" panose="02020603050405020304" pitchFamily="18" charset="0"/>
                <a:cs typeface="Times New Roman" panose="02020603050405020304" pitchFamily="18" charset="0"/>
              </a:rPr>
              <a:t> person </a:t>
            </a:r>
            <a:r>
              <a:rPr lang="en-US" sz="2400" dirty="0" err="1">
                <a:latin typeface="Times New Roman" panose="02020603050405020304" pitchFamily="18" charset="0"/>
                <a:cs typeface="Times New Roman" panose="02020603050405020304" pitchFamily="18" charset="0"/>
              </a:rPr>
              <a:t>që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ka</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një</a:t>
            </a:r>
            <a:r>
              <a:rPr lang="en-US" sz="2400" dirty="0">
                <a:latin typeface="Times New Roman" panose="02020603050405020304" pitchFamily="18" charset="0"/>
                <a:cs typeface="Times New Roman" panose="02020603050405020304" pitchFamily="18" charset="0"/>
              </a:rPr>
              <a:t> post </a:t>
            </a:r>
            <a:r>
              <a:rPr lang="en-US" sz="2400" dirty="0" err="1">
                <a:latin typeface="Times New Roman" panose="02020603050405020304" pitchFamily="18" charset="0"/>
                <a:cs typeface="Times New Roman" panose="02020603050405020304" pitchFamily="18" charset="0"/>
              </a:rPr>
              <a:t>legjislativ</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ekzekutiv</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administrativ</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ose</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gjyqësor</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të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një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shteti</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të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huaj</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i</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emëruar</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ose</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i</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zgjedhur</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dhe</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çdo</a:t>
            </a:r>
            <a:r>
              <a:rPr lang="en-US" sz="2400" dirty="0">
                <a:latin typeface="Times New Roman" panose="02020603050405020304" pitchFamily="18" charset="0"/>
                <a:cs typeface="Times New Roman" panose="02020603050405020304" pitchFamily="18" charset="0"/>
              </a:rPr>
              <a:t> person </a:t>
            </a:r>
            <a:r>
              <a:rPr lang="en-US" sz="2400" dirty="0" err="1">
                <a:latin typeface="Times New Roman" panose="02020603050405020304" pitchFamily="18" charset="0"/>
                <a:cs typeface="Times New Roman" panose="02020603050405020304" pitchFamily="18" charset="0"/>
              </a:rPr>
              <a:t>që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ushtron</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një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funksion</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publik</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për</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një</a:t>
            </a:r>
            <a:r>
              <a:rPr lang="en-US" sz="2400" dirty="0">
                <a:latin typeface="Times New Roman" panose="02020603050405020304" pitchFamily="18" charset="0"/>
                <a:cs typeface="Times New Roman" panose="02020603050405020304" pitchFamily="18" charset="0"/>
              </a:rPr>
              <a:t> vend </a:t>
            </a:r>
            <a:r>
              <a:rPr lang="en-US" sz="2400" dirty="0" err="1">
                <a:latin typeface="Times New Roman" panose="02020603050405020304" pitchFamily="18" charset="0"/>
                <a:cs typeface="Times New Roman" panose="02020603050405020304" pitchFamily="18" charset="0"/>
              </a:rPr>
              <a:t>të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huaj</a:t>
            </a:r>
            <a:r>
              <a:rPr lang="en-US" sz="2400" dirty="0">
                <a:latin typeface="Times New Roman" panose="02020603050405020304" pitchFamily="18" charset="0"/>
                <a:cs typeface="Times New Roman" panose="02020603050405020304" pitchFamily="18" charset="0"/>
              </a:rPr>
              <a:t>, duke </a:t>
            </a:r>
            <a:r>
              <a:rPr lang="en-US" sz="2400" dirty="0" err="1">
                <a:latin typeface="Times New Roman" panose="02020603050405020304" pitchFamily="18" charset="0"/>
                <a:cs typeface="Times New Roman" panose="02020603050405020304" pitchFamily="18" charset="0"/>
              </a:rPr>
              <a:t>përfshirë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një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agjenci</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publike</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ose</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një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ndërmarrje</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publike</a:t>
            </a:r>
            <a:r>
              <a:rPr lang="en-US" sz="2400" dirty="0">
                <a:latin typeface="Times New Roman" panose="02020603050405020304" pitchFamily="18" charset="0"/>
                <a:cs typeface="Times New Roman" panose="02020603050405020304" pitchFamily="18" charset="0"/>
              </a:rPr>
              <a:t>. </a:t>
            </a:r>
          </a:p>
          <a:p>
            <a:pPr algn="just"/>
            <a:r>
              <a:rPr lang="en-US" sz="2400" b="1" dirty="0">
                <a:latin typeface="Times New Roman" panose="02020603050405020304" pitchFamily="18" charset="0"/>
                <a:cs typeface="Times New Roman" panose="02020603050405020304" pitchFamily="18" charset="0"/>
              </a:rPr>
              <a:t>c) "</a:t>
            </a:r>
            <a:r>
              <a:rPr lang="en-US" sz="2400" b="1" dirty="0" err="1">
                <a:latin typeface="Times New Roman" panose="02020603050405020304" pitchFamily="18" charset="0"/>
                <a:cs typeface="Times New Roman" panose="02020603050405020304" pitchFamily="18" charset="0"/>
              </a:rPr>
              <a:t>Nëpunës</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i</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një</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organizate</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publike</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ndërkombëtare</a:t>
            </a:r>
            <a:r>
              <a:rPr lang="en-US" sz="2400" b="1"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është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një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punonjës</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i</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shërbimit</a:t>
            </a:r>
            <a:r>
              <a:rPr lang="en-US" sz="2400" dirty="0">
                <a:latin typeface="Times New Roman" panose="02020603050405020304" pitchFamily="18" charset="0"/>
                <a:cs typeface="Times New Roman" panose="02020603050405020304" pitchFamily="18" charset="0"/>
              </a:rPr>
              <a:t> civil </a:t>
            </a:r>
            <a:r>
              <a:rPr lang="en-US" sz="2400" dirty="0" err="1">
                <a:latin typeface="Times New Roman" panose="02020603050405020304" pitchFamily="18" charset="0"/>
                <a:cs typeface="Times New Roman" panose="02020603050405020304" pitchFamily="18" charset="0"/>
              </a:rPr>
              <a:t>ndërkombëtar</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ose</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çdo</a:t>
            </a:r>
            <a:r>
              <a:rPr lang="en-US" sz="2400" dirty="0">
                <a:latin typeface="Times New Roman" panose="02020603050405020304" pitchFamily="18" charset="0"/>
                <a:cs typeface="Times New Roman" panose="02020603050405020304" pitchFamily="18" charset="0"/>
              </a:rPr>
              <a:t> person </a:t>
            </a:r>
            <a:r>
              <a:rPr lang="en-US" sz="2400" dirty="0" err="1">
                <a:latin typeface="Times New Roman" panose="02020603050405020304" pitchFamily="18" charset="0"/>
                <a:cs typeface="Times New Roman" panose="02020603050405020304" pitchFamily="18" charset="0"/>
              </a:rPr>
              <a:t>që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është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i</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autorizuar</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nga</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një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organizatë</a:t>
            </a:r>
            <a:r>
              <a:rPr lang="en-US" sz="2400" dirty="0">
                <a:latin typeface="Times New Roman" panose="02020603050405020304" pitchFamily="18" charset="0"/>
                <a:cs typeface="Times New Roman" panose="02020603050405020304" pitchFamily="18" charset="0"/>
              </a:rPr>
              <a:t> e </a:t>
            </a:r>
            <a:r>
              <a:rPr lang="en-US" sz="2400" dirty="0" err="1">
                <a:latin typeface="Times New Roman" panose="02020603050405020304" pitchFamily="18" charset="0"/>
                <a:cs typeface="Times New Roman" panose="02020603050405020304" pitchFamily="18" charset="0"/>
              </a:rPr>
              <a:t>tillë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për</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të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vepruar</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në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emër</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të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asaj</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organizate</a:t>
            </a:r>
            <a:r>
              <a:rPr lang="en-US" sz="2400" dirty="0">
                <a:latin typeface="Times New Roman" panose="02020603050405020304" pitchFamily="18" charset="0"/>
                <a:cs typeface="Times New Roman" panose="02020603050405020304" pitchFamily="18" charset="0"/>
              </a:rPr>
              <a:t>.</a:t>
            </a:r>
          </a:p>
          <a:p>
            <a:pPr algn="just"/>
            <a:endParaRPr lang="en-US" sz="2400" dirty="0">
              <a:latin typeface="Times New Roman" panose="02020603050405020304" pitchFamily="18" charset="0"/>
              <a:cs typeface="Times New Roman" panose="02020603050405020304" pitchFamily="18" charset="0"/>
            </a:endParaRPr>
          </a:p>
          <a:p>
            <a:endParaRPr lang="en-US" dirty="0"/>
          </a:p>
        </p:txBody>
      </p:sp>
      <p:sp>
        <p:nvSpPr>
          <p:cNvPr id="4" name="Slide Number Placeholder 3"/>
          <p:cNvSpPr>
            <a:spLocks noGrp="1"/>
          </p:cNvSpPr>
          <p:nvPr>
            <p:ph type="sldNum" sz="quarter" idx="4294967295"/>
          </p:nvPr>
        </p:nvSpPr>
        <p:spPr/>
        <p:txBody>
          <a:bodyPr/>
          <a:lstStyle/>
          <a:p>
            <a:fld id="{31AFC93A-3E11-4EED-8760-399847FD47CD}" type="slidenum">
              <a:rPr lang="en-US" smtClean="0"/>
              <a:pPr/>
              <a:t>9</a:t>
            </a:fld>
            <a:endParaRPr lang="en-US"/>
          </a:p>
        </p:txBody>
      </p:sp>
      <p:sp>
        <p:nvSpPr>
          <p:cNvPr id="5" name="Footer Placeholder 4"/>
          <p:cNvSpPr>
            <a:spLocks noGrp="1"/>
          </p:cNvSpPr>
          <p:nvPr>
            <p:ph type="ftr" sz="quarter" idx="16"/>
          </p:nvPr>
        </p:nvSpPr>
        <p:spPr/>
        <p:txBody>
          <a:bodyPr/>
          <a:lstStyle/>
          <a:p>
            <a:r>
              <a:rPr lang="en-US" smtClean="0"/>
              <a:t>S.Kllapi</a:t>
            </a:r>
            <a:endParaRPr lang="en-US"/>
          </a:p>
        </p:txBody>
      </p:sp>
    </p:spTree>
    <p:extLst>
      <p:ext uri="{BB962C8B-B14F-4D97-AF65-F5344CB8AC3E}">
        <p14:creationId xmlns:p14="http://schemas.microsoft.com/office/powerpoint/2010/main" val="377191410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020762"/>
          </a:xfrm>
        </p:spPr>
        <p:txBody>
          <a:bodyPr>
            <a:normAutofit/>
          </a:bodyPr>
          <a:lstStyle/>
          <a:p>
            <a:r>
              <a:rPr lang="en-US" sz="2400" b="1" dirty="0" err="1">
                <a:latin typeface="Book Antiqua" panose="02040602050305030304" pitchFamily="18" charset="0"/>
                <a:cs typeface="Times New Roman" panose="02020603050405020304" pitchFamily="18" charset="0"/>
              </a:rPr>
              <a:t>Koncepti</a:t>
            </a:r>
            <a:r>
              <a:rPr lang="en-US" sz="2400" b="1" dirty="0">
                <a:latin typeface="Book Antiqua" panose="02040602050305030304" pitchFamily="18" charset="0"/>
                <a:cs typeface="Times New Roman" panose="02020603050405020304" pitchFamily="18" charset="0"/>
              </a:rPr>
              <a:t> </a:t>
            </a:r>
            <a:r>
              <a:rPr lang="en-US" sz="2400" b="1" dirty="0" err="1">
                <a:latin typeface="Book Antiqua" panose="02040602050305030304" pitchFamily="18" charset="0"/>
                <a:cs typeface="Times New Roman" panose="02020603050405020304" pitchFamily="18" charset="0"/>
              </a:rPr>
              <a:t>i</a:t>
            </a:r>
            <a:r>
              <a:rPr lang="en-US" sz="2400" b="1" dirty="0">
                <a:latin typeface="Book Antiqua" panose="02040602050305030304" pitchFamily="18" charset="0"/>
                <a:cs typeface="Times New Roman" panose="02020603050405020304" pitchFamily="18" charset="0"/>
              </a:rPr>
              <a:t> “</a:t>
            </a:r>
            <a:r>
              <a:rPr lang="en-US" sz="2400" b="1" dirty="0" err="1">
                <a:latin typeface="Book Antiqua" panose="02040602050305030304" pitchFamily="18" charset="0"/>
                <a:cs typeface="Times New Roman" panose="02020603050405020304" pitchFamily="18" charset="0"/>
              </a:rPr>
              <a:t>Nepunësit</a:t>
            </a:r>
            <a:r>
              <a:rPr lang="en-US" sz="2400" b="1" dirty="0">
                <a:latin typeface="Book Antiqua" panose="02040602050305030304" pitchFamily="18" charset="0"/>
                <a:cs typeface="Times New Roman" panose="02020603050405020304" pitchFamily="18" charset="0"/>
              </a:rPr>
              <a:t> </a:t>
            </a:r>
            <a:r>
              <a:rPr lang="en-US" sz="2400" b="1" dirty="0" err="1">
                <a:latin typeface="Book Antiqua" panose="02040602050305030304" pitchFamily="18" charset="0"/>
                <a:cs typeface="Times New Roman" panose="02020603050405020304" pitchFamily="18" charset="0"/>
              </a:rPr>
              <a:t>publik</a:t>
            </a:r>
            <a:r>
              <a:rPr lang="en-US" sz="2400" b="1" dirty="0">
                <a:latin typeface="Book Antiqua" panose="02040602050305030304" pitchFamily="18" charset="0"/>
                <a:cs typeface="Times New Roman" panose="02020603050405020304" pitchFamily="18" charset="0"/>
              </a:rPr>
              <a:t>” </a:t>
            </a:r>
            <a:r>
              <a:rPr lang="en-US" sz="2400" b="1" dirty="0" err="1">
                <a:latin typeface="Book Antiqua" panose="02040602050305030304" pitchFamily="18" charset="0"/>
                <a:cs typeface="Times New Roman" panose="02020603050405020304" pitchFamily="18" charset="0"/>
              </a:rPr>
              <a:t>apo</a:t>
            </a:r>
            <a:r>
              <a:rPr lang="en-US" sz="2400" b="1" dirty="0">
                <a:latin typeface="Book Antiqua" panose="02040602050305030304" pitchFamily="18" charset="0"/>
                <a:cs typeface="Times New Roman" panose="02020603050405020304" pitchFamily="18" charset="0"/>
              </a:rPr>
              <a:t> “</a:t>
            </a:r>
            <a:r>
              <a:rPr lang="en-US" sz="2400" b="1" dirty="0" err="1">
                <a:latin typeface="Book Antiqua" panose="02040602050305030304" pitchFamily="18" charset="0"/>
                <a:cs typeface="Times New Roman" panose="02020603050405020304" pitchFamily="18" charset="0"/>
              </a:rPr>
              <a:t>personit</a:t>
            </a:r>
            <a:r>
              <a:rPr lang="en-US" sz="2400" b="1" dirty="0">
                <a:latin typeface="Book Antiqua" panose="02040602050305030304" pitchFamily="18" charset="0"/>
                <a:cs typeface="Times New Roman" panose="02020603050405020304" pitchFamily="18" charset="0"/>
              </a:rPr>
              <a:t> </a:t>
            </a:r>
            <a:r>
              <a:rPr lang="en-US" sz="2400" b="1" dirty="0" err="1">
                <a:latin typeface="Book Antiqua" panose="02040602050305030304" pitchFamily="18" charset="0"/>
                <a:cs typeface="Times New Roman" panose="02020603050405020304" pitchFamily="18" charset="0"/>
              </a:rPr>
              <a:t>zyrtar</a:t>
            </a:r>
            <a:r>
              <a:rPr lang="en-US" sz="2400" b="1" dirty="0">
                <a:latin typeface="Book Antiqua" panose="02040602050305030304" pitchFamily="18" charset="0"/>
                <a:cs typeface="Times New Roman" panose="02020603050405020304" pitchFamily="18" charset="0"/>
              </a:rPr>
              <a:t>” </a:t>
            </a:r>
            <a:r>
              <a:rPr lang="en-US" sz="2400" b="1" dirty="0" err="1">
                <a:latin typeface="Book Antiqua" panose="02040602050305030304" pitchFamily="18" charset="0"/>
                <a:cs typeface="Times New Roman" panose="02020603050405020304" pitchFamily="18" charset="0"/>
              </a:rPr>
              <a:t>sipas</a:t>
            </a:r>
            <a:r>
              <a:rPr lang="en-US" sz="2400" b="1" dirty="0">
                <a:latin typeface="Book Antiqua" panose="02040602050305030304" pitchFamily="18" charset="0"/>
                <a:cs typeface="Times New Roman" panose="02020603050405020304" pitchFamily="18" charset="0"/>
              </a:rPr>
              <a:t> </a:t>
            </a:r>
            <a:r>
              <a:rPr lang="en-US" sz="2400" b="1" dirty="0" err="1">
                <a:latin typeface="Book Antiqua" panose="02040602050305030304" pitchFamily="18" charset="0"/>
                <a:cs typeface="Times New Roman" panose="02020603050405020304" pitchFamily="18" charset="0"/>
              </a:rPr>
              <a:t>Konventave</a:t>
            </a:r>
            <a:endParaRPr lang="en-US" sz="2400" dirty="0"/>
          </a:p>
        </p:txBody>
      </p:sp>
      <p:sp>
        <p:nvSpPr>
          <p:cNvPr id="3" name="Content Placeholder 2"/>
          <p:cNvSpPr>
            <a:spLocks noGrp="1"/>
          </p:cNvSpPr>
          <p:nvPr>
            <p:ph idx="1"/>
          </p:nvPr>
        </p:nvSpPr>
        <p:spPr>
          <a:xfrm>
            <a:off x="457200" y="1524000"/>
            <a:ext cx="8229600" cy="4724400"/>
          </a:xfrm>
        </p:spPr>
        <p:txBody>
          <a:bodyPr>
            <a:normAutofit lnSpcReduction="10000"/>
          </a:bodyPr>
          <a:lstStyle/>
          <a:p>
            <a:pPr algn="just"/>
            <a:r>
              <a:rPr lang="en-US" sz="2400" dirty="0" err="1">
                <a:latin typeface="Book Antiqua" panose="02040602050305030304" pitchFamily="18" charset="0"/>
                <a:cs typeface="Times New Roman" panose="02020603050405020304" pitchFamily="18" charset="0"/>
              </a:rPr>
              <a:t>Sipas</a:t>
            </a:r>
            <a:r>
              <a:rPr lang="en-US" sz="2400" dirty="0">
                <a:latin typeface="Book Antiqua" panose="02040602050305030304" pitchFamily="18" charset="0"/>
                <a:cs typeface="Times New Roman" panose="02020603050405020304" pitchFamily="18" charset="0"/>
              </a:rPr>
              <a:t> </a:t>
            </a:r>
            <a:r>
              <a:rPr lang="en-US" sz="2400" dirty="0" err="1">
                <a:latin typeface="Book Antiqua" panose="02040602050305030304" pitchFamily="18" charset="0"/>
                <a:cs typeface="Times New Roman" panose="02020603050405020304" pitchFamily="18" charset="0"/>
              </a:rPr>
              <a:t>nenit</a:t>
            </a:r>
            <a:r>
              <a:rPr lang="en-US" sz="2400" dirty="0">
                <a:latin typeface="Book Antiqua" panose="02040602050305030304" pitchFamily="18" charset="0"/>
                <a:cs typeface="Times New Roman" panose="02020603050405020304" pitchFamily="18" charset="0"/>
              </a:rPr>
              <a:t> 1 </a:t>
            </a:r>
            <a:r>
              <a:rPr lang="en-US" sz="2400" dirty="0" err="1">
                <a:latin typeface="Book Antiqua" panose="02040602050305030304" pitchFamily="18" charset="0"/>
                <a:cs typeface="Times New Roman" panose="02020603050405020304" pitchFamily="18" charset="0"/>
              </a:rPr>
              <a:t>të</a:t>
            </a:r>
            <a:r>
              <a:rPr lang="en-US" sz="2400" dirty="0">
                <a:latin typeface="Book Antiqua" panose="02040602050305030304" pitchFamily="18" charset="0"/>
                <a:cs typeface="Times New Roman" panose="02020603050405020304" pitchFamily="18" charset="0"/>
              </a:rPr>
              <a:t> </a:t>
            </a:r>
            <a:r>
              <a:rPr lang="en-US" sz="2400" b="1" dirty="0" err="1">
                <a:latin typeface="Book Antiqua" panose="02040602050305030304" pitchFamily="18" charset="0"/>
                <a:cs typeface="Times New Roman" panose="02020603050405020304" pitchFamily="18" charset="0"/>
              </a:rPr>
              <a:t>Konventës</a:t>
            </a:r>
            <a:r>
              <a:rPr lang="en-US" sz="2400" b="1" dirty="0">
                <a:latin typeface="Book Antiqua" panose="02040602050305030304" pitchFamily="18" charset="0"/>
                <a:cs typeface="Times New Roman" panose="02020603050405020304" pitchFamily="18" charset="0"/>
              </a:rPr>
              <a:t> </a:t>
            </a:r>
            <a:r>
              <a:rPr lang="en-US" sz="2400" b="1" dirty="0" err="1">
                <a:latin typeface="Book Antiqua" panose="02040602050305030304" pitchFamily="18" charset="0"/>
                <a:cs typeface="Times New Roman" panose="02020603050405020304" pitchFamily="18" charset="0"/>
              </a:rPr>
              <a:t>Penale</a:t>
            </a:r>
            <a:r>
              <a:rPr lang="en-US" sz="2400" b="1" dirty="0">
                <a:latin typeface="Book Antiqua" panose="02040602050305030304" pitchFamily="18" charset="0"/>
                <a:cs typeface="Times New Roman" panose="02020603050405020304" pitchFamily="18" charset="0"/>
              </a:rPr>
              <a:t> </a:t>
            </a:r>
            <a:r>
              <a:rPr lang="en-US" sz="2400" b="1" dirty="0" err="1">
                <a:latin typeface="Book Antiqua" panose="02040602050305030304" pitchFamily="18" charset="0"/>
                <a:cs typeface="Times New Roman" panose="02020603050405020304" pitchFamily="18" charset="0"/>
              </a:rPr>
              <a:t>për</a:t>
            </a:r>
            <a:r>
              <a:rPr lang="en-US" sz="2400" b="1" dirty="0">
                <a:latin typeface="Book Antiqua" panose="02040602050305030304" pitchFamily="18" charset="0"/>
                <a:cs typeface="Times New Roman" panose="02020603050405020304" pitchFamily="18" charset="0"/>
              </a:rPr>
              <a:t> </a:t>
            </a:r>
            <a:r>
              <a:rPr lang="en-US" sz="2400" b="1" dirty="0" err="1">
                <a:latin typeface="Book Antiqua" panose="02040602050305030304" pitchFamily="18" charset="0"/>
                <a:cs typeface="Times New Roman" panose="02020603050405020304" pitchFamily="18" charset="0"/>
              </a:rPr>
              <a:t>Korrupsionin</a:t>
            </a:r>
            <a:r>
              <a:rPr lang="en-US" sz="2400" b="1" dirty="0">
                <a:latin typeface="Book Antiqua" panose="02040602050305030304" pitchFamily="18" charset="0"/>
                <a:cs typeface="Times New Roman" panose="02020603050405020304" pitchFamily="18" charset="0"/>
              </a:rPr>
              <a:t> me: </a:t>
            </a:r>
          </a:p>
          <a:p>
            <a:pPr algn="just"/>
            <a:r>
              <a:rPr lang="en-US" sz="2400" b="1" dirty="0">
                <a:latin typeface="Book Antiqua" panose="02040602050305030304" pitchFamily="18" charset="0"/>
                <a:cs typeface="Times New Roman" panose="02020603050405020304" pitchFamily="18" charset="0"/>
              </a:rPr>
              <a:t>a) "</a:t>
            </a:r>
            <a:r>
              <a:rPr lang="en-US" sz="2400" b="1" dirty="0" err="1">
                <a:latin typeface="Book Antiqua" panose="02040602050305030304" pitchFamily="18" charset="0"/>
                <a:cs typeface="Times New Roman" panose="02020603050405020304" pitchFamily="18" charset="0"/>
              </a:rPr>
              <a:t>Zyrtar</a:t>
            </a:r>
            <a:r>
              <a:rPr lang="en-US" sz="2400" b="1" dirty="0">
                <a:latin typeface="Book Antiqua" panose="02040602050305030304" pitchFamily="18" charset="0"/>
                <a:cs typeface="Times New Roman" panose="02020603050405020304" pitchFamily="18" charset="0"/>
              </a:rPr>
              <a:t> </a:t>
            </a:r>
            <a:r>
              <a:rPr lang="en-US" sz="2400" b="1" dirty="0" err="1">
                <a:latin typeface="Book Antiqua" panose="02040602050305030304" pitchFamily="18" charset="0"/>
                <a:cs typeface="Times New Roman" panose="02020603050405020304" pitchFamily="18" charset="0"/>
              </a:rPr>
              <a:t>publik</a:t>
            </a:r>
            <a:r>
              <a:rPr lang="en-US" sz="2400" b="1" dirty="0">
                <a:latin typeface="Book Antiqua" panose="02040602050305030304" pitchFamily="18" charset="0"/>
                <a:cs typeface="Times New Roman" panose="02020603050405020304" pitchFamily="18" charset="0"/>
              </a:rPr>
              <a:t>" </a:t>
            </a:r>
            <a:r>
              <a:rPr lang="en-US" sz="2400" dirty="0">
                <a:latin typeface="Book Antiqua" panose="02040602050305030304" pitchFamily="18" charset="0"/>
                <a:cs typeface="Times New Roman" panose="02020603050405020304" pitchFamily="18" charset="0"/>
              </a:rPr>
              <a:t>do </a:t>
            </a:r>
            <a:r>
              <a:rPr lang="en-US" sz="2400" dirty="0" err="1">
                <a:latin typeface="Book Antiqua" panose="02040602050305030304" pitchFamily="18" charset="0"/>
                <a:cs typeface="Times New Roman" panose="02020603050405020304" pitchFamily="18" charset="0"/>
              </a:rPr>
              <a:t>te</a:t>
            </a:r>
            <a:r>
              <a:rPr lang="en-US" sz="2400" dirty="0">
                <a:latin typeface="Book Antiqua" panose="02040602050305030304" pitchFamily="18" charset="0"/>
                <a:cs typeface="Times New Roman" panose="02020603050405020304" pitchFamily="18" charset="0"/>
              </a:rPr>
              <a:t> </a:t>
            </a:r>
            <a:r>
              <a:rPr lang="en-US" sz="2400" dirty="0" err="1">
                <a:latin typeface="Book Antiqua" panose="02040602050305030304" pitchFamily="18" charset="0"/>
                <a:cs typeface="Times New Roman" panose="02020603050405020304" pitchFamily="18" charset="0"/>
              </a:rPr>
              <a:t>kuptohet</a:t>
            </a:r>
            <a:r>
              <a:rPr lang="en-US" sz="2400" dirty="0">
                <a:latin typeface="Book Antiqua" panose="02040602050305030304" pitchFamily="18" charset="0"/>
                <a:cs typeface="Times New Roman" panose="02020603050405020304" pitchFamily="18" charset="0"/>
              </a:rPr>
              <a:t> ne reference me </a:t>
            </a:r>
            <a:r>
              <a:rPr lang="en-US" sz="2400" dirty="0" err="1">
                <a:latin typeface="Book Antiqua" panose="02040602050305030304" pitchFamily="18" charset="0"/>
                <a:cs typeface="Times New Roman" panose="02020603050405020304" pitchFamily="18" charset="0"/>
              </a:rPr>
              <a:t>përkufizimin</a:t>
            </a:r>
            <a:r>
              <a:rPr lang="en-US" sz="2400" dirty="0">
                <a:latin typeface="Book Antiqua" panose="02040602050305030304" pitchFamily="18" charset="0"/>
                <a:cs typeface="Times New Roman" panose="02020603050405020304" pitchFamily="18" charset="0"/>
              </a:rPr>
              <a:t> e "</a:t>
            </a:r>
            <a:r>
              <a:rPr lang="en-US" sz="2400" dirty="0" err="1">
                <a:latin typeface="Book Antiqua" panose="02040602050305030304" pitchFamily="18" charset="0"/>
                <a:cs typeface="Times New Roman" panose="02020603050405020304" pitchFamily="18" charset="0"/>
              </a:rPr>
              <a:t>zyrtar</a:t>
            </a:r>
            <a:r>
              <a:rPr lang="en-US" sz="2400" dirty="0">
                <a:latin typeface="Book Antiqua" panose="02040602050305030304" pitchFamily="18" charset="0"/>
                <a:cs typeface="Times New Roman" panose="02020603050405020304" pitchFamily="18" charset="0"/>
              </a:rPr>
              <a:t>" "</a:t>
            </a:r>
            <a:r>
              <a:rPr lang="en-US" sz="2400" dirty="0" err="1">
                <a:latin typeface="Book Antiqua" panose="02040602050305030304" pitchFamily="18" charset="0"/>
                <a:cs typeface="Times New Roman" panose="02020603050405020304" pitchFamily="18" charset="0"/>
              </a:rPr>
              <a:t>oficer</a:t>
            </a:r>
            <a:r>
              <a:rPr lang="en-US" sz="2400" dirty="0">
                <a:latin typeface="Book Antiqua" panose="02040602050305030304" pitchFamily="18" charset="0"/>
                <a:cs typeface="Times New Roman" panose="02020603050405020304" pitchFamily="18" charset="0"/>
              </a:rPr>
              <a:t> </a:t>
            </a:r>
            <a:r>
              <a:rPr lang="en-US" sz="2400" dirty="0" err="1">
                <a:latin typeface="Book Antiqua" panose="02040602050305030304" pitchFamily="18" charset="0"/>
                <a:cs typeface="Times New Roman" panose="02020603050405020304" pitchFamily="18" charset="0"/>
              </a:rPr>
              <a:t>publik</a:t>
            </a:r>
            <a:r>
              <a:rPr lang="en-US" sz="2400" dirty="0">
                <a:latin typeface="Book Antiqua" panose="02040602050305030304" pitchFamily="18" charset="0"/>
                <a:cs typeface="Times New Roman" panose="02020603050405020304" pitchFamily="18" charset="0"/>
              </a:rPr>
              <a:t>", "</a:t>
            </a:r>
            <a:r>
              <a:rPr lang="en-US" sz="2400" dirty="0" err="1">
                <a:latin typeface="Book Antiqua" panose="02040602050305030304" pitchFamily="18" charset="0"/>
                <a:cs typeface="Times New Roman" panose="02020603050405020304" pitchFamily="18" charset="0"/>
              </a:rPr>
              <a:t>kryebashkiak</a:t>
            </a:r>
            <a:r>
              <a:rPr lang="en-US" sz="2400" dirty="0">
                <a:latin typeface="Book Antiqua" panose="02040602050305030304" pitchFamily="18" charset="0"/>
                <a:cs typeface="Times New Roman" panose="02020603050405020304" pitchFamily="18" charset="0"/>
              </a:rPr>
              <a:t>", "</a:t>
            </a:r>
            <a:r>
              <a:rPr lang="en-US" sz="2400" dirty="0" err="1">
                <a:latin typeface="Book Antiqua" panose="02040602050305030304" pitchFamily="18" charset="0"/>
                <a:cs typeface="Times New Roman" panose="02020603050405020304" pitchFamily="18" charset="0"/>
              </a:rPr>
              <a:t>ministër</a:t>
            </a:r>
            <a:r>
              <a:rPr lang="en-US" sz="2400" dirty="0">
                <a:latin typeface="Book Antiqua" panose="02040602050305030304" pitchFamily="18" charset="0"/>
                <a:cs typeface="Times New Roman" panose="02020603050405020304" pitchFamily="18" charset="0"/>
              </a:rPr>
              <a:t>", </a:t>
            </a:r>
            <a:r>
              <a:rPr lang="en-US" sz="2400" dirty="0" err="1">
                <a:latin typeface="Book Antiqua" panose="02040602050305030304" pitchFamily="18" charset="0"/>
                <a:cs typeface="Times New Roman" panose="02020603050405020304" pitchFamily="18" charset="0"/>
              </a:rPr>
              <a:t>ose</a:t>
            </a:r>
            <a:r>
              <a:rPr lang="en-US" sz="2400" dirty="0">
                <a:latin typeface="Book Antiqua" panose="02040602050305030304" pitchFamily="18" charset="0"/>
                <a:cs typeface="Times New Roman" panose="02020603050405020304" pitchFamily="18" charset="0"/>
              </a:rPr>
              <a:t> "</a:t>
            </a:r>
            <a:r>
              <a:rPr lang="en-US" sz="2400" dirty="0" err="1">
                <a:latin typeface="Book Antiqua" panose="02040602050305030304" pitchFamily="18" charset="0"/>
                <a:cs typeface="Times New Roman" panose="02020603050405020304" pitchFamily="18" charset="0"/>
              </a:rPr>
              <a:t>gjyqtar</a:t>
            </a:r>
            <a:r>
              <a:rPr lang="en-US" sz="2400" dirty="0">
                <a:latin typeface="Book Antiqua" panose="02040602050305030304" pitchFamily="18" charset="0"/>
                <a:cs typeface="Times New Roman" panose="02020603050405020304" pitchFamily="18" charset="0"/>
              </a:rPr>
              <a:t>", ne </a:t>
            </a:r>
            <a:r>
              <a:rPr lang="en-US" sz="2400" dirty="0" err="1">
                <a:latin typeface="Book Antiqua" panose="02040602050305030304" pitchFamily="18" charset="0"/>
                <a:cs typeface="Times New Roman" panose="02020603050405020304" pitchFamily="18" charset="0"/>
              </a:rPr>
              <a:t>ligjin</a:t>
            </a:r>
            <a:r>
              <a:rPr lang="en-US" sz="2400" dirty="0">
                <a:latin typeface="Book Antiqua" panose="02040602050305030304" pitchFamily="18" charset="0"/>
                <a:cs typeface="Times New Roman" panose="02020603050405020304" pitchFamily="18" charset="0"/>
              </a:rPr>
              <a:t> </a:t>
            </a:r>
            <a:r>
              <a:rPr lang="en-US" sz="2400" dirty="0" err="1">
                <a:latin typeface="Book Antiqua" panose="02040602050305030304" pitchFamily="18" charset="0"/>
                <a:cs typeface="Times New Roman" panose="02020603050405020304" pitchFamily="18" charset="0"/>
              </a:rPr>
              <a:t>kombëtar</a:t>
            </a:r>
            <a:r>
              <a:rPr lang="en-US" sz="2400" dirty="0">
                <a:latin typeface="Book Antiqua" panose="02040602050305030304" pitchFamily="18" charset="0"/>
                <a:cs typeface="Times New Roman" panose="02020603050405020304" pitchFamily="18" charset="0"/>
              </a:rPr>
              <a:t> </a:t>
            </a:r>
            <a:r>
              <a:rPr lang="en-US" sz="2400" dirty="0" err="1">
                <a:latin typeface="Book Antiqua" panose="02040602050305030304" pitchFamily="18" charset="0"/>
                <a:cs typeface="Times New Roman" panose="02020603050405020304" pitchFamily="18" charset="0"/>
              </a:rPr>
              <a:t>te</a:t>
            </a:r>
            <a:r>
              <a:rPr lang="en-US" sz="2400" dirty="0">
                <a:latin typeface="Book Antiqua" panose="02040602050305030304" pitchFamily="18" charset="0"/>
                <a:cs typeface="Times New Roman" panose="02020603050405020304" pitchFamily="18" charset="0"/>
              </a:rPr>
              <a:t> </a:t>
            </a:r>
            <a:r>
              <a:rPr lang="en-US" sz="2400" dirty="0" err="1">
                <a:latin typeface="Book Antiqua" panose="02040602050305030304" pitchFamily="18" charset="0"/>
                <a:cs typeface="Times New Roman" panose="02020603050405020304" pitchFamily="18" charset="0"/>
              </a:rPr>
              <a:t>shtetit</a:t>
            </a:r>
            <a:r>
              <a:rPr lang="en-US" sz="2400" dirty="0">
                <a:latin typeface="Book Antiqua" panose="02040602050305030304" pitchFamily="18" charset="0"/>
                <a:cs typeface="Times New Roman" panose="02020603050405020304" pitchFamily="18" charset="0"/>
              </a:rPr>
              <a:t> ne </a:t>
            </a:r>
            <a:r>
              <a:rPr lang="en-US" sz="2400" dirty="0" err="1">
                <a:latin typeface="Book Antiqua" panose="02040602050305030304" pitchFamily="18" charset="0"/>
                <a:cs typeface="Times New Roman" panose="02020603050405020304" pitchFamily="18" charset="0"/>
              </a:rPr>
              <a:t>te</a:t>
            </a:r>
            <a:r>
              <a:rPr lang="en-US" sz="2400" dirty="0">
                <a:latin typeface="Book Antiqua" panose="02040602050305030304" pitchFamily="18" charset="0"/>
                <a:cs typeface="Times New Roman" panose="02020603050405020304" pitchFamily="18" charset="0"/>
              </a:rPr>
              <a:t> </a:t>
            </a:r>
            <a:r>
              <a:rPr lang="en-US" sz="2400" dirty="0" err="1">
                <a:latin typeface="Book Antiqua" panose="02040602050305030304" pitchFamily="18" charset="0"/>
                <a:cs typeface="Times New Roman" panose="02020603050405020304" pitchFamily="18" charset="0"/>
              </a:rPr>
              <a:t>cilin</a:t>
            </a:r>
            <a:r>
              <a:rPr lang="en-US" sz="2400" dirty="0">
                <a:latin typeface="Book Antiqua" panose="02040602050305030304" pitchFamily="18" charset="0"/>
                <a:cs typeface="Times New Roman" panose="02020603050405020304" pitchFamily="18" charset="0"/>
              </a:rPr>
              <a:t> </a:t>
            </a:r>
            <a:r>
              <a:rPr lang="en-US" sz="2400" dirty="0" err="1">
                <a:latin typeface="Book Antiqua" panose="02040602050305030304" pitchFamily="18" charset="0"/>
                <a:cs typeface="Times New Roman" panose="02020603050405020304" pitchFamily="18" charset="0"/>
              </a:rPr>
              <a:t>personi</a:t>
            </a:r>
            <a:r>
              <a:rPr lang="en-US" sz="2400" dirty="0">
                <a:latin typeface="Book Antiqua" panose="02040602050305030304" pitchFamily="18" charset="0"/>
                <a:cs typeface="Times New Roman" panose="02020603050405020304" pitchFamily="18" charset="0"/>
              </a:rPr>
              <a:t> ne </a:t>
            </a:r>
            <a:r>
              <a:rPr lang="en-US" sz="2400" dirty="0" err="1">
                <a:latin typeface="Book Antiqua" panose="02040602050305030304" pitchFamily="18" charset="0"/>
                <a:cs typeface="Times New Roman" panose="02020603050405020304" pitchFamily="18" charset="0"/>
              </a:rPr>
              <a:t>fjale</a:t>
            </a:r>
            <a:r>
              <a:rPr lang="en-US" sz="2400" dirty="0">
                <a:latin typeface="Book Antiqua" panose="02040602050305030304" pitchFamily="18" charset="0"/>
                <a:cs typeface="Times New Roman" panose="02020603050405020304" pitchFamily="18" charset="0"/>
              </a:rPr>
              <a:t> </a:t>
            </a:r>
            <a:r>
              <a:rPr lang="en-US" sz="2400" dirty="0" err="1">
                <a:latin typeface="Book Antiqua" panose="02040602050305030304" pitchFamily="18" charset="0"/>
                <a:cs typeface="Times New Roman" panose="02020603050405020304" pitchFamily="18" charset="0"/>
              </a:rPr>
              <a:t>ushtron</a:t>
            </a:r>
            <a:r>
              <a:rPr lang="en-US" sz="2400" dirty="0">
                <a:latin typeface="Book Antiqua" panose="02040602050305030304" pitchFamily="18" charset="0"/>
                <a:cs typeface="Times New Roman" panose="02020603050405020304" pitchFamily="18" charset="0"/>
              </a:rPr>
              <a:t> </a:t>
            </a:r>
            <a:r>
              <a:rPr lang="en-US" sz="2400" dirty="0" err="1">
                <a:latin typeface="Book Antiqua" panose="02040602050305030304" pitchFamily="18" charset="0"/>
                <a:cs typeface="Times New Roman" panose="02020603050405020304" pitchFamily="18" charset="0"/>
              </a:rPr>
              <a:t>funksion</a:t>
            </a:r>
            <a:r>
              <a:rPr lang="en-US" sz="2400" dirty="0">
                <a:latin typeface="Book Antiqua" panose="02040602050305030304" pitchFamily="18" charset="0"/>
                <a:cs typeface="Times New Roman" panose="02020603050405020304" pitchFamily="18" charset="0"/>
              </a:rPr>
              <a:t> </a:t>
            </a:r>
            <a:r>
              <a:rPr lang="en-US" sz="2400" dirty="0" err="1">
                <a:latin typeface="Book Antiqua" panose="02040602050305030304" pitchFamily="18" charset="0"/>
                <a:cs typeface="Times New Roman" panose="02020603050405020304" pitchFamily="18" charset="0"/>
              </a:rPr>
              <a:t>dhe</a:t>
            </a:r>
            <a:r>
              <a:rPr lang="en-US" sz="2400" dirty="0">
                <a:latin typeface="Book Antiqua" panose="02040602050305030304" pitchFamily="18" charset="0"/>
                <a:cs typeface="Times New Roman" panose="02020603050405020304" pitchFamily="18" charset="0"/>
              </a:rPr>
              <a:t> </a:t>
            </a:r>
            <a:r>
              <a:rPr lang="en-US" sz="2400" dirty="0" err="1">
                <a:latin typeface="Book Antiqua" panose="02040602050305030304" pitchFamily="18" charset="0"/>
                <a:cs typeface="Times New Roman" panose="02020603050405020304" pitchFamily="18" charset="0"/>
              </a:rPr>
              <a:t>sikurse</a:t>
            </a:r>
            <a:r>
              <a:rPr lang="en-US" sz="2400" dirty="0">
                <a:latin typeface="Book Antiqua" panose="02040602050305030304" pitchFamily="18" charset="0"/>
                <a:cs typeface="Times New Roman" panose="02020603050405020304" pitchFamily="18" charset="0"/>
              </a:rPr>
              <a:t> </a:t>
            </a:r>
            <a:r>
              <a:rPr lang="en-US" sz="2400" dirty="0" err="1">
                <a:latin typeface="Book Antiqua" panose="02040602050305030304" pitchFamily="18" charset="0"/>
                <a:cs typeface="Times New Roman" panose="02020603050405020304" pitchFamily="18" charset="0"/>
              </a:rPr>
              <a:t>zbatohet</a:t>
            </a:r>
            <a:r>
              <a:rPr lang="en-US" sz="2400" dirty="0">
                <a:latin typeface="Book Antiqua" panose="02040602050305030304" pitchFamily="18" charset="0"/>
                <a:cs typeface="Times New Roman" panose="02020603050405020304" pitchFamily="18" charset="0"/>
              </a:rPr>
              <a:t> ne </a:t>
            </a:r>
            <a:r>
              <a:rPr lang="en-US" sz="2400" dirty="0" err="1">
                <a:latin typeface="Book Antiqua" panose="02040602050305030304" pitchFamily="18" charset="0"/>
                <a:cs typeface="Times New Roman" panose="02020603050405020304" pitchFamily="18" charset="0"/>
              </a:rPr>
              <a:t>ligjin</a:t>
            </a:r>
            <a:r>
              <a:rPr lang="en-US" sz="2400" dirty="0">
                <a:latin typeface="Book Antiqua" panose="02040602050305030304" pitchFamily="18" charset="0"/>
                <a:cs typeface="Times New Roman" panose="02020603050405020304" pitchFamily="18" charset="0"/>
              </a:rPr>
              <a:t> e </a:t>
            </a:r>
            <a:r>
              <a:rPr lang="en-US" sz="2400" dirty="0" err="1">
                <a:latin typeface="Book Antiqua" panose="02040602050305030304" pitchFamily="18" charset="0"/>
                <a:cs typeface="Times New Roman" panose="02020603050405020304" pitchFamily="18" charset="0"/>
              </a:rPr>
              <a:t>tij</a:t>
            </a:r>
            <a:r>
              <a:rPr lang="en-US" sz="2400" dirty="0">
                <a:latin typeface="Book Antiqua" panose="02040602050305030304" pitchFamily="18" charset="0"/>
                <a:cs typeface="Times New Roman" panose="02020603050405020304" pitchFamily="18" charset="0"/>
              </a:rPr>
              <a:t> penal;</a:t>
            </a:r>
          </a:p>
          <a:p>
            <a:pPr algn="just"/>
            <a:r>
              <a:rPr lang="en-US" sz="2400" dirty="0">
                <a:latin typeface="Book Antiqua" panose="02040602050305030304" pitchFamily="18" charset="0"/>
                <a:cs typeface="Times New Roman" panose="02020603050405020304" pitchFamily="18" charset="0"/>
              </a:rPr>
              <a:t>b) </a:t>
            </a:r>
            <a:r>
              <a:rPr lang="en-US" sz="2400" dirty="0" err="1">
                <a:latin typeface="Book Antiqua" panose="02040602050305030304" pitchFamily="18" charset="0"/>
                <a:cs typeface="Times New Roman" panose="02020603050405020304" pitchFamily="18" charset="0"/>
              </a:rPr>
              <a:t>termi</a:t>
            </a:r>
            <a:r>
              <a:rPr lang="en-US" sz="2400" dirty="0">
                <a:latin typeface="Book Antiqua" panose="02040602050305030304" pitchFamily="18" charset="0"/>
                <a:cs typeface="Times New Roman" panose="02020603050405020304" pitchFamily="18" charset="0"/>
              </a:rPr>
              <a:t> </a:t>
            </a:r>
            <a:r>
              <a:rPr lang="en-US" sz="2400" b="1" dirty="0">
                <a:latin typeface="Book Antiqua" panose="02040602050305030304" pitchFamily="18" charset="0"/>
                <a:cs typeface="Times New Roman" panose="02020603050405020304" pitchFamily="18" charset="0"/>
              </a:rPr>
              <a:t>"</a:t>
            </a:r>
            <a:r>
              <a:rPr lang="en-US" sz="2400" b="1" dirty="0" err="1">
                <a:latin typeface="Book Antiqua" panose="02040602050305030304" pitchFamily="18" charset="0"/>
                <a:cs typeface="Times New Roman" panose="02020603050405020304" pitchFamily="18" charset="0"/>
              </a:rPr>
              <a:t>gjyqtar</a:t>
            </a:r>
            <a:r>
              <a:rPr lang="en-US" sz="2400" b="1" dirty="0">
                <a:latin typeface="Book Antiqua" panose="02040602050305030304" pitchFamily="18" charset="0"/>
                <a:cs typeface="Times New Roman" panose="02020603050405020304" pitchFamily="18" charset="0"/>
              </a:rPr>
              <a:t>" </a:t>
            </a:r>
            <a:r>
              <a:rPr lang="en-US" sz="2400" dirty="0" err="1">
                <a:latin typeface="Book Antiqua" panose="02040602050305030304" pitchFamily="18" charset="0"/>
                <a:cs typeface="Times New Roman" panose="02020603050405020304" pitchFamily="18" charset="0"/>
              </a:rPr>
              <a:t>i</a:t>
            </a:r>
            <a:r>
              <a:rPr lang="en-US" sz="2400" dirty="0">
                <a:latin typeface="Book Antiqua" panose="02040602050305030304" pitchFamily="18" charset="0"/>
                <a:cs typeface="Times New Roman" panose="02020603050405020304" pitchFamily="18" charset="0"/>
              </a:rPr>
              <a:t> </a:t>
            </a:r>
            <a:r>
              <a:rPr lang="en-US" sz="2400" dirty="0" err="1">
                <a:latin typeface="Book Antiqua" panose="02040602050305030304" pitchFamily="18" charset="0"/>
                <a:cs typeface="Times New Roman" panose="02020603050405020304" pitchFamily="18" charset="0"/>
              </a:rPr>
              <a:t>referohet</a:t>
            </a:r>
            <a:r>
              <a:rPr lang="en-US" sz="2400" dirty="0">
                <a:latin typeface="Book Antiqua" panose="02040602050305030304" pitchFamily="18" charset="0"/>
                <a:cs typeface="Times New Roman" panose="02020603050405020304" pitchFamily="18" charset="0"/>
              </a:rPr>
              <a:t> </a:t>
            </a:r>
            <a:r>
              <a:rPr lang="en-US" sz="2400" dirty="0" err="1">
                <a:latin typeface="Book Antiqua" panose="02040602050305030304" pitchFamily="18" charset="0"/>
                <a:cs typeface="Times New Roman" panose="02020603050405020304" pitchFamily="18" charset="0"/>
              </a:rPr>
              <a:t>paragrafit</a:t>
            </a:r>
            <a:r>
              <a:rPr lang="en-US" sz="2400" dirty="0">
                <a:latin typeface="Book Antiqua" panose="02040602050305030304" pitchFamily="18" charset="0"/>
                <a:cs typeface="Times New Roman" panose="02020603050405020304" pitchFamily="18" charset="0"/>
              </a:rPr>
              <a:t> </a:t>
            </a:r>
            <a:r>
              <a:rPr lang="en-US" sz="2400" dirty="0" err="1">
                <a:latin typeface="Book Antiqua" panose="02040602050305030304" pitchFamily="18" charset="0"/>
                <a:cs typeface="Times New Roman" panose="02020603050405020304" pitchFamily="18" charset="0"/>
              </a:rPr>
              <a:t>te</a:t>
            </a:r>
            <a:r>
              <a:rPr lang="en-US" sz="2400" dirty="0">
                <a:latin typeface="Book Antiqua" panose="02040602050305030304" pitchFamily="18" charset="0"/>
                <a:cs typeface="Times New Roman" panose="02020603050405020304" pitchFamily="18" charset="0"/>
              </a:rPr>
              <a:t> </a:t>
            </a:r>
            <a:r>
              <a:rPr lang="en-US" sz="2400" dirty="0" err="1">
                <a:latin typeface="Book Antiqua" panose="02040602050305030304" pitchFamily="18" charset="0"/>
                <a:cs typeface="Times New Roman" panose="02020603050405020304" pitchFamily="18" charset="0"/>
              </a:rPr>
              <a:t>mësipërm</a:t>
            </a:r>
            <a:r>
              <a:rPr lang="en-US" sz="2400" dirty="0">
                <a:latin typeface="Book Antiqua" panose="02040602050305030304" pitchFamily="18" charset="0"/>
                <a:cs typeface="Times New Roman" panose="02020603050405020304" pitchFamily="18" charset="0"/>
              </a:rPr>
              <a:t> "a" </a:t>
            </a:r>
            <a:r>
              <a:rPr lang="en-US" sz="2400" dirty="0" err="1">
                <a:latin typeface="Book Antiqua" panose="02040602050305030304" pitchFamily="18" charset="0"/>
                <a:cs typeface="Times New Roman" panose="02020603050405020304" pitchFamily="18" charset="0"/>
              </a:rPr>
              <a:t>dhe</a:t>
            </a:r>
            <a:r>
              <a:rPr lang="en-US" sz="2400" dirty="0">
                <a:latin typeface="Book Antiqua" panose="02040602050305030304" pitchFamily="18" charset="0"/>
                <a:cs typeface="Times New Roman" panose="02020603050405020304" pitchFamily="18" charset="0"/>
              </a:rPr>
              <a:t> </a:t>
            </a:r>
            <a:r>
              <a:rPr lang="en-US" sz="2400" b="1" dirty="0" err="1">
                <a:latin typeface="Book Antiqua" panose="02040602050305030304" pitchFamily="18" charset="0"/>
                <a:cs typeface="Times New Roman" panose="02020603050405020304" pitchFamily="18" charset="0"/>
              </a:rPr>
              <a:t>përfshin</a:t>
            </a:r>
            <a:r>
              <a:rPr lang="en-US" sz="2400" b="1" dirty="0">
                <a:latin typeface="Book Antiqua" panose="02040602050305030304" pitchFamily="18" charset="0"/>
                <a:cs typeface="Times New Roman" panose="02020603050405020304" pitchFamily="18" charset="0"/>
              </a:rPr>
              <a:t> </a:t>
            </a:r>
            <a:r>
              <a:rPr lang="en-US" sz="2400" b="1" dirty="0" err="1">
                <a:latin typeface="Book Antiqua" panose="02040602050305030304" pitchFamily="18" charset="0"/>
                <a:cs typeface="Times New Roman" panose="02020603050405020304" pitchFamily="18" charset="0"/>
              </a:rPr>
              <a:t>prokuroret</a:t>
            </a:r>
            <a:r>
              <a:rPr lang="en-US" sz="2400" b="1" dirty="0">
                <a:latin typeface="Book Antiqua" panose="02040602050305030304" pitchFamily="18" charset="0"/>
                <a:cs typeface="Times New Roman" panose="02020603050405020304" pitchFamily="18" charset="0"/>
              </a:rPr>
              <a:t> </a:t>
            </a:r>
            <a:r>
              <a:rPr lang="en-US" sz="2400" b="1" dirty="0" err="1">
                <a:latin typeface="Book Antiqua" panose="02040602050305030304" pitchFamily="18" charset="0"/>
                <a:cs typeface="Times New Roman" panose="02020603050405020304" pitchFamily="18" charset="0"/>
              </a:rPr>
              <a:t>dhe</a:t>
            </a:r>
            <a:r>
              <a:rPr lang="en-US" sz="2400" b="1" dirty="0">
                <a:latin typeface="Book Antiqua" panose="02040602050305030304" pitchFamily="18" charset="0"/>
                <a:cs typeface="Times New Roman" panose="02020603050405020304" pitchFamily="18" charset="0"/>
              </a:rPr>
              <a:t> </a:t>
            </a:r>
            <a:r>
              <a:rPr lang="en-US" sz="2400" b="1" dirty="0" err="1">
                <a:latin typeface="Book Antiqua" panose="02040602050305030304" pitchFamily="18" charset="0"/>
                <a:cs typeface="Times New Roman" panose="02020603050405020304" pitchFamily="18" charset="0"/>
              </a:rPr>
              <a:t>mbajtësit</a:t>
            </a:r>
            <a:r>
              <a:rPr lang="en-US" sz="2400" b="1" dirty="0">
                <a:latin typeface="Book Antiqua" panose="02040602050305030304" pitchFamily="18" charset="0"/>
                <a:cs typeface="Times New Roman" panose="02020603050405020304" pitchFamily="18" charset="0"/>
              </a:rPr>
              <a:t> e </a:t>
            </a:r>
            <a:r>
              <a:rPr lang="en-US" sz="2400" b="1" dirty="0" err="1">
                <a:latin typeface="Book Antiqua" panose="02040602050305030304" pitchFamily="18" charset="0"/>
                <a:cs typeface="Times New Roman" panose="02020603050405020304" pitchFamily="18" charset="0"/>
              </a:rPr>
              <a:t>shërbimeve</a:t>
            </a:r>
            <a:r>
              <a:rPr lang="en-US" sz="2400" b="1" dirty="0">
                <a:latin typeface="Book Antiqua" panose="02040602050305030304" pitchFamily="18" charset="0"/>
                <a:cs typeface="Times New Roman" panose="02020603050405020304" pitchFamily="18" charset="0"/>
              </a:rPr>
              <a:t> </a:t>
            </a:r>
            <a:r>
              <a:rPr lang="en-US" sz="2400" b="1" dirty="0" err="1">
                <a:latin typeface="Book Antiqua" panose="02040602050305030304" pitchFamily="18" charset="0"/>
                <a:cs typeface="Times New Roman" panose="02020603050405020304" pitchFamily="18" charset="0"/>
              </a:rPr>
              <a:t>gjyqësore</a:t>
            </a:r>
            <a:r>
              <a:rPr lang="en-US" sz="2400" b="1" dirty="0">
                <a:latin typeface="Book Antiqua" panose="02040602050305030304" pitchFamily="18" charset="0"/>
                <a:cs typeface="Times New Roman" panose="02020603050405020304" pitchFamily="18" charset="0"/>
              </a:rPr>
              <a:t>;</a:t>
            </a:r>
          </a:p>
          <a:p>
            <a:pPr algn="just"/>
            <a:r>
              <a:rPr lang="en-US" sz="2400" dirty="0">
                <a:latin typeface="Book Antiqua" panose="02040602050305030304" pitchFamily="18" charset="0"/>
                <a:cs typeface="Times New Roman" panose="02020603050405020304" pitchFamily="18" charset="0"/>
              </a:rPr>
              <a:t>c) ne </a:t>
            </a:r>
            <a:r>
              <a:rPr lang="en-US" sz="2400" dirty="0" err="1">
                <a:latin typeface="Book Antiqua" panose="02040602050305030304" pitchFamily="18" charset="0"/>
                <a:cs typeface="Times New Roman" panose="02020603050405020304" pitchFamily="18" charset="0"/>
              </a:rPr>
              <a:t>rastin</a:t>
            </a:r>
            <a:r>
              <a:rPr lang="en-US" sz="2400" dirty="0">
                <a:latin typeface="Book Antiqua" panose="02040602050305030304" pitchFamily="18" charset="0"/>
                <a:cs typeface="Times New Roman" panose="02020603050405020304" pitchFamily="18" charset="0"/>
              </a:rPr>
              <a:t> e </a:t>
            </a:r>
            <a:r>
              <a:rPr lang="en-US" sz="2400" dirty="0" err="1">
                <a:latin typeface="Book Antiqua" panose="02040602050305030304" pitchFamily="18" charset="0"/>
                <a:cs typeface="Times New Roman" panose="02020603050405020304" pitchFamily="18" charset="0"/>
              </a:rPr>
              <a:t>procedimeve</a:t>
            </a:r>
            <a:r>
              <a:rPr lang="en-US" sz="2400" dirty="0">
                <a:latin typeface="Book Antiqua" panose="02040602050305030304" pitchFamily="18" charset="0"/>
                <a:cs typeface="Times New Roman" panose="02020603050405020304" pitchFamily="18" charset="0"/>
              </a:rPr>
              <a:t> </a:t>
            </a:r>
            <a:r>
              <a:rPr lang="en-US" sz="2400" dirty="0" err="1">
                <a:latin typeface="Book Antiqua" panose="02040602050305030304" pitchFamily="18" charset="0"/>
                <a:cs typeface="Times New Roman" panose="02020603050405020304" pitchFamily="18" charset="0"/>
              </a:rPr>
              <a:t>qe</a:t>
            </a:r>
            <a:r>
              <a:rPr lang="en-US" sz="2400" dirty="0">
                <a:latin typeface="Book Antiqua" panose="02040602050305030304" pitchFamily="18" charset="0"/>
                <a:cs typeface="Times New Roman" panose="02020603050405020304" pitchFamily="18" charset="0"/>
              </a:rPr>
              <a:t> </a:t>
            </a:r>
            <a:r>
              <a:rPr lang="en-US" sz="2400" dirty="0" err="1">
                <a:latin typeface="Book Antiqua" panose="02040602050305030304" pitchFamily="18" charset="0"/>
                <a:cs typeface="Times New Roman" panose="02020603050405020304" pitchFamily="18" charset="0"/>
              </a:rPr>
              <a:t>përfshijnë</a:t>
            </a:r>
            <a:r>
              <a:rPr lang="en-US" sz="2400" dirty="0">
                <a:latin typeface="Book Antiqua" panose="02040602050305030304" pitchFamily="18" charset="0"/>
                <a:cs typeface="Times New Roman" panose="02020603050405020304" pitchFamily="18" charset="0"/>
              </a:rPr>
              <a:t> </a:t>
            </a:r>
            <a:r>
              <a:rPr lang="en-US" sz="2400" dirty="0" err="1">
                <a:latin typeface="Book Antiqua" panose="02040602050305030304" pitchFamily="18" charset="0"/>
                <a:cs typeface="Times New Roman" panose="02020603050405020304" pitchFamily="18" charset="0"/>
              </a:rPr>
              <a:t>një</a:t>
            </a:r>
            <a:r>
              <a:rPr lang="en-US" sz="2400" dirty="0">
                <a:latin typeface="Book Antiqua" panose="02040602050305030304" pitchFamily="18" charset="0"/>
                <a:cs typeface="Times New Roman" panose="02020603050405020304" pitchFamily="18" charset="0"/>
              </a:rPr>
              <a:t> </a:t>
            </a:r>
            <a:r>
              <a:rPr lang="en-US" sz="2400" dirty="0" err="1">
                <a:latin typeface="Book Antiqua" panose="02040602050305030304" pitchFamily="18" charset="0"/>
                <a:cs typeface="Times New Roman" panose="02020603050405020304" pitchFamily="18" charset="0"/>
              </a:rPr>
              <a:t>zyrtar</a:t>
            </a:r>
            <a:r>
              <a:rPr lang="en-US" sz="2400" dirty="0">
                <a:latin typeface="Book Antiqua" panose="02040602050305030304" pitchFamily="18" charset="0"/>
                <a:cs typeface="Times New Roman" panose="02020603050405020304" pitchFamily="18" charset="0"/>
              </a:rPr>
              <a:t> </a:t>
            </a:r>
            <a:r>
              <a:rPr lang="en-US" sz="2400" dirty="0" err="1">
                <a:latin typeface="Book Antiqua" panose="02040602050305030304" pitchFamily="18" charset="0"/>
                <a:cs typeface="Times New Roman" panose="02020603050405020304" pitchFamily="18" charset="0"/>
              </a:rPr>
              <a:t>publik</a:t>
            </a:r>
            <a:r>
              <a:rPr lang="en-US" sz="2400" dirty="0">
                <a:latin typeface="Book Antiqua" panose="02040602050305030304" pitchFamily="18" charset="0"/>
                <a:cs typeface="Times New Roman" panose="02020603050405020304" pitchFamily="18" charset="0"/>
              </a:rPr>
              <a:t> </a:t>
            </a:r>
            <a:r>
              <a:rPr lang="en-US" sz="2400" dirty="0" err="1">
                <a:latin typeface="Book Antiqua" panose="02040602050305030304" pitchFamily="18" charset="0"/>
                <a:cs typeface="Times New Roman" panose="02020603050405020304" pitchFamily="18" charset="0"/>
              </a:rPr>
              <a:t>te</a:t>
            </a:r>
            <a:r>
              <a:rPr lang="en-US" sz="2400" dirty="0">
                <a:latin typeface="Book Antiqua" panose="02040602050305030304" pitchFamily="18" charset="0"/>
                <a:cs typeface="Times New Roman" panose="02020603050405020304" pitchFamily="18" charset="0"/>
              </a:rPr>
              <a:t> </a:t>
            </a:r>
            <a:r>
              <a:rPr lang="en-US" sz="2400" dirty="0" err="1">
                <a:latin typeface="Book Antiqua" panose="02040602050305030304" pitchFamily="18" charset="0"/>
                <a:cs typeface="Times New Roman" panose="02020603050405020304" pitchFamily="18" charset="0"/>
              </a:rPr>
              <a:t>një</a:t>
            </a:r>
            <a:r>
              <a:rPr lang="en-US" sz="2400" dirty="0">
                <a:latin typeface="Book Antiqua" panose="02040602050305030304" pitchFamily="18" charset="0"/>
                <a:cs typeface="Times New Roman" panose="02020603050405020304" pitchFamily="18" charset="0"/>
              </a:rPr>
              <a:t> </a:t>
            </a:r>
            <a:r>
              <a:rPr lang="en-US" sz="2400" dirty="0" err="1">
                <a:latin typeface="Book Antiqua" panose="02040602050305030304" pitchFamily="18" charset="0"/>
                <a:cs typeface="Times New Roman" panose="02020603050405020304" pitchFamily="18" charset="0"/>
              </a:rPr>
              <a:t>shteti</a:t>
            </a:r>
            <a:r>
              <a:rPr lang="en-US" sz="2400" dirty="0">
                <a:latin typeface="Book Antiqua" panose="02040602050305030304" pitchFamily="18" charset="0"/>
                <a:cs typeface="Times New Roman" panose="02020603050405020304" pitchFamily="18" charset="0"/>
              </a:rPr>
              <a:t> </a:t>
            </a:r>
            <a:r>
              <a:rPr lang="en-US" sz="2400" dirty="0" err="1">
                <a:latin typeface="Book Antiqua" panose="02040602050305030304" pitchFamily="18" charset="0"/>
                <a:cs typeface="Times New Roman" panose="02020603050405020304" pitchFamily="18" charset="0"/>
              </a:rPr>
              <a:t>tjetër</a:t>
            </a:r>
            <a:r>
              <a:rPr lang="en-US" sz="2400" dirty="0">
                <a:latin typeface="Book Antiqua" panose="02040602050305030304" pitchFamily="18" charset="0"/>
                <a:cs typeface="Times New Roman" panose="02020603050405020304" pitchFamily="18" charset="0"/>
              </a:rPr>
              <a:t>, </a:t>
            </a:r>
            <a:r>
              <a:rPr lang="en-US" sz="2400" dirty="0" err="1">
                <a:latin typeface="Book Antiqua" panose="02040602050305030304" pitchFamily="18" charset="0"/>
                <a:cs typeface="Times New Roman" panose="02020603050405020304" pitchFamily="18" charset="0"/>
              </a:rPr>
              <a:t>shteti</a:t>
            </a:r>
            <a:r>
              <a:rPr lang="en-US" sz="2400" dirty="0">
                <a:latin typeface="Book Antiqua" panose="02040602050305030304" pitchFamily="18" charset="0"/>
                <a:cs typeface="Times New Roman" panose="02020603050405020304" pitchFamily="18" charset="0"/>
              </a:rPr>
              <a:t> </a:t>
            </a:r>
            <a:r>
              <a:rPr lang="en-US" sz="2400" dirty="0" err="1">
                <a:latin typeface="Book Antiqua" panose="02040602050305030304" pitchFamily="18" charset="0"/>
                <a:cs typeface="Times New Roman" panose="02020603050405020304" pitchFamily="18" charset="0"/>
              </a:rPr>
              <a:t>procedues</a:t>
            </a:r>
            <a:r>
              <a:rPr lang="en-US" sz="2400" dirty="0">
                <a:latin typeface="Book Antiqua" panose="02040602050305030304" pitchFamily="18" charset="0"/>
                <a:cs typeface="Times New Roman" panose="02020603050405020304" pitchFamily="18" charset="0"/>
              </a:rPr>
              <a:t> </a:t>
            </a:r>
            <a:r>
              <a:rPr lang="en-US" sz="2400" dirty="0" err="1">
                <a:latin typeface="Book Antiqua" panose="02040602050305030304" pitchFamily="18" charset="0"/>
                <a:cs typeface="Times New Roman" panose="02020603050405020304" pitchFamily="18" charset="0"/>
              </a:rPr>
              <a:t>mund</a:t>
            </a:r>
            <a:r>
              <a:rPr lang="en-US" sz="2400" dirty="0">
                <a:latin typeface="Book Antiqua" panose="02040602050305030304" pitchFamily="18" charset="0"/>
                <a:cs typeface="Times New Roman" panose="02020603050405020304" pitchFamily="18" charset="0"/>
              </a:rPr>
              <a:t> </a:t>
            </a:r>
            <a:r>
              <a:rPr lang="en-US" sz="2400" dirty="0" err="1">
                <a:latin typeface="Book Antiqua" panose="02040602050305030304" pitchFamily="18" charset="0"/>
                <a:cs typeface="Times New Roman" panose="02020603050405020304" pitchFamily="18" charset="0"/>
              </a:rPr>
              <a:t>te</a:t>
            </a:r>
            <a:r>
              <a:rPr lang="en-US" sz="2400" dirty="0">
                <a:latin typeface="Book Antiqua" panose="02040602050305030304" pitchFamily="18" charset="0"/>
                <a:cs typeface="Times New Roman" panose="02020603050405020304" pitchFamily="18" charset="0"/>
              </a:rPr>
              <a:t> </a:t>
            </a:r>
            <a:r>
              <a:rPr lang="en-US" sz="2400" dirty="0" err="1">
                <a:latin typeface="Book Antiqua" panose="02040602050305030304" pitchFamily="18" charset="0"/>
                <a:cs typeface="Times New Roman" panose="02020603050405020304" pitchFamily="18" charset="0"/>
              </a:rPr>
              <a:t>zbatoje</a:t>
            </a:r>
            <a:r>
              <a:rPr lang="en-US" sz="2400" dirty="0">
                <a:latin typeface="Book Antiqua" panose="02040602050305030304" pitchFamily="18" charset="0"/>
                <a:cs typeface="Times New Roman" panose="02020603050405020304" pitchFamily="18" charset="0"/>
              </a:rPr>
              <a:t> </a:t>
            </a:r>
            <a:r>
              <a:rPr lang="en-US" sz="2400" dirty="0" err="1">
                <a:latin typeface="Book Antiqua" panose="02040602050305030304" pitchFamily="18" charset="0"/>
                <a:cs typeface="Times New Roman" panose="02020603050405020304" pitchFamily="18" charset="0"/>
              </a:rPr>
              <a:t>përkufizimin</a:t>
            </a:r>
            <a:r>
              <a:rPr lang="en-US" sz="2400" dirty="0">
                <a:latin typeface="Book Antiqua" panose="02040602050305030304" pitchFamily="18" charset="0"/>
                <a:cs typeface="Times New Roman" panose="02020603050405020304" pitchFamily="18" charset="0"/>
              </a:rPr>
              <a:t> e </a:t>
            </a:r>
            <a:r>
              <a:rPr lang="en-US" sz="2400" dirty="0" err="1">
                <a:latin typeface="Book Antiqua" panose="02040602050305030304" pitchFamily="18" charset="0"/>
                <a:cs typeface="Times New Roman" panose="02020603050405020304" pitchFamily="18" charset="0"/>
              </a:rPr>
              <a:t>zyrtarit</a:t>
            </a:r>
            <a:r>
              <a:rPr lang="en-US" sz="2400" dirty="0">
                <a:latin typeface="Book Antiqua" panose="02040602050305030304" pitchFamily="18" charset="0"/>
                <a:cs typeface="Times New Roman" panose="02020603050405020304" pitchFamily="18" charset="0"/>
              </a:rPr>
              <a:t> </a:t>
            </a:r>
            <a:r>
              <a:rPr lang="en-US" sz="2400" dirty="0" err="1">
                <a:latin typeface="Book Antiqua" panose="02040602050305030304" pitchFamily="18" charset="0"/>
                <a:cs typeface="Times New Roman" panose="02020603050405020304" pitchFamily="18" charset="0"/>
              </a:rPr>
              <a:t>publik</a:t>
            </a:r>
            <a:r>
              <a:rPr lang="en-US" sz="2400" dirty="0">
                <a:latin typeface="Book Antiqua" panose="02040602050305030304" pitchFamily="18" charset="0"/>
                <a:cs typeface="Times New Roman" panose="02020603050405020304" pitchFamily="18" charset="0"/>
              </a:rPr>
              <a:t>, </a:t>
            </a:r>
            <a:r>
              <a:rPr lang="en-US" sz="2400" dirty="0" err="1">
                <a:latin typeface="Book Antiqua" panose="02040602050305030304" pitchFamily="18" charset="0"/>
                <a:cs typeface="Times New Roman" panose="02020603050405020304" pitchFamily="18" charset="0"/>
              </a:rPr>
              <a:t>vetëm</a:t>
            </a:r>
            <a:r>
              <a:rPr lang="en-US" sz="2400" dirty="0">
                <a:latin typeface="Book Antiqua" panose="02040602050305030304" pitchFamily="18" charset="0"/>
                <a:cs typeface="Times New Roman" panose="02020603050405020304" pitchFamily="18" charset="0"/>
              </a:rPr>
              <a:t> ne </a:t>
            </a:r>
            <a:r>
              <a:rPr lang="en-US" sz="2400" dirty="0" err="1">
                <a:latin typeface="Book Antiqua" panose="02040602050305030304" pitchFamily="18" charset="0"/>
                <a:cs typeface="Times New Roman" panose="02020603050405020304" pitchFamily="18" charset="0"/>
              </a:rPr>
              <a:t>rast</a:t>
            </a:r>
            <a:r>
              <a:rPr lang="en-US" sz="2400" dirty="0">
                <a:latin typeface="Book Antiqua" panose="02040602050305030304" pitchFamily="18" charset="0"/>
                <a:cs typeface="Times New Roman" panose="02020603050405020304" pitchFamily="18" charset="0"/>
              </a:rPr>
              <a:t> se </a:t>
            </a:r>
            <a:r>
              <a:rPr lang="en-US" sz="2400" dirty="0" err="1">
                <a:latin typeface="Book Antiqua" panose="02040602050305030304" pitchFamily="18" charset="0"/>
                <a:cs typeface="Times New Roman" panose="02020603050405020304" pitchFamily="18" charset="0"/>
              </a:rPr>
              <a:t>ky</a:t>
            </a:r>
            <a:r>
              <a:rPr lang="en-US" sz="2400" dirty="0">
                <a:latin typeface="Book Antiqua" panose="02040602050305030304" pitchFamily="18" charset="0"/>
                <a:cs typeface="Times New Roman" panose="02020603050405020304" pitchFamily="18" charset="0"/>
              </a:rPr>
              <a:t> </a:t>
            </a:r>
            <a:r>
              <a:rPr lang="en-US" sz="2400" dirty="0" err="1">
                <a:latin typeface="Book Antiqua" panose="02040602050305030304" pitchFamily="18" charset="0"/>
                <a:cs typeface="Times New Roman" panose="02020603050405020304" pitchFamily="18" charset="0"/>
              </a:rPr>
              <a:t>përkufizim</a:t>
            </a:r>
            <a:r>
              <a:rPr lang="en-US" sz="2400" dirty="0">
                <a:latin typeface="Book Antiqua" panose="02040602050305030304" pitchFamily="18" charset="0"/>
                <a:cs typeface="Times New Roman" panose="02020603050405020304" pitchFamily="18" charset="0"/>
              </a:rPr>
              <a:t> </a:t>
            </a:r>
            <a:r>
              <a:rPr lang="en-US" sz="2400" dirty="0" err="1">
                <a:latin typeface="Book Antiqua" panose="02040602050305030304" pitchFamily="18" charset="0"/>
                <a:cs typeface="Times New Roman" panose="02020603050405020304" pitchFamily="18" charset="0"/>
              </a:rPr>
              <a:t>përputhet</a:t>
            </a:r>
            <a:r>
              <a:rPr lang="en-US" sz="2400" dirty="0">
                <a:latin typeface="Book Antiqua" panose="02040602050305030304" pitchFamily="18" charset="0"/>
                <a:cs typeface="Times New Roman" panose="02020603050405020304" pitchFamily="18" charset="0"/>
              </a:rPr>
              <a:t> me </a:t>
            </a:r>
            <a:r>
              <a:rPr lang="en-US" sz="2400" dirty="0" err="1">
                <a:latin typeface="Book Antiqua" panose="02040602050305030304" pitchFamily="18" charset="0"/>
                <a:cs typeface="Times New Roman" panose="02020603050405020304" pitchFamily="18" charset="0"/>
              </a:rPr>
              <a:t>ligjin</a:t>
            </a:r>
            <a:r>
              <a:rPr lang="en-US" sz="2400" dirty="0">
                <a:latin typeface="Book Antiqua" panose="02040602050305030304" pitchFamily="18" charset="0"/>
                <a:cs typeface="Times New Roman" panose="02020603050405020304" pitchFamily="18" charset="0"/>
              </a:rPr>
              <a:t> e </a:t>
            </a:r>
            <a:r>
              <a:rPr lang="en-US" sz="2400" dirty="0" err="1">
                <a:latin typeface="Book Antiqua" panose="02040602050305030304" pitchFamily="18" charset="0"/>
                <a:cs typeface="Times New Roman" panose="02020603050405020304" pitchFamily="18" charset="0"/>
              </a:rPr>
              <a:t>tij</a:t>
            </a:r>
            <a:r>
              <a:rPr lang="en-US" sz="2400" dirty="0">
                <a:latin typeface="Book Antiqua" panose="02040602050305030304" pitchFamily="18" charset="0"/>
                <a:cs typeface="Times New Roman" panose="02020603050405020304" pitchFamily="18" charset="0"/>
              </a:rPr>
              <a:t> </a:t>
            </a:r>
            <a:r>
              <a:rPr lang="en-US" sz="2400" dirty="0" err="1">
                <a:latin typeface="Book Antiqua" panose="02040602050305030304" pitchFamily="18" charset="0"/>
                <a:cs typeface="Times New Roman" panose="02020603050405020304" pitchFamily="18" charset="0"/>
              </a:rPr>
              <a:t>kombëtar</a:t>
            </a:r>
            <a:r>
              <a:rPr lang="en-US" sz="2400" dirty="0">
                <a:latin typeface="Book Antiqua" panose="02040602050305030304" pitchFamily="18" charset="0"/>
                <a:cs typeface="Times New Roman" panose="02020603050405020304" pitchFamily="18" charset="0"/>
              </a:rPr>
              <a:t>";</a:t>
            </a:r>
          </a:p>
          <a:p>
            <a:pPr algn="just"/>
            <a:endParaRPr lang="en-US" sz="2400" b="1" dirty="0">
              <a:latin typeface="Book Antiqua" panose="02040602050305030304" pitchFamily="18" charset="0"/>
              <a:cs typeface="Times New Roman" panose="02020603050405020304" pitchFamily="18" charset="0"/>
            </a:endParaRPr>
          </a:p>
          <a:p>
            <a:pPr algn="just"/>
            <a:endParaRPr lang="en-US" sz="2400" dirty="0">
              <a:latin typeface="Book Antiqua" panose="02040602050305030304" pitchFamily="18" charset="0"/>
              <a:cs typeface="Times New Roman" panose="02020603050405020304" pitchFamily="18" charset="0"/>
            </a:endParaRPr>
          </a:p>
          <a:p>
            <a:pPr algn="just"/>
            <a:endParaRPr lang="en-US" sz="2400" dirty="0">
              <a:latin typeface="Book Antiqua" panose="02040602050305030304" pitchFamily="18" charset="0"/>
              <a:cs typeface="Times New Roman" panose="02020603050405020304" pitchFamily="18" charset="0"/>
            </a:endParaRPr>
          </a:p>
          <a:p>
            <a:endParaRPr lang="en-US" dirty="0"/>
          </a:p>
        </p:txBody>
      </p:sp>
      <p:sp>
        <p:nvSpPr>
          <p:cNvPr id="4" name="Slide Number Placeholder 3"/>
          <p:cNvSpPr>
            <a:spLocks noGrp="1"/>
          </p:cNvSpPr>
          <p:nvPr>
            <p:ph type="sldNum" sz="quarter" idx="4294967295"/>
          </p:nvPr>
        </p:nvSpPr>
        <p:spPr/>
        <p:txBody>
          <a:bodyPr/>
          <a:lstStyle/>
          <a:p>
            <a:fld id="{31AFC93A-3E11-4EED-8760-399847FD47CD}" type="slidenum">
              <a:rPr lang="en-US" smtClean="0"/>
              <a:pPr/>
              <a:t>10</a:t>
            </a:fld>
            <a:endParaRPr lang="en-US"/>
          </a:p>
        </p:txBody>
      </p:sp>
      <p:sp>
        <p:nvSpPr>
          <p:cNvPr id="5" name="Footer Placeholder 4"/>
          <p:cNvSpPr>
            <a:spLocks noGrp="1"/>
          </p:cNvSpPr>
          <p:nvPr>
            <p:ph type="ftr" sz="quarter" idx="16"/>
          </p:nvPr>
        </p:nvSpPr>
        <p:spPr/>
        <p:txBody>
          <a:bodyPr/>
          <a:lstStyle/>
          <a:p>
            <a:r>
              <a:rPr lang="en-US" smtClean="0"/>
              <a:t>S.Kllapi</a:t>
            </a:r>
            <a:endParaRPr lang="en-US"/>
          </a:p>
        </p:txBody>
      </p:sp>
    </p:spTree>
    <p:extLst>
      <p:ext uri="{BB962C8B-B14F-4D97-AF65-F5344CB8AC3E}">
        <p14:creationId xmlns:p14="http://schemas.microsoft.com/office/powerpoint/2010/main" val="311071072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err="1"/>
              <a:t>Funksionari</a:t>
            </a:r>
            <a:r>
              <a:rPr lang="en-US" dirty="0"/>
              <a:t> </a:t>
            </a:r>
            <a:r>
              <a:rPr lang="en-US" dirty="0" err="1"/>
              <a:t>publik</a:t>
            </a:r>
            <a:r>
              <a:rPr lang="en-US" dirty="0"/>
              <a:t> </a:t>
            </a:r>
            <a:r>
              <a:rPr lang="en-US" dirty="0" err="1"/>
              <a:t>dhe</a:t>
            </a:r>
            <a:r>
              <a:rPr lang="en-US" dirty="0"/>
              <a:t> </a:t>
            </a:r>
            <a:br>
              <a:rPr lang="en-US" dirty="0"/>
            </a:br>
            <a:r>
              <a:rPr lang="en-US" dirty="0" err="1"/>
              <a:t>Sherbimi</a:t>
            </a:r>
            <a:r>
              <a:rPr lang="en-US" dirty="0"/>
              <a:t> </a:t>
            </a:r>
            <a:r>
              <a:rPr lang="en-US" dirty="0" err="1"/>
              <a:t>Publik</a:t>
            </a:r>
            <a:endParaRPr lang="en-US" dirty="0"/>
          </a:p>
        </p:txBody>
      </p:sp>
      <p:sp>
        <p:nvSpPr>
          <p:cNvPr id="3" name="Content Placeholder 2"/>
          <p:cNvSpPr>
            <a:spLocks noGrp="1"/>
          </p:cNvSpPr>
          <p:nvPr>
            <p:ph sz="quarter" idx="1"/>
          </p:nvPr>
        </p:nvSpPr>
        <p:spPr/>
        <p:txBody>
          <a:bodyPr>
            <a:normAutofit fontScale="92500" lnSpcReduction="10000"/>
          </a:bodyPr>
          <a:lstStyle/>
          <a:p>
            <a:r>
              <a:rPr lang="en-US" b="1" dirty="0"/>
              <a:t>F</a:t>
            </a:r>
            <a:r>
              <a:rPr lang="sq-AL" b="1" dirty="0"/>
              <a:t>unksionar publik</a:t>
            </a:r>
            <a:endParaRPr lang="en-US" b="1" dirty="0"/>
          </a:p>
          <a:p>
            <a:r>
              <a:rPr lang="sq-AL" dirty="0"/>
              <a:t>Neni 357 i K.Penal italian “</a:t>
            </a:r>
            <a:r>
              <a:rPr lang="sq-AL" b="1" i="1" dirty="0"/>
              <a:t>Nocioni i zyrtarit publik</a:t>
            </a:r>
            <a:r>
              <a:rPr lang="sq-AL" dirty="0"/>
              <a:t>”:</a:t>
            </a:r>
            <a:endParaRPr lang="en-US" dirty="0"/>
          </a:p>
          <a:p>
            <a:pPr algn="just"/>
            <a:r>
              <a:rPr lang="sq-AL" dirty="0"/>
              <a:t> “</a:t>
            </a:r>
            <a:r>
              <a:rPr lang="sq-AL" i="1" dirty="0"/>
              <a:t>Për efekt të ligjit penal, janë funksionarë publikë, ata që ushtrojnë </a:t>
            </a:r>
            <a:r>
              <a:rPr lang="sq-AL" b="1" i="1" dirty="0"/>
              <a:t>një funksion publik legjislativ, gjyqësor apo administrativ</a:t>
            </a:r>
            <a:r>
              <a:rPr lang="sq-AL" i="1" dirty="0"/>
              <a:t>.</a:t>
            </a:r>
            <a:endParaRPr lang="en-US" dirty="0"/>
          </a:p>
          <a:p>
            <a:pPr algn="just">
              <a:buNone/>
            </a:pPr>
            <a:r>
              <a:rPr lang="sq-AL" i="1" dirty="0"/>
              <a:t> Me të njëjtat efekte </a:t>
            </a:r>
            <a:r>
              <a:rPr lang="sq-AL" b="1" i="1" dirty="0"/>
              <a:t>është publik funksioni administrativ i rregulluar nga normat e së drejtës publike ose nga akte autoritative</a:t>
            </a:r>
            <a:r>
              <a:rPr lang="sq-AL" i="1" dirty="0"/>
              <a:t> që karakterizohen nga form</a:t>
            </a:r>
            <a:r>
              <a:rPr lang="sq-AL" b="1" i="1" dirty="0"/>
              <a:t>imi ose manifestimi i vullnetit të administratës publike ose zhvillimit të pushteteve të saj autoritative ose </a:t>
            </a:r>
            <a:r>
              <a:rPr lang="en-US" b="1" i="1" dirty="0"/>
              <a:t>ç</a:t>
            </a:r>
            <a:r>
              <a:rPr lang="sq-AL" b="1" i="1" dirty="0" smtClean="0"/>
              <a:t>ertifikuese</a:t>
            </a:r>
            <a:r>
              <a:rPr lang="en-US" b="1" i="1" dirty="0" smtClean="0"/>
              <a:t>.</a:t>
            </a:r>
            <a:endParaRPr lang="en-US" dirty="0"/>
          </a:p>
          <a:p>
            <a:endParaRPr lang="en-US" dirty="0"/>
          </a:p>
          <a:p>
            <a:pPr>
              <a:buNone/>
            </a:pPr>
            <a:r>
              <a:rPr lang="sq-AL" b="1" dirty="0"/>
              <a:t> </a:t>
            </a:r>
            <a:endParaRPr lang="en-US" dirty="0"/>
          </a:p>
          <a:p>
            <a:pPr lvl="0">
              <a:buNone/>
            </a:pPr>
            <a:endParaRPr lang="en-US" dirty="0"/>
          </a:p>
          <a:p>
            <a:pPr algn="just"/>
            <a:endParaRPr lang="en-US" dirty="0"/>
          </a:p>
          <a:p>
            <a:pPr lvl="0" algn="just"/>
            <a:endParaRPr lang="en-US" dirty="0"/>
          </a:p>
          <a:p>
            <a:endParaRPr lang="en-US" dirty="0"/>
          </a:p>
        </p:txBody>
      </p:sp>
      <p:sp>
        <p:nvSpPr>
          <p:cNvPr id="5" name="Slide Number Placeholder 4"/>
          <p:cNvSpPr>
            <a:spLocks noGrp="1"/>
          </p:cNvSpPr>
          <p:nvPr>
            <p:ph type="sldNum" sz="quarter" idx="15"/>
          </p:nvPr>
        </p:nvSpPr>
        <p:spPr/>
        <p:txBody>
          <a:bodyPr/>
          <a:lstStyle/>
          <a:p>
            <a:fld id="{B6F15528-21DE-4FAA-801E-634DDDAF4B2B}" type="slidenum">
              <a:rPr lang="en-US" smtClean="0"/>
              <a:pPr/>
              <a:t>11</a:t>
            </a:fld>
            <a:endParaRPr lang="en-US"/>
          </a:p>
        </p:txBody>
      </p:sp>
      <p:sp>
        <p:nvSpPr>
          <p:cNvPr id="4" name="Footer Placeholder 3"/>
          <p:cNvSpPr>
            <a:spLocks noGrp="1"/>
          </p:cNvSpPr>
          <p:nvPr>
            <p:ph type="ftr" sz="quarter" idx="16"/>
          </p:nvPr>
        </p:nvSpPr>
        <p:spPr/>
        <p:txBody>
          <a:bodyPr/>
          <a:lstStyle/>
          <a:p>
            <a:r>
              <a:rPr lang="en-US" smtClean="0"/>
              <a:t>S.Kllapi</a:t>
            </a:r>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err="1"/>
              <a:t>Funksionari</a:t>
            </a:r>
            <a:r>
              <a:rPr lang="en-US" dirty="0"/>
              <a:t> </a:t>
            </a:r>
            <a:r>
              <a:rPr lang="en-US" dirty="0" err="1"/>
              <a:t>publik</a:t>
            </a:r>
            <a:r>
              <a:rPr lang="en-US" dirty="0"/>
              <a:t> </a:t>
            </a:r>
            <a:r>
              <a:rPr lang="en-US" dirty="0" err="1"/>
              <a:t>dhe</a:t>
            </a:r>
            <a:r>
              <a:rPr lang="en-US" dirty="0"/>
              <a:t> </a:t>
            </a:r>
            <a:br>
              <a:rPr lang="en-US" dirty="0"/>
            </a:br>
            <a:r>
              <a:rPr lang="en-US" dirty="0" err="1"/>
              <a:t>Sherbimi</a:t>
            </a:r>
            <a:r>
              <a:rPr lang="en-US" dirty="0"/>
              <a:t> </a:t>
            </a:r>
            <a:r>
              <a:rPr lang="en-US" dirty="0" err="1"/>
              <a:t>Publik</a:t>
            </a:r>
            <a:endParaRPr lang="en-US" dirty="0"/>
          </a:p>
        </p:txBody>
      </p:sp>
      <p:sp>
        <p:nvSpPr>
          <p:cNvPr id="3" name="Content Placeholder 2"/>
          <p:cNvSpPr>
            <a:spLocks noGrp="1"/>
          </p:cNvSpPr>
          <p:nvPr>
            <p:ph sz="quarter" idx="1"/>
          </p:nvPr>
        </p:nvSpPr>
        <p:spPr/>
        <p:txBody>
          <a:bodyPr>
            <a:normAutofit lnSpcReduction="10000"/>
          </a:bodyPr>
          <a:lstStyle/>
          <a:p>
            <a:r>
              <a:rPr lang="sq-AL" b="1" dirty="0"/>
              <a:t>Shërbim publik</a:t>
            </a:r>
            <a:endParaRPr lang="en-US" b="1" dirty="0"/>
          </a:p>
          <a:p>
            <a:r>
              <a:rPr lang="sq-AL" dirty="0"/>
              <a:t>Neni 358</a:t>
            </a:r>
            <a:r>
              <a:rPr lang="sq-AL" b="1" dirty="0"/>
              <a:t> </a:t>
            </a:r>
            <a:r>
              <a:rPr lang="sq-AL" dirty="0"/>
              <a:t>i K.Penal italian </a:t>
            </a:r>
            <a:r>
              <a:rPr lang="sq-AL" b="1" dirty="0"/>
              <a:t>“</a:t>
            </a:r>
            <a:r>
              <a:rPr lang="sq-AL" b="1" i="1" dirty="0"/>
              <a:t>Nocioni i personit të ngarkuar me një shërbim publik</a:t>
            </a:r>
            <a:r>
              <a:rPr lang="sq-AL" b="1" dirty="0"/>
              <a:t>”:</a:t>
            </a:r>
            <a:endParaRPr lang="en-US" dirty="0"/>
          </a:p>
          <a:p>
            <a:pPr algn="just">
              <a:buNone/>
            </a:pPr>
            <a:r>
              <a:rPr lang="sq-AL" dirty="0"/>
              <a:t> “</a:t>
            </a:r>
            <a:r>
              <a:rPr lang="sq-AL" i="1" dirty="0"/>
              <a:t>Për efekt të ligjit penal, quhen të ngarkuar me një shërbim publik </a:t>
            </a:r>
            <a:r>
              <a:rPr lang="sq-AL" b="1" i="1" dirty="0"/>
              <a:t>ata të cilët me cfaredo titulli ofrojnë shërbim publik</a:t>
            </a:r>
            <a:r>
              <a:rPr lang="sq-AL" i="1" dirty="0"/>
              <a:t>.</a:t>
            </a:r>
            <a:endParaRPr lang="en-US" dirty="0"/>
          </a:p>
          <a:p>
            <a:pPr algn="just">
              <a:buNone/>
            </a:pPr>
            <a:r>
              <a:rPr lang="en-GB" i="1" dirty="0" smtClean="0"/>
              <a:t>   </a:t>
            </a:r>
            <a:r>
              <a:rPr lang="sq-AL" i="1" dirty="0" smtClean="0"/>
              <a:t>Me </a:t>
            </a:r>
            <a:r>
              <a:rPr lang="sq-AL" b="1" i="1" dirty="0"/>
              <a:t>shërbim publik</a:t>
            </a:r>
            <a:r>
              <a:rPr lang="sq-AL" i="1" dirty="0"/>
              <a:t> duhet kuptuar </a:t>
            </a:r>
            <a:r>
              <a:rPr lang="sq-AL" b="1" i="1" dirty="0"/>
              <a:t>aktiviteti i rregulluar në të njëjtat forma si funksioni publik por karakterizohet nga mungesa e pushteteve tipike të kesaj të fundit, dhe me përjashtim të zhvillimit të detyrave të thjeshta të zakonshme dhe të veprimeve tërësisht materiale</a:t>
            </a:r>
            <a:r>
              <a:rPr lang="sq-AL" dirty="0"/>
              <a:t>.”</a:t>
            </a:r>
            <a:endParaRPr lang="en-US" dirty="0"/>
          </a:p>
          <a:p>
            <a:endParaRPr lang="en-US" dirty="0"/>
          </a:p>
          <a:p>
            <a:pPr lvl="0">
              <a:buNone/>
            </a:pPr>
            <a:endParaRPr lang="en-US" dirty="0"/>
          </a:p>
          <a:p>
            <a:pPr algn="just"/>
            <a:endParaRPr lang="en-US" dirty="0"/>
          </a:p>
          <a:p>
            <a:pPr lvl="0" algn="just"/>
            <a:endParaRPr lang="en-US" dirty="0"/>
          </a:p>
          <a:p>
            <a:endParaRPr lang="en-US" dirty="0"/>
          </a:p>
        </p:txBody>
      </p:sp>
      <p:sp>
        <p:nvSpPr>
          <p:cNvPr id="5" name="Slide Number Placeholder 4"/>
          <p:cNvSpPr>
            <a:spLocks noGrp="1"/>
          </p:cNvSpPr>
          <p:nvPr>
            <p:ph type="sldNum" sz="quarter" idx="15"/>
          </p:nvPr>
        </p:nvSpPr>
        <p:spPr/>
        <p:txBody>
          <a:bodyPr/>
          <a:lstStyle/>
          <a:p>
            <a:fld id="{B6F15528-21DE-4FAA-801E-634DDDAF4B2B}" type="slidenum">
              <a:rPr lang="en-US" smtClean="0"/>
              <a:pPr/>
              <a:t>12</a:t>
            </a:fld>
            <a:endParaRPr lang="en-US"/>
          </a:p>
        </p:txBody>
      </p:sp>
      <p:sp>
        <p:nvSpPr>
          <p:cNvPr id="4" name="Footer Placeholder 3"/>
          <p:cNvSpPr>
            <a:spLocks noGrp="1"/>
          </p:cNvSpPr>
          <p:nvPr>
            <p:ph type="ftr" sz="quarter" idx="16"/>
          </p:nvPr>
        </p:nvSpPr>
        <p:spPr/>
        <p:txBody>
          <a:bodyPr/>
          <a:lstStyle/>
          <a:p>
            <a:r>
              <a:rPr lang="en-US" smtClean="0"/>
              <a:t>S.Kllapi</a:t>
            </a:r>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err="1"/>
              <a:t>Funksionari</a:t>
            </a:r>
            <a:r>
              <a:rPr lang="en-US" dirty="0"/>
              <a:t> </a:t>
            </a:r>
            <a:r>
              <a:rPr lang="en-US" dirty="0" err="1"/>
              <a:t>publik</a:t>
            </a:r>
            <a:r>
              <a:rPr lang="en-US" dirty="0"/>
              <a:t> </a:t>
            </a:r>
            <a:r>
              <a:rPr lang="en-US" dirty="0" err="1"/>
              <a:t>dhe</a:t>
            </a:r>
            <a:r>
              <a:rPr lang="en-US" dirty="0"/>
              <a:t> </a:t>
            </a:r>
            <a:br>
              <a:rPr lang="en-US" dirty="0"/>
            </a:br>
            <a:r>
              <a:rPr lang="en-US" dirty="0" err="1"/>
              <a:t>Sherbimi</a:t>
            </a:r>
            <a:r>
              <a:rPr lang="en-US" dirty="0"/>
              <a:t> </a:t>
            </a:r>
            <a:r>
              <a:rPr lang="en-US" dirty="0" err="1"/>
              <a:t>Publik</a:t>
            </a:r>
            <a:endParaRPr lang="en-US" dirty="0"/>
          </a:p>
        </p:txBody>
      </p:sp>
      <p:sp>
        <p:nvSpPr>
          <p:cNvPr id="3" name="Content Placeholder 2"/>
          <p:cNvSpPr>
            <a:spLocks noGrp="1"/>
          </p:cNvSpPr>
          <p:nvPr>
            <p:ph sz="quarter" idx="1"/>
          </p:nvPr>
        </p:nvSpPr>
        <p:spPr/>
        <p:txBody>
          <a:bodyPr>
            <a:normAutofit fontScale="92500" lnSpcReduction="10000"/>
          </a:bodyPr>
          <a:lstStyle/>
          <a:p>
            <a:r>
              <a:rPr lang="sq-AL" b="1" dirty="0"/>
              <a:t>Shërbim publik</a:t>
            </a:r>
            <a:endParaRPr lang="en-US" b="1" dirty="0"/>
          </a:p>
          <a:p>
            <a:r>
              <a:rPr lang="sq-AL" dirty="0"/>
              <a:t>Neni 359</a:t>
            </a:r>
            <a:r>
              <a:rPr lang="sq-AL" b="1" dirty="0"/>
              <a:t> </a:t>
            </a:r>
            <a:r>
              <a:rPr lang="sq-AL" dirty="0"/>
              <a:t>i K.Penal italian </a:t>
            </a:r>
            <a:r>
              <a:rPr lang="sq-AL" b="1" dirty="0"/>
              <a:t>“</a:t>
            </a:r>
            <a:r>
              <a:rPr lang="sq-AL" b="1" i="1" dirty="0"/>
              <a:t>Personat që ushtrojnë një shërbim publik nevojshmërie</a:t>
            </a:r>
            <a:r>
              <a:rPr lang="sq-AL" b="1" dirty="0"/>
              <a:t>”:</a:t>
            </a:r>
            <a:endParaRPr lang="en-US" dirty="0"/>
          </a:p>
          <a:p>
            <a:pPr algn="just">
              <a:buNone/>
            </a:pPr>
            <a:r>
              <a:rPr lang="sq-AL" dirty="0"/>
              <a:t>“</a:t>
            </a:r>
            <a:r>
              <a:rPr lang="sq-AL" i="1" dirty="0"/>
              <a:t>Për efekt të ligjit penal janë persona që ushtrojnë një shërbim publik të nevojshëm:</a:t>
            </a:r>
            <a:endParaRPr lang="en-US" dirty="0"/>
          </a:p>
          <a:p>
            <a:pPr algn="just">
              <a:buNone/>
            </a:pPr>
            <a:r>
              <a:rPr lang="sq-AL" i="1" dirty="0"/>
              <a:t>Privatët që ushtrojnë </a:t>
            </a:r>
            <a:r>
              <a:rPr lang="sq-AL" b="1" i="1" dirty="0"/>
              <a:t>profesione mjeko ligjore</a:t>
            </a:r>
            <a:r>
              <a:rPr lang="sq-AL" i="1" dirty="0"/>
              <a:t> ose </a:t>
            </a:r>
            <a:r>
              <a:rPr lang="sq-AL" b="1" i="1" dirty="0"/>
              <a:t>sanitare</a:t>
            </a:r>
            <a:r>
              <a:rPr lang="sq-AL" i="1" dirty="0"/>
              <a:t>, ose profesione të tjera </a:t>
            </a:r>
            <a:r>
              <a:rPr lang="sq-AL" b="1" i="1" dirty="0"/>
              <a:t>ushtrimi i të cilave është i ndaluar nga ligji pa një certifikim të veçantë nga shteti</a:t>
            </a:r>
            <a:r>
              <a:rPr lang="sq-AL" i="1" dirty="0"/>
              <a:t>, kur </a:t>
            </a:r>
            <a:r>
              <a:rPr lang="sq-AL" b="1" i="1" dirty="0"/>
              <a:t>shërbimin  e tyre publiku është i detyruar ta marrë për efekt të ligjit</a:t>
            </a:r>
            <a:r>
              <a:rPr lang="sq-AL" i="1" dirty="0"/>
              <a:t>;</a:t>
            </a:r>
            <a:endParaRPr lang="en-US" dirty="0"/>
          </a:p>
          <a:p>
            <a:pPr lvl="0" algn="just">
              <a:buNone/>
            </a:pPr>
            <a:r>
              <a:rPr lang="sq-AL" i="1" dirty="0"/>
              <a:t>Privatët që nuk ushtrojnë funksione publike por ushtrojnë një shërbim publik, kryejnë një </a:t>
            </a:r>
            <a:r>
              <a:rPr lang="sq-AL" b="1" i="1" dirty="0"/>
              <a:t>shërbim të deklaruar publik të nevojshëm përmes një akti të administratës publike</a:t>
            </a:r>
            <a:r>
              <a:rPr lang="sq-AL" dirty="0"/>
              <a:t>.”</a:t>
            </a:r>
            <a:endParaRPr lang="en-US" dirty="0"/>
          </a:p>
          <a:p>
            <a:endParaRPr lang="en-US" dirty="0"/>
          </a:p>
          <a:p>
            <a:pPr lvl="0">
              <a:buNone/>
            </a:pPr>
            <a:endParaRPr lang="en-US" dirty="0"/>
          </a:p>
          <a:p>
            <a:pPr algn="just"/>
            <a:endParaRPr lang="en-US" dirty="0"/>
          </a:p>
          <a:p>
            <a:pPr lvl="0" algn="just"/>
            <a:endParaRPr lang="en-US" dirty="0"/>
          </a:p>
          <a:p>
            <a:endParaRPr lang="en-US" dirty="0"/>
          </a:p>
        </p:txBody>
      </p:sp>
      <p:sp>
        <p:nvSpPr>
          <p:cNvPr id="5" name="Slide Number Placeholder 4"/>
          <p:cNvSpPr>
            <a:spLocks noGrp="1"/>
          </p:cNvSpPr>
          <p:nvPr>
            <p:ph type="sldNum" sz="quarter" idx="15"/>
          </p:nvPr>
        </p:nvSpPr>
        <p:spPr/>
        <p:txBody>
          <a:bodyPr/>
          <a:lstStyle/>
          <a:p>
            <a:fld id="{B6F15528-21DE-4FAA-801E-634DDDAF4B2B}" type="slidenum">
              <a:rPr lang="en-US" smtClean="0"/>
              <a:pPr/>
              <a:t>13</a:t>
            </a:fld>
            <a:endParaRPr lang="en-US"/>
          </a:p>
        </p:txBody>
      </p:sp>
      <p:sp>
        <p:nvSpPr>
          <p:cNvPr id="4" name="Footer Placeholder 3"/>
          <p:cNvSpPr>
            <a:spLocks noGrp="1"/>
          </p:cNvSpPr>
          <p:nvPr>
            <p:ph type="ftr" sz="quarter" idx="16"/>
          </p:nvPr>
        </p:nvSpPr>
        <p:spPr/>
        <p:txBody>
          <a:bodyPr/>
          <a:lstStyle/>
          <a:p>
            <a:r>
              <a:rPr lang="en-US" smtClean="0"/>
              <a:t>S.Kllapi</a:t>
            </a:r>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err="1"/>
              <a:t>Funksionari</a:t>
            </a:r>
            <a:r>
              <a:rPr lang="en-US" dirty="0"/>
              <a:t> </a:t>
            </a:r>
            <a:r>
              <a:rPr lang="en-US" dirty="0" err="1"/>
              <a:t>publik</a:t>
            </a:r>
            <a:r>
              <a:rPr lang="en-US" dirty="0"/>
              <a:t> </a:t>
            </a:r>
            <a:r>
              <a:rPr lang="en-US" dirty="0" err="1"/>
              <a:t>dhe</a:t>
            </a:r>
            <a:r>
              <a:rPr lang="en-US" dirty="0"/>
              <a:t> </a:t>
            </a:r>
            <a:br>
              <a:rPr lang="en-US" dirty="0"/>
            </a:br>
            <a:r>
              <a:rPr lang="en-US" dirty="0" err="1"/>
              <a:t>Sherbimi</a:t>
            </a:r>
            <a:r>
              <a:rPr lang="en-US" dirty="0"/>
              <a:t> </a:t>
            </a:r>
            <a:r>
              <a:rPr lang="en-US" dirty="0" err="1"/>
              <a:t>Publik</a:t>
            </a:r>
            <a:endParaRPr lang="en-US" dirty="0"/>
          </a:p>
        </p:txBody>
      </p:sp>
      <p:sp>
        <p:nvSpPr>
          <p:cNvPr id="3" name="Content Placeholder 2"/>
          <p:cNvSpPr>
            <a:spLocks noGrp="1"/>
          </p:cNvSpPr>
          <p:nvPr>
            <p:ph sz="quarter" idx="1"/>
          </p:nvPr>
        </p:nvSpPr>
        <p:spPr/>
        <p:txBody>
          <a:bodyPr>
            <a:normAutofit fontScale="70000" lnSpcReduction="20000"/>
          </a:bodyPr>
          <a:lstStyle/>
          <a:p>
            <a:pPr lvl="0"/>
            <a:r>
              <a:rPr lang="sq-AL" dirty="0"/>
              <a:t>Ligji nr. 119/2014 “</a:t>
            </a:r>
            <a:r>
              <a:rPr lang="sq-AL" i="1" dirty="0"/>
              <a:t>Për të drejtën e informimit</a:t>
            </a:r>
            <a:r>
              <a:rPr lang="sq-AL" dirty="0"/>
              <a:t>”</a:t>
            </a:r>
            <a:r>
              <a:rPr lang="en-US" dirty="0"/>
              <a:t>. </a:t>
            </a:r>
            <a:r>
              <a:rPr lang="sq-AL" dirty="0"/>
              <a:t> Neni 2 “</a:t>
            </a:r>
            <a:r>
              <a:rPr lang="sq-AL" i="1" dirty="0"/>
              <a:t>Përkufizime</a:t>
            </a:r>
            <a:r>
              <a:rPr lang="sq-AL" dirty="0"/>
              <a:t>”</a:t>
            </a:r>
            <a:endParaRPr lang="en-US" dirty="0"/>
          </a:p>
          <a:p>
            <a:pPr>
              <a:buNone/>
            </a:pPr>
            <a:endParaRPr lang="en-US" dirty="0"/>
          </a:p>
          <a:p>
            <a:r>
              <a:rPr lang="sq-AL" dirty="0"/>
              <a:t>1. “</a:t>
            </a:r>
            <a:r>
              <a:rPr lang="sq-AL" b="1" dirty="0"/>
              <a:t>Autoritet publik</a:t>
            </a:r>
            <a:r>
              <a:rPr lang="sq-AL" dirty="0"/>
              <a:t>”: </a:t>
            </a:r>
            <a:endParaRPr lang="en-US" dirty="0"/>
          </a:p>
          <a:p>
            <a:pPr algn="just">
              <a:buNone/>
            </a:pPr>
            <a:r>
              <a:rPr lang="en-US" i="1" dirty="0"/>
              <a:t>	</a:t>
            </a:r>
            <a:r>
              <a:rPr lang="sq-AL" i="1" dirty="0"/>
              <a:t>a) është çdo organ administrativ i parashikuar në legjislacionin në fuqi për procedurat administrative, organet ligjvënëse, gjyqësore dhe ato të prokurorisë së çdo niveli, organet e njësive të qeverisjes vendore të çdo niveli, organet shtetërore dhe entet publike, të krijuara me Kushtetutë ose me ligj; </a:t>
            </a:r>
            <a:endParaRPr lang="en-US" dirty="0"/>
          </a:p>
          <a:p>
            <a:endParaRPr lang="en-US" dirty="0"/>
          </a:p>
          <a:p>
            <a:pPr>
              <a:buNone/>
            </a:pPr>
            <a:r>
              <a:rPr lang="en-US" i="1" dirty="0"/>
              <a:t>	</a:t>
            </a:r>
            <a:r>
              <a:rPr lang="sq-AL" i="1" dirty="0"/>
              <a:t>b) janë shoqëritë tregtare ku: </a:t>
            </a:r>
            <a:endParaRPr lang="en-US" dirty="0"/>
          </a:p>
          <a:p>
            <a:pPr>
              <a:buNone/>
            </a:pPr>
            <a:r>
              <a:rPr lang="en-US" i="1" dirty="0"/>
              <a:t>		</a:t>
            </a:r>
            <a:r>
              <a:rPr lang="sq-AL" i="1" dirty="0"/>
              <a:t>i) shteti zotëron shumicën e aksioneve; </a:t>
            </a:r>
            <a:endParaRPr lang="en-US" dirty="0"/>
          </a:p>
          <a:p>
            <a:pPr>
              <a:buNone/>
            </a:pPr>
            <a:r>
              <a:rPr lang="en-US" i="1" dirty="0"/>
              <a:t>		</a:t>
            </a:r>
            <a:r>
              <a:rPr lang="sq-AL" i="1" dirty="0"/>
              <a:t>ii) ushtrohen funksione publike, sipas parashikimit të shkronjës “c” të kësaj pike; </a:t>
            </a:r>
            <a:endParaRPr lang="en-US" dirty="0"/>
          </a:p>
          <a:p>
            <a:endParaRPr lang="en-US" dirty="0"/>
          </a:p>
          <a:p>
            <a:pPr algn="just">
              <a:buNone/>
            </a:pPr>
            <a:r>
              <a:rPr lang="en-US" i="1" dirty="0"/>
              <a:t>	</a:t>
            </a:r>
            <a:r>
              <a:rPr lang="sq-AL" i="1" dirty="0"/>
              <a:t>c) çdo person fizik ose juridik, të cilit i është dhënë me ligj, akt nënligjor ose çdo lloj forme tjetër, të parashikuar nga legjislacioni në fuqi, e drejta e ushtrimit të funksioneve publike.</a:t>
            </a:r>
            <a:endParaRPr lang="en-US" dirty="0"/>
          </a:p>
          <a:p>
            <a:pPr>
              <a:buNone/>
            </a:pPr>
            <a:endParaRPr lang="en-US" dirty="0"/>
          </a:p>
          <a:p>
            <a:pPr lvl="0">
              <a:buNone/>
            </a:pPr>
            <a:endParaRPr lang="en-US" dirty="0"/>
          </a:p>
          <a:p>
            <a:pPr algn="just"/>
            <a:endParaRPr lang="en-US" dirty="0"/>
          </a:p>
          <a:p>
            <a:pPr lvl="0" algn="just"/>
            <a:endParaRPr lang="en-US" dirty="0"/>
          </a:p>
          <a:p>
            <a:endParaRPr lang="en-US" dirty="0"/>
          </a:p>
        </p:txBody>
      </p:sp>
      <p:sp>
        <p:nvSpPr>
          <p:cNvPr id="5" name="Slide Number Placeholder 4"/>
          <p:cNvSpPr>
            <a:spLocks noGrp="1"/>
          </p:cNvSpPr>
          <p:nvPr>
            <p:ph type="sldNum" sz="quarter" idx="15"/>
          </p:nvPr>
        </p:nvSpPr>
        <p:spPr/>
        <p:txBody>
          <a:bodyPr/>
          <a:lstStyle/>
          <a:p>
            <a:fld id="{B6F15528-21DE-4FAA-801E-634DDDAF4B2B}" type="slidenum">
              <a:rPr lang="en-US" smtClean="0"/>
              <a:pPr/>
              <a:t>14</a:t>
            </a:fld>
            <a:endParaRPr lang="en-US"/>
          </a:p>
        </p:txBody>
      </p:sp>
      <p:sp>
        <p:nvSpPr>
          <p:cNvPr id="4" name="Footer Placeholder 3"/>
          <p:cNvSpPr>
            <a:spLocks noGrp="1"/>
          </p:cNvSpPr>
          <p:nvPr>
            <p:ph type="ftr" sz="quarter" idx="16"/>
          </p:nvPr>
        </p:nvSpPr>
        <p:spPr/>
        <p:txBody>
          <a:bodyPr/>
          <a:lstStyle/>
          <a:p>
            <a:r>
              <a:rPr lang="en-US" smtClean="0"/>
              <a:t>S.Kllapi</a:t>
            </a:r>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err="1"/>
              <a:t>Funksionari</a:t>
            </a:r>
            <a:r>
              <a:rPr lang="en-US" dirty="0"/>
              <a:t> </a:t>
            </a:r>
            <a:r>
              <a:rPr lang="en-US" dirty="0" err="1"/>
              <a:t>publik</a:t>
            </a:r>
            <a:r>
              <a:rPr lang="en-US" dirty="0"/>
              <a:t> </a:t>
            </a:r>
            <a:r>
              <a:rPr lang="en-US" dirty="0" err="1"/>
              <a:t>dhe</a:t>
            </a:r>
            <a:r>
              <a:rPr lang="en-US" dirty="0"/>
              <a:t> </a:t>
            </a:r>
            <a:br>
              <a:rPr lang="en-US" dirty="0"/>
            </a:br>
            <a:r>
              <a:rPr lang="en-US" dirty="0" err="1"/>
              <a:t>Sherbimi</a:t>
            </a:r>
            <a:r>
              <a:rPr lang="en-US" dirty="0"/>
              <a:t> </a:t>
            </a:r>
            <a:r>
              <a:rPr lang="en-US" dirty="0" err="1"/>
              <a:t>Publik</a:t>
            </a:r>
            <a:endParaRPr lang="en-US" dirty="0"/>
          </a:p>
        </p:txBody>
      </p:sp>
      <p:sp>
        <p:nvSpPr>
          <p:cNvPr id="3" name="Content Placeholder 2"/>
          <p:cNvSpPr>
            <a:spLocks noGrp="1"/>
          </p:cNvSpPr>
          <p:nvPr>
            <p:ph sz="quarter" idx="1"/>
          </p:nvPr>
        </p:nvSpPr>
        <p:spPr/>
        <p:txBody>
          <a:bodyPr>
            <a:normAutofit/>
          </a:bodyPr>
          <a:lstStyle/>
          <a:p>
            <a:pPr lvl="0" algn="just"/>
            <a:r>
              <a:rPr lang="sq-AL" dirty="0"/>
              <a:t>Ligj nr. 90/2012 “</a:t>
            </a:r>
            <a:r>
              <a:rPr lang="sq-AL" i="1" dirty="0"/>
              <a:t>Për organizimin dhe funksionimin e administratës shtetërore</a:t>
            </a:r>
            <a:r>
              <a:rPr lang="sq-AL" dirty="0"/>
              <a:t>” </a:t>
            </a:r>
            <a:endParaRPr lang="en-US" dirty="0"/>
          </a:p>
          <a:p>
            <a:pPr lvl="0"/>
            <a:r>
              <a:rPr lang="sq-AL" dirty="0"/>
              <a:t> Ligj nr. 152/2013 “</a:t>
            </a:r>
            <a:r>
              <a:rPr lang="sq-AL" i="1" dirty="0"/>
              <a:t>Për nëpunësin civil</a:t>
            </a:r>
            <a:r>
              <a:rPr lang="sq-AL" dirty="0"/>
              <a:t>”</a:t>
            </a:r>
            <a:endParaRPr lang="en-US" dirty="0"/>
          </a:p>
          <a:p>
            <a:endParaRPr lang="en-US" dirty="0"/>
          </a:p>
          <a:p>
            <a:pPr>
              <a:buNone/>
            </a:pPr>
            <a:endParaRPr lang="en-US" dirty="0"/>
          </a:p>
          <a:p>
            <a:pPr lvl="0">
              <a:buNone/>
            </a:pPr>
            <a:endParaRPr lang="en-US" dirty="0"/>
          </a:p>
          <a:p>
            <a:pPr algn="just"/>
            <a:endParaRPr lang="en-US" dirty="0"/>
          </a:p>
          <a:p>
            <a:pPr lvl="0" algn="just"/>
            <a:endParaRPr lang="en-US" dirty="0"/>
          </a:p>
          <a:p>
            <a:endParaRPr lang="en-US" dirty="0"/>
          </a:p>
        </p:txBody>
      </p:sp>
      <p:sp>
        <p:nvSpPr>
          <p:cNvPr id="5" name="Slide Number Placeholder 4"/>
          <p:cNvSpPr>
            <a:spLocks noGrp="1"/>
          </p:cNvSpPr>
          <p:nvPr>
            <p:ph type="sldNum" sz="quarter" idx="15"/>
          </p:nvPr>
        </p:nvSpPr>
        <p:spPr/>
        <p:txBody>
          <a:bodyPr/>
          <a:lstStyle/>
          <a:p>
            <a:fld id="{B6F15528-21DE-4FAA-801E-634DDDAF4B2B}" type="slidenum">
              <a:rPr lang="en-US" smtClean="0"/>
              <a:pPr/>
              <a:t>15</a:t>
            </a:fld>
            <a:endParaRPr lang="en-US"/>
          </a:p>
        </p:txBody>
      </p:sp>
      <p:sp>
        <p:nvSpPr>
          <p:cNvPr id="4" name="Footer Placeholder 3"/>
          <p:cNvSpPr>
            <a:spLocks noGrp="1"/>
          </p:cNvSpPr>
          <p:nvPr>
            <p:ph type="ftr" sz="quarter" idx="16"/>
          </p:nvPr>
        </p:nvSpPr>
        <p:spPr/>
        <p:txBody>
          <a:bodyPr/>
          <a:lstStyle/>
          <a:p>
            <a:r>
              <a:rPr lang="en-US" smtClean="0"/>
              <a:t>S.Kllapi</a:t>
            </a:r>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sq-AL" b="1" i="1" dirty="0"/>
              <a:t>Funksionar i lartë</a:t>
            </a:r>
            <a:r>
              <a:rPr lang="en-US" dirty="0"/>
              <a:t/>
            </a:r>
            <a:br>
              <a:rPr lang="en-US" dirty="0"/>
            </a:br>
            <a:endParaRPr lang="en-US" dirty="0"/>
          </a:p>
        </p:txBody>
      </p:sp>
      <p:sp>
        <p:nvSpPr>
          <p:cNvPr id="3" name="Content Placeholder 2"/>
          <p:cNvSpPr>
            <a:spLocks noGrp="1"/>
          </p:cNvSpPr>
          <p:nvPr>
            <p:ph sz="quarter" idx="1"/>
          </p:nvPr>
        </p:nvSpPr>
        <p:spPr/>
        <p:txBody>
          <a:bodyPr>
            <a:normAutofit fontScale="85000" lnSpcReduction="10000"/>
          </a:bodyPr>
          <a:lstStyle/>
          <a:p>
            <a:r>
              <a:rPr lang="sq-AL" b="1" i="1" dirty="0"/>
              <a:t> </a:t>
            </a:r>
            <a:r>
              <a:rPr lang="sq-AL" dirty="0"/>
              <a:t>Në konceptin funksionar i lartë shtetëror futen dy kategori punonjësish:</a:t>
            </a:r>
            <a:endParaRPr lang="en-US" dirty="0"/>
          </a:p>
          <a:p>
            <a:pPr algn="just"/>
            <a:r>
              <a:rPr lang="sq-AL" dirty="0"/>
              <a:t> 1) </a:t>
            </a:r>
            <a:r>
              <a:rPr lang="sq-AL" b="1" dirty="0"/>
              <a:t>funksionarët politikë</a:t>
            </a:r>
            <a:r>
              <a:rPr lang="sq-AL" dirty="0"/>
              <a:t>, ku përfshihen deputët, Ministrat, stafet politike të tyre (këshilltarë dhe drejtues kabineti), drejtuesit e institucioneve qëndrore të emëruar nga Kuvendi apo Këshilli Ministrave </a:t>
            </a:r>
            <a:endParaRPr lang="en-US" dirty="0"/>
          </a:p>
          <a:p>
            <a:pPr>
              <a:buNone/>
            </a:pPr>
            <a:r>
              <a:rPr lang="en-US" dirty="0"/>
              <a:t>	</a:t>
            </a:r>
            <a:r>
              <a:rPr lang="sq-AL" dirty="0"/>
              <a:t>Ligj nr. 90/2012 “</a:t>
            </a:r>
            <a:r>
              <a:rPr lang="sq-AL" i="1" dirty="0"/>
              <a:t>Për organizimin dhe funksionimin e administratës shtetërore</a:t>
            </a:r>
            <a:r>
              <a:rPr lang="sq-AL" dirty="0"/>
              <a:t>” përcakton se Kryeministri dhe ministrat janë organet e larta të administratës shtetërore. Kabineti i ministrit mund të ketë një drejtor, këshilltarët dhe sekretarët. Ata emërohen dhe shkarkohen nga ministri dhe kanë statusin e funksionarëve politikë, sipas ligjit.</a:t>
            </a:r>
            <a:endParaRPr lang="en-US" dirty="0"/>
          </a:p>
          <a:p>
            <a:r>
              <a:rPr lang="sq-AL" dirty="0"/>
              <a:t> 2) </a:t>
            </a:r>
            <a:r>
              <a:rPr lang="sq-AL" b="1" dirty="0"/>
              <a:t>funksionarët e lartë shtetëror që parashikohen në </a:t>
            </a:r>
            <a:r>
              <a:rPr lang="sq-AL" dirty="0"/>
              <a:t>Ligjin</a:t>
            </a:r>
            <a:r>
              <a:rPr lang="sq-AL" b="1" dirty="0"/>
              <a:t> “</a:t>
            </a:r>
            <a:r>
              <a:rPr lang="sq-AL" i="1" dirty="0"/>
              <a:t>Për shërbimin civil</a:t>
            </a:r>
            <a:r>
              <a:rPr lang="sq-AL" b="1" dirty="0"/>
              <a:t>”. </a:t>
            </a:r>
            <a:r>
              <a:rPr lang="sq-AL" dirty="0"/>
              <a:t>Këtu përfshihen sekretarët e përgjithshëm, drejtorët e departamenteve dhe drejtorët e përgjithshëm.</a:t>
            </a:r>
            <a:endParaRPr lang="en-US" dirty="0"/>
          </a:p>
          <a:p>
            <a:endParaRPr lang="en-US" dirty="0"/>
          </a:p>
        </p:txBody>
      </p:sp>
      <p:sp>
        <p:nvSpPr>
          <p:cNvPr id="5" name="Slide Number Placeholder 4"/>
          <p:cNvSpPr>
            <a:spLocks noGrp="1"/>
          </p:cNvSpPr>
          <p:nvPr>
            <p:ph type="sldNum" sz="quarter" idx="15"/>
          </p:nvPr>
        </p:nvSpPr>
        <p:spPr/>
        <p:txBody>
          <a:bodyPr/>
          <a:lstStyle/>
          <a:p>
            <a:fld id="{B6F15528-21DE-4FAA-801E-634DDDAF4B2B}" type="slidenum">
              <a:rPr lang="en-US" smtClean="0"/>
              <a:pPr/>
              <a:t>16</a:t>
            </a:fld>
            <a:endParaRPr lang="en-US"/>
          </a:p>
        </p:txBody>
      </p:sp>
      <p:sp>
        <p:nvSpPr>
          <p:cNvPr id="4" name="Footer Placeholder 3"/>
          <p:cNvSpPr>
            <a:spLocks noGrp="1"/>
          </p:cNvSpPr>
          <p:nvPr>
            <p:ph type="ftr" sz="quarter" idx="16"/>
          </p:nvPr>
        </p:nvSpPr>
        <p:spPr/>
        <p:txBody>
          <a:bodyPr/>
          <a:lstStyle/>
          <a:p>
            <a:r>
              <a:rPr lang="en-US" smtClean="0"/>
              <a:t>S.Kllapi</a:t>
            </a:r>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sq-AL" b="1" i="1" dirty="0"/>
              <a:t>Të zgjedhur vendorë</a:t>
            </a:r>
            <a:endParaRPr lang="en-US" dirty="0"/>
          </a:p>
        </p:txBody>
      </p:sp>
      <p:sp>
        <p:nvSpPr>
          <p:cNvPr id="3" name="Content Placeholder 2"/>
          <p:cNvSpPr>
            <a:spLocks noGrp="1"/>
          </p:cNvSpPr>
          <p:nvPr>
            <p:ph sz="quarter" idx="1"/>
          </p:nvPr>
        </p:nvSpPr>
        <p:spPr/>
        <p:txBody>
          <a:bodyPr>
            <a:normAutofit/>
          </a:bodyPr>
          <a:lstStyle/>
          <a:p>
            <a:pPr algn="just"/>
            <a:r>
              <a:rPr lang="en-US" b="1" dirty="0"/>
              <a:t>T</a:t>
            </a:r>
            <a:r>
              <a:rPr lang="sq-AL" b="1" dirty="0"/>
              <a:t>ë zgjedhur vendor </a:t>
            </a:r>
            <a:r>
              <a:rPr lang="sq-AL" dirty="0"/>
              <a:t>janë kryetarët e bashkive, komunave, anëtarët e këshillave bashkiake dhe komunale, të cilët zgjidhen drejtpërdrejt nga populli.</a:t>
            </a:r>
            <a:endParaRPr lang="en-US" dirty="0"/>
          </a:p>
          <a:p>
            <a:endParaRPr lang="en-US" dirty="0"/>
          </a:p>
        </p:txBody>
      </p:sp>
      <p:sp>
        <p:nvSpPr>
          <p:cNvPr id="5" name="Slide Number Placeholder 4"/>
          <p:cNvSpPr>
            <a:spLocks noGrp="1"/>
          </p:cNvSpPr>
          <p:nvPr>
            <p:ph type="sldNum" sz="quarter" idx="15"/>
          </p:nvPr>
        </p:nvSpPr>
        <p:spPr/>
        <p:txBody>
          <a:bodyPr/>
          <a:lstStyle/>
          <a:p>
            <a:fld id="{B6F15528-21DE-4FAA-801E-634DDDAF4B2B}" type="slidenum">
              <a:rPr lang="en-US" smtClean="0"/>
              <a:pPr/>
              <a:t>17</a:t>
            </a:fld>
            <a:endParaRPr lang="en-US"/>
          </a:p>
        </p:txBody>
      </p:sp>
      <p:sp>
        <p:nvSpPr>
          <p:cNvPr id="4" name="Footer Placeholder 3"/>
          <p:cNvSpPr>
            <a:spLocks noGrp="1"/>
          </p:cNvSpPr>
          <p:nvPr>
            <p:ph type="ftr" sz="quarter" idx="16"/>
          </p:nvPr>
        </p:nvSpPr>
        <p:spPr/>
        <p:txBody>
          <a:bodyPr/>
          <a:lstStyle/>
          <a:p>
            <a:r>
              <a:rPr lang="en-US" smtClean="0"/>
              <a:t>S.Kllapi</a:t>
            </a:r>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706562"/>
          </a:xfrm>
        </p:spPr>
        <p:txBody>
          <a:bodyPr>
            <a:noAutofit/>
          </a:bodyPr>
          <a:lstStyle/>
          <a:p>
            <a:r>
              <a:rPr lang="en-GB" sz="3200" b="1" dirty="0" err="1">
                <a:latin typeface="Book Antiqua" panose="02040602050305030304" pitchFamily="18" charset="0"/>
              </a:rPr>
              <a:t>Neni</a:t>
            </a:r>
            <a:r>
              <a:rPr lang="en-GB" sz="3200" b="1" dirty="0">
                <a:latin typeface="Book Antiqua" panose="02040602050305030304" pitchFamily="18" charset="0"/>
              </a:rPr>
              <a:t> </a:t>
            </a:r>
            <a:r>
              <a:rPr lang="en-GB" sz="3200" b="1" dirty="0" smtClean="0">
                <a:latin typeface="Book Antiqua" panose="02040602050305030304" pitchFamily="18" charset="0"/>
              </a:rPr>
              <a:t>259</a:t>
            </a:r>
            <a:r>
              <a:rPr lang="en-GB" sz="3200" b="1" dirty="0">
                <a:latin typeface="Book Antiqua" panose="02040602050305030304" pitchFamily="18" charset="0"/>
              </a:rPr>
              <a:t/>
            </a:r>
            <a:br>
              <a:rPr lang="en-GB" sz="3200" b="1" dirty="0">
                <a:latin typeface="Book Antiqua" panose="02040602050305030304" pitchFamily="18" charset="0"/>
              </a:rPr>
            </a:br>
            <a:r>
              <a:rPr lang="sq-AL" sz="2800" b="1" dirty="0">
                <a:latin typeface="Book Antiqua" panose="02040602050305030304" pitchFamily="18" charset="0"/>
              </a:rPr>
              <a:t>Korrupsioni pasiv i personave që ushtrojnë funksione publike</a:t>
            </a:r>
            <a:r>
              <a:rPr lang="en-GB" sz="3200" b="1" dirty="0">
                <a:latin typeface="Book Antiqua" panose="02040602050305030304" pitchFamily="18" charset="0"/>
              </a:rPr>
              <a:t/>
            </a:r>
            <a:br>
              <a:rPr lang="en-GB" sz="3200" b="1" dirty="0">
                <a:latin typeface="Book Antiqua" panose="02040602050305030304" pitchFamily="18" charset="0"/>
              </a:rPr>
            </a:br>
            <a:endParaRPr lang="sq-AL" sz="3200" b="1" dirty="0">
              <a:latin typeface="Book Antiqua" panose="02040602050305030304" pitchFamily="18" charset="0"/>
            </a:endParaRPr>
          </a:p>
        </p:txBody>
      </p:sp>
      <p:sp>
        <p:nvSpPr>
          <p:cNvPr id="3" name="Content Placeholder 2"/>
          <p:cNvSpPr>
            <a:spLocks noGrp="1"/>
          </p:cNvSpPr>
          <p:nvPr>
            <p:ph idx="1"/>
          </p:nvPr>
        </p:nvSpPr>
        <p:spPr>
          <a:xfrm>
            <a:off x="457200" y="1981200"/>
            <a:ext cx="8229600" cy="4144963"/>
          </a:xfrm>
        </p:spPr>
        <p:txBody>
          <a:bodyPr>
            <a:noAutofit/>
          </a:bodyPr>
          <a:lstStyle/>
          <a:p>
            <a:pPr algn="just"/>
            <a:endParaRPr lang="en-US" sz="2800" i="1" dirty="0">
              <a:latin typeface="Book Antiqua" panose="02040602050305030304" pitchFamily="18" charset="0"/>
            </a:endParaRPr>
          </a:p>
          <a:p>
            <a:pPr algn="just"/>
            <a:r>
              <a:rPr lang="en-US" sz="1800" i="1" dirty="0">
                <a:latin typeface="Book Antiqua" panose="02040602050305030304" pitchFamily="18" charset="0"/>
              </a:rPr>
              <a:t>“</a:t>
            </a:r>
            <a:r>
              <a:rPr lang="sq-AL" sz="1800" i="1" dirty="0">
                <a:latin typeface="Book Antiqua" panose="02040602050305030304" pitchFamily="18" charset="0"/>
              </a:rPr>
              <a:t>Kërkimi ose marrja, drejtpërdrejt ose tërthorazi, i çdo lloj përfitimi të parregullt ose i një premtimi të tillë</a:t>
            </a:r>
            <a:r>
              <a:rPr lang="sq-AL" sz="1800" i="1" dirty="0" smtClean="0">
                <a:latin typeface="Book Antiqua" panose="02040602050305030304" pitchFamily="18" charset="0"/>
              </a:rPr>
              <a:t>,</a:t>
            </a:r>
            <a:r>
              <a:rPr lang="en-GB" sz="1800" i="1" dirty="0" smtClean="0">
                <a:latin typeface="Book Antiqua" panose="02040602050305030304" pitchFamily="18" charset="0"/>
              </a:rPr>
              <a:t> </a:t>
            </a:r>
            <a:r>
              <a:rPr lang="en-GB" sz="1800" i="1" dirty="0" err="1" smtClean="0">
                <a:latin typeface="Book Antiqua" panose="02040602050305030304" pitchFamily="18" charset="0"/>
              </a:rPr>
              <a:t>deri</a:t>
            </a:r>
            <a:r>
              <a:rPr lang="en-GB" sz="1800" i="1" dirty="0" smtClean="0">
                <a:latin typeface="Book Antiqua" panose="02040602050305030304" pitchFamily="18" charset="0"/>
              </a:rPr>
              <a:t> </a:t>
            </a:r>
            <a:r>
              <a:rPr lang="en-GB" sz="1800" i="1" dirty="0" err="1" smtClean="0">
                <a:latin typeface="Book Antiqua" panose="02040602050305030304" pitchFamily="18" charset="0"/>
              </a:rPr>
              <a:t>në</a:t>
            </a:r>
            <a:r>
              <a:rPr lang="en-GB" sz="1800" i="1" dirty="0" smtClean="0">
                <a:latin typeface="Book Antiqua" panose="02040602050305030304" pitchFamily="18" charset="0"/>
              </a:rPr>
              <a:t> </a:t>
            </a:r>
            <a:r>
              <a:rPr lang="en-GB" sz="1800" i="1" dirty="0" err="1" smtClean="0">
                <a:latin typeface="Book Antiqua" panose="02040602050305030304" pitchFamily="18" charset="0"/>
              </a:rPr>
              <a:t>vlerën</a:t>
            </a:r>
            <a:r>
              <a:rPr lang="en-GB" sz="1800" i="1" dirty="0" smtClean="0">
                <a:latin typeface="Book Antiqua" panose="02040602050305030304" pitchFamily="18" charset="0"/>
              </a:rPr>
              <a:t> 50.000 </a:t>
            </a:r>
            <a:r>
              <a:rPr lang="en-GB" sz="1800" i="1" dirty="0" err="1" smtClean="0">
                <a:latin typeface="Book Antiqua" panose="02040602050305030304" pitchFamily="18" charset="0"/>
              </a:rPr>
              <a:t>lekë</a:t>
            </a:r>
            <a:r>
              <a:rPr lang="en-GB" sz="1800" i="1" dirty="0" smtClean="0">
                <a:latin typeface="Book Antiqua" panose="02040602050305030304" pitchFamily="18" charset="0"/>
              </a:rPr>
              <a:t>, </a:t>
            </a:r>
            <a:r>
              <a:rPr lang="en-GB" sz="1800" i="1" dirty="0" err="1" smtClean="0">
                <a:latin typeface="Book Antiqua" panose="02040602050305030304" pitchFamily="18" charset="0"/>
              </a:rPr>
              <a:t>ose</a:t>
            </a:r>
            <a:r>
              <a:rPr lang="en-GB" sz="1800" i="1" dirty="0" smtClean="0">
                <a:latin typeface="Book Antiqua" panose="02040602050305030304" pitchFamily="18" charset="0"/>
              </a:rPr>
              <a:t> </a:t>
            </a:r>
            <a:r>
              <a:rPr lang="en-GB" sz="1800" i="1" dirty="0" err="1" smtClean="0">
                <a:latin typeface="Book Antiqua" panose="02040602050305030304" pitchFamily="18" charset="0"/>
              </a:rPr>
              <a:t>ekuivalencën</a:t>
            </a:r>
            <a:r>
              <a:rPr lang="en-GB" sz="1800" i="1" dirty="0" smtClean="0">
                <a:latin typeface="Book Antiqua" panose="02040602050305030304" pitchFamily="18" charset="0"/>
              </a:rPr>
              <a:t> </a:t>
            </a:r>
            <a:r>
              <a:rPr lang="en-GB" sz="1800" i="1" dirty="0" err="1" smtClean="0">
                <a:latin typeface="Book Antiqua" panose="02040602050305030304" pitchFamily="18" charset="0"/>
              </a:rPr>
              <a:t>në</a:t>
            </a:r>
            <a:r>
              <a:rPr lang="en-GB" sz="1800" i="1" dirty="0" smtClean="0">
                <a:latin typeface="Book Antiqua" panose="02040602050305030304" pitchFamily="18" charset="0"/>
              </a:rPr>
              <a:t> </a:t>
            </a:r>
            <a:r>
              <a:rPr lang="en-GB" sz="1800" i="1" dirty="0" err="1" smtClean="0">
                <a:latin typeface="Book Antiqua" panose="02040602050305030304" pitchFamily="18" charset="0"/>
              </a:rPr>
              <a:t>monedhë</a:t>
            </a:r>
            <a:r>
              <a:rPr lang="en-GB" sz="1800" i="1" dirty="0" smtClean="0">
                <a:latin typeface="Book Antiqua" panose="02040602050305030304" pitchFamily="18" charset="0"/>
              </a:rPr>
              <a:t> </a:t>
            </a:r>
            <a:r>
              <a:rPr lang="en-GB" sz="1800" i="1" dirty="0" err="1" smtClean="0">
                <a:latin typeface="Book Antiqua" panose="02040602050305030304" pitchFamily="18" charset="0"/>
              </a:rPr>
              <a:t>të</a:t>
            </a:r>
            <a:r>
              <a:rPr lang="en-GB" sz="1800" i="1" dirty="0" smtClean="0">
                <a:latin typeface="Book Antiqua" panose="02040602050305030304" pitchFamily="18" charset="0"/>
              </a:rPr>
              <a:t> </a:t>
            </a:r>
            <a:r>
              <a:rPr lang="en-GB" sz="1800" i="1" dirty="0" err="1" smtClean="0">
                <a:latin typeface="Book Antiqua" panose="02040602050305030304" pitchFamily="18" charset="0"/>
              </a:rPr>
              <a:t>huaj</a:t>
            </a:r>
            <a:r>
              <a:rPr lang="en-GB" sz="1800" i="1" dirty="0" smtClean="0">
                <a:latin typeface="Book Antiqua" panose="02040602050305030304" pitchFamily="18" charset="0"/>
              </a:rPr>
              <a:t>, </a:t>
            </a:r>
            <a:r>
              <a:rPr lang="en-GB" sz="1800" i="1" dirty="0" err="1" smtClean="0">
                <a:latin typeface="Book Antiqua" panose="02040602050305030304" pitchFamily="18" charset="0"/>
              </a:rPr>
              <a:t>për</a:t>
            </a:r>
            <a:r>
              <a:rPr lang="en-GB" sz="1800" i="1" dirty="0" smtClean="0">
                <a:latin typeface="Book Antiqua" panose="02040602050305030304" pitchFamily="18" charset="0"/>
              </a:rPr>
              <a:t> </a:t>
            </a:r>
            <a:r>
              <a:rPr lang="en-GB" sz="1800" i="1" dirty="0" err="1" smtClean="0">
                <a:latin typeface="Book Antiqua" panose="02040602050305030304" pitchFamily="18" charset="0"/>
              </a:rPr>
              <a:t>vete</a:t>
            </a:r>
            <a:r>
              <a:rPr lang="en-GB" sz="1800" i="1" dirty="0" smtClean="0">
                <a:latin typeface="Book Antiqua" panose="02040602050305030304" pitchFamily="18" charset="0"/>
              </a:rPr>
              <a:t> </a:t>
            </a:r>
            <a:r>
              <a:rPr lang="en-GB" sz="1800" i="1" dirty="0" err="1" smtClean="0">
                <a:latin typeface="Book Antiqua" panose="02040602050305030304" pitchFamily="18" charset="0"/>
              </a:rPr>
              <a:t>ose</a:t>
            </a:r>
            <a:r>
              <a:rPr lang="en-GB" sz="1800" i="1" dirty="0" smtClean="0">
                <a:latin typeface="Book Antiqua" panose="02040602050305030304" pitchFamily="18" charset="0"/>
              </a:rPr>
              <a:t> </a:t>
            </a:r>
            <a:r>
              <a:rPr lang="en-GB" sz="1800" i="1" dirty="0" err="1" smtClean="0">
                <a:latin typeface="Book Antiqua" panose="02040602050305030304" pitchFamily="18" charset="0"/>
              </a:rPr>
              <a:t>për</a:t>
            </a:r>
            <a:r>
              <a:rPr lang="en-GB" sz="1800" i="1" dirty="0" smtClean="0">
                <a:latin typeface="Book Antiqua" panose="02040602050305030304" pitchFamily="18" charset="0"/>
              </a:rPr>
              <a:t> persona </a:t>
            </a:r>
            <a:r>
              <a:rPr lang="en-GB" sz="1800" i="1" dirty="0" err="1" smtClean="0">
                <a:latin typeface="Book Antiqua" panose="02040602050305030304" pitchFamily="18" charset="0"/>
              </a:rPr>
              <a:t>të</a:t>
            </a:r>
            <a:r>
              <a:rPr lang="en-GB" sz="1800" i="1" dirty="0" smtClean="0">
                <a:latin typeface="Book Antiqua" panose="02040602050305030304" pitchFamily="18" charset="0"/>
              </a:rPr>
              <a:t> </a:t>
            </a:r>
            <a:r>
              <a:rPr lang="en-GB" sz="1800" i="1" dirty="0" err="1" smtClean="0">
                <a:latin typeface="Book Antiqua" panose="02040602050305030304" pitchFamily="18" charset="0"/>
              </a:rPr>
              <a:t>tjerë</a:t>
            </a:r>
            <a:r>
              <a:rPr lang="en-GB" sz="1800" i="1" dirty="0" smtClean="0">
                <a:latin typeface="Book Antiqua" panose="02040602050305030304" pitchFamily="18" charset="0"/>
              </a:rPr>
              <a:t>, </a:t>
            </a:r>
            <a:r>
              <a:rPr lang="en-GB" sz="1800" i="1" dirty="0" err="1" smtClean="0">
                <a:latin typeface="Book Antiqua" panose="02040602050305030304" pitchFamily="18" charset="0"/>
              </a:rPr>
              <a:t>ose</a:t>
            </a:r>
            <a:r>
              <a:rPr lang="en-GB" sz="1800" i="1" dirty="0" smtClean="0">
                <a:latin typeface="Book Antiqua" panose="02040602050305030304" pitchFamily="18" charset="0"/>
              </a:rPr>
              <a:t> </a:t>
            </a:r>
            <a:r>
              <a:rPr lang="en-GB" sz="1800" i="1" dirty="0" err="1" smtClean="0">
                <a:latin typeface="Book Antiqua" panose="02040602050305030304" pitchFamily="18" charset="0"/>
              </a:rPr>
              <a:t>pranimi</a:t>
            </a:r>
            <a:r>
              <a:rPr lang="en-GB" sz="1800" i="1" dirty="0" smtClean="0">
                <a:latin typeface="Book Antiqua" panose="02040602050305030304" pitchFamily="18" charset="0"/>
              </a:rPr>
              <a:t> </a:t>
            </a:r>
            <a:r>
              <a:rPr lang="en-GB" sz="1800" i="1" dirty="0" err="1" smtClean="0">
                <a:latin typeface="Book Antiqua" panose="02040602050305030304" pitchFamily="18" charset="0"/>
              </a:rPr>
              <a:t>i</a:t>
            </a:r>
            <a:r>
              <a:rPr lang="en-GB" sz="1800" i="1" dirty="0" smtClean="0">
                <a:latin typeface="Book Antiqua" panose="02040602050305030304" pitchFamily="18" charset="0"/>
              </a:rPr>
              <a:t> </a:t>
            </a:r>
            <a:r>
              <a:rPr lang="en-GB" sz="1800" i="1" dirty="0" err="1" smtClean="0">
                <a:latin typeface="Book Antiqua" panose="02040602050305030304" pitchFamily="18" charset="0"/>
              </a:rPr>
              <a:t>një</a:t>
            </a:r>
            <a:r>
              <a:rPr lang="en-GB" sz="1800" i="1" dirty="0" smtClean="0">
                <a:latin typeface="Book Antiqua" panose="02040602050305030304" pitchFamily="18" charset="0"/>
              </a:rPr>
              <a:t> </a:t>
            </a:r>
            <a:r>
              <a:rPr lang="en-GB" sz="1800" i="1" dirty="0" err="1" smtClean="0">
                <a:latin typeface="Book Antiqua" panose="02040602050305030304" pitchFamily="18" charset="0"/>
              </a:rPr>
              <a:t>oferte</a:t>
            </a:r>
            <a:r>
              <a:rPr lang="en-GB" sz="1800" i="1" dirty="0" smtClean="0">
                <a:latin typeface="Book Antiqua" panose="02040602050305030304" pitchFamily="18" charset="0"/>
              </a:rPr>
              <a:t> a </a:t>
            </a:r>
            <a:r>
              <a:rPr lang="en-GB" sz="1800" i="1" dirty="0" err="1" smtClean="0">
                <a:latin typeface="Book Antiqua" panose="02040602050305030304" pitchFamily="18" charset="0"/>
              </a:rPr>
              <a:t>premtimi</a:t>
            </a:r>
            <a:r>
              <a:rPr lang="en-GB" sz="1800" i="1" dirty="0" smtClean="0">
                <a:latin typeface="Book Antiqua" panose="02040602050305030304" pitchFamily="18" charset="0"/>
              </a:rPr>
              <a:t> </a:t>
            </a:r>
            <a:r>
              <a:rPr lang="en-GB" sz="1800" i="1" dirty="0" err="1" smtClean="0">
                <a:latin typeface="Book Antiqua" panose="02040602050305030304" pitchFamily="18" charset="0"/>
              </a:rPr>
              <a:t>të</a:t>
            </a:r>
            <a:r>
              <a:rPr lang="en-GB" sz="1800" i="1" dirty="0" smtClean="0">
                <a:latin typeface="Book Antiqua" panose="02040602050305030304" pitchFamily="18" charset="0"/>
              </a:rPr>
              <a:t> </a:t>
            </a:r>
            <a:r>
              <a:rPr lang="en-GB" sz="1800" i="1" dirty="0" err="1" smtClean="0">
                <a:latin typeface="Book Antiqua" panose="02040602050305030304" pitchFamily="18" charset="0"/>
              </a:rPr>
              <a:t>tillë</a:t>
            </a:r>
            <a:r>
              <a:rPr lang="en-GB" sz="1800" i="1" dirty="0" smtClean="0">
                <a:latin typeface="Book Antiqua" panose="02040602050305030304" pitchFamily="18" charset="0"/>
              </a:rPr>
              <a:t> </a:t>
            </a:r>
            <a:r>
              <a:rPr lang="en-GB" sz="1800" i="1" dirty="0" err="1" smtClean="0">
                <a:latin typeface="Book Antiqua" panose="02040602050305030304" pitchFamily="18" charset="0"/>
              </a:rPr>
              <a:t>që</a:t>
            </a:r>
            <a:r>
              <a:rPr lang="en-GB" sz="1800" i="1" dirty="0" smtClean="0">
                <a:latin typeface="Book Antiqua" panose="02040602050305030304" pitchFamily="18" charset="0"/>
              </a:rPr>
              <a:t> </a:t>
            </a:r>
            <a:r>
              <a:rPr lang="en-GB" sz="1800" i="1" dirty="0" err="1" smtClean="0">
                <a:latin typeface="Book Antiqua" panose="02040602050305030304" pitchFamily="18" charset="0"/>
              </a:rPr>
              <a:t>vjen</a:t>
            </a:r>
            <a:r>
              <a:rPr lang="en-GB" sz="1800" i="1" dirty="0" smtClean="0">
                <a:latin typeface="Book Antiqua" panose="02040602050305030304" pitchFamily="18" charset="0"/>
              </a:rPr>
              <a:t> </a:t>
            </a:r>
            <a:r>
              <a:rPr lang="en-GB" sz="1800" i="1" dirty="0" err="1" smtClean="0">
                <a:latin typeface="Book Antiqua" panose="02040602050305030304" pitchFamily="18" charset="0"/>
              </a:rPr>
              <a:t>nga</a:t>
            </a:r>
            <a:r>
              <a:rPr lang="en-GB" sz="1800" i="1" dirty="0" smtClean="0">
                <a:latin typeface="Book Antiqua" panose="02040602050305030304" pitchFamily="18" charset="0"/>
              </a:rPr>
              <a:t> </a:t>
            </a:r>
            <a:r>
              <a:rPr lang="en-GB" sz="1800" i="1" dirty="0" err="1" smtClean="0">
                <a:latin typeface="Book Antiqua" panose="02040602050305030304" pitchFamily="18" charset="0"/>
              </a:rPr>
              <a:t>një</a:t>
            </a:r>
            <a:r>
              <a:rPr lang="en-GB" sz="1800" i="1" dirty="0" smtClean="0">
                <a:latin typeface="Book Antiqua" panose="02040602050305030304" pitchFamily="18" charset="0"/>
              </a:rPr>
              <a:t> </a:t>
            </a:r>
            <a:r>
              <a:rPr lang="en-GB" sz="1800" i="1" dirty="0" err="1" smtClean="0">
                <a:latin typeface="Book Antiqua" panose="02040602050305030304" pitchFamily="18" charset="0"/>
              </a:rPr>
              <a:t>përfitim</a:t>
            </a:r>
            <a:r>
              <a:rPr lang="en-GB" sz="1800" i="1" dirty="0" smtClean="0">
                <a:latin typeface="Book Antiqua" panose="02040602050305030304" pitchFamily="18" charset="0"/>
              </a:rPr>
              <a:t> </a:t>
            </a:r>
            <a:r>
              <a:rPr lang="en-GB" sz="1800" i="1" dirty="0" err="1" smtClean="0">
                <a:latin typeface="Book Antiqua" panose="02040602050305030304" pitchFamily="18" charset="0"/>
              </a:rPr>
              <a:t>i</a:t>
            </a:r>
            <a:r>
              <a:rPr lang="en-GB" sz="1800" i="1" dirty="0" smtClean="0">
                <a:latin typeface="Book Antiqua" panose="02040602050305030304" pitchFamily="18" charset="0"/>
              </a:rPr>
              <a:t> </a:t>
            </a:r>
            <a:r>
              <a:rPr lang="en-GB" sz="1800" i="1" dirty="0" err="1" smtClean="0">
                <a:latin typeface="Book Antiqua" panose="02040602050305030304" pitchFamily="18" charset="0"/>
              </a:rPr>
              <a:t>parregullt</a:t>
            </a:r>
            <a:r>
              <a:rPr lang="en-GB" sz="1800" i="1" dirty="0" smtClean="0">
                <a:latin typeface="Book Antiqua" panose="02040602050305030304" pitchFamily="18" charset="0"/>
              </a:rPr>
              <a:t>, </a:t>
            </a:r>
            <a:r>
              <a:rPr lang="en-GB" sz="1800" i="1" dirty="0" err="1" smtClean="0">
                <a:latin typeface="Book Antiqua" panose="02040602050305030304" pitchFamily="18" charset="0"/>
              </a:rPr>
              <a:t>nga</a:t>
            </a:r>
            <a:r>
              <a:rPr lang="en-GB" sz="1800" i="1" dirty="0" smtClean="0">
                <a:latin typeface="Book Antiqua" panose="02040602050305030304" pitchFamily="18" charset="0"/>
              </a:rPr>
              <a:t> </a:t>
            </a:r>
            <a:r>
              <a:rPr lang="en-GB" sz="1800" i="1" dirty="0" err="1" smtClean="0">
                <a:latin typeface="Book Antiqua" panose="02040602050305030304" pitchFamily="18" charset="0"/>
              </a:rPr>
              <a:t>personi</a:t>
            </a:r>
            <a:r>
              <a:rPr lang="en-GB" sz="1800" i="1" dirty="0" smtClean="0">
                <a:latin typeface="Book Antiqua" panose="02040602050305030304" pitchFamily="18" charset="0"/>
              </a:rPr>
              <a:t> </a:t>
            </a:r>
            <a:r>
              <a:rPr lang="en-GB" sz="1800" i="1" dirty="0" err="1" smtClean="0">
                <a:latin typeface="Book Antiqua" panose="02040602050305030304" pitchFamily="18" charset="0"/>
              </a:rPr>
              <a:t>që</a:t>
            </a:r>
            <a:r>
              <a:rPr lang="en-GB" sz="1800" i="1" dirty="0" smtClean="0">
                <a:latin typeface="Book Antiqua" panose="02040602050305030304" pitchFamily="18" charset="0"/>
              </a:rPr>
              <a:t> </a:t>
            </a:r>
            <a:r>
              <a:rPr lang="en-GB" sz="1800" i="1" dirty="0" err="1" smtClean="0">
                <a:latin typeface="Book Antiqua" panose="02040602050305030304" pitchFamily="18" charset="0"/>
              </a:rPr>
              <a:t>suhtron</a:t>
            </a:r>
            <a:r>
              <a:rPr lang="en-GB" sz="1800" i="1" dirty="0" smtClean="0">
                <a:latin typeface="Book Antiqua" panose="02040602050305030304" pitchFamily="18" charset="0"/>
              </a:rPr>
              <a:t> </a:t>
            </a:r>
            <a:r>
              <a:rPr lang="en-GB" sz="1800" i="1" dirty="0" err="1" smtClean="0">
                <a:latin typeface="Book Antiqua" panose="02040602050305030304" pitchFamily="18" charset="0"/>
              </a:rPr>
              <a:t>funksione</a:t>
            </a:r>
            <a:r>
              <a:rPr lang="en-GB" sz="1800" i="1" dirty="0" smtClean="0">
                <a:latin typeface="Book Antiqua" panose="02040602050305030304" pitchFamily="18" charset="0"/>
              </a:rPr>
              <a:t> </a:t>
            </a:r>
            <a:r>
              <a:rPr lang="en-GB" sz="1800" i="1" dirty="0" err="1" smtClean="0">
                <a:latin typeface="Book Antiqua" panose="02040602050305030304" pitchFamily="18" charset="0"/>
              </a:rPr>
              <a:t>publike</a:t>
            </a:r>
            <a:r>
              <a:rPr lang="en-GB" sz="1800" i="1" dirty="0" smtClean="0">
                <a:latin typeface="Book Antiqua" panose="02040602050305030304" pitchFamily="18" charset="0"/>
              </a:rPr>
              <a:t>, </a:t>
            </a:r>
            <a:r>
              <a:rPr lang="en-GB" sz="1800" i="1" dirty="0" err="1" smtClean="0">
                <a:latin typeface="Book Antiqua" panose="02040602050305030304" pitchFamily="18" charset="0"/>
              </a:rPr>
              <a:t>për</a:t>
            </a:r>
            <a:r>
              <a:rPr lang="en-GB" sz="1800" i="1" dirty="0" smtClean="0">
                <a:latin typeface="Book Antiqua" panose="02040602050305030304" pitchFamily="18" charset="0"/>
              </a:rPr>
              <a:t> </a:t>
            </a:r>
            <a:r>
              <a:rPr lang="en-GB" sz="1800" i="1" dirty="0" err="1" smtClean="0">
                <a:latin typeface="Book Antiqua" panose="02040602050305030304" pitchFamily="18" charset="0"/>
              </a:rPr>
              <a:t>të</a:t>
            </a:r>
            <a:r>
              <a:rPr lang="en-GB" sz="1800" i="1" dirty="0" smtClean="0">
                <a:latin typeface="Book Antiqua" panose="02040602050305030304" pitchFamily="18" charset="0"/>
              </a:rPr>
              <a:t> </a:t>
            </a:r>
            <a:r>
              <a:rPr lang="en-GB" sz="1800" i="1" dirty="0" err="1" smtClean="0">
                <a:latin typeface="Book Antiqua" panose="02040602050305030304" pitchFamily="18" charset="0"/>
              </a:rPr>
              <a:t>kryer</a:t>
            </a:r>
            <a:r>
              <a:rPr lang="en-GB" sz="1800" i="1" dirty="0" smtClean="0">
                <a:latin typeface="Book Antiqua" panose="02040602050305030304" pitchFamily="18" charset="0"/>
              </a:rPr>
              <a:t> </a:t>
            </a:r>
            <a:r>
              <a:rPr lang="en-GB" sz="1800" i="1" dirty="0" err="1" smtClean="0">
                <a:latin typeface="Book Antiqua" panose="02040602050305030304" pitchFamily="18" charset="0"/>
              </a:rPr>
              <a:t>ose</a:t>
            </a:r>
            <a:r>
              <a:rPr lang="en-GB" sz="1800" i="1" dirty="0" smtClean="0">
                <a:latin typeface="Book Antiqua" panose="02040602050305030304" pitchFamily="18" charset="0"/>
              </a:rPr>
              <a:t> </a:t>
            </a:r>
            <a:r>
              <a:rPr lang="en-GB" sz="1800" i="1" dirty="0" err="1" smtClean="0">
                <a:latin typeface="Book Antiqua" panose="02040602050305030304" pitchFamily="18" charset="0"/>
              </a:rPr>
              <a:t>mos</a:t>
            </a:r>
            <a:r>
              <a:rPr lang="en-GB" sz="1800" i="1" dirty="0" smtClean="0">
                <a:latin typeface="Book Antiqua" panose="02040602050305030304" pitchFamily="18" charset="0"/>
              </a:rPr>
              <a:t> </a:t>
            </a:r>
            <a:r>
              <a:rPr lang="en-GB" sz="1800" i="1" dirty="0" err="1" smtClean="0">
                <a:latin typeface="Book Antiqua" panose="02040602050305030304" pitchFamily="18" charset="0"/>
              </a:rPr>
              <a:t>kryer</a:t>
            </a:r>
            <a:r>
              <a:rPr lang="en-GB" sz="1800" i="1" dirty="0" smtClean="0">
                <a:latin typeface="Book Antiqua" panose="02040602050305030304" pitchFamily="18" charset="0"/>
              </a:rPr>
              <a:t> </a:t>
            </a:r>
            <a:r>
              <a:rPr lang="en-GB" sz="1800" i="1" dirty="0" err="1" smtClean="0">
                <a:latin typeface="Book Antiqua" panose="02040602050305030304" pitchFamily="18" charset="0"/>
              </a:rPr>
              <a:t>një</a:t>
            </a:r>
            <a:r>
              <a:rPr lang="en-GB" sz="1800" i="1" dirty="0" smtClean="0">
                <a:latin typeface="Book Antiqua" panose="02040602050305030304" pitchFamily="18" charset="0"/>
              </a:rPr>
              <a:t> </a:t>
            </a:r>
            <a:r>
              <a:rPr lang="en-GB" sz="1800" i="1" dirty="0" err="1" smtClean="0">
                <a:latin typeface="Book Antiqua" panose="02040602050305030304" pitchFamily="18" charset="0"/>
              </a:rPr>
              <a:t>veprim</a:t>
            </a:r>
            <a:r>
              <a:rPr lang="en-GB" sz="1800" i="1" dirty="0" smtClean="0">
                <a:latin typeface="Book Antiqua" panose="02040602050305030304" pitchFamily="18" charset="0"/>
              </a:rPr>
              <a:t> </a:t>
            </a:r>
            <a:r>
              <a:rPr lang="en-GB" sz="1800" i="1" dirty="0" err="1" smtClean="0">
                <a:latin typeface="Book Antiqua" panose="02040602050305030304" pitchFamily="18" charset="0"/>
              </a:rPr>
              <a:t>që</a:t>
            </a:r>
            <a:r>
              <a:rPr lang="en-GB" sz="1800" i="1" dirty="0" smtClean="0">
                <a:latin typeface="Book Antiqua" panose="02040602050305030304" pitchFamily="18" charset="0"/>
              </a:rPr>
              <a:t> </a:t>
            </a:r>
            <a:r>
              <a:rPr lang="en-GB" sz="1800" i="1" dirty="0" err="1" smtClean="0">
                <a:latin typeface="Book Antiqua" panose="02040602050305030304" pitchFamily="18" charset="0"/>
              </a:rPr>
              <a:t>lidhet</a:t>
            </a:r>
            <a:r>
              <a:rPr lang="en-GB" sz="1800" i="1" dirty="0" smtClean="0">
                <a:latin typeface="Book Antiqua" panose="02040602050305030304" pitchFamily="18" charset="0"/>
              </a:rPr>
              <a:t> me </a:t>
            </a:r>
            <a:r>
              <a:rPr lang="en-GB" sz="1800" i="1" dirty="0" err="1" smtClean="0">
                <a:latin typeface="Book Antiqua" panose="02040602050305030304" pitchFamily="18" charset="0"/>
              </a:rPr>
              <a:t>detyrën</a:t>
            </a:r>
            <a:r>
              <a:rPr lang="en-GB" sz="1800" i="1" dirty="0" smtClean="0">
                <a:latin typeface="Book Antiqua" panose="02040602050305030304" pitchFamily="18" charset="0"/>
              </a:rPr>
              <a:t> a </a:t>
            </a:r>
            <a:r>
              <a:rPr lang="en-GB" sz="1800" i="1" dirty="0" err="1" smtClean="0">
                <a:latin typeface="Book Antiqua" panose="02040602050305030304" pitchFamily="18" charset="0"/>
              </a:rPr>
              <a:t>funksionin</a:t>
            </a:r>
            <a:r>
              <a:rPr lang="en-GB" sz="1800" i="1" dirty="0" smtClean="0">
                <a:latin typeface="Book Antiqua" panose="02040602050305030304" pitchFamily="18" charset="0"/>
              </a:rPr>
              <a:t> e </a:t>
            </a:r>
            <a:r>
              <a:rPr lang="en-GB" sz="1800" i="1" dirty="0" err="1" smtClean="0">
                <a:latin typeface="Book Antiqua" panose="02040602050305030304" pitchFamily="18" charset="0"/>
              </a:rPr>
              <a:t>tij</a:t>
            </a:r>
            <a:r>
              <a:rPr lang="en-GB" sz="1800" i="1" dirty="0" smtClean="0">
                <a:latin typeface="Book Antiqua" panose="02040602050305030304" pitchFamily="18" charset="0"/>
              </a:rPr>
              <a:t>, </a:t>
            </a:r>
            <a:r>
              <a:rPr lang="en-GB" sz="1800" i="1" dirty="0" err="1" smtClean="0">
                <a:latin typeface="Book Antiqua" panose="02040602050305030304" pitchFamily="18" charset="0"/>
              </a:rPr>
              <a:t>dënohet</a:t>
            </a:r>
            <a:r>
              <a:rPr lang="en-GB" sz="1800" i="1" dirty="0" smtClean="0">
                <a:latin typeface="Book Antiqua" panose="02040602050305030304" pitchFamily="18" charset="0"/>
              </a:rPr>
              <a:t> me </a:t>
            </a:r>
            <a:r>
              <a:rPr lang="en-GB" sz="1800" i="1" dirty="0" err="1" smtClean="0">
                <a:latin typeface="Book Antiqua" panose="02040602050305030304" pitchFamily="18" charset="0"/>
              </a:rPr>
              <a:t>burgim</a:t>
            </a:r>
            <a:r>
              <a:rPr lang="en-GB" sz="1800" i="1" dirty="0" smtClean="0">
                <a:latin typeface="Book Antiqua" panose="02040602050305030304" pitchFamily="18" charset="0"/>
              </a:rPr>
              <a:t> </a:t>
            </a:r>
            <a:r>
              <a:rPr lang="en-GB" sz="1800" i="1" dirty="0" err="1" smtClean="0">
                <a:latin typeface="Book Antiqua" panose="02040602050305030304" pitchFamily="18" charset="0"/>
              </a:rPr>
              <a:t>nga</a:t>
            </a:r>
            <a:r>
              <a:rPr lang="en-GB" sz="1800" i="1" dirty="0" smtClean="0">
                <a:latin typeface="Book Antiqua" panose="02040602050305030304" pitchFamily="18" charset="0"/>
              </a:rPr>
              <a:t> </a:t>
            </a:r>
            <a:r>
              <a:rPr lang="en-GB" sz="1800" i="1" dirty="0" err="1" smtClean="0">
                <a:latin typeface="Book Antiqua" panose="02040602050305030304" pitchFamily="18" charset="0"/>
              </a:rPr>
              <a:t>dy</a:t>
            </a:r>
            <a:r>
              <a:rPr lang="en-GB" sz="1800" i="1" dirty="0" smtClean="0">
                <a:latin typeface="Book Antiqua" panose="02040602050305030304" pitchFamily="18" charset="0"/>
              </a:rPr>
              <a:t> </a:t>
            </a:r>
            <a:r>
              <a:rPr lang="en-GB" sz="1800" i="1" dirty="0" err="1" smtClean="0">
                <a:latin typeface="Book Antiqua" panose="02040602050305030304" pitchFamily="18" charset="0"/>
              </a:rPr>
              <a:t>deri</a:t>
            </a:r>
            <a:r>
              <a:rPr lang="en-GB" sz="1800" i="1" dirty="0" smtClean="0">
                <a:latin typeface="Book Antiqua" panose="02040602050305030304" pitchFamily="18" charset="0"/>
              </a:rPr>
              <a:t> </a:t>
            </a:r>
            <a:r>
              <a:rPr lang="en-GB" sz="1800" i="1" dirty="0" err="1" smtClean="0">
                <a:latin typeface="Book Antiqua" panose="02040602050305030304" pitchFamily="18" charset="0"/>
              </a:rPr>
              <a:t>në</a:t>
            </a:r>
            <a:r>
              <a:rPr lang="en-GB" sz="1800" i="1" dirty="0" smtClean="0">
                <a:latin typeface="Book Antiqua" panose="02040602050305030304" pitchFamily="18" charset="0"/>
              </a:rPr>
              <a:t> </a:t>
            </a:r>
            <a:r>
              <a:rPr lang="en-GB" sz="1800" i="1" dirty="0" err="1" smtClean="0">
                <a:latin typeface="Book Antiqua" panose="02040602050305030304" pitchFamily="18" charset="0"/>
              </a:rPr>
              <a:t>tre</a:t>
            </a:r>
            <a:r>
              <a:rPr lang="en-GB" sz="1800" i="1" dirty="0" smtClean="0">
                <a:latin typeface="Book Antiqua" panose="02040602050305030304" pitchFamily="18" charset="0"/>
              </a:rPr>
              <a:t> </a:t>
            </a:r>
            <a:r>
              <a:rPr lang="en-GB" sz="1800" i="1" dirty="0" err="1" smtClean="0">
                <a:latin typeface="Book Antiqua" panose="02040602050305030304" pitchFamily="18" charset="0"/>
              </a:rPr>
              <a:t>vjet</a:t>
            </a:r>
            <a:r>
              <a:rPr lang="en-GB" sz="1800" i="1" dirty="0" smtClean="0">
                <a:latin typeface="Book Antiqua" panose="02040602050305030304" pitchFamily="18" charset="0"/>
              </a:rPr>
              <a:t>. </a:t>
            </a:r>
          </a:p>
          <a:p>
            <a:pPr marL="0" indent="0" algn="just">
              <a:buNone/>
            </a:pPr>
            <a:r>
              <a:rPr lang="en-GB" sz="1800" i="1" dirty="0">
                <a:latin typeface="Book Antiqua" panose="02040602050305030304" pitchFamily="18" charset="0"/>
              </a:rPr>
              <a:t> </a:t>
            </a:r>
            <a:r>
              <a:rPr lang="en-GB" sz="1800" i="1" dirty="0" smtClean="0">
                <a:latin typeface="Book Antiqua" panose="02040602050305030304" pitchFamily="18" charset="0"/>
              </a:rPr>
              <a:t>    Po </a:t>
            </a:r>
            <a:r>
              <a:rPr lang="en-GB" sz="1800" i="1" dirty="0" err="1" smtClean="0">
                <a:latin typeface="Book Antiqua" panose="02040602050305030304" pitchFamily="18" charset="0"/>
              </a:rPr>
              <a:t>kjo</a:t>
            </a:r>
            <a:r>
              <a:rPr lang="en-GB" sz="1800" i="1" dirty="0" smtClean="0">
                <a:latin typeface="Book Antiqua" panose="02040602050305030304" pitchFamily="18" charset="0"/>
              </a:rPr>
              <a:t> </a:t>
            </a:r>
            <a:r>
              <a:rPr lang="en-GB" sz="1800" i="1" dirty="0" err="1" smtClean="0">
                <a:latin typeface="Book Antiqua" panose="02040602050305030304" pitchFamily="18" charset="0"/>
              </a:rPr>
              <a:t>vepër</a:t>
            </a:r>
            <a:r>
              <a:rPr lang="en-GB" sz="1800" i="1" dirty="0" smtClean="0">
                <a:latin typeface="Book Antiqua" panose="02040602050305030304" pitchFamily="18" charset="0"/>
              </a:rPr>
              <a:t>, </a:t>
            </a:r>
            <a:r>
              <a:rPr lang="en-GB" sz="1800" i="1" dirty="0" err="1" smtClean="0">
                <a:latin typeface="Book Antiqua" panose="02040602050305030304" pitchFamily="18" charset="0"/>
              </a:rPr>
              <a:t>kur</a:t>
            </a:r>
            <a:r>
              <a:rPr lang="en-GB" sz="1800" i="1" dirty="0" smtClean="0">
                <a:latin typeface="Book Antiqua" panose="02040602050305030304" pitchFamily="18" charset="0"/>
              </a:rPr>
              <a:t> </a:t>
            </a:r>
            <a:r>
              <a:rPr lang="en-GB" sz="1800" i="1" dirty="0" err="1" smtClean="0">
                <a:latin typeface="Book Antiqua" panose="02040602050305030304" pitchFamily="18" charset="0"/>
              </a:rPr>
              <a:t>përfitimi</a:t>
            </a:r>
            <a:r>
              <a:rPr lang="en-GB" sz="1800" i="1" dirty="0" smtClean="0">
                <a:latin typeface="Book Antiqua" panose="02040602050305030304" pitchFamily="18" charset="0"/>
              </a:rPr>
              <a:t> </a:t>
            </a:r>
            <a:r>
              <a:rPr lang="en-GB" sz="1800" i="1" dirty="0" err="1" smtClean="0">
                <a:latin typeface="Book Antiqua" panose="02040602050305030304" pitchFamily="18" charset="0"/>
              </a:rPr>
              <a:t>i</a:t>
            </a:r>
            <a:r>
              <a:rPr lang="en-GB" sz="1800" i="1" dirty="0" smtClean="0">
                <a:latin typeface="Book Antiqua" panose="02040602050305030304" pitchFamily="18" charset="0"/>
              </a:rPr>
              <a:t> </a:t>
            </a:r>
            <a:r>
              <a:rPr lang="en-GB" sz="1800" i="1" dirty="0" err="1" smtClean="0">
                <a:latin typeface="Book Antiqua" panose="02040602050305030304" pitchFamily="18" charset="0"/>
              </a:rPr>
              <a:t>parregullt</a:t>
            </a:r>
            <a:r>
              <a:rPr lang="en-GB" sz="1800" i="1" dirty="0" smtClean="0">
                <a:latin typeface="Book Antiqua" panose="02040602050305030304" pitchFamily="18" charset="0"/>
              </a:rPr>
              <a:t> </a:t>
            </a:r>
            <a:r>
              <a:rPr lang="en-GB" sz="1800" i="1" dirty="0" err="1" smtClean="0">
                <a:latin typeface="Book Antiqua" panose="02040602050305030304" pitchFamily="18" charset="0"/>
              </a:rPr>
              <a:t>ose</a:t>
            </a:r>
            <a:r>
              <a:rPr lang="en-GB" sz="1800" i="1" dirty="0" smtClean="0">
                <a:latin typeface="Book Antiqua" panose="02040602050305030304" pitchFamily="18" charset="0"/>
              </a:rPr>
              <a:t> </a:t>
            </a:r>
            <a:r>
              <a:rPr lang="en-GB" sz="1800" i="1" dirty="0" err="1" smtClean="0">
                <a:latin typeface="Book Antiqua" panose="02040602050305030304" pitchFamily="18" charset="0"/>
              </a:rPr>
              <a:t>premtimi</a:t>
            </a:r>
            <a:r>
              <a:rPr lang="en-GB" sz="1800" i="1" dirty="0" smtClean="0">
                <a:latin typeface="Book Antiqua" panose="02040602050305030304" pitchFamily="18" charset="0"/>
              </a:rPr>
              <a:t> </a:t>
            </a:r>
            <a:r>
              <a:rPr lang="en-GB" sz="1800" i="1" dirty="0" err="1" smtClean="0">
                <a:latin typeface="Book Antiqua" panose="02040602050305030304" pitchFamily="18" charset="0"/>
              </a:rPr>
              <a:t>i</a:t>
            </a:r>
            <a:r>
              <a:rPr lang="en-GB" sz="1800" i="1" dirty="0" smtClean="0">
                <a:latin typeface="Book Antiqua" panose="02040602050305030304" pitchFamily="18" charset="0"/>
              </a:rPr>
              <a:t> </a:t>
            </a:r>
            <a:r>
              <a:rPr lang="en-GB" sz="1800" i="1" dirty="0" err="1" smtClean="0">
                <a:latin typeface="Book Antiqua" panose="02040602050305030304" pitchFamily="18" charset="0"/>
              </a:rPr>
              <a:t>një</a:t>
            </a:r>
            <a:r>
              <a:rPr lang="en-GB" sz="1800" i="1" dirty="0" smtClean="0">
                <a:latin typeface="Book Antiqua" panose="02040602050305030304" pitchFamily="18" charset="0"/>
              </a:rPr>
              <a:t> </a:t>
            </a:r>
            <a:r>
              <a:rPr lang="en-GB" sz="1800" i="1" dirty="0" err="1" smtClean="0">
                <a:latin typeface="Book Antiqua" panose="02040602050305030304" pitchFamily="18" charset="0"/>
              </a:rPr>
              <a:t>përfitimi</a:t>
            </a:r>
            <a:r>
              <a:rPr lang="en-GB" sz="1800" i="1" dirty="0" smtClean="0">
                <a:latin typeface="Book Antiqua" panose="02040602050305030304" pitchFamily="18" charset="0"/>
              </a:rPr>
              <a:t> </a:t>
            </a:r>
            <a:r>
              <a:rPr lang="en-GB" sz="1800" i="1" dirty="0" err="1" smtClean="0">
                <a:latin typeface="Book Antiqua" panose="02040602050305030304" pitchFamily="18" charset="0"/>
              </a:rPr>
              <a:t>të</a:t>
            </a:r>
            <a:r>
              <a:rPr lang="en-GB" sz="1800" i="1" dirty="0" smtClean="0">
                <a:latin typeface="Book Antiqua" panose="02040602050305030304" pitchFamily="18" charset="0"/>
              </a:rPr>
              <a:t> </a:t>
            </a:r>
            <a:r>
              <a:rPr lang="en-GB" sz="1800" i="1" dirty="0" err="1" smtClean="0">
                <a:latin typeface="Book Antiqua" panose="02040602050305030304" pitchFamily="18" charset="0"/>
              </a:rPr>
              <a:t>tillë</a:t>
            </a:r>
            <a:r>
              <a:rPr lang="en-GB" sz="1800" i="1" dirty="0" smtClean="0">
                <a:latin typeface="Book Antiqua" panose="02040602050305030304" pitchFamily="18" charset="0"/>
              </a:rPr>
              <a:t>   </a:t>
            </a:r>
          </a:p>
          <a:p>
            <a:pPr marL="0" indent="0" algn="just">
              <a:buNone/>
            </a:pPr>
            <a:r>
              <a:rPr lang="en-GB" sz="1800" i="1" dirty="0">
                <a:latin typeface="Book Antiqua" panose="02040602050305030304" pitchFamily="18" charset="0"/>
              </a:rPr>
              <a:t> </a:t>
            </a:r>
            <a:r>
              <a:rPr lang="en-GB" sz="1800" i="1" dirty="0" smtClean="0">
                <a:latin typeface="Book Antiqua" panose="02040602050305030304" pitchFamily="18" charset="0"/>
              </a:rPr>
              <a:t>    </a:t>
            </a:r>
            <a:r>
              <a:rPr lang="en-GB" sz="1800" i="1" dirty="0" err="1" smtClean="0">
                <a:latin typeface="Book Antiqua" panose="02040602050305030304" pitchFamily="18" charset="0"/>
              </a:rPr>
              <a:t>është</a:t>
            </a:r>
            <a:r>
              <a:rPr lang="en-GB" sz="1800" i="1" dirty="0" smtClean="0">
                <a:latin typeface="Book Antiqua" panose="02040602050305030304" pitchFamily="18" charset="0"/>
              </a:rPr>
              <a:t> </a:t>
            </a:r>
            <a:r>
              <a:rPr lang="en-GB" sz="1800" i="1" dirty="0" err="1" smtClean="0">
                <a:latin typeface="Book Antiqua" panose="02040602050305030304" pitchFamily="18" charset="0"/>
              </a:rPr>
              <a:t>mbi</a:t>
            </a:r>
            <a:r>
              <a:rPr lang="en-GB" sz="1800" i="1" dirty="0" smtClean="0">
                <a:latin typeface="Book Antiqua" panose="02040602050305030304" pitchFamily="18" charset="0"/>
              </a:rPr>
              <a:t> </a:t>
            </a:r>
            <a:r>
              <a:rPr lang="en-GB" sz="1800" i="1" dirty="0" err="1" smtClean="0">
                <a:latin typeface="Book Antiqua" panose="02040602050305030304" pitchFamily="18" charset="0"/>
              </a:rPr>
              <a:t>vlerën</a:t>
            </a:r>
            <a:r>
              <a:rPr lang="en-GB" sz="1800" i="1" dirty="0" smtClean="0">
                <a:latin typeface="Book Antiqua" panose="02040602050305030304" pitchFamily="18" charset="0"/>
              </a:rPr>
              <a:t> 50.000 </a:t>
            </a:r>
            <a:r>
              <a:rPr lang="en-GB" sz="1800" i="1" dirty="0" err="1" smtClean="0">
                <a:latin typeface="Book Antiqua" panose="02040602050305030304" pitchFamily="18" charset="0"/>
              </a:rPr>
              <a:t>lekë</a:t>
            </a:r>
            <a:r>
              <a:rPr lang="en-GB" sz="1800" i="1" dirty="0" smtClean="0">
                <a:latin typeface="Book Antiqua" panose="02040602050305030304" pitchFamily="18" charset="0"/>
              </a:rPr>
              <a:t> </a:t>
            </a:r>
            <a:r>
              <a:rPr lang="en-GB" sz="1800" i="1" dirty="0" err="1" smtClean="0">
                <a:latin typeface="Book Antiqua" panose="02040602050305030304" pitchFamily="18" charset="0"/>
              </a:rPr>
              <a:t>ose</a:t>
            </a:r>
            <a:r>
              <a:rPr lang="en-GB" sz="1800" i="1" dirty="0" smtClean="0">
                <a:latin typeface="Book Antiqua" panose="02040602050305030304" pitchFamily="18" charset="0"/>
              </a:rPr>
              <a:t> </a:t>
            </a:r>
            <a:r>
              <a:rPr lang="en-GB" sz="1800" i="1" dirty="0" err="1" smtClean="0">
                <a:latin typeface="Book Antiqua" panose="02040602050305030304" pitchFamily="18" charset="0"/>
              </a:rPr>
              <a:t>ekuivalencën</a:t>
            </a:r>
            <a:r>
              <a:rPr lang="en-GB" sz="1800" i="1" dirty="0" smtClean="0">
                <a:latin typeface="Book Antiqua" panose="02040602050305030304" pitchFamily="18" charset="0"/>
              </a:rPr>
              <a:t> </a:t>
            </a:r>
            <a:r>
              <a:rPr lang="en-GB" sz="1800" i="1" dirty="0" err="1" smtClean="0">
                <a:latin typeface="Book Antiqua" panose="02040602050305030304" pitchFamily="18" charset="0"/>
              </a:rPr>
              <a:t>në</a:t>
            </a:r>
            <a:r>
              <a:rPr lang="en-GB" sz="1800" i="1" dirty="0" smtClean="0">
                <a:latin typeface="Book Antiqua" panose="02040602050305030304" pitchFamily="18" charset="0"/>
              </a:rPr>
              <a:t> </a:t>
            </a:r>
            <a:r>
              <a:rPr lang="en-GB" sz="1800" i="1" dirty="0" err="1" smtClean="0">
                <a:latin typeface="Book Antiqua" panose="02040602050305030304" pitchFamily="18" charset="0"/>
              </a:rPr>
              <a:t>monedhë</a:t>
            </a:r>
            <a:r>
              <a:rPr lang="en-GB" sz="1800" i="1" dirty="0" smtClean="0">
                <a:latin typeface="Book Antiqua" panose="02040602050305030304" pitchFamily="18" charset="0"/>
              </a:rPr>
              <a:t> </a:t>
            </a:r>
            <a:r>
              <a:rPr lang="en-GB" sz="1800" i="1" dirty="0" err="1" smtClean="0">
                <a:latin typeface="Book Antiqua" panose="02040602050305030304" pitchFamily="18" charset="0"/>
              </a:rPr>
              <a:t>të</a:t>
            </a:r>
            <a:r>
              <a:rPr lang="en-GB" sz="1800" i="1" dirty="0" smtClean="0">
                <a:latin typeface="Book Antiqua" panose="02040602050305030304" pitchFamily="18" charset="0"/>
              </a:rPr>
              <a:t> </a:t>
            </a:r>
            <a:r>
              <a:rPr lang="en-GB" sz="1800" i="1" dirty="0" err="1" smtClean="0">
                <a:latin typeface="Book Antiqua" panose="02040602050305030304" pitchFamily="18" charset="0"/>
              </a:rPr>
              <a:t>huaj</a:t>
            </a:r>
            <a:r>
              <a:rPr lang="en-GB" sz="1800" i="1" dirty="0" smtClean="0">
                <a:latin typeface="Book Antiqua" panose="02040602050305030304" pitchFamily="18" charset="0"/>
              </a:rPr>
              <a:t>, </a:t>
            </a:r>
            <a:r>
              <a:rPr lang="en-GB" sz="1800" i="1" dirty="0" err="1" smtClean="0">
                <a:latin typeface="Book Antiqua" panose="02040602050305030304" pitchFamily="18" charset="0"/>
              </a:rPr>
              <a:t>dënohet</a:t>
            </a:r>
            <a:r>
              <a:rPr lang="en-GB" sz="1800" i="1" dirty="0" smtClean="0">
                <a:latin typeface="Book Antiqua" panose="02040602050305030304" pitchFamily="18" charset="0"/>
              </a:rPr>
              <a:t>   </a:t>
            </a:r>
          </a:p>
          <a:p>
            <a:pPr marL="0" indent="0" algn="just">
              <a:buNone/>
            </a:pPr>
            <a:r>
              <a:rPr lang="en-GB" sz="1800" i="1" dirty="0">
                <a:latin typeface="Book Antiqua" panose="02040602050305030304" pitchFamily="18" charset="0"/>
              </a:rPr>
              <a:t> </a:t>
            </a:r>
            <a:r>
              <a:rPr lang="en-GB" sz="1800" i="1" dirty="0" smtClean="0">
                <a:latin typeface="Book Antiqua" panose="02040602050305030304" pitchFamily="18" charset="0"/>
              </a:rPr>
              <a:t>    me </a:t>
            </a:r>
            <a:r>
              <a:rPr lang="en-GB" sz="1800" i="1" dirty="0" err="1" smtClean="0">
                <a:latin typeface="Book Antiqua" panose="02040602050305030304" pitchFamily="18" charset="0"/>
              </a:rPr>
              <a:t>burgim</a:t>
            </a:r>
            <a:r>
              <a:rPr lang="en-GB" sz="1800" i="1" dirty="0" smtClean="0">
                <a:latin typeface="Book Antiqua" panose="02040602050305030304" pitchFamily="18" charset="0"/>
              </a:rPr>
              <a:t> </a:t>
            </a:r>
            <a:r>
              <a:rPr lang="en-GB" sz="1800" i="1" dirty="0" err="1" smtClean="0">
                <a:latin typeface="Book Antiqua" panose="02040602050305030304" pitchFamily="18" charset="0"/>
              </a:rPr>
              <a:t>nga</a:t>
            </a:r>
            <a:r>
              <a:rPr lang="en-GB" sz="1800" i="1" dirty="0" smtClean="0">
                <a:latin typeface="Book Antiqua" panose="02040602050305030304" pitchFamily="18" charset="0"/>
              </a:rPr>
              <a:t> </a:t>
            </a:r>
            <a:r>
              <a:rPr lang="en-GB" sz="1800" i="1" dirty="0" err="1" smtClean="0">
                <a:latin typeface="Book Antiqua" panose="02040602050305030304" pitchFamily="18" charset="0"/>
              </a:rPr>
              <a:t>tre</a:t>
            </a:r>
            <a:r>
              <a:rPr lang="en-GB" sz="1800" i="1" dirty="0" smtClean="0">
                <a:latin typeface="Book Antiqua" panose="02040602050305030304" pitchFamily="18" charset="0"/>
              </a:rPr>
              <a:t> </a:t>
            </a:r>
            <a:r>
              <a:rPr lang="en-GB" sz="1800" i="1" dirty="0" err="1" smtClean="0">
                <a:latin typeface="Book Antiqua" panose="02040602050305030304" pitchFamily="18" charset="0"/>
              </a:rPr>
              <a:t>deri</a:t>
            </a:r>
            <a:r>
              <a:rPr lang="en-GB" sz="1800" i="1" dirty="0" smtClean="0">
                <a:latin typeface="Book Antiqua" panose="02040602050305030304" pitchFamily="18" charset="0"/>
              </a:rPr>
              <a:t> </a:t>
            </a:r>
            <a:r>
              <a:rPr lang="en-GB" sz="1800" i="1" dirty="0" err="1" smtClean="0">
                <a:latin typeface="Book Antiqua" panose="02040602050305030304" pitchFamily="18" charset="0"/>
              </a:rPr>
              <a:t>në</a:t>
            </a:r>
            <a:r>
              <a:rPr lang="en-GB" sz="1800" i="1" dirty="0" smtClean="0">
                <a:latin typeface="Book Antiqua" panose="02040602050305030304" pitchFamily="18" charset="0"/>
              </a:rPr>
              <a:t> </a:t>
            </a:r>
            <a:r>
              <a:rPr lang="en-GB" sz="1800" i="1" dirty="0" err="1" smtClean="0">
                <a:latin typeface="Book Antiqua" panose="02040602050305030304" pitchFamily="18" charset="0"/>
              </a:rPr>
              <a:t>tetë</a:t>
            </a:r>
            <a:r>
              <a:rPr lang="en-GB" sz="1800" i="1" dirty="0" smtClean="0">
                <a:latin typeface="Book Antiqua" panose="02040602050305030304" pitchFamily="18" charset="0"/>
              </a:rPr>
              <a:t> </a:t>
            </a:r>
            <a:r>
              <a:rPr lang="en-GB" sz="1800" i="1" dirty="0" err="1" smtClean="0">
                <a:latin typeface="Book Antiqua" panose="02040602050305030304" pitchFamily="18" charset="0"/>
              </a:rPr>
              <a:t>vjet</a:t>
            </a:r>
            <a:r>
              <a:rPr lang="sq-AL" sz="1800" i="1" dirty="0" smtClean="0">
                <a:latin typeface="Book Antiqua" panose="02040602050305030304" pitchFamily="18" charset="0"/>
              </a:rPr>
              <a:t>”. </a:t>
            </a:r>
            <a:endParaRPr lang="sq-AL" sz="1800" dirty="0">
              <a:latin typeface="Book Antiqua" pitchFamily="18" charset="0"/>
            </a:endParaRPr>
          </a:p>
        </p:txBody>
      </p:sp>
      <p:sp>
        <p:nvSpPr>
          <p:cNvPr id="5" name="Slide Number Placeholder 4">
            <a:extLst>
              <a:ext uri="{FF2B5EF4-FFF2-40B4-BE49-F238E27FC236}">
                <a16:creationId xmlns:a16="http://schemas.microsoft.com/office/drawing/2014/main" xmlns="" id="{E1816F8E-A267-4AD2-8208-FFC785056511}"/>
              </a:ext>
            </a:extLst>
          </p:cNvPr>
          <p:cNvSpPr>
            <a:spLocks noGrp="1"/>
          </p:cNvSpPr>
          <p:nvPr>
            <p:ph type="sldNum" sz="quarter" idx="4294967295"/>
          </p:nvPr>
        </p:nvSpPr>
        <p:spPr/>
        <p:txBody>
          <a:bodyPr/>
          <a:lstStyle/>
          <a:p>
            <a:fld id="{31AFC93A-3E11-4EED-8760-399847FD47CD}" type="slidenum">
              <a:rPr lang="en-US" smtClean="0"/>
              <a:pPr/>
              <a:t>18</a:t>
            </a:fld>
            <a:endParaRPr lang="en-US"/>
          </a:p>
        </p:txBody>
      </p:sp>
      <p:sp>
        <p:nvSpPr>
          <p:cNvPr id="4" name="Footer Placeholder 3"/>
          <p:cNvSpPr>
            <a:spLocks noGrp="1"/>
          </p:cNvSpPr>
          <p:nvPr>
            <p:ph type="ftr" sz="quarter" idx="16"/>
          </p:nvPr>
        </p:nvSpPr>
        <p:spPr/>
        <p:txBody>
          <a:bodyPr/>
          <a:lstStyle/>
          <a:p>
            <a:r>
              <a:rPr lang="en-US" smtClean="0"/>
              <a:t>S.Kllapi</a:t>
            </a:r>
            <a:endParaRPr lang="en-US"/>
          </a:p>
        </p:txBody>
      </p:sp>
    </p:spTree>
    <p:extLst>
      <p:ext uri="{BB962C8B-B14F-4D97-AF65-F5344CB8AC3E}">
        <p14:creationId xmlns:p14="http://schemas.microsoft.com/office/powerpoint/2010/main" val="57674968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b="1" dirty="0" err="1">
                <a:latin typeface="Book Antiqua" panose="02040602050305030304" pitchFamily="18" charset="0"/>
              </a:rPr>
              <a:t>Elementët</a:t>
            </a:r>
            <a:r>
              <a:rPr lang="en-US" sz="2800" b="1" dirty="0">
                <a:latin typeface="Book Antiqua" panose="02040602050305030304" pitchFamily="18" charset="0"/>
              </a:rPr>
              <a:t> e </a:t>
            </a:r>
            <a:r>
              <a:rPr lang="en-US" sz="2800" b="1" dirty="0" err="1">
                <a:latin typeface="Book Antiqua" panose="02040602050305030304" pitchFamily="18" charset="0"/>
              </a:rPr>
              <a:t>figurës</a:t>
            </a:r>
            <a:r>
              <a:rPr lang="en-US" sz="2800" b="1" dirty="0">
                <a:latin typeface="Book Antiqua" panose="02040602050305030304" pitchFamily="18" charset="0"/>
              </a:rPr>
              <a:t> </a:t>
            </a:r>
            <a:r>
              <a:rPr lang="en-US" sz="2800" b="1" dirty="0" err="1">
                <a:latin typeface="Book Antiqua" panose="02040602050305030304" pitchFamily="18" charset="0"/>
              </a:rPr>
              <a:t>së</a:t>
            </a:r>
            <a:r>
              <a:rPr lang="en-US" sz="2800" b="1" dirty="0">
                <a:latin typeface="Book Antiqua" panose="02040602050305030304" pitchFamily="18" charset="0"/>
              </a:rPr>
              <a:t> </a:t>
            </a:r>
            <a:r>
              <a:rPr lang="en-US" sz="2800" b="1" dirty="0" err="1">
                <a:latin typeface="Book Antiqua" panose="02040602050305030304" pitchFamily="18" charset="0"/>
              </a:rPr>
              <a:t>veprës</a:t>
            </a:r>
            <a:r>
              <a:rPr lang="en-US" sz="2800" b="1" dirty="0">
                <a:latin typeface="Book Antiqua" panose="02040602050305030304" pitchFamily="18" charset="0"/>
              </a:rPr>
              <a:t> </a:t>
            </a:r>
            <a:r>
              <a:rPr lang="en-US" sz="2800" b="1" dirty="0" err="1">
                <a:latin typeface="Book Antiqua" panose="02040602050305030304" pitchFamily="18" charset="0"/>
              </a:rPr>
              <a:t>penale</a:t>
            </a:r>
            <a:r>
              <a:rPr lang="en-US" sz="2800" b="1" dirty="0">
                <a:latin typeface="Book Antiqua" panose="02040602050305030304" pitchFamily="18" charset="0"/>
              </a:rPr>
              <a:t> “</a:t>
            </a:r>
            <a:r>
              <a:rPr lang="en-US" sz="2800" b="1" dirty="0" err="1">
                <a:latin typeface="Book Antiqua" panose="02040602050305030304" pitchFamily="18" charset="0"/>
              </a:rPr>
              <a:t>Korrupsion</a:t>
            </a:r>
            <a:r>
              <a:rPr lang="en-US" sz="2800" b="1" dirty="0">
                <a:latin typeface="Book Antiqua" panose="02040602050305030304" pitchFamily="18" charset="0"/>
              </a:rPr>
              <a:t> </a:t>
            </a:r>
            <a:r>
              <a:rPr lang="en-US" sz="2800" b="1" dirty="0" err="1">
                <a:latin typeface="Book Antiqua" panose="02040602050305030304" pitchFamily="18" charset="0"/>
              </a:rPr>
              <a:t>pasiv</a:t>
            </a:r>
            <a:r>
              <a:rPr lang="en-US" sz="2800" b="1" dirty="0">
                <a:latin typeface="Book Antiqua" panose="02040602050305030304" pitchFamily="18" charset="0"/>
              </a:rPr>
              <a:t>”</a:t>
            </a:r>
            <a:endParaRPr lang="en-US" sz="2800" dirty="0"/>
          </a:p>
        </p:txBody>
      </p:sp>
      <p:sp>
        <p:nvSpPr>
          <p:cNvPr id="3" name="Content Placeholder 2"/>
          <p:cNvSpPr>
            <a:spLocks noGrp="1"/>
          </p:cNvSpPr>
          <p:nvPr>
            <p:ph idx="1"/>
          </p:nvPr>
        </p:nvSpPr>
        <p:spPr>
          <a:xfrm>
            <a:off x="152400" y="1447800"/>
            <a:ext cx="8839200" cy="5257800"/>
          </a:xfrm>
        </p:spPr>
        <p:txBody>
          <a:bodyPr>
            <a:noAutofit/>
          </a:bodyPr>
          <a:lstStyle/>
          <a:p>
            <a:pPr algn="just"/>
            <a:r>
              <a:rPr lang="en-US" sz="2000" b="1" dirty="0" err="1">
                <a:latin typeface="Book Antiqua" panose="02040602050305030304" pitchFamily="18" charset="0"/>
              </a:rPr>
              <a:t>Në</a:t>
            </a:r>
            <a:r>
              <a:rPr lang="en-US" sz="2000" b="1" dirty="0">
                <a:latin typeface="Book Antiqua" panose="02040602050305030304" pitchFamily="18" charset="0"/>
              </a:rPr>
              <a:t> </a:t>
            </a:r>
            <a:r>
              <a:rPr lang="en-US" sz="2000" b="1" dirty="0" err="1">
                <a:latin typeface="Book Antiqua" panose="02040602050305030304" pitchFamily="18" charset="0"/>
              </a:rPr>
              <a:t>lidhje</a:t>
            </a:r>
            <a:r>
              <a:rPr lang="en-US" sz="2000" b="1" dirty="0">
                <a:latin typeface="Book Antiqua" panose="02040602050305030304" pitchFamily="18" charset="0"/>
              </a:rPr>
              <a:t> me </a:t>
            </a:r>
            <a:r>
              <a:rPr lang="en-US" sz="2000" b="1" dirty="0" err="1">
                <a:latin typeface="Book Antiqua" panose="02040602050305030304" pitchFamily="18" charset="0"/>
              </a:rPr>
              <a:t>objektin</a:t>
            </a:r>
            <a:r>
              <a:rPr lang="en-US" sz="2000" b="1" dirty="0">
                <a:latin typeface="Book Antiqua" panose="02040602050305030304" pitchFamily="18" charset="0"/>
              </a:rPr>
              <a:t> e </a:t>
            </a:r>
            <a:r>
              <a:rPr lang="en-US" sz="2000" b="1" dirty="0" err="1">
                <a:latin typeface="Book Antiqua" panose="02040602050305030304" pitchFamily="18" charset="0"/>
              </a:rPr>
              <a:t>veprës</a:t>
            </a:r>
            <a:r>
              <a:rPr lang="en-US" sz="2000" b="1" dirty="0">
                <a:latin typeface="Book Antiqua" panose="02040602050305030304" pitchFamily="18" charset="0"/>
              </a:rPr>
              <a:t> </a:t>
            </a:r>
            <a:r>
              <a:rPr lang="en-US" sz="2000" b="1" dirty="0" err="1">
                <a:latin typeface="Book Antiqua" panose="02040602050305030304" pitchFamily="18" charset="0"/>
              </a:rPr>
              <a:t>penale</a:t>
            </a:r>
            <a:r>
              <a:rPr lang="en-US" sz="2000" dirty="0">
                <a:latin typeface="Book Antiqua" panose="02040602050305030304" pitchFamily="18" charset="0"/>
              </a:rPr>
              <a:t>,</a:t>
            </a:r>
            <a:r>
              <a:rPr lang="en-US" sz="2000" b="1" dirty="0">
                <a:latin typeface="Book Antiqua" panose="02040602050305030304" pitchFamily="18" charset="0"/>
              </a:rPr>
              <a:t> </a:t>
            </a:r>
            <a:r>
              <a:rPr lang="sq-AL" sz="2000" b="1" i="1" dirty="0">
                <a:latin typeface="Book Antiqua" panose="02040602050305030304" pitchFamily="18" charset="0"/>
              </a:rPr>
              <a:t>“Korrupsioni pasiv i personave që ushtrojnë funksione publike”. </a:t>
            </a:r>
            <a:r>
              <a:rPr lang="en-US" sz="2000" dirty="0" err="1">
                <a:latin typeface="Book Antiqua" panose="02040602050305030304" pitchFamily="18" charset="0"/>
              </a:rPr>
              <a:t>Për</a:t>
            </a:r>
            <a:r>
              <a:rPr lang="en-US" sz="2000" dirty="0">
                <a:latin typeface="Book Antiqua" panose="02040602050305030304" pitchFamily="18" charset="0"/>
              </a:rPr>
              <a:t> </a:t>
            </a:r>
            <a:r>
              <a:rPr lang="en-US" sz="2000" dirty="0" err="1">
                <a:latin typeface="Book Antiqua" panose="02040602050305030304" pitchFamily="18" charset="0"/>
              </a:rPr>
              <a:t>të</a:t>
            </a:r>
            <a:r>
              <a:rPr lang="en-US" sz="2000" dirty="0">
                <a:latin typeface="Book Antiqua" panose="02040602050305030304" pitchFamily="18" charset="0"/>
              </a:rPr>
              <a:t> </a:t>
            </a:r>
            <a:r>
              <a:rPr lang="en-US" sz="2000" dirty="0" err="1">
                <a:latin typeface="Book Antiqua" panose="02040602050305030304" pitchFamily="18" charset="0"/>
              </a:rPr>
              <a:t>pasur</a:t>
            </a:r>
            <a:r>
              <a:rPr lang="en-US" sz="2000" dirty="0">
                <a:latin typeface="Book Antiqua" panose="02040602050305030304" pitchFamily="18" charset="0"/>
              </a:rPr>
              <a:t> </a:t>
            </a:r>
            <a:r>
              <a:rPr lang="en-US" sz="2000" dirty="0" err="1">
                <a:latin typeface="Book Antiqua" panose="02040602050305030304" pitchFamily="18" charset="0"/>
              </a:rPr>
              <a:t>konfigurimin</a:t>
            </a:r>
            <a:r>
              <a:rPr lang="en-US" sz="2000" dirty="0">
                <a:latin typeface="Book Antiqua" panose="02040602050305030304" pitchFamily="18" charset="0"/>
              </a:rPr>
              <a:t> e </a:t>
            </a:r>
            <a:r>
              <a:rPr lang="en-US" sz="2000" dirty="0" err="1">
                <a:latin typeface="Book Antiqua" panose="02040602050305030304" pitchFamily="18" charset="0"/>
              </a:rPr>
              <a:t>veprës</a:t>
            </a:r>
            <a:r>
              <a:rPr lang="en-US" sz="2000" dirty="0">
                <a:latin typeface="Book Antiqua" panose="02040602050305030304" pitchFamily="18" charset="0"/>
              </a:rPr>
              <a:t> </a:t>
            </a:r>
            <a:r>
              <a:rPr lang="en-US" sz="2000" dirty="0" err="1">
                <a:latin typeface="Book Antiqua" panose="02040602050305030304" pitchFamily="18" charset="0"/>
              </a:rPr>
              <a:t>penale</a:t>
            </a:r>
            <a:r>
              <a:rPr lang="en-US" sz="2000" dirty="0">
                <a:latin typeface="Book Antiqua" panose="02040602050305030304" pitchFamily="18" charset="0"/>
              </a:rPr>
              <a:t> </a:t>
            </a:r>
            <a:r>
              <a:rPr lang="en-US" sz="2000" dirty="0" err="1">
                <a:latin typeface="Book Antiqua" panose="02040602050305030304" pitchFamily="18" charset="0"/>
              </a:rPr>
              <a:t>të</a:t>
            </a:r>
            <a:r>
              <a:rPr lang="en-US" sz="2000" dirty="0">
                <a:latin typeface="Book Antiqua" panose="02040602050305030304" pitchFamily="18" charset="0"/>
              </a:rPr>
              <a:t> </a:t>
            </a:r>
            <a:r>
              <a:rPr lang="en-US" sz="2000" dirty="0" err="1">
                <a:latin typeface="Book Antiqua" panose="02040602050305030304" pitchFamily="18" charset="0"/>
              </a:rPr>
              <a:t>korrupsionit</a:t>
            </a:r>
            <a:r>
              <a:rPr lang="en-US" sz="2000" dirty="0">
                <a:latin typeface="Book Antiqua" panose="02040602050305030304" pitchFamily="18" charset="0"/>
              </a:rPr>
              <a:t> </a:t>
            </a:r>
            <a:r>
              <a:rPr lang="en-US" sz="2000" dirty="0" err="1">
                <a:latin typeface="Book Antiqua" panose="02040602050305030304" pitchFamily="18" charset="0"/>
              </a:rPr>
              <a:t>pasiv</a:t>
            </a:r>
            <a:r>
              <a:rPr lang="en-US" sz="2000" dirty="0">
                <a:latin typeface="Book Antiqua" panose="02040602050305030304" pitchFamily="18" charset="0"/>
              </a:rPr>
              <a:t> </a:t>
            </a:r>
            <a:r>
              <a:rPr lang="en-US" sz="2000" dirty="0" err="1">
                <a:latin typeface="Book Antiqua" panose="02040602050305030304" pitchFamily="18" charset="0"/>
              </a:rPr>
              <a:t>të</a:t>
            </a:r>
            <a:r>
              <a:rPr lang="en-US" sz="2000" dirty="0">
                <a:latin typeface="Book Antiqua" panose="02040602050305030304" pitchFamily="18" charset="0"/>
              </a:rPr>
              <a:t> </a:t>
            </a:r>
            <a:r>
              <a:rPr lang="en-US" sz="2000" dirty="0" err="1">
                <a:latin typeface="Book Antiqua" panose="02040602050305030304" pitchFamily="18" charset="0"/>
              </a:rPr>
              <a:t>personave</a:t>
            </a:r>
            <a:r>
              <a:rPr lang="en-US" sz="2000" dirty="0">
                <a:latin typeface="Book Antiqua" panose="02040602050305030304" pitchFamily="18" charset="0"/>
              </a:rPr>
              <a:t> </a:t>
            </a:r>
            <a:r>
              <a:rPr lang="en-US" sz="2000" dirty="0" err="1">
                <a:latin typeface="Book Antiqua" panose="02040602050305030304" pitchFamily="18" charset="0"/>
              </a:rPr>
              <a:t>që</a:t>
            </a:r>
            <a:r>
              <a:rPr lang="en-US" sz="2000" dirty="0">
                <a:latin typeface="Book Antiqua" panose="02040602050305030304" pitchFamily="18" charset="0"/>
              </a:rPr>
              <a:t> </a:t>
            </a:r>
            <a:r>
              <a:rPr lang="en-US" sz="2000" dirty="0" err="1">
                <a:latin typeface="Book Antiqua" panose="02040602050305030304" pitchFamily="18" charset="0"/>
              </a:rPr>
              <a:t>ushtrojnë</a:t>
            </a:r>
            <a:r>
              <a:rPr lang="en-US" sz="2000" dirty="0">
                <a:latin typeface="Book Antiqua" panose="02040602050305030304" pitchFamily="18" charset="0"/>
              </a:rPr>
              <a:t> </a:t>
            </a:r>
            <a:r>
              <a:rPr lang="en-US" sz="2000" dirty="0" err="1">
                <a:latin typeface="Book Antiqua" panose="02040602050305030304" pitchFamily="18" charset="0"/>
              </a:rPr>
              <a:t>detyra</a:t>
            </a:r>
            <a:r>
              <a:rPr lang="en-US" sz="2000" dirty="0">
                <a:latin typeface="Book Antiqua" panose="02040602050305030304" pitchFamily="18" charset="0"/>
              </a:rPr>
              <a:t> </a:t>
            </a:r>
            <a:r>
              <a:rPr lang="en-US" sz="2000" dirty="0" err="1">
                <a:latin typeface="Book Antiqua" panose="02040602050305030304" pitchFamily="18" charset="0"/>
              </a:rPr>
              <a:t>publike</a:t>
            </a:r>
            <a:r>
              <a:rPr lang="en-US" sz="2000" dirty="0">
                <a:latin typeface="Book Antiqua" panose="02040602050305030304" pitchFamily="18" charset="0"/>
              </a:rPr>
              <a:t>, </a:t>
            </a:r>
            <a:r>
              <a:rPr lang="en-US" sz="2000" dirty="0" err="1">
                <a:latin typeface="Book Antiqua" panose="02040602050305030304" pitchFamily="18" charset="0"/>
              </a:rPr>
              <a:t>duhet</a:t>
            </a:r>
            <a:r>
              <a:rPr lang="en-US" sz="2000" dirty="0">
                <a:latin typeface="Book Antiqua" panose="02040602050305030304" pitchFamily="18" charset="0"/>
              </a:rPr>
              <a:t> </a:t>
            </a:r>
            <a:r>
              <a:rPr lang="en-US" sz="2000" dirty="0" err="1">
                <a:latin typeface="Book Antiqua" panose="02040602050305030304" pitchFamily="18" charset="0"/>
              </a:rPr>
              <a:t>që</a:t>
            </a:r>
            <a:r>
              <a:rPr lang="en-US" sz="2000" dirty="0">
                <a:latin typeface="Book Antiqua" panose="02040602050305030304" pitchFamily="18" charset="0"/>
              </a:rPr>
              <a:t> </a:t>
            </a:r>
            <a:r>
              <a:rPr lang="en-US" sz="2000" dirty="0" err="1">
                <a:latin typeface="Book Antiqua" panose="02040602050305030304" pitchFamily="18" charset="0"/>
              </a:rPr>
              <a:t>të</a:t>
            </a:r>
            <a:r>
              <a:rPr lang="en-US" sz="2000" dirty="0">
                <a:latin typeface="Book Antiqua" panose="02040602050305030304" pitchFamily="18" charset="0"/>
              </a:rPr>
              <a:t> </a:t>
            </a:r>
            <a:r>
              <a:rPr lang="en-US" sz="2000" dirty="0" err="1">
                <a:latin typeface="Book Antiqua" panose="02040602050305030304" pitchFamily="18" charset="0"/>
              </a:rPr>
              <a:t>realizohet</a:t>
            </a:r>
            <a:r>
              <a:rPr lang="en-US" sz="2000" dirty="0">
                <a:latin typeface="Book Antiqua" panose="02040602050305030304" pitchFamily="18" charset="0"/>
              </a:rPr>
              <a:t> </a:t>
            </a:r>
            <a:r>
              <a:rPr lang="en-US" sz="2000" dirty="0" err="1">
                <a:latin typeface="Book Antiqua" panose="02040602050305030304" pitchFamily="18" charset="0"/>
              </a:rPr>
              <a:t>cenimi</a:t>
            </a:r>
            <a:r>
              <a:rPr lang="en-US" sz="2000" dirty="0">
                <a:latin typeface="Book Antiqua" panose="02040602050305030304" pitchFamily="18" charset="0"/>
              </a:rPr>
              <a:t> </a:t>
            </a:r>
            <a:r>
              <a:rPr lang="en-US" sz="2000" dirty="0" err="1">
                <a:latin typeface="Book Antiqua" panose="02040602050305030304" pitchFamily="18" charset="0"/>
              </a:rPr>
              <a:t>i</a:t>
            </a:r>
            <a:r>
              <a:rPr lang="en-US" sz="2000" dirty="0">
                <a:latin typeface="Book Antiqua" panose="02040602050305030304" pitchFamily="18" charset="0"/>
              </a:rPr>
              <a:t> </a:t>
            </a:r>
            <a:r>
              <a:rPr lang="en-US" sz="2000" dirty="0" err="1">
                <a:latin typeface="Book Antiqua" panose="02040602050305030304" pitchFamily="18" charset="0"/>
              </a:rPr>
              <a:t>objektit</a:t>
            </a:r>
            <a:r>
              <a:rPr lang="en-US" sz="2000" dirty="0">
                <a:latin typeface="Book Antiqua" panose="02040602050305030304" pitchFamily="18" charset="0"/>
              </a:rPr>
              <a:t> </a:t>
            </a:r>
            <a:r>
              <a:rPr lang="en-US" sz="2000" dirty="0" err="1">
                <a:latin typeface="Book Antiqua" panose="02040602050305030304" pitchFamily="18" charset="0"/>
              </a:rPr>
              <a:t>të</a:t>
            </a:r>
            <a:r>
              <a:rPr lang="en-US" sz="2000" dirty="0">
                <a:latin typeface="Book Antiqua" panose="02040602050305030304" pitchFamily="18" charset="0"/>
              </a:rPr>
              <a:t> </a:t>
            </a:r>
            <a:r>
              <a:rPr lang="en-US" sz="2000" dirty="0" err="1">
                <a:latin typeface="Book Antiqua" panose="02040602050305030304" pitchFamily="18" charset="0"/>
              </a:rPr>
              <a:t>veprës</a:t>
            </a:r>
            <a:r>
              <a:rPr lang="en-US" sz="2000" dirty="0">
                <a:latin typeface="Book Antiqua" panose="02040602050305030304" pitchFamily="18" charset="0"/>
              </a:rPr>
              <a:t> </a:t>
            </a:r>
            <a:r>
              <a:rPr lang="en-US" sz="2000" dirty="0" err="1">
                <a:latin typeface="Book Antiqua" panose="02040602050305030304" pitchFamily="18" charset="0"/>
              </a:rPr>
              <a:t>penale</a:t>
            </a:r>
            <a:r>
              <a:rPr lang="en-US" sz="2000" dirty="0">
                <a:latin typeface="Book Antiqua" panose="02040602050305030304" pitchFamily="18" charset="0"/>
              </a:rPr>
              <a:t>, </a:t>
            </a:r>
            <a:r>
              <a:rPr lang="en-US" sz="2000" dirty="0" err="1">
                <a:latin typeface="Book Antiqua" panose="02040602050305030304" pitchFamily="18" charset="0"/>
              </a:rPr>
              <a:t>domethënë</a:t>
            </a:r>
            <a:r>
              <a:rPr lang="en-US" sz="2000" dirty="0">
                <a:latin typeface="Book Antiqua" panose="02040602050305030304" pitchFamily="18" charset="0"/>
              </a:rPr>
              <a:t> </a:t>
            </a:r>
            <a:r>
              <a:rPr lang="en-US" sz="2000" dirty="0" err="1">
                <a:latin typeface="Book Antiqua" panose="02040602050305030304" pitchFamily="18" charset="0"/>
              </a:rPr>
              <a:t>që</a:t>
            </a:r>
            <a:r>
              <a:rPr lang="en-US" sz="2000" dirty="0">
                <a:latin typeface="Book Antiqua" panose="02040602050305030304" pitchFamily="18" charset="0"/>
              </a:rPr>
              <a:t> </a:t>
            </a:r>
            <a:r>
              <a:rPr lang="en-US" sz="2000" dirty="0" err="1">
                <a:latin typeface="Book Antiqua" panose="02040602050305030304" pitchFamily="18" charset="0"/>
              </a:rPr>
              <a:t>të</a:t>
            </a:r>
            <a:r>
              <a:rPr lang="en-US" sz="2000" dirty="0">
                <a:latin typeface="Book Antiqua" panose="02040602050305030304" pitchFamily="18" charset="0"/>
              </a:rPr>
              <a:t> </a:t>
            </a:r>
            <a:r>
              <a:rPr lang="en-US" sz="2000" dirty="0" err="1">
                <a:latin typeface="Book Antiqua" panose="02040602050305030304" pitchFamily="18" charset="0"/>
              </a:rPr>
              <a:t>vërtetohet</a:t>
            </a:r>
            <a:r>
              <a:rPr lang="en-US" sz="2000" dirty="0">
                <a:latin typeface="Book Antiqua" panose="02040602050305030304" pitchFamily="18" charset="0"/>
              </a:rPr>
              <a:t> </a:t>
            </a:r>
            <a:r>
              <a:rPr lang="en-US" sz="2000" dirty="0" err="1">
                <a:latin typeface="Book Antiqua" panose="02040602050305030304" pitchFamily="18" charset="0"/>
              </a:rPr>
              <a:t>cenimi</a:t>
            </a:r>
            <a:r>
              <a:rPr lang="en-US" sz="2000" dirty="0">
                <a:latin typeface="Book Antiqua" panose="02040602050305030304" pitchFamily="18" charset="0"/>
              </a:rPr>
              <a:t> </a:t>
            </a:r>
            <a:r>
              <a:rPr lang="en-US" sz="2000" dirty="0" err="1">
                <a:latin typeface="Book Antiqua" panose="02040602050305030304" pitchFamily="18" charset="0"/>
              </a:rPr>
              <a:t>i</a:t>
            </a:r>
            <a:r>
              <a:rPr lang="en-US" sz="2000" dirty="0">
                <a:latin typeface="Book Antiqua" panose="02040602050305030304" pitchFamily="18" charset="0"/>
              </a:rPr>
              <a:t> </a:t>
            </a:r>
            <a:r>
              <a:rPr lang="en-US" sz="2000" dirty="0" err="1">
                <a:latin typeface="Book Antiqua" panose="02040602050305030304" pitchFamily="18" charset="0"/>
              </a:rPr>
              <a:t>një</a:t>
            </a:r>
            <a:r>
              <a:rPr lang="en-US" sz="2000" dirty="0">
                <a:latin typeface="Book Antiqua" panose="02040602050305030304" pitchFamily="18" charset="0"/>
              </a:rPr>
              <a:t> </a:t>
            </a:r>
            <a:r>
              <a:rPr lang="en-US" sz="2000" dirty="0" err="1">
                <a:latin typeface="Book Antiqua" panose="02040602050305030304" pitchFamily="18" charset="0"/>
              </a:rPr>
              <a:t>marrëdhënie</a:t>
            </a:r>
            <a:r>
              <a:rPr lang="en-US" sz="2000" dirty="0">
                <a:latin typeface="Book Antiqua" panose="02040602050305030304" pitchFamily="18" charset="0"/>
              </a:rPr>
              <a:t> </a:t>
            </a:r>
            <a:r>
              <a:rPr lang="en-US" sz="2000" dirty="0" err="1">
                <a:latin typeface="Book Antiqua" panose="02040602050305030304" pitchFamily="18" charset="0"/>
              </a:rPr>
              <a:t>juridike</a:t>
            </a:r>
            <a:r>
              <a:rPr lang="en-US" sz="2000" dirty="0">
                <a:latin typeface="Book Antiqua" panose="02040602050305030304" pitchFamily="18" charset="0"/>
              </a:rPr>
              <a:t> </a:t>
            </a:r>
            <a:r>
              <a:rPr lang="en-US" sz="2000" dirty="0" err="1">
                <a:latin typeface="Book Antiqua" panose="02040602050305030304" pitchFamily="18" charset="0"/>
              </a:rPr>
              <a:t>të</a:t>
            </a:r>
            <a:r>
              <a:rPr lang="en-US" sz="2000" dirty="0">
                <a:latin typeface="Book Antiqua" panose="02040602050305030304" pitchFamily="18" charset="0"/>
              </a:rPr>
              <a:t> </a:t>
            </a:r>
            <a:r>
              <a:rPr lang="en-US" sz="2000" dirty="0" err="1">
                <a:latin typeface="Book Antiqua" panose="02040602050305030304" pitchFamily="18" charset="0"/>
              </a:rPr>
              <a:t>rëndësishme</a:t>
            </a:r>
            <a:r>
              <a:rPr lang="en-US" sz="2000" dirty="0">
                <a:latin typeface="Book Antiqua" panose="02040602050305030304" pitchFamily="18" charset="0"/>
              </a:rPr>
              <a:t>, </a:t>
            </a:r>
            <a:r>
              <a:rPr lang="en-US" sz="2000" dirty="0" err="1">
                <a:latin typeface="Book Antiqua" panose="02040602050305030304" pitchFamily="18" charset="0"/>
              </a:rPr>
              <a:t>siç</a:t>
            </a:r>
            <a:r>
              <a:rPr lang="en-US" sz="2000" dirty="0">
                <a:latin typeface="Book Antiqua" panose="02040602050305030304" pitchFamily="18" charset="0"/>
              </a:rPr>
              <a:t> </a:t>
            </a:r>
            <a:r>
              <a:rPr lang="en-US" sz="2000" dirty="0" err="1">
                <a:latin typeface="Book Antiqua" panose="02040602050305030304" pitchFamily="18" charset="0"/>
              </a:rPr>
              <a:t>është</a:t>
            </a:r>
            <a:r>
              <a:rPr lang="en-US" sz="2000" dirty="0">
                <a:latin typeface="Book Antiqua" panose="02040602050305030304" pitchFamily="18" charset="0"/>
              </a:rPr>
              <a:t> </a:t>
            </a:r>
            <a:r>
              <a:rPr lang="en-US" sz="2000" dirty="0" err="1">
                <a:latin typeface="Book Antiqua" panose="02040602050305030304" pitchFamily="18" charset="0"/>
              </a:rPr>
              <a:t>ajo</a:t>
            </a:r>
            <a:r>
              <a:rPr lang="en-US" sz="2000" dirty="0">
                <a:latin typeface="Book Antiqua" panose="02040602050305030304" pitchFamily="18" charset="0"/>
              </a:rPr>
              <a:t> e </a:t>
            </a:r>
            <a:r>
              <a:rPr lang="en-US" sz="2000" dirty="0" err="1">
                <a:latin typeface="Book Antiqua" panose="02040602050305030304" pitchFamily="18" charset="0"/>
              </a:rPr>
              <a:t>vendosur</a:t>
            </a:r>
            <a:r>
              <a:rPr lang="en-US" sz="2000" dirty="0">
                <a:latin typeface="Book Antiqua" panose="02040602050305030304" pitchFamily="18" charset="0"/>
              </a:rPr>
              <a:t> </a:t>
            </a:r>
            <a:r>
              <a:rPr lang="en-US" sz="2000" dirty="0" err="1">
                <a:latin typeface="Book Antiqua" panose="02040602050305030304" pitchFamily="18" charset="0"/>
              </a:rPr>
              <a:t>nga</a:t>
            </a:r>
            <a:r>
              <a:rPr lang="en-US" sz="2000" dirty="0">
                <a:latin typeface="Book Antiqua" panose="02040602050305030304" pitchFamily="18" charset="0"/>
              </a:rPr>
              <a:t> </a:t>
            </a:r>
            <a:r>
              <a:rPr lang="en-US" sz="2000" dirty="0" err="1">
                <a:latin typeface="Book Antiqua" panose="02040602050305030304" pitchFamily="18" charset="0"/>
              </a:rPr>
              <a:t>shteti</a:t>
            </a:r>
            <a:r>
              <a:rPr lang="en-US" sz="2000" dirty="0">
                <a:latin typeface="Book Antiqua" panose="02040602050305030304" pitchFamily="18" charset="0"/>
              </a:rPr>
              <a:t> </a:t>
            </a:r>
            <a:r>
              <a:rPr lang="en-US" sz="2000" dirty="0" err="1">
                <a:latin typeface="Book Antiqua" panose="02040602050305030304" pitchFamily="18" charset="0"/>
              </a:rPr>
              <a:t>për</a:t>
            </a:r>
            <a:r>
              <a:rPr lang="en-US" sz="2000" dirty="0">
                <a:latin typeface="Book Antiqua" panose="02040602050305030304" pitchFamily="18" charset="0"/>
              </a:rPr>
              <a:t> </a:t>
            </a:r>
            <a:r>
              <a:rPr lang="en-US" sz="2000" dirty="0" err="1">
                <a:latin typeface="Book Antiqua" panose="02040602050305030304" pitchFamily="18" charset="0"/>
              </a:rPr>
              <a:t>të</a:t>
            </a:r>
            <a:r>
              <a:rPr lang="en-US" sz="2000" dirty="0">
                <a:latin typeface="Book Antiqua" panose="02040602050305030304" pitchFamily="18" charset="0"/>
              </a:rPr>
              <a:t> </a:t>
            </a:r>
            <a:r>
              <a:rPr lang="en-US" sz="2000" dirty="0" err="1">
                <a:latin typeface="Book Antiqua" panose="02040602050305030304" pitchFamily="18" charset="0"/>
              </a:rPr>
              <a:t>siguruar</a:t>
            </a:r>
            <a:r>
              <a:rPr lang="en-US" sz="2000" dirty="0">
                <a:latin typeface="Book Antiqua" panose="02040602050305030304" pitchFamily="18" charset="0"/>
              </a:rPr>
              <a:t> </a:t>
            </a:r>
            <a:r>
              <a:rPr lang="en-US" sz="2000" dirty="0" err="1">
                <a:latin typeface="Book Antiqua" panose="02040602050305030304" pitchFamily="18" charset="0"/>
              </a:rPr>
              <a:t>autoritetin</a:t>
            </a:r>
            <a:r>
              <a:rPr lang="en-US" sz="2000" dirty="0">
                <a:latin typeface="Book Antiqua" panose="02040602050305030304" pitchFamily="18" charset="0"/>
              </a:rPr>
              <a:t> </a:t>
            </a:r>
            <a:r>
              <a:rPr lang="en-US" sz="2000" dirty="0" err="1">
                <a:latin typeface="Book Antiqua" panose="02040602050305030304" pitchFamily="18" charset="0"/>
              </a:rPr>
              <a:t>dhe</a:t>
            </a:r>
            <a:r>
              <a:rPr lang="en-US" sz="2000" dirty="0">
                <a:latin typeface="Book Antiqua" panose="02040602050305030304" pitchFamily="18" charset="0"/>
              </a:rPr>
              <a:t> </a:t>
            </a:r>
            <a:r>
              <a:rPr lang="en-US" sz="2000" dirty="0" err="1">
                <a:latin typeface="Book Antiqua" panose="02040602050305030304" pitchFamily="18" charset="0"/>
              </a:rPr>
              <a:t>funksionimin</a:t>
            </a:r>
            <a:r>
              <a:rPr lang="en-US" sz="2000" dirty="0">
                <a:latin typeface="Book Antiqua" panose="02040602050305030304" pitchFamily="18" charset="0"/>
              </a:rPr>
              <a:t> e </a:t>
            </a:r>
            <a:r>
              <a:rPr lang="en-US" sz="2000" dirty="0" err="1">
                <a:latin typeface="Book Antiqua" panose="02040602050305030304" pitchFamily="18" charset="0"/>
              </a:rPr>
              <a:t>rregullt</a:t>
            </a:r>
            <a:r>
              <a:rPr lang="en-US" sz="2000" dirty="0">
                <a:latin typeface="Book Antiqua" panose="02040602050305030304" pitchFamily="18" charset="0"/>
              </a:rPr>
              <a:t> </a:t>
            </a:r>
            <a:r>
              <a:rPr lang="en-US" sz="2000" dirty="0" err="1">
                <a:latin typeface="Book Antiqua" panose="02040602050305030304" pitchFamily="18" charset="0"/>
              </a:rPr>
              <a:t>dhe</a:t>
            </a:r>
            <a:r>
              <a:rPr lang="en-US" sz="2000" dirty="0">
                <a:latin typeface="Book Antiqua" panose="02040602050305030304" pitchFamily="18" charset="0"/>
              </a:rPr>
              <a:t> </a:t>
            </a:r>
            <a:r>
              <a:rPr lang="en-US" sz="2000" dirty="0" err="1">
                <a:latin typeface="Book Antiqua" panose="02040602050305030304" pitchFamily="18" charset="0"/>
              </a:rPr>
              <a:t>të</a:t>
            </a:r>
            <a:r>
              <a:rPr lang="en-US" sz="2000" dirty="0">
                <a:latin typeface="Book Antiqua" panose="02040602050305030304" pitchFamily="18" charset="0"/>
              </a:rPr>
              <a:t> </a:t>
            </a:r>
            <a:r>
              <a:rPr lang="en-US" sz="2000" dirty="0" err="1">
                <a:latin typeface="Book Antiqua" panose="02040602050305030304" pitchFamily="18" charset="0"/>
              </a:rPr>
              <a:t>paanshëm</a:t>
            </a:r>
            <a:r>
              <a:rPr lang="en-US" sz="2000" dirty="0">
                <a:latin typeface="Book Antiqua" panose="02040602050305030304" pitchFamily="18" charset="0"/>
              </a:rPr>
              <a:t> </a:t>
            </a:r>
            <a:r>
              <a:rPr lang="en-US" sz="2000" dirty="0" err="1">
                <a:latin typeface="Book Antiqua" panose="02040602050305030304" pitchFamily="18" charset="0"/>
              </a:rPr>
              <a:t>të</a:t>
            </a:r>
            <a:r>
              <a:rPr lang="en-US" sz="2000" dirty="0">
                <a:latin typeface="Book Antiqua" panose="02040602050305030304" pitchFamily="18" charset="0"/>
              </a:rPr>
              <a:t> </a:t>
            </a:r>
            <a:r>
              <a:rPr lang="en-US" sz="2000" dirty="0" err="1">
                <a:latin typeface="Book Antiqua" panose="02040602050305030304" pitchFamily="18" charset="0"/>
              </a:rPr>
              <a:t>administratës</a:t>
            </a:r>
            <a:r>
              <a:rPr lang="en-US" sz="2000" dirty="0">
                <a:latin typeface="Book Antiqua" panose="02040602050305030304" pitchFamily="18" charset="0"/>
              </a:rPr>
              <a:t> </a:t>
            </a:r>
            <a:r>
              <a:rPr lang="en-US" sz="2000" dirty="0" err="1">
                <a:latin typeface="Book Antiqua" panose="02040602050305030304" pitchFamily="18" charset="0"/>
              </a:rPr>
              <a:t>publike</a:t>
            </a:r>
            <a:r>
              <a:rPr lang="en-US" sz="2000" dirty="0">
                <a:latin typeface="Book Antiqua" panose="02040602050305030304" pitchFamily="18" charset="0"/>
              </a:rPr>
              <a:t>, </a:t>
            </a:r>
            <a:r>
              <a:rPr lang="en-US" sz="2000" dirty="0" err="1">
                <a:latin typeface="Book Antiqua" panose="02040602050305030304" pitchFamily="18" charset="0"/>
              </a:rPr>
              <a:t>si</a:t>
            </a:r>
            <a:r>
              <a:rPr lang="en-US" sz="2000" dirty="0">
                <a:latin typeface="Book Antiqua" panose="02040602050305030304" pitchFamily="18" charset="0"/>
              </a:rPr>
              <a:t> </a:t>
            </a:r>
            <a:r>
              <a:rPr lang="en-US" sz="2000" dirty="0" err="1">
                <a:latin typeface="Book Antiqua" panose="02040602050305030304" pitchFamily="18" charset="0"/>
              </a:rPr>
              <a:t>dhe</a:t>
            </a:r>
            <a:r>
              <a:rPr lang="en-US" sz="2000" dirty="0">
                <a:latin typeface="Book Antiqua" panose="02040602050305030304" pitchFamily="18" charset="0"/>
              </a:rPr>
              <a:t> </a:t>
            </a:r>
            <a:r>
              <a:rPr lang="en-US" sz="2000" dirty="0" err="1">
                <a:latin typeface="Book Antiqua" panose="02040602050305030304" pitchFamily="18" charset="0"/>
              </a:rPr>
              <a:t>mbrojtjen</a:t>
            </a:r>
            <a:r>
              <a:rPr lang="en-US" sz="2000" dirty="0">
                <a:latin typeface="Book Antiqua" panose="02040602050305030304" pitchFamily="18" charset="0"/>
              </a:rPr>
              <a:t> e </a:t>
            </a:r>
            <a:r>
              <a:rPr lang="en-US" sz="2000" dirty="0" err="1">
                <a:latin typeface="Book Antiqua" panose="02040602050305030304" pitchFamily="18" charset="0"/>
              </a:rPr>
              <a:t>interesave</a:t>
            </a:r>
            <a:r>
              <a:rPr lang="en-US" sz="2000" dirty="0">
                <a:latin typeface="Book Antiqua" panose="02040602050305030304" pitchFamily="18" charset="0"/>
              </a:rPr>
              <a:t> </a:t>
            </a:r>
            <a:r>
              <a:rPr lang="en-US" sz="2000" dirty="0" err="1">
                <a:latin typeface="Book Antiqua" panose="02040602050305030304" pitchFamily="18" charset="0"/>
              </a:rPr>
              <a:t>të</a:t>
            </a:r>
            <a:r>
              <a:rPr lang="en-US" sz="2000" dirty="0">
                <a:latin typeface="Book Antiqua" panose="02040602050305030304" pitchFamily="18" charset="0"/>
              </a:rPr>
              <a:t> </a:t>
            </a:r>
            <a:r>
              <a:rPr lang="en-US" sz="2000" dirty="0" err="1">
                <a:latin typeface="Book Antiqua" panose="02040602050305030304" pitchFamily="18" charset="0"/>
              </a:rPr>
              <a:t>ligjshme</a:t>
            </a:r>
            <a:r>
              <a:rPr lang="en-US" sz="2000" dirty="0">
                <a:latin typeface="Book Antiqua" panose="02040602050305030304" pitchFamily="18" charset="0"/>
              </a:rPr>
              <a:t> </a:t>
            </a:r>
            <a:r>
              <a:rPr lang="en-US" sz="2000" dirty="0" err="1">
                <a:latin typeface="Book Antiqua" panose="02040602050305030304" pitchFamily="18" charset="0"/>
              </a:rPr>
              <a:t>të</a:t>
            </a:r>
            <a:r>
              <a:rPr lang="en-US" sz="2000" dirty="0">
                <a:latin typeface="Book Antiqua" panose="02040602050305030304" pitchFamily="18" charset="0"/>
              </a:rPr>
              <a:t> </a:t>
            </a:r>
            <a:r>
              <a:rPr lang="en-US" sz="2000" dirty="0" err="1">
                <a:latin typeface="Book Antiqua" panose="02040602050305030304" pitchFamily="18" charset="0"/>
              </a:rPr>
              <a:t>personave</a:t>
            </a:r>
            <a:r>
              <a:rPr lang="en-US" sz="2000" dirty="0">
                <a:latin typeface="Book Antiqua" panose="02040602050305030304" pitchFamily="18" charset="0"/>
              </a:rPr>
              <a:t> </a:t>
            </a:r>
            <a:r>
              <a:rPr lang="en-US" sz="2000" dirty="0" err="1">
                <a:latin typeface="Book Antiqua" panose="02040602050305030304" pitchFamily="18" charset="0"/>
              </a:rPr>
              <a:t>fizikë</a:t>
            </a:r>
            <a:r>
              <a:rPr lang="en-US" sz="2000" dirty="0">
                <a:latin typeface="Book Antiqua" panose="02040602050305030304" pitchFamily="18" charset="0"/>
              </a:rPr>
              <a:t> </a:t>
            </a:r>
            <a:r>
              <a:rPr lang="en-US" sz="2000" dirty="0" err="1">
                <a:latin typeface="Book Antiqua" panose="02040602050305030304" pitchFamily="18" charset="0"/>
              </a:rPr>
              <a:t>apo</a:t>
            </a:r>
            <a:r>
              <a:rPr lang="en-US" sz="2000" dirty="0">
                <a:latin typeface="Book Antiqua" panose="02040602050305030304" pitchFamily="18" charset="0"/>
              </a:rPr>
              <a:t> </a:t>
            </a:r>
            <a:r>
              <a:rPr lang="en-US" sz="2000" dirty="0" err="1">
                <a:latin typeface="Book Antiqua" panose="02040602050305030304" pitchFamily="18" charset="0"/>
              </a:rPr>
              <a:t>juridikë</a:t>
            </a:r>
            <a:r>
              <a:rPr lang="en-US" sz="2000" dirty="0">
                <a:latin typeface="Book Antiqua" panose="02040602050305030304" pitchFamily="18" charset="0"/>
              </a:rPr>
              <a:t> </a:t>
            </a:r>
            <a:r>
              <a:rPr lang="en-US" sz="2000" dirty="0" err="1">
                <a:latin typeface="Book Antiqua" panose="02040602050305030304" pitchFamily="18" charset="0"/>
              </a:rPr>
              <a:t>të</a:t>
            </a:r>
            <a:r>
              <a:rPr lang="en-US" sz="2000" dirty="0">
                <a:latin typeface="Book Antiqua" panose="02040602050305030304" pitchFamily="18" charset="0"/>
              </a:rPr>
              <a:t> </a:t>
            </a:r>
            <a:r>
              <a:rPr lang="en-US" sz="2000" dirty="0" err="1">
                <a:latin typeface="Book Antiqua" panose="02040602050305030304" pitchFamily="18" charset="0"/>
              </a:rPr>
              <a:t>mbrojtura</a:t>
            </a:r>
            <a:r>
              <a:rPr lang="en-US" sz="2000" dirty="0">
                <a:latin typeface="Book Antiqua" panose="02040602050305030304" pitchFamily="18" charset="0"/>
              </a:rPr>
              <a:t> </a:t>
            </a:r>
            <a:r>
              <a:rPr lang="en-US" sz="2000" dirty="0" err="1">
                <a:latin typeface="Book Antiqua" panose="02040602050305030304" pitchFamily="18" charset="0"/>
              </a:rPr>
              <a:t>posaçërisht</a:t>
            </a:r>
            <a:r>
              <a:rPr lang="en-US" sz="2000" dirty="0">
                <a:latin typeface="Book Antiqua" panose="02040602050305030304" pitchFamily="18" charset="0"/>
              </a:rPr>
              <a:t> </a:t>
            </a:r>
            <a:r>
              <a:rPr lang="en-US" sz="2000" dirty="0" err="1">
                <a:latin typeface="Book Antiqua" panose="02040602050305030304" pitchFamily="18" charset="0"/>
              </a:rPr>
              <a:t>nga</a:t>
            </a:r>
            <a:r>
              <a:rPr lang="en-US" sz="2000" dirty="0">
                <a:latin typeface="Book Antiqua" panose="02040602050305030304" pitchFamily="18" charset="0"/>
              </a:rPr>
              <a:t> </a:t>
            </a:r>
            <a:r>
              <a:rPr lang="en-US" sz="2000" dirty="0" err="1">
                <a:latin typeface="Book Antiqua" panose="02040602050305030304" pitchFamily="18" charset="0"/>
              </a:rPr>
              <a:t>legjislacioni</a:t>
            </a:r>
            <a:r>
              <a:rPr lang="en-US" sz="2000" dirty="0">
                <a:latin typeface="Book Antiqua" panose="02040602050305030304" pitchFamily="18" charset="0"/>
              </a:rPr>
              <a:t> penal. </a:t>
            </a:r>
            <a:r>
              <a:rPr lang="en-US" sz="2000" dirty="0" err="1">
                <a:latin typeface="Book Antiqua" panose="02040602050305030304" pitchFamily="18" charset="0"/>
              </a:rPr>
              <a:t>Qëllimi</a:t>
            </a:r>
            <a:r>
              <a:rPr lang="en-US" sz="2000" dirty="0">
                <a:latin typeface="Book Antiqua" panose="02040602050305030304" pitchFamily="18" charset="0"/>
              </a:rPr>
              <a:t> </a:t>
            </a:r>
            <a:r>
              <a:rPr lang="en-US" sz="2000" dirty="0" err="1">
                <a:latin typeface="Book Antiqua" panose="02040602050305030304" pitchFamily="18" charset="0"/>
              </a:rPr>
              <a:t>i</a:t>
            </a:r>
            <a:r>
              <a:rPr lang="en-US" sz="2000" dirty="0">
                <a:latin typeface="Book Antiqua" panose="02040602050305030304" pitchFamily="18" charset="0"/>
              </a:rPr>
              <a:t> </a:t>
            </a:r>
            <a:r>
              <a:rPr lang="en-US" sz="2000" dirty="0" err="1">
                <a:latin typeface="Book Antiqua" panose="02040602050305030304" pitchFamily="18" charset="0"/>
              </a:rPr>
              <a:t>mbrojtjes</a:t>
            </a:r>
            <a:r>
              <a:rPr lang="en-US" sz="2000" dirty="0">
                <a:latin typeface="Book Antiqua" panose="02040602050305030304" pitchFamily="18" charset="0"/>
              </a:rPr>
              <a:t> </a:t>
            </a:r>
            <a:r>
              <a:rPr lang="en-US" sz="2000" dirty="0" err="1">
                <a:latin typeface="Book Antiqua" panose="02040602050305030304" pitchFamily="18" charset="0"/>
              </a:rPr>
              <a:t>së</a:t>
            </a:r>
            <a:r>
              <a:rPr lang="en-US" sz="2000" dirty="0">
                <a:latin typeface="Book Antiqua" panose="02040602050305030304" pitchFamily="18" charset="0"/>
              </a:rPr>
              <a:t> </a:t>
            </a:r>
            <a:r>
              <a:rPr lang="en-US" sz="2000" dirty="0" err="1">
                <a:latin typeface="Book Antiqua" panose="02040602050305030304" pitchFamily="18" charset="0"/>
              </a:rPr>
              <a:t>marrëdhënies</a:t>
            </a:r>
            <a:r>
              <a:rPr lang="en-US" sz="2000" dirty="0">
                <a:latin typeface="Book Antiqua" panose="02040602050305030304" pitchFamily="18" charset="0"/>
              </a:rPr>
              <a:t> </a:t>
            </a:r>
            <a:r>
              <a:rPr lang="en-US" sz="2000" dirty="0" err="1">
                <a:latin typeface="Book Antiqua" panose="02040602050305030304" pitchFamily="18" charset="0"/>
              </a:rPr>
              <a:t>juridike</a:t>
            </a:r>
            <a:r>
              <a:rPr lang="en-US" sz="2000" dirty="0">
                <a:latin typeface="Book Antiqua" panose="02040602050305030304" pitchFamily="18" charset="0"/>
              </a:rPr>
              <a:t> </a:t>
            </a:r>
            <a:r>
              <a:rPr lang="en-US" sz="2000" dirty="0" err="1">
                <a:latin typeface="Book Antiqua" panose="02040602050305030304" pitchFamily="18" charset="0"/>
              </a:rPr>
              <a:t>nga</a:t>
            </a:r>
            <a:r>
              <a:rPr lang="en-US" sz="2000" dirty="0">
                <a:latin typeface="Book Antiqua" panose="02040602050305030304" pitchFamily="18" charset="0"/>
              </a:rPr>
              <a:t> </a:t>
            </a:r>
            <a:r>
              <a:rPr lang="en-US" sz="2000" dirty="0" err="1">
                <a:latin typeface="Book Antiqua" panose="02040602050305030304" pitchFamily="18" charset="0"/>
              </a:rPr>
              <a:t>norma</a:t>
            </a:r>
            <a:r>
              <a:rPr lang="en-US" sz="2000" dirty="0">
                <a:latin typeface="Book Antiqua" panose="02040602050305030304" pitchFamily="18" charset="0"/>
              </a:rPr>
              <a:t> </a:t>
            </a:r>
            <a:r>
              <a:rPr lang="en-US" sz="2000" dirty="0" err="1">
                <a:latin typeface="Book Antiqua" panose="02040602050305030304" pitchFamily="18" charset="0"/>
              </a:rPr>
              <a:t>penale</a:t>
            </a:r>
            <a:r>
              <a:rPr lang="en-US" sz="2000" dirty="0">
                <a:latin typeface="Book Antiqua" panose="02040602050305030304" pitchFamily="18" charset="0"/>
              </a:rPr>
              <a:t> </a:t>
            </a:r>
            <a:r>
              <a:rPr lang="en-US" sz="2000" dirty="0" err="1">
                <a:latin typeface="Book Antiqua" panose="02040602050305030304" pitchFamily="18" charset="0"/>
              </a:rPr>
              <a:t>është</a:t>
            </a:r>
            <a:r>
              <a:rPr lang="en-US" sz="2000" dirty="0">
                <a:latin typeface="Book Antiqua" panose="02040602050305030304" pitchFamily="18" charset="0"/>
              </a:rPr>
              <a:t> </a:t>
            </a:r>
            <a:r>
              <a:rPr lang="en-US" sz="2000" dirty="0" err="1">
                <a:latin typeface="Book Antiqua" panose="02040602050305030304" pitchFamily="18" charset="0"/>
              </a:rPr>
              <a:t>mbrojtja</a:t>
            </a:r>
            <a:r>
              <a:rPr lang="en-US" sz="2000" dirty="0">
                <a:latin typeface="Book Antiqua" panose="02040602050305030304" pitchFamily="18" charset="0"/>
              </a:rPr>
              <a:t> </a:t>
            </a:r>
            <a:r>
              <a:rPr lang="en-US" sz="2000" dirty="0" err="1">
                <a:latin typeface="Book Antiqua" panose="02040602050305030304" pitchFamily="18" charset="0"/>
              </a:rPr>
              <a:t>dhe</a:t>
            </a:r>
            <a:r>
              <a:rPr lang="en-US" sz="2000" dirty="0">
                <a:latin typeface="Book Antiqua" panose="02040602050305030304" pitchFamily="18" charset="0"/>
              </a:rPr>
              <a:t> </a:t>
            </a:r>
            <a:r>
              <a:rPr lang="en-US" sz="2000" dirty="0" err="1">
                <a:latin typeface="Book Antiqua" panose="02040602050305030304" pitchFamily="18" charset="0"/>
              </a:rPr>
              <a:t>ruajtja</a:t>
            </a:r>
            <a:r>
              <a:rPr lang="en-US" sz="2000" dirty="0">
                <a:latin typeface="Book Antiqua" panose="02040602050305030304" pitchFamily="18" charset="0"/>
              </a:rPr>
              <a:t> e </a:t>
            </a:r>
            <a:r>
              <a:rPr lang="en-US" sz="2000" dirty="0" err="1">
                <a:latin typeface="Book Antiqua" panose="02040602050305030304" pitchFamily="18" charset="0"/>
              </a:rPr>
              <a:t>ushtrimit</a:t>
            </a:r>
            <a:r>
              <a:rPr lang="en-US" sz="2000" dirty="0">
                <a:latin typeface="Book Antiqua" panose="02040602050305030304" pitchFamily="18" charset="0"/>
              </a:rPr>
              <a:t> </a:t>
            </a:r>
            <a:r>
              <a:rPr lang="en-US" sz="2000" dirty="0" err="1">
                <a:latin typeface="Book Antiqua" panose="02040602050305030304" pitchFamily="18" charset="0"/>
              </a:rPr>
              <a:t>të</a:t>
            </a:r>
            <a:r>
              <a:rPr lang="en-US" sz="2000" dirty="0">
                <a:latin typeface="Book Antiqua" panose="02040602050305030304" pitchFamily="18" charset="0"/>
              </a:rPr>
              <a:t> </a:t>
            </a:r>
            <a:r>
              <a:rPr lang="en-US" sz="2000" dirty="0" err="1">
                <a:latin typeface="Book Antiqua" panose="02040602050305030304" pitchFamily="18" charset="0"/>
              </a:rPr>
              <a:t>ligjshëm</a:t>
            </a:r>
            <a:r>
              <a:rPr lang="en-US" sz="2000" dirty="0">
                <a:latin typeface="Book Antiqua" panose="02040602050305030304" pitchFamily="18" charset="0"/>
              </a:rPr>
              <a:t> </a:t>
            </a:r>
            <a:r>
              <a:rPr lang="en-US" sz="2000" dirty="0" err="1">
                <a:latin typeface="Book Antiqua" panose="02040602050305030304" pitchFamily="18" charset="0"/>
              </a:rPr>
              <a:t>të</a:t>
            </a:r>
            <a:r>
              <a:rPr lang="en-US" sz="2000" dirty="0">
                <a:latin typeface="Book Antiqua" panose="02040602050305030304" pitchFamily="18" charset="0"/>
              </a:rPr>
              <a:t> </a:t>
            </a:r>
            <a:r>
              <a:rPr lang="en-US" sz="2000" dirty="0" err="1">
                <a:latin typeface="Book Antiqua" panose="02040602050305030304" pitchFamily="18" charset="0"/>
              </a:rPr>
              <a:t>funksioneve</a:t>
            </a:r>
            <a:r>
              <a:rPr lang="en-US" sz="2000" dirty="0">
                <a:latin typeface="Book Antiqua" panose="02040602050305030304" pitchFamily="18" charset="0"/>
              </a:rPr>
              <a:t> </a:t>
            </a:r>
            <a:r>
              <a:rPr lang="en-US" sz="2000" dirty="0" err="1">
                <a:latin typeface="Book Antiqua" panose="02040602050305030304" pitchFamily="18" charset="0"/>
              </a:rPr>
              <a:t>publike</a:t>
            </a:r>
            <a:r>
              <a:rPr lang="en-US" sz="2000" dirty="0">
                <a:latin typeface="Book Antiqua" panose="02040602050305030304" pitchFamily="18" charset="0"/>
              </a:rPr>
              <a:t>, </a:t>
            </a:r>
            <a:r>
              <a:rPr lang="en-US" sz="2000" dirty="0" err="1">
                <a:latin typeface="Book Antiqua" panose="02040602050305030304" pitchFamily="18" charset="0"/>
              </a:rPr>
              <a:t>si</a:t>
            </a:r>
            <a:r>
              <a:rPr lang="en-US" sz="2000" dirty="0">
                <a:latin typeface="Book Antiqua" panose="02040602050305030304" pitchFamily="18" charset="0"/>
              </a:rPr>
              <a:t> </a:t>
            </a:r>
            <a:r>
              <a:rPr lang="en-US" sz="2000" dirty="0" err="1">
                <a:latin typeface="Book Antiqua" panose="02040602050305030304" pitchFamily="18" charset="0"/>
              </a:rPr>
              <a:t>dhe</a:t>
            </a:r>
            <a:r>
              <a:rPr lang="en-US" sz="2000" dirty="0">
                <a:latin typeface="Book Antiqua" panose="02040602050305030304" pitchFamily="18" charset="0"/>
              </a:rPr>
              <a:t> </a:t>
            </a:r>
            <a:r>
              <a:rPr lang="en-US" sz="2000" dirty="0" err="1">
                <a:latin typeface="Book Antiqua" panose="02040602050305030304" pitchFamily="18" charset="0"/>
              </a:rPr>
              <a:t>ruajta</a:t>
            </a:r>
            <a:r>
              <a:rPr lang="en-US" sz="2000" dirty="0">
                <a:latin typeface="Book Antiqua" panose="02040602050305030304" pitchFamily="18" charset="0"/>
              </a:rPr>
              <a:t> e </a:t>
            </a:r>
            <a:r>
              <a:rPr lang="en-US" sz="2000" dirty="0" err="1">
                <a:latin typeface="Book Antiqua" panose="02040602050305030304" pitchFamily="18" charset="0"/>
              </a:rPr>
              <a:t>besimit</a:t>
            </a:r>
            <a:r>
              <a:rPr lang="en-US" sz="2000" dirty="0">
                <a:latin typeface="Book Antiqua" panose="02040602050305030304" pitchFamily="18" charset="0"/>
              </a:rPr>
              <a:t> </a:t>
            </a:r>
            <a:r>
              <a:rPr lang="en-US" sz="2000" dirty="0" err="1">
                <a:latin typeface="Book Antiqua" panose="02040602050305030304" pitchFamily="18" charset="0"/>
              </a:rPr>
              <a:t>që</a:t>
            </a:r>
            <a:r>
              <a:rPr lang="en-US" sz="2000" dirty="0">
                <a:latin typeface="Book Antiqua" panose="02040602050305030304" pitchFamily="18" charset="0"/>
              </a:rPr>
              <a:t> </a:t>
            </a:r>
            <a:r>
              <a:rPr lang="en-US" sz="2000" dirty="0" err="1">
                <a:latin typeface="Book Antiqua" panose="02040602050305030304" pitchFamily="18" charset="0"/>
              </a:rPr>
              <a:t>individët</a:t>
            </a:r>
            <a:r>
              <a:rPr lang="en-US" sz="2000" dirty="0">
                <a:latin typeface="Book Antiqua" panose="02040602050305030304" pitchFamily="18" charset="0"/>
              </a:rPr>
              <a:t> </a:t>
            </a:r>
            <a:r>
              <a:rPr lang="en-US" sz="2000" dirty="0" err="1">
                <a:latin typeface="Book Antiqua" panose="02040602050305030304" pitchFamily="18" charset="0"/>
              </a:rPr>
              <a:t>kanë</a:t>
            </a:r>
            <a:r>
              <a:rPr lang="en-US" sz="2000" dirty="0">
                <a:latin typeface="Book Antiqua" panose="02040602050305030304" pitchFamily="18" charset="0"/>
              </a:rPr>
              <a:t> </a:t>
            </a:r>
            <a:r>
              <a:rPr lang="en-US" sz="2000" dirty="0" err="1">
                <a:latin typeface="Book Antiqua" panose="02040602050305030304" pitchFamily="18" charset="0"/>
              </a:rPr>
              <a:t>tek</a:t>
            </a:r>
            <a:r>
              <a:rPr lang="en-US" sz="2000" dirty="0">
                <a:latin typeface="Book Antiqua" panose="02040602050305030304" pitchFamily="18" charset="0"/>
              </a:rPr>
              <a:t> </a:t>
            </a:r>
            <a:r>
              <a:rPr lang="en-US" sz="2000" dirty="0" err="1">
                <a:latin typeface="Book Antiqua" panose="02040602050305030304" pitchFamily="18" charset="0"/>
              </a:rPr>
              <a:t>funksionarët</a:t>
            </a:r>
            <a:r>
              <a:rPr lang="en-US" sz="2000" dirty="0">
                <a:latin typeface="Book Antiqua" panose="02040602050305030304" pitchFamily="18" charset="0"/>
              </a:rPr>
              <a:t> </a:t>
            </a:r>
            <a:r>
              <a:rPr lang="en-US" sz="2000" dirty="0" err="1">
                <a:latin typeface="Book Antiqua" panose="02040602050305030304" pitchFamily="18" charset="0"/>
              </a:rPr>
              <a:t>që</a:t>
            </a:r>
            <a:r>
              <a:rPr lang="en-US" sz="2000" dirty="0">
                <a:latin typeface="Book Antiqua" panose="02040602050305030304" pitchFamily="18" charset="0"/>
              </a:rPr>
              <a:t> </a:t>
            </a:r>
            <a:r>
              <a:rPr lang="en-US" sz="2000" dirty="0" err="1">
                <a:latin typeface="Book Antiqua" panose="02040602050305030304" pitchFamily="18" charset="0"/>
              </a:rPr>
              <a:t>ushtrojnë</a:t>
            </a:r>
            <a:r>
              <a:rPr lang="en-US" sz="2000" dirty="0">
                <a:latin typeface="Book Antiqua" panose="02040602050305030304" pitchFamily="18" charset="0"/>
              </a:rPr>
              <a:t> </a:t>
            </a:r>
            <a:r>
              <a:rPr lang="en-US" sz="2000" dirty="0" err="1">
                <a:latin typeface="Book Antiqua" panose="02040602050305030304" pitchFamily="18" charset="0"/>
              </a:rPr>
              <a:t>detyra</a:t>
            </a:r>
            <a:r>
              <a:rPr lang="en-US" sz="2000" dirty="0">
                <a:latin typeface="Book Antiqua" panose="02040602050305030304" pitchFamily="18" charset="0"/>
              </a:rPr>
              <a:t> </a:t>
            </a:r>
            <a:r>
              <a:rPr lang="en-US" sz="2000" dirty="0" err="1">
                <a:latin typeface="Book Antiqua" panose="02040602050305030304" pitchFamily="18" charset="0"/>
              </a:rPr>
              <a:t>publike</a:t>
            </a:r>
            <a:r>
              <a:rPr lang="en-US" sz="2000" dirty="0">
                <a:latin typeface="Book Antiqua" panose="02040602050305030304" pitchFamily="18" charset="0"/>
              </a:rPr>
              <a:t> </a:t>
            </a:r>
            <a:r>
              <a:rPr lang="en-US" sz="2000" dirty="0" err="1">
                <a:latin typeface="Book Antiqua" panose="02040602050305030304" pitchFamily="18" charset="0"/>
              </a:rPr>
              <a:t>në</a:t>
            </a:r>
            <a:r>
              <a:rPr lang="en-US" sz="2000" dirty="0">
                <a:latin typeface="Book Antiqua" panose="02040602050305030304" pitchFamily="18" charset="0"/>
              </a:rPr>
              <a:t> </a:t>
            </a:r>
            <a:r>
              <a:rPr lang="en-US" sz="2000" dirty="0" err="1">
                <a:latin typeface="Book Antiqua" panose="02040602050305030304" pitchFamily="18" charset="0"/>
              </a:rPr>
              <a:t>përputhje</a:t>
            </a:r>
            <a:r>
              <a:rPr lang="en-US" sz="2000" dirty="0">
                <a:latin typeface="Book Antiqua" panose="02040602050305030304" pitchFamily="18" charset="0"/>
              </a:rPr>
              <a:t> me </a:t>
            </a:r>
            <a:r>
              <a:rPr lang="en-US" sz="2000" dirty="0" err="1">
                <a:latin typeface="Book Antiqua" panose="02040602050305030304" pitchFamily="18" charset="0"/>
              </a:rPr>
              <a:t>parimin</a:t>
            </a:r>
            <a:r>
              <a:rPr lang="en-US" sz="2000" dirty="0">
                <a:latin typeface="Book Antiqua" panose="02040602050305030304" pitchFamily="18" charset="0"/>
              </a:rPr>
              <a:t> e </a:t>
            </a:r>
            <a:r>
              <a:rPr lang="en-US" sz="2000" dirty="0" err="1">
                <a:latin typeface="Book Antiqua" panose="02040602050305030304" pitchFamily="18" charset="0"/>
              </a:rPr>
              <a:t>ligjshmërisë</a:t>
            </a:r>
            <a:r>
              <a:rPr lang="en-US" sz="2000" dirty="0">
                <a:latin typeface="Book Antiqua" panose="02040602050305030304" pitchFamily="18" charset="0"/>
              </a:rPr>
              <a:t> </a:t>
            </a:r>
            <a:r>
              <a:rPr lang="en-US" sz="2000" dirty="0" err="1">
                <a:latin typeface="Book Antiqua" panose="02040602050305030304" pitchFamily="18" charset="0"/>
              </a:rPr>
              <a:t>dhe</a:t>
            </a:r>
            <a:r>
              <a:rPr lang="en-US" sz="2000" dirty="0">
                <a:latin typeface="Book Antiqua" panose="02040602050305030304" pitchFamily="18" charset="0"/>
              </a:rPr>
              <a:t> </a:t>
            </a:r>
            <a:r>
              <a:rPr lang="en-US" sz="2000" dirty="0" err="1">
                <a:latin typeface="Book Antiqua" panose="02040602050305030304" pitchFamily="18" charset="0"/>
              </a:rPr>
              <a:t>besnikërisë</a:t>
            </a:r>
            <a:r>
              <a:rPr lang="en-US" sz="2000" dirty="0">
                <a:latin typeface="Book Antiqua" panose="02040602050305030304" pitchFamily="18" charset="0"/>
              </a:rPr>
              <a:t> </a:t>
            </a:r>
            <a:r>
              <a:rPr lang="en-US" sz="2000" dirty="0" err="1">
                <a:latin typeface="Book Antiqua" panose="02040602050305030304" pitchFamily="18" charset="0"/>
              </a:rPr>
              <a:t>së</a:t>
            </a:r>
            <a:r>
              <a:rPr lang="en-US" sz="2000" dirty="0">
                <a:latin typeface="Book Antiqua" panose="02040602050305030304" pitchFamily="18" charset="0"/>
              </a:rPr>
              <a:t> </a:t>
            </a:r>
            <a:r>
              <a:rPr lang="en-US" sz="2000" dirty="0" err="1">
                <a:latin typeface="Book Antiqua" panose="02040602050305030304" pitchFamily="18" charset="0"/>
              </a:rPr>
              <a:t>ushtrimit</a:t>
            </a:r>
            <a:r>
              <a:rPr lang="en-US" sz="2000" dirty="0">
                <a:latin typeface="Book Antiqua" panose="02040602050305030304" pitchFamily="18" charset="0"/>
              </a:rPr>
              <a:t> </a:t>
            </a:r>
            <a:r>
              <a:rPr lang="en-US" sz="2000" dirty="0" err="1">
                <a:latin typeface="Book Antiqua" panose="02040602050305030304" pitchFamily="18" charset="0"/>
              </a:rPr>
              <a:t>të</a:t>
            </a:r>
            <a:r>
              <a:rPr lang="en-US" sz="2000" dirty="0">
                <a:latin typeface="Book Antiqua" panose="02040602050305030304" pitchFamily="18" charset="0"/>
              </a:rPr>
              <a:t> </a:t>
            </a:r>
            <a:r>
              <a:rPr lang="en-US" sz="2000" dirty="0" err="1">
                <a:latin typeface="Book Antiqua" panose="02040602050305030304" pitchFamily="18" charset="0"/>
              </a:rPr>
              <a:t>detyrës</a:t>
            </a:r>
            <a:r>
              <a:rPr lang="en-US" sz="2000" dirty="0">
                <a:latin typeface="Book Antiqua" panose="02040602050305030304" pitchFamily="18" charset="0"/>
              </a:rPr>
              <a:t> </a:t>
            </a:r>
            <a:r>
              <a:rPr lang="en-US" sz="2000" dirty="0" err="1">
                <a:latin typeface="Book Antiqua" panose="02040602050305030304" pitchFamily="18" charset="0"/>
              </a:rPr>
              <a:t>publike</a:t>
            </a:r>
            <a:r>
              <a:rPr lang="en-US" sz="2000" dirty="0">
                <a:latin typeface="Book Antiqua" panose="02040602050305030304" pitchFamily="18" charset="0"/>
              </a:rPr>
              <a:t>, duke </a:t>
            </a:r>
            <a:r>
              <a:rPr lang="en-US" sz="2000" dirty="0" err="1">
                <a:latin typeface="Book Antiqua" panose="02040602050305030304" pitchFamily="18" charset="0"/>
              </a:rPr>
              <a:t>i</a:t>
            </a:r>
            <a:r>
              <a:rPr lang="en-US" sz="2000" dirty="0">
                <a:latin typeface="Book Antiqua" panose="02040602050305030304" pitchFamily="18" charset="0"/>
              </a:rPr>
              <a:t> </a:t>
            </a:r>
            <a:r>
              <a:rPr lang="en-US" sz="2000" dirty="0" err="1">
                <a:latin typeface="Book Antiqua" panose="02040602050305030304" pitchFamily="18" charset="0"/>
              </a:rPr>
              <a:t>shërbyer</a:t>
            </a:r>
            <a:r>
              <a:rPr lang="en-US" sz="2000" dirty="0">
                <a:latin typeface="Book Antiqua" panose="02040602050305030304" pitchFamily="18" charset="0"/>
              </a:rPr>
              <a:t> me </a:t>
            </a:r>
            <a:r>
              <a:rPr lang="en-US" sz="2000" dirty="0" err="1">
                <a:latin typeface="Book Antiqua" panose="02040602050305030304" pitchFamily="18" charset="0"/>
              </a:rPr>
              <a:t>përpikëri</a:t>
            </a:r>
            <a:r>
              <a:rPr lang="en-US" sz="2000" dirty="0">
                <a:latin typeface="Book Antiqua" panose="02040602050305030304" pitchFamily="18" charset="0"/>
              </a:rPr>
              <a:t> </a:t>
            </a:r>
            <a:r>
              <a:rPr lang="en-US" sz="2000" dirty="0" err="1">
                <a:latin typeface="Book Antiqua" panose="02040602050305030304" pitchFamily="18" charset="0"/>
              </a:rPr>
              <a:t>vetëm</a:t>
            </a:r>
            <a:r>
              <a:rPr lang="en-US" sz="2000" dirty="0">
                <a:latin typeface="Book Antiqua" panose="02040602050305030304" pitchFamily="18" charset="0"/>
              </a:rPr>
              <a:t> </a:t>
            </a:r>
            <a:r>
              <a:rPr lang="en-US" sz="2000" dirty="0" err="1">
                <a:latin typeface="Book Antiqua" panose="02040602050305030304" pitchFamily="18" charset="0"/>
              </a:rPr>
              <a:t>interesave</a:t>
            </a:r>
            <a:r>
              <a:rPr lang="en-US" sz="2000" dirty="0">
                <a:latin typeface="Book Antiqua" panose="02040602050305030304" pitchFamily="18" charset="0"/>
              </a:rPr>
              <a:t> </a:t>
            </a:r>
            <a:r>
              <a:rPr lang="en-US" sz="2000" dirty="0" err="1">
                <a:latin typeface="Book Antiqua" panose="02040602050305030304" pitchFamily="18" charset="0"/>
              </a:rPr>
              <a:t>publikë</a:t>
            </a:r>
            <a:r>
              <a:rPr lang="en-US" sz="2000" dirty="0">
                <a:latin typeface="Book Antiqua" panose="02040602050305030304" pitchFamily="18" charset="0"/>
              </a:rPr>
              <a:t>, </a:t>
            </a:r>
            <a:r>
              <a:rPr lang="en-US" sz="2000" dirty="0" err="1">
                <a:latin typeface="Book Antiqua" panose="02040602050305030304" pitchFamily="18" charset="0"/>
              </a:rPr>
              <a:t>në</a:t>
            </a:r>
            <a:r>
              <a:rPr lang="en-US" sz="2000" dirty="0">
                <a:latin typeface="Book Antiqua" panose="02040602050305030304" pitchFamily="18" charset="0"/>
              </a:rPr>
              <a:t> </a:t>
            </a:r>
            <a:r>
              <a:rPr lang="en-US" sz="2000" dirty="0" err="1">
                <a:latin typeface="Book Antiqua" panose="02040602050305030304" pitchFamily="18" charset="0"/>
              </a:rPr>
              <a:t>mënyrë</a:t>
            </a:r>
            <a:r>
              <a:rPr lang="en-US" sz="2000" dirty="0">
                <a:latin typeface="Book Antiqua" panose="02040602050305030304" pitchFamily="18" charset="0"/>
              </a:rPr>
              <a:t> </a:t>
            </a:r>
            <a:r>
              <a:rPr lang="en-US" sz="2000" dirty="0" err="1">
                <a:latin typeface="Book Antiqua" panose="02040602050305030304" pitchFamily="18" charset="0"/>
              </a:rPr>
              <a:t>të</a:t>
            </a:r>
            <a:r>
              <a:rPr lang="en-US" sz="2000" dirty="0">
                <a:latin typeface="Book Antiqua" panose="02040602050305030304" pitchFamily="18" charset="0"/>
              </a:rPr>
              <a:t> </a:t>
            </a:r>
            <a:r>
              <a:rPr lang="en-US" sz="2000" dirty="0" err="1">
                <a:latin typeface="Book Antiqua" panose="02040602050305030304" pitchFamily="18" charset="0"/>
              </a:rPr>
              <a:t>paanshme</a:t>
            </a:r>
            <a:r>
              <a:rPr lang="en-US" sz="2000" dirty="0">
                <a:latin typeface="Book Antiqua" panose="02040602050305030304" pitchFamily="18" charset="0"/>
              </a:rPr>
              <a:t> </a:t>
            </a:r>
            <a:r>
              <a:rPr lang="en-US" sz="2000" dirty="0" err="1">
                <a:latin typeface="Book Antiqua" panose="02040602050305030304" pitchFamily="18" charset="0"/>
              </a:rPr>
              <a:t>dhe</a:t>
            </a:r>
            <a:r>
              <a:rPr lang="en-US" sz="2000" dirty="0">
                <a:latin typeface="Book Antiqua" panose="02040602050305030304" pitchFamily="18" charset="0"/>
              </a:rPr>
              <a:t> </a:t>
            </a:r>
            <a:r>
              <a:rPr lang="en-US" sz="2000" dirty="0" err="1">
                <a:latin typeface="Book Antiqua" panose="02040602050305030304" pitchFamily="18" charset="0"/>
              </a:rPr>
              <a:t>objektive</a:t>
            </a:r>
            <a:r>
              <a:rPr lang="en-US" sz="2000" dirty="0">
                <a:latin typeface="Book Antiqua" panose="02040602050305030304" pitchFamily="18" charset="0"/>
              </a:rPr>
              <a:t>. </a:t>
            </a:r>
          </a:p>
        </p:txBody>
      </p:sp>
      <p:sp>
        <p:nvSpPr>
          <p:cNvPr id="4" name="Slide Number Placeholder 3"/>
          <p:cNvSpPr>
            <a:spLocks noGrp="1"/>
          </p:cNvSpPr>
          <p:nvPr>
            <p:ph type="sldNum" sz="quarter" idx="4294967295"/>
          </p:nvPr>
        </p:nvSpPr>
        <p:spPr/>
        <p:txBody>
          <a:bodyPr/>
          <a:lstStyle/>
          <a:p>
            <a:fld id="{31AFC93A-3E11-4EED-8760-399847FD47CD}" type="slidenum">
              <a:rPr lang="en-US" smtClean="0"/>
              <a:pPr/>
              <a:t>19</a:t>
            </a:fld>
            <a:endParaRPr lang="en-US"/>
          </a:p>
        </p:txBody>
      </p:sp>
      <p:sp>
        <p:nvSpPr>
          <p:cNvPr id="5" name="Footer Placeholder 4"/>
          <p:cNvSpPr>
            <a:spLocks noGrp="1"/>
          </p:cNvSpPr>
          <p:nvPr>
            <p:ph type="ftr" sz="quarter" idx="16"/>
          </p:nvPr>
        </p:nvSpPr>
        <p:spPr/>
        <p:txBody>
          <a:bodyPr/>
          <a:lstStyle/>
          <a:p>
            <a:r>
              <a:rPr lang="en-US" smtClean="0"/>
              <a:t>S.Kllapi</a:t>
            </a:r>
            <a:endParaRPr lang="en-US"/>
          </a:p>
        </p:txBody>
      </p:sp>
    </p:spTree>
    <p:extLst>
      <p:ext uri="{BB962C8B-B14F-4D97-AF65-F5344CB8AC3E}">
        <p14:creationId xmlns:p14="http://schemas.microsoft.com/office/powerpoint/2010/main" val="7983858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b="1" dirty="0" err="1">
                <a:latin typeface="Book Antiqua" panose="02040602050305030304" pitchFamily="18" charset="0"/>
              </a:rPr>
              <a:t>Elementët</a:t>
            </a:r>
            <a:r>
              <a:rPr lang="en-US" sz="2800" b="1" dirty="0">
                <a:latin typeface="Book Antiqua" panose="02040602050305030304" pitchFamily="18" charset="0"/>
              </a:rPr>
              <a:t> e </a:t>
            </a:r>
            <a:r>
              <a:rPr lang="en-US" sz="2800" b="1" dirty="0" err="1">
                <a:latin typeface="Book Antiqua" panose="02040602050305030304" pitchFamily="18" charset="0"/>
              </a:rPr>
              <a:t>figurës</a:t>
            </a:r>
            <a:r>
              <a:rPr lang="en-US" sz="2800" b="1" dirty="0">
                <a:latin typeface="Book Antiqua" panose="02040602050305030304" pitchFamily="18" charset="0"/>
              </a:rPr>
              <a:t> </a:t>
            </a:r>
            <a:r>
              <a:rPr lang="en-US" sz="2800" b="1" dirty="0" err="1">
                <a:latin typeface="Book Antiqua" panose="02040602050305030304" pitchFamily="18" charset="0"/>
              </a:rPr>
              <a:t>së</a:t>
            </a:r>
            <a:r>
              <a:rPr lang="en-US" sz="2800" b="1" dirty="0">
                <a:latin typeface="Book Antiqua" panose="02040602050305030304" pitchFamily="18" charset="0"/>
              </a:rPr>
              <a:t> </a:t>
            </a:r>
            <a:r>
              <a:rPr lang="en-US" sz="2800" b="1" dirty="0" err="1">
                <a:latin typeface="Book Antiqua" panose="02040602050305030304" pitchFamily="18" charset="0"/>
              </a:rPr>
              <a:t>veprës</a:t>
            </a:r>
            <a:r>
              <a:rPr lang="en-US" sz="2800" b="1" dirty="0">
                <a:latin typeface="Book Antiqua" panose="02040602050305030304" pitchFamily="18" charset="0"/>
              </a:rPr>
              <a:t> </a:t>
            </a:r>
            <a:r>
              <a:rPr lang="en-US" sz="2800" b="1" dirty="0" err="1">
                <a:latin typeface="Book Antiqua" panose="02040602050305030304" pitchFamily="18" charset="0"/>
              </a:rPr>
              <a:t>penale</a:t>
            </a:r>
            <a:r>
              <a:rPr lang="en-US" sz="2800" b="1" dirty="0">
                <a:latin typeface="Book Antiqua" panose="02040602050305030304" pitchFamily="18" charset="0"/>
              </a:rPr>
              <a:t> “</a:t>
            </a:r>
            <a:r>
              <a:rPr lang="en-US" sz="2800" b="1" dirty="0" err="1">
                <a:latin typeface="Book Antiqua" panose="02040602050305030304" pitchFamily="18" charset="0"/>
              </a:rPr>
              <a:t>Korrupsion</a:t>
            </a:r>
            <a:r>
              <a:rPr lang="en-US" sz="2800" b="1" dirty="0">
                <a:latin typeface="Book Antiqua" panose="02040602050305030304" pitchFamily="18" charset="0"/>
              </a:rPr>
              <a:t> </a:t>
            </a:r>
            <a:r>
              <a:rPr lang="en-US" sz="2800" b="1" dirty="0" err="1">
                <a:latin typeface="Book Antiqua" panose="02040602050305030304" pitchFamily="18" charset="0"/>
              </a:rPr>
              <a:t>pasiv</a:t>
            </a:r>
            <a:r>
              <a:rPr lang="en-US" sz="2800" b="1" dirty="0">
                <a:latin typeface="Book Antiqua" panose="02040602050305030304" pitchFamily="18" charset="0"/>
              </a:rPr>
              <a:t>”</a:t>
            </a:r>
            <a:endParaRPr lang="en-US" sz="2800" dirty="0"/>
          </a:p>
        </p:txBody>
      </p:sp>
      <p:sp>
        <p:nvSpPr>
          <p:cNvPr id="3" name="Content Placeholder 2"/>
          <p:cNvSpPr>
            <a:spLocks noGrp="1"/>
          </p:cNvSpPr>
          <p:nvPr>
            <p:ph idx="1"/>
          </p:nvPr>
        </p:nvSpPr>
        <p:spPr>
          <a:xfrm>
            <a:off x="152400" y="1447800"/>
            <a:ext cx="8991600" cy="5029200"/>
          </a:xfrm>
        </p:spPr>
        <p:txBody>
          <a:bodyPr>
            <a:noAutofit/>
          </a:bodyPr>
          <a:lstStyle/>
          <a:p>
            <a:pPr algn="just"/>
            <a:r>
              <a:rPr lang="en-US" sz="2000" b="1" dirty="0" err="1">
                <a:latin typeface="Book Antiqua" panose="02040602050305030304" pitchFamily="18" charset="0"/>
              </a:rPr>
              <a:t>Në</a:t>
            </a:r>
            <a:r>
              <a:rPr lang="en-US" sz="2000" b="1" dirty="0">
                <a:latin typeface="Book Antiqua" panose="02040602050305030304" pitchFamily="18" charset="0"/>
              </a:rPr>
              <a:t> </a:t>
            </a:r>
            <a:r>
              <a:rPr lang="en-US" sz="2000" b="1" dirty="0" err="1">
                <a:latin typeface="Book Antiqua" panose="02040602050305030304" pitchFamily="18" charset="0"/>
              </a:rPr>
              <a:t>lidhje</a:t>
            </a:r>
            <a:r>
              <a:rPr lang="en-US" sz="2000" b="1" dirty="0">
                <a:latin typeface="Book Antiqua" panose="02040602050305030304" pitchFamily="18" charset="0"/>
              </a:rPr>
              <a:t> me </a:t>
            </a:r>
            <a:r>
              <a:rPr lang="en-US" sz="2000" b="1" dirty="0" err="1">
                <a:latin typeface="Book Antiqua" panose="02040602050305030304" pitchFamily="18" charset="0"/>
              </a:rPr>
              <a:t>anën</a:t>
            </a:r>
            <a:r>
              <a:rPr lang="en-US" sz="2000" b="1" dirty="0">
                <a:latin typeface="Book Antiqua" panose="02040602050305030304" pitchFamily="18" charset="0"/>
              </a:rPr>
              <a:t> </a:t>
            </a:r>
            <a:r>
              <a:rPr lang="en-US" sz="2000" b="1" dirty="0" err="1">
                <a:latin typeface="Book Antiqua" panose="02040602050305030304" pitchFamily="18" charset="0"/>
              </a:rPr>
              <a:t>objektive</a:t>
            </a:r>
            <a:r>
              <a:rPr lang="en-US" sz="2000" dirty="0">
                <a:latin typeface="Book Antiqua" panose="02040602050305030304" pitchFamily="18" charset="0"/>
              </a:rPr>
              <a:t> </a:t>
            </a:r>
            <a:r>
              <a:rPr lang="en-US" sz="2000" b="1" i="1" dirty="0">
                <a:latin typeface="Book Antiqua" panose="02040602050305030304" pitchFamily="18" charset="0"/>
              </a:rPr>
              <a:t>(actus rea</a:t>
            </a:r>
            <a:r>
              <a:rPr lang="en-US" sz="2000" b="1" dirty="0">
                <a:latin typeface="Book Antiqua" panose="02040602050305030304" pitchFamily="18" charset="0"/>
              </a:rPr>
              <a:t>) </a:t>
            </a:r>
            <a:r>
              <a:rPr lang="en-US" sz="2000" b="1" dirty="0" err="1">
                <a:latin typeface="Book Antiqua" panose="02040602050305030304" pitchFamily="18" charset="0"/>
              </a:rPr>
              <a:t>të</a:t>
            </a:r>
            <a:r>
              <a:rPr lang="en-US" sz="2000" b="1" dirty="0">
                <a:latin typeface="Book Antiqua" panose="02040602050305030304" pitchFamily="18" charset="0"/>
              </a:rPr>
              <a:t> </a:t>
            </a:r>
            <a:r>
              <a:rPr lang="en-US" sz="2000" b="1" dirty="0" err="1">
                <a:latin typeface="Book Antiqua" panose="02040602050305030304" pitchFamily="18" charset="0"/>
              </a:rPr>
              <a:t>figurës</a:t>
            </a:r>
            <a:r>
              <a:rPr lang="en-US" sz="2000" b="1" dirty="0">
                <a:latin typeface="Book Antiqua" panose="02040602050305030304" pitchFamily="18" charset="0"/>
              </a:rPr>
              <a:t> </a:t>
            </a:r>
            <a:r>
              <a:rPr lang="en-US" sz="2000" b="1" dirty="0" err="1">
                <a:latin typeface="Book Antiqua" panose="02040602050305030304" pitchFamily="18" charset="0"/>
              </a:rPr>
              <a:t>së</a:t>
            </a:r>
            <a:r>
              <a:rPr lang="en-US" sz="2000" b="1" dirty="0">
                <a:latin typeface="Book Antiqua" panose="02040602050305030304" pitchFamily="18" charset="0"/>
              </a:rPr>
              <a:t> </a:t>
            </a:r>
            <a:r>
              <a:rPr lang="en-US" sz="2000" b="1" dirty="0" err="1">
                <a:latin typeface="Book Antiqua" panose="02040602050305030304" pitchFamily="18" charset="0"/>
              </a:rPr>
              <a:t>veprës</a:t>
            </a:r>
            <a:r>
              <a:rPr lang="en-US" sz="2000" b="1" dirty="0">
                <a:latin typeface="Book Antiqua" panose="02040602050305030304" pitchFamily="18" charset="0"/>
              </a:rPr>
              <a:t> </a:t>
            </a:r>
            <a:r>
              <a:rPr lang="en-US" sz="2000" b="1" dirty="0" err="1">
                <a:latin typeface="Book Antiqua" panose="02040602050305030304" pitchFamily="18" charset="0"/>
              </a:rPr>
              <a:t>penale</a:t>
            </a:r>
            <a:r>
              <a:rPr lang="en-US" sz="2000" b="1" dirty="0">
                <a:latin typeface="Book Antiqua" panose="02040602050305030304" pitchFamily="18" charset="0"/>
              </a:rPr>
              <a:t> </a:t>
            </a:r>
            <a:r>
              <a:rPr lang="sq-AL" sz="2000" b="1" dirty="0">
                <a:latin typeface="Book Antiqua" panose="02040602050305030304" pitchFamily="18" charset="0"/>
              </a:rPr>
              <a:t>“</a:t>
            </a:r>
            <a:r>
              <a:rPr lang="sq-AL" sz="2000" b="1" i="1" dirty="0">
                <a:latin typeface="Book Antiqua" panose="02040602050305030304" pitchFamily="18" charset="0"/>
              </a:rPr>
              <a:t>Korrupsioni pasiv i personave që ushtrojnë funksione publike</a:t>
            </a:r>
            <a:r>
              <a:rPr lang="sq-AL" sz="2000" b="1" dirty="0">
                <a:latin typeface="Book Antiqua" panose="02040602050305030304" pitchFamily="18" charset="0"/>
              </a:rPr>
              <a:t>”.</a:t>
            </a:r>
            <a:r>
              <a:rPr lang="en-US" sz="2000" b="1" i="1" dirty="0">
                <a:latin typeface="Book Antiqua" panose="02040602050305030304" pitchFamily="18" charset="0"/>
              </a:rPr>
              <a:t> </a:t>
            </a:r>
            <a:r>
              <a:rPr lang="en-US" sz="2000" dirty="0" err="1">
                <a:latin typeface="Book Antiqua" panose="02040602050305030304" pitchFamily="18" charset="0"/>
              </a:rPr>
              <a:t>Në</a:t>
            </a:r>
            <a:r>
              <a:rPr lang="en-US" sz="2000" dirty="0">
                <a:latin typeface="Book Antiqua" panose="02040602050305030304" pitchFamily="18" charset="0"/>
              </a:rPr>
              <a:t> </a:t>
            </a:r>
            <a:r>
              <a:rPr lang="en-US" sz="2000" dirty="0" err="1">
                <a:latin typeface="Book Antiqua" panose="02040602050305030304" pitchFamily="18" charset="0"/>
              </a:rPr>
              <a:t>kuptim</a:t>
            </a:r>
            <a:r>
              <a:rPr lang="en-US" sz="2000" dirty="0">
                <a:latin typeface="Book Antiqua" panose="02040602050305030304" pitchFamily="18" charset="0"/>
              </a:rPr>
              <a:t> </a:t>
            </a:r>
            <a:r>
              <a:rPr lang="en-US" sz="2000" dirty="0" err="1">
                <a:latin typeface="Book Antiqua" panose="02040602050305030304" pitchFamily="18" charset="0"/>
              </a:rPr>
              <a:t>të</a:t>
            </a:r>
            <a:r>
              <a:rPr lang="en-US" sz="2000" dirty="0">
                <a:latin typeface="Book Antiqua" panose="02040602050305030304" pitchFamily="18" charset="0"/>
              </a:rPr>
              <a:t> </a:t>
            </a:r>
            <a:r>
              <a:rPr lang="en-US" sz="2000" dirty="0" err="1">
                <a:latin typeface="Book Antiqua" panose="02040602050305030304" pitchFamily="18" charset="0"/>
              </a:rPr>
              <a:t>nenit</a:t>
            </a:r>
            <a:r>
              <a:rPr lang="en-US" sz="2000" dirty="0">
                <a:latin typeface="Book Antiqua" panose="02040602050305030304" pitchFamily="18" charset="0"/>
              </a:rPr>
              <a:t> 259 </a:t>
            </a:r>
            <a:r>
              <a:rPr lang="en-US" sz="2000" dirty="0" err="1">
                <a:latin typeface="Book Antiqua" panose="02040602050305030304" pitchFamily="18" charset="0"/>
              </a:rPr>
              <a:t>të</a:t>
            </a:r>
            <a:r>
              <a:rPr lang="en-US" sz="2000" dirty="0">
                <a:latin typeface="Book Antiqua" panose="02040602050305030304" pitchFamily="18" charset="0"/>
              </a:rPr>
              <a:t> </a:t>
            </a:r>
            <a:r>
              <a:rPr lang="en-US" sz="2000" dirty="0" err="1">
                <a:latin typeface="Book Antiqua" panose="02040602050305030304" pitchFamily="18" charset="0"/>
              </a:rPr>
              <a:t>Kodit</a:t>
            </a:r>
            <a:r>
              <a:rPr lang="en-US" sz="2000" dirty="0">
                <a:latin typeface="Book Antiqua" panose="02040602050305030304" pitchFamily="18" charset="0"/>
              </a:rPr>
              <a:t> Penal, n</a:t>
            </a:r>
            <a:r>
              <a:rPr lang="sq-AL" sz="2000" dirty="0">
                <a:latin typeface="Book Antiqua" panose="02040602050305030304" pitchFamily="18" charset="0"/>
              </a:rPr>
              <a:t>ga ana objektive</a:t>
            </a:r>
            <a:r>
              <a:rPr lang="en-US" sz="2000" dirty="0">
                <a:latin typeface="Book Antiqua" panose="02040602050305030304" pitchFamily="18" charset="0"/>
              </a:rPr>
              <a:t> </a:t>
            </a:r>
            <a:r>
              <a:rPr lang="en-US" sz="2000" dirty="0" err="1">
                <a:latin typeface="Book Antiqua" panose="02040602050305030304" pitchFamily="18" charset="0"/>
              </a:rPr>
              <a:t>kjo</a:t>
            </a:r>
            <a:r>
              <a:rPr lang="en-US" sz="2000" dirty="0">
                <a:latin typeface="Book Antiqua" panose="02040602050305030304" pitchFamily="18" charset="0"/>
              </a:rPr>
              <a:t> </a:t>
            </a:r>
            <a:r>
              <a:rPr lang="en-US" sz="2000" dirty="0" err="1">
                <a:latin typeface="Book Antiqua" panose="02040602050305030304" pitchFamily="18" charset="0"/>
              </a:rPr>
              <a:t>vepër</a:t>
            </a:r>
            <a:r>
              <a:rPr lang="en-US" sz="2000" dirty="0">
                <a:latin typeface="Book Antiqua" panose="02040602050305030304" pitchFamily="18" charset="0"/>
              </a:rPr>
              <a:t> </a:t>
            </a:r>
            <a:r>
              <a:rPr lang="en-US" sz="2000" dirty="0" err="1">
                <a:latin typeface="Book Antiqua" panose="02040602050305030304" pitchFamily="18" charset="0"/>
              </a:rPr>
              <a:t>penale</a:t>
            </a:r>
            <a:r>
              <a:rPr lang="sq-AL" sz="2000" dirty="0">
                <a:latin typeface="Book Antiqua" panose="02040602050305030304" pitchFamily="18" charset="0"/>
              </a:rPr>
              <a:t> kryhet me veprime aktive të shprehura në mënyra të ndryshme, me anë të kërkimit ose marrjes, drejtpërdrejt ose tërthorazi, të çfarëdo përfitimi të parregullt nga ana e </a:t>
            </a:r>
            <a:r>
              <a:rPr lang="it-IT" sz="2000" dirty="0">
                <a:latin typeface="Book Antiqua" panose="02040602050305030304" pitchFamily="18" charset="0"/>
              </a:rPr>
              <a:t>funksionarëve publik</a:t>
            </a:r>
            <a:r>
              <a:rPr lang="sq-AL" sz="2000" dirty="0">
                <a:latin typeface="Book Antiqua" panose="02040602050305030304" pitchFamily="18" charset="0"/>
              </a:rPr>
              <a:t> apo/ose pranimit të një oferte a premtimi</a:t>
            </a:r>
            <a:r>
              <a:rPr lang="sq-AL" sz="2000" i="1" dirty="0">
                <a:latin typeface="Book Antiqua" panose="02040602050305030304" pitchFamily="18" charset="0"/>
              </a:rPr>
              <a:t>,</a:t>
            </a:r>
            <a:r>
              <a:rPr lang="en-US" sz="2000" i="1" dirty="0">
                <a:latin typeface="Book Antiqua" panose="02040602050305030304" pitchFamily="18" charset="0"/>
              </a:rPr>
              <a:t> </a:t>
            </a:r>
            <a:r>
              <a:rPr lang="en-US" sz="2000" i="1" dirty="0" err="1">
                <a:latin typeface="Book Antiqua" panose="02040602050305030304" pitchFamily="18" charset="0"/>
              </a:rPr>
              <a:t>për</a:t>
            </a:r>
            <a:r>
              <a:rPr lang="en-US" sz="2000" i="1" dirty="0">
                <a:latin typeface="Book Antiqua" panose="02040602050305030304" pitchFamily="18" charset="0"/>
              </a:rPr>
              <a:t> </a:t>
            </a:r>
            <a:r>
              <a:rPr lang="en-US" sz="2000" i="1" dirty="0" err="1">
                <a:latin typeface="Book Antiqua" panose="02040602050305030304" pitchFamily="18" charset="0"/>
              </a:rPr>
              <a:t>vete</a:t>
            </a:r>
            <a:r>
              <a:rPr lang="en-US" sz="2000" i="1" dirty="0">
                <a:latin typeface="Book Antiqua" panose="02040602050305030304" pitchFamily="18" charset="0"/>
              </a:rPr>
              <a:t> </a:t>
            </a:r>
            <a:r>
              <a:rPr lang="en-US" sz="2000" i="1" dirty="0" err="1">
                <a:latin typeface="Book Antiqua" panose="02040602050305030304" pitchFamily="18" charset="0"/>
              </a:rPr>
              <a:t>ose</a:t>
            </a:r>
            <a:r>
              <a:rPr lang="en-US" sz="2000" i="1" dirty="0">
                <a:latin typeface="Book Antiqua" panose="02040602050305030304" pitchFamily="18" charset="0"/>
              </a:rPr>
              <a:t> </a:t>
            </a:r>
            <a:r>
              <a:rPr lang="en-US" sz="2000" i="1" dirty="0" err="1">
                <a:latin typeface="Book Antiqua" panose="02040602050305030304" pitchFamily="18" charset="0"/>
              </a:rPr>
              <a:t>për</a:t>
            </a:r>
            <a:r>
              <a:rPr lang="en-US" sz="2000" i="1" dirty="0">
                <a:latin typeface="Book Antiqua" panose="02040602050305030304" pitchFamily="18" charset="0"/>
              </a:rPr>
              <a:t> persona </a:t>
            </a:r>
            <a:r>
              <a:rPr lang="en-US" sz="2000" i="1" dirty="0" err="1">
                <a:latin typeface="Book Antiqua" panose="02040602050305030304" pitchFamily="18" charset="0"/>
              </a:rPr>
              <a:t>të</a:t>
            </a:r>
            <a:r>
              <a:rPr lang="en-US" sz="2000" i="1" dirty="0">
                <a:latin typeface="Book Antiqua" panose="02040602050305030304" pitchFamily="18" charset="0"/>
              </a:rPr>
              <a:t> </a:t>
            </a:r>
            <a:r>
              <a:rPr lang="en-US" sz="2000" i="1" dirty="0" err="1">
                <a:latin typeface="Book Antiqua" panose="02040602050305030304" pitchFamily="18" charset="0"/>
              </a:rPr>
              <a:t>tjerë</a:t>
            </a:r>
            <a:r>
              <a:rPr lang="sq-AL" sz="2000" i="1" dirty="0">
                <a:latin typeface="Book Antiqua" panose="02040602050305030304" pitchFamily="18" charset="0"/>
              </a:rPr>
              <a:t>,</a:t>
            </a:r>
            <a:r>
              <a:rPr lang="sq-AL" sz="2000" dirty="0">
                <a:latin typeface="Book Antiqua" panose="02040602050305030304" pitchFamily="18" charset="0"/>
              </a:rPr>
              <a:t> </a:t>
            </a:r>
            <a:r>
              <a:rPr lang="sq-AL" sz="2000" b="1" u="sng" dirty="0">
                <a:latin typeface="Book Antiqua" panose="02040602050305030304" pitchFamily="18" charset="0"/>
              </a:rPr>
              <a:t>me qëllimin për të kryer ose moskryer një veprim që lidhet me detyrën a funksionin e tyre</a:t>
            </a:r>
            <a:r>
              <a:rPr lang="sq-AL" sz="2000" dirty="0">
                <a:latin typeface="Book Antiqua" panose="02040602050305030304" pitchFamily="18" charset="0"/>
              </a:rPr>
              <a:t>. </a:t>
            </a:r>
            <a:r>
              <a:rPr lang="en-US" sz="2000" dirty="0">
                <a:latin typeface="Book Antiqua" panose="02040602050305030304" pitchFamily="18" charset="0"/>
              </a:rPr>
              <a:t>N</a:t>
            </a:r>
            <a:r>
              <a:rPr lang="sq-AL" sz="2000" dirty="0">
                <a:latin typeface="Book Antiqua" panose="02040602050305030304" pitchFamily="18" charset="0"/>
              </a:rPr>
              <a:t>ë respektim të parimit të ligjshmërisë që lidhet me cilësimin juridik të faktit penal duhet të sqarohet kuptimi i termave të përmendura në këtë dispozitë. </a:t>
            </a:r>
            <a:r>
              <a:rPr lang="sq-AL" sz="2000" b="1" i="1" u="sng" dirty="0">
                <a:latin typeface="Book Antiqua" panose="02040602050305030304" pitchFamily="18" charset="0"/>
              </a:rPr>
              <a:t>“Kërkimi”</a:t>
            </a:r>
            <a:r>
              <a:rPr lang="sq-AL" sz="2000" dirty="0">
                <a:latin typeface="Book Antiqua" panose="02040602050305030304" pitchFamily="18" charset="0"/>
              </a:rPr>
              <a:t> i referohet një veprimi të njëanshëm të kryer nga funksionari publik, i cili në mendjen e një personi tjetër </a:t>
            </a:r>
            <a:r>
              <a:rPr lang="en-US" sz="2000" dirty="0" err="1">
                <a:latin typeface="Book Antiqua" panose="02040602050305030304" pitchFamily="18" charset="0"/>
              </a:rPr>
              <a:t>i</a:t>
            </a:r>
            <a:r>
              <a:rPr lang="sq-AL" sz="2000" dirty="0">
                <a:latin typeface="Book Antiqua" panose="02040602050305030304" pitchFamily="18" charset="0"/>
              </a:rPr>
              <a:t> jep të kuptojë në mënyrë të qartë ose të nënkuptuar se ai duhet të paguajë për veprimin e kërkuar</a:t>
            </a:r>
            <a:r>
              <a:rPr lang="sq-AL" sz="2000" i="1" dirty="0">
                <a:latin typeface="Book Antiqua" panose="02040602050305030304" pitchFamily="18" charset="0"/>
              </a:rPr>
              <a:t>. </a:t>
            </a:r>
            <a:r>
              <a:rPr lang="en-US" sz="2000" b="1" i="1" u="sng" dirty="0">
                <a:latin typeface="Book Antiqua" panose="02040602050305030304" pitchFamily="18" charset="0"/>
              </a:rPr>
              <a:t>“</a:t>
            </a:r>
            <a:r>
              <a:rPr lang="sq-AL" sz="2000" b="1" i="1" u="sng" dirty="0">
                <a:latin typeface="Book Antiqua" panose="02040602050305030304" pitchFamily="18" charset="0"/>
              </a:rPr>
              <a:t>Marrja”</a:t>
            </a:r>
            <a:r>
              <a:rPr lang="sq-AL" sz="2000" dirty="0">
                <a:latin typeface="Book Antiqua" panose="02040602050305030304" pitchFamily="18" charset="0"/>
              </a:rPr>
              <a:t> është pranimi i një përfitimi të parregullt drej</a:t>
            </a:r>
            <a:r>
              <a:rPr lang="en-US" sz="2000" dirty="0">
                <a:latin typeface="Book Antiqua" panose="02040602050305030304" pitchFamily="18" charset="0"/>
              </a:rPr>
              <a:t>t</a:t>
            </a:r>
            <a:r>
              <a:rPr lang="sq-AL" sz="2000" dirty="0">
                <a:latin typeface="Book Antiqua" panose="02040602050305030304" pitchFamily="18" charset="0"/>
              </a:rPr>
              <a:t>përdrejt nga ana e </a:t>
            </a:r>
            <a:r>
              <a:rPr lang="it-IT" sz="2000" dirty="0">
                <a:latin typeface="Book Antiqua" panose="02040602050305030304" pitchFamily="18" charset="0"/>
              </a:rPr>
              <a:t>funksionarëve publik </a:t>
            </a:r>
            <a:r>
              <a:rPr lang="sq-AL" sz="2000" dirty="0">
                <a:latin typeface="Book Antiqua" panose="02040602050305030304" pitchFamily="18" charset="0"/>
              </a:rPr>
              <a:t>ose nga një ndërmjetës që mund të jetë i afërm, familjar etj. </a:t>
            </a:r>
            <a:endParaRPr lang="en-US" sz="2000" dirty="0">
              <a:latin typeface="Book Antiqua" panose="02040602050305030304" pitchFamily="18" charset="0"/>
            </a:endParaRPr>
          </a:p>
        </p:txBody>
      </p:sp>
      <p:sp>
        <p:nvSpPr>
          <p:cNvPr id="4" name="Slide Number Placeholder 3"/>
          <p:cNvSpPr>
            <a:spLocks noGrp="1"/>
          </p:cNvSpPr>
          <p:nvPr>
            <p:ph type="sldNum" sz="quarter" idx="4294967295"/>
          </p:nvPr>
        </p:nvSpPr>
        <p:spPr/>
        <p:txBody>
          <a:bodyPr/>
          <a:lstStyle/>
          <a:p>
            <a:fld id="{31AFC93A-3E11-4EED-8760-399847FD47CD}" type="slidenum">
              <a:rPr lang="en-US" smtClean="0"/>
              <a:pPr/>
              <a:t>20</a:t>
            </a:fld>
            <a:endParaRPr lang="en-US"/>
          </a:p>
        </p:txBody>
      </p:sp>
      <p:sp>
        <p:nvSpPr>
          <p:cNvPr id="5" name="Footer Placeholder 4"/>
          <p:cNvSpPr>
            <a:spLocks noGrp="1"/>
          </p:cNvSpPr>
          <p:nvPr>
            <p:ph type="ftr" sz="quarter" idx="16"/>
          </p:nvPr>
        </p:nvSpPr>
        <p:spPr/>
        <p:txBody>
          <a:bodyPr/>
          <a:lstStyle/>
          <a:p>
            <a:r>
              <a:rPr lang="en-US" smtClean="0"/>
              <a:t>S.Kllapi</a:t>
            </a:r>
            <a:endParaRPr lang="en-US"/>
          </a:p>
        </p:txBody>
      </p:sp>
    </p:spTree>
    <p:extLst>
      <p:ext uri="{BB962C8B-B14F-4D97-AF65-F5344CB8AC3E}">
        <p14:creationId xmlns:p14="http://schemas.microsoft.com/office/powerpoint/2010/main" val="195555679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020762"/>
          </a:xfrm>
        </p:spPr>
        <p:txBody>
          <a:bodyPr>
            <a:normAutofit/>
          </a:bodyPr>
          <a:lstStyle/>
          <a:p>
            <a:r>
              <a:rPr lang="en-US" sz="2800" b="1" dirty="0" err="1">
                <a:latin typeface="Book Antiqua" panose="02040602050305030304" pitchFamily="18" charset="0"/>
              </a:rPr>
              <a:t>Elementët</a:t>
            </a:r>
            <a:r>
              <a:rPr lang="en-US" sz="2800" b="1" dirty="0">
                <a:latin typeface="Book Antiqua" panose="02040602050305030304" pitchFamily="18" charset="0"/>
              </a:rPr>
              <a:t> e </a:t>
            </a:r>
            <a:r>
              <a:rPr lang="en-US" sz="2800" b="1" dirty="0" err="1">
                <a:latin typeface="Book Antiqua" panose="02040602050305030304" pitchFamily="18" charset="0"/>
              </a:rPr>
              <a:t>figurës</a:t>
            </a:r>
            <a:r>
              <a:rPr lang="en-US" sz="2800" b="1" dirty="0">
                <a:latin typeface="Book Antiqua" panose="02040602050305030304" pitchFamily="18" charset="0"/>
              </a:rPr>
              <a:t> </a:t>
            </a:r>
            <a:r>
              <a:rPr lang="en-US" sz="2800" b="1" dirty="0" err="1">
                <a:latin typeface="Book Antiqua" panose="02040602050305030304" pitchFamily="18" charset="0"/>
              </a:rPr>
              <a:t>së</a:t>
            </a:r>
            <a:r>
              <a:rPr lang="en-US" sz="2800" b="1" dirty="0">
                <a:latin typeface="Book Antiqua" panose="02040602050305030304" pitchFamily="18" charset="0"/>
              </a:rPr>
              <a:t> </a:t>
            </a:r>
            <a:r>
              <a:rPr lang="en-US" sz="2800" b="1" dirty="0" err="1">
                <a:latin typeface="Book Antiqua" panose="02040602050305030304" pitchFamily="18" charset="0"/>
              </a:rPr>
              <a:t>veprës</a:t>
            </a:r>
            <a:r>
              <a:rPr lang="en-US" sz="2800" b="1" dirty="0">
                <a:latin typeface="Book Antiqua" panose="02040602050305030304" pitchFamily="18" charset="0"/>
              </a:rPr>
              <a:t> </a:t>
            </a:r>
            <a:r>
              <a:rPr lang="en-US" sz="2800" b="1" dirty="0" err="1">
                <a:latin typeface="Book Antiqua" panose="02040602050305030304" pitchFamily="18" charset="0"/>
              </a:rPr>
              <a:t>penale</a:t>
            </a:r>
            <a:r>
              <a:rPr lang="en-US" sz="2800" b="1" dirty="0">
                <a:latin typeface="Book Antiqua" panose="02040602050305030304" pitchFamily="18" charset="0"/>
              </a:rPr>
              <a:t> “</a:t>
            </a:r>
            <a:r>
              <a:rPr lang="en-US" sz="2800" b="1" dirty="0" err="1">
                <a:latin typeface="Book Antiqua" panose="02040602050305030304" pitchFamily="18" charset="0"/>
              </a:rPr>
              <a:t>Korrupsion</a:t>
            </a:r>
            <a:r>
              <a:rPr lang="en-US" sz="2800" b="1" dirty="0">
                <a:latin typeface="Book Antiqua" panose="02040602050305030304" pitchFamily="18" charset="0"/>
              </a:rPr>
              <a:t> </a:t>
            </a:r>
            <a:r>
              <a:rPr lang="en-US" sz="2800" b="1" dirty="0" err="1">
                <a:latin typeface="Book Antiqua" panose="02040602050305030304" pitchFamily="18" charset="0"/>
              </a:rPr>
              <a:t>pasiv</a:t>
            </a:r>
            <a:r>
              <a:rPr lang="en-US" sz="2800" b="1" dirty="0">
                <a:latin typeface="Book Antiqua" panose="02040602050305030304" pitchFamily="18" charset="0"/>
              </a:rPr>
              <a:t>”</a:t>
            </a:r>
            <a:endParaRPr lang="en-US" sz="2800" dirty="0"/>
          </a:p>
        </p:txBody>
      </p:sp>
      <p:sp>
        <p:nvSpPr>
          <p:cNvPr id="3" name="Content Placeholder 2"/>
          <p:cNvSpPr>
            <a:spLocks noGrp="1"/>
          </p:cNvSpPr>
          <p:nvPr>
            <p:ph idx="1"/>
          </p:nvPr>
        </p:nvSpPr>
        <p:spPr>
          <a:xfrm>
            <a:off x="152400" y="1524000"/>
            <a:ext cx="8686800" cy="5105400"/>
          </a:xfrm>
        </p:spPr>
        <p:txBody>
          <a:bodyPr>
            <a:normAutofit/>
          </a:bodyPr>
          <a:lstStyle/>
          <a:p>
            <a:pPr algn="just"/>
            <a:r>
              <a:rPr lang="en-US" sz="1600" b="1" u="sng" dirty="0" err="1">
                <a:latin typeface="Book Antiqua" panose="02040602050305030304" pitchFamily="18" charset="0"/>
              </a:rPr>
              <a:t>Në</a:t>
            </a:r>
            <a:r>
              <a:rPr lang="en-US" sz="1600" b="1" u="sng" dirty="0">
                <a:latin typeface="Book Antiqua" panose="02040602050305030304" pitchFamily="18" charset="0"/>
              </a:rPr>
              <a:t> </a:t>
            </a:r>
            <a:r>
              <a:rPr lang="en-US" sz="1600" b="1" u="sng" dirty="0" err="1">
                <a:latin typeface="Book Antiqua" panose="02040602050305030304" pitchFamily="18" charset="0"/>
              </a:rPr>
              <a:t>lidhje</a:t>
            </a:r>
            <a:r>
              <a:rPr lang="en-US" sz="1600" b="1" u="sng" dirty="0">
                <a:latin typeface="Book Antiqua" panose="02040602050305030304" pitchFamily="18" charset="0"/>
              </a:rPr>
              <a:t> me </a:t>
            </a:r>
            <a:r>
              <a:rPr lang="en-US" sz="1600" b="1" u="sng" dirty="0" err="1">
                <a:latin typeface="Book Antiqua" panose="02040602050305030304" pitchFamily="18" charset="0"/>
              </a:rPr>
              <a:t>anën</a:t>
            </a:r>
            <a:r>
              <a:rPr lang="en-US" sz="1600" b="1" u="sng" dirty="0">
                <a:latin typeface="Book Antiqua" panose="02040602050305030304" pitchFamily="18" charset="0"/>
              </a:rPr>
              <a:t> </a:t>
            </a:r>
            <a:r>
              <a:rPr lang="en-US" sz="1600" b="1" u="sng" dirty="0" err="1">
                <a:latin typeface="Book Antiqua" panose="02040602050305030304" pitchFamily="18" charset="0"/>
              </a:rPr>
              <a:t>subjektive</a:t>
            </a:r>
            <a:r>
              <a:rPr lang="en-US" sz="1600" b="1" u="sng" dirty="0">
                <a:latin typeface="Book Antiqua" panose="02040602050305030304" pitchFamily="18" charset="0"/>
              </a:rPr>
              <a:t> </a:t>
            </a:r>
            <a:r>
              <a:rPr lang="en-US" sz="1600" b="1" u="sng" dirty="0" err="1">
                <a:latin typeface="Book Antiqua" panose="02040602050305030304" pitchFamily="18" charset="0"/>
              </a:rPr>
              <a:t>të</a:t>
            </a:r>
            <a:r>
              <a:rPr lang="en-US" sz="1600" b="1" u="sng" dirty="0">
                <a:latin typeface="Book Antiqua" panose="02040602050305030304" pitchFamily="18" charset="0"/>
              </a:rPr>
              <a:t> </a:t>
            </a:r>
            <a:r>
              <a:rPr lang="en-US" sz="1600" b="1" u="sng" dirty="0" err="1">
                <a:latin typeface="Book Antiqua" panose="02040602050305030304" pitchFamily="18" charset="0"/>
              </a:rPr>
              <a:t>figurës</a:t>
            </a:r>
            <a:r>
              <a:rPr lang="en-US" sz="1600" b="1" u="sng" dirty="0">
                <a:latin typeface="Book Antiqua" panose="02040602050305030304" pitchFamily="18" charset="0"/>
              </a:rPr>
              <a:t> </a:t>
            </a:r>
            <a:r>
              <a:rPr lang="en-US" sz="1600" b="1" u="sng" dirty="0" err="1">
                <a:latin typeface="Book Antiqua" panose="02040602050305030304" pitchFamily="18" charset="0"/>
              </a:rPr>
              <a:t>së</a:t>
            </a:r>
            <a:r>
              <a:rPr lang="en-US" sz="1600" b="1" u="sng" dirty="0">
                <a:latin typeface="Book Antiqua" panose="02040602050305030304" pitchFamily="18" charset="0"/>
              </a:rPr>
              <a:t> </a:t>
            </a:r>
            <a:r>
              <a:rPr lang="en-US" sz="1600" b="1" u="sng" dirty="0" err="1">
                <a:latin typeface="Book Antiqua" panose="02040602050305030304" pitchFamily="18" charset="0"/>
              </a:rPr>
              <a:t>veprës</a:t>
            </a:r>
            <a:r>
              <a:rPr lang="en-US" sz="1600" b="1" u="sng" dirty="0">
                <a:latin typeface="Book Antiqua" panose="02040602050305030304" pitchFamily="18" charset="0"/>
              </a:rPr>
              <a:t> </a:t>
            </a:r>
            <a:r>
              <a:rPr lang="en-US" sz="1600" b="1" u="sng" dirty="0" err="1">
                <a:latin typeface="Book Antiqua" panose="02040602050305030304" pitchFamily="18" charset="0"/>
              </a:rPr>
              <a:t>penale</a:t>
            </a:r>
            <a:r>
              <a:rPr lang="en-US" sz="1600" b="1" u="sng" dirty="0">
                <a:latin typeface="Book Antiqua" panose="02040602050305030304" pitchFamily="18" charset="0"/>
              </a:rPr>
              <a:t> </a:t>
            </a:r>
            <a:r>
              <a:rPr lang="sq-AL" sz="1600" b="1" dirty="0">
                <a:latin typeface="Book Antiqua" panose="02040602050305030304" pitchFamily="18" charset="0"/>
              </a:rPr>
              <a:t>“</a:t>
            </a:r>
            <a:r>
              <a:rPr lang="sq-AL" sz="1600" b="1" i="1" dirty="0">
                <a:latin typeface="Book Antiqua" panose="02040602050305030304" pitchFamily="18" charset="0"/>
              </a:rPr>
              <a:t>Korrupsioni pasiv i personave që ushtrojnë funksione publike”</a:t>
            </a:r>
            <a:r>
              <a:rPr lang="en-US" sz="1600" b="1" dirty="0">
                <a:latin typeface="Book Antiqua" panose="02040602050305030304" pitchFamily="18" charset="0"/>
              </a:rPr>
              <a:t>. </a:t>
            </a:r>
            <a:r>
              <a:rPr lang="en-US" sz="1600" dirty="0" err="1">
                <a:latin typeface="Book Antiqua" panose="02040602050305030304" pitchFamily="18" charset="0"/>
              </a:rPr>
              <a:t>Kjo</a:t>
            </a:r>
            <a:r>
              <a:rPr lang="en-US" sz="1600" dirty="0">
                <a:latin typeface="Book Antiqua" panose="02040602050305030304" pitchFamily="18" charset="0"/>
              </a:rPr>
              <a:t> </a:t>
            </a:r>
            <a:r>
              <a:rPr lang="en-US" sz="1600" dirty="0" err="1">
                <a:latin typeface="Book Antiqua" panose="02040602050305030304" pitchFamily="18" charset="0"/>
              </a:rPr>
              <a:t>vepër</a:t>
            </a:r>
            <a:r>
              <a:rPr lang="en-US" sz="1600" dirty="0">
                <a:latin typeface="Book Antiqua" panose="02040602050305030304" pitchFamily="18" charset="0"/>
              </a:rPr>
              <a:t> </a:t>
            </a:r>
            <a:r>
              <a:rPr lang="en-US" sz="1600" dirty="0" err="1">
                <a:latin typeface="Book Antiqua" panose="02040602050305030304" pitchFamily="18" charset="0"/>
              </a:rPr>
              <a:t>kërkon</a:t>
            </a:r>
            <a:r>
              <a:rPr lang="en-US" sz="1600" dirty="0">
                <a:latin typeface="Book Antiqua" panose="02040602050305030304" pitchFamily="18" charset="0"/>
              </a:rPr>
              <a:t> </a:t>
            </a:r>
            <a:r>
              <a:rPr lang="en-US" sz="1600" dirty="0" err="1">
                <a:latin typeface="Book Antiqua" panose="02040602050305030304" pitchFamily="18" charset="0"/>
              </a:rPr>
              <a:t>si</a:t>
            </a:r>
            <a:r>
              <a:rPr lang="en-US" sz="1600" dirty="0">
                <a:latin typeface="Book Antiqua" panose="02040602050305030304" pitchFamily="18" charset="0"/>
              </a:rPr>
              <a:t> </a:t>
            </a:r>
            <a:r>
              <a:rPr lang="en-US" sz="1600" dirty="0" err="1">
                <a:latin typeface="Book Antiqua" panose="02040602050305030304" pitchFamily="18" charset="0"/>
              </a:rPr>
              <a:t>formë</a:t>
            </a:r>
            <a:r>
              <a:rPr lang="en-US" sz="1600" dirty="0">
                <a:latin typeface="Book Antiqua" panose="02040602050305030304" pitchFamily="18" charset="0"/>
              </a:rPr>
              <a:t> </a:t>
            </a:r>
            <a:r>
              <a:rPr lang="en-US" sz="1600" dirty="0" err="1">
                <a:latin typeface="Book Antiqua" panose="02040602050305030304" pitchFamily="18" charset="0"/>
              </a:rPr>
              <a:t>faji</a:t>
            </a:r>
            <a:r>
              <a:rPr lang="en-US" sz="1600" dirty="0">
                <a:latin typeface="Book Antiqua" panose="02040602050305030304" pitchFamily="18" charset="0"/>
              </a:rPr>
              <a:t> </a:t>
            </a:r>
            <a:r>
              <a:rPr lang="en-US" sz="1600" dirty="0" err="1">
                <a:latin typeface="Book Antiqua" panose="02040602050305030304" pitchFamily="18" charset="0"/>
              </a:rPr>
              <a:t>dashjen</a:t>
            </a:r>
            <a:r>
              <a:rPr lang="en-US" sz="1600" dirty="0">
                <a:latin typeface="Book Antiqua" panose="02040602050305030304" pitchFamily="18" charset="0"/>
              </a:rPr>
              <a:t> </a:t>
            </a:r>
            <a:r>
              <a:rPr lang="en-US" sz="1600" dirty="0" err="1">
                <a:latin typeface="Book Antiqua" panose="02040602050305030304" pitchFamily="18" charset="0"/>
              </a:rPr>
              <a:t>direkte</a:t>
            </a:r>
            <a:r>
              <a:rPr lang="en-US" sz="1600" dirty="0">
                <a:latin typeface="Book Antiqua" panose="02040602050305030304" pitchFamily="18" charset="0"/>
              </a:rPr>
              <a:t>. P</a:t>
            </a:r>
            <a:r>
              <a:rPr lang="sq-AL" sz="1600" dirty="0">
                <a:latin typeface="Book Antiqua" panose="02040602050305030304" pitchFamily="18" charset="0"/>
              </a:rPr>
              <a:t>ër konfigurimin e veprës penale të korrupsionit pasiv të personave që ushtrojnë detyra publike, mund të merret apo pranohet përfitim, nëse funksionari publik është i ndërgjegjshëm (ka dijeni) që subjekti tjetër, jep ose ofron një përfitim të parregullt. Parregullsi e përfitimit do të thotë që ai nuk është ligjshëm dhe i detyrueshëm, sipas normave të së drejtës dhe se funksionari nuk ka as të drejtën, as tagrin, as detyrimin për ta marrë atë. Prandaj, mund të merret dhënia e një përfitimi material apo pranimi i një premtimi të parregullt, në mënyrë të shprehur, të heshtur, në mënyrë të drejtpërdrejtë apo edhe të tërthortë, </a:t>
            </a:r>
            <a:r>
              <a:rPr lang="sq-AL" sz="1600" b="1" dirty="0">
                <a:latin typeface="Book Antiqua" panose="02040602050305030304" pitchFamily="18" charset="0"/>
              </a:rPr>
              <a:t>por gjithnjë nëse ekziston dijenia që marrja apo pranimi është në korrelacion më dhënien apo premtimin e një të treti.</a:t>
            </a:r>
            <a:r>
              <a:rPr lang="sq-AL" sz="1600" dirty="0">
                <a:latin typeface="Book Antiqua" panose="02040602050305030304" pitchFamily="18" charset="0"/>
              </a:rPr>
              <a:t> </a:t>
            </a:r>
            <a:r>
              <a:rPr lang="sq-AL" sz="1600" b="1" dirty="0">
                <a:latin typeface="Book Antiqua" panose="02040602050305030304" pitchFamily="18" charset="0"/>
              </a:rPr>
              <a:t>Një premtim i thjeshtë për përfitime në të ardhmen, pa iu drejtuar konkretisht funksionarit dhe pa u pranuar nga ana e tij, duke u ndërgjegjësuar dhe pasur dijeninë rreth saj nuk do të mjaftonte për konfigurimin e kësaj vepre penale</a:t>
            </a:r>
            <a:r>
              <a:rPr lang="sq-AL" sz="1600" dirty="0">
                <a:latin typeface="Book Antiqua" panose="02040602050305030304" pitchFamily="18" charset="0"/>
              </a:rPr>
              <a:t>. Prandaj premtimi duhet të jepet në mënyrë të atillë që jetë i konkretizuar dhe të lejojë ndërgjegjësimin dhe njohjen e tij nga ana e funksionarit në mënyrë që të mundësojë mbajtjen e tij</a:t>
            </a:r>
            <a:r>
              <a:rPr lang="en-US" sz="1600" dirty="0">
                <a:latin typeface="Book Antiqua" panose="02040602050305030304" pitchFamily="18" charset="0"/>
              </a:rPr>
              <a:t>. (</a:t>
            </a:r>
            <a:r>
              <a:rPr lang="en-US" sz="1600" b="1" i="1" dirty="0" err="1">
                <a:latin typeface="Book Antiqua" panose="02040602050305030304" pitchFamily="18" charset="0"/>
              </a:rPr>
              <a:t>Shiko</a:t>
            </a:r>
            <a:r>
              <a:rPr lang="en-US" sz="1600" b="1" i="1" dirty="0">
                <a:latin typeface="Book Antiqua" panose="02040602050305030304" pitchFamily="18" charset="0"/>
              </a:rPr>
              <a:t> </a:t>
            </a:r>
            <a:r>
              <a:rPr lang="en-US" sz="1600" b="1" i="1" dirty="0" err="1">
                <a:latin typeface="Book Antiqua" panose="02040602050305030304" pitchFamily="18" charset="0"/>
              </a:rPr>
              <a:t>vendimin</a:t>
            </a:r>
            <a:r>
              <a:rPr lang="en-US" sz="1600" b="1" i="1" dirty="0">
                <a:latin typeface="Book Antiqua" panose="02040602050305030304" pitchFamily="18" charset="0"/>
              </a:rPr>
              <a:t> </a:t>
            </a:r>
            <a:r>
              <a:rPr lang="en-US" sz="1600" b="1" i="1" dirty="0" err="1">
                <a:latin typeface="Book Antiqua" panose="02040602050305030304" pitchFamily="18" charset="0"/>
              </a:rPr>
              <a:t>Nr</a:t>
            </a:r>
            <a:r>
              <a:rPr lang="en-US" sz="1600" b="1" i="1" dirty="0">
                <a:latin typeface="Book Antiqua" panose="02040602050305030304" pitchFamily="18" charset="0"/>
              </a:rPr>
              <a:t>. 216, </a:t>
            </a:r>
            <a:r>
              <a:rPr lang="en-US" sz="1600" b="1" i="1" dirty="0" err="1">
                <a:latin typeface="Book Antiqua" panose="02040602050305030304" pitchFamily="18" charset="0"/>
              </a:rPr>
              <a:t>datë</a:t>
            </a:r>
            <a:r>
              <a:rPr lang="en-US" sz="1600" b="1" i="1" dirty="0">
                <a:latin typeface="Book Antiqua" panose="02040602050305030304" pitchFamily="18" charset="0"/>
              </a:rPr>
              <a:t> 16.12.2015 </a:t>
            </a:r>
            <a:r>
              <a:rPr lang="en-US" sz="1600" b="1" i="1" dirty="0" err="1">
                <a:latin typeface="Book Antiqua" panose="02040602050305030304" pitchFamily="18" charset="0"/>
              </a:rPr>
              <a:t>i</a:t>
            </a:r>
            <a:r>
              <a:rPr lang="en-US" sz="1600" b="1" i="1" dirty="0">
                <a:latin typeface="Book Antiqua" panose="02040602050305030304" pitchFamily="18" charset="0"/>
              </a:rPr>
              <a:t> </a:t>
            </a:r>
            <a:r>
              <a:rPr lang="en-US" sz="1600" b="1" i="1" dirty="0" err="1">
                <a:latin typeface="Book Antiqua" panose="02040602050305030304" pitchFamily="18" charset="0"/>
              </a:rPr>
              <a:t>Kolegjit</a:t>
            </a:r>
            <a:r>
              <a:rPr lang="en-US" sz="1600" b="1" i="1" dirty="0">
                <a:latin typeface="Book Antiqua" panose="02040602050305030304" pitchFamily="18" charset="0"/>
              </a:rPr>
              <a:t> Penal </a:t>
            </a:r>
            <a:r>
              <a:rPr lang="en-US" sz="1600" b="1" i="1" dirty="0" err="1">
                <a:latin typeface="Book Antiqua" panose="02040602050305030304" pitchFamily="18" charset="0"/>
              </a:rPr>
              <a:t>të</a:t>
            </a:r>
            <a:r>
              <a:rPr lang="en-US" sz="1600" b="1" i="1" dirty="0">
                <a:latin typeface="Book Antiqua" panose="02040602050305030304" pitchFamily="18" charset="0"/>
              </a:rPr>
              <a:t> </a:t>
            </a:r>
            <a:r>
              <a:rPr lang="en-US" sz="1600" b="1" i="1" dirty="0" err="1">
                <a:latin typeface="Book Antiqua" panose="02040602050305030304" pitchFamily="18" charset="0"/>
              </a:rPr>
              <a:t>Gjykatës</a:t>
            </a:r>
            <a:r>
              <a:rPr lang="en-US" sz="1600" b="1" i="1" dirty="0">
                <a:latin typeface="Book Antiqua" panose="02040602050305030304" pitchFamily="18" charset="0"/>
              </a:rPr>
              <a:t> </a:t>
            </a:r>
            <a:r>
              <a:rPr lang="en-US" sz="1600" b="1" i="1" dirty="0" err="1">
                <a:latin typeface="Book Antiqua" panose="02040602050305030304" pitchFamily="18" charset="0"/>
              </a:rPr>
              <a:t>së</a:t>
            </a:r>
            <a:r>
              <a:rPr lang="en-US" sz="1600" b="1" i="1" dirty="0">
                <a:latin typeface="Book Antiqua" panose="02040602050305030304" pitchFamily="18" charset="0"/>
              </a:rPr>
              <a:t> </a:t>
            </a:r>
            <a:r>
              <a:rPr lang="en-US" sz="1600" b="1" i="1" dirty="0" err="1">
                <a:latin typeface="Book Antiqua" panose="02040602050305030304" pitchFamily="18" charset="0"/>
              </a:rPr>
              <a:t>Lartë</a:t>
            </a:r>
            <a:r>
              <a:rPr lang="en-US" sz="1600" b="1" i="1" dirty="0">
                <a:latin typeface="Book Antiqua" panose="02040602050305030304" pitchFamily="18" charset="0"/>
              </a:rPr>
              <a:t>.)</a:t>
            </a:r>
            <a:r>
              <a:rPr lang="en-US" sz="1600" dirty="0"/>
              <a:t> </a:t>
            </a:r>
            <a:r>
              <a:rPr lang="en-US" sz="1600" dirty="0" err="1">
                <a:latin typeface="Book Antiqua" panose="02040602050305030304" pitchFamily="18" charset="0"/>
              </a:rPr>
              <a:t>Qëllimi</a:t>
            </a:r>
            <a:r>
              <a:rPr lang="en-US" sz="1600" dirty="0">
                <a:latin typeface="Book Antiqua" panose="02040602050305030304" pitchFamily="18" charset="0"/>
              </a:rPr>
              <a:t>, </a:t>
            </a:r>
            <a:r>
              <a:rPr lang="en-US" sz="1600" dirty="0" err="1">
                <a:latin typeface="Book Antiqua" panose="02040602050305030304" pitchFamily="18" charset="0"/>
              </a:rPr>
              <a:t>pra</a:t>
            </a:r>
            <a:r>
              <a:rPr lang="en-US" sz="1600" dirty="0">
                <a:latin typeface="Book Antiqua" panose="02040602050305030304" pitchFamily="18" charset="0"/>
              </a:rPr>
              <a:t> </a:t>
            </a:r>
            <a:r>
              <a:rPr lang="en-US" sz="1600" dirty="0" err="1">
                <a:latin typeface="Book Antiqua" panose="02040602050305030304" pitchFamily="18" charset="0"/>
              </a:rPr>
              <a:t>kërkimi</a:t>
            </a:r>
            <a:r>
              <a:rPr lang="en-US" sz="1600" dirty="0">
                <a:latin typeface="Book Antiqua" panose="02040602050305030304" pitchFamily="18" charset="0"/>
              </a:rPr>
              <a:t> </a:t>
            </a:r>
            <a:r>
              <a:rPr lang="en-US" sz="1600" dirty="0" err="1">
                <a:latin typeface="Book Antiqua" panose="02040602050305030304" pitchFamily="18" charset="0"/>
              </a:rPr>
              <a:t>ose</a:t>
            </a:r>
            <a:r>
              <a:rPr lang="en-US" sz="1600" dirty="0">
                <a:latin typeface="Book Antiqua" panose="02040602050305030304" pitchFamily="18" charset="0"/>
              </a:rPr>
              <a:t> </a:t>
            </a:r>
            <a:r>
              <a:rPr lang="en-US" sz="1600" dirty="0" err="1">
                <a:latin typeface="Book Antiqua" panose="02040602050305030304" pitchFamily="18" charset="0"/>
              </a:rPr>
              <a:t>marrja</a:t>
            </a:r>
            <a:r>
              <a:rPr lang="en-US" sz="1600" dirty="0">
                <a:latin typeface="Book Antiqua" panose="02040602050305030304" pitchFamily="18" charset="0"/>
              </a:rPr>
              <a:t> e </a:t>
            </a:r>
            <a:r>
              <a:rPr lang="en-US" sz="1600" dirty="0" err="1">
                <a:latin typeface="Book Antiqua" panose="02040602050305030304" pitchFamily="18" charset="0"/>
              </a:rPr>
              <a:t>çfarëdo</a:t>
            </a:r>
            <a:r>
              <a:rPr lang="en-US" sz="1600" dirty="0">
                <a:latin typeface="Book Antiqua" panose="02040602050305030304" pitchFamily="18" charset="0"/>
              </a:rPr>
              <a:t> </a:t>
            </a:r>
            <a:r>
              <a:rPr lang="en-US" sz="1600" dirty="0" err="1">
                <a:latin typeface="Book Antiqua" panose="02040602050305030304" pitchFamily="18" charset="0"/>
              </a:rPr>
              <a:t>përfitimi</a:t>
            </a:r>
            <a:r>
              <a:rPr lang="en-US" sz="1600" dirty="0">
                <a:latin typeface="Book Antiqua" panose="02040602050305030304" pitchFamily="18" charset="0"/>
              </a:rPr>
              <a:t> </a:t>
            </a:r>
            <a:r>
              <a:rPr lang="en-US" sz="1600" dirty="0" err="1">
                <a:latin typeface="Book Antiqua" panose="02040602050305030304" pitchFamily="18" charset="0"/>
              </a:rPr>
              <a:t>të</a:t>
            </a:r>
            <a:r>
              <a:rPr lang="en-US" sz="1600" dirty="0">
                <a:latin typeface="Book Antiqua" panose="02040602050305030304" pitchFamily="18" charset="0"/>
              </a:rPr>
              <a:t> </a:t>
            </a:r>
            <a:r>
              <a:rPr lang="en-US" sz="1600" dirty="0" err="1">
                <a:latin typeface="Book Antiqua" panose="02040602050305030304" pitchFamily="18" charset="0"/>
              </a:rPr>
              <a:t>parregullt</a:t>
            </a:r>
            <a:r>
              <a:rPr lang="en-US" sz="1600" dirty="0">
                <a:latin typeface="Book Antiqua" panose="02040602050305030304" pitchFamily="18" charset="0"/>
              </a:rPr>
              <a:t> </a:t>
            </a:r>
            <a:r>
              <a:rPr lang="en-US" sz="1600" dirty="0" err="1">
                <a:latin typeface="Book Antiqua" panose="02040602050305030304" pitchFamily="18" charset="0"/>
              </a:rPr>
              <a:t>ose</a:t>
            </a:r>
            <a:r>
              <a:rPr lang="en-US" sz="1600" dirty="0">
                <a:latin typeface="Book Antiqua" panose="02040602050305030304" pitchFamily="18" charset="0"/>
              </a:rPr>
              <a:t> </a:t>
            </a:r>
            <a:r>
              <a:rPr lang="en-US" sz="1600" dirty="0" err="1">
                <a:latin typeface="Book Antiqua" panose="02040602050305030304" pitchFamily="18" charset="0"/>
              </a:rPr>
              <a:t>pranimi</a:t>
            </a:r>
            <a:r>
              <a:rPr lang="en-US" sz="1600" dirty="0">
                <a:latin typeface="Book Antiqua" panose="02040602050305030304" pitchFamily="18" charset="0"/>
              </a:rPr>
              <a:t> </a:t>
            </a:r>
            <a:r>
              <a:rPr lang="en-US" sz="1600" dirty="0" err="1">
                <a:latin typeface="Book Antiqua" panose="02040602050305030304" pitchFamily="18" charset="0"/>
              </a:rPr>
              <a:t>i</a:t>
            </a:r>
            <a:r>
              <a:rPr lang="en-US" sz="1600" dirty="0">
                <a:latin typeface="Book Antiqua" panose="02040602050305030304" pitchFamily="18" charset="0"/>
              </a:rPr>
              <a:t> </a:t>
            </a:r>
            <a:r>
              <a:rPr lang="en-US" sz="1600" dirty="0" err="1">
                <a:latin typeface="Book Antiqua" panose="02040602050305030304" pitchFamily="18" charset="0"/>
              </a:rPr>
              <a:t>një</a:t>
            </a:r>
            <a:r>
              <a:rPr lang="en-US" sz="1600" dirty="0">
                <a:latin typeface="Book Antiqua" panose="02040602050305030304" pitchFamily="18" charset="0"/>
              </a:rPr>
              <a:t> </a:t>
            </a:r>
            <a:r>
              <a:rPr lang="en-US" sz="1600" dirty="0" err="1">
                <a:latin typeface="Book Antiqua" panose="02040602050305030304" pitchFamily="18" charset="0"/>
              </a:rPr>
              <a:t>oferte</a:t>
            </a:r>
            <a:r>
              <a:rPr lang="en-US" sz="1600" dirty="0">
                <a:latin typeface="Book Antiqua" panose="02040602050305030304" pitchFamily="18" charset="0"/>
              </a:rPr>
              <a:t> </a:t>
            </a:r>
            <a:r>
              <a:rPr lang="en-US" sz="1600" dirty="0" err="1">
                <a:latin typeface="Book Antiqua" panose="02040602050305030304" pitchFamily="18" charset="0"/>
              </a:rPr>
              <a:t>të</a:t>
            </a:r>
            <a:r>
              <a:rPr lang="en-US" sz="1600" dirty="0">
                <a:latin typeface="Book Antiqua" panose="02040602050305030304" pitchFamily="18" charset="0"/>
              </a:rPr>
              <a:t> </a:t>
            </a:r>
            <a:r>
              <a:rPr lang="en-US" sz="1600" dirty="0" err="1">
                <a:latin typeface="Book Antiqua" panose="02040602050305030304" pitchFamily="18" charset="0"/>
              </a:rPr>
              <a:t>parregullt</a:t>
            </a:r>
            <a:r>
              <a:rPr lang="en-US" sz="1600" dirty="0">
                <a:latin typeface="Book Antiqua" panose="02040602050305030304" pitchFamily="18" charset="0"/>
              </a:rPr>
              <a:t> </a:t>
            </a:r>
            <a:r>
              <a:rPr lang="en-US" sz="1600" dirty="0" err="1">
                <a:latin typeface="Book Antiqua" panose="02040602050305030304" pitchFamily="18" charset="0"/>
              </a:rPr>
              <a:t>është</a:t>
            </a:r>
            <a:r>
              <a:rPr lang="en-US" sz="1600" dirty="0">
                <a:latin typeface="Book Antiqua" panose="02040602050305030304" pitchFamily="18" charset="0"/>
              </a:rPr>
              <a:t> element </a:t>
            </a:r>
            <a:r>
              <a:rPr lang="en-US" sz="1600" dirty="0" err="1">
                <a:latin typeface="Book Antiqua" panose="02040602050305030304" pitchFamily="18" charset="0"/>
              </a:rPr>
              <a:t>i</a:t>
            </a:r>
            <a:r>
              <a:rPr lang="en-US" sz="1600" dirty="0">
                <a:latin typeface="Book Antiqua" panose="02040602050305030304" pitchFamily="18" charset="0"/>
              </a:rPr>
              <a:t> </a:t>
            </a:r>
            <a:r>
              <a:rPr lang="en-US" sz="1600" dirty="0" err="1">
                <a:latin typeface="Book Antiqua" panose="02040602050305030304" pitchFamily="18" charset="0"/>
              </a:rPr>
              <a:t>domosdoshëm</a:t>
            </a:r>
            <a:r>
              <a:rPr lang="en-US" sz="1600" dirty="0">
                <a:latin typeface="Book Antiqua" panose="02040602050305030304" pitchFamily="18" charset="0"/>
              </a:rPr>
              <a:t> </a:t>
            </a:r>
            <a:r>
              <a:rPr lang="en-US" sz="1600" dirty="0" err="1">
                <a:latin typeface="Book Antiqua" panose="02040602050305030304" pitchFamily="18" charset="0"/>
              </a:rPr>
              <a:t>i</a:t>
            </a:r>
            <a:r>
              <a:rPr lang="en-US" sz="1600" dirty="0">
                <a:latin typeface="Book Antiqua" panose="02040602050305030304" pitchFamily="18" charset="0"/>
              </a:rPr>
              <a:t> </a:t>
            </a:r>
            <a:r>
              <a:rPr lang="en-US" sz="1600" dirty="0" err="1">
                <a:latin typeface="Book Antiqua" panose="02040602050305030304" pitchFamily="18" charset="0"/>
              </a:rPr>
              <a:t>figurës</a:t>
            </a:r>
            <a:r>
              <a:rPr lang="en-US" sz="1600" dirty="0">
                <a:latin typeface="Book Antiqua" panose="02040602050305030304" pitchFamily="18" charset="0"/>
              </a:rPr>
              <a:t> </a:t>
            </a:r>
            <a:r>
              <a:rPr lang="en-US" sz="1600" dirty="0" err="1">
                <a:latin typeface="Book Antiqua" panose="02040602050305030304" pitchFamily="18" charset="0"/>
              </a:rPr>
              <a:t>së</a:t>
            </a:r>
            <a:r>
              <a:rPr lang="en-US" sz="1600" dirty="0">
                <a:latin typeface="Book Antiqua" panose="02040602050305030304" pitchFamily="18" charset="0"/>
              </a:rPr>
              <a:t> </a:t>
            </a:r>
            <a:r>
              <a:rPr lang="en-US" sz="1600" dirty="0" err="1">
                <a:latin typeface="Book Antiqua" panose="02040602050305030304" pitchFamily="18" charset="0"/>
              </a:rPr>
              <a:t>kësaj</a:t>
            </a:r>
            <a:r>
              <a:rPr lang="en-US" sz="1600" dirty="0">
                <a:latin typeface="Book Antiqua" panose="02040602050305030304" pitchFamily="18" charset="0"/>
              </a:rPr>
              <a:t> </a:t>
            </a:r>
            <a:r>
              <a:rPr lang="en-US" sz="1600" dirty="0" err="1">
                <a:latin typeface="Book Antiqua" panose="02040602050305030304" pitchFamily="18" charset="0"/>
              </a:rPr>
              <a:t>vepre</a:t>
            </a:r>
            <a:r>
              <a:rPr lang="en-US" sz="1600" dirty="0">
                <a:latin typeface="Book Antiqua" panose="02040602050305030304" pitchFamily="18" charset="0"/>
              </a:rPr>
              <a:t> </a:t>
            </a:r>
            <a:r>
              <a:rPr lang="en-US" sz="1600" dirty="0" err="1">
                <a:latin typeface="Book Antiqua" panose="02040602050305030304" pitchFamily="18" charset="0"/>
              </a:rPr>
              <a:t>penale</a:t>
            </a:r>
            <a:r>
              <a:rPr lang="en-US" sz="1600" dirty="0">
                <a:latin typeface="Book Antiqua" panose="02040602050305030304" pitchFamily="18" charset="0"/>
              </a:rPr>
              <a:t>. </a:t>
            </a:r>
            <a:r>
              <a:rPr lang="en-US" sz="1600" b="1" i="1" dirty="0">
                <a:latin typeface="Book Antiqua" panose="02040602050305030304" pitchFamily="18" charset="0"/>
              </a:rPr>
              <a:t>(</a:t>
            </a:r>
            <a:r>
              <a:rPr lang="en-US" sz="1600" b="1" i="1" dirty="0" err="1">
                <a:latin typeface="Book Antiqua" panose="02040602050305030304" pitchFamily="18" charset="0"/>
              </a:rPr>
              <a:t>Shiko</a:t>
            </a:r>
            <a:r>
              <a:rPr lang="en-US" sz="1600" b="1" i="1" dirty="0">
                <a:latin typeface="Book Antiqua" panose="02040602050305030304" pitchFamily="18" charset="0"/>
              </a:rPr>
              <a:t> </a:t>
            </a:r>
            <a:r>
              <a:rPr lang="en-US" sz="1600" b="1" i="1" dirty="0" err="1">
                <a:latin typeface="Book Antiqua" panose="02040602050305030304" pitchFamily="18" charset="0"/>
              </a:rPr>
              <a:t>vendimin</a:t>
            </a:r>
            <a:r>
              <a:rPr lang="en-US" sz="1600" b="1" i="1" dirty="0">
                <a:latin typeface="Book Antiqua" panose="02040602050305030304" pitchFamily="18" charset="0"/>
              </a:rPr>
              <a:t> </a:t>
            </a:r>
            <a:r>
              <a:rPr lang="en-US" sz="1600" b="1" i="1" dirty="0" err="1">
                <a:latin typeface="Book Antiqua" panose="02040602050305030304" pitchFamily="18" charset="0"/>
              </a:rPr>
              <a:t>Nr</a:t>
            </a:r>
            <a:r>
              <a:rPr lang="en-US" sz="1600" b="1" i="1" dirty="0">
                <a:latin typeface="Book Antiqua" panose="02040602050305030304" pitchFamily="18" charset="0"/>
              </a:rPr>
              <a:t>.</a:t>
            </a:r>
            <a:r>
              <a:rPr lang="sq-AL" sz="1600" b="1" i="1" dirty="0">
                <a:latin typeface="Book Antiqua" panose="02040602050305030304" pitchFamily="18" charset="0"/>
              </a:rPr>
              <a:t> 484, datë 19.05.2010</a:t>
            </a:r>
            <a:r>
              <a:rPr lang="en-US" sz="1600" b="1" i="1" dirty="0">
                <a:latin typeface="Book Antiqua" panose="02040602050305030304" pitchFamily="18" charset="0"/>
              </a:rPr>
              <a:t> </a:t>
            </a:r>
            <a:r>
              <a:rPr lang="en-US" sz="1600" b="1" i="1" dirty="0" err="1">
                <a:latin typeface="Book Antiqua" panose="02040602050305030304" pitchFamily="18" charset="0"/>
              </a:rPr>
              <a:t>i</a:t>
            </a:r>
            <a:r>
              <a:rPr lang="en-US" sz="1600" b="1" i="1" dirty="0">
                <a:latin typeface="Book Antiqua" panose="02040602050305030304" pitchFamily="18" charset="0"/>
              </a:rPr>
              <a:t> </a:t>
            </a:r>
            <a:r>
              <a:rPr lang="en-US" sz="1600" b="1" i="1" dirty="0" err="1">
                <a:latin typeface="Book Antiqua" panose="02040602050305030304" pitchFamily="18" charset="0"/>
              </a:rPr>
              <a:t>Kolegjit</a:t>
            </a:r>
            <a:r>
              <a:rPr lang="en-US" sz="1600" b="1" i="1" dirty="0">
                <a:latin typeface="Book Antiqua" panose="02040602050305030304" pitchFamily="18" charset="0"/>
              </a:rPr>
              <a:t> Penal </a:t>
            </a:r>
            <a:r>
              <a:rPr lang="en-US" sz="1600" b="1" i="1" dirty="0" err="1">
                <a:latin typeface="Book Antiqua" panose="02040602050305030304" pitchFamily="18" charset="0"/>
              </a:rPr>
              <a:t>të</a:t>
            </a:r>
            <a:r>
              <a:rPr lang="en-US" sz="1600" b="1" i="1" dirty="0">
                <a:latin typeface="Book Antiqua" panose="02040602050305030304" pitchFamily="18" charset="0"/>
              </a:rPr>
              <a:t> </a:t>
            </a:r>
            <a:r>
              <a:rPr lang="en-US" sz="1600" b="1" i="1" dirty="0" err="1">
                <a:latin typeface="Book Antiqua" panose="02040602050305030304" pitchFamily="18" charset="0"/>
              </a:rPr>
              <a:t>Gjykatës</a:t>
            </a:r>
            <a:r>
              <a:rPr lang="en-US" sz="1600" b="1" i="1" dirty="0">
                <a:latin typeface="Book Antiqua" panose="02040602050305030304" pitchFamily="18" charset="0"/>
              </a:rPr>
              <a:t> </a:t>
            </a:r>
            <a:r>
              <a:rPr lang="en-US" sz="1600" b="1" i="1" dirty="0" err="1">
                <a:latin typeface="Book Antiqua" panose="02040602050305030304" pitchFamily="18" charset="0"/>
              </a:rPr>
              <a:t>së</a:t>
            </a:r>
            <a:r>
              <a:rPr lang="en-US" sz="1600" b="1" i="1" dirty="0">
                <a:latin typeface="Book Antiqua" panose="02040602050305030304" pitchFamily="18" charset="0"/>
              </a:rPr>
              <a:t> </a:t>
            </a:r>
            <a:r>
              <a:rPr lang="en-US" sz="1600" b="1" i="1" dirty="0" err="1">
                <a:latin typeface="Book Antiqua" panose="02040602050305030304" pitchFamily="18" charset="0"/>
              </a:rPr>
              <a:t>Lartë</a:t>
            </a:r>
            <a:r>
              <a:rPr lang="en-US" sz="1600" b="1" i="1" dirty="0">
                <a:latin typeface="Book Antiqua" panose="02040602050305030304" pitchFamily="18" charset="0"/>
              </a:rPr>
              <a:t>.)</a:t>
            </a:r>
          </a:p>
        </p:txBody>
      </p:sp>
      <p:sp>
        <p:nvSpPr>
          <p:cNvPr id="4" name="Slide Number Placeholder 3"/>
          <p:cNvSpPr>
            <a:spLocks noGrp="1"/>
          </p:cNvSpPr>
          <p:nvPr>
            <p:ph type="sldNum" sz="quarter" idx="4294967295"/>
          </p:nvPr>
        </p:nvSpPr>
        <p:spPr/>
        <p:txBody>
          <a:bodyPr/>
          <a:lstStyle/>
          <a:p>
            <a:fld id="{31AFC93A-3E11-4EED-8760-399847FD47CD}" type="slidenum">
              <a:rPr lang="en-US" smtClean="0"/>
              <a:pPr/>
              <a:t>21</a:t>
            </a:fld>
            <a:endParaRPr lang="en-US"/>
          </a:p>
        </p:txBody>
      </p:sp>
      <p:sp>
        <p:nvSpPr>
          <p:cNvPr id="5" name="Footer Placeholder 4"/>
          <p:cNvSpPr>
            <a:spLocks noGrp="1"/>
          </p:cNvSpPr>
          <p:nvPr>
            <p:ph type="ftr" sz="quarter" idx="16"/>
          </p:nvPr>
        </p:nvSpPr>
        <p:spPr/>
        <p:txBody>
          <a:bodyPr/>
          <a:lstStyle/>
          <a:p>
            <a:r>
              <a:rPr lang="en-US" smtClean="0"/>
              <a:t>S.Kllapi</a:t>
            </a:r>
            <a:endParaRPr lang="en-US"/>
          </a:p>
        </p:txBody>
      </p:sp>
    </p:spTree>
    <p:extLst>
      <p:ext uri="{BB962C8B-B14F-4D97-AF65-F5344CB8AC3E}">
        <p14:creationId xmlns:p14="http://schemas.microsoft.com/office/powerpoint/2010/main" val="343326545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b="1" dirty="0" err="1">
                <a:latin typeface="Book Antiqua" panose="02040602050305030304" pitchFamily="18" charset="0"/>
              </a:rPr>
              <a:t>Elementët</a:t>
            </a:r>
            <a:r>
              <a:rPr lang="en-US" sz="2800" b="1" dirty="0">
                <a:latin typeface="Book Antiqua" panose="02040602050305030304" pitchFamily="18" charset="0"/>
              </a:rPr>
              <a:t> e </a:t>
            </a:r>
            <a:r>
              <a:rPr lang="en-US" sz="2800" b="1" dirty="0" err="1">
                <a:latin typeface="Book Antiqua" panose="02040602050305030304" pitchFamily="18" charset="0"/>
              </a:rPr>
              <a:t>figurës</a:t>
            </a:r>
            <a:r>
              <a:rPr lang="en-US" sz="2800" b="1" dirty="0">
                <a:latin typeface="Book Antiqua" panose="02040602050305030304" pitchFamily="18" charset="0"/>
              </a:rPr>
              <a:t> </a:t>
            </a:r>
            <a:r>
              <a:rPr lang="en-US" sz="2800" b="1" dirty="0" err="1">
                <a:latin typeface="Book Antiqua" panose="02040602050305030304" pitchFamily="18" charset="0"/>
              </a:rPr>
              <a:t>së</a:t>
            </a:r>
            <a:r>
              <a:rPr lang="en-US" sz="2800" b="1" dirty="0">
                <a:latin typeface="Book Antiqua" panose="02040602050305030304" pitchFamily="18" charset="0"/>
              </a:rPr>
              <a:t> </a:t>
            </a:r>
            <a:r>
              <a:rPr lang="en-US" sz="2800" b="1" dirty="0" err="1">
                <a:latin typeface="Book Antiqua" panose="02040602050305030304" pitchFamily="18" charset="0"/>
              </a:rPr>
              <a:t>veprës</a:t>
            </a:r>
            <a:r>
              <a:rPr lang="en-US" sz="2800" b="1" dirty="0">
                <a:latin typeface="Book Antiqua" panose="02040602050305030304" pitchFamily="18" charset="0"/>
              </a:rPr>
              <a:t> </a:t>
            </a:r>
            <a:r>
              <a:rPr lang="en-US" sz="2800" b="1" dirty="0" err="1">
                <a:latin typeface="Book Antiqua" panose="02040602050305030304" pitchFamily="18" charset="0"/>
              </a:rPr>
              <a:t>penale</a:t>
            </a:r>
            <a:r>
              <a:rPr lang="en-US" sz="2800" b="1" dirty="0">
                <a:latin typeface="Book Antiqua" panose="02040602050305030304" pitchFamily="18" charset="0"/>
              </a:rPr>
              <a:t> “</a:t>
            </a:r>
            <a:r>
              <a:rPr lang="en-US" sz="2800" b="1" dirty="0" err="1">
                <a:latin typeface="Book Antiqua" panose="02040602050305030304" pitchFamily="18" charset="0"/>
              </a:rPr>
              <a:t>Korrupsion</a:t>
            </a:r>
            <a:r>
              <a:rPr lang="en-US" sz="2800" b="1" dirty="0">
                <a:latin typeface="Book Antiqua" panose="02040602050305030304" pitchFamily="18" charset="0"/>
              </a:rPr>
              <a:t> </a:t>
            </a:r>
            <a:r>
              <a:rPr lang="en-US" sz="2800" b="1" dirty="0" err="1">
                <a:latin typeface="Book Antiqua" panose="02040602050305030304" pitchFamily="18" charset="0"/>
              </a:rPr>
              <a:t>pasiv</a:t>
            </a:r>
            <a:r>
              <a:rPr lang="en-US" sz="2800" b="1" dirty="0">
                <a:latin typeface="Book Antiqua" panose="02040602050305030304" pitchFamily="18" charset="0"/>
              </a:rPr>
              <a:t>”</a:t>
            </a:r>
            <a:endParaRPr lang="en-US" sz="2800" dirty="0"/>
          </a:p>
        </p:txBody>
      </p:sp>
      <p:sp>
        <p:nvSpPr>
          <p:cNvPr id="3" name="Content Placeholder 2"/>
          <p:cNvSpPr>
            <a:spLocks noGrp="1"/>
          </p:cNvSpPr>
          <p:nvPr>
            <p:ph idx="1"/>
          </p:nvPr>
        </p:nvSpPr>
        <p:spPr>
          <a:xfrm>
            <a:off x="457200" y="1524000"/>
            <a:ext cx="8229600" cy="4648200"/>
          </a:xfrm>
        </p:spPr>
        <p:txBody>
          <a:bodyPr>
            <a:normAutofit/>
          </a:bodyPr>
          <a:lstStyle/>
          <a:p>
            <a:pPr algn="just"/>
            <a:r>
              <a:rPr lang="en-US" b="1" dirty="0" err="1">
                <a:latin typeface="Book Antiqua" panose="02040602050305030304" pitchFamily="18" charset="0"/>
              </a:rPr>
              <a:t>Në</a:t>
            </a:r>
            <a:r>
              <a:rPr lang="en-US" b="1" dirty="0">
                <a:latin typeface="Book Antiqua" panose="02040602050305030304" pitchFamily="18" charset="0"/>
              </a:rPr>
              <a:t> </a:t>
            </a:r>
            <a:r>
              <a:rPr lang="en-US" sz="3000" b="1" dirty="0" err="1">
                <a:latin typeface="Book Antiqua" panose="02040602050305030304" pitchFamily="18" charset="0"/>
              </a:rPr>
              <a:t>lidhje</a:t>
            </a:r>
            <a:r>
              <a:rPr lang="en-US" sz="3000" b="1" dirty="0">
                <a:latin typeface="Book Antiqua" panose="02040602050305030304" pitchFamily="18" charset="0"/>
              </a:rPr>
              <a:t> me </a:t>
            </a:r>
            <a:r>
              <a:rPr lang="en-US" sz="3000" b="1" dirty="0" err="1">
                <a:latin typeface="Book Antiqua" panose="02040602050305030304" pitchFamily="18" charset="0"/>
              </a:rPr>
              <a:t>subjektin</a:t>
            </a:r>
            <a:r>
              <a:rPr lang="en-US" sz="3000" b="1" dirty="0">
                <a:latin typeface="Book Antiqua" panose="02040602050305030304" pitchFamily="18" charset="0"/>
              </a:rPr>
              <a:t> e </a:t>
            </a:r>
            <a:r>
              <a:rPr lang="en-US" sz="3000" b="1" dirty="0" err="1">
                <a:latin typeface="Book Antiqua" panose="02040602050305030304" pitchFamily="18" charset="0"/>
              </a:rPr>
              <a:t>veprës</a:t>
            </a:r>
            <a:r>
              <a:rPr lang="en-US" sz="3000" b="1" dirty="0">
                <a:latin typeface="Book Antiqua" panose="02040602050305030304" pitchFamily="18" charset="0"/>
              </a:rPr>
              <a:t> </a:t>
            </a:r>
            <a:r>
              <a:rPr lang="en-US" sz="3000" b="1" dirty="0" err="1">
                <a:latin typeface="Book Antiqua" panose="02040602050305030304" pitchFamily="18" charset="0"/>
              </a:rPr>
              <a:t>penale</a:t>
            </a:r>
            <a:r>
              <a:rPr lang="en-US" sz="3000" b="1" dirty="0">
                <a:latin typeface="Book Antiqua" panose="02040602050305030304" pitchFamily="18" charset="0"/>
              </a:rPr>
              <a:t>.</a:t>
            </a:r>
            <a:r>
              <a:rPr lang="en-US" sz="3000" dirty="0">
                <a:latin typeface="Book Antiqua" panose="02040602050305030304" pitchFamily="18" charset="0"/>
              </a:rPr>
              <a:t> N</a:t>
            </a:r>
            <a:r>
              <a:rPr lang="sq-AL" sz="3000" dirty="0">
                <a:latin typeface="Book Antiqua" panose="02040602050305030304" pitchFamily="18" charset="0"/>
              </a:rPr>
              <a:t>eni 259 i Kodi Penal është një dispozitë, subjekti i të cilës hyn në kategorinë e subjekteve të posaçme.</a:t>
            </a:r>
            <a:r>
              <a:rPr lang="en-US" sz="3000" dirty="0">
                <a:latin typeface="Book Antiqua" panose="02040602050305030304" pitchFamily="18" charset="0"/>
              </a:rPr>
              <a:t> Si </a:t>
            </a:r>
            <a:r>
              <a:rPr lang="en-US" sz="3000" dirty="0" err="1">
                <a:latin typeface="Book Antiqua" panose="02040602050305030304" pitchFamily="18" charset="0"/>
              </a:rPr>
              <a:t>rrjedhim</a:t>
            </a:r>
            <a:r>
              <a:rPr lang="en-US" sz="3000" dirty="0">
                <a:latin typeface="Book Antiqua" panose="02040602050305030304" pitchFamily="18" charset="0"/>
              </a:rPr>
              <a:t>, </a:t>
            </a:r>
            <a:r>
              <a:rPr lang="en-US" sz="3000" dirty="0" err="1" smtClean="0">
                <a:latin typeface="Book Antiqua" panose="02040602050305030304" pitchFamily="18" charset="0"/>
              </a:rPr>
              <a:t>subjekti</a:t>
            </a:r>
            <a:r>
              <a:rPr lang="en-US" sz="3000" dirty="0" smtClean="0">
                <a:latin typeface="Book Antiqua" panose="02040602050305030304" pitchFamily="18" charset="0"/>
              </a:rPr>
              <a:t> </a:t>
            </a:r>
            <a:r>
              <a:rPr lang="en-US" sz="3000" dirty="0" err="1">
                <a:latin typeface="Book Antiqua" panose="02040602050305030304" pitchFamily="18" charset="0"/>
              </a:rPr>
              <a:t>i</a:t>
            </a:r>
            <a:r>
              <a:rPr lang="en-US" sz="3000" dirty="0">
                <a:latin typeface="Book Antiqua" panose="02040602050305030304" pitchFamily="18" charset="0"/>
              </a:rPr>
              <a:t> </a:t>
            </a:r>
            <a:r>
              <a:rPr lang="en-US" sz="3000" dirty="0" err="1">
                <a:latin typeface="Book Antiqua" panose="02040602050305030304" pitchFamily="18" charset="0"/>
              </a:rPr>
              <a:t>veprës</a:t>
            </a:r>
            <a:r>
              <a:rPr lang="en-US" sz="3000" dirty="0">
                <a:latin typeface="Book Antiqua" panose="02040602050305030304" pitchFamily="18" charset="0"/>
              </a:rPr>
              <a:t> </a:t>
            </a:r>
            <a:r>
              <a:rPr lang="en-US" sz="3000" dirty="0" err="1">
                <a:latin typeface="Book Antiqua" panose="02040602050305030304" pitchFamily="18" charset="0"/>
              </a:rPr>
              <a:t>penale</a:t>
            </a:r>
            <a:r>
              <a:rPr lang="en-US" sz="3000" dirty="0">
                <a:latin typeface="Book Antiqua" panose="02040602050305030304" pitchFamily="18" charset="0"/>
              </a:rPr>
              <a:t>, </a:t>
            </a:r>
            <a:r>
              <a:rPr lang="en-US" sz="3000" dirty="0" err="1">
                <a:latin typeface="Book Antiqua" panose="02040602050305030304" pitchFamily="18" charset="0"/>
              </a:rPr>
              <a:t>duhet</a:t>
            </a:r>
            <a:r>
              <a:rPr lang="en-US" sz="3000" dirty="0">
                <a:latin typeface="Book Antiqua" panose="02040602050305030304" pitchFamily="18" charset="0"/>
              </a:rPr>
              <a:t> </a:t>
            </a:r>
            <a:r>
              <a:rPr lang="en-US" sz="3000" dirty="0" err="1">
                <a:latin typeface="Book Antiqua" panose="02040602050305030304" pitchFamily="18" charset="0"/>
              </a:rPr>
              <a:t>të</a:t>
            </a:r>
            <a:r>
              <a:rPr lang="en-US" sz="3000" dirty="0">
                <a:latin typeface="Book Antiqua" panose="02040602050305030304" pitchFamily="18" charset="0"/>
              </a:rPr>
              <a:t> </a:t>
            </a:r>
            <a:r>
              <a:rPr lang="en-US" sz="3000" dirty="0" err="1">
                <a:latin typeface="Book Antiqua" panose="02040602050305030304" pitchFamily="18" charset="0"/>
              </a:rPr>
              <a:t>ketë</a:t>
            </a:r>
            <a:r>
              <a:rPr lang="en-US" sz="3000" dirty="0">
                <a:latin typeface="Book Antiqua" panose="02040602050305030304" pitchFamily="18" charset="0"/>
              </a:rPr>
              <a:t> </a:t>
            </a:r>
            <a:r>
              <a:rPr lang="en-US" sz="3000" dirty="0" err="1">
                <a:latin typeface="Book Antiqua" panose="02040602050305030304" pitchFamily="18" charset="0"/>
              </a:rPr>
              <a:t>disa</a:t>
            </a:r>
            <a:r>
              <a:rPr lang="en-US" sz="3000" dirty="0">
                <a:latin typeface="Book Antiqua" panose="02040602050305030304" pitchFamily="18" charset="0"/>
              </a:rPr>
              <a:t> </a:t>
            </a:r>
            <a:r>
              <a:rPr lang="en-US" sz="3000" dirty="0" err="1">
                <a:latin typeface="Book Antiqua" panose="02040602050305030304" pitchFamily="18" charset="0"/>
              </a:rPr>
              <a:t>cilësi</a:t>
            </a:r>
            <a:r>
              <a:rPr lang="en-US" sz="3000" dirty="0">
                <a:latin typeface="Book Antiqua" panose="02040602050305030304" pitchFamily="18" charset="0"/>
              </a:rPr>
              <a:t> </a:t>
            </a:r>
            <a:r>
              <a:rPr lang="en-US" sz="3000" dirty="0" err="1">
                <a:latin typeface="Book Antiqua" panose="02040602050305030304" pitchFamily="18" charset="0"/>
              </a:rPr>
              <a:t>të</a:t>
            </a:r>
            <a:r>
              <a:rPr lang="en-US" sz="3000" dirty="0">
                <a:latin typeface="Book Antiqua" panose="02040602050305030304" pitchFamily="18" charset="0"/>
              </a:rPr>
              <a:t> </a:t>
            </a:r>
            <a:r>
              <a:rPr lang="en-US" sz="3000" dirty="0" err="1">
                <a:latin typeface="Book Antiqua" panose="02040602050305030304" pitchFamily="18" charset="0"/>
              </a:rPr>
              <a:t>veçanta</a:t>
            </a:r>
            <a:r>
              <a:rPr lang="en-US" sz="3000" dirty="0">
                <a:latin typeface="Book Antiqua" panose="02040602050305030304" pitchFamily="18" charset="0"/>
              </a:rPr>
              <a:t> </a:t>
            </a:r>
            <a:r>
              <a:rPr lang="en-US" sz="3000" dirty="0" err="1">
                <a:latin typeface="Book Antiqua" panose="02040602050305030304" pitchFamily="18" charset="0"/>
              </a:rPr>
              <a:t>të</a:t>
            </a:r>
            <a:r>
              <a:rPr lang="en-US" sz="3000" dirty="0">
                <a:latin typeface="Book Antiqua" panose="02040602050305030304" pitchFamily="18" charset="0"/>
              </a:rPr>
              <a:t> </a:t>
            </a:r>
            <a:r>
              <a:rPr lang="en-US" sz="3000" dirty="0" err="1">
                <a:latin typeface="Book Antiqua" panose="02040602050305030304" pitchFamily="18" charset="0"/>
              </a:rPr>
              <a:t>njohura</a:t>
            </a:r>
            <a:r>
              <a:rPr lang="en-US" sz="3000" dirty="0">
                <a:latin typeface="Book Antiqua" panose="02040602050305030304" pitchFamily="18" charset="0"/>
              </a:rPr>
              <a:t> </a:t>
            </a:r>
            <a:r>
              <a:rPr lang="en-US" sz="3000" dirty="0" err="1">
                <a:latin typeface="Book Antiqua" panose="02040602050305030304" pitchFamily="18" charset="0"/>
              </a:rPr>
              <a:t>nga</a:t>
            </a:r>
            <a:r>
              <a:rPr lang="en-US" sz="3000" dirty="0">
                <a:latin typeface="Book Antiqua" panose="02040602050305030304" pitchFamily="18" charset="0"/>
              </a:rPr>
              <a:t> </a:t>
            </a:r>
            <a:r>
              <a:rPr lang="en-US" sz="3000" dirty="0" err="1">
                <a:latin typeface="Book Antiqua" panose="02040602050305030304" pitchFamily="18" charset="0"/>
              </a:rPr>
              <a:t>ligji</a:t>
            </a:r>
            <a:r>
              <a:rPr lang="en-US" sz="3000" dirty="0">
                <a:latin typeface="Book Antiqua" panose="02040602050305030304" pitchFamily="18" charset="0"/>
              </a:rPr>
              <a:t> </a:t>
            </a:r>
            <a:r>
              <a:rPr lang="en-US" sz="3000" dirty="0" err="1">
                <a:latin typeface="Book Antiqua" panose="02040602050305030304" pitchFamily="18" charset="0"/>
              </a:rPr>
              <a:t>dhe</a:t>
            </a:r>
            <a:r>
              <a:rPr lang="en-US" sz="3000" dirty="0">
                <a:latin typeface="Book Antiqua" panose="02040602050305030304" pitchFamily="18" charset="0"/>
              </a:rPr>
              <a:t> </a:t>
            </a:r>
            <a:r>
              <a:rPr lang="en-US" sz="3000" dirty="0" err="1">
                <a:latin typeface="Book Antiqua" panose="02040602050305030304" pitchFamily="18" charset="0"/>
              </a:rPr>
              <a:t>këto</a:t>
            </a:r>
            <a:r>
              <a:rPr lang="en-US" sz="3000" dirty="0">
                <a:latin typeface="Book Antiqua" panose="02040602050305030304" pitchFamily="18" charset="0"/>
              </a:rPr>
              <a:t> </a:t>
            </a:r>
            <a:r>
              <a:rPr lang="en-US" sz="3000" dirty="0" err="1">
                <a:latin typeface="Book Antiqua" panose="02040602050305030304" pitchFamily="18" charset="0"/>
              </a:rPr>
              <a:t>cilësi</a:t>
            </a:r>
            <a:r>
              <a:rPr lang="en-US" sz="3000" dirty="0">
                <a:latin typeface="Book Antiqua" panose="02040602050305030304" pitchFamily="18" charset="0"/>
              </a:rPr>
              <a:t> </a:t>
            </a:r>
            <a:r>
              <a:rPr lang="en-US" sz="3000" dirty="0" err="1">
                <a:latin typeface="Book Antiqua" panose="02040602050305030304" pitchFamily="18" charset="0"/>
              </a:rPr>
              <a:t>duhet</a:t>
            </a:r>
            <a:r>
              <a:rPr lang="en-US" sz="3000" dirty="0">
                <a:latin typeface="Book Antiqua" panose="02040602050305030304" pitchFamily="18" charset="0"/>
              </a:rPr>
              <a:t> </a:t>
            </a:r>
            <a:r>
              <a:rPr lang="en-US" sz="3000" dirty="0" err="1">
                <a:latin typeface="Book Antiqua" panose="02040602050305030304" pitchFamily="18" charset="0"/>
              </a:rPr>
              <a:t>të</a:t>
            </a:r>
            <a:r>
              <a:rPr lang="en-US" sz="3000" dirty="0">
                <a:latin typeface="Book Antiqua" panose="02040602050305030304" pitchFamily="18" charset="0"/>
              </a:rPr>
              <a:t> </a:t>
            </a:r>
            <a:r>
              <a:rPr lang="en-US" sz="3000" dirty="0" err="1">
                <a:latin typeface="Book Antiqua" panose="02040602050305030304" pitchFamily="18" charset="0"/>
              </a:rPr>
              <a:t>jenë</a:t>
            </a:r>
            <a:r>
              <a:rPr lang="en-US" sz="3000" dirty="0">
                <a:latin typeface="Book Antiqua" panose="02040602050305030304" pitchFamily="18" charset="0"/>
              </a:rPr>
              <a:t> </a:t>
            </a:r>
            <a:r>
              <a:rPr lang="en-US" sz="3000" dirty="0" err="1">
                <a:latin typeface="Book Antiqua" panose="02040602050305030304" pitchFamily="18" charset="0"/>
              </a:rPr>
              <a:t>ndikuese</a:t>
            </a:r>
            <a:r>
              <a:rPr lang="en-US" sz="3000" dirty="0">
                <a:latin typeface="Book Antiqua" panose="02040602050305030304" pitchFamily="18" charset="0"/>
              </a:rPr>
              <a:t> </a:t>
            </a:r>
            <a:r>
              <a:rPr lang="en-US" sz="3000" dirty="0" err="1">
                <a:latin typeface="Book Antiqua" panose="02040602050305030304" pitchFamily="18" charset="0"/>
              </a:rPr>
              <a:t>në</a:t>
            </a:r>
            <a:r>
              <a:rPr lang="en-US" sz="3000" dirty="0">
                <a:latin typeface="Book Antiqua" panose="02040602050305030304" pitchFamily="18" charset="0"/>
              </a:rPr>
              <a:t> </a:t>
            </a:r>
            <a:r>
              <a:rPr lang="en-US" sz="3000" dirty="0" err="1">
                <a:latin typeface="Book Antiqua" panose="02040602050305030304" pitchFamily="18" charset="0"/>
              </a:rPr>
              <a:t>kryerjen</a:t>
            </a:r>
            <a:r>
              <a:rPr lang="en-US" sz="3000" dirty="0">
                <a:latin typeface="Book Antiqua" panose="02040602050305030304" pitchFamily="18" charset="0"/>
              </a:rPr>
              <a:t> e </a:t>
            </a:r>
            <a:r>
              <a:rPr lang="en-US" sz="3000" dirty="0" err="1">
                <a:latin typeface="Book Antiqua" panose="02040602050305030304" pitchFamily="18" charset="0"/>
              </a:rPr>
              <a:t>veprës</a:t>
            </a:r>
            <a:r>
              <a:rPr lang="en-US" sz="3000" dirty="0">
                <a:latin typeface="Book Antiqua" panose="02040602050305030304" pitchFamily="18" charset="0"/>
              </a:rPr>
              <a:t> </a:t>
            </a:r>
            <a:r>
              <a:rPr lang="en-US" sz="3000" dirty="0" err="1">
                <a:latin typeface="Book Antiqua" panose="02040602050305030304" pitchFamily="18" charset="0"/>
              </a:rPr>
              <a:t>penale</a:t>
            </a:r>
            <a:r>
              <a:rPr lang="en-US" sz="3000" dirty="0">
                <a:latin typeface="Book Antiqua" panose="02040602050305030304" pitchFamily="18" charset="0"/>
              </a:rPr>
              <a:t>. </a:t>
            </a:r>
            <a:r>
              <a:rPr lang="en-US" sz="3000" dirty="0" err="1">
                <a:latin typeface="Book Antiqua" panose="02040602050305030304" pitchFamily="18" charset="0"/>
              </a:rPr>
              <a:t>Konkretisht</a:t>
            </a:r>
            <a:r>
              <a:rPr lang="en-US" sz="3000" dirty="0">
                <a:latin typeface="Book Antiqua" panose="02040602050305030304" pitchFamily="18" charset="0"/>
              </a:rPr>
              <a:t>, </a:t>
            </a:r>
            <a:r>
              <a:rPr lang="en-US" sz="3000" dirty="0" err="1">
                <a:latin typeface="Book Antiqua" panose="02040602050305030304" pitchFamily="18" charset="0"/>
              </a:rPr>
              <a:t>funksionari</a:t>
            </a:r>
            <a:r>
              <a:rPr lang="en-US" sz="3000" dirty="0">
                <a:latin typeface="Book Antiqua" panose="02040602050305030304" pitchFamily="18" charset="0"/>
              </a:rPr>
              <a:t> </a:t>
            </a:r>
            <a:r>
              <a:rPr lang="en-US" sz="3000" dirty="0" err="1">
                <a:latin typeface="Book Antiqua" panose="02040602050305030304" pitchFamily="18" charset="0"/>
              </a:rPr>
              <a:t>publik</a:t>
            </a:r>
            <a:r>
              <a:rPr lang="en-US" sz="3000" dirty="0">
                <a:latin typeface="Book Antiqua" panose="02040602050305030304" pitchFamily="18" charset="0"/>
              </a:rPr>
              <a:t> </a:t>
            </a:r>
            <a:r>
              <a:rPr lang="en-US" sz="3000" dirty="0" err="1">
                <a:latin typeface="Book Antiqua" panose="02040602050305030304" pitchFamily="18" charset="0"/>
              </a:rPr>
              <a:t>duhet</a:t>
            </a:r>
            <a:r>
              <a:rPr lang="en-US" sz="3000" dirty="0">
                <a:latin typeface="Book Antiqua" panose="02040602050305030304" pitchFamily="18" charset="0"/>
              </a:rPr>
              <a:t> </a:t>
            </a:r>
            <a:r>
              <a:rPr lang="en-US" sz="3000" dirty="0" err="1">
                <a:latin typeface="Book Antiqua" panose="02040602050305030304" pitchFamily="18" charset="0"/>
              </a:rPr>
              <a:t>të</a:t>
            </a:r>
            <a:r>
              <a:rPr lang="en-US" sz="3000" dirty="0">
                <a:latin typeface="Book Antiqua" panose="02040602050305030304" pitchFamily="18" charset="0"/>
              </a:rPr>
              <a:t> </a:t>
            </a:r>
            <a:r>
              <a:rPr lang="en-US" sz="3000" dirty="0" err="1">
                <a:latin typeface="Book Antiqua" panose="02040602050305030304" pitchFamily="18" charset="0"/>
              </a:rPr>
              <a:t>ketë</a:t>
            </a:r>
            <a:r>
              <a:rPr lang="en-US" sz="3000" dirty="0">
                <a:latin typeface="Book Antiqua" panose="02040602050305030304" pitchFamily="18" charset="0"/>
              </a:rPr>
              <a:t> </a:t>
            </a:r>
            <a:r>
              <a:rPr lang="en-US" sz="3000" dirty="0" err="1">
                <a:latin typeface="Book Antiqua" panose="02040602050305030304" pitchFamily="18" charset="0"/>
              </a:rPr>
              <a:t>kompetenca</a:t>
            </a:r>
            <a:r>
              <a:rPr lang="en-US" sz="3000" dirty="0">
                <a:latin typeface="Book Antiqua" panose="02040602050305030304" pitchFamily="18" charset="0"/>
              </a:rPr>
              <a:t> </a:t>
            </a:r>
            <a:r>
              <a:rPr lang="en-US" sz="3000" dirty="0" err="1" smtClean="0">
                <a:latin typeface="Book Antiqua" panose="02040602050305030304" pitchFamily="18" charset="0"/>
              </a:rPr>
              <a:t>vendimmarrëse</a:t>
            </a:r>
            <a:r>
              <a:rPr lang="en-US" sz="3000" dirty="0" smtClean="0">
                <a:latin typeface="Book Antiqua" panose="02040602050305030304" pitchFamily="18" charset="0"/>
              </a:rPr>
              <a:t>.</a:t>
            </a:r>
            <a:endParaRPr lang="en-US" sz="3000" dirty="0">
              <a:latin typeface="Book Antiqua" panose="02040602050305030304" pitchFamily="18" charset="0"/>
            </a:endParaRPr>
          </a:p>
        </p:txBody>
      </p:sp>
      <p:sp>
        <p:nvSpPr>
          <p:cNvPr id="4" name="Slide Number Placeholder 3"/>
          <p:cNvSpPr>
            <a:spLocks noGrp="1"/>
          </p:cNvSpPr>
          <p:nvPr>
            <p:ph type="sldNum" sz="quarter" idx="4294967295"/>
          </p:nvPr>
        </p:nvSpPr>
        <p:spPr/>
        <p:txBody>
          <a:bodyPr/>
          <a:lstStyle/>
          <a:p>
            <a:fld id="{31AFC93A-3E11-4EED-8760-399847FD47CD}" type="slidenum">
              <a:rPr lang="en-US" smtClean="0"/>
              <a:pPr/>
              <a:t>22</a:t>
            </a:fld>
            <a:endParaRPr lang="en-US"/>
          </a:p>
        </p:txBody>
      </p:sp>
      <p:sp>
        <p:nvSpPr>
          <p:cNvPr id="5" name="Footer Placeholder 4"/>
          <p:cNvSpPr>
            <a:spLocks noGrp="1"/>
          </p:cNvSpPr>
          <p:nvPr>
            <p:ph type="ftr" sz="quarter" idx="16"/>
          </p:nvPr>
        </p:nvSpPr>
        <p:spPr/>
        <p:txBody>
          <a:bodyPr/>
          <a:lstStyle/>
          <a:p>
            <a:r>
              <a:rPr lang="en-US" smtClean="0"/>
              <a:t>S.Kllapi</a:t>
            </a:r>
            <a:endParaRPr lang="en-US"/>
          </a:p>
        </p:txBody>
      </p:sp>
    </p:spTree>
    <p:extLst>
      <p:ext uri="{BB962C8B-B14F-4D97-AF65-F5344CB8AC3E}">
        <p14:creationId xmlns:p14="http://schemas.microsoft.com/office/powerpoint/2010/main" val="256892736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Ne </a:t>
            </a:r>
            <a:r>
              <a:rPr lang="en-GB" dirty="0" err="1" smtClean="0"/>
              <a:t>lidhje</a:t>
            </a:r>
            <a:r>
              <a:rPr lang="en-GB" dirty="0" smtClean="0"/>
              <a:t> me </a:t>
            </a:r>
            <a:r>
              <a:rPr lang="en-GB" dirty="0" err="1" smtClean="0"/>
              <a:t>detyrën</a:t>
            </a:r>
            <a:r>
              <a:rPr lang="en-GB" dirty="0" smtClean="0"/>
              <a:t> </a:t>
            </a:r>
            <a:r>
              <a:rPr lang="en-GB" dirty="0" err="1" smtClean="0"/>
              <a:t>funksionale</a:t>
            </a:r>
            <a:r>
              <a:rPr lang="en-GB" dirty="0" smtClean="0"/>
              <a:t> </a:t>
            </a:r>
            <a:r>
              <a:rPr lang="en-GB" dirty="0" err="1" smtClean="0"/>
              <a:t>të</a:t>
            </a:r>
            <a:r>
              <a:rPr lang="en-GB" dirty="0" smtClean="0"/>
              <a:t> </a:t>
            </a:r>
            <a:r>
              <a:rPr lang="en-GB" dirty="0" err="1" smtClean="0"/>
              <a:t>zyrtarit</a:t>
            </a:r>
            <a:r>
              <a:rPr lang="en-GB" dirty="0" smtClean="0"/>
              <a:t> (</a:t>
            </a:r>
            <a:r>
              <a:rPr lang="en-GB" dirty="0" err="1" smtClean="0"/>
              <a:t>kazus</a:t>
            </a:r>
            <a:r>
              <a:rPr lang="en-GB" dirty="0" smtClean="0"/>
              <a:t> 1)</a:t>
            </a:r>
            <a:endParaRPr lang="en-GB" dirty="0"/>
          </a:p>
        </p:txBody>
      </p:sp>
      <p:sp>
        <p:nvSpPr>
          <p:cNvPr id="3" name="Content Placeholder 2"/>
          <p:cNvSpPr>
            <a:spLocks noGrp="1"/>
          </p:cNvSpPr>
          <p:nvPr>
            <p:ph sz="quarter" idx="1"/>
          </p:nvPr>
        </p:nvSpPr>
        <p:spPr/>
        <p:txBody>
          <a:bodyPr>
            <a:normAutofit/>
          </a:bodyPr>
          <a:lstStyle/>
          <a:p>
            <a:pPr algn="just"/>
            <a:r>
              <a:rPr lang="en-GB" sz="1600" dirty="0" err="1" smtClean="0"/>
              <a:t>Të</a:t>
            </a:r>
            <a:r>
              <a:rPr lang="en-GB" sz="1600" dirty="0" smtClean="0"/>
              <a:t> </a:t>
            </a:r>
            <a:r>
              <a:rPr lang="en-GB" sz="1600" dirty="0" err="1" smtClean="0"/>
              <a:t>pandehurit</a:t>
            </a:r>
            <a:r>
              <a:rPr lang="en-GB" sz="1600" dirty="0" smtClean="0"/>
              <a:t> B.P. </a:t>
            </a:r>
            <a:r>
              <a:rPr lang="en-GB" sz="1600" dirty="0" err="1" smtClean="0"/>
              <a:t>dhe</a:t>
            </a:r>
            <a:r>
              <a:rPr lang="en-GB" sz="1600" dirty="0" smtClean="0"/>
              <a:t> P. F. </a:t>
            </a:r>
            <a:r>
              <a:rPr lang="en-GB" sz="1600" dirty="0" err="1" smtClean="0"/>
              <a:t>ndihmës</a:t>
            </a:r>
            <a:r>
              <a:rPr lang="en-GB" sz="1600" dirty="0" smtClean="0"/>
              <a:t> specialist </a:t>
            </a:r>
            <a:r>
              <a:rPr lang="en-GB" sz="1600" dirty="0" err="1" smtClean="0"/>
              <a:t>për</a:t>
            </a:r>
            <a:r>
              <a:rPr lang="en-GB" sz="1600" dirty="0" smtClean="0"/>
              <a:t> </a:t>
            </a:r>
            <a:r>
              <a:rPr lang="en-GB" sz="1600" dirty="0" err="1" smtClean="0"/>
              <a:t>hetimin</a:t>
            </a:r>
            <a:r>
              <a:rPr lang="en-GB" sz="1600" dirty="0" smtClean="0"/>
              <a:t> e </a:t>
            </a:r>
            <a:r>
              <a:rPr lang="en-GB" sz="1600" dirty="0" err="1" smtClean="0"/>
              <a:t>krimeve</a:t>
            </a:r>
            <a:r>
              <a:rPr lang="en-GB" sz="1600" dirty="0"/>
              <a:t> </a:t>
            </a:r>
            <a:r>
              <a:rPr lang="en-GB" sz="1600" dirty="0" err="1" smtClean="0"/>
              <a:t>ndaj</a:t>
            </a:r>
            <a:r>
              <a:rPr lang="en-GB" sz="1600" dirty="0" smtClean="0"/>
              <a:t> </a:t>
            </a:r>
            <a:r>
              <a:rPr lang="en-GB" sz="1600" dirty="0" err="1" smtClean="0"/>
              <a:t>pronës</a:t>
            </a:r>
            <a:r>
              <a:rPr lang="en-GB" sz="1600" dirty="0" smtClean="0"/>
              <a:t> </a:t>
            </a:r>
            <a:r>
              <a:rPr lang="en-GB" sz="1600" dirty="0" err="1" smtClean="0"/>
              <a:t>në</a:t>
            </a:r>
            <a:r>
              <a:rPr lang="en-GB" sz="1600" dirty="0" smtClean="0"/>
              <a:t> </a:t>
            </a:r>
            <a:r>
              <a:rPr lang="en-GB" sz="1600" dirty="0" err="1" smtClean="0"/>
              <a:t>policinë</a:t>
            </a:r>
            <a:r>
              <a:rPr lang="en-GB" sz="1600" dirty="0" smtClean="0"/>
              <a:t> e </a:t>
            </a:r>
            <a:r>
              <a:rPr lang="en-GB" sz="1600" dirty="0" err="1" smtClean="0"/>
              <a:t>Tiranës</a:t>
            </a:r>
            <a:r>
              <a:rPr lang="en-GB" sz="1600" dirty="0" smtClean="0"/>
              <a:t>. </a:t>
            </a:r>
          </a:p>
          <a:p>
            <a:pPr algn="just"/>
            <a:r>
              <a:rPr lang="en-GB" sz="1600" dirty="0" err="1" smtClean="0"/>
              <a:t>Në</a:t>
            </a:r>
            <a:r>
              <a:rPr lang="en-GB" sz="1600" dirty="0" smtClean="0"/>
              <a:t> </a:t>
            </a:r>
            <a:r>
              <a:rPr lang="en-GB" sz="1600" dirty="0" err="1" smtClean="0"/>
              <a:t>datën</a:t>
            </a:r>
            <a:r>
              <a:rPr lang="en-GB" sz="1600" dirty="0" smtClean="0"/>
              <a:t> 10 Mars 2010 </a:t>
            </a:r>
            <a:r>
              <a:rPr lang="en-GB" sz="1600" dirty="0" err="1" smtClean="0"/>
              <a:t>ata</a:t>
            </a:r>
            <a:r>
              <a:rPr lang="en-GB" sz="1600" dirty="0" smtClean="0"/>
              <a:t> </a:t>
            </a:r>
            <a:r>
              <a:rPr lang="en-GB" sz="1600" dirty="0" err="1" smtClean="0"/>
              <a:t>kanë</a:t>
            </a:r>
            <a:r>
              <a:rPr lang="en-GB" sz="1600" dirty="0" smtClean="0"/>
              <a:t> </a:t>
            </a:r>
            <a:r>
              <a:rPr lang="en-GB" sz="1600" dirty="0" err="1" smtClean="0"/>
              <a:t>konstatuar</a:t>
            </a:r>
            <a:r>
              <a:rPr lang="en-GB" sz="1600" dirty="0" smtClean="0"/>
              <a:t>  </a:t>
            </a:r>
            <a:r>
              <a:rPr lang="en-GB" sz="1600" dirty="0" err="1" smtClean="0"/>
              <a:t>shtetasin</a:t>
            </a:r>
            <a:r>
              <a:rPr lang="en-GB" sz="1600" dirty="0" smtClean="0"/>
              <a:t> D. K. </a:t>
            </a:r>
            <a:r>
              <a:rPr lang="en-GB" sz="1600" dirty="0" err="1" smtClean="0"/>
              <a:t>dhe</a:t>
            </a:r>
            <a:r>
              <a:rPr lang="en-GB" sz="1600" dirty="0" smtClean="0"/>
              <a:t> i </a:t>
            </a:r>
            <a:r>
              <a:rPr lang="en-GB" sz="1600" dirty="0" err="1" smtClean="0"/>
              <a:t>kanë</a:t>
            </a:r>
            <a:r>
              <a:rPr lang="en-GB" sz="1600" dirty="0" smtClean="0"/>
              <a:t> </a:t>
            </a:r>
            <a:r>
              <a:rPr lang="en-GB" sz="1600" dirty="0" err="1" smtClean="0"/>
              <a:t>ushtruar</a:t>
            </a:r>
            <a:r>
              <a:rPr lang="en-GB" sz="1600" dirty="0" smtClean="0"/>
              <a:t> </a:t>
            </a:r>
            <a:r>
              <a:rPr lang="en-GB" sz="1600" dirty="0" err="1" smtClean="0"/>
              <a:t>kontroll</a:t>
            </a:r>
            <a:r>
              <a:rPr lang="en-GB" sz="1600" dirty="0" smtClean="0"/>
              <a:t> personal </a:t>
            </a:r>
            <a:r>
              <a:rPr lang="en-GB" sz="1600" dirty="0" err="1" smtClean="0"/>
              <a:t>nga</a:t>
            </a:r>
            <a:r>
              <a:rPr lang="en-GB" sz="1600" dirty="0" smtClean="0"/>
              <a:t> </a:t>
            </a:r>
            <a:r>
              <a:rPr lang="en-GB" sz="1600" dirty="0" err="1" smtClean="0"/>
              <a:t>ku</a:t>
            </a:r>
            <a:r>
              <a:rPr lang="en-GB" sz="1600" dirty="0" smtClean="0"/>
              <a:t> i </a:t>
            </a:r>
            <a:r>
              <a:rPr lang="en-GB" sz="1600" dirty="0" err="1" smtClean="0"/>
              <a:t>kanë</a:t>
            </a:r>
            <a:r>
              <a:rPr lang="en-GB" sz="1600" dirty="0" smtClean="0"/>
              <a:t> </a:t>
            </a:r>
            <a:r>
              <a:rPr lang="en-GB" sz="1600" dirty="0" err="1" smtClean="0"/>
              <a:t>gjetur</a:t>
            </a:r>
            <a:r>
              <a:rPr lang="en-GB" sz="1600" dirty="0" smtClean="0"/>
              <a:t> me </a:t>
            </a:r>
            <a:r>
              <a:rPr lang="en-GB" sz="1600" dirty="0" err="1" smtClean="0"/>
              <a:t>vehte</a:t>
            </a:r>
            <a:r>
              <a:rPr lang="en-GB" sz="1600" dirty="0" smtClean="0"/>
              <a:t> 20.000 </a:t>
            </a:r>
            <a:r>
              <a:rPr lang="en-GB" sz="1600" dirty="0" err="1" smtClean="0"/>
              <a:t>leke</a:t>
            </a:r>
            <a:r>
              <a:rPr lang="en-GB" sz="1600" dirty="0" smtClean="0"/>
              <a:t>. </a:t>
            </a:r>
          </a:p>
          <a:p>
            <a:pPr algn="just"/>
            <a:r>
              <a:rPr lang="en-GB" sz="1600" dirty="0" err="1" smtClean="0"/>
              <a:t>Sipas</a:t>
            </a:r>
            <a:r>
              <a:rPr lang="en-GB" sz="1600" dirty="0" smtClean="0"/>
              <a:t> D.K. </a:t>
            </a:r>
            <a:r>
              <a:rPr lang="en-GB" sz="1600" dirty="0" err="1" smtClean="0"/>
              <a:t>ata</a:t>
            </a:r>
            <a:r>
              <a:rPr lang="en-GB" sz="1600" dirty="0" smtClean="0"/>
              <a:t> </a:t>
            </a:r>
            <a:r>
              <a:rPr lang="en-GB" sz="1600" dirty="0" err="1" smtClean="0"/>
              <a:t>i</a:t>
            </a:r>
            <a:r>
              <a:rPr lang="en-GB" sz="1600" dirty="0" smtClean="0"/>
              <a:t> </a:t>
            </a:r>
            <a:r>
              <a:rPr lang="en-GB" sz="1600" dirty="0" err="1" smtClean="0"/>
              <a:t>kanë</a:t>
            </a:r>
            <a:r>
              <a:rPr lang="en-GB" sz="1600" dirty="0" smtClean="0"/>
              <a:t> </a:t>
            </a:r>
            <a:r>
              <a:rPr lang="en-GB" sz="1600" dirty="0" err="1" smtClean="0"/>
              <a:t>thënë</a:t>
            </a:r>
            <a:r>
              <a:rPr lang="en-GB" sz="1600" dirty="0" smtClean="0"/>
              <a:t> se </a:t>
            </a:r>
            <a:r>
              <a:rPr lang="en-GB" sz="1600" dirty="0" err="1" smtClean="0"/>
              <a:t>kishin</a:t>
            </a:r>
            <a:r>
              <a:rPr lang="en-GB" sz="1600" dirty="0" smtClean="0"/>
              <a:t> </a:t>
            </a:r>
            <a:r>
              <a:rPr lang="en-GB" sz="1600" dirty="0" err="1" smtClean="0"/>
              <a:t>dyshime</a:t>
            </a:r>
            <a:r>
              <a:rPr lang="en-GB" sz="1600" dirty="0" smtClean="0"/>
              <a:t> se </a:t>
            </a:r>
            <a:r>
              <a:rPr lang="en-GB" sz="1600" dirty="0" err="1" smtClean="0"/>
              <a:t>ai</a:t>
            </a:r>
            <a:r>
              <a:rPr lang="en-GB" sz="1600" dirty="0" smtClean="0"/>
              <a:t> </a:t>
            </a:r>
            <a:r>
              <a:rPr lang="en-GB" sz="1600" dirty="0" err="1" smtClean="0"/>
              <a:t>vidhte</a:t>
            </a:r>
            <a:r>
              <a:rPr lang="en-GB" sz="1600" dirty="0" smtClean="0"/>
              <a:t> </a:t>
            </a:r>
            <a:r>
              <a:rPr lang="en-GB" sz="1600" dirty="0" err="1" smtClean="0"/>
              <a:t>në</a:t>
            </a:r>
            <a:r>
              <a:rPr lang="en-GB" sz="1600" dirty="0" smtClean="0"/>
              <a:t> </a:t>
            </a:r>
            <a:r>
              <a:rPr lang="en-GB" sz="1600" dirty="0" err="1" smtClean="0"/>
              <a:t>autobuza</a:t>
            </a:r>
            <a:r>
              <a:rPr lang="en-GB" sz="1600" dirty="0" smtClean="0"/>
              <a:t>. E </a:t>
            </a:r>
            <a:r>
              <a:rPr lang="en-GB" sz="1600" dirty="0" err="1" smtClean="0"/>
              <a:t>kanë</a:t>
            </a:r>
            <a:r>
              <a:rPr lang="en-GB" sz="1600" dirty="0" smtClean="0"/>
              <a:t> </a:t>
            </a:r>
            <a:r>
              <a:rPr lang="en-GB" sz="1600" dirty="0" err="1" smtClean="0"/>
              <a:t>çuar</a:t>
            </a:r>
            <a:r>
              <a:rPr lang="en-GB" sz="1600" dirty="0" smtClean="0"/>
              <a:t> </a:t>
            </a:r>
            <a:r>
              <a:rPr lang="en-GB" sz="1600" dirty="0" err="1" smtClean="0"/>
              <a:t>tek</a:t>
            </a:r>
            <a:r>
              <a:rPr lang="en-GB" sz="1600" dirty="0" smtClean="0"/>
              <a:t> </a:t>
            </a:r>
            <a:r>
              <a:rPr lang="en-GB" sz="1600" dirty="0" err="1" smtClean="0"/>
              <a:t>disa</a:t>
            </a:r>
            <a:r>
              <a:rPr lang="en-GB" sz="1600" dirty="0" smtClean="0"/>
              <a:t> </a:t>
            </a:r>
            <a:r>
              <a:rPr lang="en-GB" sz="1600" dirty="0" err="1" smtClean="0"/>
              <a:t>pallate</a:t>
            </a:r>
            <a:r>
              <a:rPr lang="en-GB" sz="1600" dirty="0" smtClean="0"/>
              <a:t> </a:t>
            </a:r>
            <a:r>
              <a:rPr lang="en-GB" sz="1600" dirty="0" err="1" smtClean="0"/>
              <a:t>dhe</a:t>
            </a:r>
            <a:r>
              <a:rPr lang="en-GB" sz="1600" dirty="0" smtClean="0"/>
              <a:t> i </a:t>
            </a:r>
            <a:r>
              <a:rPr lang="en-GB" sz="1600" dirty="0" err="1" smtClean="0"/>
              <a:t>kanë</a:t>
            </a:r>
            <a:r>
              <a:rPr lang="en-GB" sz="1600" dirty="0" smtClean="0"/>
              <a:t> </a:t>
            </a:r>
            <a:r>
              <a:rPr lang="en-GB" sz="1600" dirty="0" err="1" smtClean="0"/>
              <a:t>thënë</a:t>
            </a:r>
            <a:r>
              <a:rPr lang="en-GB" sz="1600" dirty="0" smtClean="0"/>
              <a:t> se </a:t>
            </a:r>
            <a:r>
              <a:rPr lang="en-GB" sz="1600" dirty="0" err="1" smtClean="0"/>
              <a:t>nuk</a:t>
            </a:r>
            <a:r>
              <a:rPr lang="en-GB" sz="1600" dirty="0" smtClean="0"/>
              <a:t> do ta </a:t>
            </a:r>
            <a:r>
              <a:rPr lang="en-GB" sz="1600" dirty="0" err="1" smtClean="0"/>
              <a:t>çonin</a:t>
            </a:r>
            <a:r>
              <a:rPr lang="en-GB" sz="1600" dirty="0" smtClean="0"/>
              <a:t> </a:t>
            </a:r>
            <a:r>
              <a:rPr lang="en-GB" sz="1600" dirty="0" err="1" smtClean="0"/>
              <a:t>në</a:t>
            </a:r>
            <a:r>
              <a:rPr lang="en-GB" sz="1600" dirty="0" smtClean="0"/>
              <a:t> </a:t>
            </a:r>
            <a:r>
              <a:rPr lang="en-GB" sz="1600" dirty="0" err="1" smtClean="0"/>
              <a:t>Komisariat</a:t>
            </a:r>
            <a:r>
              <a:rPr lang="en-GB" sz="1600" dirty="0" smtClean="0"/>
              <a:t>, </a:t>
            </a:r>
            <a:r>
              <a:rPr lang="en-GB" sz="1600" dirty="0" err="1" smtClean="0"/>
              <a:t>por</a:t>
            </a:r>
            <a:r>
              <a:rPr lang="en-GB" sz="1600" dirty="0" smtClean="0"/>
              <a:t> do i </a:t>
            </a:r>
            <a:r>
              <a:rPr lang="en-GB" sz="1600" dirty="0" err="1" smtClean="0"/>
              <a:t>marrin</a:t>
            </a:r>
            <a:r>
              <a:rPr lang="en-GB" sz="1600" dirty="0" smtClean="0"/>
              <a:t> </a:t>
            </a:r>
            <a:r>
              <a:rPr lang="en-GB" sz="1600" dirty="0" err="1" smtClean="0"/>
              <a:t>shumën</a:t>
            </a:r>
            <a:r>
              <a:rPr lang="en-GB" sz="1600" dirty="0" smtClean="0"/>
              <a:t> </a:t>
            </a:r>
            <a:r>
              <a:rPr lang="en-GB" sz="1600" dirty="0" err="1" smtClean="0"/>
              <a:t>monetare</a:t>
            </a:r>
            <a:r>
              <a:rPr lang="en-GB" sz="1600" dirty="0" smtClean="0"/>
              <a:t> </a:t>
            </a:r>
            <a:r>
              <a:rPr lang="en-GB" sz="1600" dirty="0" err="1" smtClean="0"/>
              <a:t>që</a:t>
            </a:r>
            <a:r>
              <a:rPr lang="en-GB" sz="1600" dirty="0" smtClean="0"/>
              <a:t> i </a:t>
            </a:r>
            <a:r>
              <a:rPr lang="en-GB" sz="1600" dirty="0" err="1" smtClean="0"/>
              <a:t>kanë</a:t>
            </a:r>
            <a:r>
              <a:rPr lang="en-GB" sz="1600" dirty="0" smtClean="0"/>
              <a:t> </a:t>
            </a:r>
            <a:r>
              <a:rPr lang="en-GB" sz="1600" dirty="0" err="1" smtClean="0"/>
              <a:t>gjetur</a:t>
            </a:r>
            <a:r>
              <a:rPr lang="en-GB" sz="1600" dirty="0" smtClean="0"/>
              <a:t>. </a:t>
            </a:r>
          </a:p>
          <a:p>
            <a:pPr algn="just"/>
            <a:r>
              <a:rPr lang="en-GB" sz="1600" dirty="0" smtClean="0"/>
              <a:t>Ne </a:t>
            </a:r>
            <a:r>
              <a:rPr lang="en-GB" sz="1600" dirty="0" err="1" smtClean="0"/>
              <a:t>datën</a:t>
            </a:r>
            <a:r>
              <a:rPr lang="en-GB" sz="1600" dirty="0" smtClean="0"/>
              <a:t> 12 Mars 2010, </a:t>
            </a:r>
            <a:r>
              <a:rPr lang="en-GB" sz="1600" dirty="0" err="1" smtClean="0"/>
              <a:t>ata</a:t>
            </a:r>
            <a:r>
              <a:rPr lang="en-GB" sz="1600" dirty="0" smtClean="0"/>
              <a:t> </a:t>
            </a:r>
            <a:r>
              <a:rPr lang="en-GB" sz="1600" dirty="0" err="1" smtClean="0"/>
              <a:t>i</a:t>
            </a:r>
            <a:r>
              <a:rPr lang="en-GB" sz="1600" dirty="0" smtClean="0"/>
              <a:t> </a:t>
            </a:r>
            <a:r>
              <a:rPr lang="en-GB" sz="1600" dirty="0" err="1" smtClean="0"/>
              <a:t>kanë</a:t>
            </a:r>
            <a:r>
              <a:rPr lang="en-GB" sz="1600" dirty="0" smtClean="0"/>
              <a:t> </a:t>
            </a:r>
            <a:r>
              <a:rPr lang="en-GB" sz="1600" dirty="0" err="1" smtClean="0"/>
              <a:t>telefonuar</a:t>
            </a:r>
            <a:r>
              <a:rPr lang="en-GB" sz="1600" dirty="0" smtClean="0"/>
              <a:t> </a:t>
            </a:r>
            <a:r>
              <a:rPr lang="en-GB" sz="1600" dirty="0" err="1" smtClean="0"/>
              <a:t>përsëri</a:t>
            </a:r>
            <a:r>
              <a:rPr lang="en-GB" sz="1600" dirty="0" smtClean="0"/>
              <a:t> </a:t>
            </a:r>
            <a:r>
              <a:rPr lang="en-GB" sz="1600" dirty="0" err="1" smtClean="0"/>
              <a:t>dhe</a:t>
            </a:r>
            <a:r>
              <a:rPr lang="en-GB" sz="1600" dirty="0"/>
              <a:t> </a:t>
            </a:r>
            <a:r>
              <a:rPr lang="en-GB" sz="1600" dirty="0" err="1" smtClean="0"/>
              <a:t>i</a:t>
            </a:r>
            <a:r>
              <a:rPr lang="en-GB" sz="1600" dirty="0" smtClean="0"/>
              <a:t> </a:t>
            </a:r>
            <a:r>
              <a:rPr lang="en-GB" sz="1600" dirty="0" err="1" smtClean="0"/>
              <a:t>kanë</a:t>
            </a:r>
            <a:r>
              <a:rPr lang="en-GB" sz="1600" dirty="0" smtClean="0"/>
              <a:t> </a:t>
            </a:r>
            <a:r>
              <a:rPr lang="en-GB" sz="1600" dirty="0" err="1" smtClean="0"/>
              <a:t>kërkuar</a:t>
            </a:r>
            <a:r>
              <a:rPr lang="en-GB" sz="1600" dirty="0" smtClean="0"/>
              <a:t> </a:t>
            </a:r>
            <a:r>
              <a:rPr lang="en-GB" sz="1600" dirty="0" err="1" smtClean="0"/>
              <a:t>takim</a:t>
            </a:r>
            <a:r>
              <a:rPr lang="en-GB" sz="1600" dirty="0" smtClean="0"/>
              <a:t>. </a:t>
            </a:r>
            <a:r>
              <a:rPr lang="en-GB" sz="1600" dirty="0" err="1" smtClean="0"/>
              <a:t>Pasi</a:t>
            </a:r>
            <a:r>
              <a:rPr lang="en-GB" sz="1600" dirty="0" smtClean="0"/>
              <a:t> </a:t>
            </a:r>
            <a:r>
              <a:rPr lang="en-GB" sz="1600" dirty="0" err="1" smtClean="0"/>
              <a:t>janë</a:t>
            </a:r>
            <a:r>
              <a:rPr lang="en-GB" sz="1600" dirty="0" smtClean="0"/>
              <a:t> </a:t>
            </a:r>
            <a:r>
              <a:rPr lang="en-GB" sz="1600" dirty="0" err="1" smtClean="0"/>
              <a:t>takuar</a:t>
            </a:r>
            <a:r>
              <a:rPr lang="en-GB" sz="1600" dirty="0" smtClean="0"/>
              <a:t>  i </a:t>
            </a:r>
            <a:r>
              <a:rPr lang="en-GB" sz="1600" dirty="0" err="1" smtClean="0"/>
              <a:t>kanë</a:t>
            </a:r>
            <a:r>
              <a:rPr lang="en-GB" sz="1600" dirty="0" smtClean="0"/>
              <a:t> </a:t>
            </a:r>
            <a:r>
              <a:rPr lang="en-GB" sz="1600" dirty="0" err="1" smtClean="0"/>
              <a:t>thënë</a:t>
            </a:r>
            <a:r>
              <a:rPr lang="en-GB" sz="1600" dirty="0" smtClean="0"/>
              <a:t> se </a:t>
            </a:r>
            <a:r>
              <a:rPr lang="en-GB" sz="1600" dirty="0" err="1" smtClean="0"/>
              <a:t>ai</a:t>
            </a:r>
            <a:r>
              <a:rPr lang="en-GB" sz="1600" dirty="0" smtClean="0"/>
              <a:t> </a:t>
            </a:r>
            <a:r>
              <a:rPr lang="en-GB" sz="1600" dirty="0" err="1" smtClean="0"/>
              <a:t>mund</a:t>
            </a:r>
            <a:r>
              <a:rPr lang="en-GB" sz="1600" dirty="0" smtClean="0"/>
              <a:t> </a:t>
            </a:r>
            <a:r>
              <a:rPr lang="en-GB" sz="1600" dirty="0" err="1" smtClean="0"/>
              <a:t>të</a:t>
            </a:r>
            <a:r>
              <a:rPr lang="en-GB" sz="1600" dirty="0" smtClean="0"/>
              <a:t> </a:t>
            </a:r>
            <a:r>
              <a:rPr lang="en-GB" sz="1600" dirty="0" err="1" smtClean="0"/>
              <a:t>vazhdonte</a:t>
            </a:r>
            <a:r>
              <a:rPr lang="en-GB" sz="1600" dirty="0" smtClean="0"/>
              <a:t> </a:t>
            </a:r>
            <a:r>
              <a:rPr lang="en-GB" sz="1600" dirty="0" err="1" smtClean="0"/>
              <a:t>të</a:t>
            </a:r>
            <a:r>
              <a:rPr lang="en-GB" sz="1600" dirty="0" smtClean="0"/>
              <a:t> </a:t>
            </a:r>
            <a:r>
              <a:rPr lang="en-GB" sz="1600" dirty="0" err="1" smtClean="0"/>
              <a:t>vidhte</a:t>
            </a:r>
            <a:r>
              <a:rPr lang="en-GB" sz="1600" dirty="0" smtClean="0"/>
              <a:t> i </a:t>
            </a:r>
            <a:r>
              <a:rPr lang="en-GB" sz="1600" dirty="0" err="1" smtClean="0"/>
              <a:t>qetë</a:t>
            </a:r>
            <a:r>
              <a:rPr lang="en-GB" sz="1600" dirty="0" smtClean="0"/>
              <a:t>, do ta </a:t>
            </a:r>
            <a:r>
              <a:rPr lang="en-GB" sz="1600" dirty="0" err="1" smtClean="0"/>
              <a:t>mbronin</a:t>
            </a:r>
            <a:r>
              <a:rPr lang="en-GB" sz="1600" dirty="0" smtClean="0"/>
              <a:t> </a:t>
            </a:r>
            <a:r>
              <a:rPr lang="en-GB" sz="1600" dirty="0" err="1" smtClean="0"/>
              <a:t>ata</a:t>
            </a:r>
            <a:r>
              <a:rPr lang="en-GB" sz="1600" dirty="0" smtClean="0"/>
              <a:t>, </a:t>
            </a:r>
            <a:r>
              <a:rPr lang="en-GB" sz="1600" dirty="0" err="1" smtClean="0"/>
              <a:t>por</a:t>
            </a:r>
            <a:r>
              <a:rPr lang="en-GB" sz="1600" dirty="0" smtClean="0"/>
              <a:t> </a:t>
            </a:r>
            <a:r>
              <a:rPr lang="en-GB" sz="1600" dirty="0" err="1" smtClean="0"/>
              <a:t>si</a:t>
            </a:r>
            <a:r>
              <a:rPr lang="en-GB" sz="1600" dirty="0" smtClean="0"/>
              <a:t> </a:t>
            </a:r>
            <a:r>
              <a:rPr lang="en-GB" sz="1600" dirty="0" err="1" smtClean="0"/>
              <a:t>shpërblim</a:t>
            </a:r>
            <a:r>
              <a:rPr lang="en-GB" sz="1600" dirty="0" smtClean="0"/>
              <a:t> </a:t>
            </a:r>
            <a:r>
              <a:rPr lang="en-GB" sz="1600" dirty="0" err="1" smtClean="0"/>
              <a:t>duhet</a:t>
            </a:r>
            <a:r>
              <a:rPr lang="en-GB" sz="1600" dirty="0" smtClean="0"/>
              <a:t> </a:t>
            </a:r>
            <a:r>
              <a:rPr lang="en-GB" sz="1600" dirty="0" err="1" smtClean="0"/>
              <a:t>tu</a:t>
            </a:r>
            <a:r>
              <a:rPr lang="en-GB" sz="1600" dirty="0" smtClean="0"/>
              <a:t> </a:t>
            </a:r>
            <a:r>
              <a:rPr lang="en-GB" sz="1600" dirty="0" err="1" smtClean="0"/>
              <a:t>jepte</a:t>
            </a:r>
            <a:r>
              <a:rPr lang="en-GB" sz="1600" dirty="0" smtClean="0"/>
              <a:t> </a:t>
            </a:r>
            <a:r>
              <a:rPr lang="en-GB" sz="1600" dirty="0" err="1" smtClean="0"/>
              <a:t>një</a:t>
            </a:r>
            <a:r>
              <a:rPr lang="en-GB" sz="1600" dirty="0" smtClean="0"/>
              <a:t> </a:t>
            </a:r>
            <a:r>
              <a:rPr lang="en-GB" sz="1600" dirty="0" err="1" smtClean="0"/>
              <a:t>pagesë</a:t>
            </a:r>
            <a:r>
              <a:rPr lang="en-GB" sz="1600" dirty="0" smtClean="0"/>
              <a:t> </a:t>
            </a:r>
            <a:r>
              <a:rPr lang="en-GB" sz="1600" dirty="0" err="1" smtClean="0"/>
              <a:t>prej</a:t>
            </a:r>
            <a:r>
              <a:rPr lang="en-GB" sz="1600" dirty="0" smtClean="0"/>
              <a:t> 15.000 </a:t>
            </a:r>
            <a:r>
              <a:rPr lang="en-GB" sz="1600" dirty="0" err="1" smtClean="0"/>
              <a:t>lekë</a:t>
            </a:r>
            <a:r>
              <a:rPr lang="en-GB" sz="1600" dirty="0" smtClean="0"/>
              <a:t> </a:t>
            </a:r>
            <a:r>
              <a:rPr lang="en-GB" sz="1600" dirty="0" err="1" smtClean="0"/>
              <a:t>në</a:t>
            </a:r>
            <a:r>
              <a:rPr lang="en-GB" sz="1600" dirty="0" smtClean="0"/>
              <a:t> </a:t>
            </a:r>
            <a:r>
              <a:rPr lang="en-GB" sz="1600" dirty="0" err="1" smtClean="0"/>
              <a:t>javë</a:t>
            </a:r>
            <a:r>
              <a:rPr lang="en-GB" sz="1600" dirty="0" smtClean="0"/>
              <a:t> </a:t>
            </a:r>
            <a:r>
              <a:rPr lang="en-GB" sz="1600" dirty="0" err="1" smtClean="0"/>
              <a:t>sejcilit</a:t>
            </a:r>
            <a:r>
              <a:rPr lang="en-GB" sz="1600" dirty="0" smtClean="0"/>
              <a:t>. </a:t>
            </a:r>
          </a:p>
          <a:p>
            <a:pPr algn="just"/>
            <a:r>
              <a:rPr lang="en-GB" sz="1600" dirty="0" err="1" smtClean="0"/>
              <a:t>Shtetasi</a:t>
            </a:r>
            <a:r>
              <a:rPr lang="en-GB" sz="1600" dirty="0" smtClean="0"/>
              <a:t> D. K. </a:t>
            </a:r>
            <a:r>
              <a:rPr lang="en-GB" sz="1600" dirty="0" err="1" smtClean="0"/>
              <a:t>vendos</a:t>
            </a:r>
            <a:r>
              <a:rPr lang="en-GB" sz="1600" dirty="0" smtClean="0"/>
              <a:t> </a:t>
            </a:r>
            <a:r>
              <a:rPr lang="en-GB" sz="1600" dirty="0" err="1" smtClean="0"/>
              <a:t>të</a:t>
            </a:r>
            <a:r>
              <a:rPr lang="en-GB" sz="1600" dirty="0" smtClean="0"/>
              <a:t> </a:t>
            </a:r>
            <a:r>
              <a:rPr lang="en-GB" sz="1600" dirty="0" err="1" smtClean="0"/>
              <a:t>paraqesë</a:t>
            </a:r>
            <a:r>
              <a:rPr lang="en-GB" sz="1600" dirty="0" smtClean="0"/>
              <a:t> </a:t>
            </a:r>
            <a:r>
              <a:rPr lang="en-GB" sz="1600" dirty="0" err="1" smtClean="0"/>
              <a:t>kallëzim</a:t>
            </a:r>
            <a:r>
              <a:rPr lang="en-GB" sz="1600" dirty="0" smtClean="0"/>
              <a:t> </a:t>
            </a:r>
            <a:r>
              <a:rPr lang="en-GB" sz="1600" dirty="0" err="1" smtClean="0"/>
              <a:t>dhe</a:t>
            </a:r>
            <a:r>
              <a:rPr lang="en-GB" sz="1600" dirty="0" smtClean="0"/>
              <a:t> </a:t>
            </a:r>
            <a:r>
              <a:rPr lang="en-GB" sz="1600" dirty="0" err="1" smtClean="0"/>
              <a:t>të</a:t>
            </a:r>
            <a:r>
              <a:rPr lang="en-GB" sz="1600" dirty="0" smtClean="0"/>
              <a:t> </a:t>
            </a:r>
            <a:r>
              <a:rPr lang="en-GB" sz="1600" dirty="0" err="1" smtClean="0"/>
              <a:t>lidhë</a:t>
            </a:r>
            <a:r>
              <a:rPr lang="en-GB" sz="1600" dirty="0" smtClean="0"/>
              <a:t> </a:t>
            </a:r>
            <a:r>
              <a:rPr lang="en-GB" sz="1600" dirty="0" err="1" smtClean="0"/>
              <a:t>marrëveshje</a:t>
            </a:r>
            <a:r>
              <a:rPr lang="en-GB" sz="1600" dirty="0" smtClean="0"/>
              <a:t> me </a:t>
            </a:r>
            <a:r>
              <a:rPr lang="en-GB" sz="1600" dirty="0" err="1" smtClean="0"/>
              <a:t>oficerin</a:t>
            </a:r>
            <a:r>
              <a:rPr lang="en-GB" sz="1600" dirty="0" smtClean="0"/>
              <a:t> e </a:t>
            </a:r>
            <a:r>
              <a:rPr lang="en-GB" sz="1600" dirty="0" err="1" smtClean="0"/>
              <a:t>policisë</a:t>
            </a:r>
            <a:r>
              <a:rPr lang="en-GB" sz="1600" dirty="0" smtClean="0"/>
              <a:t> </a:t>
            </a:r>
            <a:r>
              <a:rPr lang="en-GB" sz="1600" dirty="0" err="1" smtClean="0"/>
              <a:t>gjyqësore</a:t>
            </a:r>
            <a:r>
              <a:rPr lang="en-GB" sz="1600" dirty="0" smtClean="0"/>
              <a:t>. </a:t>
            </a:r>
          </a:p>
          <a:p>
            <a:pPr algn="just"/>
            <a:r>
              <a:rPr lang="en-GB" sz="1600" dirty="0" err="1" smtClean="0"/>
              <a:t>Në</a:t>
            </a:r>
            <a:r>
              <a:rPr lang="en-GB" sz="1600" dirty="0" smtClean="0"/>
              <a:t> </a:t>
            </a:r>
            <a:r>
              <a:rPr lang="en-GB" sz="1600" dirty="0" err="1" smtClean="0"/>
              <a:t>përfundim</a:t>
            </a:r>
            <a:r>
              <a:rPr lang="en-GB" sz="1600" dirty="0" smtClean="0"/>
              <a:t> </a:t>
            </a:r>
            <a:r>
              <a:rPr lang="en-GB" sz="1600" dirty="0" err="1" smtClean="0"/>
              <a:t>prokuroria</a:t>
            </a:r>
            <a:r>
              <a:rPr lang="en-GB" sz="1600" dirty="0" smtClean="0"/>
              <a:t> </a:t>
            </a:r>
            <a:r>
              <a:rPr lang="en-GB" sz="1600" dirty="0" err="1" smtClean="0"/>
              <a:t>i</a:t>
            </a:r>
            <a:r>
              <a:rPr lang="en-GB" sz="1600" dirty="0" smtClean="0"/>
              <a:t> </a:t>
            </a:r>
            <a:r>
              <a:rPr lang="en-GB" sz="1600" dirty="0" err="1" smtClean="0"/>
              <a:t>akuzon</a:t>
            </a:r>
            <a:r>
              <a:rPr lang="en-GB" sz="1600" dirty="0" smtClean="0"/>
              <a:t> </a:t>
            </a:r>
            <a:r>
              <a:rPr lang="en-GB" sz="1600" dirty="0" err="1" smtClean="0"/>
              <a:t>për</a:t>
            </a:r>
            <a:r>
              <a:rPr lang="en-GB" sz="1600" dirty="0" smtClean="0"/>
              <a:t> </a:t>
            </a:r>
            <a:r>
              <a:rPr lang="en-GB" sz="1600" dirty="0" err="1" smtClean="0"/>
              <a:t>veprën</a:t>
            </a:r>
            <a:r>
              <a:rPr lang="en-GB" sz="1600" dirty="0" smtClean="0"/>
              <a:t> </a:t>
            </a:r>
            <a:r>
              <a:rPr lang="en-GB" sz="1600" dirty="0" err="1" smtClean="0"/>
              <a:t>penale</a:t>
            </a:r>
            <a:r>
              <a:rPr lang="en-GB" sz="1600" dirty="0" smtClean="0"/>
              <a:t> </a:t>
            </a:r>
            <a:r>
              <a:rPr lang="en-GB" sz="1600" dirty="0" err="1" smtClean="0"/>
              <a:t>të</a:t>
            </a:r>
            <a:r>
              <a:rPr lang="en-GB" sz="1600" dirty="0" smtClean="0"/>
              <a:t> “</a:t>
            </a:r>
            <a:r>
              <a:rPr lang="en-GB" sz="1600" i="1" dirty="0" err="1" smtClean="0"/>
              <a:t>Korrupsionit</a:t>
            </a:r>
            <a:r>
              <a:rPr lang="en-GB" sz="1600" i="1" dirty="0" smtClean="0"/>
              <a:t> </a:t>
            </a:r>
            <a:r>
              <a:rPr lang="en-GB" sz="1600" i="1" dirty="0" err="1" smtClean="0"/>
              <a:t>pasiv</a:t>
            </a:r>
            <a:r>
              <a:rPr lang="en-GB" sz="1600" i="1" dirty="0" smtClean="0"/>
              <a:t> </a:t>
            </a:r>
            <a:r>
              <a:rPr lang="en-GB" sz="1600" i="1" dirty="0" err="1" smtClean="0"/>
              <a:t>të</a:t>
            </a:r>
            <a:r>
              <a:rPr lang="en-GB" sz="1600" i="1" dirty="0" smtClean="0"/>
              <a:t> </a:t>
            </a:r>
            <a:r>
              <a:rPr lang="en-GB" sz="1600" i="1" dirty="0" err="1" smtClean="0"/>
              <a:t>personave</a:t>
            </a:r>
            <a:r>
              <a:rPr lang="en-GB" sz="1600" i="1" dirty="0" smtClean="0"/>
              <a:t> </a:t>
            </a:r>
            <a:r>
              <a:rPr lang="en-GB" sz="1600" i="1" dirty="0" err="1" smtClean="0"/>
              <a:t>që</a:t>
            </a:r>
            <a:r>
              <a:rPr lang="en-GB" sz="1600" i="1" dirty="0" smtClean="0"/>
              <a:t> </a:t>
            </a:r>
            <a:r>
              <a:rPr lang="en-GB" sz="1600" i="1" dirty="0" err="1" smtClean="0"/>
              <a:t>ushtrojnë</a:t>
            </a:r>
            <a:r>
              <a:rPr lang="en-GB" sz="1600" i="1" dirty="0" smtClean="0"/>
              <a:t> </a:t>
            </a:r>
            <a:r>
              <a:rPr lang="en-GB" sz="1600" i="1" dirty="0" err="1" smtClean="0"/>
              <a:t>funksione</a:t>
            </a:r>
            <a:r>
              <a:rPr lang="en-GB" sz="1600" i="1" dirty="0" smtClean="0"/>
              <a:t> </a:t>
            </a:r>
            <a:r>
              <a:rPr lang="en-GB" sz="1600" i="1" dirty="0" err="1" smtClean="0"/>
              <a:t>publike</a:t>
            </a:r>
            <a:r>
              <a:rPr lang="en-GB" sz="1600" i="1" dirty="0" smtClean="0"/>
              <a:t>”</a:t>
            </a:r>
            <a:r>
              <a:rPr lang="en-GB" sz="1600" dirty="0" smtClean="0"/>
              <a:t> e </a:t>
            </a:r>
            <a:r>
              <a:rPr lang="en-GB" sz="1600" dirty="0" err="1" smtClean="0"/>
              <a:t>kryer</a:t>
            </a:r>
            <a:r>
              <a:rPr lang="en-GB" sz="1600" dirty="0" smtClean="0"/>
              <a:t> </a:t>
            </a:r>
            <a:r>
              <a:rPr lang="en-GB" sz="1600" dirty="0" err="1" smtClean="0"/>
              <a:t>në</a:t>
            </a:r>
            <a:r>
              <a:rPr lang="en-GB" sz="1600" dirty="0" smtClean="0"/>
              <a:t> </a:t>
            </a:r>
            <a:r>
              <a:rPr lang="en-GB" sz="1600" dirty="0" err="1" smtClean="0"/>
              <a:t>bashkëpunim</a:t>
            </a:r>
            <a:r>
              <a:rPr lang="en-GB" sz="1600" dirty="0" smtClean="0"/>
              <a:t>, </a:t>
            </a:r>
            <a:r>
              <a:rPr lang="en-GB" sz="1600" dirty="0" err="1" smtClean="0"/>
              <a:t>parashikuar</a:t>
            </a:r>
            <a:r>
              <a:rPr lang="en-GB" sz="1600" dirty="0" smtClean="0"/>
              <a:t> </a:t>
            </a:r>
            <a:r>
              <a:rPr lang="en-GB" sz="1600" dirty="0" err="1" smtClean="0"/>
              <a:t>nga</a:t>
            </a:r>
            <a:r>
              <a:rPr lang="en-GB" sz="1600" dirty="0" smtClean="0"/>
              <a:t> </a:t>
            </a:r>
            <a:r>
              <a:rPr lang="en-GB" sz="1600" dirty="0" err="1" smtClean="0"/>
              <a:t>neni</a:t>
            </a:r>
            <a:r>
              <a:rPr lang="en-GB" sz="1600" dirty="0" smtClean="0"/>
              <a:t> 259 </a:t>
            </a:r>
            <a:r>
              <a:rPr lang="en-GB" sz="1600" dirty="0" err="1" smtClean="0"/>
              <a:t>dhe</a:t>
            </a:r>
            <a:r>
              <a:rPr lang="en-GB" sz="1600" dirty="0" smtClean="0"/>
              <a:t> 25 </a:t>
            </a:r>
            <a:r>
              <a:rPr lang="en-GB" sz="1600" dirty="0" err="1" smtClean="0"/>
              <a:t>të</a:t>
            </a:r>
            <a:r>
              <a:rPr lang="en-GB" sz="1600" dirty="0" smtClean="0"/>
              <a:t> </a:t>
            </a:r>
            <a:r>
              <a:rPr lang="en-GB" sz="1600" dirty="0" err="1" smtClean="0"/>
              <a:t>K.Penal</a:t>
            </a:r>
            <a:r>
              <a:rPr lang="en-GB" sz="1600" dirty="0" smtClean="0"/>
              <a:t>. </a:t>
            </a:r>
          </a:p>
          <a:p>
            <a:pPr marL="0" indent="0" algn="just">
              <a:buNone/>
            </a:pPr>
            <a:endParaRPr lang="en-GB" sz="1600" dirty="0"/>
          </a:p>
        </p:txBody>
      </p:sp>
      <p:sp>
        <p:nvSpPr>
          <p:cNvPr id="4" name="Slide Number Placeholder 3"/>
          <p:cNvSpPr>
            <a:spLocks noGrp="1"/>
          </p:cNvSpPr>
          <p:nvPr>
            <p:ph type="sldNum" sz="quarter" idx="15"/>
          </p:nvPr>
        </p:nvSpPr>
        <p:spPr/>
        <p:txBody>
          <a:bodyPr/>
          <a:lstStyle/>
          <a:p>
            <a:fld id="{B6F15528-21DE-4FAA-801E-634DDDAF4B2B}" type="slidenum">
              <a:rPr lang="en-US" smtClean="0"/>
              <a:pPr/>
              <a:t>23</a:t>
            </a:fld>
            <a:endParaRPr lang="en-US"/>
          </a:p>
        </p:txBody>
      </p:sp>
      <p:sp>
        <p:nvSpPr>
          <p:cNvPr id="5" name="Footer Placeholder 4"/>
          <p:cNvSpPr>
            <a:spLocks noGrp="1"/>
          </p:cNvSpPr>
          <p:nvPr>
            <p:ph type="ftr" sz="quarter" idx="16"/>
          </p:nvPr>
        </p:nvSpPr>
        <p:spPr/>
        <p:txBody>
          <a:bodyPr/>
          <a:lstStyle/>
          <a:p>
            <a:r>
              <a:rPr lang="en-US" smtClean="0"/>
              <a:t>S.Kllapi</a:t>
            </a:r>
            <a:endParaRPr lang="en-US"/>
          </a:p>
        </p:txBody>
      </p:sp>
    </p:spTree>
    <p:extLst>
      <p:ext uri="{BB962C8B-B14F-4D97-AF65-F5344CB8AC3E}">
        <p14:creationId xmlns:p14="http://schemas.microsoft.com/office/powerpoint/2010/main" val="22910976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err="1" smtClean="0"/>
              <a:t>Vendimet</a:t>
            </a:r>
            <a:r>
              <a:rPr lang="en-GB" dirty="0" smtClean="0"/>
              <a:t> e </a:t>
            </a:r>
            <a:r>
              <a:rPr lang="en-GB" dirty="0" err="1" smtClean="0"/>
              <a:t>Gjykatës</a:t>
            </a:r>
            <a:endParaRPr lang="en-GB" dirty="0"/>
          </a:p>
        </p:txBody>
      </p:sp>
      <p:sp>
        <p:nvSpPr>
          <p:cNvPr id="3" name="Content Placeholder 2"/>
          <p:cNvSpPr>
            <a:spLocks noGrp="1"/>
          </p:cNvSpPr>
          <p:nvPr>
            <p:ph sz="quarter" idx="1"/>
          </p:nvPr>
        </p:nvSpPr>
        <p:spPr/>
        <p:txBody>
          <a:bodyPr>
            <a:normAutofit fontScale="62500" lnSpcReduction="20000"/>
          </a:bodyPr>
          <a:lstStyle/>
          <a:p>
            <a:pPr algn="just"/>
            <a:r>
              <a:rPr lang="en-GB" dirty="0" err="1" smtClean="0"/>
              <a:t>Gjykata</a:t>
            </a:r>
            <a:r>
              <a:rPr lang="en-GB" dirty="0" smtClean="0"/>
              <a:t> e </a:t>
            </a:r>
            <a:r>
              <a:rPr lang="en-GB" dirty="0" err="1" smtClean="0"/>
              <a:t>Rrethit</a:t>
            </a:r>
            <a:r>
              <a:rPr lang="en-GB" dirty="0" smtClean="0"/>
              <a:t> </a:t>
            </a:r>
            <a:r>
              <a:rPr lang="en-GB" dirty="0" err="1" smtClean="0"/>
              <a:t>Gjyqësor</a:t>
            </a:r>
            <a:r>
              <a:rPr lang="en-GB" dirty="0" smtClean="0"/>
              <a:t> </a:t>
            </a:r>
            <a:r>
              <a:rPr lang="en-GB" dirty="0" err="1" smtClean="0"/>
              <a:t>Tiranë</a:t>
            </a:r>
            <a:r>
              <a:rPr lang="en-GB" dirty="0" smtClean="0"/>
              <a:t>, me </a:t>
            </a:r>
            <a:r>
              <a:rPr lang="en-GB" dirty="0" err="1" smtClean="0"/>
              <a:t>vendimin</a:t>
            </a:r>
            <a:r>
              <a:rPr lang="en-GB" dirty="0" smtClean="0"/>
              <a:t> </a:t>
            </a:r>
            <a:r>
              <a:rPr lang="en-GB" dirty="0" err="1" smtClean="0"/>
              <a:t>Nr</a:t>
            </a:r>
            <a:r>
              <a:rPr lang="en-GB" dirty="0" smtClean="0"/>
              <a:t>. 1062 </a:t>
            </a:r>
            <a:r>
              <a:rPr lang="en-GB" dirty="0" err="1" smtClean="0"/>
              <a:t>datë</a:t>
            </a:r>
            <a:r>
              <a:rPr lang="en-GB" dirty="0" smtClean="0"/>
              <a:t> 14 </a:t>
            </a:r>
            <a:r>
              <a:rPr lang="en-GB" dirty="0" err="1" smtClean="0"/>
              <a:t>Korrik</a:t>
            </a:r>
            <a:r>
              <a:rPr lang="en-GB" dirty="0" smtClean="0"/>
              <a:t> 2010 </a:t>
            </a:r>
            <a:r>
              <a:rPr lang="en-GB" dirty="0" err="1" smtClean="0"/>
              <a:t>vendos</a:t>
            </a:r>
            <a:r>
              <a:rPr lang="en-GB" dirty="0" smtClean="0"/>
              <a:t> </a:t>
            </a:r>
            <a:r>
              <a:rPr lang="en-GB" dirty="0" err="1" smtClean="0"/>
              <a:t>të</a:t>
            </a:r>
            <a:r>
              <a:rPr lang="en-GB" dirty="0" smtClean="0"/>
              <a:t> </a:t>
            </a:r>
            <a:r>
              <a:rPr lang="en-GB" dirty="0" err="1" smtClean="0"/>
              <a:t>deklarojë</a:t>
            </a:r>
            <a:r>
              <a:rPr lang="en-GB" dirty="0" smtClean="0"/>
              <a:t> </a:t>
            </a:r>
            <a:r>
              <a:rPr lang="en-GB" dirty="0" err="1" smtClean="0"/>
              <a:t>fajtorë</a:t>
            </a:r>
            <a:r>
              <a:rPr lang="en-GB" dirty="0" smtClean="0"/>
              <a:t> </a:t>
            </a:r>
            <a:r>
              <a:rPr lang="en-GB" dirty="0" err="1" smtClean="0"/>
              <a:t>të</a:t>
            </a:r>
            <a:r>
              <a:rPr lang="en-GB" dirty="0" smtClean="0"/>
              <a:t> </a:t>
            </a:r>
            <a:r>
              <a:rPr lang="en-GB" dirty="0" err="1" smtClean="0"/>
              <a:t>dy</a:t>
            </a:r>
            <a:r>
              <a:rPr lang="en-GB" dirty="0" smtClean="0"/>
              <a:t> </a:t>
            </a:r>
            <a:r>
              <a:rPr lang="en-GB" dirty="0" err="1" smtClean="0"/>
              <a:t>të</a:t>
            </a:r>
            <a:r>
              <a:rPr lang="en-GB" dirty="0" smtClean="0"/>
              <a:t> </a:t>
            </a:r>
            <a:r>
              <a:rPr lang="en-GB" dirty="0" err="1"/>
              <a:t>p</a:t>
            </a:r>
            <a:r>
              <a:rPr lang="en-GB" dirty="0" err="1" smtClean="0"/>
              <a:t>andehurit</a:t>
            </a:r>
            <a:r>
              <a:rPr lang="en-GB" dirty="0" smtClean="0"/>
              <a:t> </a:t>
            </a:r>
            <a:r>
              <a:rPr lang="en-GB" dirty="0" err="1" smtClean="0"/>
              <a:t>për</a:t>
            </a:r>
            <a:r>
              <a:rPr lang="en-GB" dirty="0" smtClean="0"/>
              <a:t> </a:t>
            </a:r>
            <a:r>
              <a:rPr lang="en-GB" dirty="0" err="1" smtClean="0"/>
              <a:t>veprën</a:t>
            </a:r>
            <a:r>
              <a:rPr lang="en-GB" dirty="0" smtClean="0"/>
              <a:t> </a:t>
            </a:r>
            <a:r>
              <a:rPr lang="en-GB" dirty="0" err="1" smtClean="0"/>
              <a:t>penale</a:t>
            </a:r>
            <a:r>
              <a:rPr lang="en-GB" dirty="0" smtClean="0"/>
              <a:t> </a:t>
            </a:r>
            <a:r>
              <a:rPr lang="en-GB" dirty="0" err="1" smtClean="0"/>
              <a:t>të</a:t>
            </a:r>
            <a:r>
              <a:rPr lang="en-GB" dirty="0" smtClean="0"/>
              <a:t> </a:t>
            </a:r>
            <a:r>
              <a:rPr lang="en-GB" i="1" dirty="0" smtClean="0"/>
              <a:t>“</a:t>
            </a:r>
            <a:r>
              <a:rPr lang="en-GB" i="1" dirty="0" err="1" smtClean="0"/>
              <a:t>Vjedhja</a:t>
            </a:r>
            <a:r>
              <a:rPr lang="en-GB" i="1" dirty="0" smtClean="0"/>
              <a:t> e </a:t>
            </a:r>
            <a:r>
              <a:rPr lang="en-GB" i="1" dirty="0" err="1" smtClean="0"/>
              <a:t>kryer</a:t>
            </a:r>
            <a:r>
              <a:rPr lang="en-GB" i="1" dirty="0" smtClean="0"/>
              <a:t> duke </a:t>
            </a:r>
            <a:r>
              <a:rPr lang="en-GB" i="1" dirty="0" err="1" smtClean="0"/>
              <a:t>shpërdoruar</a:t>
            </a:r>
            <a:r>
              <a:rPr lang="en-GB" i="1" dirty="0" smtClean="0"/>
              <a:t> </a:t>
            </a:r>
            <a:r>
              <a:rPr lang="en-GB" i="1" dirty="0" err="1" smtClean="0"/>
              <a:t>detyrën</a:t>
            </a:r>
            <a:r>
              <a:rPr lang="en-GB" i="1" dirty="0" smtClean="0"/>
              <a:t>” </a:t>
            </a:r>
            <a:r>
              <a:rPr lang="en-GB" dirty="0" smtClean="0"/>
              <a:t>e </a:t>
            </a:r>
            <a:r>
              <a:rPr lang="en-GB" dirty="0" err="1" smtClean="0"/>
              <a:t>kryer</a:t>
            </a:r>
            <a:r>
              <a:rPr lang="en-GB" dirty="0" smtClean="0"/>
              <a:t> </a:t>
            </a:r>
            <a:r>
              <a:rPr lang="en-GB" dirty="0" err="1" smtClean="0"/>
              <a:t>në</a:t>
            </a:r>
            <a:r>
              <a:rPr lang="en-GB" dirty="0" smtClean="0"/>
              <a:t> </a:t>
            </a:r>
            <a:r>
              <a:rPr lang="en-GB" dirty="0" err="1" smtClean="0"/>
              <a:t>bashkëpunim</a:t>
            </a:r>
            <a:r>
              <a:rPr lang="en-GB" dirty="0" smtClean="0"/>
              <a:t>, </a:t>
            </a:r>
            <a:r>
              <a:rPr lang="en-GB" dirty="0" err="1" smtClean="0"/>
              <a:t>parashikuar</a:t>
            </a:r>
            <a:r>
              <a:rPr lang="en-GB" dirty="0" smtClean="0"/>
              <a:t> </a:t>
            </a:r>
            <a:r>
              <a:rPr lang="en-GB" dirty="0" err="1" smtClean="0"/>
              <a:t>nga</a:t>
            </a:r>
            <a:r>
              <a:rPr lang="en-GB" dirty="0" smtClean="0"/>
              <a:t> </a:t>
            </a:r>
            <a:r>
              <a:rPr lang="en-GB" dirty="0" err="1" smtClean="0"/>
              <a:t>nenet</a:t>
            </a:r>
            <a:r>
              <a:rPr lang="en-GB" dirty="0" smtClean="0"/>
              <a:t> 135-25 </a:t>
            </a:r>
            <a:r>
              <a:rPr lang="en-GB" dirty="0" err="1" smtClean="0"/>
              <a:t>të</a:t>
            </a:r>
            <a:r>
              <a:rPr lang="en-GB" dirty="0" smtClean="0"/>
              <a:t> </a:t>
            </a:r>
            <a:r>
              <a:rPr lang="en-GB" dirty="0" err="1" smtClean="0"/>
              <a:t>Kodit</a:t>
            </a:r>
            <a:r>
              <a:rPr lang="en-GB" dirty="0" smtClean="0"/>
              <a:t> Penal. </a:t>
            </a:r>
            <a:r>
              <a:rPr lang="en-GB" i="1" dirty="0" smtClean="0"/>
              <a:t>“….</a:t>
            </a:r>
            <a:r>
              <a:rPr lang="en-GB" i="1" dirty="0" err="1" smtClean="0"/>
              <a:t>në</a:t>
            </a:r>
            <a:r>
              <a:rPr lang="en-GB" i="1" dirty="0" smtClean="0"/>
              <a:t> </a:t>
            </a:r>
            <a:r>
              <a:rPr lang="en-GB" i="1" dirty="0" err="1" smtClean="0"/>
              <a:t>veprën</a:t>
            </a:r>
            <a:r>
              <a:rPr lang="en-GB" i="1" dirty="0" smtClean="0"/>
              <a:t> </a:t>
            </a:r>
            <a:r>
              <a:rPr lang="en-GB" i="1" dirty="0" err="1" smtClean="0"/>
              <a:t>penale</a:t>
            </a:r>
            <a:r>
              <a:rPr lang="en-GB" i="1" dirty="0" smtClean="0"/>
              <a:t> </a:t>
            </a:r>
            <a:r>
              <a:rPr lang="en-GB" i="1" dirty="0" err="1" smtClean="0"/>
              <a:t>të</a:t>
            </a:r>
            <a:r>
              <a:rPr lang="en-GB" i="1" dirty="0" smtClean="0"/>
              <a:t> </a:t>
            </a:r>
            <a:r>
              <a:rPr lang="en-GB" i="1" dirty="0" err="1" smtClean="0"/>
              <a:t>korrupsionit</a:t>
            </a:r>
            <a:r>
              <a:rPr lang="en-GB" i="1" dirty="0" smtClean="0"/>
              <a:t> </a:t>
            </a:r>
            <a:r>
              <a:rPr lang="en-GB" i="1" dirty="0" err="1" smtClean="0"/>
              <a:t>pasiv</a:t>
            </a:r>
            <a:r>
              <a:rPr lang="en-GB" i="1" dirty="0" smtClean="0"/>
              <a:t>, </a:t>
            </a:r>
            <a:r>
              <a:rPr lang="en-GB" i="1" dirty="0" err="1" smtClean="0"/>
              <a:t>duhet</a:t>
            </a:r>
            <a:r>
              <a:rPr lang="en-GB" i="1" dirty="0" smtClean="0"/>
              <a:t> </a:t>
            </a:r>
            <a:r>
              <a:rPr lang="en-GB" i="1" dirty="0" err="1" smtClean="0"/>
              <a:t>të</a:t>
            </a:r>
            <a:r>
              <a:rPr lang="en-GB" i="1" dirty="0" smtClean="0"/>
              <a:t> </a:t>
            </a:r>
            <a:r>
              <a:rPr lang="en-GB" i="1" dirty="0" err="1" smtClean="0"/>
              <a:t>ekzistojë</a:t>
            </a:r>
            <a:r>
              <a:rPr lang="en-GB" i="1" dirty="0" smtClean="0"/>
              <a:t> </a:t>
            </a:r>
            <a:r>
              <a:rPr lang="en-GB" i="1" dirty="0" err="1" smtClean="0"/>
              <a:t>gjithnjë</a:t>
            </a:r>
            <a:r>
              <a:rPr lang="en-GB" i="1" dirty="0" smtClean="0"/>
              <a:t> </a:t>
            </a:r>
            <a:r>
              <a:rPr lang="en-GB" i="1" dirty="0" err="1" smtClean="0"/>
              <a:t>një</a:t>
            </a:r>
            <a:r>
              <a:rPr lang="en-GB" i="1" dirty="0" smtClean="0"/>
              <a:t> person </a:t>
            </a:r>
            <a:r>
              <a:rPr lang="en-GB" i="1" dirty="0" err="1" smtClean="0"/>
              <a:t>që</a:t>
            </a:r>
            <a:r>
              <a:rPr lang="en-GB" i="1" dirty="0" smtClean="0"/>
              <a:t> </a:t>
            </a:r>
            <a:r>
              <a:rPr lang="en-GB" i="1" dirty="0" err="1" smtClean="0"/>
              <a:t>kryen</a:t>
            </a:r>
            <a:r>
              <a:rPr lang="en-GB" i="1" dirty="0" smtClean="0"/>
              <a:t> </a:t>
            </a:r>
            <a:r>
              <a:rPr lang="en-GB" i="1" dirty="0" err="1" smtClean="0"/>
              <a:t>një</a:t>
            </a:r>
            <a:r>
              <a:rPr lang="en-GB" i="1" dirty="0" smtClean="0"/>
              <a:t> </a:t>
            </a:r>
            <a:r>
              <a:rPr lang="en-GB" i="1" dirty="0" err="1" smtClean="0"/>
              <a:t>funksion</a:t>
            </a:r>
            <a:r>
              <a:rPr lang="en-GB" i="1" dirty="0" smtClean="0"/>
              <a:t> </a:t>
            </a:r>
            <a:r>
              <a:rPr lang="en-GB" i="1" dirty="0" err="1" smtClean="0"/>
              <a:t>publik</a:t>
            </a:r>
            <a:r>
              <a:rPr lang="en-GB" i="1" dirty="0" smtClean="0"/>
              <a:t> </a:t>
            </a:r>
            <a:r>
              <a:rPr lang="en-GB" i="1" dirty="0" err="1" smtClean="0"/>
              <a:t>të</a:t>
            </a:r>
            <a:r>
              <a:rPr lang="en-GB" i="1" dirty="0" smtClean="0"/>
              <a:t> </a:t>
            </a:r>
            <a:r>
              <a:rPr lang="en-GB" i="1" dirty="0" err="1" smtClean="0"/>
              <a:t>caktuar</a:t>
            </a:r>
            <a:r>
              <a:rPr lang="en-GB" i="1" dirty="0" smtClean="0"/>
              <a:t>, </a:t>
            </a:r>
            <a:r>
              <a:rPr lang="en-GB" i="1" dirty="0" err="1" smtClean="0"/>
              <a:t>dhe</a:t>
            </a:r>
            <a:r>
              <a:rPr lang="en-GB" i="1" dirty="0" smtClean="0"/>
              <a:t> </a:t>
            </a:r>
            <a:r>
              <a:rPr lang="en-GB" i="1" dirty="0" err="1" smtClean="0"/>
              <a:t>nga</a:t>
            </a:r>
            <a:r>
              <a:rPr lang="en-GB" i="1" dirty="0" smtClean="0"/>
              <a:t> </a:t>
            </a:r>
            <a:r>
              <a:rPr lang="en-GB" i="1" dirty="0" err="1" smtClean="0"/>
              <a:t>ana</a:t>
            </a:r>
            <a:r>
              <a:rPr lang="en-GB" i="1" dirty="0" smtClean="0"/>
              <a:t> </a:t>
            </a:r>
            <a:r>
              <a:rPr lang="en-GB" i="1" dirty="0" err="1" smtClean="0"/>
              <a:t>tjetër</a:t>
            </a:r>
            <a:r>
              <a:rPr lang="en-GB" i="1" dirty="0" smtClean="0"/>
              <a:t> </a:t>
            </a:r>
            <a:r>
              <a:rPr lang="en-GB" i="1" dirty="0" err="1" smtClean="0"/>
              <a:t>një</a:t>
            </a:r>
            <a:r>
              <a:rPr lang="en-GB" i="1" dirty="0" smtClean="0"/>
              <a:t> person i </a:t>
            </a:r>
            <a:r>
              <a:rPr lang="en-GB" i="1" dirty="0" err="1" smtClean="0"/>
              <a:t>interesuar</a:t>
            </a:r>
            <a:r>
              <a:rPr lang="en-GB" i="1" dirty="0" smtClean="0"/>
              <a:t>, i </a:t>
            </a:r>
            <a:r>
              <a:rPr lang="en-GB" i="1" dirty="0" err="1" smtClean="0"/>
              <a:t>cili</a:t>
            </a:r>
            <a:r>
              <a:rPr lang="en-GB" i="1" dirty="0" smtClean="0"/>
              <a:t> </a:t>
            </a:r>
            <a:r>
              <a:rPr lang="en-GB" i="1" dirty="0" err="1" smtClean="0"/>
              <a:t>kërkon</a:t>
            </a:r>
            <a:r>
              <a:rPr lang="en-GB" i="1" dirty="0" smtClean="0"/>
              <a:t> </a:t>
            </a:r>
            <a:r>
              <a:rPr lang="en-GB" i="1" dirty="0" err="1" smtClean="0"/>
              <a:t>që</a:t>
            </a:r>
            <a:r>
              <a:rPr lang="en-GB" i="1" dirty="0" smtClean="0"/>
              <a:t> </a:t>
            </a:r>
            <a:r>
              <a:rPr lang="en-GB" i="1" dirty="0" err="1" smtClean="0"/>
              <a:t>nëpërmjet</a:t>
            </a:r>
            <a:r>
              <a:rPr lang="en-GB" i="1" dirty="0" smtClean="0"/>
              <a:t> </a:t>
            </a:r>
            <a:r>
              <a:rPr lang="en-GB" i="1" dirty="0" err="1" smtClean="0"/>
              <a:t>shpërblimit</a:t>
            </a:r>
            <a:r>
              <a:rPr lang="en-GB" i="1" dirty="0" smtClean="0"/>
              <a:t> </a:t>
            </a:r>
            <a:r>
              <a:rPr lang="en-GB" i="1" dirty="0" err="1" smtClean="0"/>
              <a:t>apo</a:t>
            </a:r>
            <a:r>
              <a:rPr lang="en-GB" i="1" dirty="0" smtClean="0"/>
              <a:t> </a:t>
            </a:r>
            <a:r>
              <a:rPr lang="en-GB" i="1" dirty="0" err="1" smtClean="0"/>
              <a:t>përfitimit</a:t>
            </a:r>
            <a:r>
              <a:rPr lang="en-GB" i="1" dirty="0" smtClean="0"/>
              <a:t> </a:t>
            </a:r>
            <a:r>
              <a:rPr lang="en-GB" i="1" dirty="0" err="1" smtClean="0"/>
              <a:t>punonjësi</a:t>
            </a:r>
            <a:r>
              <a:rPr lang="en-GB" i="1" dirty="0" smtClean="0"/>
              <a:t> i </a:t>
            </a:r>
            <a:r>
              <a:rPr lang="en-GB" i="1" dirty="0" err="1" smtClean="0"/>
              <a:t>ngarkuar</a:t>
            </a:r>
            <a:r>
              <a:rPr lang="en-GB" i="1" dirty="0" smtClean="0"/>
              <a:t> me </a:t>
            </a:r>
            <a:r>
              <a:rPr lang="en-GB" i="1" dirty="0" err="1" smtClean="0"/>
              <a:t>funksion</a:t>
            </a:r>
            <a:r>
              <a:rPr lang="en-GB" i="1" dirty="0" smtClean="0"/>
              <a:t> </a:t>
            </a:r>
            <a:r>
              <a:rPr lang="en-GB" i="1" dirty="0" err="1" smtClean="0"/>
              <a:t>publik</a:t>
            </a:r>
            <a:r>
              <a:rPr lang="en-GB" i="1" dirty="0" smtClean="0"/>
              <a:t> </a:t>
            </a:r>
            <a:r>
              <a:rPr lang="en-GB" i="1" dirty="0" err="1" smtClean="0"/>
              <a:t>të</a:t>
            </a:r>
            <a:r>
              <a:rPr lang="en-GB" i="1" dirty="0" smtClean="0"/>
              <a:t> </a:t>
            </a:r>
            <a:r>
              <a:rPr lang="en-GB" i="1" dirty="0" err="1" smtClean="0"/>
              <a:t>kryej</a:t>
            </a:r>
            <a:r>
              <a:rPr lang="en-GB" i="1" dirty="0" smtClean="0"/>
              <a:t> </a:t>
            </a:r>
            <a:r>
              <a:rPr lang="en-GB" i="1" dirty="0" err="1" smtClean="0"/>
              <a:t>apo</a:t>
            </a:r>
            <a:r>
              <a:rPr lang="en-GB" i="1" dirty="0" smtClean="0"/>
              <a:t> </a:t>
            </a:r>
            <a:r>
              <a:rPr lang="en-GB" i="1" dirty="0" err="1" smtClean="0"/>
              <a:t>mos</a:t>
            </a:r>
            <a:r>
              <a:rPr lang="en-GB" i="1" dirty="0" smtClean="0"/>
              <a:t> </a:t>
            </a:r>
            <a:r>
              <a:rPr lang="en-GB" i="1" dirty="0" err="1" smtClean="0"/>
              <a:t>të</a:t>
            </a:r>
            <a:r>
              <a:rPr lang="en-GB" i="1" dirty="0" smtClean="0"/>
              <a:t> </a:t>
            </a:r>
            <a:r>
              <a:rPr lang="en-GB" i="1" dirty="0" err="1" smtClean="0"/>
              <a:t>kryej</a:t>
            </a:r>
            <a:r>
              <a:rPr lang="en-GB" i="1" dirty="0" smtClean="0"/>
              <a:t> </a:t>
            </a:r>
            <a:r>
              <a:rPr lang="en-GB" i="1" dirty="0" err="1" smtClean="0"/>
              <a:t>një</a:t>
            </a:r>
            <a:r>
              <a:rPr lang="en-GB" i="1" dirty="0" smtClean="0"/>
              <a:t> </a:t>
            </a:r>
            <a:r>
              <a:rPr lang="en-GB" i="1" dirty="0" err="1" smtClean="0"/>
              <a:t>veprim</a:t>
            </a:r>
            <a:r>
              <a:rPr lang="en-GB" i="1" dirty="0" smtClean="0"/>
              <a:t> </a:t>
            </a:r>
            <a:r>
              <a:rPr lang="en-GB" i="1" dirty="0" err="1" smtClean="0"/>
              <a:t>të</a:t>
            </a:r>
            <a:r>
              <a:rPr lang="en-GB" i="1" dirty="0" smtClean="0"/>
              <a:t> </a:t>
            </a:r>
            <a:r>
              <a:rPr lang="en-GB" i="1" dirty="0" err="1" smtClean="0"/>
              <a:t>caktuar</a:t>
            </a:r>
            <a:r>
              <a:rPr lang="en-GB" i="1" dirty="0" smtClean="0"/>
              <a:t> </a:t>
            </a:r>
            <a:r>
              <a:rPr lang="en-GB" i="1" dirty="0" err="1" smtClean="0"/>
              <a:t>që</a:t>
            </a:r>
            <a:r>
              <a:rPr lang="en-GB" i="1" dirty="0" smtClean="0"/>
              <a:t> </a:t>
            </a:r>
            <a:r>
              <a:rPr lang="en-GB" i="1" dirty="0" err="1" smtClean="0"/>
              <a:t>lidhet</a:t>
            </a:r>
            <a:r>
              <a:rPr lang="en-GB" i="1" dirty="0" smtClean="0"/>
              <a:t> me </a:t>
            </a:r>
            <a:r>
              <a:rPr lang="en-GB" i="1" dirty="0" err="1" smtClean="0"/>
              <a:t>detyrën</a:t>
            </a:r>
            <a:r>
              <a:rPr lang="en-GB" i="1" dirty="0" smtClean="0"/>
              <a:t>, </a:t>
            </a:r>
            <a:r>
              <a:rPr lang="en-GB" i="1" dirty="0" err="1" smtClean="0"/>
              <a:t>ose</a:t>
            </a:r>
            <a:r>
              <a:rPr lang="en-GB" i="1" dirty="0" smtClean="0"/>
              <a:t> </a:t>
            </a:r>
            <a:r>
              <a:rPr lang="en-GB" i="1" dirty="0" err="1" smtClean="0"/>
              <a:t>që</a:t>
            </a:r>
            <a:r>
              <a:rPr lang="en-GB" i="1" dirty="0" smtClean="0"/>
              <a:t> </a:t>
            </a:r>
            <a:r>
              <a:rPr lang="en-GB" i="1" dirty="0" err="1" smtClean="0"/>
              <a:t>ky</a:t>
            </a:r>
            <a:r>
              <a:rPr lang="en-GB" i="1" dirty="0" smtClean="0"/>
              <a:t> i </a:t>
            </a:r>
            <a:r>
              <a:rPr lang="en-GB" i="1" dirty="0" err="1" smtClean="0"/>
              <a:t>fundit</a:t>
            </a:r>
            <a:r>
              <a:rPr lang="en-GB" i="1" dirty="0" smtClean="0"/>
              <a:t> </a:t>
            </a:r>
            <a:r>
              <a:rPr lang="en-GB" i="1" dirty="0" err="1" smtClean="0"/>
              <a:t>të</a:t>
            </a:r>
            <a:r>
              <a:rPr lang="en-GB" i="1" dirty="0" smtClean="0"/>
              <a:t> </a:t>
            </a:r>
            <a:r>
              <a:rPr lang="en-GB" i="1" dirty="0" err="1" smtClean="0"/>
              <a:t>kryej</a:t>
            </a:r>
            <a:r>
              <a:rPr lang="en-GB" i="1" dirty="0" smtClean="0"/>
              <a:t> </a:t>
            </a:r>
            <a:r>
              <a:rPr lang="en-GB" i="1" dirty="0" err="1" smtClean="0"/>
              <a:t>ose</a:t>
            </a:r>
            <a:r>
              <a:rPr lang="en-GB" i="1" dirty="0" smtClean="0"/>
              <a:t> </a:t>
            </a:r>
            <a:r>
              <a:rPr lang="en-GB" i="1" dirty="0" err="1" smtClean="0"/>
              <a:t>të</a:t>
            </a:r>
            <a:r>
              <a:rPr lang="en-GB" i="1" dirty="0" smtClean="0"/>
              <a:t> </a:t>
            </a:r>
            <a:r>
              <a:rPr lang="en-GB" i="1" dirty="0" err="1" smtClean="0"/>
              <a:t>mos</a:t>
            </a:r>
            <a:r>
              <a:rPr lang="en-GB" i="1" dirty="0" smtClean="0"/>
              <a:t> </a:t>
            </a:r>
            <a:r>
              <a:rPr lang="en-GB" i="1" dirty="0" err="1" smtClean="0"/>
              <a:t>kryej</a:t>
            </a:r>
            <a:r>
              <a:rPr lang="en-GB" i="1" dirty="0" smtClean="0"/>
              <a:t> </a:t>
            </a:r>
            <a:r>
              <a:rPr lang="en-GB" i="1" dirty="0" err="1" smtClean="0"/>
              <a:t>nw</a:t>
            </a:r>
            <a:r>
              <a:rPr lang="en-GB" i="1" dirty="0" smtClean="0"/>
              <a:t> </a:t>
            </a:r>
            <a:r>
              <a:rPr lang="en-GB" i="1" dirty="0" err="1" smtClean="0"/>
              <a:t>mwnyrw</a:t>
            </a:r>
            <a:r>
              <a:rPr lang="en-GB" i="1" dirty="0" smtClean="0"/>
              <a:t>  </a:t>
            </a:r>
            <a:r>
              <a:rPr lang="en-GB" i="1" dirty="0" err="1" smtClean="0"/>
              <a:t>të</a:t>
            </a:r>
            <a:r>
              <a:rPr lang="en-GB" i="1" dirty="0" smtClean="0"/>
              <a:t> </a:t>
            </a:r>
            <a:r>
              <a:rPr lang="en-GB" i="1" dirty="0" err="1" smtClean="0"/>
              <a:t>ligjshme</a:t>
            </a:r>
            <a:r>
              <a:rPr lang="en-GB" i="1" dirty="0" smtClean="0"/>
              <a:t> </a:t>
            </a:r>
            <a:r>
              <a:rPr lang="en-GB" i="1" dirty="0" err="1" smtClean="0"/>
              <a:t>ose</a:t>
            </a:r>
            <a:r>
              <a:rPr lang="en-GB" i="1" dirty="0" smtClean="0"/>
              <a:t> </a:t>
            </a:r>
            <a:r>
              <a:rPr lang="en-GB" i="1" dirty="0" err="1" smtClean="0"/>
              <a:t>të</a:t>
            </a:r>
            <a:r>
              <a:rPr lang="en-GB" i="1" dirty="0" smtClean="0"/>
              <a:t> </a:t>
            </a:r>
            <a:r>
              <a:rPr lang="en-GB" i="1" dirty="0" err="1" smtClean="0"/>
              <a:t>paligjshme</a:t>
            </a:r>
            <a:r>
              <a:rPr lang="en-GB" i="1" dirty="0" smtClean="0"/>
              <a:t> </a:t>
            </a:r>
            <a:r>
              <a:rPr lang="en-GB" i="1" dirty="0" err="1" smtClean="0"/>
              <a:t>një</a:t>
            </a:r>
            <a:r>
              <a:rPr lang="en-GB" i="1" dirty="0" smtClean="0"/>
              <a:t> </a:t>
            </a:r>
            <a:r>
              <a:rPr lang="en-GB" i="1" dirty="0" err="1" smtClean="0"/>
              <a:t>veprim</a:t>
            </a:r>
            <a:r>
              <a:rPr lang="en-GB" i="1" dirty="0" smtClean="0"/>
              <a:t> </a:t>
            </a:r>
            <a:r>
              <a:rPr lang="en-GB" i="1" dirty="0" err="1" smtClean="0"/>
              <a:t>të</a:t>
            </a:r>
            <a:r>
              <a:rPr lang="en-GB" i="1" dirty="0" smtClean="0"/>
              <a:t> </a:t>
            </a:r>
            <a:r>
              <a:rPr lang="en-GB" i="1" dirty="0" err="1" smtClean="0"/>
              <a:t>caktuar</a:t>
            </a:r>
            <a:r>
              <a:rPr lang="en-GB" i="1" dirty="0" smtClean="0"/>
              <a:t>.</a:t>
            </a:r>
          </a:p>
          <a:p>
            <a:pPr algn="just"/>
            <a:r>
              <a:rPr lang="en-GB" i="1" dirty="0" err="1" smtClean="0"/>
              <a:t>Gjithashtu</a:t>
            </a:r>
            <a:r>
              <a:rPr lang="en-GB" i="1" dirty="0" smtClean="0"/>
              <a:t> </a:t>
            </a:r>
            <a:r>
              <a:rPr lang="en-GB" i="1" dirty="0" err="1" smtClean="0"/>
              <a:t>objekti</a:t>
            </a:r>
            <a:r>
              <a:rPr lang="en-GB" i="1" dirty="0" smtClean="0"/>
              <a:t> i </a:t>
            </a:r>
            <a:r>
              <a:rPr lang="en-GB" i="1" dirty="0" err="1" smtClean="0"/>
              <a:t>veprës</a:t>
            </a:r>
            <a:r>
              <a:rPr lang="en-GB" i="1" dirty="0" smtClean="0"/>
              <a:t> </a:t>
            </a:r>
            <a:r>
              <a:rPr lang="en-GB" i="1" dirty="0" err="1" smtClean="0"/>
              <a:t>penale</a:t>
            </a:r>
            <a:r>
              <a:rPr lang="en-GB" i="1" dirty="0" smtClean="0"/>
              <a:t> </a:t>
            </a:r>
            <a:r>
              <a:rPr lang="en-GB" i="1" dirty="0" err="1" smtClean="0"/>
              <a:t>të</a:t>
            </a:r>
            <a:r>
              <a:rPr lang="en-GB" i="1" dirty="0" smtClean="0"/>
              <a:t> </a:t>
            </a:r>
            <a:r>
              <a:rPr lang="en-GB" i="1" dirty="0" err="1" smtClean="0"/>
              <a:t>korrupsionit</a:t>
            </a:r>
            <a:r>
              <a:rPr lang="en-GB" i="1" dirty="0" smtClean="0"/>
              <a:t> </a:t>
            </a:r>
            <a:r>
              <a:rPr lang="en-GB" i="1" dirty="0" err="1" smtClean="0"/>
              <a:t>janë</a:t>
            </a:r>
            <a:r>
              <a:rPr lang="en-GB" i="1" dirty="0" smtClean="0"/>
              <a:t> </a:t>
            </a:r>
            <a:r>
              <a:rPr lang="en-GB" i="1" dirty="0" err="1" smtClean="0"/>
              <a:t>marrëdhëniet</a:t>
            </a:r>
            <a:r>
              <a:rPr lang="en-GB" i="1" dirty="0" smtClean="0"/>
              <a:t> </a:t>
            </a:r>
            <a:r>
              <a:rPr lang="en-GB" i="1" dirty="0" err="1" smtClean="0"/>
              <a:t>juridike</a:t>
            </a:r>
            <a:r>
              <a:rPr lang="en-GB" i="1" dirty="0" smtClean="0"/>
              <a:t> </a:t>
            </a:r>
            <a:r>
              <a:rPr lang="en-GB" i="1" dirty="0" err="1" smtClean="0"/>
              <a:t>që</a:t>
            </a:r>
            <a:r>
              <a:rPr lang="en-GB" i="1" dirty="0" smtClean="0"/>
              <a:t> </a:t>
            </a:r>
            <a:r>
              <a:rPr lang="en-GB" i="1" dirty="0" err="1" smtClean="0"/>
              <a:t>mbrojnë</a:t>
            </a:r>
            <a:r>
              <a:rPr lang="en-GB" i="1" dirty="0" smtClean="0"/>
              <a:t> </a:t>
            </a:r>
            <a:r>
              <a:rPr lang="en-GB" i="1" dirty="0" err="1" smtClean="0"/>
              <a:t>veprimtarinë</a:t>
            </a:r>
            <a:r>
              <a:rPr lang="en-GB" i="1" dirty="0" smtClean="0"/>
              <a:t> </a:t>
            </a:r>
            <a:r>
              <a:rPr lang="en-GB" i="1" dirty="0" err="1" smtClean="0"/>
              <a:t>normale</a:t>
            </a:r>
            <a:r>
              <a:rPr lang="en-GB" i="1" dirty="0" smtClean="0"/>
              <a:t> </a:t>
            </a:r>
            <a:r>
              <a:rPr lang="en-GB" i="1" dirty="0" err="1" smtClean="0"/>
              <a:t>të</a:t>
            </a:r>
            <a:r>
              <a:rPr lang="en-GB" i="1" dirty="0" smtClean="0"/>
              <a:t> </a:t>
            </a:r>
            <a:r>
              <a:rPr lang="en-GB" i="1" dirty="0" err="1" smtClean="0"/>
              <a:t>administratës</a:t>
            </a:r>
            <a:r>
              <a:rPr lang="en-GB" i="1" dirty="0" smtClean="0"/>
              <a:t> </a:t>
            </a:r>
            <a:r>
              <a:rPr lang="en-GB" i="1" dirty="0" err="1" smtClean="0"/>
              <a:t>apo</a:t>
            </a:r>
            <a:r>
              <a:rPr lang="en-GB" i="1" dirty="0" smtClean="0"/>
              <a:t> </a:t>
            </a:r>
            <a:r>
              <a:rPr lang="en-GB" i="1" dirty="0" err="1" smtClean="0"/>
              <a:t>shërbimeve</a:t>
            </a:r>
            <a:r>
              <a:rPr lang="en-GB" i="1" dirty="0" smtClean="0"/>
              <a:t> </a:t>
            </a:r>
            <a:r>
              <a:rPr lang="en-GB" i="1" dirty="0" err="1" smtClean="0"/>
              <a:t>publike</a:t>
            </a:r>
            <a:r>
              <a:rPr lang="en-GB" i="1" dirty="0" smtClean="0"/>
              <a:t>, </a:t>
            </a:r>
            <a:r>
              <a:rPr lang="en-GB" i="1" dirty="0" err="1" smtClean="0"/>
              <a:t>ndërsa</a:t>
            </a:r>
            <a:r>
              <a:rPr lang="en-GB" i="1" dirty="0" smtClean="0"/>
              <a:t> </a:t>
            </a:r>
            <a:r>
              <a:rPr lang="en-GB" i="1" dirty="0" err="1" smtClean="0"/>
              <a:t>objekt</a:t>
            </a:r>
            <a:r>
              <a:rPr lang="en-GB" i="1" dirty="0" smtClean="0"/>
              <a:t> i </a:t>
            </a:r>
            <a:r>
              <a:rPr lang="en-GB" i="1" dirty="0" err="1" smtClean="0"/>
              <a:t>veprës</a:t>
            </a:r>
            <a:r>
              <a:rPr lang="en-GB" i="1" dirty="0" smtClean="0"/>
              <a:t> </a:t>
            </a:r>
            <a:r>
              <a:rPr lang="en-GB" i="1" dirty="0" err="1" smtClean="0"/>
              <a:t>penale</a:t>
            </a:r>
            <a:r>
              <a:rPr lang="en-GB" i="1" dirty="0" smtClean="0"/>
              <a:t> </a:t>
            </a:r>
            <a:r>
              <a:rPr lang="en-GB" i="1" dirty="0" err="1" smtClean="0"/>
              <a:t>të</a:t>
            </a:r>
            <a:r>
              <a:rPr lang="en-GB" i="1" dirty="0" smtClean="0"/>
              <a:t> </a:t>
            </a:r>
            <a:r>
              <a:rPr lang="en-GB" i="1" dirty="0" err="1" smtClean="0"/>
              <a:t>vjedhjes</a:t>
            </a:r>
            <a:r>
              <a:rPr lang="en-GB" i="1" dirty="0" smtClean="0"/>
              <a:t> me </a:t>
            </a:r>
            <a:r>
              <a:rPr lang="en-GB" i="1" dirty="0" err="1" smtClean="0"/>
              <a:t>anë</a:t>
            </a:r>
            <a:r>
              <a:rPr lang="en-GB" i="1" dirty="0" smtClean="0"/>
              <a:t> </a:t>
            </a:r>
            <a:r>
              <a:rPr lang="en-GB" i="1" dirty="0" err="1" smtClean="0"/>
              <a:t>të</a:t>
            </a:r>
            <a:r>
              <a:rPr lang="en-GB" i="1" dirty="0" smtClean="0"/>
              <a:t> </a:t>
            </a:r>
            <a:r>
              <a:rPr lang="en-GB" i="1" dirty="0" err="1" smtClean="0"/>
              <a:t>shpërdorimit</a:t>
            </a:r>
            <a:r>
              <a:rPr lang="en-GB" i="1" dirty="0" smtClean="0"/>
              <a:t> </a:t>
            </a:r>
            <a:r>
              <a:rPr lang="en-GB" i="1" dirty="0" err="1" smtClean="0"/>
              <a:t>të</a:t>
            </a:r>
            <a:r>
              <a:rPr lang="en-GB" i="1" dirty="0" smtClean="0"/>
              <a:t> </a:t>
            </a:r>
            <a:r>
              <a:rPr lang="en-GB" i="1" dirty="0" err="1" smtClean="0"/>
              <a:t>detyrës</a:t>
            </a:r>
            <a:r>
              <a:rPr lang="en-GB" i="1" dirty="0" smtClean="0"/>
              <a:t> </a:t>
            </a:r>
            <a:r>
              <a:rPr lang="en-GB" i="1" dirty="0" err="1" smtClean="0"/>
              <a:t>janë</a:t>
            </a:r>
            <a:r>
              <a:rPr lang="en-GB" i="1" dirty="0" smtClean="0"/>
              <a:t> </a:t>
            </a:r>
            <a:r>
              <a:rPr lang="en-GB" i="1" dirty="0" err="1" smtClean="0"/>
              <a:t>marrëdhëniet</a:t>
            </a:r>
            <a:r>
              <a:rPr lang="en-GB" i="1" dirty="0" smtClean="0"/>
              <a:t> </a:t>
            </a:r>
            <a:r>
              <a:rPr lang="en-GB" i="1" dirty="0" err="1" smtClean="0"/>
              <a:t>juridike</a:t>
            </a:r>
            <a:r>
              <a:rPr lang="en-GB" i="1" dirty="0" smtClean="0"/>
              <a:t> </a:t>
            </a:r>
            <a:r>
              <a:rPr lang="en-GB" i="1" dirty="0" err="1" smtClean="0"/>
              <a:t>të</a:t>
            </a:r>
            <a:r>
              <a:rPr lang="en-GB" i="1" dirty="0" smtClean="0"/>
              <a:t> </a:t>
            </a:r>
            <a:r>
              <a:rPr lang="en-GB" i="1" dirty="0" err="1" smtClean="0"/>
              <a:t>vendosura</a:t>
            </a:r>
            <a:r>
              <a:rPr lang="en-GB" i="1" dirty="0" smtClean="0"/>
              <a:t> </a:t>
            </a:r>
            <a:r>
              <a:rPr lang="en-GB" i="1" dirty="0" err="1" smtClean="0"/>
              <a:t>për</a:t>
            </a:r>
            <a:r>
              <a:rPr lang="en-GB" i="1" dirty="0" smtClean="0"/>
              <a:t> </a:t>
            </a:r>
            <a:r>
              <a:rPr lang="en-GB" i="1" dirty="0" err="1" smtClean="0"/>
              <a:t>të</a:t>
            </a:r>
            <a:r>
              <a:rPr lang="en-GB" i="1" dirty="0" smtClean="0"/>
              <a:t> </a:t>
            </a:r>
            <a:r>
              <a:rPr lang="en-GB" i="1" dirty="0" err="1" smtClean="0"/>
              <a:t>mbrojtur</a:t>
            </a:r>
            <a:r>
              <a:rPr lang="en-GB" i="1" dirty="0" smtClean="0"/>
              <a:t> </a:t>
            </a:r>
            <a:r>
              <a:rPr lang="en-GB" i="1" dirty="0" err="1" smtClean="0"/>
              <a:t>pronën</a:t>
            </a:r>
            <a:r>
              <a:rPr lang="en-GB" i="1" dirty="0" smtClean="0"/>
              <a:t> </a:t>
            </a:r>
            <a:r>
              <a:rPr lang="en-GB" i="1" dirty="0" err="1" smtClean="0"/>
              <a:t>dhe</a:t>
            </a:r>
            <a:r>
              <a:rPr lang="en-GB" i="1" dirty="0" smtClean="0"/>
              <a:t> </a:t>
            </a:r>
            <a:r>
              <a:rPr lang="en-GB" i="1" dirty="0" err="1" smtClean="0"/>
              <a:t>pasurinë</a:t>
            </a:r>
            <a:r>
              <a:rPr lang="en-GB" i="1" dirty="0" smtClean="0"/>
              <a:t> e </a:t>
            </a:r>
            <a:r>
              <a:rPr lang="en-GB" i="1" dirty="0" err="1" smtClean="0"/>
              <a:t>qytetarëve</a:t>
            </a:r>
            <a:r>
              <a:rPr lang="en-GB" i="1" dirty="0" smtClean="0"/>
              <a:t> </a:t>
            </a:r>
            <a:r>
              <a:rPr lang="en-GB" i="1" dirty="0" err="1" smtClean="0"/>
              <a:t>apo</a:t>
            </a:r>
            <a:r>
              <a:rPr lang="en-GB" i="1" dirty="0" smtClean="0"/>
              <a:t> </a:t>
            </a:r>
            <a:r>
              <a:rPr lang="en-GB" i="1" dirty="0" err="1" smtClean="0"/>
              <a:t>të</a:t>
            </a:r>
            <a:r>
              <a:rPr lang="en-GB" i="1" dirty="0" smtClean="0"/>
              <a:t> </a:t>
            </a:r>
            <a:r>
              <a:rPr lang="en-GB" i="1" dirty="0" err="1" smtClean="0"/>
              <a:t>personave</a:t>
            </a:r>
            <a:r>
              <a:rPr lang="en-GB" i="1" dirty="0" smtClean="0"/>
              <a:t> </a:t>
            </a:r>
            <a:r>
              <a:rPr lang="en-GB" i="1" dirty="0" err="1" smtClean="0"/>
              <a:t>juridik</a:t>
            </a:r>
            <a:r>
              <a:rPr lang="en-GB" i="1" dirty="0" smtClean="0"/>
              <a:t> </a:t>
            </a:r>
            <a:r>
              <a:rPr lang="en-GB" i="1" dirty="0" err="1" smtClean="0"/>
              <a:t>shtetëror</a:t>
            </a:r>
            <a:r>
              <a:rPr lang="en-GB" i="1" dirty="0" smtClean="0"/>
              <a:t> </a:t>
            </a:r>
            <a:r>
              <a:rPr lang="en-GB" i="1" dirty="0" err="1" smtClean="0"/>
              <a:t>nga</a:t>
            </a:r>
            <a:r>
              <a:rPr lang="en-GB" i="1" dirty="0" smtClean="0"/>
              <a:t> </a:t>
            </a:r>
            <a:r>
              <a:rPr lang="en-GB" i="1" dirty="0" err="1" smtClean="0"/>
              <a:t>veprimet</a:t>
            </a:r>
            <a:r>
              <a:rPr lang="en-GB" i="1" dirty="0" smtClean="0"/>
              <a:t> e </a:t>
            </a:r>
            <a:r>
              <a:rPr lang="en-GB" i="1" dirty="0" err="1" smtClean="0"/>
              <a:t>punonjësve</a:t>
            </a:r>
            <a:r>
              <a:rPr lang="en-GB" i="1" dirty="0" smtClean="0"/>
              <a:t>, </a:t>
            </a:r>
            <a:r>
              <a:rPr lang="en-GB" i="1" dirty="0" err="1" smtClean="0"/>
              <a:t>që</a:t>
            </a:r>
            <a:r>
              <a:rPr lang="en-GB" i="1" dirty="0" smtClean="0"/>
              <a:t> </a:t>
            </a:r>
            <a:r>
              <a:rPr lang="en-GB" i="1" dirty="0" err="1" smtClean="0"/>
              <a:t>për</a:t>
            </a:r>
            <a:r>
              <a:rPr lang="en-GB" i="1" dirty="0" smtClean="0"/>
              <a:t> </a:t>
            </a:r>
            <a:r>
              <a:rPr lang="en-GB" i="1" dirty="0" err="1" smtClean="0"/>
              <a:t>shkak</a:t>
            </a:r>
            <a:r>
              <a:rPr lang="en-GB" i="1" dirty="0" smtClean="0"/>
              <a:t> </a:t>
            </a:r>
            <a:r>
              <a:rPr lang="en-GB" i="1" dirty="0" err="1" smtClean="0"/>
              <a:t>të</a:t>
            </a:r>
            <a:r>
              <a:rPr lang="en-GB" i="1" dirty="0" smtClean="0"/>
              <a:t> </a:t>
            </a:r>
            <a:r>
              <a:rPr lang="en-GB" i="1" dirty="0" err="1" smtClean="0"/>
              <a:t>funksionit</a:t>
            </a:r>
            <a:r>
              <a:rPr lang="en-GB" i="1" dirty="0" smtClean="0"/>
              <a:t> </a:t>
            </a:r>
            <a:r>
              <a:rPr lang="en-GB" i="1" dirty="0" err="1" smtClean="0"/>
              <a:t>të</a:t>
            </a:r>
            <a:r>
              <a:rPr lang="en-GB" i="1" dirty="0" smtClean="0"/>
              <a:t> tyre </a:t>
            </a:r>
            <a:r>
              <a:rPr lang="en-GB" i="1" dirty="0" err="1" smtClean="0"/>
              <a:t>kanë</a:t>
            </a:r>
            <a:r>
              <a:rPr lang="en-GB" i="1" dirty="0" smtClean="0"/>
              <a:t> </a:t>
            </a:r>
            <a:r>
              <a:rPr lang="en-GB" i="1" dirty="0" err="1" smtClean="0"/>
              <a:t>potencialin</a:t>
            </a:r>
            <a:r>
              <a:rPr lang="en-GB" i="1" dirty="0" smtClean="0"/>
              <a:t> </a:t>
            </a:r>
            <a:r>
              <a:rPr lang="en-GB" i="1" dirty="0" err="1" smtClean="0"/>
              <a:t>për</a:t>
            </a:r>
            <a:r>
              <a:rPr lang="en-GB" i="1" dirty="0" smtClean="0"/>
              <a:t> </a:t>
            </a:r>
            <a:r>
              <a:rPr lang="en-GB" i="1" dirty="0" err="1" smtClean="0"/>
              <a:t>të</a:t>
            </a:r>
            <a:r>
              <a:rPr lang="en-GB" i="1" dirty="0" smtClean="0"/>
              <a:t> </a:t>
            </a:r>
            <a:r>
              <a:rPr lang="en-GB" i="1" dirty="0" err="1" smtClean="0"/>
              <a:t>futur</a:t>
            </a:r>
            <a:r>
              <a:rPr lang="en-GB" i="1" dirty="0" smtClean="0"/>
              <a:t> </a:t>
            </a:r>
            <a:r>
              <a:rPr lang="en-GB" i="1" dirty="0" err="1" smtClean="0"/>
              <a:t>në</a:t>
            </a:r>
            <a:r>
              <a:rPr lang="en-GB" i="1" dirty="0" smtClean="0"/>
              <a:t> </a:t>
            </a:r>
            <a:r>
              <a:rPr lang="en-GB" i="1" dirty="0" err="1" smtClean="0"/>
              <a:t>dorë</a:t>
            </a:r>
            <a:r>
              <a:rPr lang="en-GB" i="1" dirty="0" smtClean="0"/>
              <a:t> </a:t>
            </a:r>
            <a:r>
              <a:rPr lang="en-GB" i="1" dirty="0" err="1" smtClean="0"/>
              <a:t>këtë</a:t>
            </a:r>
            <a:r>
              <a:rPr lang="en-GB" i="1" dirty="0" smtClean="0"/>
              <a:t> </a:t>
            </a:r>
            <a:r>
              <a:rPr lang="en-GB" i="1" dirty="0" err="1" smtClean="0"/>
              <a:t>pasuri</a:t>
            </a:r>
            <a:r>
              <a:rPr lang="en-GB" i="1" dirty="0" smtClean="0"/>
              <a:t>… </a:t>
            </a:r>
            <a:r>
              <a:rPr lang="en-GB" i="1" dirty="0" err="1" smtClean="0"/>
              <a:t>në</a:t>
            </a:r>
            <a:r>
              <a:rPr lang="en-GB" i="1" dirty="0" smtClean="0"/>
              <a:t> </a:t>
            </a:r>
            <a:r>
              <a:rPr lang="en-GB" i="1" dirty="0" err="1" smtClean="0"/>
              <a:t>rastin</a:t>
            </a:r>
            <a:r>
              <a:rPr lang="en-GB" i="1" dirty="0" smtClean="0"/>
              <a:t> </a:t>
            </a:r>
            <a:r>
              <a:rPr lang="en-GB" i="1" dirty="0" err="1" smtClean="0"/>
              <a:t>konkret</a:t>
            </a:r>
            <a:r>
              <a:rPr lang="en-GB" i="1" dirty="0" smtClean="0"/>
              <a:t> </a:t>
            </a:r>
            <a:r>
              <a:rPr lang="en-GB" i="1" dirty="0" err="1" smtClean="0"/>
              <a:t>të</a:t>
            </a:r>
            <a:r>
              <a:rPr lang="en-GB" i="1" dirty="0" smtClean="0"/>
              <a:t> </a:t>
            </a:r>
            <a:r>
              <a:rPr lang="en-GB" i="1" dirty="0" err="1" smtClean="0"/>
              <a:t>pandehurit</a:t>
            </a:r>
            <a:r>
              <a:rPr lang="en-GB" i="1" dirty="0" smtClean="0"/>
              <a:t> </a:t>
            </a:r>
            <a:r>
              <a:rPr lang="en-GB" i="1" dirty="0" err="1" smtClean="0"/>
              <a:t>nuk</a:t>
            </a:r>
            <a:r>
              <a:rPr lang="en-GB" i="1" dirty="0" smtClean="0"/>
              <a:t> </a:t>
            </a:r>
            <a:r>
              <a:rPr lang="en-GB" i="1" dirty="0" err="1" smtClean="0"/>
              <a:t>po</a:t>
            </a:r>
            <a:r>
              <a:rPr lang="en-GB" i="1" dirty="0" smtClean="0"/>
              <a:t> </a:t>
            </a:r>
            <a:r>
              <a:rPr lang="en-GB" i="1" dirty="0" err="1" smtClean="0"/>
              <a:t>kryenin</a:t>
            </a:r>
            <a:r>
              <a:rPr lang="en-GB" i="1" dirty="0" smtClean="0"/>
              <a:t> </a:t>
            </a:r>
            <a:r>
              <a:rPr lang="en-GB" i="1" dirty="0" err="1" smtClean="0"/>
              <a:t>ndonjë</a:t>
            </a:r>
            <a:r>
              <a:rPr lang="en-GB" i="1" dirty="0" smtClean="0"/>
              <a:t> </a:t>
            </a:r>
            <a:r>
              <a:rPr lang="en-GB" i="1" dirty="0" err="1" smtClean="0"/>
              <a:t>veprim</a:t>
            </a:r>
            <a:r>
              <a:rPr lang="en-GB" i="1" dirty="0" smtClean="0"/>
              <a:t> </a:t>
            </a:r>
            <a:r>
              <a:rPr lang="en-GB" i="1" dirty="0" err="1" smtClean="0"/>
              <a:t>procedurial</a:t>
            </a:r>
            <a:r>
              <a:rPr lang="en-GB" i="1" dirty="0" smtClean="0"/>
              <a:t> </a:t>
            </a:r>
            <a:r>
              <a:rPr lang="en-GB" i="1" dirty="0" err="1" smtClean="0"/>
              <a:t>në</a:t>
            </a:r>
            <a:r>
              <a:rPr lang="en-GB" i="1" dirty="0" smtClean="0"/>
              <a:t> </a:t>
            </a:r>
            <a:r>
              <a:rPr lang="en-GB" i="1" dirty="0" err="1" smtClean="0"/>
              <a:t>ngarkim</a:t>
            </a:r>
            <a:r>
              <a:rPr lang="en-GB" i="1" dirty="0" smtClean="0"/>
              <a:t> </a:t>
            </a:r>
            <a:r>
              <a:rPr lang="en-GB" i="1" dirty="0" err="1" smtClean="0"/>
              <a:t>të</a:t>
            </a:r>
            <a:r>
              <a:rPr lang="en-GB" i="1" dirty="0" smtClean="0"/>
              <a:t> </a:t>
            </a:r>
            <a:r>
              <a:rPr lang="en-GB" i="1" dirty="0" err="1" smtClean="0"/>
              <a:t>dëshmitarit</a:t>
            </a:r>
            <a:r>
              <a:rPr lang="en-GB" i="1" dirty="0" smtClean="0"/>
              <a:t> D</a:t>
            </a:r>
            <a:r>
              <a:rPr lang="en-GB" dirty="0" smtClean="0"/>
              <a:t>.”</a:t>
            </a:r>
          </a:p>
          <a:p>
            <a:pPr algn="just"/>
            <a:r>
              <a:rPr lang="en-GB" dirty="0" err="1" smtClean="0"/>
              <a:t>Vendimi</a:t>
            </a:r>
            <a:r>
              <a:rPr lang="en-GB" dirty="0" smtClean="0"/>
              <a:t> </a:t>
            </a:r>
            <a:r>
              <a:rPr lang="en-GB" dirty="0" err="1" smtClean="0"/>
              <a:t>është</a:t>
            </a:r>
            <a:r>
              <a:rPr lang="en-GB" dirty="0" smtClean="0"/>
              <a:t> </a:t>
            </a:r>
            <a:r>
              <a:rPr lang="en-GB" dirty="0" err="1" smtClean="0"/>
              <a:t>lënë</a:t>
            </a:r>
            <a:r>
              <a:rPr lang="en-GB" dirty="0" smtClean="0"/>
              <a:t> </a:t>
            </a:r>
            <a:r>
              <a:rPr lang="en-GB" dirty="0" err="1" smtClean="0"/>
              <a:t>në</a:t>
            </a:r>
            <a:r>
              <a:rPr lang="en-GB" dirty="0" smtClean="0"/>
              <a:t> </a:t>
            </a:r>
            <a:r>
              <a:rPr lang="en-GB" dirty="0" err="1" smtClean="0"/>
              <a:t>fuqi</a:t>
            </a:r>
            <a:r>
              <a:rPr lang="en-GB" dirty="0" smtClean="0"/>
              <a:t> </a:t>
            </a:r>
            <a:r>
              <a:rPr lang="en-GB" dirty="0" err="1" smtClean="0"/>
              <a:t>nga</a:t>
            </a:r>
            <a:r>
              <a:rPr lang="en-GB" dirty="0" smtClean="0"/>
              <a:t> </a:t>
            </a:r>
            <a:r>
              <a:rPr lang="en-GB" dirty="0" err="1" smtClean="0"/>
              <a:t>Gjykata</a:t>
            </a:r>
            <a:r>
              <a:rPr lang="en-GB" dirty="0" smtClean="0"/>
              <a:t> e </a:t>
            </a:r>
            <a:r>
              <a:rPr lang="en-GB" dirty="0" err="1" smtClean="0"/>
              <a:t>Apelit</a:t>
            </a:r>
            <a:r>
              <a:rPr lang="en-GB" dirty="0" smtClean="0"/>
              <a:t> </a:t>
            </a:r>
            <a:r>
              <a:rPr lang="en-GB" dirty="0" err="1" smtClean="0"/>
              <a:t>Tiranë</a:t>
            </a:r>
            <a:r>
              <a:rPr lang="en-GB" dirty="0" smtClean="0"/>
              <a:t> me </a:t>
            </a:r>
            <a:r>
              <a:rPr lang="en-GB" dirty="0" err="1" smtClean="0"/>
              <a:t>Vendimin</a:t>
            </a:r>
            <a:r>
              <a:rPr lang="en-GB" dirty="0" smtClean="0"/>
              <a:t> </a:t>
            </a:r>
            <a:r>
              <a:rPr lang="en-GB" dirty="0" err="1" smtClean="0"/>
              <a:t>Nr</a:t>
            </a:r>
            <a:r>
              <a:rPr lang="en-GB" dirty="0" smtClean="0"/>
              <a:t>. 305 </a:t>
            </a:r>
            <a:r>
              <a:rPr lang="en-GB" dirty="0" err="1" smtClean="0"/>
              <a:t>datë</a:t>
            </a:r>
            <a:r>
              <a:rPr lang="en-GB" dirty="0" smtClean="0"/>
              <a:t> 17 Mars 2011 </a:t>
            </a:r>
            <a:r>
              <a:rPr lang="en-GB" dirty="0" err="1" smtClean="0"/>
              <a:t>dhe</a:t>
            </a:r>
            <a:r>
              <a:rPr lang="en-GB" dirty="0" smtClean="0"/>
              <a:t> </a:t>
            </a:r>
            <a:r>
              <a:rPr lang="en-GB" dirty="0" err="1" smtClean="0"/>
              <a:t>nga</a:t>
            </a:r>
            <a:r>
              <a:rPr lang="en-GB" dirty="0" smtClean="0"/>
              <a:t> </a:t>
            </a:r>
            <a:r>
              <a:rPr lang="en-GB" dirty="0" err="1" smtClean="0"/>
              <a:t>Gjykata</a:t>
            </a:r>
            <a:r>
              <a:rPr lang="en-GB" dirty="0" smtClean="0"/>
              <a:t> e </a:t>
            </a:r>
            <a:r>
              <a:rPr lang="en-GB" dirty="0" err="1" smtClean="0"/>
              <a:t>Lartë</a:t>
            </a:r>
            <a:r>
              <a:rPr lang="en-GB" dirty="0" smtClean="0"/>
              <a:t> me </a:t>
            </a:r>
            <a:r>
              <a:rPr lang="en-GB" dirty="0" err="1" smtClean="0"/>
              <a:t>Vendimin</a:t>
            </a:r>
            <a:r>
              <a:rPr lang="en-GB" dirty="0" smtClean="0"/>
              <a:t> </a:t>
            </a:r>
            <a:r>
              <a:rPr lang="en-GB" dirty="0" err="1" smtClean="0"/>
              <a:t>Nr</a:t>
            </a:r>
            <a:r>
              <a:rPr lang="en-GB" dirty="0" smtClean="0"/>
              <a:t>. 297 </a:t>
            </a:r>
            <a:r>
              <a:rPr lang="en-GB" dirty="0" err="1" smtClean="0"/>
              <a:t>datë</a:t>
            </a:r>
            <a:r>
              <a:rPr lang="en-GB" dirty="0" smtClean="0"/>
              <a:t> 13 </a:t>
            </a:r>
            <a:r>
              <a:rPr lang="en-GB" dirty="0" err="1" smtClean="0"/>
              <a:t>Nëntor</a:t>
            </a:r>
            <a:r>
              <a:rPr lang="en-GB" dirty="0" smtClean="0"/>
              <a:t> 2013.</a:t>
            </a:r>
            <a:endParaRPr lang="en-GB" dirty="0"/>
          </a:p>
        </p:txBody>
      </p:sp>
      <p:sp>
        <p:nvSpPr>
          <p:cNvPr id="4" name="Slide Number Placeholder 3"/>
          <p:cNvSpPr>
            <a:spLocks noGrp="1"/>
          </p:cNvSpPr>
          <p:nvPr>
            <p:ph type="sldNum" sz="quarter" idx="15"/>
          </p:nvPr>
        </p:nvSpPr>
        <p:spPr/>
        <p:txBody>
          <a:bodyPr/>
          <a:lstStyle/>
          <a:p>
            <a:fld id="{B6F15528-21DE-4FAA-801E-634DDDAF4B2B}" type="slidenum">
              <a:rPr lang="en-US" smtClean="0"/>
              <a:pPr/>
              <a:t>24</a:t>
            </a:fld>
            <a:endParaRPr lang="en-US"/>
          </a:p>
        </p:txBody>
      </p:sp>
      <p:sp>
        <p:nvSpPr>
          <p:cNvPr id="5" name="Footer Placeholder 4"/>
          <p:cNvSpPr>
            <a:spLocks noGrp="1"/>
          </p:cNvSpPr>
          <p:nvPr>
            <p:ph type="ftr" sz="quarter" idx="16"/>
          </p:nvPr>
        </p:nvSpPr>
        <p:spPr/>
        <p:txBody>
          <a:bodyPr/>
          <a:lstStyle/>
          <a:p>
            <a:r>
              <a:rPr lang="en-US" smtClean="0"/>
              <a:t>S.Kllapi</a:t>
            </a:r>
            <a:endParaRPr lang="en-US"/>
          </a:p>
        </p:txBody>
      </p:sp>
    </p:spTree>
    <p:extLst>
      <p:ext uri="{BB962C8B-B14F-4D97-AF65-F5344CB8AC3E}">
        <p14:creationId xmlns:p14="http://schemas.microsoft.com/office/powerpoint/2010/main" val="399407621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Ne </a:t>
            </a:r>
            <a:r>
              <a:rPr lang="en-GB" dirty="0" err="1" smtClean="0"/>
              <a:t>lidhje</a:t>
            </a:r>
            <a:r>
              <a:rPr lang="en-GB" dirty="0" smtClean="0"/>
              <a:t> me </a:t>
            </a:r>
            <a:r>
              <a:rPr lang="en-GB" dirty="0" err="1" smtClean="0"/>
              <a:t>detyrën</a:t>
            </a:r>
            <a:r>
              <a:rPr lang="en-GB" dirty="0" smtClean="0"/>
              <a:t> </a:t>
            </a:r>
            <a:r>
              <a:rPr lang="en-GB" dirty="0" err="1" smtClean="0"/>
              <a:t>funksionale</a:t>
            </a:r>
            <a:r>
              <a:rPr lang="en-GB" dirty="0" smtClean="0"/>
              <a:t> </a:t>
            </a:r>
            <a:r>
              <a:rPr lang="en-GB" dirty="0" err="1" smtClean="0"/>
              <a:t>të</a:t>
            </a:r>
            <a:r>
              <a:rPr lang="en-GB" dirty="0" smtClean="0"/>
              <a:t> </a:t>
            </a:r>
            <a:r>
              <a:rPr lang="en-GB" dirty="0" err="1" smtClean="0"/>
              <a:t>zyrtarit</a:t>
            </a:r>
            <a:r>
              <a:rPr lang="en-GB" dirty="0" smtClean="0"/>
              <a:t> (</a:t>
            </a:r>
            <a:r>
              <a:rPr lang="en-GB" dirty="0" err="1" smtClean="0"/>
              <a:t>kazus</a:t>
            </a:r>
            <a:r>
              <a:rPr lang="en-GB" dirty="0" smtClean="0"/>
              <a:t> 2)</a:t>
            </a:r>
            <a:endParaRPr lang="en-GB" dirty="0"/>
          </a:p>
        </p:txBody>
      </p:sp>
      <p:sp>
        <p:nvSpPr>
          <p:cNvPr id="3" name="Content Placeholder 2"/>
          <p:cNvSpPr>
            <a:spLocks noGrp="1"/>
          </p:cNvSpPr>
          <p:nvPr>
            <p:ph sz="quarter" idx="1"/>
          </p:nvPr>
        </p:nvSpPr>
        <p:spPr>
          <a:xfrm>
            <a:off x="457200" y="1600200"/>
            <a:ext cx="7696200" cy="4873752"/>
          </a:xfrm>
        </p:spPr>
        <p:txBody>
          <a:bodyPr>
            <a:normAutofit/>
          </a:bodyPr>
          <a:lstStyle/>
          <a:p>
            <a:pPr algn="just"/>
            <a:r>
              <a:rPr lang="en-GB" sz="1600" dirty="0" err="1" smtClean="0"/>
              <a:t>Të</a:t>
            </a:r>
            <a:r>
              <a:rPr lang="en-GB" sz="1600" dirty="0" smtClean="0"/>
              <a:t> </a:t>
            </a:r>
            <a:r>
              <a:rPr lang="en-GB" sz="1600" dirty="0" err="1" smtClean="0"/>
              <a:t>gjykuarit</a:t>
            </a:r>
            <a:r>
              <a:rPr lang="en-GB" sz="1600" dirty="0" smtClean="0"/>
              <a:t> K.V., D.G., Y.K. </a:t>
            </a:r>
            <a:r>
              <a:rPr lang="en-GB" sz="1600" dirty="0" err="1" smtClean="0"/>
              <a:t>dhe</a:t>
            </a:r>
            <a:r>
              <a:rPr lang="en-GB" sz="1600" dirty="0" smtClean="0"/>
              <a:t> S.D. </a:t>
            </a:r>
            <a:r>
              <a:rPr lang="en-GB" sz="1600" dirty="0" err="1" smtClean="0"/>
              <a:t>janë</a:t>
            </a:r>
            <a:r>
              <a:rPr lang="en-GB" sz="1600" dirty="0" smtClean="0"/>
              <a:t> </a:t>
            </a:r>
            <a:r>
              <a:rPr lang="en-GB" sz="1600" dirty="0" err="1" smtClean="0"/>
              <a:t>punonjës</a:t>
            </a:r>
            <a:r>
              <a:rPr lang="en-GB" sz="1600" dirty="0" smtClean="0"/>
              <a:t> </a:t>
            </a:r>
            <a:r>
              <a:rPr lang="en-GB" sz="1600" dirty="0" err="1" smtClean="0"/>
              <a:t>policie</a:t>
            </a:r>
            <a:r>
              <a:rPr lang="en-GB" sz="1600" dirty="0" smtClean="0"/>
              <a:t> </a:t>
            </a:r>
            <a:r>
              <a:rPr lang="en-GB" sz="1600" dirty="0" err="1" smtClean="0"/>
              <a:t>pranë</a:t>
            </a:r>
            <a:r>
              <a:rPr lang="en-GB" sz="1600" dirty="0" smtClean="0"/>
              <a:t> </a:t>
            </a:r>
            <a:r>
              <a:rPr lang="en-GB" sz="1600" dirty="0" err="1"/>
              <a:t>K</a:t>
            </a:r>
            <a:r>
              <a:rPr lang="en-GB" sz="1600" dirty="0" err="1" smtClean="0"/>
              <a:t>omisariatit</a:t>
            </a:r>
            <a:r>
              <a:rPr lang="en-GB" sz="1600" dirty="0" smtClean="0"/>
              <a:t> </a:t>
            </a:r>
            <a:r>
              <a:rPr lang="en-GB" sz="1600" dirty="0" err="1" smtClean="0"/>
              <a:t>Nr</a:t>
            </a:r>
            <a:r>
              <a:rPr lang="en-GB" sz="1600" dirty="0" smtClean="0"/>
              <a:t>. 1 </a:t>
            </a:r>
            <a:r>
              <a:rPr lang="en-GB" sz="1600" dirty="0" err="1" smtClean="0"/>
              <a:t>Tiranë</a:t>
            </a:r>
            <a:r>
              <a:rPr lang="en-GB" sz="1600" dirty="0" smtClean="0"/>
              <a:t>.</a:t>
            </a:r>
          </a:p>
          <a:p>
            <a:pPr algn="just"/>
            <a:r>
              <a:rPr lang="en-GB" sz="1600" dirty="0" err="1" smtClean="0"/>
              <a:t>Në</a:t>
            </a:r>
            <a:r>
              <a:rPr lang="en-GB" sz="1600" dirty="0" smtClean="0"/>
              <a:t> </a:t>
            </a:r>
            <a:r>
              <a:rPr lang="en-GB" sz="1600" dirty="0" err="1" smtClean="0"/>
              <a:t>datën</a:t>
            </a:r>
            <a:r>
              <a:rPr lang="en-GB" sz="1600" dirty="0" smtClean="0"/>
              <a:t> 25 </a:t>
            </a:r>
            <a:r>
              <a:rPr lang="en-GB" sz="1600" dirty="0" err="1" smtClean="0"/>
              <a:t>Tetor</a:t>
            </a:r>
            <a:r>
              <a:rPr lang="en-GB" sz="1600" dirty="0" smtClean="0"/>
              <a:t> 2005, </a:t>
            </a:r>
            <a:r>
              <a:rPr lang="en-GB" sz="1600" dirty="0" err="1" smtClean="0"/>
              <a:t>te</a:t>
            </a:r>
            <a:r>
              <a:rPr lang="en-GB" sz="1600" dirty="0" smtClean="0"/>
              <a:t> </a:t>
            </a:r>
            <a:r>
              <a:rPr lang="en-GB" sz="1600" dirty="0" err="1" smtClean="0"/>
              <a:t>Kthesa</a:t>
            </a:r>
            <a:r>
              <a:rPr lang="en-GB" sz="1600" dirty="0" smtClean="0"/>
              <a:t> e </a:t>
            </a:r>
            <a:r>
              <a:rPr lang="en-GB" sz="1600" dirty="0" err="1" smtClean="0"/>
              <a:t>Lundrës</a:t>
            </a:r>
            <a:r>
              <a:rPr lang="en-GB" sz="1600" dirty="0" smtClean="0"/>
              <a:t> </a:t>
            </a:r>
            <a:r>
              <a:rPr lang="en-GB" sz="1600" dirty="0" err="1" smtClean="0"/>
              <a:t>kanë</a:t>
            </a:r>
            <a:r>
              <a:rPr lang="en-GB" sz="1600" dirty="0" smtClean="0"/>
              <a:t> </a:t>
            </a:r>
            <a:r>
              <a:rPr lang="en-GB" sz="1600" dirty="0" err="1" smtClean="0"/>
              <a:t>ndaluar</a:t>
            </a:r>
            <a:r>
              <a:rPr lang="en-GB" sz="1600" dirty="0" smtClean="0"/>
              <a:t> </a:t>
            </a:r>
            <a:r>
              <a:rPr lang="en-GB" sz="1600" dirty="0" err="1" smtClean="0"/>
              <a:t>një</a:t>
            </a:r>
            <a:r>
              <a:rPr lang="en-GB" sz="1600" dirty="0" smtClean="0"/>
              <a:t> </a:t>
            </a:r>
            <a:r>
              <a:rPr lang="en-GB" sz="1600" dirty="0" err="1" smtClean="0"/>
              <a:t>automjet</a:t>
            </a:r>
            <a:r>
              <a:rPr lang="en-GB" sz="1600" dirty="0"/>
              <a:t> </a:t>
            </a:r>
            <a:r>
              <a:rPr lang="en-GB" sz="1600" dirty="0" err="1" smtClean="0"/>
              <a:t>në</a:t>
            </a:r>
            <a:r>
              <a:rPr lang="en-GB" sz="1600" dirty="0" smtClean="0"/>
              <a:t> </a:t>
            </a:r>
            <a:r>
              <a:rPr lang="en-GB" sz="1600" dirty="0" err="1" smtClean="0"/>
              <a:t>të</a:t>
            </a:r>
            <a:r>
              <a:rPr lang="en-GB" sz="1600" dirty="0" smtClean="0"/>
              <a:t> </a:t>
            </a:r>
            <a:r>
              <a:rPr lang="en-GB" sz="1600" dirty="0" err="1" smtClean="0"/>
              <a:t>cilin</a:t>
            </a:r>
            <a:r>
              <a:rPr lang="en-GB" sz="1600" dirty="0" smtClean="0"/>
              <a:t> </a:t>
            </a:r>
            <a:r>
              <a:rPr lang="en-GB" sz="1600" dirty="0" err="1" smtClean="0"/>
              <a:t>udhëtonin</a:t>
            </a:r>
            <a:r>
              <a:rPr lang="en-GB" sz="1600" dirty="0" smtClean="0"/>
              <a:t> </a:t>
            </a:r>
            <a:r>
              <a:rPr lang="en-GB" sz="1600" dirty="0" err="1" smtClean="0"/>
              <a:t>shtetasit</a:t>
            </a:r>
            <a:r>
              <a:rPr lang="en-GB" sz="1600" dirty="0" smtClean="0"/>
              <a:t> S.R </a:t>
            </a:r>
            <a:r>
              <a:rPr lang="en-GB" sz="1600" dirty="0" err="1" smtClean="0"/>
              <a:t>dhe</a:t>
            </a:r>
            <a:r>
              <a:rPr lang="en-GB" sz="1600" dirty="0" smtClean="0"/>
              <a:t> S.I. </a:t>
            </a:r>
          </a:p>
          <a:p>
            <a:pPr algn="just"/>
            <a:r>
              <a:rPr lang="en-GB" sz="1600" dirty="0" err="1" smtClean="0"/>
              <a:t>Punonjësit</a:t>
            </a:r>
            <a:r>
              <a:rPr lang="en-GB" sz="1600" dirty="0" smtClean="0"/>
              <a:t> e </a:t>
            </a:r>
            <a:r>
              <a:rPr lang="en-GB" sz="1600" dirty="0" err="1" smtClean="0"/>
              <a:t>policisë</a:t>
            </a:r>
            <a:r>
              <a:rPr lang="en-GB" sz="1600" dirty="0" smtClean="0"/>
              <a:t> </a:t>
            </a:r>
            <a:r>
              <a:rPr lang="en-GB" sz="1600" dirty="0" err="1" smtClean="0"/>
              <a:t>i</a:t>
            </a:r>
            <a:r>
              <a:rPr lang="en-GB" sz="1600" dirty="0" smtClean="0"/>
              <a:t> </a:t>
            </a:r>
            <a:r>
              <a:rPr lang="en-GB" sz="1600" dirty="0" err="1" smtClean="0"/>
              <a:t>kanë</a:t>
            </a:r>
            <a:r>
              <a:rPr lang="en-GB" sz="1600" dirty="0" smtClean="0"/>
              <a:t> </a:t>
            </a:r>
            <a:r>
              <a:rPr lang="en-GB" sz="1600" dirty="0" err="1" smtClean="0"/>
              <a:t>thënë</a:t>
            </a:r>
            <a:r>
              <a:rPr lang="en-GB" sz="1600" dirty="0" smtClean="0"/>
              <a:t> </a:t>
            </a:r>
            <a:r>
              <a:rPr lang="en-GB" sz="1600" dirty="0" err="1" smtClean="0"/>
              <a:t>drejtuesit</a:t>
            </a:r>
            <a:r>
              <a:rPr lang="en-GB" sz="1600" dirty="0" smtClean="0"/>
              <a:t> </a:t>
            </a:r>
            <a:r>
              <a:rPr lang="en-GB" sz="1600" dirty="0" err="1" smtClean="0"/>
              <a:t>të</a:t>
            </a:r>
            <a:r>
              <a:rPr lang="en-GB" sz="1600" dirty="0" smtClean="0"/>
              <a:t> </a:t>
            </a:r>
            <a:r>
              <a:rPr lang="en-GB" sz="1600" dirty="0" err="1" smtClean="0"/>
              <a:t>mjetit</a:t>
            </a:r>
            <a:r>
              <a:rPr lang="en-GB" sz="1600" dirty="0" smtClean="0"/>
              <a:t> </a:t>
            </a:r>
            <a:r>
              <a:rPr lang="en-GB" sz="1600" dirty="0" err="1" smtClean="0"/>
              <a:t>shtetasit</a:t>
            </a:r>
            <a:r>
              <a:rPr lang="en-GB" sz="1600" dirty="0" smtClean="0"/>
              <a:t> S.R. se </a:t>
            </a:r>
            <a:r>
              <a:rPr lang="en-GB" sz="1600" dirty="0" err="1" smtClean="0"/>
              <a:t>automjeti</a:t>
            </a:r>
            <a:r>
              <a:rPr lang="en-GB" sz="1600" dirty="0" smtClean="0"/>
              <a:t> i </a:t>
            </a:r>
            <a:r>
              <a:rPr lang="en-GB" sz="1600" dirty="0" err="1" smtClean="0"/>
              <a:t>tij</a:t>
            </a:r>
            <a:r>
              <a:rPr lang="en-GB" sz="1600" dirty="0" smtClean="0"/>
              <a:t> </a:t>
            </a:r>
            <a:r>
              <a:rPr lang="en-GB" sz="1600" dirty="0" err="1" smtClean="0"/>
              <a:t>ishte</a:t>
            </a:r>
            <a:r>
              <a:rPr lang="en-GB" sz="1600" dirty="0" smtClean="0"/>
              <a:t> i </a:t>
            </a:r>
            <a:r>
              <a:rPr lang="en-GB" sz="1600" dirty="0" err="1" smtClean="0"/>
              <a:t>vjedhur</a:t>
            </a:r>
            <a:r>
              <a:rPr lang="en-GB" sz="1600" dirty="0" smtClean="0"/>
              <a:t> </a:t>
            </a:r>
            <a:r>
              <a:rPr lang="en-GB" sz="1600" dirty="0" err="1" smtClean="0"/>
              <a:t>dhe</a:t>
            </a:r>
            <a:r>
              <a:rPr lang="en-GB" sz="1600" dirty="0" smtClean="0"/>
              <a:t> </a:t>
            </a:r>
            <a:r>
              <a:rPr lang="en-GB" sz="1600" dirty="0" err="1" smtClean="0"/>
              <a:t>bashkëudhëtari</a:t>
            </a:r>
            <a:r>
              <a:rPr lang="en-GB" sz="1600" dirty="0" smtClean="0"/>
              <a:t> S.I. </a:t>
            </a:r>
            <a:r>
              <a:rPr lang="en-GB" sz="1600" dirty="0" err="1" smtClean="0"/>
              <a:t>ishte</a:t>
            </a:r>
            <a:r>
              <a:rPr lang="en-GB" sz="1600" dirty="0" smtClean="0"/>
              <a:t> person </a:t>
            </a:r>
            <a:r>
              <a:rPr lang="en-GB" sz="1600" dirty="0" err="1" smtClean="0"/>
              <a:t>në</a:t>
            </a:r>
            <a:r>
              <a:rPr lang="en-GB" sz="1600" dirty="0" smtClean="0"/>
              <a:t> </a:t>
            </a:r>
            <a:r>
              <a:rPr lang="en-GB" sz="1600" dirty="0" err="1" smtClean="0"/>
              <a:t>kërkim</a:t>
            </a:r>
            <a:r>
              <a:rPr lang="en-GB" sz="1600" dirty="0" smtClean="0"/>
              <a:t> (</a:t>
            </a:r>
            <a:r>
              <a:rPr lang="en-GB" sz="1600" dirty="0" err="1" smtClean="0"/>
              <a:t>fakte</a:t>
            </a:r>
            <a:r>
              <a:rPr lang="en-GB" sz="1600" dirty="0" smtClean="0"/>
              <a:t> </a:t>
            </a:r>
            <a:r>
              <a:rPr lang="en-GB" sz="1600" dirty="0" err="1" smtClean="0"/>
              <a:t>të</a:t>
            </a:r>
            <a:r>
              <a:rPr lang="en-GB" sz="1600" dirty="0" smtClean="0"/>
              <a:t> </a:t>
            </a:r>
            <a:r>
              <a:rPr lang="en-GB" sz="1600" dirty="0" err="1" smtClean="0"/>
              <a:t>pavërteta</a:t>
            </a:r>
            <a:r>
              <a:rPr lang="en-GB" sz="1600" dirty="0" smtClean="0"/>
              <a:t>). </a:t>
            </a:r>
            <a:r>
              <a:rPr lang="en-GB" sz="1600" dirty="0" err="1" smtClean="0"/>
              <a:t>Në</a:t>
            </a:r>
            <a:r>
              <a:rPr lang="en-GB" sz="1600" dirty="0" smtClean="0"/>
              <a:t> </a:t>
            </a:r>
            <a:r>
              <a:rPr lang="en-GB" sz="1600" dirty="0" err="1" smtClean="0"/>
              <a:t>këto</a:t>
            </a:r>
            <a:r>
              <a:rPr lang="en-GB" sz="1600" dirty="0" smtClean="0"/>
              <a:t> </a:t>
            </a:r>
            <a:r>
              <a:rPr lang="en-GB" sz="1600" dirty="0" err="1" smtClean="0"/>
              <a:t>rrethana</a:t>
            </a:r>
            <a:r>
              <a:rPr lang="en-GB" sz="1600" dirty="0" smtClean="0"/>
              <a:t> </a:t>
            </a:r>
            <a:r>
              <a:rPr lang="en-GB" sz="1600" dirty="0" err="1" smtClean="0"/>
              <a:t>mjeti</a:t>
            </a:r>
            <a:r>
              <a:rPr lang="en-GB" sz="1600" dirty="0" smtClean="0"/>
              <a:t> do </a:t>
            </a:r>
            <a:r>
              <a:rPr lang="en-GB" sz="1600" dirty="0" err="1" smtClean="0"/>
              <a:t>bllokohej</a:t>
            </a:r>
            <a:r>
              <a:rPr lang="en-GB" sz="1600" dirty="0" smtClean="0"/>
              <a:t>. </a:t>
            </a:r>
          </a:p>
          <a:p>
            <a:pPr algn="just"/>
            <a:r>
              <a:rPr lang="en-GB" sz="1600" dirty="0" err="1" smtClean="0"/>
              <a:t>Në</a:t>
            </a:r>
            <a:r>
              <a:rPr lang="en-GB" sz="1600" dirty="0" smtClean="0"/>
              <a:t> </a:t>
            </a:r>
            <a:r>
              <a:rPr lang="en-GB" sz="1600" dirty="0" err="1" smtClean="0"/>
              <a:t>momentin</a:t>
            </a:r>
            <a:r>
              <a:rPr lang="en-GB" sz="1600" dirty="0" smtClean="0"/>
              <a:t> </a:t>
            </a:r>
            <a:r>
              <a:rPr lang="en-GB" sz="1600" dirty="0" err="1" smtClean="0"/>
              <a:t>që</a:t>
            </a:r>
            <a:r>
              <a:rPr lang="en-GB" sz="1600" dirty="0" smtClean="0"/>
              <a:t> S.R </a:t>
            </a:r>
            <a:r>
              <a:rPr lang="en-GB" sz="1600" dirty="0" err="1" smtClean="0"/>
              <a:t>është</a:t>
            </a:r>
            <a:r>
              <a:rPr lang="en-GB" sz="1600" dirty="0" smtClean="0"/>
              <a:t> </a:t>
            </a:r>
            <a:r>
              <a:rPr lang="en-GB" sz="1600" dirty="0" err="1" smtClean="0"/>
              <a:t>afruar</a:t>
            </a:r>
            <a:r>
              <a:rPr lang="en-GB" sz="1600" dirty="0" smtClean="0"/>
              <a:t> </a:t>
            </a:r>
            <a:r>
              <a:rPr lang="en-GB" sz="1600" dirty="0" err="1" smtClean="0"/>
              <a:t>pranë</a:t>
            </a:r>
            <a:r>
              <a:rPr lang="en-GB" sz="1600" dirty="0" smtClean="0"/>
              <a:t> </a:t>
            </a:r>
            <a:r>
              <a:rPr lang="en-GB" sz="1600" dirty="0" err="1" smtClean="0"/>
              <a:t>automjetit</a:t>
            </a:r>
            <a:r>
              <a:rPr lang="en-GB" sz="1600" dirty="0" smtClean="0"/>
              <a:t> </a:t>
            </a:r>
            <a:r>
              <a:rPr lang="en-GB" sz="1600" dirty="0" err="1" smtClean="0"/>
              <a:t>të</a:t>
            </a:r>
            <a:r>
              <a:rPr lang="en-GB" sz="1600" dirty="0" smtClean="0"/>
              <a:t> </a:t>
            </a:r>
            <a:r>
              <a:rPr lang="en-GB" sz="1600" dirty="0" err="1" smtClean="0"/>
              <a:t>policisë</a:t>
            </a:r>
            <a:r>
              <a:rPr lang="en-GB" sz="1600" dirty="0" smtClean="0"/>
              <a:t>, </a:t>
            </a:r>
            <a:r>
              <a:rPr lang="en-GB" sz="1600" dirty="0" err="1" smtClean="0"/>
              <a:t>ka</a:t>
            </a:r>
            <a:r>
              <a:rPr lang="en-GB" sz="1600" dirty="0" smtClean="0"/>
              <a:t> </a:t>
            </a:r>
            <a:r>
              <a:rPr lang="en-GB" sz="1600" dirty="0" err="1" smtClean="0"/>
              <a:t>nxjerr</a:t>
            </a:r>
            <a:r>
              <a:rPr lang="en-GB" sz="1600" dirty="0" smtClean="0"/>
              <a:t> </a:t>
            </a:r>
            <a:r>
              <a:rPr lang="en-GB" sz="1600" dirty="0" err="1" smtClean="0"/>
              <a:t>nga</a:t>
            </a:r>
            <a:r>
              <a:rPr lang="en-GB" sz="1600" dirty="0" smtClean="0"/>
              <a:t> </a:t>
            </a:r>
            <a:r>
              <a:rPr lang="en-GB" sz="1600" dirty="0" err="1" smtClean="0"/>
              <a:t>xhepi</a:t>
            </a:r>
            <a:r>
              <a:rPr lang="en-GB" sz="1600" dirty="0" smtClean="0"/>
              <a:t> </a:t>
            </a:r>
            <a:r>
              <a:rPr lang="en-GB" sz="1600" dirty="0" err="1" smtClean="0"/>
              <a:t>një</a:t>
            </a:r>
            <a:r>
              <a:rPr lang="en-GB" sz="1600" dirty="0" smtClean="0"/>
              <a:t> </a:t>
            </a:r>
            <a:r>
              <a:rPr lang="en-GB" sz="1600" dirty="0" err="1" smtClean="0"/>
              <a:t>kartëmonedhë</a:t>
            </a:r>
            <a:r>
              <a:rPr lang="en-GB" sz="1600" dirty="0" smtClean="0"/>
              <a:t> 100 Euro </a:t>
            </a:r>
            <a:r>
              <a:rPr lang="en-GB" sz="1600" dirty="0" err="1" smtClean="0"/>
              <a:t>dhe</a:t>
            </a:r>
            <a:r>
              <a:rPr lang="en-GB" sz="1600" dirty="0" smtClean="0"/>
              <a:t> </a:t>
            </a:r>
            <a:r>
              <a:rPr lang="en-GB" sz="1600" dirty="0" err="1" smtClean="0"/>
              <a:t>ia</a:t>
            </a:r>
            <a:r>
              <a:rPr lang="en-GB" sz="1600" dirty="0" smtClean="0"/>
              <a:t> </a:t>
            </a:r>
            <a:r>
              <a:rPr lang="en-GB" sz="1600" dirty="0" err="1" smtClean="0"/>
              <a:t>ka</a:t>
            </a:r>
            <a:r>
              <a:rPr lang="en-GB" sz="1600" dirty="0" smtClean="0"/>
              <a:t> </a:t>
            </a:r>
            <a:r>
              <a:rPr lang="en-GB" sz="1600" dirty="0" err="1" smtClean="0"/>
              <a:t>dhënë</a:t>
            </a:r>
            <a:r>
              <a:rPr lang="en-GB" sz="1600" dirty="0" smtClean="0"/>
              <a:t> </a:t>
            </a:r>
            <a:r>
              <a:rPr lang="en-GB" sz="1600" dirty="0" err="1" smtClean="0"/>
              <a:t>punonjësve</a:t>
            </a:r>
            <a:r>
              <a:rPr lang="en-GB" sz="1600" dirty="0" smtClean="0"/>
              <a:t> </a:t>
            </a:r>
            <a:r>
              <a:rPr lang="en-GB" sz="1600" dirty="0" err="1" smtClean="0"/>
              <a:t>të</a:t>
            </a:r>
            <a:r>
              <a:rPr lang="en-GB" sz="1600" dirty="0" smtClean="0"/>
              <a:t> </a:t>
            </a:r>
            <a:r>
              <a:rPr lang="en-GB" sz="1600" dirty="0" err="1" smtClean="0"/>
              <a:t>policisë</a:t>
            </a:r>
            <a:r>
              <a:rPr lang="en-GB" sz="1600" dirty="0" smtClean="0"/>
              <a:t>. </a:t>
            </a:r>
            <a:r>
              <a:rPr lang="en-GB" sz="1600" dirty="0" err="1" smtClean="0"/>
              <a:t>Punonjësi</a:t>
            </a:r>
            <a:r>
              <a:rPr lang="en-GB" sz="1600" dirty="0" smtClean="0"/>
              <a:t> i </a:t>
            </a:r>
            <a:r>
              <a:rPr lang="en-GB" sz="1600" dirty="0" err="1" smtClean="0"/>
              <a:t>policisë</a:t>
            </a:r>
            <a:r>
              <a:rPr lang="en-GB" sz="1600" dirty="0" smtClean="0"/>
              <a:t> D.G. i </a:t>
            </a:r>
            <a:r>
              <a:rPr lang="en-GB" sz="1600" dirty="0" err="1" smtClean="0"/>
              <a:t>ka</a:t>
            </a:r>
            <a:r>
              <a:rPr lang="en-GB" sz="1600" dirty="0" smtClean="0"/>
              <a:t> </a:t>
            </a:r>
            <a:r>
              <a:rPr lang="en-GB" sz="1600" dirty="0" err="1" smtClean="0"/>
              <a:t>thënë</a:t>
            </a:r>
            <a:r>
              <a:rPr lang="en-GB" sz="1600" dirty="0" smtClean="0"/>
              <a:t> se </a:t>
            </a:r>
            <a:r>
              <a:rPr lang="en-GB" sz="1600" dirty="0" err="1" smtClean="0"/>
              <a:t>shuma</a:t>
            </a:r>
            <a:r>
              <a:rPr lang="en-GB" sz="1600" dirty="0" smtClean="0"/>
              <a:t> </a:t>
            </a:r>
            <a:r>
              <a:rPr lang="en-GB" sz="1600" dirty="0" err="1" smtClean="0"/>
              <a:t>prej</a:t>
            </a:r>
            <a:r>
              <a:rPr lang="en-GB" sz="1600" dirty="0" smtClean="0"/>
              <a:t> 100 Euro </a:t>
            </a:r>
            <a:r>
              <a:rPr lang="en-GB" sz="1600" dirty="0" err="1" smtClean="0"/>
              <a:t>është</a:t>
            </a:r>
            <a:r>
              <a:rPr lang="en-GB" sz="1600" dirty="0" smtClean="0"/>
              <a:t> </a:t>
            </a:r>
            <a:r>
              <a:rPr lang="en-GB" sz="1600" dirty="0" err="1" smtClean="0"/>
              <a:t>pak</a:t>
            </a:r>
            <a:r>
              <a:rPr lang="en-GB" sz="1600" dirty="0" smtClean="0"/>
              <a:t> </a:t>
            </a:r>
            <a:r>
              <a:rPr lang="en-GB" sz="1600" dirty="0" err="1" smtClean="0"/>
              <a:t>për</a:t>
            </a:r>
            <a:r>
              <a:rPr lang="en-GB" sz="1600" dirty="0" smtClean="0"/>
              <a:t> 4 persona,  </a:t>
            </a:r>
            <a:r>
              <a:rPr lang="en-GB" sz="1600" dirty="0" err="1" smtClean="0"/>
              <a:t>dhe</a:t>
            </a:r>
            <a:r>
              <a:rPr lang="en-GB" sz="1600" dirty="0" smtClean="0"/>
              <a:t> </a:t>
            </a:r>
            <a:r>
              <a:rPr lang="en-GB" sz="1600" dirty="0" err="1" smtClean="0"/>
              <a:t>automjeti</a:t>
            </a:r>
            <a:r>
              <a:rPr lang="en-GB" sz="1600" dirty="0" smtClean="0"/>
              <a:t> do </a:t>
            </a:r>
            <a:r>
              <a:rPr lang="en-GB" sz="1600" dirty="0" err="1" smtClean="0"/>
              <a:t>shoqërohej</a:t>
            </a:r>
            <a:r>
              <a:rPr lang="en-GB" sz="1600" dirty="0" smtClean="0"/>
              <a:t> </a:t>
            </a:r>
            <a:r>
              <a:rPr lang="en-GB" sz="1600" dirty="0" err="1" smtClean="0"/>
              <a:t>në</a:t>
            </a:r>
            <a:r>
              <a:rPr lang="en-GB" sz="1600" dirty="0" smtClean="0"/>
              <a:t> </a:t>
            </a:r>
            <a:r>
              <a:rPr lang="en-GB" sz="1600" dirty="0" err="1" smtClean="0"/>
              <a:t>komisariat</a:t>
            </a:r>
            <a:r>
              <a:rPr lang="en-GB" sz="1600" dirty="0" smtClean="0"/>
              <a:t>. </a:t>
            </a:r>
          </a:p>
          <a:p>
            <a:pPr algn="just"/>
            <a:r>
              <a:rPr lang="en-GB" sz="1600" dirty="0" err="1" smtClean="0"/>
              <a:t>Rrugës</a:t>
            </a:r>
            <a:r>
              <a:rPr lang="en-GB" sz="1600" dirty="0" smtClean="0"/>
              <a:t> </a:t>
            </a:r>
            <a:r>
              <a:rPr lang="en-GB" sz="1600" dirty="0" err="1" smtClean="0"/>
              <a:t>për</a:t>
            </a:r>
            <a:r>
              <a:rPr lang="en-GB" sz="1600" dirty="0" smtClean="0"/>
              <a:t> </a:t>
            </a:r>
            <a:r>
              <a:rPr lang="en-GB" sz="1600" dirty="0" err="1" smtClean="0"/>
              <a:t>në</a:t>
            </a:r>
            <a:r>
              <a:rPr lang="en-GB" sz="1600" dirty="0" smtClean="0"/>
              <a:t> </a:t>
            </a:r>
            <a:r>
              <a:rPr lang="en-GB" sz="1600" dirty="0" err="1" smtClean="0"/>
              <a:t>komisariat</a:t>
            </a:r>
            <a:r>
              <a:rPr lang="en-GB" sz="1600" dirty="0" smtClean="0"/>
              <a:t> </a:t>
            </a:r>
            <a:r>
              <a:rPr lang="en-GB" sz="1600" dirty="0" err="1" smtClean="0"/>
              <a:t>automjeti</a:t>
            </a:r>
            <a:r>
              <a:rPr lang="en-GB" sz="1600" dirty="0" smtClean="0"/>
              <a:t> </a:t>
            </a:r>
            <a:r>
              <a:rPr lang="en-GB" sz="1600" dirty="0" err="1" smtClean="0"/>
              <a:t>policisë</a:t>
            </a:r>
            <a:r>
              <a:rPr lang="en-GB" sz="1600" dirty="0" smtClean="0"/>
              <a:t> i </a:t>
            </a:r>
            <a:r>
              <a:rPr lang="en-GB" sz="1600" dirty="0" err="1" smtClean="0"/>
              <a:t>cili</a:t>
            </a:r>
            <a:r>
              <a:rPr lang="en-GB" sz="1600" dirty="0" smtClean="0"/>
              <a:t> </a:t>
            </a:r>
            <a:r>
              <a:rPr lang="en-GB" sz="1600" dirty="0" err="1" smtClean="0"/>
              <a:t>shoqëronte</a:t>
            </a:r>
            <a:r>
              <a:rPr lang="en-GB" sz="1600" dirty="0" smtClean="0"/>
              <a:t> </a:t>
            </a:r>
            <a:r>
              <a:rPr lang="en-GB" sz="1600" dirty="0" err="1" smtClean="0"/>
              <a:t>automjetin</a:t>
            </a:r>
            <a:r>
              <a:rPr lang="en-GB" sz="1600" dirty="0" smtClean="0"/>
              <a:t> e </a:t>
            </a:r>
            <a:r>
              <a:rPr lang="en-GB" sz="1600" dirty="0" err="1" smtClean="0"/>
              <a:t>shtetasit</a:t>
            </a:r>
            <a:r>
              <a:rPr lang="en-GB" sz="1600" dirty="0" smtClean="0"/>
              <a:t> S.R., </a:t>
            </a:r>
            <a:r>
              <a:rPr lang="en-GB" sz="1600" dirty="0" err="1" smtClean="0"/>
              <a:t>ka</a:t>
            </a:r>
            <a:r>
              <a:rPr lang="en-GB" sz="1600" dirty="0" smtClean="0"/>
              <a:t> </a:t>
            </a:r>
            <a:r>
              <a:rPr lang="en-GB" sz="1600" dirty="0" err="1" smtClean="0"/>
              <a:t>ndaluar</a:t>
            </a:r>
            <a:r>
              <a:rPr lang="en-GB" sz="1600" dirty="0" smtClean="0"/>
              <a:t> </a:t>
            </a:r>
            <a:r>
              <a:rPr lang="en-GB" sz="1600" dirty="0" err="1" smtClean="0"/>
              <a:t>përsëri</a:t>
            </a:r>
            <a:r>
              <a:rPr lang="en-GB" sz="1600" dirty="0" smtClean="0"/>
              <a:t> </a:t>
            </a:r>
            <a:r>
              <a:rPr lang="en-GB" sz="1600" dirty="0" err="1" smtClean="0"/>
              <a:t>mjetin</a:t>
            </a:r>
            <a:r>
              <a:rPr lang="en-GB" sz="1600" dirty="0" smtClean="0"/>
              <a:t> e </a:t>
            </a:r>
            <a:r>
              <a:rPr lang="en-GB" sz="1600" dirty="0" err="1" smtClean="0"/>
              <a:t>shtetasit</a:t>
            </a:r>
            <a:r>
              <a:rPr lang="en-GB" sz="1600" dirty="0" smtClean="0"/>
              <a:t> S.R </a:t>
            </a:r>
            <a:r>
              <a:rPr lang="en-GB" sz="1600" dirty="0" err="1" smtClean="0"/>
              <a:t>dhe</a:t>
            </a:r>
            <a:r>
              <a:rPr lang="en-GB" sz="1600" dirty="0" smtClean="0"/>
              <a:t> </a:t>
            </a:r>
            <a:r>
              <a:rPr lang="en-GB" sz="1600" dirty="0" err="1" smtClean="0"/>
              <a:t>pasi</a:t>
            </a:r>
            <a:r>
              <a:rPr lang="en-GB" sz="1600" dirty="0" smtClean="0"/>
              <a:t> i </a:t>
            </a:r>
            <a:r>
              <a:rPr lang="en-GB" sz="1600" dirty="0" err="1" smtClean="0"/>
              <a:t>ka</a:t>
            </a:r>
            <a:r>
              <a:rPr lang="en-GB" sz="1600" dirty="0" smtClean="0"/>
              <a:t> </a:t>
            </a:r>
            <a:r>
              <a:rPr lang="en-GB" sz="1600" dirty="0" err="1" smtClean="0"/>
              <a:t>marrë</a:t>
            </a:r>
            <a:r>
              <a:rPr lang="en-GB" sz="1600" dirty="0" smtClean="0"/>
              <a:t> </a:t>
            </a:r>
            <a:r>
              <a:rPr lang="en-GB" sz="1600" dirty="0" err="1" smtClean="0"/>
              <a:t>shumën</a:t>
            </a:r>
            <a:r>
              <a:rPr lang="en-GB" sz="1600" dirty="0" smtClean="0"/>
              <a:t> e </a:t>
            </a:r>
            <a:r>
              <a:rPr lang="en-GB" sz="1600" dirty="0" err="1" smtClean="0"/>
              <a:t>ofruar</a:t>
            </a:r>
            <a:r>
              <a:rPr lang="en-GB" sz="1600" dirty="0" smtClean="0"/>
              <a:t> </a:t>
            </a:r>
            <a:r>
              <a:rPr lang="en-GB" sz="1600" dirty="0" err="1" smtClean="0"/>
              <a:t>në</a:t>
            </a:r>
            <a:r>
              <a:rPr lang="en-GB" sz="1600" dirty="0" smtClean="0"/>
              <a:t> </a:t>
            </a:r>
            <a:r>
              <a:rPr lang="en-GB" sz="1600" dirty="0" err="1" smtClean="0"/>
              <a:t>fillim</a:t>
            </a:r>
            <a:r>
              <a:rPr lang="en-GB" sz="1600" dirty="0" smtClean="0"/>
              <a:t> </a:t>
            </a:r>
            <a:r>
              <a:rPr lang="en-GB" sz="1600" dirty="0" err="1" smtClean="0"/>
              <a:t>prej</a:t>
            </a:r>
            <a:r>
              <a:rPr lang="en-GB" sz="1600" dirty="0" smtClean="0"/>
              <a:t> 100 Euro, e </a:t>
            </a:r>
            <a:r>
              <a:rPr lang="en-GB" sz="1600" dirty="0" err="1" smtClean="0"/>
              <a:t>ka</a:t>
            </a:r>
            <a:r>
              <a:rPr lang="en-GB" sz="1600" dirty="0" smtClean="0"/>
              <a:t> </a:t>
            </a:r>
            <a:r>
              <a:rPr lang="en-GB" sz="1600" dirty="0" err="1" smtClean="0"/>
              <a:t>lejuar</a:t>
            </a:r>
            <a:r>
              <a:rPr lang="en-GB" sz="1600" dirty="0" smtClean="0"/>
              <a:t> </a:t>
            </a:r>
            <a:r>
              <a:rPr lang="en-GB" sz="1600" dirty="0" err="1" smtClean="0"/>
              <a:t>të</a:t>
            </a:r>
            <a:r>
              <a:rPr lang="en-GB" sz="1600" dirty="0" smtClean="0"/>
              <a:t> </a:t>
            </a:r>
            <a:r>
              <a:rPr lang="en-GB" sz="1600" dirty="0" err="1" smtClean="0"/>
              <a:t>largohet</a:t>
            </a:r>
            <a:r>
              <a:rPr lang="en-GB" sz="1600" dirty="0" smtClean="0"/>
              <a:t>. </a:t>
            </a:r>
          </a:p>
          <a:p>
            <a:pPr algn="just"/>
            <a:r>
              <a:rPr lang="en-GB" sz="1600" dirty="0" err="1" smtClean="0"/>
              <a:t>Akuza</a:t>
            </a:r>
            <a:r>
              <a:rPr lang="en-GB" sz="1600" dirty="0" smtClean="0"/>
              <a:t> </a:t>
            </a:r>
            <a:r>
              <a:rPr lang="en-GB" sz="1600" dirty="0" err="1" smtClean="0"/>
              <a:t>ndaj</a:t>
            </a:r>
            <a:r>
              <a:rPr lang="en-GB" sz="1600" dirty="0" smtClean="0"/>
              <a:t> </a:t>
            </a:r>
            <a:r>
              <a:rPr lang="en-GB" sz="1600" dirty="0" err="1" smtClean="0"/>
              <a:t>punonjësëve</a:t>
            </a:r>
            <a:r>
              <a:rPr lang="en-GB" sz="1600" dirty="0" smtClean="0"/>
              <a:t> </a:t>
            </a:r>
            <a:r>
              <a:rPr lang="en-GB" sz="1600" dirty="0" err="1" smtClean="0"/>
              <a:t>të</a:t>
            </a:r>
            <a:r>
              <a:rPr lang="en-GB" sz="1600" dirty="0" smtClean="0"/>
              <a:t> </a:t>
            </a:r>
            <a:r>
              <a:rPr lang="en-GB" sz="1600" dirty="0" err="1" smtClean="0"/>
              <a:t>policisë</a:t>
            </a:r>
            <a:r>
              <a:rPr lang="en-GB" sz="1600" dirty="0" smtClean="0"/>
              <a:t> “</a:t>
            </a:r>
            <a:r>
              <a:rPr lang="en-GB" sz="1600" i="1" dirty="0" err="1" smtClean="0"/>
              <a:t>Korrupsion</a:t>
            </a:r>
            <a:r>
              <a:rPr lang="en-GB" sz="1600" i="1" dirty="0" smtClean="0"/>
              <a:t> </a:t>
            </a:r>
            <a:r>
              <a:rPr lang="en-GB" sz="1600" i="1" dirty="0" err="1" smtClean="0"/>
              <a:t>pasiv</a:t>
            </a:r>
            <a:r>
              <a:rPr lang="en-GB" sz="1600" i="1" dirty="0" smtClean="0"/>
              <a:t> </a:t>
            </a:r>
            <a:r>
              <a:rPr lang="en-GB" sz="1600" i="1" dirty="0" err="1" smtClean="0"/>
              <a:t>i</a:t>
            </a:r>
            <a:r>
              <a:rPr lang="en-GB" sz="1600" i="1" dirty="0" smtClean="0"/>
              <a:t> </a:t>
            </a:r>
            <a:r>
              <a:rPr lang="en-GB" sz="1600" i="1" dirty="0" err="1" smtClean="0"/>
              <a:t>personave</a:t>
            </a:r>
            <a:r>
              <a:rPr lang="en-GB" sz="1600" i="1" dirty="0" smtClean="0"/>
              <a:t> </a:t>
            </a:r>
            <a:r>
              <a:rPr lang="en-GB" sz="1600" i="1" dirty="0" err="1" smtClean="0"/>
              <a:t>që</a:t>
            </a:r>
            <a:r>
              <a:rPr lang="en-GB" sz="1600" i="1" dirty="0" smtClean="0"/>
              <a:t> </a:t>
            </a:r>
            <a:r>
              <a:rPr lang="en-GB" sz="1600" i="1" dirty="0" err="1" smtClean="0"/>
              <a:t>ushtrojnë</a:t>
            </a:r>
            <a:r>
              <a:rPr lang="en-GB" sz="1600" i="1" dirty="0" smtClean="0"/>
              <a:t> </a:t>
            </a:r>
            <a:r>
              <a:rPr lang="en-GB" sz="1600" i="1" dirty="0" err="1" smtClean="0"/>
              <a:t>funksione</a:t>
            </a:r>
            <a:r>
              <a:rPr lang="en-GB" sz="1600" i="1" dirty="0" smtClean="0"/>
              <a:t> </a:t>
            </a:r>
            <a:r>
              <a:rPr lang="en-GB" sz="1600" i="1" dirty="0" err="1" smtClean="0"/>
              <a:t>publike</a:t>
            </a:r>
            <a:r>
              <a:rPr lang="en-GB" sz="1600" i="1" dirty="0" smtClean="0"/>
              <a:t>”</a:t>
            </a:r>
            <a:r>
              <a:rPr lang="en-GB" sz="1600" dirty="0" smtClean="0"/>
              <a:t> e </a:t>
            </a:r>
            <a:r>
              <a:rPr lang="en-GB" sz="1600" dirty="0" err="1" smtClean="0"/>
              <a:t>kryer</a:t>
            </a:r>
            <a:r>
              <a:rPr lang="en-GB" sz="1600" dirty="0" smtClean="0"/>
              <a:t> </a:t>
            </a:r>
            <a:r>
              <a:rPr lang="en-GB" sz="1600" dirty="0" err="1" smtClean="0"/>
              <a:t>në</a:t>
            </a:r>
            <a:r>
              <a:rPr lang="en-GB" sz="1600" dirty="0" smtClean="0"/>
              <a:t> </a:t>
            </a:r>
            <a:r>
              <a:rPr lang="en-GB" sz="1600" dirty="0" err="1" smtClean="0"/>
              <a:t>bashkëpunim</a:t>
            </a:r>
            <a:r>
              <a:rPr lang="en-GB" sz="1600" dirty="0" smtClean="0"/>
              <a:t> N.259 – 25 </a:t>
            </a:r>
            <a:r>
              <a:rPr lang="en-GB" sz="1600" dirty="0" err="1" smtClean="0"/>
              <a:t>K.Penal</a:t>
            </a:r>
            <a:r>
              <a:rPr lang="en-GB" sz="1600" dirty="0" smtClean="0"/>
              <a:t>. </a:t>
            </a:r>
          </a:p>
          <a:p>
            <a:pPr marL="0" indent="0" algn="just">
              <a:buNone/>
            </a:pPr>
            <a:endParaRPr lang="en-GB" sz="1600" dirty="0"/>
          </a:p>
        </p:txBody>
      </p:sp>
      <p:sp>
        <p:nvSpPr>
          <p:cNvPr id="4" name="Slide Number Placeholder 3"/>
          <p:cNvSpPr>
            <a:spLocks noGrp="1"/>
          </p:cNvSpPr>
          <p:nvPr>
            <p:ph type="sldNum" sz="quarter" idx="15"/>
          </p:nvPr>
        </p:nvSpPr>
        <p:spPr/>
        <p:txBody>
          <a:bodyPr/>
          <a:lstStyle/>
          <a:p>
            <a:fld id="{B6F15528-21DE-4FAA-801E-634DDDAF4B2B}" type="slidenum">
              <a:rPr lang="en-US" smtClean="0"/>
              <a:pPr/>
              <a:t>25</a:t>
            </a:fld>
            <a:endParaRPr lang="en-US"/>
          </a:p>
        </p:txBody>
      </p:sp>
      <p:sp>
        <p:nvSpPr>
          <p:cNvPr id="5" name="Footer Placeholder 4"/>
          <p:cNvSpPr>
            <a:spLocks noGrp="1"/>
          </p:cNvSpPr>
          <p:nvPr>
            <p:ph type="ftr" sz="quarter" idx="16"/>
          </p:nvPr>
        </p:nvSpPr>
        <p:spPr/>
        <p:txBody>
          <a:bodyPr/>
          <a:lstStyle/>
          <a:p>
            <a:r>
              <a:rPr lang="en-US" smtClean="0"/>
              <a:t>S.Kllapi</a:t>
            </a:r>
            <a:endParaRPr lang="en-US"/>
          </a:p>
        </p:txBody>
      </p:sp>
    </p:spTree>
    <p:extLst>
      <p:ext uri="{BB962C8B-B14F-4D97-AF65-F5344CB8AC3E}">
        <p14:creationId xmlns:p14="http://schemas.microsoft.com/office/powerpoint/2010/main" val="211148740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err="1" smtClean="0"/>
              <a:t>Vendimet</a:t>
            </a:r>
            <a:r>
              <a:rPr lang="en-GB" dirty="0" smtClean="0"/>
              <a:t> e </a:t>
            </a:r>
            <a:r>
              <a:rPr lang="en-GB" dirty="0" err="1" smtClean="0"/>
              <a:t>Gjykatës</a:t>
            </a:r>
            <a:endParaRPr lang="en-GB" dirty="0"/>
          </a:p>
        </p:txBody>
      </p:sp>
      <p:sp>
        <p:nvSpPr>
          <p:cNvPr id="3" name="Content Placeholder 2"/>
          <p:cNvSpPr>
            <a:spLocks noGrp="1"/>
          </p:cNvSpPr>
          <p:nvPr>
            <p:ph sz="quarter" idx="1"/>
          </p:nvPr>
        </p:nvSpPr>
        <p:spPr/>
        <p:txBody>
          <a:bodyPr>
            <a:normAutofit fontScale="85000" lnSpcReduction="20000"/>
          </a:bodyPr>
          <a:lstStyle/>
          <a:p>
            <a:pPr algn="just"/>
            <a:r>
              <a:rPr lang="en-GB" dirty="0" err="1" smtClean="0"/>
              <a:t>Gjykata</a:t>
            </a:r>
            <a:r>
              <a:rPr lang="en-GB" dirty="0" smtClean="0"/>
              <a:t> e </a:t>
            </a:r>
            <a:r>
              <a:rPr lang="en-GB" dirty="0" err="1" smtClean="0"/>
              <a:t>Rrethit</a:t>
            </a:r>
            <a:r>
              <a:rPr lang="en-GB" dirty="0" smtClean="0"/>
              <a:t> </a:t>
            </a:r>
            <a:r>
              <a:rPr lang="en-GB" dirty="0" err="1" smtClean="0"/>
              <a:t>Gjyqësor</a:t>
            </a:r>
            <a:r>
              <a:rPr lang="en-GB" dirty="0" smtClean="0"/>
              <a:t> </a:t>
            </a:r>
            <a:r>
              <a:rPr lang="en-GB" dirty="0" err="1" smtClean="0"/>
              <a:t>Tiranë</a:t>
            </a:r>
            <a:r>
              <a:rPr lang="en-GB" dirty="0" smtClean="0"/>
              <a:t>, me </a:t>
            </a:r>
            <a:r>
              <a:rPr lang="en-GB" dirty="0" err="1" smtClean="0"/>
              <a:t>vendimin</a:t>
            </a:r>
            <a:r>
              <a:rPr lang="en-GB" dirty="0" smtClean="0"/>
              <a:t> </a:t>
            </a:r>
            <a:r>
              <a:rPr lang="en-GB" dirty="0" err="1" smtClean="0"/>
              <a:t>Nr</a:t>
            </a:r>
            <a:r>
              <a:rPr lang="en-GB" dirty="0" smtClean="0"/>
              <a:t>. 462 </a:t>
            </a:r>
            <a:r>
              <a:rPr lang="en-GB" dirty="0" err="1" smtClean="0"/>
              <a:t>datë</a:t>
            </a:r>
            <a:r>
              <a:rPr lang="en-GB" dirty="0" smtClean="0"/>
              <a:t> 05 </a:t>
            </a:r>
            <a:r>
              <a:rPr lang="en-GB" dirty="0" err="1" smtClean="0"/>
              <a:t>Maj</a:t>
            </a:r>
            <a:r>
              <a:rPr lang="en-GB" dirty="0" smtClean="0"/>
              <a:t> 2006 </a:t>
            </a:r>
            <a:r>
              <a:rPr lang="en-GB" dirty="0" err="1" smtClean="0"/>
              <a:t>ka</a:t>
            </a:r>
            <a:r>
              <a:rPr lang="en-GB" dirty="0" smtClean="0"/>
              <a:t> </a:t>
            </a:r>
            <a:r>
              <a:rPr lang="en-GB" dirty="0" err="1" smtClean="0"/>
              <a:t>vendosur</a:t>
            </a:r>
            <a:r>
              <a:rPr lang="en-GB" dirty="0" smtClean="0"/>
              <a:t> </a:t>
            </a:r>
            <a:r>
              <a:rPr lang="en-GB" dirty="0" err="1" smtClean="0"/>
              <a:t>të</a:t>
            </a:r>
            <a:r>
              <a:rPr lang="en-GB" dirty="0" smtClean="0"/>
              <a:t> </a:t>
            </a:r>
            <a:r>
              <a:rPr lang="en-GB" dirty="0" err="1" smtClean="0"/>
              <a:t>deklarojë</a:t>
            </a:r>
            <a:r>
              <a:rPr lang="en-GB" dirty="0" smtClean="0"/>
              <a:t> </a:t>
            </a:r>
            <a:r>
              <a:rPr lang="en-GB" dirty="0" err="1" smtClean="0"/>
              <a:t>fajtorë</a:t>
            </a:r>
            <a:r>
              <a:rPr lang="en-GB" dirty="0" smtClean="0"/>
              <a:t> </a:t>
            </a:r>
            <a:r>
              <a:rPr lang="en-GB" dirty="0" err="1" smtClean="0"/>
              <a:t>të</a:t>
            </a:r>
            <a:r>
              <a:rPr lang="en-GB" dirty="0" smtClean="0"/>
              <a:t> </a:t>
            </a:r>
            <a:r>
              <a:rPr lang="en-GB" dirty="0" err="1" smtClean="0"/>
              <a:t>pandehurin</a:t>
            </a:r>
            <a:r>
              <a:rPr lang="en-GB" dirty="0" smtClean="0"/>
              <a:t> K.V. </a:t>
            </a:r>
            <a:r>
              <a:rPr lang="en-GB" dirty="0" err="1" smtClean="0"/>
              <a:t>për</a:t>
            </a:r>
            <a:r>
              <a:rPr lang="en-GB" dirty="0" smtClean="0"/>
              <a:t> </a:t>
            </a:r>
            <a:r>
              <a:rPr lang="en-GB" dirty="0" err="1" smtClean="0"/>
              <a:t>veprën</a:t>
            </a:r>
            <a:r>
              <a:rPr lang="en-GB" dirty="0" smtClean="0"/>
              <a:t> </a:t>
            </a:r>
            <a:r>
              <a:rPr lang="en-GB" dirty="0" err="1" smtClean="0"/>
              <a:t>penale</a:t>
            </a:r>
            <a:r>
              <a:rPr lang="en-GB" dirty="0" smtClean="0"/>
              <a:t> </a:t>
            </a:r>
            <a:r>
              <a:rPr lang="en-GB" dirty="0" err="1" smtClean="0"/>
              <a:t>të</a:t>
            </a:r>
            <a:r>
              <a:rPr lang="en-GB" dirty="0" smtClean="0"/>
              <a:t> “</a:t>
            </a:r>
            <a:r>
              <a:rPr lang="en-GB" i="1" dirty="0" err="1" smtClean="0"/>
              <a:t>Vjedhjes</a:t>
            </a:r>
            <a:r>
              <a:rPr lang="en-GB" i="1" dirty="0" smtClean="0"/>
              <a:t> duke </a:t>
            </a:r>
            <a:r>
              <a:rPr lang="en-GB" i="1" dirty="0" err="1" smtClean="0"/>
              <a:t>shpërdoruar</a:t>
            </a:r>
            <a:r>
              <a:rPr lang="en-GB" i="1" dirty="0" smtClean="0"/>
              <a:t> </a:t>
            </a:r>
            <a:r>
              <a:rPr lang="en-GB" i="1" dirty="0" err="1" smtClean="0"/>
              <a:t>detyrën</a:t>
            </a:r>
            <a:r>
              <a:rPr lang="en-GB" dirty="0" smtClean="0"/>
              <a:t>” </a:t>
            </a:r>
            <a:r>
              <a:rPr lang="en-GB" dirty="0" err="1" smtClean="0"/>
              <a:t>parashikuar</a:t>
            </a:r>
            <a:r>
              <a:rPr lang="en-GB" dirty="0" smtClean="0"/>
              <a:t> </a:t>
            </a:r>
            <a:r>
              <a:rPr lang="en-GB" dirty="0" err="1" smtClean="0"/>
              <a:t>nga</a:t>
            </a:r>
            <a:r>
              <a:rPr lang="en-GB" dirty="0" smtClean="0"/>
              <a:t> </a:t>
            </a:r>
            <a:r>
              <a:rPr lang="en-GB" dirty="0" err="1" smtClean="0"/>
              <a:t>neni</a:t>
            </a:r>
            <a:r>
              <a:rPr lang="en-GB" dirty="0" smtClean="0"/>
              <a:t> 135 I </a:t>
            </a:r>
            <a:r>
              <a:rPr lang="en-GB" dirty="0" err="1" smtClean="0"/>
              <a:t>K.Penal</a:t>
            </a:r>
            <a:r>
              <a:rPr lang="en-GB" dirty="0" smtClean="0"/>
              <a:t>, </a:t>
            </a:r>
            <a:r>
              <a:rPr lang="en-GB" dirty="0" err="1" smtClean="0"/>
              <a:t>dhe</a:t>
            </a:r>
            <a:r>
              <a:rPr lang="en-GB" dirty="0" smtClean="0"/>
              <a:t> </a:t>
            </a:r>
            <a:r>
              <a:rPr lang="en-GB" dirty="0" err="1" smtClean="0"/>
              <a:t>të</a:t>
            </a:r>
            <a:r>
              <a:rPr lang="en-GB" dirty="0" smtClean="0"/>
              <a:t> </a:t>
            </a:r>
            <a:r>
              <a:rPr lang="en-GB" dirty="0" err="1" smtClean="0"/>
              <a:t>pandehurit</a:t>
            </a:r>
            <a:r>
              <a:rPr lang="en-GB" dirty="0" smtClean="0"/>
              <a:t> e </a:t>
            </a:r>
            <a:r>
              <a:rPr lang="en-GB" dirty="0" err="1" smtClean="0"/>
              <a:t>tjerë</a:t>
            </a:r>
            <a:r>
              <a:rPr lang="en-GB" dirty="0" smtClean="0"/>
              <a:t> D.G., Y.K., S.D, </a:t>
            </a:r>
            <a:r>
              <a:rPr lang="en-GB" dirty="0" err="1" smtClean="0"/>
              <a:t>për</a:t>
            </a:r>
            <a:r>
              <a:rPr lang="en-GB" dirty="0" smtClean="0"/>
              <a:t> </a:t>
            </a:r>
            <a:r>
              <a:rPr lang="en-GB" dirty="0" err="1" smtClean="0"/>
              <a:t>veprën</a:t>
            </a:r>
            <a:r>
              <a:rPr lang="en-GB" dirty="0" smtClean="0"/>
              <a:t> </a:t>
            </a:r>
            <a:r>
              <a:rPr lang="en-GB" dirty="0" err="1" smtClean="0"/>
              <a:t>penale</a:t>
            </a:r>
            <a:r>
              <a:rPr lang="en-GB" dirty="0" smtClean="0"/>
              <a:t> </a:t>
            </a:r>
            <a:r>
              <a:rPr lang="en-GB" dirty="0" err="1" smtClean="0"/>
              <a:t>të</a:t>
            </a:r>
            <a:r>
              <a:rPr lang="en-GB" dirty="0" smtClean="0"/>
              <a:t> “</a:t>
            </a:r>
            <a:r>
              <a:rPr lang="en-GB" i="1" dirty="0" err="1" smtClean="0"/>
              <a:t>Moskallëzimit</a:t>
            </a:r>
            <a:r>
              <a:rPr lang="en-GB" i="1" dirty="0" smtClean="0"/>
              <a:t> </a:t>
            </a:r>
            <a:r>
              <a:rPr lang="en-GB" i="1" dirty="0" err="1" smtClean="0"/>
              <a:t>të</a:t>
            </a:r>
            <a:r>
              <a:rPr lang="en-GB" i="1" dirty="0" smtClean="0"/>
              <a:t> </a:t>
            </a:r>
            <a:r>
              <a:rPr lang="en-GB" i="1" dirty="0" err="1" smtClean="0"/>
              <a:t>krimit</a:t>
            </a:r>
            <a:r>
              <a:rPr lang="en-GB" dirty="0" smtClean="0"/>
              <a:t>” </a:t>
            </a:r>
            <a:r>
              <a:rPr lang="en-GB" dirty="0" err="1" smtClean="0"/>
              <a:t>parashikuar</a:t>
            </a:r>
            <a:r>
              <a:rPr lang="en-GB" dirty="0" smtClean="0"/>
              <a:t> </a:t>
            </a:r>
            <a:r>
              <a:rPr lang="en-GB" dirty="0" err="1" smtClean="0"/>
              <a:t>nga</a:t>
            </a:r>
            <a:r>
              <a:rPr lang="en-GB" dirty="0" smtClean="0"/>
              <a:t> </a:t>
            </a:r>
            <a:r>
              <a:rPr lang="en-GB" dirty="0" err="1" smtClean="0"/>
              <a:t>neni</a:t>
            </a:r>
            <a:r>
              <a:rPr lang="en-GB" dirty="0" smtClean="0"/>
              <a:t> 300 I </a:t>
            </a:r>
            <a:r>
              <a:rPr lang="en-GB" dirty="0" err="1" smtClean="0"/>
              <a:t>K.Penal</a:t>
            </a:r>
            <a:r>
              <a:rPr lang="en-GB" dirty="0" smtClean="0"/>
              <a:t>. </a:t>
            </a:r>
          </a:p>
          <a:p>
            <a:pPr algn="just"/>
            <a:r>
              <a:rPr lang="en-GB" dirty="0" err="1" smtClean="0"/>
              <a:t>Gjykata</a:t>
            </a:r>
            <a:r>
              <a:rPr lang="en-GB" dirty="0" smtClean="0"/>
              <a:t> e </a:t>
            </a:r>
            <a:r>
              <a:rPr lang="en-GB" dirty="0" err="1" smtClean="0"/>
              <a:t>Apelit</a:t>
            </a:r>
            <a:r>
              <a:rPr lang="en-GB" dirty="0" smtClean="0"/>
              <a:t> </a:t>
            </a:r>
            <a:r>
              <a:rPr lang="en-GB" dirty="0" err="1" smtClean="0"/>
              <a:t>Tiranë</a:t>
            </a:r>
            <a:r>
              <a:rPr lang="en-GB" dirty="0" smtClean="0"/>
              <a:t>, me </a:t>
            </a:r>
            <a:r>
              <a:rPr lang="en-GB" dirty="0" err="1" smtClean="0"/>
              <a:t>vendimin</a:t>
            </a:r>
            <a:r>
              <a:rPr lang="en-GB" dirty="0" smtClean="0"/>
              <a:t> </a:t>
            </a:r>
            <a:r>
              <a:rPr lang="en-GB" dirty="0" err="1" smtClean="0"/>
              <a:t>Nr</a:t>
            </a:r>
            <a:r>
              <a:rPr lang="en-GB" dirty="0" smtClean="0"/>
              <a:t>. 432 </a:t>
            </a:r>
            <a:r>
              <a:rPr lang="en-GB" dirty="0" err="1" smtClean="0"/>
              <a:t>datë</a:t>
            </a:r>
            <a:r>
              <a:rPr lang="en-GB" dirty="0" smtClean="0"/>
              <a:t> 01 </a:t>
            </a:r>
            <a:r>
              <a:rPr lang="en-GB" dirty="0" err="1" smtClean="0"/>
              <a:t>Qershor</a:t>
            </a:r>
            <a:r>
              <a:rPr lang="en-GB" dirty="0" smtClean="0"/>
              <a:t> 2007 </a:t>
            </a:r>
            <a:r>
              <a:rPr lang="en-GB" dirty="0" err="1" smtClean="0"/>
              <a:t>ka</a:t>
            </a:r>
            <a:r>
              <a:rPr lang="en-GB" dirty="0" smtClean="0"/>
              <a:t> </a:t>
            </a:r>
            <a:r>
              <a:rPr lang="en-GB" dirty="0" err="1" smtClean="0"/>
              <a:t>vendosur</a:t>
            </a:r>
            <a:r>
              <a:rPr lang="en-GB" dirty="0" smtClean="0"/>
              <a:t> “</a:t>
            </a:r>
            <a:r>
              <a:rPr lang="en-GB" dirty="0" err="1" smtClean="0"/>
              <a:t>Lënien</a:t>
            </a:r>
            <a:r>
              <a:rPr lang="en-GB" dirty="0" smtClean="0"/>
              <a:t> </a:t>
            </a:r>
            <a:r>
              <a:rPr lang="en-GB" dirty="0" err="1" smtClean="0"/>
              <a:t>në</a:t>
            </a:r>
            <a:r>
              <a:rPr lang="en-GB" dirty="0" smtClean="0"/>
              <a:t> </a:t>
            </a:r>
            <a:r>
              <a:rPr lang="en-GB" dirty="0" err="1" smtClean="0"/>
              <a:t>fuqi</a:t>
            </a:r>
            <a:r>
              <a:rPr lang="en-GB" dirty="0" smtClean="0"/>
              <a:t> </a:t>
            </a:r>
            <a:r>
              <a:rPr lang="en-GB" dirty="0" err="1" smtClean="0"/>
              <a:t>të</a:t>
            </a:r>
            <a:r>
              <a:rPr lang="en-GB" dirty="0" smtClean="0"/>
              <a:t> </a:t>
            </a:r>
            <a:r>
              <a:rPr lang="en-GB" dirty="0" err="1" smtClean="0"/>
              <a:t>vendimit</a:t>
            </a:r>
            <a:r>
              <a:rPr lang="en-GB" dirty="0" smtClean="0"/>
              <a:t>”. </a:t>
            </a:r>
          </a:p>
          <a:p>
            <a:pPr algn="just"/>
            <a:r>
              <a:rPr lang="en-GB" dirty="0" err="1" smtClean="0"/>
              <a:t>Kolegji</a:t>
            </a:r>
            <a:r>
              <a:rPr lang="en-GB" dirty="0" smtClean="0"/>
              <a:t> Penal </a:t>
            </a:r>
            <a:r>
              <a:rPr lang="en-GB" dirty="0" err="1" smtClean="0"/>
              <a:t>i</a:t>
            </a:r>
            <a:r>
              <a:rPr lang="en-GB" dirty="0" smtClean="0"/>
              <a:t> </a:t>
            </a:r>
            <a:r>
              <a:rPr lang="en-GB" dirty="0" err="1" smtClean="0"/>
              <a:t>Gjykatës</a:t>
            </a:r>
            <a:r>
              <a:rPr lang="en-GB" dirty="0" smtClean="0"/>
              <a:t> </a:t>
            </a:r>
            <a:r>
              <a:rPr lang="en-GB" dirty="0" err="1" smtClean="0"/>
              <a:t>së</a:t>
            </a:r>
            <a:r>
              <a:rPr lang="en-GB" dirty="0" smtClean="0"/>
              <a:t> </a:t>
            </a:r>
            <a:r>
              <a:rPr lang="en-GB" dirty="0" err="1" smtClean="0"/>
              <a:t>Lartë</a:t>
            </a:r>
            <a:r>
              <a:rPr lang="en-GB" dirty="0" smtClean="0"/>
              <a:t> me </a:t>
            </a:r>
            <a:r>
              <a:rPr lang="en-GB" dirty="0" err="1" smtClean="0"/>
              <a:t>vendimin</a:t>
            </a:r>
            <a:r>
              <a:rPr lang="en-GB" dirty="0" smtClean="0"/>
              <a:t> </a:t>
            </a:r>
            <a:r>
              <a:rPr lang="en-GB" dirty="0" err="1" smtClean="0"/>
              <a:t>Nr</a:t>
            </a:r>
            <a:r>
              <a:rPr lang="en-GB" dirty="0" smtClean="0"/>
              <a:t>. 1 </a:t>
            </a:r>
            <a:r>
              <a:rPr lang="en-GB" dirty="0" err="1" smtClean="0"/>
              <a:t>datë</a:t>
            </a:r>
            <a:r>
              <a:rPr lang="en-GB" dirty="0" smtClean="0"/>
              <a:t> 13 </a:t>
            </a:r>
            <a:r>
              <a:rPr lang="en-GB" dirty="0" err="1" smtClean="0"/>
              <a:t>Janar</a:t>
            </a:r>
            <a:r>
              <a:rPr lang="en-GB" dirty="0" smtClean="0"/>
              <a:t> 2010, </a:t>
            </a:r>
            <a:r>
              <a:rPr lang="en-GB" dirty="0" err="1" smtClean="0"/>
              <a:t>ka</a:t>
            </a:r>
            <a:r>
              <a:rPr lang="en-GB" dirty="0" smtClean="0"/>
              <a:t> </a:t>
            </a:r>
            <a:r>
              <a:rPr lang="en-GB" dirty="0" err="1" smtClean="0"/>
              <a:t>vendosur</a:t>
            </a:r>
            <a:r>
              <a:rPr lang="en-GB" dirty="0" smtClean="0"/>
              <a:t> “</a:t>
            </a:r>
            <a:r>
              <a:rPr lang="en-GB" i="1" dirty="0" err="1" smtClean="0"/>
              <a:t>Ndryshimin</a:t>
            </a:r>
            <a:r>
              <a:rPr lang="en-GB" i="1" dirty="0" smtClean="0"/>
              <a:t> e </a:t>
            </a:r>
            <a:r>
              <a:rPr lang="en-GB" i="1" dirty="0" err="1" smtClean="0"/>
              <a:t>vendimit</a:t>
            </a:r>
            <a:r>
              <a:rPr lang="en-GB" i="1" dirty="0" smtClean="0"/>
              <a:t> </a:t>
            </a:r>
            <a:r>
              <a:rPr lang="en-GB" i="1" dirty="0" err="1" smtClean="0"/>
              <a:t>dhe</a:t>
            </a:r>
            <a:r>
              <a:rPr lang="en-GB" i="1" dirty="0" smtClean="0"/>
              <a:t> </a:t>
            </a:r>
            <a:r>
              <a:rPr lang="en-GB" i="1" dirty="0" err="1" smtClean="0"/>
              <a:t>deklarimin</a:t>
            </a:r>
            <a:r>
              <a:rPr lang="en-GB" i="1" dirty="0" smtClean="0"/>
              <a:t> </a:t>
            </a:r>
            <a:r>
              <a:rPr lang="en-GB" i="1" dirty="0" err="1" smtClean="0"/>
              <a:t>fajtorë</a:t>
            </a:r>
            <a:r>
              <a:rPr lang="en-GB" i="1" dirty="0" smtClean="0"/>
              <a:t> </a:t>
            </a:r>
            <a:r>
              <a:rPr lang="en-GB" i="1" dirty="0" err="1" smtClean="0"/>
              <a:t>të</a:t>
            </a:r>
            <a:r>
              <a:rPr lang="en-GB" i="1" dirty="0" smtClean="0"/>
              <a:t> </a:t>
            </a:r>
            <a:r>
              <a:rPr lang="en-GB" i="1" dirty="0" err="1" smtClean="0"/>
              <a:t>të</a:t>
            </a:r>
            <a:r>
              <a:rPr lang="en-GB" i="1" dirty="0" smtClean="0"/>
              <a:t> </a:t>
            </a:r>
            <a:r>
              <a:rPr lang="en-GB" i="1" dirty="0" err="1" smtClean="0"/>
              <a:t>katër</a:t>
            </a:r>
            <a:r>
              <a:rPr lang="en-GB" i="1" dirty="0" smtClean="0"/>
              <a:t> </a:t>
            </a:r>
            <a:r>
              <a:rPr lang="en-GB" i="1" dirty="0" err="1" smtClean="0"/>
              <a:t>të</a:t>
            </a:r>
            <a:r>
              <a:rPr lang="en-GB" i="1" dirty="0" smtClean="0"/>
              <a:t> </a:t>
            </a:r>
            <a:r>
              <a:rPr lang="en-GB" i="1" dirty="0" err="1" smtClean="0"/>
              <a:t>pandehurve</a:t>
            </a:r>
            <a:r>
              <a:rPr lang="en-GB" i="1" dirty="0" smtClean="0"/>
              <a:t> </a:t>
            </a:r>
            <a:r>
              <a:rPr lang="en-GB" i="1" dirty="0" err="1" smtClean="0"/>
              <a:t>për</a:t>
            </a:r>
            <a:r>
              <a:rPr lang="en-GB" i="1" dirty="0" smtClean="0"/>
              <a:t> </a:t>
            </a:r>
            <a:r>
              <a:rPr lang="en-GB" i="1" dirty="0" err="1" smtClean="0"/>
              <a:t>veprën</a:t>
            </a:r>
            <a:r>
              <a:rPr lang="en-GB" i="1" dirty="0" smtClean="0"/>
              <a:t> </a:t>
            </a:r>
            <a:r>
              <a:rPr lang="en-GB" i="1" dirty="0" err="1" smtClean="0"/>
              <a:t>penale</a:t>
            </a:r>
            <a:r>
              <a:rPr lang="en-GB" i="1" dirty="0" smtClean="0"/>
              <a:t> </a:t>
            </a:r>
            <a:r>
              <a:rPr lang="en-GB" i="1" dirty="0" err="1" smtClean="0"/>
              <a:t>të</a:t>
            </a:r>
            <a:r>
              <a:rPr lang="en-GB" i="1" dirty="0" smtClean="0"/>
              <a:t> 135-25 </a:t>
            </a:r>
            <a:r>
              <a:rPr lang="en-GB" i="1" dirty="0" err="1" smtClean="0"/>
              <a:t>të</a:t>
            </a:r>
            <a:r>
              <a:rPr lang="en-GB" i="1" dirty="0" smtClean="0"/>
              <a:t> </a:t>
            </a:r>
            <a:r>
              <a:rPr lang="en-GB" i="1" dirty="0" err="1" smtClean="0"/>
              <a:t>Kodit</a:t>
            </a:r>
            <a:r>
              <a:rPr lang="en-GB" i="1" dirty="0" smtClean="0"/>
              <a:t> Penal.” “…</a:t>
            </a:r>
            <a:r>
              <a:rPr lang="en-GB" b="1" i="1" dirty="0" err="1" smtClean="0"/>
              <a:t>tek</a:t>
            </a:r>
            <a:r>
              <a:rPr lang="en-GB" b="1" i="1" dirty="0" smtClean="0"/>
              <a:t> </a:t>
            </a:r>
            <a:r>
              <a:rPr lang="en-GB" b="1" i="1" dirty="0" err="1" smtClean="0"/>
              <a:t>vepra</a:t>
            </a:r>
            <a:r>
              <a:rPr lang="en-GB" b="1" i="1" dirty="0" smtClean="0"/>
              <a:t> </a:t>
            </a:r>
            <a:r>
              <a:rPr lang="en-GB" b="1" i="1" dirty="0" err="1" smtClean="0"/>
              <a:t>penale</a:t>
            </a:r>
            <a:r>
              <a:rPr lang="en-GB" b="1" i="1" dirty="0" smtClean="0"/>
              <a:t> e </a:t>
            </a:r>
            <a:r>
              <a:rPr lang="en-GB" b="1" i="1" dirty="0" err="1" smtClean="0"/>
              <a:t>korrupsionit</a:t>
            </a:r>
            <a:r>
              <a:rPr lang="en-GB" b="1" i="1" dirty="0" smtClean="0"/>
              <a:t> </a:t>
            </a:r>
            <a:r>
              <a:rPr lang="en-GB" b="1" i="1" dirty="0" err="1" smtClean="0"/>
              <a:t>pasiv</a:t>
            </a:r>
            <a:r>
              <a:rPr lang="en-GB" b="1" i="1" dirty="0" smtClean="0"/>
              <a:t>, </a:t>
            </a:r>
            <a:r>
              <a:rPr lang="en-GB" b="1" i="1" dirty="0" err="1" smtClean="0"/>
              <a:t>subjektet</a:t>
            </a:r>
            <a:r>
              <a:rPr lang="en-GB" b="1" i="1" dirty="0" smtClean="0"/>
              <a:t> e </a:t>
            </a:r>
            <a:r>
              <a:rPr lang="en-GB" b="1" i="1" dirty="0" err="1" smtClean="0"/>
              <a:t>posaçëm</a:t>
            </a:r>
            <a:r>
              <a:rPr lang="en-GB" b="1" i="1" dirty="0" smtClean="0"/>
              <a:t> me </a:t>
            </a:r>
            <a:r>
              <a:rPr lang="en-GB" b="1" i="1" dirty="0" err="1" smtClean="0"/>
              <a:t>veprimet</a:t>
            </a:r>
            <a:r>
              <a:rPr lang="en-GB" b="1" i="1" dirty="0" smtClean="0"/>
              <a:t> e tyre, </a:t>
            </a:r>
            <a:r>
              <a:rPr lang="en-GB" b="1" i="1" dirty="0" err="1" smtClean="0"/>
              <a:t>sjellin</a:t>
            </a:r>
            <a:r>
              <a:rPr lang="en-GB" b="1" i="1" dirty="0" smtClean="0"/>
              <a:t> </a:t>
            </a:r>
            <a:r>
              <a:rPr lang="en-GB" b="1" i="1" dirty="0" err="1" smtClean="0"/>
              <a:t>si</a:t>
            </a:r>
            <a:r>
              <a:rPr lang="en-GB" b="1" i="1" dirty="0" smtClean="0"/>
              <a:t> </a:t>
            </a:r>
            <a:r>
              <a:rPr lang="en-GB" b="1" i="1" dirty="0" err="1" smtClean="0"/>
              <a:t>pasojë</a:t>
            </a:r>
            <a:r>
              <a:rPr lang="en-GB" b="1" i="1" dirty="0" smtClean="0"/>
              <a:t> </a:t>
            </a:r>
            <a:r>
              <a:rPr lang="en-GB" b="1" i="1" dirty="0" err="1" smtClean="0"/>
              <a:t>dëm</a:t>
            </a:r>
            <a:r>
              <a:rPr lang="en-GB" b="1" i="1" dirty="0" smtClean="0"/>
              <a:t> </a:t>
            </a:r>
            <a:r>
              <a:rPr lang="en-GB" b="1" i="1" dirty="0" err="1" smtClean="0"/>
              <a:t>në</a:t>
            </a:r>
            <a:r>
              <a:rPr lang="en-GB" b="1" i="1" dirty="0" smtClean="0"/>
              <a:t> </a:t>
            </a:r>
            <a:r>
              <a:rPr lang="en-GB" b="1" i="1" dirty="0" err="1" smtClean="0"/>
              <a:t>zbatimin</a:t>
            </a:r>
            <a:r>
              <a:rPr lang="en-GB" b="1" i="1" dirty="0" smtClean="0"/>
              <a:t> e </a:t>
            </a:r>
            <a:r>
              <a:rPr lang="en-GB" b="1" i="1" dirty="0" err="1" smtClean="0"/>
              <a:t>detyrës</a:t>
            </a:r>
            <a:r>
              <a:rPr lang="en-GB" b="1" i="1" dirty="0" smtClean="0"/>
              <a:t>, </a:t>
            </a:r>
            <a:r>
              <a:rPr lang="en-GB" b="1" i="1" dirty="0" err="1" smtClean="0"/>
              <a:t>ndërkohë</a:t>
            </a:r>
            <a:r>
              <a:rPr lang="en-GB" b="1" i="1" dirty="0" smtClean="0"/>
              <a:t> </a:t>
            </a:r>
            <a:r>
              <a:rPr lang="en-GB" b="1" i="1" dirty="0" err="1" smtClean="0"/>
              <a:t>që</a:t>
            </a:r>
            <a:r>
              <a:rPr lang="en-GB" b="1" i="1" dirty="0" smtClean="0"/>
              <a:t> </a:t>
            </a:r>
            <a:r>
              <a:rPr lang="en-GB" b="1" i="1" dirty="0" err="1" smtClean="0"/>
              <a:t>në</a:t>
            </a:r>
            <a:r>
              <a:rPr lang="en-GB" b="1" i="1" dirty="0" smtClean="0"/>
              <a:t> </a:t>
            </a:r>
            <a:r>
              <a:rPr lang="en-GB" b="1" i="1" dirty="0" err="1" smtClean="0"/>
              <a:t>rastin</a:t>
            </a:r>
            <a:r>
              <a:rPr lang="en-GB" b="1" i="1" dirty="0" smtClean="0"/>
              <a:t> </a:t>
            </a:r>
            <a:r>
              <a:rPr lang="en-GB" b="1" i="1" dirty="0" err="1" smtClean="0"/>
              <a:t>konkret</a:t>
            </a:r>
            <a:r>
              <a:rPr lang="en-GB" b="1" i="1" dirty="0" smtClean="0"/>
              <a:t> </a:t>
            </a:r>
            <a:r>
              <a:rPr lang="en-GB" b="1" i="1" dirty="0" err="1" smtClean="0"/>
              <a:t>ngjarja</a:t>
            </a:r>
            <a:r>
              <a:rPr lang="en-GB" b="1" i="1" dirty="0" smtClean="0"/>
              <a:t> </a:t>
            </a:r>
            <a:r>
              <a:rPr lang="en-GB" b="1" i="1" dirty="0" err="1" smtClean="0"/>
              <a:t>nuk</a:t>
            </a:r>
            <a:r>
              <a:rPr lang="en-GB" b="1" i="1" dirty="0" smtClean="0"/>
              <a:t> </a:t>
            </a:r>
            <a:r>
              <a:rPr lang="en-GB" b="1" i="1" dirty="0" err="1" smtClean="0"/>
              <a:t>ka</a:t>
            </a:r>
            <a:r>
              <a:rPr lang="en-GB" b="1" i="1" dirty="0" smtClean="0"/>
              <a:t> </a:t>
            </a:r>
            <a:r>
              <a:rPr lang="en-GB" b="1" i="1" dirty="0" err="1" smtClean="0"/>
              <a:t>ndodhur</a:t>
            </a:r>
            <a:r>
              <a:rPr lang="en-GB" b="1" i="1" dirty="0" smtClean="0"/>
              <a:t> </a:t>
            </a:r>
            <a:r>
              <a:rPr lang="en-GB" b="1" i="1" dirty="0" err="1" smtClean="0"/>
              <a:t>në</a:t>
            </a:r>
            <a:r>
              <a:rPr lang="en-GB" b="1" i="1" dirty="0" smtClean="0"/>
              <a:t> </a:t>
            </a:r>
            <a:r>
              <a:rPr lang="en-GB" b="1" i="1" dirty="0" err="1" smtClean="0"/>
              <a:t>zbatim</a:t>
            </a:r>
            <a:r>
              <a:rPr lang="en-GB" b="1" i="1" dirty="0" smtClean="0"/>
              <a:t> </a:t>
            </a:r>
            <a:r>
              <a:rPr lang="en-GB" b="1" i="1" dirty="0" err="1" smtClean="0"/>
              <a:t>të</a:t>
            </a:r>
            <a:r>
              <a:rPr lang="en-GB" b="1" i="1" dirty="0" smtClean="0"/>
              <a:t> </a:t>
            </a:r>
            <a:r>
              <a:rPr lang="en-GB" b="1" i="1" dirty="0" err="1" smtClean="0"/>
              <a:t>detyrës</a:t>
            </a:r>
            <a:r>
              <a:rPr lang="en-GB" i="1" dirty="0" smtClean="0"/>
              <a:t>”.</a:t>
            </a:r>
          </a:p>
          <a:p>
            <a:pPr marL="0" indent="0" algn="just">
              <a:buNone/>
            </a:pPr>
            <a:endParaRPr lang="en-GB" i="1" dirty="0" smtClean="0"/>
          </a:p>
          <a:p>
            <a:pPr algn="just"/>
            <a:endParaRPr lang="en-GB" dirty="0"/>
          </a:p>
          <a:p>
            <a:pPr algn="just"/>
            <a:endParaRPr lang="en-GB" dirty="0" smtClean="0"/>
          </a:p>
        </p:txBody>
      </p:sp>
      <p:sp>
        <p:nvSpPr>
          <p:cNvPr id="4" name="Slide Number Placeholder 3"/>
          <p:cNvSpPr>
            <a:spLocks noGrp="1"/>
          </p:cNvSpPr>
          <p:nvPr>
            <p:ph type="sldNum" sz="quarter" idx="15"/>
          </p:nvPr>
        </p:nvSpPr>
        <p:spPr/>
        <p:txBody>
          <a:bodyPr/>
          <a:lstStyle/>
          <a:p>
            <a:fld id="{B6F15528-21DE-4FAA-801E-634DDDAF4B2B}" type="slidenum">
              <a:rPr lang="en-US" smtClean="0"/>
              <a:pPr/>
              <a:t>26</a:t>
            </a:fld>
            <a:endParaRPr lang="en-US"/>
          </a:p>
        </p:txBody>
      </p:sp>
      <p:sp>
        <p:nvSpPr>
          <p:cNvPr id="5" name="Footer Placeholder 4"/>
          <p:cNvSpPr>
            <a:spLocks noGrp="1"/>
          </p:cNvSpPr>
          <p:nvPr>
            <p:ph type="ftr" sz="quarter" idx="16"/>
          </p:nvPr>
        </p:nvSpPr>
        <p:spPr/>
        <p:txBody>
          <a:bodyPr/>
          <a:lstStyle/>
          <a:p>
            <a:r>
              <a:rPr lang="en-US" smtClean="0"/>
              <a:t>S.Kllapi</a:t>
            </a:r>
            <a:endParaRPr lang="en-US"/>
          </a:p>
        </p:txBody>
      </p:sp>
    </p:spTree>
    <p:extLst>
      <p:ext uri="{BB962C8B-B14F-4D97-AF65-F5344CB8AC3E}">
        <p14:creationId xmlns:p14="http://schemas.microsoft.com/office/powerpoint/2010/main" val="307123396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935162"/>
          </a:xfrm>
        </p:spPr>
        <p:txBody>
          <a:bodyPr>
            <a:noAutofit/>
          </a:bodyPr>
          <a:lstStyle/>
          <a:p>
            <a:r>
              <a:rPr lang="en-GB" sz="3200" b="1" dirty="0" err="1">
                <a:latin typeface="Book Antiqua" panose="02040602050305030304" pitchFamily="18" charset="0"/>
              </a:rPr>
              <a:t>Neni</a:t>
            </a:r>
            <a:r>
              <a:rPr lang="en-GB" sz="3200" b="1" dirty="0">
                <a:latin typeface="Book Antiqua" panose="02040602050305030304" pitchFamily="18" charset="0"/>
              </a:rPr>
              <a:t> 244</a:t>
            </a:r>
            <a:br>
              <a:rPr lang="en-GB" sz="3200" b="1" dirty="0">
                <a:latin typeface="Book Antiqua" panose="02040602050305030304" pitchFamily="18" charset="0"/>
              </a:rPr>
            </a:br>
            <a:r>
              <a:rPr lang="en-GB" sz="3200" b="1" dirty="0" err="1">
                <a:latin typeface="Book Antiqua" panose="02040602050305030304" pitchFamily="18" charset="0"/>
              </a:rPr>
              <a:t>Korrupsioni</a:t>
            </a:r>
            <a:r>
              <a:rPr lang="en-GB" sz="3200" b="1" dirty="0">
                <a:latin typeface="Book Antiqua" panose="02040602050305030304" pitchFamily="18" charset="0"/>
              </a:rPr>
              <a:t> </a:t>
            </a:r>
            <a:r>
              <a:rPr lang="en-GB" sz="3200" b="1" dirty="0" err="1">
                <a:latin typeface="Book Antiqua" panose="02040602050305030304" pitchFamily="18" charset="0"/>
              </a:rPr>
              <a:t>aktiv</a:t>
            </a:r>
            <a:r>
              <a:rPr lang="en-GB" sz="3200" b="1" dirty="0">
                <a:latin typeface="Book Antiqua" panose="02040602050305030304" pitchFamily="18" charset="0"/>
              </a:rPr>
              <a:t> </a:t>
            </a:r>
            <a:r>
              <a:rPr lang="en-GB" sz="3200" b="1" dirty="0" err="1">
                <a:latin typeface="Book Antiqua" panose="02040602050305030304" pitchFamily="18" charset="0"/>
              </a:rPr>
              <a:t>i</a:t>
            </a:r>
            <a:r>
              <a:rPr lang="en-GB" sz="3200" b="1" dirty="0">
                <a:latin typeface="Book Antiqua" panose="02040602050305030304" pitchFamily="18" charset="0"/>
              </a:rPr>
              <a:t> </a:t>
            </a:r>
            <a:r>
              <a:rPr lang="en-GB" sz="3200" b="1" dirty="0" err="1">
                <a:latin typeface="Book Antiqua" panose="02040602050305030304" pitchFamily="18" charset="0"/>
              </a:rPr>
              <a:t>personave</a:t>
            </a:r>
            <a:r>
              <a:rPr lang="en-GB" sz="3200" b="1" dirty="0">
                <a:latin typeface="Book Antiqua" panose="02040602050305030304" pitchFamily="18" charset="0"/>
              </a:rPr>
              <a:t> </a:t>
            </a:r>
            <a:r>
              <a:rPr lang="en-GB" sz="3200" b="1" dirty="0" err="1">
                <a:latin typeface="Book Antiqua" panose="02040602050305030304" pitchFamily="18" charset="0"/>
              </a:rPr>
              <a:t>që</a:t>
            </a:r>
            <a:r>
              <a:rPr lang="en-GB" sz="3200" b="1" dirty="0">
                <a:latin typeface="Book Antiqua" panose="02040602050305030304" pitchFamily="18" charset="0"/>
              </a:rPr>
              <a:t> </a:t>
            </a:r>
            <a:r>
              <a:rPr lang="en-GB" sz="3200" b="1" dirty="0" err="1">
                <a:latin typeface="Book Antiqua" panose="02040602050305030304" pitchFamily="18" charset="0"/>
              </a:rPr>
              <a:t>ushtrojnë</a:t>
            </a:r>
            <a:r>
              <a:rPr lang="en-GB" sz="3200" b="1" dirty="0">
                <a:latin typeface="Book Antiqua" panose="02040602050305030304" pitchFamily="18" charset="0"/>
              </a:rPr>
              <a:t> </a:t>
            </a:r>
            <a:r>
              <a:rPr lang="en-GB" sz="3200" b="1" dirty="0" err="1">
                <a:latin typeface="Book Antiqua" panose="02040602050305030304" pitchFamily="18" charset="0"/>
              </a:rPr>
              <a:t>funksione</a:t>
            </a:r>
            <a:r>
              <a:rPr lang="en-GB" sz="3200" b="1" dirty="0">
                <a:latin typeface="Book Antiqua" panose="02040602050305030304" pitchFamily="18" charset="0"/>
              </a:rPr>
              <a:t> </a:t>
            </a:r>
            <a:r>
              <a:rPr lang="en-GB" sz="3200" b="1" dirty="0" err="1">
                <a:latin typeface="Book Antiqua" panose="02040602050305030304" pitchFamily="18" charset="0"/>
              </a:rPr>
              <a:t>publike</a:t>
            </a:r>
            <a:r>
              <a:rPr lang="en-GB" sz="3200" b="1" dirty="0">
                <a:latin typeface="Book Antiqua" panose="02040602050305030304" pitchFamily="18" charset="0"/>
              </a:rPr>
              <a:t/>
            </a:r>
            <a:br>
              <a:rPr lang="en-GB" sz="3200" b="1" dirty="0">
                <a:latin typeface="Book Antiqua" panose="02040602050305030304" pitchFamily="18" charset="0"/>
              </a:rPr>
            </a:br>
            <a:endParaRPr lang="sq-AL" sz="3200" b="1" dirty="0">
              <a:latin typeface="Book Antiqua" panose="02040602050305030304" pitchFamily="18" charset="0"/>
            </a:endParaRPr>
          </a:p>
        </p:txBody>
      </p:sp>
      <p:sp>
        <p:nvSpPr>
          <p:cNvPr id="3" name="Content Placeholder 2"/>
          <p:cNvSpPr>
            <a:spLocks noGrp="1"/>
          </p:cNvSpPr>
          <p:nvPr>
            <p:ph idx="1"/>
          </p:nvPr>
        </p:nvSpPr>
        <p:spPr>
          <a:xfrm>
            <a:off x="457200" y="1981200"/>
            <a:ext cx="8229600" cy="4144963"/>
          </a:xfrm>
        </p:spPr>
        <p:txBody>
          <a:bodyPr>
            <a:normAutofit/>
          </a:bodyPr>
          <a:lstStyle/>
          <a:p>
            <a:pPr marL="0" indent="0" algn="just">
              <a:buNone/>
            </a:pPr>
            <a:r>
              <a:rPr lang="en-GB" i="1" dirty="0">
                <a:latin typeface="Book Antiqua" panose="02040602050305030304" pitchFamily="18" charset="0"/>
              </a:rPr>
              <a:t>“</a:t>
            </a:r>
            <a:r>
              <a:rPr lang="en-GB" i="1" dirty="0" err="1">
                <a:latin typeface="Book Antiqua" panose="02040602050305030304" pitchFamily="18" charset="0"/>
              </a:rPr>
              <a:t>Premtimi</a:t>
            </a:r>
            <a:r>
              <a:rPr lang="en-GB" i="1" dirty="0">
                <a:latin typeface="Book Antiqua" panose="02040602050305030304" pitchFamily="18" charset="0"/>
              </a:rPr>
              <a:t>, </a:t>
            </a:r>
            <a:r>
              <a:rPr lang="en-GB" i="1" dirty="0" err="1">
                <a:latin typeface="Book Antiqua" panose="02040602050305030304" pitchFamily="18" charset="0"/>
              </a:rPr>
              <a:t>propozimi</a:t>
            </a:r>
            <a:r>
              <a:rPr lang="en-GB" i="1" dirty="0">
                <a:latin typeface="Book Antiqua" panose="02040602050305030304" pitchFamily="18" charset="0"/>
              </a:rPr>
              <a:t> </a:t>
            </a:r>
            <a:r>
              <a:rPr lang="en-GB" i="1" dirty="0" err="1">
                <a:latin typeface="Book Antiqua" panose="02040602050305030304" pitchFamily="18" charset="0"/>
              </a:rPr>
              <a:t>ose</a:t>
            </a:r>
            <a:r>
              <a:rPr lang="en-GB" i="1" dirty="0">
                <a:latin typeface="Book Antiqua" panose="02040602050305030304" pitchFamily="18" charset="0"/>
              </a:rPr>
              <a:t> </a:t>
            </a:r>
            <a:r>
              <a:rPr lang="en-GB" i="1" dirty="0" err="1">
                <a:latin typeface="Book Antiqua" panose="02040602050305030304" pitchFamily="18" charset="0"/>
              </a:rPr>
              <a:t>dhënia</a:t>
            </a:r>
            <a:r>
              <a:rPr lang="en-GB" i="1" dirty="0">
                <a:latin typeface="Book Antiqua" panose="02040602050305030304" pitchFamily="18" charset="0"/>
              </a:rPr>
              <a:t>, </a:t>
            </a:r>
            <a:r>
              <a:rPr lang="en-GB" i="1" dirty="0" err="1">
                <a:latin typeface="Book Antiqua" panose="02040602050305030304" pitchFamily="18" charset="0"/>
              </a:rPr>
              <a:t>drejtpërdrejt</a:t>
            </a:r>
            <a:r>
              <a:rPr lang="en-GB" i="1" dirty="0">
                <a:latin typeface="Book Antiqua" panose="02040602050305030304" pitchFamily="18" charset="0"/>
              </a:rPr>
              <a:t> </a:t>
            </a:r>
            <a:r>
              <a:rPr lang="en-GB" i="1" dirty="0" err="1">
                <a:latin typeface="Book Antiqua" panose="02040602050305030304" pitchFamily="18" charset="0"/>
              </a:rPr>
              <a:t>ose</a:t>
            </a:r>
            <a:r>
              <a:rPr lang="en-GB" i="1" dirty="0">
                <a:latin typeface="Book Antiqua" panose="02040602050305030304" pitchFamily="18" charset="0"/>
              </a:rPr>
              <a:t> </a:t>
            </a:r>
            <a:r>
              <a:rPr lang="en-GB" i="1" dirty="0" err="1">
                <a:latin typeface="Book Antiqua" panose="02040602050305030304" pitchFamily="18" charset="0"/>
              </a:rPr>
              <a:t>tërthorazi</a:t>
            </a:r>
            <a:r>
              <a:rPr lang="en-GB" i="1" dirty="0">
                <a:latin typeface="Book Antiqua" panose="02040602050305030304" pitchFamily="18" charset="0"/>
              </a:rPr>
              <a:t>, </a:t>
            </a:r>
            <a:r>
              <a:rPr lang="en-GB" i="1" dirty="0" err="1">
                <a:latin typeface="Book Antiqua" panose="02040602050305030304" pitchFamily="18" charset="0"/>
              </a:rPr>
              <a:t>i</a:t>
            </a:r>
            <a:r>
              <a:rPr lang="en-GB" i="1" dirty="0">
                <a:latin typeface="Book Antiqua" panose="02040602050305030304" pitchFamily="18" charset="0"/>
              </a:rPr>
              <a:t> </a:t>
            </a:r>
            <a:r>
              <a:rPr lang="en-GB" i="1" dirty="0" err="1">
                <a:latin typeface="Book Antiqua" panose="02040602050305030304" pitchFamily="18" charset="0"/>
              </a:rPr>
              <a:t>çfarëdo</a:t>
            </a:r>
            <a:r>
              <a:rPr lang="en-GB" i="1" dirty="0">
                <a:latin typeface="Book Antiqua" panose="02040602050305030304" pitchFamily="18" charset="0"/>
              </a:rPr>
              <a:t> </a:t>
            </a:r>
            <a:r>
              <a:rPr lang="en-GB" i="1" dirty="0" err="1">
                <a:latin typeface="Book Antiqua" panose="02040602050305030304" pitchFamily="18" charset="0"/>
              </a:rPr>
              <a:t>përfitimi</a:t>
            </a:r>
            <a:r>
              <a:rPr lang="en-GB" i="1" dirty="0">
                <a:latin typeface="Book Antiqua" panose="02040602050305030304" pitchFamily="18" charset="0"/>
              </a:rPr>
              <a:t> </a:t>
            </a:r>
            <a:r>
              <a:rPr lang="en-GB" i="1" dirty="0" err="1">
                <a:latin typeface="Book Antiqua" panose="02040602050305030304" pitchFamily="18" charset="0"/>
              </a:rPr>
              <a:t>të</a:t>
            </a:r>
            <a:r>
              <a:rPr lang="en-GB" i="1" dirty="0">
                <a:latin typeface="Book Antiqua" panose="02040602050305030304" pitchFamily="18" charset="0"/>
              </a:rPr>
              <a:t> </a:t>
            </a:r>
            <a:r>
              <a:rPr lang="en-GB" i="1" dirty="0" err="1">
                <a:latin typeface="Book Antiqua" panose="02040602050305030304" pitchFamily="18" charset="0"/>
              </a:rPr>
              <a:t>parregullt</a:t>
            </a:r>
            <a:r>
              <a:rPr lang="en-GB" i="1" dirty="0">
                <a:latin typeface="Book Antiqua" panose="02040602050305030304" pitchFamily="18" charset="0"/>
              </a:rPr>
              <a:t> </a:t>
            </a:r>
            <a:r>
              <a:rPr lang="en-GB" b="1" i="1" dirty="0" err="1">
                <a:latin typeface="Book Antiqua" panose="02040602050305030304" pitchFamily="18" charset="0"/>
              </a:rPr>
              <a:t>deri</a:t>
            </a:r>
            <a:r>
              <a:rPr lang="en-GB" b="1" i="1" dirty="0">
                <a:latin typeface="Book Antiqua" panose="02040602050305030304" pitchFamily="18" charset="0"/>
              </a:rPr>
              <a:t> </a:t>
            </a:r>
            <a:r>
              <a:rPr lang="en-GB" b="1" i="1" dirty="0" err="1">
                <a:latin typeface="Book Antiqua" panose="02040602050305030304" pitchFamily="18" charset="0"/>
              </a:rPr>
              <a:t>në</a:t>
            </a:r>
            <a:r>
              <a:rPr lang="en-GB" b="1" i="1" dirty="0">
                <a:latin typeface="Book Antiqua" panose="02040602050305030304" pitchFamily="18" charset="0"/>
              </a:rPr>
              <a:t>  </a:t>
            </a:r>
            <a:r>
              <a:rPr lang="en-GB" b="1" i="1" dirty="0" err="1">
                <a:latin typeface="Book Antiqua" panose="02040602050305030304" pitchFamily="18" charset="0"/>
              </a:rPr>
              <a:t>vlerën</a:t>
            </a:r>
            <a:r>
              <a:rPr lang="en-GB" b="1" i="1" dirty="0">
                <a:latin typeface="Book Antiqua" panose="02040602050305030304" pitchFamily="18" charset="0"/>
              </a:rPr>
              <a:t> 50.000 </a:t>
            </a:r>
            <a:r>
              <a:rPr lang="en-GB" b="1" i="1" dirty="0" err="1">
                <a:latin typeface="Book Antiqua" panose="02040602050305030304" pitchFamily="18" charset="0"/>
              </a:rPr>
              <a:t>lekë</a:t>
            </a:r>
            <a:r>
              <a:rPr lang="en-GB" b="1" i="1" dirty="0">
                <a:latin typeface="Book Antiqua" panose="02040602050305030304" pitchFamily="18" charset="0"/>
              </a:rPr>
              <a:t> </a:t>
            </a:r>
            <a:r>
              <a:rPr lang="en-GB" b="1" i="1" dirty="0" err="1">
                <a:latin typeface="Book Antiqua" panose="02040602050305030304" pitchFamily="18" charset="0"/>
              </a:rPr>
              <a:t>ose</a:t>
            </a:r>
            <a:r>
              <a:rPr lang="en-GB" b="1" i="1" dirty="0">
                <a:latin typeface="Book Antiqua" panose="02040602050305030304" pitchFamily="18" charset="0"/>
              </a:rPr>
              <a:t> </a:t>
            </a:r>
            <a:r>
              <a:rPr lang="en-GB" b="1" i="1" dirty="0" err="1">
                <a:latin typeface="Book Antiqua" panose="02040602050305030304" pitchFamily="18" charset="0"/>
              </a:rPr>
              <a:t>ekuivalencën</a:t>
            </a:r>
            <a:r>
              <a:rPr lang="en-GB" b="1" i="1" dirty="0">
                <a:latin typeface="Book Antiqua" panose="02040602050305030304" pitchFamily="18" charset="0"/>
              </a:rPr>
              <a:t> </a:t>
            </a:r>
            <a:r>
              <a:rPr lang="en-GB" i="1" dirty="0" err="1">
                <a:latin typeface="Book Antiqua" panose="02040602050305030304" pitchFamily="18" charset="0"/>
              </a:rPr>
              <a:t>në</a:t>
            </a:r>
            <a:r>
              <a:rPr lang="en-GB" i="1" dirty="0">
                <a:latin typeface="Book Antiqua" panose="02040602050305030304" pitchFamily="18" charset="0"/>
              </a:rPr>
              <a:t> </a:t>
            </a:r>
            <a:r>
              <a:rPr lang="en-GB" i="1" dirty="0" err="1">
                <a:latin typeface="Book Antiqua" panose="02040602050305030304" pitchFamily="18" charset="0"/>
              </a:rPr>
              <a:t>monedhë</a:t>
            </a:r>
            <a:r>
              <a:rPr lang="en-GB" i="1" dirty="0">
                <a:latin typeface="Book Antiqua" panose="02040602050305030304" pitchFamily="18" charset="0"/>
              </a:rPr>
              <a:t> </a:t>
            </a:r>
            <a:r>
              <a:rPr lang="en-GB" i="1" dirty="0" err="1">
                <a:latin typeface="Book Antiqua" panose="02040602050305030304" pitchFamily="18" charset="0"/>
              </a:rPr>
              <a:t>të</a:t>
            </a:r>
            <a:r>
              <a:rPr lang="en-GB" i="1" dirty="0">
                <a:latin typeface="Book Antiqua" panose="02040602050305030304" pitchFamily="18" charset="0"/>
              </a:rPr>
              <a:t> </a:t>
            </a:r>
            <a:r>
              <a:rPr lang="en-GB" i="1" dirty="0" err="1">
                <a:latin typeface="Book Antiqua" panose="02040602050305030304" pitchFamily="18" charset="0"/>
              </a:rPr>
              <a:t>huaj</a:t>
            </a:r>
            <a:r>
              <a:rPr lang="en-GB" i="1" dirty="0">
                <a:latin typeface="Book Antiqua" panose="02040602050305030304" pitchFamily="18" charset="0"/>
              </a:rPr>
              <a:t> </a:t>
            </a:r>
            <a:r>
              <a:rPr lang="en-GB" i="1" dirty="0" err="1">
                <a:latin typeface="Book Antiqua" panose="02040602050305030304" pitchFamily="18" charset="0"/>
              </a:rPr>
              <a:t>personit</a:t>
            </a:r>
            <a:r>
              <a:rPr lang="en-GB" i="1" dirty="0">
                <a:latin typeface="Book Antiqua" panose="02040602050305030304" pitchFamily="18" charset="0"/>
              </a:rPr>
              <a:t> </a:t>
            </a:r>
            <a:r>
              <a:rPr lang="en-GB" i="1" dirty="0" err="1">
                <a:latin typeface="Book Antiqua" panose="02040602050305030304" pitchFamily="18" charset="0"/>
              </a:rPr>
              <a:t>që</a:t>
            </a:r>
            <a:r>
              <a:rPr lang="en-GB" i="1" dirty="0">
                <a:latin typeface="Book Antiqua" panose="02040602050305030304" pitchFamily="18" charset="0"/>
              </a:rPr>
              <a:t> </a:t>
            </a:r>
            <a:r>
              <a:rPr lang="en-GB" i="1" dirty="0" err="1">
                <a:latin typeface="Book Antiqua" panose="02040602050305030304" pitchFamily="18" charset="0"/>
              </a:rPr>
              <a:t>ushtron</a:t>
            </a:r>
            <a:r>
              <a:rPr lang="en-GB" i="1" dirty="0">
                <a:latin typeface="Book Antiqua" panose="02040602050305030304" pitchFamily="18" charset="0"/>
              </a:rPr>
              <a:t> </a:t>
            </a:r>
            <a:r>
              <a:rPr lang="en-GB" i="1" dirty="0" err="1">
                <a:latin typeface="Book Antiqua" panose="02040602050305030304" pitchFamily="18" charset="0"/>
              </a:rPr>
              <a:t>funksionin</a:t>
            </a:r>
            <a:r>
              <a:rPr lang="en-GB" i="1" dirty="0">
                <a:latin typeface="Book Antiqua" panose="02040602050305030304" pitchFamily="18" charset="0"/>
              </a:rPr>
              <a:t> </a:t>
            </a:r>
            <a:r>
              <a:rPr lang="en-GB" i="1" dirty="0" err="1">
                <a:latin typeface="Book Antiqua" panose="02040602050305030304" pitchFamily="18" charset="0"/>
              </a:rPr>
              <a:t>publik</a:t>
            </a:r>
            <a:r>
              <a:rPr lang="en-GB" i="1" dirty="0">
                <a:latin typeface="Book Antiqua" panose="02040602050305030304" pitchFamily="18" charset="0"/>
              </a:rPr>
              <a:t>, </a:t>
            </a:r>
            <a:r>
              <a:rPr lang="en-GB" i="1" dirty="0" err="1">
                <a:latin typeface="Book Antiqua" panose="02040602050305030304" pitchFamily="18" charset="0"/>
              </a:rPr>
              <a:t>për</a:t>
            </a:r>
            <a:r>
              <a:rPr lang="en-GB" i="1" dirty="0">
                <a:latin typeface="Book Antiqua" panose="02040602050305030304" pitchFamily="18" charset="0"/>
              </a:rPr>
              <a:t> </a:t>
            </a:r>
            <a:r>
              <a:rPr lang="en-GB" i="1" dirty="0" err="1">
                <a:latin typeface="Book Antiqua" panose="02040602050305030304" pitchFamily="18" charset="0"/>
              </a:rPr>
              <a:t>vete</a:t>
            </a:r>
            <a:r>
              <a:rPr lang="en-GB" i="1" dirty="0">
                <a:latin typeface="Book Antiqua" panose="02040602050305030304" pitchFamily="18" charset="0"/>
              </a:rPr>
              <a:t> </a:t>
            </a:r>
            <a:r>
              <a:rPr lang="en-GB" i="1" dirty="0" err="1">
                <a:latin typeface="Book Antiqua" panose="02040602050305030304" pitchFamily="18" charset="0"/>
              </a:rPr>
              <a:t>ose</a:t>
            </a:r>
            <a:r>
              <a:rPr lang="en-GB" i="1" dirty="0">
                <a:latin typeface="Book Antiqua" panose="02040602050305030304" pitchFamily="18" charset="0"/>
              </a:rPr>
              <a:t> </a:t>
            </a:r>
            <a:r>
              <a:rPr lang="en-GB" i="1" dirty="0" err="1">
                <a:latin typeface="Book Antiqua" panose="02040602050305030304" pitchFamily="18" charset="0"/>
              </a:rPr>
              <a:t>për</a:t>
            </a:r>
            <a:r>
              <a:rPr lang="en-GB" i="1" dirty="0">
                <a:latin typeface="Book Antiqua" panose="02040602050305030304" pitchFamily="18" charset="0"/>
              </a:rPr>
              <a:t> persona </a:t>
            </a:r>
            <a:r>
              <a:rPr lang="en-GB" i="1" dirty="0" err="1">
                <a:latin typeface="Book Antiqua" panose="02040602050305030304" pitchFamily="18" charset="0"/>
              </a:rPr>
              <a:t>të</a:t>
            </a:r>
            <a:r>
              <a:rPr lang="en-GB" i="1" dirty="0">
                <a:latin typeface="Book Antiqua" panose="02040602050305030304" pitchFamily="18" charset="0"/>
              </a:rPr>
              <a:t> </a:t>
            </a:r>
            <a:r>
              <a:rPr lang="en-GB" i="1" dirty="0" err="1">
                <a:latin typeface="Book Antiqua" panose="02040602050305030304" pitchFamily="18" charset="0"/>
              </a:rPr>
              <a:t>tjerë</a:t>
            </a:r>
            <a:r>
              <a:rPr lang="en-GB" i="1" dirty="0">
                <a:latin typeface="Book Antiqua" panose="02040602050305030304" pitchFamily="18" charset="0"/>
              </a:rPr>
              <a:t> </a:t>
            </a:r>
            <a:r>
              <a:rPr lang="en-GB" i="1" dirty="0" err="1">
                <a:latin typeface="Book Antiqua" panose="02040602050305030304" pitchFamily="18" charset="0"/>
              </a:rPr>
              <a:t>për</a:t>
            </a:r>
            <a:r>
              <a:rPr lang="en-GB" i="1" dirty="0">
                <a:latin typeface="Book Antiqua" panose="02040602050305030304" pitchFamily="18" charset="0"/>
              </a:rPr>
              <a:t> </a:t>
            </a:r>
            <a:r>
              <a:rPr lang="en-GB" i="1" dirty="0" err="1">
                <a:latin typeface="Book Antiqua" panose="02040602050305030304" pitchFamily="18" charset="0"/>
              </a:rPr>
              <a:t>të</a:t>
            </a:r>
            <a:r>
              <a:rPr lang="en-GB" i="1" dirty="0">
                <a:latin typeface="Book Antiqua" panose="02040602050305030304" pitchFamily="18" charset="0"/>
              </a:rPr>
              <a:t> </a:t>
            </a:r>
            <a:r>
              <a:rPr lang="en-GB" i="1" dirty="0" err="1">
                <a:latin typeface="Book Antiqua" panose="02040602050305030304" pitchFamily="18" charset="0"/>
              </a:rPr>
              <a:t>kryer</a:t>
            </a:r>
            <a:r>
              <a:rPr lang="en-GB" i="1" dirty="0">
                <a:latin typeface="Book Antiqua" panose="02040602050305030304" pitchFamily="18" charset="0"/>
              </a:rPr>
              <a:t> </a:t>
            </a:r>
            <a:r>
              <a:rPr lang="en-GB" i="1" dirty="0" err="1">
                <a:latin typeface="Book Antiqua" panose="02040602050305030304" pitchFamily="18" charset="0"/>
              </a:rPr>
              <a:t>ose</a:t>
            </a:r>
            <a:r>
              <a:rPr lang="en-GB" i="1" dirty="0">
                <a:latin typeface="Book Antiqua" panose="02040602050305030304" pitchFamily="18" charset="0"/>
              </a:rPr>
              <a:t> </a:t>
            </a:r>
            <a:r>
              <a:rPr lang="en-GB" i="1" dirty="0" err="1">
                <a:latin typeface="Book Antiqua" panose="02040602050305030304" pitchFamily="18" charset="0"/>
              </a:rPr>
              <a:t>mos</a:t>
            </a:r>
            <a:r>
              <a:rPr lang="en-GB" i="1" dirty="0">
                <a:latin typeface="Book Antiqua" panose="02040602050305030304" pitchFamily="18" charset="0"/>
              </a:rPr>
              <a:t> </a:t>
            </a:r>
            <a:r>
              <a:rPr lang="en-GB" i="1" dirty="0" err="1">
                <a:latin typeface="Book Antiqua" panose="02040602050305030304" pitchFamily="18" charset="0"/>
              </a:rPr>
              <a:t>kryer</a:t>
            </a:r>
            <a:r>
              <a:rPr lang="en-GB" i="1" dirty="0">
                <a:latin typeface="Book Antiqua" panose="02040602050305030304" pitchFamily="18" charset="0"/>
              </a:rPr>
              <a:t> </a:t>
            </a:r>
            <a:r>
              <a:rPr lang="en-GB" i="1" dirty="0" err="1">
                <a:latin typeface="Book Antiqua" panose="02040602050305030304" pitchFamily="18" charset="0"/>
              </a:rPr>
              <a:t>një</a:t>
            </a:r>
            <a:r>
              <a:rPr lang="en-GB" i="1" dirty="0">
                <a:latin typeface="Book Antiqua" panose="02040602050305030304" pitchFamily="18" charset="0"/>
              </a:rPr>
              <a:t> </a:t>
            </a:r>
            <a:r>
              <a:rPr lang="en-GB" i="1" dirty="0" err="1">
                <a:latin typeface="Book Antiqua" panose="02040602050305030304" pitchFamily="18" charset="0"/>
              </a:rPr>
              <a:t>veprim</a:t>
            </a:r>
            <a:r>
              <a:rPr lang="en-GB" i="1" dirty="0">
                <a:latin typeface="Book Antiqua" panose="02040602050305030304" pitchFamily="18" charset="0"/>
              </a:rPr>
              <a:t>, </a:t>
            </a:r>
            <a:r>
              <a:rPr lang="en-GB" i="1" dirty="0" err="1">
                <a:latin typeface="Book Antiqua" panose="02040602050305030304" pitchFamily="18" charset="0"/>
              </a:rPr>
              <a:t>që</a:t>
            </a:r>
            <a:r>
              <a:rPr lang="en-GB" i="1" dirty="0">
                <a:latin typeface="Book Antiqua" panose="02040602050305030304" pitchFamily="18" charset="0"/>
              </a:rPr>
              <a:t> </a:t>
            </a:r>
            <a:r>
              <a:rPr lang="en-GB" i="1" dirty="0" err="1">
                <a:latin typeface="Book Antiqua" panose="02040602050305030304" pitchFamily="18" charset="0"/>
              </a:rPr>
              <a:t>lidhet</a:t>
            </a:r>
            <a:r>
              <a:rPr lang="en-GB" i="1" dirty="0">
                <a:latin typeface="Book Antiqua" panose="02040602050305030304" pitchFamily="18" charset="0"/>
              </a:rPr>
              <a:t> me </a:t>
            </a:r>
            <a:r>
              <a:rPr lang="en-GB" i="1" dirty="0" err="1">
                <a:latin typeface="Book Antiqua" panose="02040602050305030304" pitchFamily="18" charset="0"/>
              </a:rPr>
              <a:t>detyrën</a:t>
            </a:r>
            <a:r>
              <a:rPr lang="en-GB" i="1" dirty="0">
                <a:latin typeface="Book Antiqua" panose="02040602050305030304" pitchFamily="18" charset="0"/>
              </a:rPr>
              <a:t> </a:t>
            </a:r>
            <a:r>
              <a:rPr lang="en-GB" i="1" dirty="0" err="1">
                <a:latin typeface="Book Antiqua" panose="02040602050305030304" pitchFamily="18" charset="0"/>
              </a:rPr>
              <a:t>ose</a:t>
            </a:r>
            <a:r>
              <a:rPr lang="en-GB" i="1" dirty="0">
                <a:latin typeface="Book Antiqua" panose="02040602050305030304" pitchFamily="18" charset="0"/>
              </a:rPr>
              <a:t> </a:t>
            </a:r>
            <a:r>
              <a:rPr lang="en-GB" i="1" dirty="0" err="1">
                <a:latin typeface="Book Antiqua" panose="02040602050305030304" pitchFamily="18" charset="0"/>
              </a:rPr>
              <a:t>funksionin</a:t>
            </a:r>
            <a:r>
              <a:rPr lang="en-GB" i="1" dirty="0">
                <a:latin typeface="Book Antiqua" panose="02040602050305030304" pitchFamily="18" charset="0"/>
              </a:rPr>
              <a:t> e </a:t>
            </a:r>
            <a:r>
              <a:rPr lang="en-GB" i="1" dirty="0" err="1">
                <a:latin typeface="Book Antiqua" panose="02040602050305030304" pitchFamily="18" charset="0"/>
              </a:rPr>
              <a:t>tij</a:t>
            </a:r>
            <a:r>
              <a:rPr lang="en-GB" i="1" dirty="0">
                <a:latin typeface="Book Antiqua" panose="02040602050305030304" pitchFamily="18" charset="0"/>
              </a:rPr>
              <a:t>, </a:t>
            </a:r>
            <a:r>
              <a:rPr lang="en-GB" i="1" dirty="0" err="1">
                <a:latin typeface="Book Antiqua" panose="02040602050305030304" pitchFamily="18" charset="0"/>
              </a:rPr>
              <a:t>dënohen</a:t>
            </a:r>
            <a:r>
              <a:rPr lang="en-GB" i="1" dirty="0">
                <a:latin typeface="Book Antiqua" panose="02040602050305030304" pitchFamily="18" charset="0"/>
              </a:rPr>
              <a:t> me </a:t>
            </a:r>
            <a:r>
              <a:rPr lang="en-GB" i="1" dirty="0" err="1">
                <a:latin typeface="Book Antiqua" panose="02040602050305030304" pitchFamily="18" charset="0"/>
              </a:rPr>
              <a:t>burgim</a:t>
            </a:r>
            <a:r>
              <a:rPr lang="en-GB" i="1" dirty="0">
                <a:latin typeface="Book Antiqua" panose="02040602050305030304" pitchFamily="18" charset="0"/>
              </a:rPr>
              <a:t> </a:t>
            </a:r>
            <a:r>
              <a:rPr lang="en-GB" b="1" i="1" dirty="0" err="1">
                <a:latin typeface="Book Antiqua" panose="02040602050305030304" pitchFamily="18" charset="0"/>
              </a:rPr>
              <a:t>nga</a:t>
            </a:r>
            <a:r>
              <a:rPr lang="en-GB" b="1" i="1" dirty="0">
                <a:latin typeface="Book Antiqua" panose="02040602050305030304" pitchFamily="18" charset="0"/>
              </a:rPr>
              <a:t> </a:t>
            </a:r>
            <a:r>
              <a:rPr lang="en-GB" b="1" i="1" dirty="0" err="1">
                <a:latin typeface="Book Antiqua" panose="02040602050305030304" pitchFamily="18" charset="0"/>
              </a:rPr>
              <a:t>gjashtë</a:t>
            </a:r>
            <a:r>
              <a:rPr lang="en-GB" b="1" i="1" dirty="0">
                <a:latin typeface="Book Antiqua" panose="02040602050305030304" pitchFamily="18" charset="0"/>
              </a:rPr>
              <a:t> </a:t>
            </a:r>
            <a:r>
              <a:rPr lang="en-GB" b="1" i="1" dirty="0" err="1">
                <a:latin typeface="Book Antiqua" panose="02040602050305030304" pitchFamily="18" charset="0"/>
              </a:rPr>
              <a:t>muaj</a:t>
            </a:r>
            <a:r>
              <a:rPr lang="en-GB" b="1" i="1" dirty="0">
                <a:latin typeface="Book Antiqua" panose="02040602050305030304" pitchFamily="18" charset="0"/>
              </a:rPr>
              <a:t> </a:t>
            </a:r>
            <a:r>
              <a:rPr lang="en-GB" b="1" i="1" dirty="0" err="1">
                <a:latin typeface="Book Antiqua" panose="02040602050305030304" pitchFamily="18" charset="0"/>
              </a:rPr>
              <a:t>deri</a:t>
            </a:r>
            <a:r>
              <a:rPr lang="en-GB" b="1" i="1" dirty="0">
                <a:latin typeface="Book Antiqua" panose="02040602050305030304" pitchFamily="18" charset="0"/>
              </a:rPr>
              <a:t> </a:t>
            </a:r>
            <a:r>
              <a:rPr lang="en-GB" b="1" i="1" dirty="0" err="1">
                <a:latin typeface="Book Antiqua" panose="02040602050305030304" pitchFamily="18" charset="0"/>
              </a:rPr>
              <a:t>në</a:t>
            </a:r>
            <a:r>
              <a:rPr lang="en-GB" b="1" i="1" dirty="0">
                <a:latin typeface="Book Antiqua" panose="02040602050305030304" pitchFamily="18" charset="0"/>
              </a:rPr>
              <a:t> </a:t>
            </a:r>
            <a:r>
              <a:rPr lang="en-GB" b="1" i="1" dirty="0" err="1">
                <a:latin typeface="Book Antiqua" panose="02040602050305030304" pitchFamily="18" charset="0"/>
              </a:rPr>
              <a:t>një</a:t>
            </a:r>
            <a:r>
              <a:rPr lang="en-GB" b="1" i="1" dirty="0">
                <a:latin typeface="Book Antiqua" panose="02040602050305030304" pitchFamily="18" charset="0"/>
              </a:rPr>
              <a:t> vit.</a:t>
            </a:r>
          </a:p>
          <a:p>
            <a:pPr marL="0" indent="0" algn="just">
              <a:buNone/>
            </a:pPr>
            <a:r>
              <a:rPr lang="en-GB" i="1" dirty="0">
                <a:latin typeface="Book Antiqua" panose="02040602050305030304" pitchFamily="18" charset="0"/>
              </a:rPr>
              <a:t>Po </a:t>
            </a:r>
            <a:r>
              <a:rPr lang="en-GB" i="1" dirty="0" err="1">
                <a:latin typeface="Book Antiqua" panose="02040602050305030304" pitchFamily="18" charset="0"/>
              </a:rPr>
              <a:t>kjo</a:t>
            </a:r>
            <a:r>
              <a:rPr lang="en-GB" i="1" dirty="0">
                <a:latin typeface="Book Antiqua" panose="02040602050305030304" pitchFamily="18" charset="0"/>
              </a:rPr>
              <a:t> </a:t>
            </a:r>
            <a:r>
              <a:rPr lang="en-GB" i="1" dirty="0" err="1">
                <a:latin typeface="Book Antiqua" panose="02040602050305030304" pitchFamily="18" charset="0"/>
              </a:rPr>
              <a:t>vepër</a:t>
            </a:r>
            <a:r>
              <a:rPr lang="en-GB" i="1" dirty="0">
                <a:latin typeface="Book Antiqua" panose="02040602050305030304" pitchFamily="18" charset="0"/>
              </a:rPr>
              <a:t>, </a:t>
            </a:r>
            <a:r>
              <a:rPr lang="en-GB" i="1" dirty="0" err="1">
                <a:latin typeface="Book Antiqua" panose="02040602050305030304" pitchFamily="18" charset="0"/>
              </a:rPr>
              <a:t>kur</a:t>
            </a:r>
            <a:r>
              <a:rPr lang="en-GB" i="1" dirty="0">
                <a:latin typeface="Book Antiqua" panose="02040602050305030304" pitchFamily="18" charset="0"/>
              </a:rPr>
              <a:t> </a:t>
            </a:r>
            <a:r>
              <a:rPr lang="en-GB" i="1" dirty="0" err="1">
                <a:latin typeface="Book Antiqua" panose="02040602050305030304" pitchFamily="18" charset="0"/>
              </a:rPr>
              <a:t>përfitimi</a:t>
            </a:r>
            <a:r>
              <a:rPr lang="en-GB" i="1" dirty="0">
                <a:latin typeface="Book Antiqua" panose="02040602050305030304" pitchFamily="18" charset="0"/>
              </a:rPr>
              <a:t> </a:t>
            </a:r>
            <a:r>
              <a:rPr lang="en-GB" i="1" dirty="0" err="1">
                <a:latin typeface="Book Antiqua" panose="02040602050305030304" pitchFamily="18" charset="0"/>
              </a:rPr>
              <a:t>i</a:t>
            </a:r>
            <a:r>
              <a:rPr lang="en-GB" i="1" dirty="0">
                <a:latin typeface="Book Antiqua" panose="02040602050305030304" pitchFamily="18" charset="0"/>
              </a:rPr>
              <a:t> </a:t>
            </a:r>
            <a:r>
              <a:rPr lang="en-GB" i="1" dirty="0" err="1">
                <a:latin typeface="Book Antiqua" panose="02040602050305030304" pitchFamily="18" charset="0"/>
              </a:rPr>
              <a:t>parregullt</a:t>
            </a:r>
            <a:r>
              <a:rPr lang="en-GB" i="1" dirty="0">
                <a:latin typeface="Book Antiqua" panose="02040602050305030304" pitchFamily="18" charset="0"/>
              </a:rPr>
              <a:t> </a:t>
            </a:r>
            <a:r>
              <a:rPr lang="en-GB" i="1" dirty="0" err="1">
                <a:latin typeface="Book Antiqua" panose="02040602050305030304" pitchFamily="18" charset="0"/>
              </a:rPr>
              <a:t>i</a:t>
            </a:r>
            <a:r>
              <a:rPr lang="en-GB" i="1" dirty="0">
                <a:latin typeface="Book Antiqua" panose="02040602050305030304" pitchFamily="18" charset="0"/>
              </a:rPr>
              <a:t> </a:t>
            </a:r>
            <a:r>
              <a:rPr lang="en-GB" i="1" dirty="0" err="1">
                <a:latin typeface="Book Antiqua" panose="02040602050305030304" pitchFamily="18" charset="0"/>
              </a:rPr>
              <a:t>personit</a:t>
            </a:r>
            <a:r>
              <a:rPr lang="en-GB" i="1" dirty="0">
                <a:latin typeface="Book Antiqua" panose="02040602050305030304" pitchFamily="18" charset="0"/>
              </a:rPr>
              <a:t> </a:t>
            </a:r>
            <a:r>
              <a:rPr lang="en-GB" i="1" dirty="0" err="1">
                <a:latin typeface="Book Antiqua" panose="02040602050305030304" pitchFamily="18" charset="0"/>
              </a:rPr>
              <a:t>që</a:t>
            </a:r>
            <a:r>
              <a:rPr lang="en-GB" i="1" dirty="0">
                <a:latin typeface="Book Antiqua" panose="02040602050305030304" pitchFamily="18" charset="0"/>
              </a:rPr>
              <a:t> </a:t>
            </a:r>
            <a:r>
              <a:rPr lang="en-GB" i="1" dirty="0" err="1">
                <a:latin typeface="Book Antiqua" panose="02040602050305030304" pitchFamily="18" charset="0"/>
              </a:rPr>
              <a:t>ushtron</a:t>
            </a:r>
            <a:r>
              <a:rPr lang="en-GB" i="1" dirty="0">
                <a:latin typeface="Book Antiqua" panose="02040602050305030304" pitchFamily="18" charset="0"/>
              </a:rPr>
              <a:t> </a:t>
            </a:r>
            <a:r>
              <a:rPr lang="en-GB" i="1" dirty="0" err="1">
                <a:latin typeface="Book Antiqua" panose="02040602050305030304" pitchFamily="18" charset="0"/>
              </a:rPr>
              <a:t>funksionin</a:t>
            </a:r>
            <a:r>
              <a:rPr lang="en-GB" i="1" dirty="0">
                <a:latin typeface="Book Antiqua" panose="02040602050305030304" pitchFamily="18" charset="0"/>
              </a:rPr>
              <a:t> </a:t>
            </a:r>
            <a:r>
              <a:rPr lang="en-GB" i="1" dirty="0" err="1">
                <a:latin typeface="Book Antiqua" panose="02040602050305030304" pitchFamily="18" charset="0"/>
              </a:rPr>
              <a:t>publik</a:t>
            </a:r>
            <a:r>
              <a:rPr lang="en-GB" i="1" dirty="0">
                <a:latin typeface="Book Antiqua" panose="02040602050305030304" pitchFamily="18" charset="0"/>
              </a:rPr>
              <a:t>, </a:t>
            </a:r>
            <a:r>
              <a:rPr lang="en-GB" i="1" dirty="0" err="1">
                <a:latin typeface="Book Antiqua" panose="02040602050305030304" pitchFamily="18" charset="0"/>
              </a:rPr>
              <a:t>për</a:t>
            </a:r>
            <a:r>
              <a:rPr lang="en-GB" i="1" dirty="0">
                <a:latin typeface="Book Antiqua" panose="02040602050305030304" pitchFamily="18" charset="0"/>
              </a:rPr>
              <a:t> </a:t>
            </a:r>
            <a:r>
              <a:rPr lang="en-GB" i="1" dirty="0" err="1">
                <a:latin typeface="Book Antiqua" panose="02040602050305030304" pitchFamily="18" charset="0"/>
              </a:rPr>
              <a:t>vete</a:t>
            </a:r>
            <a:r>
              <a:rPr lang="en-GB" i="1" dirty="0">
                <a:latin typeface="Book Antiqua" panose="02040602050305030304" pitchFamily="18" charset="0"/>
              </a:rPr>
              <a:t> </a:t>
            </a:r>
            <a:r>
              <a:rPr lang="en-GB" i="1" dirty="0" err="1">
                <a:latin typeface="Book Antiqua" panose="02040602050305030304" pitchFamily="18" charset="0"/>
              </a:rPr>
              <a:t>ose</a:t>
            </a:r>
            <a:r>
              <a:rPr lang="en-GB" i="1" dirty="0">
                <a:latin typeface="Book Antiqua" panose="02040602050305030304" pitchFamily="18" charset="0"/>
              </a:rPr>
              <a:t> </a:t>
            </a:r>
            <a:r>
              <a:rPr lang="en-GB" i="1" dirty="0" err="1">
                <a:latin typeface="Book Antiqua" panose="02040602050305030304" pitchFamily="18" charset="0"/>
              </a:rPr>
              <a:t>për</a:t>
            </a:r>
            <a:r>
              <a:rPr lang="en-GB" i="1" dirty="0">
                <a:latin typeface="Book Antiqua" panose="02040602050305030304" pitchFamily="18" charset="0"/>
              </a:rPr>
              <a:t> persona </a:t>
            </a:r>
            <a:r>
              <a:rPr lang="en-GB" i="1" dirty="0" err="1">
                <a:latin typeface="Book Antiqua" panose="02040602050305030304" pitchFamily="18" charset="0"/>
              </a:rPr>
              <a:t>të</a:t>
            </a:r>
            <a:r>
              <a:rPr lang="en-GB" i="1" dirty="0">
                <a:latin typeface="Book Antiqua" panose="02040602050305030304" pitchFamily="18" charset="0"/>
              </a:rPr>
              <a:t> </a:t>
            </a:r>
            <a:r>
              <a:rPr lang="en-GB" i="1" dirty="0" err="1">
                <a:latin typeface="Book Antiqua" panose="02040602050305030304" pitchFamily="18" charset="0"/>
              </a:rPr>
              <a:t>tjerë</a:t>
            </a:r>
            <a:r>
              <a:rPr lang="en-GB" i="1" dirty="0">
                <a:latin typeface="Book Antiqua" panose="02040602050305030304" pitchFamily="18" charset="0"/>
              </a:rPr>
              <a:t>, </a:t>
            </a:r>
            <a:r>
              <a:rPr lang="en-GB" i="1" dirty="0" err="1">
                <a:latin typeface="Book Antiqua" panose="02040602050305030304" pitchFamily="18" charset="0"/>
              </a:rPr>
              <a:t>është</a:t>
            </a:r>
            <a:r>
              <a:rPr lang="en-GB" i="1" dirty="0">
                <a:latin typeface="Book Antiqua" panose="02040602050305030304" pitchFamily="18" charset="0"/>
              </a:rPr>
              <a:t> </a:t>
            </a:r>
            <a:r>
              <a:rPr lang="en-GB" b="1" i="1" dirty="0" err="1">
                <a:latin typeface="Book Antiqua" panose="02040602050305030304" pitchFamily="18" charset="0"/>
              </a:rPr>
              <a:t>mbi</a:t>
            </a:r>
            <a:r>
              <a:rPr lang="en-GB" b="1" i="1" dirty="0">
                <a:latin typeface="Book Antiqua" panose="02040602050305030304" pitchFamily="18" charset="0"/>
              </a:rPr>
              <a:t> </a:t>
            </a:r>
            <a:r>
              <a:rPr lang="en-GB" b="1" i="1" dirty="0" err="1">
                <a:latin typeface="Book Antiqua" panose="02040602050305030304" pitchFamily="18" charset="0"/>
              </a:rPr>
              <a:t>vlerën</a:t>
            </a:r>
            <a:r>
              <a:rPr lang="en-GB" b="1" i="1" dirty="0">
                <a:latin typeface="Book Antiqua" panose="02040602050305030304" pitchFamily="18" charset="0"/>
              </a:rPr>
              <a:t> 50.000 </a:t>
            </a:r>
            <a:r>
              <a:rPr lang="en-GB" b="1" i="1" dirty="0" err="1">
                <a:latin typeface="Book Antiqua" panose="02040602050305030304" pitchFamily="18" charset="0"/>
              </a:rPr>
              <a:t>lekë</a:t>
            </a:r>
            <a:r>
              <a:rPr lang="en-GB" b="1" i="1" dirty="0">
                <a:latin typeface="Book Antiqua" panose="02040602050305030304" pitchFamily="18" charset="0"/>
              </a:rPr>
              <a:t>, </a:t>
            </a:r>
            <a:r>
              <a:rPr lang="en-GB" b="1" i="1" dirty="0" err="1">
                <a:latin typeface="Book Antiqua" panose="02040602050305030304" pitchFamily="18" charset="0"/>
              </a:rPr>
              <a:t>ose</a:t>
            </a:r>
            <a:r>
              <a:rPr lang="en-GB" b="1" i="1" dirty="0">
                <a:latin typeface="Book Antiqua" panose="02040602050305030304" pitchFamily="18" charset="0"/>
              </a:rPr>
              <a:t> </a:t>
            </a:r>
            <a:r>
              <a:rPr lang="en-GB" b="1" i="1" dirty="0" err="1">
                <a:latin typeface="Book Antiqua" panose="02040602050305030304" pitchFamily="18" charset="0"/>
              </a:rPr>
              <a:t>ekuivalencën</a:t>
            </a:r>
            <a:r>
              <a:rPr lang="en-GB" b="1" i="1" dirty="0">
                <a:latin typeface="Book Antiqua" panose="02040602050305030304" pitchFamily="18" charset="0"/>
              </a:rPr>
              <a:t> </a:t>
            </a:r>
            <a:r>
              <a:rPr lang="en-GB" i="1" dirty="0" err="1">
                <a:latin typeface="Book Antiqua" panose="02040602050305030304" pitchFamily="18" charset="0"/>
              </a:rPr>
              <a:t>në</a:t>
            </a:r>
            <a:r>
              <a:rPr lang="en-GB" i="1" dirty="0">
                <a:latin typeface="Book Antiqua" panose="02040602050305030304" pitchFamily="18" charset="0"/>
              </a:rPr>
              <a:t> </a:t>
            </a:r>
            <a:r>
              <a:rPr lang="en-GB" i="1" dirty="0" err="1">
                <a:latin typeface="Book Antiqua" panose="02040602050305030304" pitchFamily="18" charset="0"/>
              </a:rPr>
              <a:t>monedhë</a:t>
            </a:r>
            <a:r>
              <a:rPr lang="en-GB" i="1" dirty="0">
                <a:latin typeface="Book Antiqua" panose="02040602050305030304" pitchFamily="18" charset="0"/>
              </a:rPr>
              <a:t> </a:t>
            </a:r>
            <a:r>
              <a:rPr lang="en-GB" i="1" dirty="0" err="1">
                <a:latin typeface="Book Antiqua" panose="02040602050305030304" pitchFamily="18" charset="0"/>
              </a:rPr>
              <a:t>të</a:t>
            </a:r>
            <a:r>
              <a:rPr lang="en-GB" i="1" dirty="0">
                <a:latin typeface="Book Antiqua" panose="02040602050305030304" pitchFamily="18" charset="0"/>
              </a:rPr>
              <a:t> </a:t>
            </a:r>
            <a:r>
              <a:rPr lang="en-GB" i="1" dirty="0" err="1">
                <a:latin typeface="Book Antiqua" panose="02040602050305030304" pitchFamily="18" charset="0"/>
              </a:rPr>
              <a:t>huaj</a:t>
            </a:r>
            <a:r>
              <a:rPr lang="en-GB" i="1" dirty="0">
                <a:latin typeface="Book Antiqua" panose="02040602050305030304" pitchFamily="18" charset="0"/>
              </a:rPr>
              <a:t>, </a:t>
            </a:r>
            <a:r>
              <a:rPr lang="en-GB" i="1" dirty="0" err="1">
                <a:latin typeface="Book Antiqua" panose="02040602050305030304" pitchFamily="18" charset="0"/>
              </a:rPr>
              <a:t>dënohet</a:t>
            </a:r>
            <a:r>
              <a:rPr lang="en-GB" i="1" dirty="0">
                <a:latin typeface="Book Antiqua" panose="02040602050305030304" pitchFamily="18" charset="0"/>
              </a:rPr>
              <a:t> me </a:t>
            </a:r>
            <a:r>
              <a:rPr lang="en-GB" i="1" dirty="0" err="1">
                <a:latin typeface="Book Antiqua" panose="02040602050305030304" pitchFamily="18" charset="0"/>
              </a:rPr>
              <a:t>burgim</a:t>
            </a:r>
            <a:r>
              <a:rPr lang="en-GB" i="1" dirty="0">
                <a:latin typeface="Book Antiqua" panose="02040602050305030304" pitchFamily="18" charset="0"/>
              </a:rPr>
              <a:t> </a:t>
            </a:r>
            <a:r>
              <a:rPr lang="en-GB" b="1" i="1" dirty="0" err="1">
                <a:latin typeface="Book Antiqua" panose="02040602050305030304" pitchFamily="18" charset="0"/>
              </a:rPr>
              <a:t>nga</a:t>
            </a:r>
            <a:r>
              <a:rPr lang="en-GB" b="1" i="1" dirty="0">
                <a:latin typeface="Book Antiqua" panose="02040602050305030304" pitchFamily="18" charset="0"/>
              </a:rPr>
              <a:t> </a:t>
            </a:r>
            <a:r>
              <a:rPr lang="en-GB" b="1" i="1" dirty="0" err="1">
                <a:latin typeface="Book Antiqua" panose="02040602050305030304" pitchFamily="18" charset="0"/>
              </a:rPr>
              <a:t>një</a:t>
            </a:r>
            <a:r>
              <a:rPr lang="en-GB" b="1" i="1" dirty="0">
                <a:latin typeface="Book Antiqua" panose="02040602050305030304" pitchFamily="18" charset="0"/>
              </a:rPr>
              <a:t> </a:t>
            </a:r>
            <a:r>
              <a:rPr lang="en-GB" b="1" i="1" dirty="0" err="1">
                <a:latin typeface="Book Antiqua" panose="02040602050305030304" pitchFamily="18" charset="0"/>
              </a:rPr>
              <a:t>deri</a:t>
            </a:r>
            <a:r>
              <a:rPr lang="en-GB" b="1" i="1" dirty="0">
                <a:latin typeface="Book Antiqua" panose="02040602050305030304" pitchFamily="18" charset="0"/>
              </a:rPr>
              <a:t> </a:t>
            </a:r>
            <a:r>
              <a:rPr lang="en-GB" b="1" i="1" dirty="0" err="1">
                <a:latin typeface="Book Antiqua" panose="02040602050305030304" pitchFamily="18" charset="0"/>
              </a:rPr>
              <a:t>në</a:t>
            </a:r>
            <a:r>
              <a:rPr lang="en-GB" b="1" i="1" dirty="0">
                <a:latin typeface="Book Antiqua" panose="02040602050305030304" pitchFamily="18" charset="0"/>
              </a:rPr>
              <a:t> </a:t>
            </a:r>
            <a:r>
              <a:rPr lang="en-GB" b="1" i="1" dirty="0" err="1">
                <a:latin typeface="Book Antiqua" panose="02040602050305030304" pitchFamily="18" charset="0"/>
              </a:rPr>
              <a:t>tre</a:t>
            </a:r>
            <a:r>
              <a:rPr lang="en-GB" b="1" i="1" dirty="0">
                <a:latin typeface="Book Antiqua" panose="02040602050305030304" pitchFamily="18" charset="0"/>
              </a:rPr>
              <a:t> </a:t>
            </a:r>
            <a:r>
              <a:rPr lang="en-GB" b="1" i="1" dirty="0" err="1">
                <a:latin typeface="Book Antiqua" panose="02040602050305030304" pitchFamily="18" charset="0"/>
              </a:rPr>
              <a:t>vjet</a:t>
            </a:r>
            <a:r>
              <a:rPr lang="en-GB" b="1" i="1" dirty="0">
                <a:latin typeface="Book Antiqua" panose="02040602050305030304" pitchFamily="18" charset="0"/>
              </a:rPr>
              <a:t>.”. </a:t>
            </a:r>
          </a:p>
          <a:p>
            <a:endParaRPr lang="sq-AL" dirty="0">
              <a:latin typeface="Book Antiqua" pitchFamily="18" charset="0"/>
            </a:endParaRPr>
          </a:p>
        </p:txBody>
      </p:sp>
      <p:sp>
        <p:nvSpPr>
          <p:cNvPr id="5" name="Slide Number Placeholder 4">
            <a:extLst>
              <a:ext uri="{FF2B5EF4-FFF2-40B4-BE49-F238E27FC236}">
                <a16:creationId xmlns:a16="http://schemas.microsoft.com/office/drawing/2014/main" xmlns="" id="{AB6C6A96-ECD0-48D3-887A-2AC15991C361}"/>
              </a:ext>
            </a:extLst>
          </p:cNvPr>
          <p:cNvSpPr>
            <a:spLocks noGrp="1"/>
          </p:cNvSpPr>
          <p:nvPr>
            <p:ph type="sldNum" sz="quarter" idx="4294967295"/>
          </p:nvPr>
        </p:nvSpPr>
        <p:spPr/>
        <p:txBody>
          <a:bodyPr/>
          <a:lstStyle/>
          <a:p>
            <a:fld id="{31AFC93A-3E11-4EED-8760-399847FD47CD}" type="slidenum">
              <a:rPr lang="en-US" smtClean="0"/>
              <a:pPr/>
              <a:t>27</a:t>
            </a:fld>
            <a:endParaRPr lang="en-US"/>
          </a:p>
        </p:txBody>
      </p:sp>
      <p:sp>
        <p:nvSpPr>
          <p:cNvPr id="4" name="Footer Placeholder 3"/>
          <p:cNvSpPr>
            <a:spLocks noGrp="1"/>
          </p:cNvSpPr>
          <p:nvPr>
            <p:ph type="ftr" sz="quarter" idx="16"/>
          </p:nvPr>
        </p:nvSpPr>
        <p:spPr/>
        <p:txBody>
          <a:bodyPr/>
          <a:lstStyle/>
          <a:p>
            <a:r>
              <a:rPr lang="en-US" smtClean="0"/>
              <a:t>S.Kllapi</a:t>
            </a:r>
            <a:endParaRPr lang="en-US"/>
          </a:p>
        </p:txBody>
      </p:sp>
    </p:spTree>
    <p:extLst>
      <p:ext uri="{BB962C8B-B14F-4D97-AF65-F5344CB8AC3E}">
        <p14:creationId xmlns:p14="http://schemas.microsoft.com/office/powerpoint/2010/main" val="319013509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b="1" dirty="0" err="1">
                <a:latin typeface="Book Antiqua" panose="02040602050305030304" pitchFamily="18" charset="0"/>
              </a:rPr>
              <a:t>Elementët</a:t>
            </a:r>
            <a:r>
              <a:rPr lang="en-US" sz="2800" b="1" dirty="0">
                <a:latin typeface="Book Antiqua" panose="02040602050305030304" pitchFamily="18" charset="0"/>
              </a:rPr>
              <a:t> e </a:t>
            </a:r>
            <a:r>
              <a:rPr lang="en-US" sz="2800" b="1" dirty="0" err="1">
                <a:latin typeface="Book Antiqua" panose="02040602050305030304" pitchFamily="18" charset="0"/>
              </a:rPr>
              <a:t>figurës</a:t>
            </a:r>
            <a:r>
              <a:rPr lang="en-US" sz="2800" b="1" dirty="0">
                <a:latin typeface="Book Antiqua" panose="02040602050305030304" pitchFamily="18" charset="0"/>
              </a:rPr>
              <a:t> </a:t>
            </a:r>
            <a:r>
              <a:rPr lang="en-US" sz="2800" b="1" dirty="0" err="1">
                <a:latin typeface="Book Antiqua" panose="02040602050305030304" pitchFamily="18" charset="0"/>
              </a:rPr>
              <a:t>së</a:t>
            </a:r>
            <a:r>
              <a:rPr lang="en-US" sz="2800" b="1" dirty="0">
                <a:latin typeface="Book Antiqua" panose="02040602050305030304" pitchFamily="18" charset="0"/>
              </a:rPr>
              <a:t> </a:t>
            </a:r>
            <a:r>
              <a:rPr lang="en-US" sz="2800" b="1" dirty="0" err="1">
                <a:latin typeface="Book Antiqua" panose="02040602050305030304" pitchFamily="18" charset="0"/>
              </a:rPr>
              <a:t>veprës</a:t>
            </a:r>
            <a:r>
              <a:rPr lang="en-US" sz="2800" b="1" dirty="0">
                <a:latin typeface="Book Antiqua" panose="02040602050305030304" pitchFamily="18" charset="0"/>
              </a:rPr>
              <a:t> </a:t>
            </a:r>
            <a:r>
              <a:rPr lang="en-US" sz="2800" b="1" dirty="0" err="1">
                <a:latin typeface="Book Antiqua" panose="02040602050305030304" pitchFamily="18" charset="0"/>
              </a:rPr>
              <a:t>penale</a:t>
            </a:r>
            <a:r>
              <a:rPr lang="en-US" sz="2800" b="1" dirty="0">
                <a:latin typeface="Book Antiqua" panose="02040602050305030304" pitchFamily="18" charset="0"/>
              </a:rPr>
              <a:t> “</a:t>
            </a:r>
            <a:r>
              <a:rPr lang="en-US" sz="2800" b="1" dirty="0" err="1">
                <a:latin typeface="Book Antiqua" panose="02040602050305030304" pitchFamily="18" charset="0"/>
              </a:rPr>
              <a:t>Korrupsion</a:t>
            </a:r>
            <a:r>
              <a:rPr lang="en-US" sz="2800" b="1" dirty="0">
                <a:latin typeface="Book Antiqua" panose="02040602050305030304" pitchFamily="18" charset="0"/>
              </a:rPr>
              <a:t> </a:t>
            </a:r>
            <a:r>
              <a:rPr lang="en-US" sz="2800" b="1" dirty="0" err="1">
                <a:latin typeface="Book Antiqua" panose="02040602050305030304" pitchFamily="18" charset="0"/>
              </a:rPr>
              <a:t>aktiv</a:t>
            </a:r>
            <a:r>
              <a:rPr lang="en-US" sz="2800" b="1" dirty="0">
                <a:latin typeface="Book Antiqua" panose="02040602050305030304" pitchFamily="18" charset="0"/>
              </a:rPr>
              <a:t>”</a:t>
            </a:r>
          </a:p>
        </p:txBody>
      </p:sp>
      <p:sp>
        <p:nvSpPr>
          <p:cNvPr id="3" name="Content Placeholder 2"/>
          <p:cNvSpPr>
            <a:spLocks noGrp="1"/>
          </p:cNvSpPr>
          <p:nvPr>
            <p:ph idx="1"/>
          </p:nvPr>
        </p:nvSpPr>
        <p:spPr>
          <a:xfrm>
            <a:off x="304800" y="1371600"/>
            <a:ext cx="8686800" cy="5181600"/>
          </a:xfrm>
        </p:spPr>
        <p:txBody>
          <a:bodyPr>
            <a:noAutofit/>
          </a:bodyPr>
          <a:lstStyle/>
          <a:p>
            <a:pPr algn="just"/>
            <a:endParaRPr lang="en-US" sz="2400" b="1" dirty="0">
              <a:latin typeface="Book Antiqua" panose="02040602050305030304" pitchFamily="18" charset="0"/>
            </a:endParaRPr>
          </a:p>
          <a:p>
            <a:pPr algn="just"/>
            <a:r>
              <a:rPr lang="en-US" sz="2400" b="1" u="sng" dirty="0" err="1">
                <a:latin typeface="Book Antiqua" panose="02040602050305030304" pitchFamily="18" charset="0"/>
              </a:rPr>
              <a:t>Në</a:t>
            </a:r>
            <a:r>
              <a:rPr lang="en-US" sz="2400" b="1" u="sng" dirty="0">
                <a:latin typeface="Book Antiqua" panose="02040602050305030304" pitchFamily="18" charset="0"/>
              </a:rPr>
              <a:t> </a:t>
            </a:r>
            <a:r>
              <a:rPr lang="en-US" sz="2400" b="1" u="sng" dirty="0" err="1">
                <a:latin typeface="Book Antiqua" panose="02040602050305030304" pitchFamily="18" charset="0"/>
              </a:rPr>
              <a:t>lidhje</a:t>
            </a:r>
            <a:r>
              <a:rPr lang="en-US" sz="2400" b="1" u="sng" dirty="0">
                <a:latin typeface="Book Antiqua" panose="02040602050305030304" pitchFamily="18" charset="0"/>
              </a:rPr>
              <a:t> me </a:t>
            </a:r>
            <a:r>
              <a:rPr lang="en-US" sz="2400" b="1" u="sng" dirty="0" err="1">
                <a:latin typeface="Book Antiqua" panose="02040602050305030304" pitchFamily="18" charset="0"/>
              </a:rPr>
              <a:t>objektin</a:t>
            </a:r>
            <a:r>
              <a:rPr lang="en-US" sz="2400" b="1" u="sng" dirty="0">
                <a:latin typeface="Book Antiqua" panose="02040602050305030304" pitchFamily="18" charset="0"/>
              </a:rPr>
              <a:t> e </a:t>
            </a:r>
            <a:r>
              <a:rPr lang="en-US" sz="2400" b="1" u="sng" dirty="0" err="1">
                <a:latin typeface="Book Antiqua" panose="02040602050305030304" pitchFamily="18" charset="0"/>
              </a:rPr>
              <a:t>veprës</a:t>
            </a:r>
            <a:r>
              <a:rPr lang="en-US" sz="2400" b="1" u="sng" dirty="0">
                <a:latin typeface="Book Antiqua" panose="02040602050305030304" pitchFamily="18" charset="0"/>
              </a:rPr>
              <a:t> </a:t>
            </a:r>
            <a:r>
              <a:rPr lang="en-US" sz="2400" b="1" u="sng" dirty="0" err="1">
                <a:latin typeface="Book Antiqua" panose="02040602050305030304" pitchFamily="18" charset="0"/>
              </a:rPr>
              <a:t>penale</a:t>
            </a:r>
            <a:r>
              <a:rPr lang="en-US" sz="2400" b="1" u="sng" dirty="0">
                <a:latin typeface="Book Antiqua" panose="02040602050305030304" pitchFamily="18" charset="0"/>
              </a:rPr>
              <a:t> </a:t>
            </a:r>
            <a:r>
              <a:rPr lang="en-US" sz="2400" b="1" i="1" dirty="0">
                <a:latin typeface="Book Antiqua" panose="02040602050305030304" pitchFamily="18" charset="0"/>
              </a:rPr>
              <a:t>“</a:t>
            </a:r>
            <a:r>
              <a:rPr lang="sq-AL" sz="2400" b="1" i="1" dirty="0">
                <a:latin typeface="Book Antiqua" panose="02040602050305030304" pitchFamily="18" charset="0"/>
              </a:rPr>
              <a:t>Korrupsioni aktiv i personave që ushtrojnë funksione publike”</a:t>
            </a:r>
            <a:r>
              <a:rPr lang="en-US" sz="2400" b="1" dirty="0">
                <a:latin typeface="Book Antiqua" panose="02040602050305030304" pitchFamily="18" charset="0"/>
              </a:rPr>
              <a:t>. </a:t>
            </a:r>
            <a:r>
              <a:rPr lang="en-US" sz="2400" dirty="0" err="1">
                <a:latin typeface="Book Antiqua" panose="02040602050305030304" pitchFamily="18" charset="0"/>
              </a:rPr>
              <a:t>Kjo</a:t>
            </a:r>
            <a:r>
              <a:rPr lang="en-US" sz="2400" b="1" dirty="0">
                <a:latin typeface="Book Antiqua" panose="02040602050305030304" pitchFamily="18" charset="0"/>
              </a:rPr>
              <a:t> </a:t>
            </a:r>
            <a:r>
              <a:rPr lang="en-US" sz="2400" dirty="0" err="1">
                <a:latin typeface="Book Antiqua" panose="02040602050305030304" pitchFamily="18" charset="0"/>
              </a:rPr>
              <a:t>vepër</a:t>
            </a:r>
            <a:r>
              <a:rPr lang="en-US" sz="2400" dirty="0">
                <a:latin typeface="Book Antiqua" panose="02040602050305030304" pitchFamily="18" charset="0"/>
              </a:rPr>
              <a:t> </a:t>
            </a:r>
            <a:r>
              <a:rPr lang="en-US" sz="2400" dirty="0" err="1">
                <a:latin typeface="Book Antiqua" panose="02040602050305030304" pitchFamily="18" charset="0"/>
              </a:rPr>
              <a:t>penale</a:t>
            </a:r>
            <a:r>
              <a:rPr lang="en-US" sz="2400" dirty="0">
                <a:latin typeface="Book Antiqua" panose="02040602050305030304" pitchFamily="18" charset="0"/>
              </a:rPr>
              <a:t> </a:t>
            </a:r>
            <a:r>
              <a:rPr lang="en-US" sz="2400" dirty="0" err="1">
                <a:latin typeface="Book Antiqua" panose="02040602050305030304" pitchFamily="18" charset="0"/>
              </a:rPr>
              <a:t>nga</a:t>
            </a:r>
            <a:r>
              <a:rPr lang="en-US" sz="2400" dirty="0">
                <a:latin typeface="Book Antiqua" panose="02040602050305030304" pitchFamily="18" charset="0"/>
              </a:rPr>
              <a:t> </a:t>
            </a:r>
            <a:r>
              <a:rPr lang="en-US" sz="2400" dirty="0" err="1">
                <a:latin typeface="Book Antiqua" panose="02040602050305030304" pitchFamily="18" charset="0"/>
              </a:rPr>
              <a:t>Kodi</a:t>
            </a:r>
            <a:r>
              <a:rPr lang="en-US" sz="2400" dirty="0">
                <a:latin typeface="Book Antiqua" panose="02040602050305030304" pitchFamily="18" charset="0"/>
              </a:rPr>
              <a:t> Penal </a:t>
            </a:r>
            <a:r>
              <a:rPr lang="en-US" sz="2400" dirty="0" err="1">
                <a:latin typeface="Book Antiqua" panose="02040602050305030304" pitchFamily="18" charset="0"/>
              </a:rPr>
              <a:t>në</a:t>
            </a:r>
            <a:r>
              <a:rPr lang="en-US" sz="2400" dirty="0">
                <a:latin typeface="Book Antiqua" panose="02040602050305030304" pitchFamily="18" charset="0"/>
              </a:rPr>
              <a:t> </a:t>
            </a:r>
            <a:r>
              <a:rPr lang="en-US" sz="2400" dirty="0" err="1">
                <a:latin typeface="Book Antiqua" panose="02040602050305030304" pitchFamily="18" charset="0"/>
              </a:rPr>
              <a:t>Pjesën</a:t>
            </a:r>
            <a:r>
              <a:rPr lang="en-US" sz="2400" dirty="0">
                <a:latin typeface="Book Antiqua" panose="02040602050305030304" pitchFamily="18" charset="0"/>
              </a:rPr>
              <a:t> e </a:t>
            </a:r>
            <a:r>
              <a:rPr lang="en-US" sz="2400" dirty="0" err="1">
                <a:latin typeface="Book Antiqua" panose="02040602050305030304" pitchFamily="18" charset="0"/>
              </a:rPr>
              <a:t>posacme</a:t>
            </a:r>
            <a:r>
              <a:rPr lang="en-US" sz="2400" dirty="0">
                <a:latin typeface="Book Antiqua" panose="02040602050305030304" pitchFamily="18" charset="0"/>
              </a:rPr>
              <a:t> </a:t>
            </a:r>
            <a:r>
              <a:rPr lang="en-US" sz="2400" dirty="0" err="1">
                <a:latin typeface="Book Antiqua" panose="02040602050305030304" pitchFamily="18" charset="0"/>
              </a:rPr>
              <a:t>të</a:t>
            </a:r>
            <a:r>
              <a:rPr lang="en-US" sz="2400" dirty="0">
                <a:latin typeface="Book Antiqua" panose="02040602050305030304" pitchFamily="18" charset="0"/>
              </a:rPr>
              <a:t> </a:t>
            </a:r>
            <a:r>
              <a:rPr lang="en-US" sz="2400" dirty="0" err="1">
                <a:latin typeface="Book Antiqua" panose="02040602050305030304" pitchFamily="18" charset="0"/>
              </a:rPr>
              <a:t>tij</a:t>
            </a:r>
            <a:r>
              <a:rPr lang="en-US" sz="2400" dirty="0">
                <a:latin typeface="Book Antiqua" panose="02040602050305030304" pitchFamily="18" charset="0"/>
              </a:rPr>
              <a:t>, </a:t>
            </a:r>
            <a:r>
              <a:rPr lang="en-US" sz="2400" dirty="0" err="1">
                <a:latin typeface="Book Antiqua" panose="02040602050305030304" pitchFamily="18" charset="0"/>
              </a:rPr>
              <a:t>në</a:t>
            </a:r>
            <a:r>
              <a:rPr lang="en-US" sz="2400" dirty="0">
                <a:latin typeface="Book Antiqua" panose="02040602050305030304" pitchFamily="18" charset="0"/>
              </a:rPr>
              <a:t> </a:t>
            </a:r>
            <a:r>
              <a:rPr lang="en-US" sz="2400" dirty="0" err="1">
                <a:latin typeface="Book Antiqua" panose="02040602050305030304" pitchFamily="18" charset="0"/>
              </a:rPr>
              <a:t>Kreun</a:t>
            </a:r>
            <a:r>
              <a:rPr lang="en-US" sz="2400" dirty="0">
                <a:latin typeface="Book Antiqua" panose="02040602050305030304" pitchFamily="18" charset="0"/>
              </a:rPr>
              <a:t> VII, </a:t>
            </a:r>
            <a:r>
              <a:rPr lang="en-US" sz="2400" dirty="0" err="1">
                <a:latin typeface="Book Antiqua" panose="02040602050305030304" pitchFamily="18" charset="0"/>
              </a:rPr>
              <a:t>Seksioni</a:t>
            </a:r>
            <a:r>
              <a:rPr lang="en-US" sz="2400" dirty="0">
                <a:latin typeface="Book Antiqua" panose="02040602050305030304" pitchFamily="18" charset="0"/>
              </a:rPr>
              <a:t> I </a:t>
            </a:r>
            <a:r>
              <a:rPr lang="en-US" sz="2400" dirty="0" err="1">
                <a:latin typeface="Book Antiqua" panose="02040602050305030304" pitchFamily="18" charset="0"/>
              </a:rPr>
              <a:t>të</a:t>
            </a:r>
            <a:r>
              <a:rPr lang="en-US" sz="2400" dirty="0">
                <a:latin typeface="Book Antiqua" panose="02040602050305030304" pitchFamily="18" charset="0"/>
              </a:rPr>
              <a:t> </a:t>
            </a:r>
            <a:r>
              <a:rPr lang="en-US" sz="2400" dirty="0" err="1">
                <a:latin typeface="Book Antiqua" panose="02040602050305030304" pitchFamily="18" charset="0"/>
              </a:rPr>
              <a:t>titulluar</a:t>
            </a:r>
            <a:r>
              <a:rPr lang="en-US" sz="2400" dirty="0">
                <a:latin typeface="Book Antiqua" panose="02040602050305030304" pitchFamily="18" charset="0"/>
              </a:rPr>
              <a:t> “</a:t>
            </a:r>
            <a:r>
              <a:rPr lang="sq-AL" sz="2400" i="1" dirty="0">
                <a:latin typeface="Book Antiqua" panose="02040602050305030304" pitchFamily="18" charset="0"/>
              </a:rPr>
              <a:t>Vepra penale kundër veprimtarisë shtëtërore të kryera nga shtetasit”</a:t>
            </a:r>
            <a:r>
              <a:rPr lang="en-US" sz="2400" i="1" dirty="0">
                <a:latin typeface="Book Antiqua" panose="02040602050305030304" pitchFamily="18" charset="0"/>
              </a:rPr>
              <a:t>. </a:t>
            </a:r>
            <a:r>
              <a:rPr lang="en-US" sz="2400" dirty="0" err="1">
                <a:latin typeface="Book Antiqua" panose="02040602050305030304" pitchFamily="18" charset="0"/>
              </a:rPr>
              <a:t>Sipas</a:t>
            </a:r>
            <a:r>
              <a:rPr lang="en-US" sz="2400" dirty="0">
                <a:latin typeface="Book Antiqua" panose="02040602050305030304" pitchFamily="18" charset="0"/>
              </a:rPr>
              <a:t> </a:t>
            </a:r>
            <a:r>
              <a:rPr lang="en-US" sz="2400" dirty="0" err="1">
                <a:latin typeface="Book Antiqua" panose="02040602050305030304" pitchFamily="18" charset="0"/>
              </a:rPr>
              <a:t>nenit</a:t>
            </a:r>
            <a:r>
              <a:rPr lang="en-US" sz="2400" dirty="0">
                <a:latin typeface="Book Antiqua" panose="02040602050305030304" pitchFamily="18" charset="0"/>
              </a:rPr>
              <a:t> 244 </a:t>
            </a:r>
            <a:r>
              <a:rPr lang="en-US" sz="2400" dirty="0" err="1">
                <a:latin typeface="Book Antiqua" panose="02040602050305030304" pitchFamily="18" charset="0"/>
              </a:rPr>
              <a:t>të</a:t>
            </a:r>
            <a:r>
              <a:rPr lang="en-US" sz="2400" dirty="0">
                <a:latin typeface="Book Antiqua" panose="02040602050305030304" pitchFamily="18" charset="0"/>
              </a:rPr>
              <a:t> </a:t>
            </a:r>
            <a:r>
              <a:rPr lang="en-US" sz="2400" dirty="0" err="1">
                <a:latin typeface="Book Antiqua" panose="02040602050305030304" pitchFamily="18" charset="0"/>
              </a:rPr>
              <a:t>Kodit</a:t>
            </a:r>
            <a:r>
              <a:rPr lang="en-US" sz="2400" dirty="0">
                <a:latin typeface="Book Antiqua" panose="02040602050305030304" pitchFamily="18" charset="0"/>
              </a:rPr>
              <a:t> Penal </a:t>
            </a:r>
            <a:r>
              <a:rPr lang="en-US" sz="2400" dirty="0" err="1">
                <a:latin typeface="Book Antiqua" panose="02040602050305030304" pitchFamily="18" charset="0"/>
              </a:rPr>
              <a:t>rezulton</a:t>
            </a:r>
            <a:r>
              <a:rPr lang="en-US" sz="2400" dirty="0">
                <a:latin typeface="Book Antiqua" panose="02040602050305030304" pitchFamily="18" charset="0"/>
              </a:rPr>
              <a:t> se, </a:t>
            </a:r>
            <a:r>
              <a:rPr lang="en-US" sz="2400" dirty="0" err="1">
                <a:latin typeface="Book Antiqua" panose="02040602050305030304" pitchFamily="18" charset="0"/>
              </a:rPr>
              <a:t>ligjvënësi</a:t>
            </a:r>
            <a:r>
              <a:rPr lang="en-US" sz="2400" dirty="0">
                <a:latin typeface="Book Antiqua" panose="02040602050305030304" pitchFamily="18" charset="0"/>
              </a:rPr>
              <a:t> </a:t>
            </a:r>
            <a:r>
              <a:rPr lang="en-US" sz="2400" dirty="0" err="1">
                <a:latin typeface="Book Antiqua" panose="02040602050305030304" pitchFamily="18" charset="0"/>
              </a:rPr>
              <a:t>ka</a:t>
            </a:r>
            <a:r>
              <a:rPr lang="en-US" sz="2400" dirty="0">
                <a:latin typeface="Book Antiqua" panose="02040602050305030304" pitchFamily="18" charset="0"/>
              </a:rPr>
              <a:t> </a:t>
            </a:r>
            <a:r>
              <a:rPr lang="en-US" sz="2400" dirty="0" err="1">
                <a:latin typeface="Book Antiqua" panose="02040602050305030304" pitchFamily="18" charset="0"/>
              </a:rPr>
              <a:t>parashikuar</a:t>
            </a:r>
            <a:r>
              <a:rPr lang="en-US" sz="2400" dirty="0">
                <a:latin typeface="Book Antiqua" panose="02040602050305030304" pitchFamily="18" charset="0"/>
              </a:rPr>
              <a:t> </a:t>
            </a:r>
            <a:r>
              <a:rPr lang="en-US" sz="2400" dirty="0" err="1">
                <a:latin typeface="Book Antiqua" panose="02040602050305030304" pitchFamily="18" charset="0"/>
              </a:rPr>
              <a:t>një</a:t>
            </a:r>
            <a:r>
              <a:rPr lang="en-US" sz="2400" dirty="0">
                <a:latin typeface="Book Antiqua" panose="02040602050305030304" pitchFamily="18" charset="0"/>
              </a:rPr>
              <a:t> </a:t>
            </a:r>
            <a:r>
              <a:rPr lang="en-US" sz="2400" dirty="0" err="1">
                <a:latin typeface="Book Antiqua" panose="02040602050305030304" pitchFamily="18" charset="0"/>
              </a:rPr>
              <a:t>mbrojtje</a:t>
            </a:r>
            <a:r>
              <a:rPr lang="en-US" sz="2400" dirty="0">
                <a:latin typeface="Book Antiqua" panose="02040602050305030304" pitchFamily="18" charset="0"/>
              </a:rPr>
              <a:t> </a:t>
            </a:r>
            <a:r>
              <a:rPr lang="en-US" sz="2400" dirty="0" err="1">
                <a:latin typeface="Book Antiqua" panose="02040602050305030304" pitchFamily="18" charset="0"/>
              </a:rPr>
              <a:t>të</a:t>
            </a:r>
            <a:r>
              <a:rPr lang="en-US" sz="2400" dirty="0">
                <a:latin typeface="Book Antiqua" panose="02040602050305030304" pitchFamily="18" charset="0"/>
              </a:rPr>
              <a:t> </a:t>
            </a:r>
            <a:r>
              <a:rPr lang="en-US" sz="2400" dirty="0" err="1">
                <a:latin typeface="Book Antiqua" panose="02040602050305030304" pitchFamily="18" charset="0"/>
              </a:rPr>
              <a:t>posaçme</a:t>
            </a:r>
            <a:r>
              <a:rPr lang="en-US" sz="2400" dirty="0">
                <a:latin typeface="Book Antiqua" panose="02040602050305030304" pitchFamily="18" charset="0"/>
              </a:rPr>
              <a:t>, </a:t>
            </a:r>
            <a:r>
              <a:rPr lang="en-US" sz="2400" dirty="0" err="1">
                <a:latin typeface="Book Antiqua" panose="02040602050305030304" pitchFamily="18" charset="0"/>
              </a:rPr>
              <a:t>për</a:t>
            </a:r>
            <a:r>
              <a:rPr lang="en-US" sz="2400" dirty="0">
                <a:latin typeface="Book Antiqua" panose="02040602050305030304" pitchFamily="18" charset="0"/>
              </a:rPr>
              <a:t> </a:t>
            </a:r>
            <a:r>
              <a:rPr lang="en-US" sz="2400" dirty="0" err="1">
                <a:latin typeface="Book Antiqua" panose="02040602050305030304" pitchFamily="18" charset="0"/>
              </a:rPr>
              <a:t>një</a:t>
            </a:r>
            <a:r>
              <a:rPr lang="en-US" sz="2400" dirty="0">
                <a:latin typeface="Book Antiqua" panose="02040602050305030304" pitchFamily="18" charset="0"/>
              </a:rPr>
              <a:t> </a:t>
            </a:r>
            <a:r>
              <a:rPr lang="en-US" sz="2400" dirty="0" err="1">
                <a:latin typeface="Book Antiqua" panose="02040602050305030304" pitchFamily="18" charset="0"/>
              </a:rPr>
              <a:t>marrëdhënie</a:t>
            </a:r>
            <a:r>
              <a:rPr lang="en-US" sz="2400" dirty="0">
                <a:latin typeface="Book Antiqua" panose="02040602050305030304" pitchFamily="18" charset="0"/>
              </a:rPr>
              <a:t> </a:t>
            </a:r>
            <a:r>
              <a:rPr lang="en-US" sz="2400" dirty="0" err="1">
                <a:latin typeface="Book Antiqua" panose="02040602050305030304" pitchFamily="18" charset="0"/>
              </a:rPr>
              <a:t>juridike</a:t>
            </a:r>
            <a:r>
              <a:rPr lang="en-US" sz="2400" dirty="0">
                <a:latin typeface="Book Antiqua" panose="02040602050305030304" pitchFamily="18" charset="0"/>
              </a:rPr>
              <a:t> </a:t>
            </a:r>
            <a:r>
              <a:rPr lang="en-US" sz="2400" dirty="0" err="1">
                <a:latin typeface="Book Antiqua" panose="02040602050305030304" pitchFamily="18" charset="0"/>
              </a:rPr>
              <a:t>të</a:t>
            </a:r>
            <a:r>
              <a:rPr lang="en-US" sz="2400" dirty="0">
                <a:latin typeface="Book Antiqua" panose="02040602050305030304" pitchFamily="18" charset="0"/>
              </a:rPr>
              <a:t> </a:t>
            </a:r>
            <a:r>
              <a:rPr lang="en-US" sz="2400" dirty="0" err="1">
                <a:latin typeface="Book Antiqua" panose="02040602050305030304" pitchFamily="18" charset="0"/>
              </a:rPr>
              <a:t>rëndësishme</a:t>
            </a:r>
            <a:r>
              <a:rPr lang="en-US" sz="2400" dirty="0">
                <a:latin typeface="Book Antiqua" panose="02040602050305030304" pitchFamily="18" charset="0"/>
              </a:rPr>
              <a:t>, </a:t>
            </a:r>
            <a:r>
              <a:rPr lang="en-US" sz="2400" dirty="0" err="1">
                <a:latin typeface="Book Antiqua" panose="02040602050305030304" pitchFamily="18" charset="0"/>
              </a:rPr>
              <a:t>siç</a:t>
            </a:r>
            <a:r>
              <a:rPr lang="en-US" sz="2400" dirty="0">
                <a:latin typeface="Book Antiqua" panose="02040602050305030304" pitchFamily="18" charset="0"/>
              </a:rPr>
              <a:t> </a:t>
            </a:r>
            <a:r>
              <a:rPr lang="en-US" sz="2400" dirty="0" err="1">
                <a:latin typeface="Book Antiqua" panose="02040602050305030304" pitchFamily="18" charset="0"/>
              </a:rPr>
              <a:t>është</a:t>
            </a:r>
            <a:r>
              <a:rPr lang="en-US" sz="2400" dirty="0">
                <a:latin typeface="Book Antiqua" panose="02040602050305030304" pitchFamily="18" charset="0"/>
              </a:rPr>
              <a:t> </a:t>
            </a:r>
            <a:r>
              <a:rPr lang="en-US" sz="2400" dirty="0" err="1">
                <a:latin typeface="Book Antiqua" panose="02040602050305030304" pitchFamily="18" charset="0"/>
              </a:rPr>
              <a:t>ajo</a:t>
            </a:r>
            <a:r>
              <a:rPr lang="en-US" sz="2400" dirty="0">
                <a:latin typeface="Book Antiqua" panose="02040602050305030304" pitchFamily="18" charset="0"/>
              </a:rPr>
              <a:t> e </a:t>
            </a:r>
            <a:r>
              <a:rPr lang="en-US" sz="2400" dirty="0" err="1">
                <a:latin typeface="Book Antiqua" panose="02040602050305030304" pitchFamily="18" charset="0"/>
              </a:rPr>
              <a:t>vendosur</a:t>
            </a:r>
            <a:r>
              <a:rPr lang="en-US" sz="2400" dirty="0">
                <a:latin typeface="Book Antiqua" panose="02040602050305030304" pitchFamily="18" charset="0"/>
              </a:rPr>
              <a:t> </a:t>
            </a:r>
            <a:r>
              <a:rPr lang="en-US" sz="2400" dirty="0" err="1">
                <a:latin typeface="Book Antiqua" panose="02040602050305030304" pitchFamily="18" charset="0"/>
              </a:rPr>
              <a:t>nga</a:t>
            </a:r>
            <a:r>
              <a:rPr lang="en-US" sz="2400" dirty="0">
                <a:latin typeface="Book Antiqua" panose="02040602050305030304" pitchFamily="18" charset="0"/>
              </a:rPr>
              <a:t> </a:t>
            </a:r>
            <a:r>
              <a:rPr lang="en-US" sz="2400" dirty="0" err="1">
                <a:latin typeface="Book Antiqua" panose="02040602050305030304" pitchFamily="18" charset="0"/>
              </a:rPr>
              <a:t>shteti</a:t>
            </a:r>
            <a:r>
              <a:rPr lang="en-US" sz="2400" dirty="0">
                <a:latin typeface="Book Antiqua" panose="02040602050305030304" pitchFamily="18" charset="0"/>
              </a:rPr>
              <a:t> </a:t>
            </a:r>
            <a:r>
              <a:rPr lang="en-US" sz="2400" dirty="0" err="1">
                <a:latin typeface="Book Antiqua" panose="02040602050305030304" pitchFamily="18" charset="0"/>
              </a:rPr>
              <a:t>për</a:t>
            </a:r>
            <a:r>
              <a:rPr lang="en-US" sz="2400" dirty="0">
                <a:latin typeface="Book Antiqua" panose="02040602050305030304" pitchFamily="18" charset="0"/>
              </a:rPr>
              <a:t> </a:t>
            </a:r>
            <a:r>
              <a:rPr lang="en-US" sz="2400" dirty="0" err="1">
                <a:latin typeface="Book Antiqua" panose="02040602050305030304" pitchFamily="18" charset="0"/>
              </a:rPr>
              <a:t>të</a:t>
            </a:r>
            <a:r>
              <a:rPr lang="en-US" sz="2400" dirty="0">
                <a:latin typeface="Book Antiqua" panose="02040602050305030304" pitchFamily="18" charset="0"/>
              </a:rPr>
              <a:t> </a:t>
            </a:r>
            <a:r>
              <a:rPr lang="en-US" sz="2400" dirty="0" err="1">
                <a:latin typeface="Book Antiqua" panose="02040602050305030304" pitchFamily="18" charset="0"/>
              </a:rPr>
              <a:t>siguruar</a:t>
            </a:r>
            <a:r>
              <a:rPr lang="en-US" sz="2400" dirty="0">
                <a:latin typeface="Book Antiqua" panose="02040602050305030304" pitchFamily="18" charset="0"/>
              </a:rPr>
              <a:t> </a:t>
            </a:r>
            <a:r>
              <a:rPr lang="en-US" sz="2400" dirty="0" err="1">
                <a:latin typeface="Book Antiqua" panose="02040602050305030304" pitchFamily="18" charset="0"/>
              </a:rPr>
              <a:t>funksionimin</a:t>
            </a:r>
            <a:r>
              <a:rPr lang="en-US" sz="2400" dirty="0">
                <a:latin typeface="Book Antiqua" panose="02040602050305030304" pitchFamily="18" charset="0"/>
              </a:rPr>
              <a:t> normal </a:t>
            </a:r>
            <a:r>
              <a:rPr lang="en-US" sz="2400" dirty="0" err="1">
                <a:latin typeface="Book Antiqua" panose="02040602050305030304" pitchFamily="18" charset="0"/>
              </a:rPr>
              <a:t>dhe</a:t>
            </a:r>
            <a:r>
              <a:rPr lang="en-US" sz="2400" dirty="0">
                <a:latin typeface="Book Antiqua" panose="02040602050305030304" pitchFamily="18" charset="0"/>
              </a:rPr>
              <a:t> </a:t>
            </a:r>
            <a:r>
              <a:rPr lang="en-US" sz="2400" dirty="0" err="1">
                <a:latin typeface="Book Antiqua" panose="02040602050305030304" pitchFamily="18" charset="0"/>
              </a:rPr>
              <a:t>autoritetin</a:t>
            </a:r>
            <a:r>
              <a:rPr lang="en-US" sz="2400" dirty="0">
                <a:latin typeface="Book Antiqua" panose="02040602050305030304" pitchFamily="18" charset="0"/>
              </a:rPr>
              <a:t> e </a:t>
            </a:r>
            <a:r>
              <a:rPr lang="en-US" sz="2400" dirty="0" err="1">
                <a:latin typeface="Book Antiqua" panose="02040602050305030304" pitchFamily="18" charset="0"/>
              </a:rPr>
              <a:t>institucioneve</a:t>
            </a:r>
            <a:r>
              <a:rPr lang="en-US" sz="2400" dirty="0">
                <a:latin typeface="Book Antiqua" panose="02040602050305030304" pitchFamily="18" charset="0"/>
              </a:rPr>
              <a:t> </a:t>
            </a:r>
            <a:r>
              <a:rPr lang="en-US" sz="2400" dirty="0" err="1">
                <a:latin typeface="Book Antiqua" panose="02040602050305030304" pitchFamily="18" charset="0"/>
              </a:rPr>
              <a:t>shtetërore</a:t>
            </a:r>
            <a:r>
              <a:rPr lang="en-US" sz="2400" dirty="0">
                <a:latin typeface="Book Antiqua" panose="02040602050305030304" pitchFamily="18" charset="0"/>
              </a:rPr>
              <a:t>, </a:t>
            </a:r>
            <a:r>
              <a:rPr lang="en-US" sz="2400" dirty="0" err="1">
                <a:latin typeface="Book Antiqua" panose="02040602050305030304" pitchFamily="18" charset="0"/>
              </a:rPr>
              <a:t>si</a:t>
            </a:r>
            <a:r>
              <a:rPr lang="en-US" sz="2400" dirty="0">
                <a:latin typeface="Book Antiqua" panose="02040602050305030304" pitchFamily="18" charset="0"/>
              </a:rPr>
              <a:t> </a:t>
            </a:r>
            <a:r>
              <a:rPr lang="en-US" sz="2400" dirty="0" err="1">
                <a:latin typeface="Book Antiqua" panose="02040602050305030304" pitchFamily="18" charset="0"/>
              </a:rPr>
              <a:t>dhe</a:t>
            </a:r>
            <a:r>
              <a:rPr lang="en-US" sz="2400" dirty="0">
                <a:latin typeface="Book Antiqua" panose="02040602050305030304" pitchFamily="18" charset="0"/>
              </a:rPr>
              <a:t> </a:t>
            </a:r>
            <a:r>
              <a:rPr lang="en-US" sz="2400" dirty="0" err="1">
                <a:latin typeface="Book Antiqua" panose="02040602050305030304" pitchFamily="18" charset="0"/>
              </a:rPr>
              <a:t>interesave</a:t>
            </a:r>
            <a:r>
              <a:rPr lang="en-US" sz="2400" dirty="0">
                <a:latin typeface="Book Antiqua" panose="02040602050305030304" pitchFamily="18" charset="0"/>
              </a:rPr>
              <a:t> </a:t>
            </a:r>
            <a:r>
              <a:rPr lang="en-US" sz="2400" dirty="0" err="1">
                <a:latin typeface="Book Antiqua" panose="02040602050305030304" pitchFamily="18" charset="0"/>
              </a:rPr>
              <a:t>të</a:t>
            </a:r>
            <a:r>
              <a:rPr lang="en-US" sz="2400" dirty="0">
                <a:latin typeface="Book Antiqua" panose="02040602050305030304" pitchFamily="18" charset="0"/>
              </a:rPr>
              <a:t> </a:t>
            </a:r>
            <a:r>
              <a:rPr lang="en-US" sz="2400" dirty="0" err="1">
                <a:latin typeface="Book Antiqua" panose="02040602050305030304" pitchFamily="18" charset="0"/>
              </a:rPr>
              <a:t>ligjshme</a:t>
            </a:r>
            <a:r>
              <a:rPr lang="en-US" sz="2400" dirty="0">
                <a:latin typeface="Book Antiqua" panose="02040602050305030304" pitchFamily="18" charset="0"/>
              </a:rPr>
              <a:t> </a:t>
            </a:r>
            <a:r>
              <a:rPr lang="en-US" sz="2400" dirty="0" err="1">
                <a:latin typeface="Book Antiqua" panose="02040602050305030304" pitchFamily="18" charset="0"/>
              </a:rPr>
              <a:t>të</a:t>
            </a:r>
            <a:r>
              <a:rPr lang="en-US" sz="2400" dirty="0">
                <a:latin typeface="Book Antiqua" panose="02040602050305030304" pitchFamily="18" charset="0"/>
              </a:rPr>
              <a:t> </a:t>
            </a:r>
            <a:r>
              <a:rPr lang="en-US" sz="2400" dirty="0" err="1">
                <a:latin typeface="Book Antiqua" panose="02040602050305030304" pitchFamily="18" charset="0"/>
              </a:rPr>
              <a:t>personave</a:t>
            </a:r>
            <a:r>
              <a:rPr lang="en-US" sz="2400" dirty="0">
                <a:latin typeface="Book Antiqua" panose="02040602050305030304" pitchFamily="18" charset="0"/>
              </a:rPr>
              <a:t> </a:t>
            </a:r>
            <a:r>
              <a:rPr lang="en-US" sz="2400" dirty="0" err="1">
                <a:latin typeface="Book Antiqua" panose="02040602050305030304" pitchFamily="18" charset="0"/>
              </a:rPr>
              <a:t>fizikë</a:t>
            </a:r>
            <a:r>
              <a:rPr lang="en-US" sz="2400" dirty="0">
                <a:latin typeface="Book Antiqua" panose="02040602050305030304" pitchFamily="18" charset="0"/>
              </a:rPr>
              <a:t> </a:t>
            </a:r>
            <a:r>
              <a:rPr lang="en-US" sz="2400" dirty="0" err="1">
                <a:latin typeface="Book Antiqua" panose="02040602050305030304" pitchFamily="18" charset="0"/>
              </a:rPr>
              <a:t>apo</a:t>
            </a:r>
            <a:r>
              <a:rPr lang="en-US" sz="2400" dirty="0">
                <a:latin typeface="Book Antiqua" panose="02040602050305030304" pitchFamily="18" charset="0"/>
              </a:rPr>
              <a:t>, </a:t>
            </a:r>
            <a:r>
              <a:rPr lang="en-US" sz="2400" dirty="0" err="1">
                <a:latin typeface="Book Antiqua" panose="02040602050305030304" pitchFamily="18" charset="0"/>
              </a:rPr>
              <a:t>juridikë</a:t>
            </a:r>
            <a:r>
              <a:rPr lang="en-US" sz="2400" dirty="0">
                <a:latin typeface="Book Antiqua" panose="02040602050305030304" pitchFamily="18" charset="0"/>
              </a:rPr>
              <a:t>. </a:t>
            </a:r>
            <a:r>
              <a:rPr lang="en-US" sz="2400" dirty="0" err="1">
                <a:latin typeface="Book Antiqua" panose="02040602050305030304" pitchFamily="18" charset="0"/>
              </a:rPr>
              <a:t>Cenimi</a:t>
            </a:r>
            <a:r>
              <a:rPr lang="en-US" sz="2400" dirty="0">
                <a:latin typeface="Book Antiqua" panose="02040602050305030304" pitchFamily="18" charset="0"/>
              </a:rPr>
              <a:t> </a:t>
            </a:r>
            <a:r>
              <a:rPr lang="en-US" sz="2400" dirty="0" err="1">
                <a:latin typeface="Book Antiqua" panose="02040602050305030304" pitchFamily="18" charset="0"/>
              </a:rPr>
              <a:t>i</a:t>
            </a:r>
            <a:r>
              <a:rPr lang="en-US" sz="2400" dirty="0">
                <a:latin typeface="Book Antiqua" panose="02040602050305030304" pitchFamily="18" charset="0"/>
              </a:rPr>
              <a:t> </a:t>
            </a:r>
            <a:r>
              <a:rPr lang="en-US" sz="2400" dirty="0" err="1">
                <a:latin typeface="Book Antiqua" panose="02040602050305030304" pitchFamily="18" charset="0"/>
              </a:rPr>
              <a:t>kësaj</a:t>
            </a:r>
            <a:r>
              <a:rPr lang="en-US" sz="2400" dirty="0">
                <a:latin typeface="Book Antiqua" panose="02040602050305030304" pitchFamily="18" charset="0"/>
              </a:rPr>
              <a:t> </a:t>
            </a:r>
            <a:r>
              <a:rPr lang="en-US" sz="2400" dirty="0" err="1">
                <a:latin typeface="Book Antiqua" panose="02040602050305030304" pitchFamily="18" charset="0"/>
              </a:rPr>
              <a:t>marrëdhënieje</a:t>
            </a:r>
            <a:r>
              <a:rPr lang="en-US" sz="2400" dirty="0">
                <a:latin typeface="Book Antiqua" panose="02040602050305030304" pitchFamily="18" charset="0"/>
              </a:rPr>
              <a:t> </a:t>
            </a:r>
            <a:r>
              <a:rPr lang="en-US" sz="2400" dirty="0" err="1">
                <a:latin typeface="Book Antiqua" panose="02040602050305030304" pitchFamily="18" charset="0"/>
              </a:rPr>
              <a:t>nga</a:t>
            </a:r>
            <a:r>
              <a:rPr lang="en-US" sz="2400" dirty="0">
                <a:latin typeface="Book Antiqua" panose="02040602050305030304" pitchFamily="18" charset="0"/>
              </a:rPr>
              <a:t> </a:t>
            </a:r>
            <a:r>
              <a:rPr lang="en-US" sz="2400" dirty="0" err="1">
                <a:latin typeface="Book Antiqua" panose="02040602050305030304" pitchFamily="18" charset="0"/>
              </a:rPr>
              <a:t>shtetasit</a:t>
            </a:r>
            <a:r>
              <a:rPr lang="en-US" sz="2400" dirty="0">
                <a:latin typeface="Book Antiqua" panose="02040602050305030304" pitchFamily="18" charset="0"/>
              </a:rPr>
              <a:t> </a:t>
            </a:r>
            <a:r>
              <a:rPr lang="en-US" sz="2400" dirty="0" err="1">
                <a:latin typeface="Book Antiqua" panose="02040602050305030304" pitchFamily="18" charset="0"/>
              </a:rPr>
              <a:t>përbën</a:t>
            </a:r>
            <a:r>
              <a:rPr lang="en-US" sz="2400" dirty="0">
                <a:latin typeface="Book Antiqua" panose="02040602050305030304" pitchFamily="18" charset="0"/>
              </a:rPr>
              <a:t> </a:t>
            </a:r>
            <a:r>
              <a:rPr lang="en-US" sz="2400" dirty="0" err="1">
                <a:latin typeface="Book Antiqua" panose="02040602050305030304" pitchFamily="18" charset="0"/>
              </a:rPr>
              <a:t>krim</a:t>
            </a:r>
            <a:r>
              <a:rPr lang="en-US" sz="2400" dirty="0">
                <a:latin typeface="Book Antiqua" panose="02040602050305030304" pitchFamily="18" charset="0"/>
              </a:rPr>
              <a:t> </a:t>
            </a:r>
            <a:r>
              <a:rPr lang="en-US" sz="2400" dirty="0" err="1">
                <a:latin typeface="Book Antiqua" panose="02040602050305030304" pitchFamily="18" charset="0"/>
              </a:rPr>
              <a:t>dhe</a:t>
            </a:r>
            <a:r>
              <a:rPr lang="en-US" sz="2400" dirty="0">
                <a:latin typeface="Book Antiqua" panose="02040602050305030304" pitchFamily="18" charset="0"/>
              </a:rPr>
              <a:t> </a:t>
            </a:r>
            <a:r>
              <a:rPr lang="en-US" sz="2400" dirty="0" err="1">
                <a:latin typeface="Book Antiqua" panose="02040602050305030304" pitchFamily="18" charset="0"/>
              </a:rPr>
              <a:t>passjell</a:t>
            </a:r>
            <a:r>
              <a:rPr lang="en-US" sz="2400" dirty="0">
                <a:latin typeface="Book Antiqua" panose="02040602050305030304" pitchFamily="18" charset="0"/>
              </a:rPr>
              <a:t> </a:t>
            </a:r>
            <a:r>
              <a:rPr lang="en-US" sz="2400" dirty="0" err="1">
                <a:latin typeface="Book Antiqua" panose="02040602050305030304" pitchFamily="18" charset="0"/>
              </a:rPr>
              <a:t>përgjegjësi</a:t>
            </a:r>
            <a:r>
              <a:rPr lang="en-US" sz="2400" dirty="0">
                <a:latin typeface="Book Antiqua" panose="02040602050305030304" pitchFamily="18" charset="0"/>
              </a:rPr>
              <a:t> </a:t>
            </a:r>
            <a:r>
              <a:rPr lang="en-US" sz="2400" dirty="0" err="1">
                <a:latin typeface="Book Antiqua" panose="02040602050305030304" pitchFamily="18" charset="0"/>
              </a:rPr>
              <a:t>penale</a:t>
            </a:r>
            <a:r>
              <a:rPr lang="en-US" sz="2400" dirty="0">
                <a:latin typeface="Book Antiqua" panose="02040602050305030304" pitchFamily="18" charset="0"/>
              </a:rPr>
              <a:t>.</a:t>
            </a:r>
          </a:p>
        </p:txBody>
      </p:sp>
      <p:sp>
        <p:nvSpPr>
          <p:cNvPr id="4" name="Slide Number Placeholder 3"/>
          <p:cNvSpPr>
            <a:spLocks noGrp="1"/>
          </p:cNvSpPr>
          <p:nvPr>
            <p:ph type="sldNum" sz="quarter" idx="4294967295"/>
          </p:nvPr>
        </p:nvSpPr>
        <p:spPr/>
        <p:txBody>
          <a:bodyPr/>
          <a:lstStyle/>
          <a:p>
            <a:fld id="{31AFC93A-3E11-4EED-8760-399847FD47CD}" type="slidenum">
              <a:rPr lang="en-US" smtClean="0"/>
              <a:pPr/>
              <a:t>28</a:t>
            </a:fld>
            <a:endParaRPr lang="en-US"/>
          </a:p>
        </p:txBody>
      </p:sp>
      <p:sp>
        <p:nvSpPr>
          <p:cNvPr id="5" name="Footer Placeholder 4"/>
          <p:cNvSpPr>
            <a:spLocks noGrp="1"/>
          </p:cNvSpPr>
          <p:nvPr>
            <p:ph type="ftr" sz="quarter" idx="16"/>
          </p:nvPr>
        </p:nvSpPr>
        <p:spPr/>
        <p:txBody>
          <a:bodyPr/>
          <a:lstStyle/>
          <a:p>
            <a:r>
              <a:rPr lang="en-US" smtClean="0"/>
              <a:t>S.Kllapi</a:t>
            </a:r>
            <a:endParaRPr lang="en-US"/>
          </a:p>
        </p:txBody>
      </p:sp>
    </p:spTree>
    <p:extLst>
      <p:ext uri="{BB962C8B-B14F-4D97-AF65-F5344CB8AC3E}">
        <p14:creationId xmlns:p14="http://schemas.microsoft.com/office/powerpoint/2010/main" val="112535519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096962"/>
          </a:xfrm>
        </p:spPr>
        <p:txBody>
          <a:bodyPr>
            <a:normAutofit/>
          </a:bodyPr>
          <a:lstStyle/>
          <a:p>
            <a:r>
              <a:rPr lang="en-US" sz="2400" b="1" dirty="0" err="1">
                <a:latin typeface="Book Antiqua" panose="02040602050305030304" pitchFamily="18" charset="0"/>
              </a:rPr>
              <a:t>Elementët</a:t>
            </a:r>
            <a:r>
              <a:rPr lang="en-US" sz="2400" b="1" dirty="0">
                <a:latin typeface="Book Antiqua" panose="02040602050305030304" pitchFamily="18" charset="0"/>
              </a:rPr>
              <a:t> e </a:t>
            </a:r>
            <a:r>
              <a:rPr lang="en-US" sz="2400" b="1" dirty="0" err="1">
                <a:latin typeface="Book Antiqua" panose="02040602050305030304" pitchFamily="18" charset="0"/>
              </a:rPr>
              <a:t>figurës</a:t>
            </a:r>
            <a:r>
              <a:rPr lang="en-US" sz="2400" b="1" dirty="0">
                <a:latin typeface="Book Antiqua" panose="02040602050305030304" pitchFamily="18" charset="0"/>
              </a:rPr>
              <a:t> </a:t>
            </a:r>
            <a:r>
              <a:rPr lang="en-US" sz="2400" b="1" dirty="0" err="1">
                <a:latin typeface="Book Antiqua" panose="02040602050305030304" pitchFamily="18" charset="0"/>
              </a:rPr>
              <a:t>së</a:t>
            </a:r>
            <a:r>
              <a:rPr lang="en-US" sz="2400" b="1" dirty="0">
                <a:latin typeface="Book Antiqua" panose="02040602050305030304" pitchFamily="18" charset="0"/>
              </a:rPr>
              <a:t> </a:t>
            </a:r>
            <a:r>
              <a:rPr lang="en-US" sz="2400" b="1" dirty="0" err="1">
                <a:latin typeface="Book Antiqua" panose="02040602050305030304" pitchFamily="18" charset="0"/>
              </a:rPr>
              <a:t>veprës</a:t>
            </a:r>
            <a:r>
              <a:rPr lang="en-US" sz="2400" b="1" dirty="0">
                <a:latin typeface="Book Antiqua" panose="02040602050305030304" pitchFamily="18" charset="0"/>
              </a:rPr>
              <a:t> </a:t>
            </a:r>
            <a:r>
              <a:rPr lang="en-US" sz="2400" b="1" dirty="0" err="1">
                <a:latin typeface="Book Antiqua" panose="02040602050305030304" pitchFamily="18" charset="0"/>
              </a:rPr>
              <a:t>penale</a:t>
            </a:r>
            <a:r>
              <a:rPr lang="en-US" sz="2400" b="1" dirty="0">
                <a:latin typeface="Book Antiqua" panose="02040602050305030304" pitchFamily="18" charset="0"/>
              </a:rPr>
              <a:t> “</a:t>
            </a:r>
            <a:r>
              <a:rPr lang="en-US" sz="2400" b="1" dirty="0" err="1">
                <a:latin typeface="Book Antiqua" panose="02040602050305030304" pitchFamily="18" charset="0"/>
              </a:rPr>
              <a:t>Korrupsion</a:t>
            </a:r>
            <a:r>
              <a:rPr lang="en-US" sz="2400" b="1" dirty="0">
                <a:latin typeface="Book Antiqua" panose="02040602050305030304" pitchFamily="18" charset="0"/>
              </a:rPr>
              <a:t> </a:t>
            </a:r>
            <a:r>
              <a:rPr lang="en-US" sz="2400" b="1" dirty="0" err="1">
                <a:latin typeface="Book Antiqua" panose="02040602050305030304" pitchFamily="18" charset="0"/>
              </a:rPr>
              <a:t>aktiv</a:t>
            </a:r>
            <a:r>
              <a:rPr lang="en-US" sz="2400" b="1" dirty="0">
                <a:latin typeface="Book Antiqua" panose="02040602050305030304" pitchFamily="18" charset="0"/>
              </a:rPr>
              <a:t>”</a:t>
            </a:r>
            <a:endParaRPr lang="en-US" sz="2400" dirty="0"/>
          </a:p>
        </p:txBody>
      </p:sp>
      <p:sp>
        <p:nvSpPr>
          <p:cNvPr id="3" name="Content Placeholder 2"/>
          <p:cNvSpPr>
            <a:spLocks noGrp="1"/>
          </p:cNvSpPr>
          <p:nvPr>
            <p:ph idx="1"/>
          </p:nvPr>
        </p:nvSpPr>
        <p:spPr>
          <a:xfrm>
            <a:off x="304800" y="1447800"/>
            <a:ext cx="8610600" cy="4876800"/>
          </a:xfrm>
        </p:spPr>
        <p:txBody>
          <a:bodyPr>
            <a:normAutofit lnSpcReduction="10000"/>
          </a:bodyPr>
          <a:lstStyle/>
          <a:p>
            <a:pPr marL="0" indent="0" algn="just">
              <a:buNone/>
            </a:pPr>
            <a:endParaRPr lang="en-US" sz="2400" b="1" u="sng" dirty="0">
              <a:latin typeface="Book Antiqua" panose="02040602050305030304" pitchFamily="18" charset="0"/>
            </a:endParaRPr>
          </a:p>
          <a:p>
            <a:pPr algn="just"/>
            <a:r>
              <a:rPr lang="en-US" sz="2400" b="1" u="sng" dirty="0" err="1">
                <a:latin typeface="Book Antiqua" panose="02040602050305030304" pitchFamily="18" charset="0"/>
              </a:rPr>
              <a:t>Në</a:t>
            </a:r>
            <a:r>
              <a:rPr lang="en-US" sz="2400" b="1" u="sng" dirty="0">
                <a:latin typeface="Book Antiqua" panose="02040602050305030304" pitchFamily="18" charset="0"/>
              </a:rPr>
              <a:t> </a:t>
            </a:r>
            <a:r>
              <a:rPr lang="en-US" sz="2400" b="1" u="sng" dirty="0" err="1">
                <a:latin typeface="Book Antiqua" panose="02040602050305030304" pitchFamily="18" charset="0"/>
              </a:rPr>
              <a:t>lidhje</a:t>
            </a:r>
            <a:r>
              <a:rPr lang="en-US" sz="2400" b="1" u="sng" dirty="0">
                <a:latin typeface="Book Antiqua" panose="02040602050305030304" pitchFamily="18" charset="0"/>
              </a:rPr>
              <a:t> me </a:t>
            </a:r>
            <a:r>
              <a:rPr lang="en-US" sz="2400" b="1" u="sng" dirty="0" err="1">
                <a:latin typeface="Book Antiqua" panose="02040602050305030304" pitchFamily="18" charset="0"/>
              </a:rPr>
              <a:t>anën</a:t>
            </a:r>
            <a:r>
              <a:rPr lang="en-US" sz="2400" b="1" u="sng" dirty="0">
                <a:latin typeface="Book Antiqua" panose="02040602050305030304" pitchFamily="18" charset="0"/>
              </a:rPr>
              <a:t> </a:t>
            </a:r>
            <a:r>
              <a:rPr lang="en-US" sz="2400" b="1" u="sng" dirty="0" err="1">
                <a:latin typeface="Book Antiqua" panose="02040602050305030304" pitchFamily="18" charset="0"/>
              </a:rPr>
              <a:t>objektive</a:t>
            </a:r>
            <a:r>
              <a:rPr lang="en-US" sz="2400" b="1" u="sng" dirty="0">
                <a:latin typeface="Book Antiqua" panose="02040602050305030304" pitchFamily="18" charset="0"/>
              </a:rPr>
              <a:t> </a:t>
            </a:r>
            <a:r>
              <a:rPr lang="en-US" sz="2400" b="1" i="1" dirty="0">
                <a:latin typeface="Book Antiqua" panose="02040602050305030304" pitchFamily="18" charset="0"/>
              </a:rPr>
              <a:t>(</a:t>
            </a:r>
            <a:r>
              <a:rPr lang="en-US" sz="2400" b="1" dirty="0">
                <a:latin typeface="Book Antiqua" panose="02040602050305030304" pitchFamily="18" charset="0"/>
              </a:rPr>
              <a:t>actus rea) </a:t>
            </a:r>
            <a:r>
              <a:rPr lang="en-US" sz="2400" b="1" dirty="0" err="1">
                <a:latin typeface="Book Antiqua" panose="02040602050305030304" pitchFamily="18" charset="0"/>
              </a:rPr>
              <a:t>të</a:t>
            </a:r>
            <a:r>
              <a:rPr lang="en-US" sz="2400" b="1" dirty="0">
                <a:latin typeface="Book Antiqua" panose="02040602050305030304" pitchFamily="18" charset="0"/>
              </a:rPr>
              <a:t> </a:t>
            </a:r>
            <a:r>
              <a:rPr lang="en-US" sz="2400" b="1" dirty="0" err="1">
                <a:latin typeface="Book Antiqua" panose="02040602050305030304" pitchFamily="18" charset="0"/>
              </a:rPr>
              <a:t>figurës</a:t>
            </a:r>
            <a:r>
              <a:rPr lang="en-US" sz="2400" b="1" dirty="0">
                <a:latin typeface="Book Antiqua" panose="02040602050305030304" pitchFamily="18" charset="0"/>
              </a:rPr>
              <a:t> </a:t>
            </a:r>
            <a:r>
              <a:rPr lang="en-US" sz="2400" b="1" dirty="0" err="1">
                <a:latin typeface="Book Antiqua" panose="02040602050305030304" pitchFamily="18" charset="0"/>
              </a:rPr>
              <a:t>së</a:t>
            </a:r>
            <a:r>
              <a:rPr lang="en-US" sz="2400" b="1" dirty="0">
                <a:latin typeface="Book Antiqua" panose="02040602050305030304" pitchFamily="18" charset="0"/>
              </a:rPr>
              <a:t> </a:t>
            </a:r>
            <a:r>
              <a:rPr lang="en-US" sz="2400" b="1" dirty="0" err="1">
                <a:latin typeface="Book Antiqua" panose="02040602050305030304" pitchFamily="18" charset="0"/>
              </a:rPr>
              <a:t>veprës</a:t>
            </a:r>
            <a:r>
              <a:rPr lang="en-US" sz="2400" b="1" dirty="0">
                <a:latin typeface="Book Antiqua" panose="02040602050305030304" pitchFamily="18" charset="0"/>
              </a:rPr>
              <a:t> </a:t>
            </a:r>
            <a:r>
              <a:rPr lang="en-US" sz="2400" b="1" dirty="0" err="1">
                <a:latin typeface="Book Antiqua" panose="02040602050305030304" pitchFamily="18" charset="0"/>
              </a:rPr>
              <a:t>penale</a:t>
            </a:r>
            <a:r>
              <a:rPr lang="en-US" sz="2400" b="1" dirty="0">
                <a:latin typeface="Book Antiqua" panose="02040602050305030304" pitchFamily="18" charset="0"/>
              </a:rPr>
              <a:t> </a:t>
            </a:r>
            <a:r>
              <a:rPr lang="en-US" sz="2400" b="1" i="1" dirty="0">
                <a:latin typeface="Book Antiqua" panose="02040602050305030304" pitchFamily="18" charset="0"/>
              </a:rPr>
              <a:t>“</a:t>
            </a:r>
            <a:r>
              <a:rPr lang="sq-AL" sz="2400" b="1" i="1" dirty="0">
                <a:latin typeface="Book Antiqua" panose="02040602050305030304" pitchFamily="18" charset="0"/>
              </a:rPr>
              <a:t>Korrupsioni aktiv i personave që ushtrojnë funksione publike”</a:t>
            </a:r>
            <a:r>
              <a:rPr lang="en-US" sz="2400" b="1" i="1" dirty="0">
                <a:latin typeface="Book Antiqua" panose="02040602050305030304" pitchFamily="18" charset="0"/>
              </a:rPr>
              <a:t>. </a:t>
            </a:r>
            <a:r>
              <a:rPr lang="en-US" sz="2400" dirty="0" err="1">
                <a:latin typeface="Book Antiqua" panose="02040602050305030304" pitchFamily="18" charset="0"/>
              </a:rPr>
              <a:t>Në</a:t>
            </a:r>
            <a:r>
              <a:rPr lang="en-US" sz="2400" dirty="0">
                <a:latin typeface="Book Antiqua" panose="02040602050305030304" pitchFamily="18" charset="0"/>
              </a:rPr>
              <a:t> </a:t>
            </a:r>
            <a:r>
              <a:rPr lang="en-US" sz="2400" dirty="0" err="1">
                <a:latin typeface="Book Antiqua" panose="02040602050305030304" pitchFamily="18" charset="0"/>
              </a:rPr>
              <a:t>kuptim</a:t>
            </a:r>
            <a:r>
              <a:rPr lang="en-US" sz="2400" dirty="0">
                <a:latin typeface="Book Antiqua" panose="02040602050305030304" pitchFamily="18" charset="0"/>
              </a:rPr>
              <a:t> </a:t>
            </a:r>
            <a:r>
              <a:rPr lang="en-US" sz="2400" dirty="0" err="1">
                <a:latin typeface="Book Antiqua" panose="02040602050305030304" pitchFamily="18" charset="0"/>
              </a:rPr>
              <a:t>të</a:t>
            </a:r>
            <a:r>
              <a:rPr lang="en-US" sz="2400" dirty="0">
                <a:latin typeface="Book Antiqua" panose="02040602050305030304" pitchFamily="18" charset="0"/>
              </a:rPr>
              <a:t> </a:t>
            </a:r>
            <a:r>
              <a:rPr lang="en-US" sz="2400" dirty="0" err="1">
                <a:latin typeface="Book Antiqua" panose="02040602050305030304" pitchFamily="18" charset="0"/>
              </a:rPr>
              <a:t>nenit</a:t>
            </a:r>
            <a:r>
              <a:rPr lang="en-US" sz="2400" dirty="0">
                <a:latin typeface="Book Antiqua" panose="02040602050305030304" pitchFamily="18" charset="0"/>
              </a:rPr>
              <a:t> 244 </a:t>
            </a:r>
            <a:r>
              <a:rPr lang="en-US" sz="2400" dirty="0" err="1">
                <a:latin typeface="Book Antiqua" panose="02040602050305030304" pitchFamily="18" charset="0"/>
              </a:rPr>
              <a:t>të</a:t>
            </a:r>
            <a:r>
              <a:rPr lang="en-US" sz="2400" dirty="0">
                <a:latin typeface="Book Antiqua" panose="02040602050305030304" pitchFamily="18" charset="0"/>
              </a:rPr>
              <a:t> </a:t>
            </a:r>
            <a:r>
              <a:rPr lang="en-US" sz="2400" dirty="0" err="1">
                <a:latin typeface="Book Antiqua" panose="02040602050305030304" pitchFamily="18" charset="0"/>
              </a:rPr>
              <a:t>Kodit</a:t>
            </a:r>
            <a:r>
              <a:rPr lang="en-US" sz="2400" dirty="0">
                <a:latin typeface="Book Antiqua" panose="02040602050305030304" pitchFamily="18" charset="0"/>
              </a:rPr>
              <a:t> Penal, </a:t>
            </a:r>
            <a:r>
              <a:rPr lang="en-US" sz="2400" dirty="0" err="1">
                <a:latin typeface="Book Antiqua" panose="02040602050305030304" pitchFamily="18" charset="0"/>
              </a:rPr>
              <a:t>vepra</a:t>
            </a:r>
            <a:r>
              <a:rPr lang="en-US" sz="2400" dirty="0">
                <a:latin typeface="Book Antiqua" panose="02040602050305030304" pitchFamily="18" charset="0"/>
              </a:rPr>
              <a:t> </a:t>
            </a:r>
            <a:r>
              <a:rPr lang="en-US" sz="2400" dirty="0" err="1">
                <a:latin typeface="Book Antiqua" panose="02040602050305030304" pitchFamily="18" charset="0"/>
              </a:rPr>
              <a:t>penale</a:t>
            </a:r>
            <a:r>
              <a:rPr lang="en-US" sz="2400" dirty="0">
                <a:latin typeface="Book Antiqua" panose="02040602050305030304" pitchFamily="18" charset="0"/>
              </a:rPr>
              <a:t> </a:t>
            </a:r>
            <a:r>
              <a:rPr lang="en-US" sz="2400" dirty="0" err="1">
                <a:latin typeface="Book Antiqua" panose="02040602050305030304" pitchFamily="18" charset="0"/>
              </a:rPr>
              <a:t>kryhet</a:t>
            </a:r>
            <a:r>
              <a:rPr lang="en-US" sz="2400" dirty="0">
                <a:latin typeface="Book Antiqua" panose="02040602050305030304" pitchFamily="18" charset="0"/>
              </a:rPr>
              <a:t> </a:t>
            </a:r>
            <a:r>
              <a:rPr lang="en-US" sz="2400" dirty="0" err="1">
                <a:latin typeface="Book Antiqua" panose="02040602050305030304" pitchFamily="18" charset="0"/>
              </a:rPr>
              <a:t>nga</a:t>
            </a:r>
            <a:r>
              <a:rPr lang="en-US" sz="2400" dirty="0">
                <a:latin typeface="Book Antiqua" panose="02040602050305030304" pitchFamily="18" charset="0"/>
              </a:rPr>
              <a:t> </a:t>
            </a:r>
            <a:r>
              <a:rPr lang="en-US" sz="2400" dirty="0" err="1">
                <a:latin typeface="Book Antiqua" panose="02040602050305030304" pitchFamily="18" charset="0"/>
              </a:rPr>
              <a:t>ana</a:t>
            </a:r>
            <a:r>
              <a:rPr lang="en-US" sz="2400" dirty="0">
                <a:latin typeface="Book Antiqua" panose="02040602050305030304" pitchFamily="18" charset="0"/>
              </a:rPr>
              <a:t> </a:t>
            </a:r>
            <a:r>
              <a:rPr lang="en-US" sz="2400" dirty="0" err="1">
                <a:latin typeface="Book Antiqua" panose="02040602050305030304" pitchFamily="18" charset="0"/>
              </a:rPr>
              <a:t>objektive</a:t>
            </a:r>
            <a:r>
              <a:rPr lang="en-US" sz="2400" dirty="0">
                <a:latin typeface="Book Antiqua" panose="02040602050305030304" pitchFamily="18" charset="0"/>
              </a:rPr>
              <a:t> </a:t>
            </a:r>
            <a:r>
              <a:rPr lang="en-US" sz="2400" dirty="0" err="1">
                <a:latin typeface="Book Antiqua" panose="02040602050305030304" pitchFamily="18" charset="0"/>
              </a:rPr>
              <a:t>nëpërmjet</a:t>
            </a:r>
            <a:r>
              <a:rPr lang="en-US" sz="2400" dirty="0">
                <a:latin typeface="Book Antiqua" panose="02040602050305030304" pitchFamily="18" charset="0"/>
              </a:rPr>
              <a:t> </a:t>
            </a:r>
            <a:r>
              <a:rPr lang="sq-AL" sz="2400" dirty="0">
                <a:latin typeface="Book Antiqua" panose="02040602050305030304" pitchFamily="18" charset="0"/>
              </a:rPr>
              <a:t>premtimit, propozimit ose dhënies, drejtpërdrejt ose tërthorazi, i çfarëdo përfitimi të parregullt, personit që ushtron funksionin publik, për vete ose për persona të tjerë për të kryer ose mos kryer një veprim, që lidhet me detyrën ose funksionin e tij.</a:t>
            </a:r>
            <a:r>
              <a:rPr lang="en-US" sz="2400" b="1" i="1" dirty="0">
                <a:latin typeface="Book Antiqua" panose="02040602050305030304" pitchFamily="18" charset="0"/>
              </a:rPr>
              <a:t> </a:t>
            </a:r>
          </a:p>
          <a:p>
            <a:pPr algn="just"/>
            <a:r>
              <a:rPr lang="en-US" sz="2400" b="1" i="1" dirty="0">
                <a:latin typeface="Book Antiqua" panose="02040602050305030304" pitchFamily="18" charset="0"/>
              </a:rPr>
              <a:t> </a:t>
            </a:r>
            <a:r>
              <a:rPr lang="en-US" sz="2400" dirty="0">
                <a:latin typeface="Book Antiqua" panose="02040602050305030304" pitchFamily="18" charset="0"/>
              </a:rPr>
              <a:t>N</a:t>
            </a:r>
            <a:r>
              <a:rPr lang="sq-AL" sz="2400" dirty="0">
                <a:latin typeface="Book Antiqua" panose="02040602050305030304" pitchFamily="18" charset="0"/>
              </a:rPr>
              <a:t>ë respektim të parimit të ligjshmërisë që lidhet me cilësimin juridik të faktit </a:t>
            </a:r>
            <a:r>
              <a:rPr lang="sq-AL" sz="2400" dirty="0" smtClean="0">
                <a:latin typeface="Book Antiqua" panose="02040602050305030304" pitchFamily="18" charset="0"/>
              </a:rPr>
              <a:t>penal</a:t>
            </a:r>
            <a:r>
              <a:rPr lang="en-US" sz="2400" dirty="0" smtClean="0">
                <a:latin typeface="Book Antiqua" panose="02040602050305030304" pitchFamily="18" charset="0"/>
              </a:rPr>
              <a:t>,</a:t>
            </a:r>
            <a:r>
              <a:rPr lang="sq-AL" sz="2400" dirty="0" smtClean="0">
                <a:latin typeface="Book Antiqua" panose="02040602050305030304" pitchFamily="18" charset="0"/>
              </a:rPr>
              <a:t> </a:t>
            </a:r>
            <a:r>
              <a:rPr lang="sq-AL" sz="2400" dirty="0">
                <a:latin typeface="Book Antiqua" panose="02040602050305030304" pitchFamily="18" charset="0"/>
              </a:rPr>
              <a:t>duhet të sqarohet kuptimi i termave të përmendura në këtë dispozitë</a:t>
            </a:r>
            <a:r>
              <a:rPr lang="en-US" sz="2400" dirty="0">
                <a:latin typeface="Book Antiqua" panose="02040602050305030304" pitchFamily="18" charset="0"/>
              </a:rPr>
              <a:t>.</a:t>
            </a:r>
          </a:p>
          <a:p>
            <a:pPr algn="just"/>
            <a:endParaRPr lang="en-US" sz="2400" dirty="0">
              <a:latin typeface="Book Antiqua" panose="02040602050305030304" pitchFamily="18" charset="0"/>
            </a:endParaRPr>
          </a:p>
        </p:txBody>
      </p:sp>
      <p:sp>
        <p:nvSpPr>
          <p:cNvPr id="4" name="Slide Number Placeholder 3"/>
          <p:cNvSpPr>
            <a:spLocks noGrp="1"/>
          </p:cNvSpPr>
          <p:nvPr>
            <p:ph type="sldNum" sz="quarter" idx="4294967295"/>
          </p:nvPr>
        </p:nvSpPr>
        <p:spPr/>
        <p:txBody>
          <a:bodyPr/>
          <a:lstStyle/>
          <a:p>
            <a:fld id="{31AFC93A-3E11-4EED-8760-399847FD47CD}" type="slidenum">
              <a:rPr lang="en-US" smtClean="0"/>
              <a:pPr/>
              <a:t>29</a:t>
            </a:fld>
            <a:endParaRPr lang="en-US"/>
          </a:p>
        </p:txBody>
      </p:sp>
      <p:sp>
        <p:nvSpPr>
          <p:cNvPr id="5" name="Footer Placeholder 4"/>
          <p:cNvSpPr>
            <a:spLocks noGrp="1"/>
          </p:cNvSpPr>
          <p:nvPr>
            <p:ph type="ftr" sz="quarter" idx="16"/>
          </p:nvPr>
        </p:nvSpPr>
        <p:spPr/>
        <p:txBody>
          <a:bodyPr/>
          <a:lstStyle/>
          <a:p>
            <a:r>
              <a:rPr lang="en-US" smtClean="0"/>
              <a:t>S.Kllapi</a:t>
            </a:r>
            <a:endParaRPr lang="en-US"/>
          </a:p>
        </p:txBody>
      </p:sp>
    </p:spTree>
    <p:extLst>
      <p:ext uri="{BB962C8B-B14F-4D97-AF65-F5344CB8AC3E}">
        <p14:creationId xmlns:p14="http://schemas.microsoft.com/office/powerpoint/2010/main" val="164722327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400" b="1" dirty="0" err="1">
                <a:latin typeface="Book Antiqua" panose="02040602050305030304" pitchFamily="18" charset="0"/>
              </a:rPr>
              <a:t>Elementët</a:t>
            </a:r>
            <a:r>
              <a:rPr lang="en-US" sz="2400" b="1" dirty="0">
                <a:latin typeface="Book Antiqua" panose="02040602050305030304" pitchFamily="18" charset="0"/>
              </a:rPr>
              <a:t> e </a:t>
            </a:r>
            <a:r>
              <a:rPr lang="en-US" sz="2400" b="1" dirty="0" err="1">
                <a:latin typeface="Book Antiqua" panose="02040602050305030304" pitchFamily="18" charset="0"/>
              </a:rPr>
              <a:t>figurës</a:t>
            </a:r>
            <a:r>
              <a:rPr lang="en-US" sz="2400" b="1" dirty="0">
                <a:latin typeface="Book Antiqua" panose="02040602050305030304" pitchFamily="18" charset="0"/>
              </a:rPr>
              <a:t> </a:t>
            </a:r>
            <a:r>
              <a:rPr lang="en-US" sz="2400" b="1" dirty="0" err="1">
                <a:latin typeface="Book Antiqua" panose="02040602050305030304" pitchFamily="18" charset="0"/>
              </a:rPr>
              <a:t>së</a:t>
            </a:r>
            <a:r>
              <a:rPr lang="en-US" sz="2400" b="1" dirty="0">
                <a:latin typeface="Book Antiqua" panose="02040602050305030304" pitchFamily="18" charset="0"/>
              </a:rPr>
              <a:t> </a:t>
            </a:r>
            <a:r>
              <a:rPr lang="en-US" sz="2400" b="1" dirty="0" err="1">
                <a:latin typeface="Book Antiqua" panose="02040602050305030304" pitchFamily="18" charset="0"/>
              </a:rPr>
              <a:t>veprës</a:t>
            </a:r>
            <a:r>
              <a:rPr lang="en-US" sz="2400" b="1" dirty="0">
                <a:latin typeface="Book Antiqua" panose="02040602050305030304" pitchFamily="18" charset="0"/>
              </a:rPr>
              <a:t> </a:t>
            </a:r>
            <a:r>
              <a:rPr lang="en-US" sz="2400" b="1" dirty="0" err="1">
                <a:latin typeface="Book Antiqua" panose="02040602050305030304" pitchFamily="18" charset="0"/>
              </a:rPr>
              <a:t>penale</a:t>
            </a:r>
            <a:r>
              <a:rPr lang="en-US" sz="2400" b="1" dirty="0">
                <a:latin typeface="Book Antiqua" panose="02040602050305030304" pitchFamily="18" charset="0"/>
              </a:rPr>
              <a:t> “</a:t>
            </a:r>
            <a:r>
              <a:rPr lang="en-US" sz="2400" b="1" dirty="0" err="1">
                <a:latin typeface="Book Antiqua" panose="02040602050305030304" pitchFamily="18" charset="0"/>
              </a:rPr>
              <a:t>Korrupsion</a:t>
            </a:r>
            <a:r>
              <a:rPr lang="en-US" sz="2400" b="1" dirty="0">
                <a:latin typeface="Book Antiqua" panose="02040602050305030304" pitchFamily="18" charset="0"/>
              </a:rPr>
              <a:t> </a:t>
            </a:r>
            <a:r>
              <a:rPr lang="en-US" sz="2400" b="1" dirty="0" err="1">
                <a:latin typeface="Book Antiqua" panose="02040602050305030304" pitchFamily="18" charset="0"/>
              </a:rPr>
              <a:t>aktiv</a:t>
            </a:r>
            <a:r>
              <a:rPr lang="en-US" sz="2400" b="1" dirty="0">
                <a:latin typeface="Book Antiqua" panose="02040602050305030304" pitchFamily="18" charset="0"/>
              </a:rPr>
              <a:t>”</a:t>
            </a:r>
            <a:endParaRPr lang="en-US" sz="2400" dirty="0"/>
          </a:p>
        </p:txBody>
      </p:sp>
      <p:sp>
        <p:nvSpPr>
          <p:cNvPr id="3" name="Content Placeholder 2"/>
          <p:cNvSpPr>
            <a:spLocks noGrp="1"/>
          </p:cNvSpPr>
          <p:nvPr>
            <p:ph idx="1"/>
          </p:nvPr>
        </p:nvSpPr>
        <p:spPr>
          <a:xfrm>
            <a:off x="304800" y="1524000"/>
            <a:ext cx="8610600" cy="4953000"/>
          </a:xfrm>
        </p:spPr>
        <p:txBody>
          <a:bodyPr>
            <a:normAutofit fontScale="92500" lnSpcReduction="20000"/>
          </a:bodyPr>
          <a:lstStyle/>
          <a:p>
            <a:pPr algn="just"/>
            <a:r>
              <a:rPr lang="sq-AL" sz="2800" b="1" i="1" u="sng" dirty="0">
                <a:latin typeface="Book Antiqua" panose="02040602050305030304" pitchFamily="18" charset="0"/>
              </a:rPr>
              <a:t>“Premtimi”</a:t>
            </a:r>
            <a:r>
              <a:rPr lang="sq-AL" sz="2800" dirty="0">
                <a:latin typeface="Book Antiqua" panose="02040602050305030304" pitchFamily="18" charset="0"/>
              </a:rPr>
              <a:t> </a:t>
            </a:r>
            <a:r>
              <a:rPr lang="en-US" sz="2800" dirty="0">
                <a:latin typeface="Book Antiqua" panose="02040602050305030304" pitchFamily="18" charset="0"/>
              </a:rPr>
              <a:t>–</a:t>
            </a:r>
            <a:r>
              <a:rPr lang="sq-AL" sz="2800" dirty="0">
                <a:latin typeface="Book Antiqua" panose="02040602050305030304" pitchFamily="18" charset="0"/>
              </a:rPr>
              <a:t> i referohet situatës së dhënies së </a:t>
            </a:r>
            <a:r>
              <a:rPr lang="en-US" sz="2800" dirty="0" smtClean="0">
                <a:latin typeface="Book Antiqua" panose="02040602050305030304" pitchFamily="18" charset="0"/>
              </a:rPr>
              <a:t>r</a:t>
            </a:r>
            <a:r>
              <a:rPr lang="sq-AL" sz="2800" dirty="0" smtClean="0">
                <a:latin typeface="Book Antiqua" panose="02040602050305030304" pitchFamily="18" charset="0"/>
              </a:rPr>
              <a:t>ryshfetit </a:t>
            </a:r>
            <a:r>
              <a:rPr lang="sq-AL" sz="2800" dirty="0">
                <a:latin typeface="Book Antiqua" panose="02040602050305030304" pitchFamily="18" charset="0"/>
              </a:rPr>
              <a:t>nga premtuesi pas veprimit që duhet të ndërmarrë zyrtari</a:t>
            </a:r>
            <a:r>
              <a:rPr lang="en-US" sz="2800" dirty="0">
                <a:latin typeface="Book Antiqua" panose="02040602050305030304" pitchFamily="18" charset="0"/>
              </a:rPr>
              <a:t>.</a:t>
            </a:r>
          </a:p>
          <a:p>
            <a:pPr algn="just"/>
            <a:r>
              <a:rPr lang="en-US" sz="2800" dirty="0">
                <a:latin typeface="Book Antiqua" panose="02040602050305030304" pitchFamily="18" charset="0"/>
              </a:rPr>
              <a:t> </a:t>
            </a:r>
            <a:r>
              <a:rPr lang="sq-AL" sz="2800" b="1" i="1" u="sng" dirty="0">
                <a:latin typeface="Book Antiqua" panose="02040602050305030304" pitchFamily="18" charset="0"/>
              </a:rPr>
              <a:t>“Propozimi”</a:t>
            </a:r>
            <a:r>
              <a:rPr lang="en-US" sz="2800" dirty="0">
                <a:latin typeface="Book Antiqua" panose="02040602050305030304" pitchFamily="18" charset="0"/>
              </a:rPr>
              <a:t> – </a:t>
            </a:r>
            <a:r>
              <a:rPr lang="en-US" sz="2800" dirty="0" err="1">
                <a:latin typeface="Book Antiqua" panose="02040602050305030304" pitchFamily="18" charset="0"/>
              </a:rPr>
              <a:t>i</a:t>
            </a:r>
            <a:r>
              <a:rPr lang="en-US" sz="2800" dirty="0">
                <a:latin typeface="Book Antiqua" panose="02040602050305030304" pitchFamily="18" charset="0"/>
              </a:rPr>
              <a:t> </a:t>
            </a:r>
            <a:r>
              <a:rPr lang="en-US" sz="2800" dirty="0" err="1">
                <a:latin typeface="Book Antiqua" panose="02040602050305030304" pitchFamily="18" charset="0"/>
              </a:rPr>
              <a:t>referohet</a:t>
            </a:r>
            <a:r>
              <a:rPr lang="sq-AL" sz="2800" dirty="0">
                <a:latin typeface="Book Antiqua" panose="02040602050305030304" pitchFamily="18" charset="0"/>
              </a:rPr>
              <a:t> situatës kur propozuesi shfaq gatishmërinë e tij për të dhënë </a:t>
            </a:r>
            <a:r>
              <a:rPr lang="sq-AL" sz="2800" dirty="0" smtClean="0">
                <a:latin typeface="Book Antiqua" panose="02040602050305030304" pitchFamily="18" charset="0"/>
              </a:rPr>
              <a:t>r</a:t>
            </a:r>
            <a:r>
              <a:rPr lang="en-US" sz="2800" dirty="0" smtClean="0">
                <a:latin typeface="Book Antiqua" panose="02040602050305030304" pitchFamily="18" charset="0"/>
              </a:rPr>
              <a:t>r</a:t>
            </a:r>
            <a:r>
              <a:rPr lang="sq-AL" sz="2800" dirty="0" smtClean="0">
                <a:latin typeface="Book Antiqua" panose="02040602050305030304" pitchFamily="18" charset="0"/>
              </a:rPr>
              <a:t>yshfetin </a:t>
            </a:r>
            <a:r>
              <a:rPr lang="sq-AL" sz="2800" dirty="0">
                <a:latin typeface="Book Antiqua" panose="02040602050305030304" pitchFamily="18" charset="0"/>
              </a:rPr>
              <a:t>në çdo moment.</a:t>
            </a:r>
            <a:endParaRPr lang="en-US" sz="2800" dirty="0">
              <a:latin typeface="Book Antiqua" panose="02040602050305030304" pitchFamily="18" charset="0"/>
            </a:endParaRPr>
          </a:p>
          <a:p>
            <a:pPr algn="just"/>
            <a:r>
              <a:rPr lang="sq-AL" sz="2800" dirty="0">
                <a:latin typeface="Book Antiqua" panose="02040602050305030304" pitchFamily="18" charset="0"/>
              </a:rPr>
              <a:t> </a:t>
            </a:r>
            <a:r>
              <a:rPr lang="sq-AL" sz="2800" b="1" i="1" u="sng" dirty="0">
                <a:latin typeface="Book Antiqua" panose="02040602050305030304" pitchFamily="18" charset="0"/>
              </a:rPr>
              <a:t>“Dhënia”</a:t>
            </a:r>
            <a:r>
              <a:rPr lang="sq-AL" sz="2800" dirty="0">
                <a:latin typeface="Book Antiqua" panose="02040602050305030304" pitchFamily="18" charset="0"/>
              </a:rPr>
              <a:t> </a:t>
            </a:r>
            <a:r>
              <a:rPr lang="en-US" sz="2800" dirty="0">
                <a:latin typeface="Book Antiqua" panose="02040602050305030304" pitchFamily="18" charset="0"/>
              </a:rPr>
              <a:t>– </a:t>
            </a:r>
            <a:r>
              <a:rPr lang="en-US" sz="2800" dirty="0" err="1">
                <a:latin typeface="Book Antiqua" panose="02040602050305030304" pitchFamily="18" charset="0"/>
              </a:rPr>
              <a:t>i</a:t>
            </a:r>
            <a:r>
              <a:rPr lang="en-US" sz="2800" dirty="0">
                <a:latin typeface="Book Antiqua" panose="02040602050305030304" pitchFamily="18" charset="0"/>
              </a:rPr>
              <a:t> </a:t>
            </a:r>
            <a:r>
              <a:rPr lang="en-US" sz="2800" dirty="0" err="1">
                <a:latin typeface="Book Antiqua" panose="02040602050305030304" pitchFamily="18" charset="0"/>
              </a:rPr>
              <a:t>referohet</a:t>
            </a:r>
            <a:r>
              <a:rPr lang="sq-AL" sz="2800" dirty="0">
                <a:latin typeface="Book Antiqua" panose="02040602050305030304" pitchFamily="18" charset="0"/>
              </a:rPr>
              <a:t> situatës kur dhuruesi e ka transferuar përfitimin e  parregullt drejt zyrtarit</a:t>
            </a:r>
            <a:r>
              <a:rPr lang="en-US" sz="2800" dirty="0">
                <a:latin typeface="Book Antiqua" panose="02040602050305030304" pitchFamily="18" charset="0"/>
              </a:rPr>
              <a:t>.</a:t>
            </a:r>
          </a:p>
          <a:p>
            <a:pPr algn="just"/>
            <a:r>
              <a:rPr lang="en-US" sz="2800" dirty="0">
                <a:latin typeface="Book Antiqua" panose="02040602050305030304" pitchFamily="18" charset="0"/>
              </a:rPr>
              <a:t> </a:t>
            </a:r>
            <a:r>
              <a:rPr lang="en-US" sz="2800" b="1" i="1" dirty="0">
                <a:latin typeface="Book Antiqua" panose="02040602050305030304" pitchFamily="18" charset="0"/>
              </a:rPr>
              <a:t>“</a:t>
            </a:r>
            <a:r>
              <a:rPr lang="en-US" sz="2800" b="1" i="1" u="sng" dirty="0" err="1">
                <a:latin typeface="Book Antiqua" panose="02040602050305030304" pitchFamily="18" charset="0"/>
              </a:rPr>
              <a:t>Tërthorazi</a:t>
            </a:r>
            <a:r>
              <a:rPr lang="en-US" sz="2800" b="1" i="1" dirty="0">
                <a:latin typeface="Book Antiqua" panose="02040602050305030304" pitchFamily="18" charset="0"/>
              </a:rPr>
              <a:t>”</a:t>
            </a:r>
            <a:r>
              <a:rPr lang="en-US" sz="2800" dirty="0">
                <a:latin typeface="Book Antiqua" panose="02040602050305030304" pitchFamily="18" charset="0"/>
              </a:rPr>
              <a:t> </a:t>
            </a:r>
            <a:r>
              <a:rPr lang="en-US" sz="2800" dirty="0" err="1">
                <a:latin typeface="Book Antiqua" panose="02040602050305030304" pitchFamily="18" charset="0"/>
              </a:rPr>
              <a:t>nënkupton</a:t>
            </a:r>
            <a:r>
              <a:rPr lang="en-US" sz="2800" dirty="0">
                <a:latin typeface="Book Antiqua" panose="02040602050305030304" pitchFamily="18" charset="0"/>
              </a:rPr>
              <a:t> </a:t>
            </a:r>
            <a:r>
              <a:rPr lang="en-US" sz="2800" dirty="0" err="1">
                <a:latin typeface="Book Antiqua" panose="02040602050305030304" pitchFamily="18" charset="0"/>
              </a:rPr>
              <a:t>rastet</a:t>
            </a:r>
            <a:r>
              <a:rPr lang="en-US" sz="2800" dirty="0">
                <a:latin typeface="Book Antiqua" panose="02040602050305030304" pitchFamily="18" charset="0"/>
              </a:rPr>
              <a:t> </a:t>
            </a:r>
            <a:r>
              <a:rPr lang="en-US" sz="2800" dirty="0" err="1">
                <a:latin typeface="Book Antiqua" panose="02040602050305030304" pitchFamily="18" charset="0"/>
              </a:rPr>
              <a:t>kur</a:t>
            </a:r>
            <a:r>
              <a:rPr lang="en-US" sz="2800" dirty="0">
                <a:latin typeface="Book Antiqua" panose="02040602050305030304" pitchFamily="18" charset="0"/>
              </a:rPr>
              <a:t> t</a:t>
            </a:r>
            <a:r>
              <a:rPr lang="sq-AL" sz="2800" dirty="0">
                <a:latin typeface="Book Antiqua" panose="02040602050305030304" pitchFamily="18" charset="0"/>
              </a:rPr>
              <a:t>ransaksioni mund të realizohet edhe me anë të ndërmjetësve, pavarësisht faktit nëse përfituesi ose pranuesi i përfitimit të parr</a:t>
            </a:r>
            <a:r>
              <a:rPr lang="en-US" sz="2800" dirty="0">
                <a:latin typeface="Book Antiqua" panose="02040602050305030304" pitchFamily="18" charset="0"/>
              </a:rPr>
              <a:t>e</a:t>
            </a:r>
            <a:r>
              <a:rPr lang="sq-AL" sz="2800" dirty="0">
                <a:latin typeface="Book Antiqua" panose="02040602050305030304" pitchFamily="18" charset="0"/>
              </a:rPr>
              <a:t>gullt mund të jetë zyrtari publik ose një palë e tretë</a:t>
            </a:r>
            <a:r>
              <a:rPr lang="sq-AL" sz="2800" dirty="0" smtClean="0">
                <a:latin typeface="Book Antiqua" panose="02040602050305030304" pitchFamily="18" charset="0"/>
              </a:rPr>
              <a:t>.</a:t>
            </a:r>
            <a:endParaRPr lang="en-GB" sz="2800" dirty="0" smtClean="0">
              <a:latin typeface="Book Antiqua" panose="02040602050305030304" pitchFamily="18" charset="0"/>
            </a:endParaRPr>
          </a:p>
          <a:p>
            <a:pPr algn="just"/>
            <a:r>
              <a:rPr lang="en-GB" sz="2800" b="1" i="1" dirty="0" smtClean="0">
                <a:latin typeface="Book Antiqua" panose="02040602050305030304" pitchFamily="18" charset="0"/>
              </a:rPr>
              <a:t>“</a:t>
            </a:r>
            <a:r>
              <a:rPr lang="en-GB" sz="2800" b="1" i="1" u="sng" dirty="0" err="1" smtClean="0">
                <a:latin typeface="Book Antiqua" panose="02040602050305030304" pitchFamily="18" charset="0"/>
              </a:rPr>
              <a:t>Ofrimi</a:t>
            </a:r>
            <a:r>
              <a:rPr lang="en-GB" sz="2800" b="1" i="1" u="sng" dirty="0" smtClean="0">
                <a:latin typeface="Book Antiqua" panose="02040602050305030304" pitchFamily="18" charset="0"/>
              </a:rPr>
              <a:t>”</a:t>
            </a:r>
            <a:r>
              <a:rPr lang="en-GB" sz="2800" b="1" i="1" dirty="0" smtClean="0">
                <a:latin typeface="Book Antiqua" panose="02040602050305030304" pitchFamily="18" charset="0"/>
              </a:rPr>
              <a:t> – N.328 ?????</a:t>
            </a:r>
            <a:endParaRPr lang="en-US" sz="2800" b="1" i="1" dirty="0">
              <a:latin typeface="Book Antiqua" panose="02040602050305030304" pitchFamily="18" charset="0"/>
            </a:endParaRPr>
          </a:p>
          <a:p>
            <a:pPr algn="just"/>
            <a:endParaRPr lang="en-US" sz="2400" dirty="0">
              <a:latin typeface="Book Antiqua" panose="02040602050305030304" pitchFamily="18" charset="0"/>
            </a:endParaRPr>
          </a:p>
        </p:txBody>
      </p:sp>
      <p:sp>
        <p:nvSpPr>
          <p:cNvPr id="4" name="Slide Number Placeholder 3"/>
          <p:cNvSpPr>
            <a:spLocks noGrp="1"/>
          </p:cNvSpPr>
          <p:nvPr>
            <p:ph type="sldNum" sz="quarter" idx="4294967295"/>
          </p:nvPr>
        </p:nvSpPr>
        <p:spPr/>
        <p:txBody>
          <a:bodyPr/>
          <a:lstStyle/>
          <a:p>
            <a:fld id="{31AFC93A-3E11-4EED-8760-399847FD47CD}" type="slidenum">
              <a:rPr lang="en-US" smtClean="0"/>
              <a:pPr/>
              <a:t>30</a:t>
            </a:fld>
            <a:endParaRPr lang="en-US"/>
          </a:p>
        </p:txBody>
      </p:sp>
      <p:sp>
        <p:nvSpPr>
          <p:cNvPr id="5" name="Footer Placeholder 4"/>
          <p:cNvSpPr>
            <a:spLocks noGrp="1"/>
          </p:cNvSpPr>
          <p:nvPr>
            <p:ph type="ftr" sz="quarter" idx="16"/>
          </p:nvPr>
        </p:nvSpPr>
        <p:spPr/>
        <p:txBody>
          <a:bodyPr/>
          <a:lstStyle/>
          <a:p>
            <a:r>
              <a:rPr lang="en-US" smtClean="0"/>
              <a:t>S.Kllapi</a:t>
            </a:r>
            <a:endParaRPr lang="en-US"/>
          </a:p>
        </p:txBody>
      </p:sp>
    </p:spTree>
    <p:extLst>
      <p:ext uri="{BB962C8B-B14F-4D97-AF65-F5344CB8AC3E}">
        <p14:creationId xmlns:p14="http://schemas.microsoft.com/office/powerpoint/2010/main" val="221056218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b="1" dirty="0" err="1">
                <a:latin typeface="Book Antiqua" panose="02040602050305030304" pitchFamily="18" charset="0"/>
              </a:rPr>
              <a:t>Elementët</a:t>
            </a:r>
            <a:r>
              <a:rPr lang="en-US" sz="2800" b="1" dirty="0">
                <a:latin typeface="Book Antiqua" panose="02040602050305030304" pitchFamily="18" charset="0"/>
              </a:rPr>
              <a:t> e </a:t>
            </a:r>
            <a:r>
              <a:rPr lang="en-US" sz="2800" b="1" dirty="0" err="1">
                <a:latin typeface="Book Antiqua" panose="02040602050305030304" pitchFamily="18" charset="0"/>
              </a:rPr>
              <a:t>figurës</a:t>
            </a:r>
            <a:r>
              <a:rPr lang="en-US" sz="2800" b="1" dirty="0">
                <a:latin typeface="Book Antiqua" panose="02040602050305030304" pitchFamily="18" charset="0"/>
              </a:rPr>
              <a:t> </a:t>
            </a:r>
            <a:r>
              <a:rPr lang="en-US" sz="2800" b="1" dirty="0" err="1">
                <a:latin typeface="Book Antiqua" panose="02040602050305030304" pitchFamily="18" charset="0"/>
              </a:rPr>
              <a:t>së</a:t>
            </a:r>
            <a:r>
              <a:rPr lang="en-US" sz="2800" b="1" dirty="0">
                <a:latin typeface="Book Antiqua" panose="02040602050305030304" pitchFamily="18" charset="0"/>
              </a:rPr>
              <a:t> </a:t>
            </a:r>
            <a:r>
              <a:rPr lang="en-US" sz="2800" b="1" dirty="0" err="1">
                <a:latin typeface="Book Antiqua" panose="02040602050305030304" pitchFamily="18" charset="0"/>
              </a:rPr>
              <a:t>veprës</a:t>
            </a:r>
            <a:r>
              <a:rPr lang="en-US" sz="2800" b="1" dirty="0">
                <a:latin typeface="Book Antiqua" panose="02040602050305030304" pitchFamily="18" charset="0"/>
              </a:rPr>
              <a:t> </a:t>
            </a:r>
            <a:r>
              <a:rPr lang="en-US" sz="2800" b="1" dirty="0" err="1">
                <a:latin typeface="Book Antiqua" panose="02040602050305030304" pitchFamily="18" charset="0"/>
              </a:rPr>
              <a:t>penale</a:t>
            </a:r>
            <a:r>
              <a:rPr lang="en-US" sz="2800" b="1" dirty="0">
                <a:latin typeface="Book Antiqua" panose="02040602050305030304" pitchFamily="18" charset="0"/>
              </a:rPr>
              <a:t> “</a:t>
            </a:r>
            <a:r>
              <a:rPr lang="en-US" sz="2800" b="1" dirty="0" err="1">
                <a:latin typeface="Book Antiqua" panose="02040602050305030304" pitchFamily="18" charset="0"/>
              </a:rPr>
              <a:t>Korrupsion</a:t>
            </a:r>
            <a:r>
              <a:rPr lang="en-US" sz="2800" b="1" dirty="0">
                <a:latin typeface="Book Antiqua" panose="02040602050305030304" pitchFamily="18" charset="0"/>
              </a:rPr>
              <a:t> </a:t>
            </a:r>
            <a:r>
              <a:rPr lang="en-US" sz="2800" b="1" dirty="0" err="1">
                <a:latin typeface="Book Antiqua" panose="02040602050305030304" pitchFamily="18" charset="0"/>
              </a:rPr>
              <a:t>aktiv</a:t>
            </a:r>
            <a:r>
              <a:rPr lang="en-US" sz="2800" b="1" dirty="0">
                <a:latin typeface="Book Antiqua" panose="02040602050305030304" pitchFamily="18" charset="0"/>
              </a:rPr>
              <a:t>”</a:t>
            </a:r>
            <a:endParaRPr lang="en-US" sz="2800" dirty="0"/>
          </a:p>
        </p:txBody>
      </p:sp>
      <p:sp>
        <p:nvSpPr>
          <p:cNvPr id="3" name="Content Placeholder 2"/>
          <p:cNvSpPr>
            <a:spLocks noGrp="1"/>
          </p:cNvSpPr>
          <p:nvPr>
            <p:ph idx="1"/>
          </p:nvPr>
        </p:nvSpPr>
        <p:spPr/>
        <p:txBody>
          <a:bodyPr>
            <a:normAutofit fontScale="92500"/>
          </a:bodyPr>
          <a:lstStyle/>
          <a:p>
            <a:pPr algn="just"/>
            <a:r>
              <a:rPr lang="sq-AL" b="1" i="1" u="sng" dirty="0">
                <a:latin typeface="Book Antiqua" panose="02040602050305030304" pitchFamily="18" charset="0"/>
              </a:rPr>
              <a:t>“Për vete ose për persona të tjerë”</a:t>
            </a:r>
            <a:r>
              <a:rPr lang="sq-AL" b="1" dirty="0">
                <a:latin typeface="Book Antiqua" panose="02040602050305030304" pitchFamily="18" charset="0"/>
              </a:rPr>
              <a:t> </a:t>
            </a:r>
            <a:r>
              <a:rPr lang="sq-AL" dirty="0">
                <a:latin typeface="Book Antiqua" panose="02040602050305030304" pitchFamily="18" charset="0"/>
              </a:rPr>
              <a:t>nënkupton rastin kur përfitues është vetë personi subjekt i veprës penale të korrupsionit pasiv, ndërsa </a:t>
            </a:r>
            <a:r>
              <a:rPr lang="sq-AL" b="1" i="1" dirty="0">
                <a:latin typeface="Book Antiqua" panose="02040602050305030304" pitchFamily="18" charset="0"/>
              </a:rPr>
              <a:t>“persona të tjerë” </a:t>
            </a:r>
            <a:r>
              <a:rPr lang="sq-AL" dirty="0">
                <a:latin typeface="Book Antiqua" panose="02040602050305030304" pitchFamily="18" charset="0"/>
              </a:rPr>
              <a:t>përfshin rastet kur përfitimi i parregullt jo domosdoshmërish</a:t>
            </a:r>
            <a:r>
              <a:rPr lang="en-US" dirty="0">
                <a:latin typeface="Book Antiqua" panose="02040602050305030304" pitchFamily="18" charset="0"/>
              </a:rPr>
              <a:t>t</a:t>
            </a:r>
            <a:r>
              <a:rPr lang="sq-AL" dirty="0">
                <a:latin typeface="Book Antiqua" panose="02040602050305030304" pitchFamily="18" charset="0"/>
              </a:rPr>
              <a:t> i jepet personalisht zyrtarit, sepse përfitimi i parregullt mund ti jepet p.sh. të afërmit ose të njohurit të zyrtarit, partisë anëtar i së cilës është zyrtari etj. I rëndësishëm në rastet kur “</a:t>
            </a:r>
            <a:r>
              <a:rPr lang="sq-AL" i="1" dirty="0">
                <a:latin typeface="Book Antiqua" panose="02040602050305030304" pitchFamily="18" charset="0"/>
              </a:rPr>
              <a:t>përfitimi shkon në dobi të një personi të tretë</a:t>
            </a:r>
            <a:r>
              <a:rPr lang="sq-AL" dirty="0">
                <a:latin typeface="Book Antiqua" panose="02040602050305030304" pitchFamily="18" charset="0"/>
              </a:rPr>
              <a:t>”, është kushti që personi që ushtron funksionin publik së paku duhet të jetë në dijeni të këtij veprimi, dhe në mënyrë të shprehur apo të heshtur “pranon” që përfitimi i parregullt të shkojë në dobi </a:t>
            </a:r>
            <a:r>
              <a:rPr lang="sq-AL" i="1" dirty="0">
                <a:latin typeface="Book Antiqua" panose="02040602050305030304" pitchFamily="18" charset="0"/>
              </a:rPr>
              <a:t>“të personit të tretë” (i cili mund të jetë familjar, mik, i afërt, shok apo bashkëpunëtor i tij).</a:t>
            </a:r>
            <a:endParaRPr lang="en-US" dirty="0">
              <a:latin typeface="Book Antiqua" panose="02040602050305030304" pitchFamily="18" charset="0"/>
            </a:endParaRPr>
          </a:p>
          <a:p>
            <a:endParaRPr lang="en-US" dirty="0"/>
          </a:p>
        </p:txBody>
      </p:sp>
      <p:sp>
        <p:nvSpPr>
          <p:cNvPr id="4" name="Slide Number Placeholder 3"/>
          <p:cNvSpPr>
            <a:spLocks noGrp="1"/>
          </p:cNvSpPr>
          <p:nvPr>
            <p:ph type="sldNum" sz="quarter" idx="4294967295"/>
          </p:nvPr>
        </p:nvSpPr>
        <p:spPr/>
        <p:txBody>
          <a:bodyPr/>
          <a:lstStyle/>
          <a:p>
            <a:fld id="{31AFC93A-3E11-4EED-8760-399847FD47CD}" type="slidenum">
              <a:rPr lang="en-US" smtClean="0"/>
              <a:pPr/>
              <a:t>31</a:t>
            </a:fld>
            <a:endParaRPr lang="en-US"/>
          </a:p>
        </p:txBody>
      </p:sp>
      <p:sp>
        <p:nvSpPr>
          <p:cNvPr id="5" name="Footer Placeholder 4"/>
          <p:cNvSpPr>
            <a:spLocks noGrp="1"/>
          </p:cNvSpPr>
          <p:nvPr>
            <p:ph type="ftr" sz="quarter" idx="16"/>
          </p:nvPr>
        </p:nvSpPr>
        <p:spPr/>
        <p:txBody>
          <a:bodyPr/>
          <a:lstStyle/>
          <a:p>
            <a:r>
              <a:rPr lang="en-US" smtClean="0"/>
              <a:t>S.Kllapi</a:t>
            </a:r>
            <a:endParaRPr lang="en-US"/>
          </a:p>
        </p:txBody>
      </p:sp>
    </p:spTree>
    <p:extLst>
      <p:ext uri="{BB962C8B-B14F-4D97-AF65-F5344CB8AC3E}">
        <p14:creationId xmlns:p14="http://schemas.microsoft.com/office/powerpoint/2010/main" val="124972779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096962"/>
          </a:xfrm>
        </p:spPr>
        <p:txBody>
          <a:bodyPr>
            <a:normAutofit/>
          </a:bodyPr>
          <a:lstStyle/>
          <a:p>
            <a:r>
              <a:rPr lang="en-US" sz="2800" b="1" dirty="0" err="1">
                <a:latin typeface="Book Antiqua" panose="02040602050305030304" pitchFamily="18" charset="0"/>
              </a:rPr>
              <a:t>Elementët</a:t>
            </a:r>
            <a:r>
              <a:rPr lang="en-US" sz="2800" b="1" dirty="0">
                <a:latin typeface="Book Antiqua" panose="02040602050305030304" pitchFamily="18" charset="0"/>
              </a:rPr>
              <a:t> e </a:t>
            </a:r>
            <a:r>
              <a:rPr lang="en-US" sz="2800" b="1" dirty="0" err="1">
                <a:latin typeface="Book Antiqua" panose="02040602050305030304" pitchFamily="18" charset="0"/>
              </a:rPr>
              <a:t>figurës</a:t>
            </a:r>
            <a:r>
              <a:rPr lang="en-US" sz="2800" b="1" dirty="0">
                <a:latin typeface="Book Antiqua" panose="02040602050305030304" pitchFamily="18" charset="0"/>
              </a:rPr>
              <a:t> </a:t>
            </a:r>
            <a:r>
              <a:rPr lang="en-US" sz="2800" b="1" dirty="0" err="1">
                <a:latin typeface="Book Antiqua" panose="02040602050305030304" pitchFamily="18" charset="0"/>
              </a:rPr>
              <a:t>së</a:t>
            </a:r>
            <a:r>
              <a:rPr lang="en-US" sz="2800" b="1" dirty="0">
                <a:latin typeface="Book Antiqua" panose="02040602050305030304" pitchFamily="18" charset="0"/>
              </a:rPr>
              <a:t> </a:t>
            </a:r>
            <a:r>
              <a:rPr lang="en-US" sz="2800" b="1" dirty="0" err="1">
                <a:latin typeface="Book Antiqua" panose="02040602050305030304" pitchFamily="18" charset="0"/>
              </a:rPr>
              <a:t>veprës</a:t>
            </a:r>
            <a:r>
              <a:rPr lang="en-US" sz="2800" b="1" dirty="0">
                <a:latin typeface="Book Antiqua" panose="02040602050305030304" pitchFamily="18" charset="0"/>
              </a:rPr>
              <a:t> </a:t>
            </a:r>
            <a:r>
              <a:rPr lang="en-US" sz="2800" b="1" dirty="0" err="1">
                <a:latin typeface="Book Antiqua" panose="02040602050305030304" pitchFamily="18" charset="0"/>
              </a:rPr>
              <a:t>penale</a:t>
            </a:r>
            <a:r>
              <a:rPr lang="en-US" sz="2800" b="1" dirty="0">
                <a:latin typeface="Book Antiqua" panose="02040602050305030304" pitchFamily="18" charset="0"/>
              </a:rPr>
              <a:t> “</a:t>
            </a:r>
            <a:r>
              <a:rPr lang="en-US" sz="2800" b="1" dirty="0" err="1">
                <a:latin typeface="Book Antiqua" panose="02040602050305030304" pitchFamily="18" charset="0"/>
              </a:rPr>
              <a:t>Korrupsion</a:t>
            </a:r>
            <a:r>
              <a:rPr lang="en-US" sz="2800" b="1" dirty="0">
                <a:latin typeface="Book Antiqua" panose="02040602050305030304" pitchFamily="18" charset="0"/>
              </a:rPr>
              <a:t> </a:t>
            </a:r>
            <a:r>
              <a:rPr lang="en-US" sz="2800" b="1" dirty="0" err="1">
                <a:latin typeface="Book Antiqua" panose="02040602050305030304" pitchFamily="18" charset="0"/>
              </a:rPr>
              <a:t>aktiv</a:t>
            </a:r>
            <a:r>
              <a:rPr lang="en-US" sz="2800" b="1" dirty="0">
                <a:latin typeface="Book Antiqua" panose="02040602050305030304" pitchFamily="18" charset="0"/>
              </a:rPr>
              <a:t>”</a:t>
            </a:r>
            <a:endParaRPr lang="en-US" sz="2800" dirty="0"/>
          </a:p>
        </p:txBody>
      </p:sp>
      <p:sp>
        <p:nvSpPr>
          <p:cNvPr id="3" name="Content Placeholder 2"/>
          <p:cNvSpPr>
            <a:spLocks noGrp="1"/>
          </p:cNvSpPr>
          <p:nvPr>
            <p:ph idx="1"/>
          </p:nvPr>
        </p:nvSpPr>
        <p:spPr>
          <a:xfrm>
            <a:off x="152400" y="1371600"/>
            <a:ext cx="8839200" cy="5257800"/>
          </a:xfrm>
        </p:spPr>
        <p:txBody>
          <a:bodyPr>
            <a:noAutofit/>
          </a:bodyPr>
          <a:lstStyle/>
          <a:p>
            <a:pPr algn="just"/>
            <a:r>
              <a:rPr lang="en-US" sz="2000" dirty="0">
                <a:latin typeface="Book Antiqua" panose="02040602050305030304" pitchFamily="18" charset="0"/>
              </a:rPr>
              <a:t>Q</a:t>
            </a:r>
            <a:r>
              <a:rPr lang="sq-AL" sz="2000" dirty="0">
                <a:latin typeface="Book Antiqua" panose="02040602050305030304" pitchFamily="18" charset="0"/>
              </a:rPr>
              <a:t>ë të konsumohet vepra penale e korrupsionit </a:t>
            </a:r>
            <a:r>
              <a:rPr lang="sq-AL" sz="2000" dirty="0" smtClean="0">
                <a:latin typeface="Book Antiqua" panose="02040602050305030304" pitchFamily="18" charset="0"/>
              </a:rPr>
              <a:t>akt</a:t>
            </a:r>
            <a:r>
              <a:rPr lang="en-US" sz="2000" dirty="0" smtClean="0">
                <a:latin typeface="Book Antiqua" panose="02040602050305030304" pitchFamily="18" charset="0"/>
              </a:rPr>
              <a:t>iv</a:t>
            </a:r>
            <a:r>
              <a:rPr lang="sq-AL" sz="2000" dirty="0" smtClean="0">
                <a:latin typeface="Book Antiqua" panose="02040602050305030304" pitchFamily="18" charset="0"/>
              </a:rPr>
              <a:t> </a:t>
            </a:r>
            <a:r>
              <a:rPr lang="it-IT" sz="2000" dirty="0">
                <a:latin typeface="Book Antiqua" panose="02040602050305030304" pitchFamily="18" charset="0"/>
              </a:rPr>
              <a:t>i funksionarëve publik</a:t>
            </a:r>
            <a:r>
              <a:rPr lang="sq-AL" sz="2000" dirty="0">
                <a:latin typeface="Book Antiqua" panose="02040602050305030304" pitchFamily="18" charset="0"/>
              </a:rPr>
              <a:t>, duhet që i pandehuri të kryejë veprën penale me veprime aktive të kundërligjshm </a:t>
            </a:r>
            <a:r>
              <a:rPr lang="en-US" sz="2000" dirty="0" err="1">
                <a:latin typeface="Book Antiqua" panose="02040602050305030304" pitchFamily="18" charset="0"/>
              </a:rPr>
              <a:t>nëpërmjet</a:t>
            </a:r>
            <a:r>
              <a:rPr lang="en-US" sz="2000" dirty="0">
                <a:latin typeface="Book Antiqua" panose="02040602050305030304" pitchFamily="18" charset="0"/>
              </a:rPr>
              <a:t> </a:t>
            </a:r>
            <a:r>
              <a:rPr lang="sq-AL" sz="2000" dirty="0">
                <a:latin typeface="Book Antiqua" panose="02040602050305030304" pitchFamily="18" charset="0"/>
              </a:rPr>
              <a:t>premtimit, propozimit ose dhënies drejtpërdrejtë ose tërthorazi, </a:t>
            </a:r>
            <a:r>
              <a:rPr lang="sq-AL" sz="2000" i="1" u="sng" dirty="0">
                <a:latin typeface="Book Antiqua" panose="02040602050305030304" pitchFamily="18" charset="0"/>
              </a:rPr>
              <a:t>“</a:t>
            </a:r>
            <a:r>
              <a:rPr lang="sq-AL" sz="2000" b="1" i="1" u="sng" dirty="0">
                <a:latin typeface="Book Antiqua" panose="02040602050305030304" pitchFamily="18" charset="0"/>
              </a:rPr>
              <a:t>çdo lloj përfitimi të parregullt”</a:t>
            </a:r>
            <a:r>
              <a:rPr lang="sq-AL" sz="2000" b="1" dirty="0">
                <a:latin typeface="Book Antiqua" panose="02040602050305030304" pitchFamily="18" charset="0"/>
              </a:rPr>
              <a:t> si</a:t>
            </a:r>
            <a:r>
              <a:rPr lang="sq-AL" sz="2000" dirty="0">
                <a:latin typeface="Book Antiqua" panose="02040602050305030304" pitchFamily="18" charset="0"/>
              </a:rPr>
              <a:t>: </a:t>
            </a:r>
            <a:r>
              <a:rPr lang="sq-AL" sz="2000" b="1" dirty="0">
                <a:latin typeface="Book Antiqua" panose="02040602050305030304" pitchFamily="18" charset="0"/>
              </a:rPr>
              <a:t>para apo përfitime të tjera jo materiale, si dhe krijimi i favorizimeve, përfitimi i shërbimeve apo privilegjeve të parregullta</a:t>
            </a:r>
            <a:r>
              <a:rPr lang="sq-AL" sz="2000" dirty="0">
                <a:latin typeface="Book Antiqua" panose="02040602050305030304" pitchFamily="18" charset="0"/>
              </a:rPr>
              <a:t>, personit që ushtron funksionin publik, për vete ose për persona të tjerë për të kryer ose mos kryer një veprim, që lidhet me detyrën ose funksionin e tij. Sikundër mund të vërehet, në themel të anës objektive të kësaj figure të veprës penale, parashikohet </a:t>
            </a:r>
            <a:r>
              <a:rPr lang="sq-AL" sz="2000" b="1" u="sng" dirty="0">
                <a:latin typeface="Book Antiqua" panose="02040602050305030304" pitchFamily="18" charset="0"/>
              </a:rPr>
              <a:t>një shkëmbim i kundërligjshëm dhe i ndërsjellë</a:t>
            </a:r>
            <a:r>
              <a:rPr lang="sq-AL" sz="2000" dirty="0">
                <a:latin typeface="Book Antiqua" panose="02040602050305030304" pitchFamily="18" charset="0"/>
              </a:rPr>
              <a:t>, në të cilën veprimet ose mosveprimet e funksionarit publik konsistojnë në kërkimin e </a:t>
            </a:r>
            <a:r>
              <a:rPr lang="sq-AL" sz="2000" dirty="0" smtClean="0">
                <a:latin typeface="Book Antiqua" panose="02040602050305030304" pitchFamily="18" charset="0"/>
              </a:rPr>
              <a:t>premtimit</a:t>
            </a:r>
            <a:r>
              <a:rPr lang="en-US" sz="2000" dirty="0" smtClean="0">
                <a:latin typeface="Book Antiqua" panose="02040602050305030304" pitchFamily="18" charset="0"/>
              </a:rPr>
              <a:t>,</a:t>
            </a:r>
            <a:r>
              <a:rPr lang="sq-AL" sz="2000" dirty="0" smtClean="0">
                <a:latin typeface="Book Antiqua" panose="02040602050305030304" pitchFamily="18" charset="0"/>
              </a:rPr>
              <a:t> </a:t>
            </a:r>
            <a:r>
              <a:rPr lang="sq-AL" sz="2000" dirty="0">
                <a:latin typeface="Book Antiqua" panose="02040602050305030304" pitchFamily="18" charset="0"/>
              </a:rPr>
              <a:t>ose marrjen e një përfitimi për vete ose për të tjerë, apo  pranimin e një oferte, me ato të një subjekti të jashtëm, i cili nga ana e tij premton ose ofron një përfitim të paligjshëm</a:t>
            </a:r>
            <a:r>
              <a:rPr lang="en-US" sz="2000" dirty="0">
                <a:latin typeface="Book Antiqua" panose="02040602050305030304" pitchFamily="18" charset="0"/>
              </a:rPr>
              <a:t>. </a:t>
            </a:r>
            <a:r>
              <a:rPr lang="sq-AL" sz="2000" i="1" dirty="0">
                <a:latin typeface="Book Antiqua" panose="02040602050305030304" pitchFamily="18" charset="0"/>
              </a:rPr>
              <a:t>“</a:t>
            </a:r>
            <a:r>
              <a:rPr lang="en-US" sz="2000" i="1" dirty="0">
                <a:latin typeface="Book Antiqua" panose="02040602050305030304" pitchFamily="18" charset="0"/>
              </a:rPr>
              <a:t>P</a:t>
            </a:r>
            <a:r>
              <a:rPr lang="sq-AL" sz="2000" i="1" dirty="0">
                <a:latin typeface="Book Antiqua" panose="02040602050305030304" pitchFamily="18" charset="0"/>
              </a:rPr>
              <a:t>arregullsi e përfitimit”</a:t>
            </a:r>
            <a:r>
              <a:rPr lang="sq-AL" sz="2000" dirty="0">
                <a:latin typeface="Book Antiqua" panose="02040602050305030304" pitchFamily="18" charset="0"/>
              </a:rPr>
              <a:t> do të thotë që ai nuk është ligjshëm dhe i detyrueshëm, sipas normave të së drejtës dhe se funksionari nuk ka as të drejtën, as tagrin, as detyrimin për ta marrë atë</a:t>
            </a:r>
            <a:r>
              <a:rPr lang="en-US" sz="2000" dirty="0"/>
              <a:t>.</a:t>
            </a:r>
            <a:endParaRPr lang="en-US" sz="2000" dirty="0">
              <a:latin typeface="Book Antiqua" panose="02040602050305030304" pitchFamily="18" charset="0"/>
            </a:endParaRPr>
          </a:p>
        </p:txBody>
      </p:sp>
      <p:sp>
        <p:nvSpPr>
          <p:cNvPr id="4" name="Slide Number Placeholder 3"/>
          <p:cNvSpPr>
            <a:spLocks noGrp="1"/>
          </p:cNvSpPr>
          <p:nvPr>
            <p:ph type="sldNum" sz="quarter" idx="4294967295"/>
          </p:nvPr>
        </p:nvSpPr>
        <p:spPr/>
        <p:txBody>
          <a:bodyPr/>
          <a:lstStyle/>
          <a:p>
            <a:fld id="{31AFC93A-3E11-4EED-8760-399847FD47CD}" type="slidenum">
              <a:rPr lang="en-US" smtClean="0"/>
              <a:pPr/>
              <a:t>32</a:t>
            </a:fld>
            <a:endParaRPr lang="en-US"/>
          </a:p>
        </p:txBody>
      </p:sp>
      <p:sp>
        <p:nvSpPr>
          <p:cNvPr id="5" name="Footer Placeholder 4"/>
          <p:cNvSpPr>
            <a:spLocks noGrp="1"/>
          </p:cNvSpPr>
          <p:nvPr>
            <p:ph type="ftr" sz="quarter" idx="16"/>
          </p:nvPr>
        </p:nvSpPr>
        <p:spPr/>
        <p:txBody>
          <a:bodyPr/>
          <a:lstStyle/>
          <a:p>
            <a:r>
              <a:rPr lang="en-US" smtClean="0"/>
              <a:t>S.Kllapi</a:t>
            </a:r>
            <a:endParaRPr lang="en-US"/>
          </a:p>
        </p:txBody>
      </p:sp>
    </p:spTree>
    <p:extLst>
      <p:ext uri="{BB962C8B-B14F-4D97-AF65-F5344CB8AC3E}">
        <p14:creationId xmlns:p14="http://schemas.microsoft.com/office/powerpoint/2010/main" val="295922022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b="1" dirty="0" err="1">
                <a:latin typeface="Book Antiqua" panose="02040602050305030304" pitchFamily="18" charset="0"/>
              </a:rPr>
              <a:t>Elementët</a:t>
            </a:r>
            <a:r>
              <a:rPr lang="en-US" sz="2800" b="1" dirty="0">
                <a:latin typeface="Book Antiqua" panose="02040602050305030304" pitchFamily="18" charset="0"/>
              </a:rPr>
              <a:t> e </a:t>
            </a:r>
            <a:r>
              <a:rPr lang="en-US" sz="2800" b="1" dirty="0" err="1">
                <a:latin typeface="Book Antiqua" panose="02040602050305030304" pitchFamily="18" charset="0"/>
              </a:rPr>
              <a:t>figurës</a:t>
            </a:r>
            <a:r>
              <a:rPr lang="en-US" sz="2800" b="1" dirty="0">
                <a:latin typeface="Book Antiqua" panose="02040602050305030304" pitchFamily="18" charset="0"/>
              </a:rPr>
              <a:t> </a:t>
            </a:r>
            <a:r>
              <a:rPr lang="en-US" sz="2800" b="1" dirty="0" err="1">
                <a:latin typeface="Book Antiqua" panose="02040602050305030304" pitchFamily="18" charset="0"/>
              </a:rPr>
              <a:t>së</a:t>
            </a:r>
            <a:r>
              <a:rPr lang="en-US" sz="2800" b="1" dirty="0">
                <a:latin typeface="Book Antiqua" panose="02040602050305030304" pitchFamily="18" charset="0"/>
              </a:rPr>
              <a:t> </a:t>
            </a:r>
            <a:r>
              <a:rPr lang="en-US" sz="2800" b="1" dirty="0" err="1">
                <a:latin typeface="Book Antiqua" panose="02040602050305030304" pitchFamily="18" charset="0"/>
              </a:rPr>
              <a:t>veprës</a:t>
            </a:r>
            <a:r>
              <a:rPr lang="en-US" sz="2800" b="1" dirty="0">
                <a:latin typeface="Book Antiqua" panose="02040602050305030304" pitchFamily="18" charset="0"/>
              </a:rPr>
              <a:t> </a:t>
            </a:r>
            <a:r>
              <a:rPr lang="en-US" sz="2800" b="1" dirty="0" err="1">
                <a:latin typeface="Book Antiqua" panose="02040602050305030304" pitchFamily="18" charset="0"/>
              </a:rPr>
              <a:t>penale</a:t>
            </a:r>
            <a:r>
              <a:rPr lang="en-US" sz="2800" b="1" dirty="0">
                <a:latin typeface="Book Antiqua" panose="02040602050305030304" pitchFamily="18" charset="0"/>
              </a:rPr>
              <a:t> “</a:t>
            </a:r>
            <a:r>
              <a:rPr lang="en-US" sz="2800" b="1" dirty="0" err="1">
                <a:latin typeface="Book Antiqua" panose="02040602050305030304" pitchFamily="18" charset="0"/>
              </a:rPr>
              <a:t>Korrupsion</a:t>
            </a:r>
            <a:r>
              <a:rPr lang="en-US" sz="2800" b="1" dirty="0">
                <a:latin typeface="Book Antiqua" panose="02040602050305030304" pitchFamily="18" charset="0"/>
              </a:rPr>
              <a:t> </a:t>
            </a:r>
            <a:r>
              <a:rPr lang="en-US" sz="2800" b="1" dirty="0" err="1">
                <a:latin typeface="Book Antiqua" panose="02040602050305030304" pitchFamily="18" charset="0"/>
              </a:rPr>
              <a:t>aktiv</a:t>
            </a:r>
            <a:r>
              <a:rPr lang="en-US" sz="2800" b="1" dirty="0">
                <a:latin typeface="Book Antiqua" panose="02040602050305030304" pitchFamily="18" charset="0"/>
              </a:rPr>
              <a:t>”</a:t>
            </a:r>
            <a:endParaRPr lang="en-US" sz="2800" dirty="0"/>
          </a:p>
        </p:txBody>
      </p:sp>
      <p:sp>
        <p:nvSpPr>
          <p:cNvPr id="3" name="Content Placeholder 2"/>
          <p:cNvSpPr>
            <a:spLocks noGrp="1"/>
          </p:cNvSpPr>
          <p:nvPr>
            <p:ph idx="1"/>
          </p:nvPr>
        </p:nvSpPr>
        <p:spPr/>
        <p:txBody>
          <a:bodyPr/>
          <a:lstStyle/>
          <a:p>
            <a:pPr algn="just"/>
            <a:endParaRPr lang="en-US" b="1" dirty="0">
              <a:latin typeface="Book Antiqua" panose="02040602050305030304" pitchFamily="18" charset="0"/>
            </a:endParaRPr>
          </a:p>
          <a:p>
            <a:pPr algn="just"/>
            <a:r>
              <a:rPr lang="en-US" b="1" dirty="0" err="1">
                <a:latin typeface="Book Antiqua" panose="02040602050305030304" pitchFamily="18" charset="0"/>
              </a:rPr>
              <a:t>Në</a:t>
            </a:r>
            <a:r>
              <a:rPr lang="en-US" b="1" dirty="0">
                <a:latin typeface="Book Antiqua" panose="02040602050305030304" pitchFamily="18" charset="0"/>
              </a:rPr>
              <a:t> </a:t>
            </a:r>
            <a:r>
              <a:rPr lang="en-US" sz="2800" b="1" dirty="0" err="1">
                <a:latin typeface="Book Antiqua" panose="02040602050305030304" pitchFamily="18" charset="0"/>
              </a:rPr>
              <a:t>lidhje</a:t>
            </a:r>
            <a:r>
              <a:rPr lang="en-US" sz="2800" b="1" dirty="0">
                <a:latin typeface="Book Antiqua" panose="02040602050305030304" pitchFamily="18" charset="0"/>
              </a:rPr>
              <a:t> me </a:t>
            </a:r>
            <a:r>
              <a:rPr lang="en-US" sz="2800" b="1" dirty="0" err="1">
                <a:latin typeface="Book Antiqua" panose="02040602050305030304" pitchFamily="18" charset="0"/>
              </a:rPr>
              <a:t>anën</a:t>
            </a:r>
            <a:r>
              <a:rPr lang="en-US" sz="2800" b="1" dirty="0">
                <a:latin typeface="Book Antiqua" panose="02040602050305030304" pitchFamily="18" charset="0"/>
              </a:rPr>
              <a:t> </a:t>
            </a:r>
            <a:r>
              <a:rPr lang="en-US" sz="2800" b="1" dirty="0" err="1">
                <a:latin typeface="Book Antiqua" panose="02040602050305030304" pitchFamily="18" charset="0"/>
              </a:rPr>
              <a:t>subjektive</a:t>
            </a:r>
            <a:r>
              <a:rPr lang="en-US" sz="2800" b="1" dirty="0">
                <a:latin typeface="Book Antiqua" panose="02040602050305030304" pitchFamily="18" charset="0"/>
              </a:rPr>
              <a:t> </a:t>
            </a:r>
            <a:r>
              <a:rPr lang="en-US" sz="2800" b="1" dirty="0" err="1">
                <a:latin typeface="Book Antiqua" panose="02040602050305030304" pitchFamily="18" charset="0"/>
              </a:rPr>
              <a:t>të</a:t>
            </a:r>
            <a:r>
              <a:rPr lang="en-US" sz="2800" b="1" dirty="0">
                <a:latin typeface="Book Antiqua" panose="02040602050305030304" pitchFamily="18" charset="0"/>
              </a:rPr>
              <a:t> </a:t>
            </a:r>
            <a:r>
              <a:rPr lang="en-US" sz="2800" b="1" dirty="0" err="1">
                <a:latin typeface="Book Antiqua" panose="02040602050305030304" pitchFamily="18" charset="0"/>
              </a:rPr>
              <a:t>figurës</a:t>
            </a:r>
            <a:r>
              <a:rPr lang="en-US" sz="2800" b="1" dirty="0">
                <a:latin typeface="Book Antiqua" panose="02040602050305030304" pitchFamily="18" charset="0"/>
              </a:rPr>
              <a:t> </a:t>
            </a:r>
            <a:r>
              <a:rPr lang="en-US" sz="2800" b="1" dirty="0" err="1">
                <a:latin typeface="Book Antiqua" panose="02040602050305030304" pitchFamily="18" charset="0"/>
              </a:rPr>
              <a:t>së</a:t>
            </a:r>
            <a:r>
              <a:rPr lang="en-US" sz="2800" b="1" dirty="0">
                <a:latin typeface="Book Antiqua" panose="02040602050305030304" pitchFamily="18" charset="0"/>
              </a:rPr>
              <a:t> </a:t>
            </a:r>
            <a:r>
              <a:rPr lang="en-US" sz="2800" b="1" dirty="0" err="1">
                <a:latin typeface="Book Antiqua" panose="02040602050305030304" pitchFamily="18" charset="0"/>
              </a:rPr>
              <a:t>veprës</a:t>
            </a:r>
            <a:r>
              <a:rPr lang="en-US" sz="2800" b="1" dirty="0">
                <a:latin typeface="Book Antiqua" panose="02040602050305030304" pitchFamily="18" charset="0"/>
              </a:rPr>
              <a:t> </a:t>
            </a:r>
            <a:r>
              <a:rPr lang="en-US" sz="2800" b="1" dirty="0" err="1">
                <a:latin typeface="Book Antiqua" panose="02040602050305030304" pitchFamily="18" charset="0"/>
              </a:rPr>
              <a:t>penale</a:t>
            </a:r>
            <a:r>
              <a:rPr lang="en-US" sz="2800" dirty="0">
                <a:latin typeface="Book Antiqua" panose="02040602050305030304" pitchFamily="18" charset="0"/>
              </a:rPr>
              <a:t>. “</a:t>
            </a:r>
            <a:r>
              <a:rPr lang="sq-AL" sz="2800" i="1" dirty="0">
                <a:latin typeface="Book Antiqua" panose="02040602050305030304" pitchFamily="18" charset="0"/>
              </a:rPr>
              <a:t>Korrupsioni aktiv i personave që ushtrojnë funksione publike</a:t>
            </a:r>
            <a:r>
              <a:rPr lang="en-US" sz="2800" dirty="0">
                <a:latin typeface="Book Antiqua" panose="02040602050305030304" pitchFamily="18" charset="0"/>
              </a:rPr>
              <a:t>”, </a:t>
            </a:r>
            <a:r>
              <a:rPr lang="en-US" sz="2800" dirty="0" err="1">
                <a:latin typeface="Book Antiqua" panose="02040602050305030304" pitchFamily="18" charset="0"/>
              </a:rPr>
              <a:t>parashikuar</a:t>
            </a:r>
            <a:r>
              <a:rPr lang="en-US" sz="2800" dirty="0">
                <a:latin typeface="Book Antiqua" panose="02040602050305030304" pitchFamily="18" charset="0"/>
              </a:rPr>
              <a:t> </a:t>
            </a:r>
            <a:r>
              <a:rPr lang="en-US" sz="2800" dirty="0" err="1">
                <a:latin typeface="Book Antiqua" panose="02040602050305030304" pitchFamily="18" charset="0"/>
              </a:rPr>
              <a:t>nga</a:t>
            </a:r>
            <a:r>
              <a:rPr lang="en-US" sz="2800" dirty="0">
                <a:latin typeface="Book Antiqua" panose="02040602050305030304" pitchFamily="18" charset="0"/>
              </a:rPr>
              <a:t> </a:t>
            </a:r>
            <a:r>
              <a:rPr lang="en-US" sz="2800" dirty="0" err="1">
                <a:latin typeface="Book Antiqua" panose="02040602050305030304" pitchFamily="18" charset="0"/>
              </a:rPr>
              <a:t>neni</a:t>
            </a:r>
            <a:r>
              <a:rPr lang="en-US" sz="2800" dirty="0">
                <a:latin typeface="Book Antiqua" panose="02040602050305030304" pitchFamily="18" charset="0"/>
              </a:rPr>
              <a:t> 244 </a:t>
            </a:r>
            <a:r>
              <a:rPr lang="en-US" sz="2800" dirty="0" err="1">
                <a:latin typeface="Book Antiqua" panose="02040602050305030304" pitchFamily="18" charset="0"/>
              </a:rPr>
              <a:t>i</a:t>
            </a:r>
            <a:r>
              <a:rPr lang="en-US" sz="2800" dirty="0">
                <a:latin typeface="Book Antiqua" panose="02040602050305030304" pitchFamily="18" charset="0"/>
              </a:rPr>
              <a:t> </a:t>
            </a:r>
            <a:r>
              <a:rPr lang="en-US" sz="2800" dirty="0" err="1">
                <a:latin typeface="Book Antiqua" panose="02040602050305030304" pitchFamily="18" charset="0"/>
              </a:rPr>
              <a:t>Kodit</a:t>
            </a:r>
            <a:r>
              <a:rPr lang="en-US" sz="2800" dirty="0">
                <a:latin typeface="Book Antiqua" panose="02040602050305030304" pitchFamily="18" charset="0"/>
              </a:rPr>
              <a:t> Penal </a:t>
            </a:r>
            <a:r>
              <a:rPr lang="en-US" sz="2800" dirty="0" err="1">
                <a:latin typeface="Book Antiqua" panose="02040602050305030304" pitchFamily="18" charset="0"/>
              </a:rPr>
              <a:t>kryhet</a:t>
            </a:r>
            <a:r>
              <a:rPr lang="en-US" sz="2800" dirty="0">
                <a:latin typeface="Book Antiqua" panose="02040602050305030304" pitchFamily="18" charset="0"/>
              </a:rPr>
              <a:t> me </a:t>
            </a:r>
            <a:r>
              <a:rPr lang="en-US" sz="2800" dirty="0" err="1">
                <a:latin typeface="Book Antiqua" panose="02040602050305030304" pitchFamily="18" charset="0"/>
              </a:rPr>
              <a:t>dashje</a:t>
            </a:r>
            <a:r>
              <a:rPr lang="en-US" sz="2800" dirty="0">
                <a:latin typeface="Book Antiqua" panose="02040602050305030304" pitchFamily="18" charset="0"/>
              </a:rPr>
              <a:t>. </a:t>
            </a:r>
          </a:p>
          <a:p>
            <a:pPr algn="just"/>
            <a:r>
              <a:rPr lang="en-US" sz="2800" b="1" dirty="0" err="1">
                <a:latin typeface="Book Antiqua" panose="02040602050305030304" pitchFamily="18" charset="0"/>
              </a:rPr>
              <a:t>Në</a:t>
            </a:r>
            <a:r>
              <a:rPr lang="en-US" sz="2800" b="1" dirty="0">
                <a:latin typeface="Book Antiqua" panose="02040602050305030304" pitchFamily="18" charset="0"/>
              </a:rPr>
              <a:t> </a:t>
            </a:r>
            <a:r>
              <a:rPr lang="en-US" sz="2800" b="1" dirty="0" err="1">
                <a:latin typeface="Book Antiqua" panose="02040602050305030304" pitchFamily="18" charset="0"/>
              </a:rPr>
              <a:t>lidhje</a:t>
            </a:r>
            <a:r>
              <a:rPr lang="en-US" sz="2800" b="1" dirty="0">
                <a:latin typeface="Book Antiqua" panose="02040602050305030304" pitchFamily="18" charset="0"/>
              </a:rPr>
              <a:t> me </a:t>
            </a:r>
            <a:r>
              <a:rPr lang="en-US" sz="2800" b="1" dirty="0" err="1">
                <a:latin typeface="Book Antiqua" panose="02040602050305030304" pitchFamily="18" charset="0"/>
              </a:rPr>
              <a:t>subjektin</a:t>
            </a:r>
            <a:r>
              <a:rPr lang="en-US" sz="2800" b="1" dirty="0">
                <a:latin typeface="Book Antiqua" panose="02040602050305030304" pitchFamily="18" charset="0"/>
              </a:rPr>
              <a:t> e </a:t>
            </a:r>
            <a:r>
              <a:rPr lang="en-US" sz="2800" b="1" dirty="0" err="1">
                <a:latin typeface="Book Antiqua" panose="02040602050305030304" pitchFamily="18" charset="0"/>
              </a:rPr>
              <a:t>veprës</a:t>
            </a:r>
            <a:r>
              <a:rPr lang="en-US" sz="2800" b="1" dirty="0">
                <a:latin typeface="Book Antiqua" panose="02040602050305030304" pitchFamily="18" charset="0"/>
              </a:rPr>
              <a:t> </a:t>
            </a:r>
            <a:r>
              <a:rPr lang="en-US" sz="2800" b="1" dirty="0" err="1">
                <a:latin typeface="Book Antiqua" panose="02040602050305030304" pitchFamily="18" charset="0"/>
              </a:rPr>
              <a:t>penale</a:t>
            </a:r>
            <a:r>
              <a:rPr lang="en-US" sz="2800" b="1" dirty="0">
                <a:latin typeface="Book Antiqua" panose="02040602050305030304" pitchFamily="18" charset="0"/>
              </a:rPr>
              <a:t>. </a:t>
            </a:r>
            <a:r>
              <a:rPr lang="en-US" sz="2800" dirty="0" err="1">
                <a:latin typeface="Book Antiqua" panose="02040602050305030304" pitchFamily="18" charset="0"/>
              </a:rPr>
              <a:t>Subjekti</a:t>
            </a:r>
            <a:r>
              <a:rPr lang="en-US" sz="2800" dirty="0">
                <a:latin typeface="Book Antiqua" panose="02040602050305030304" pitchFamily="18" charset="0"/>
              </a:rPr>
              <a:t> </a:t>
            </a:r>
            <a:r>
              <a:rPr lang="en-US" sz="2800" dirty="0" err="1">
                <a:latin typeface="Book Antiqua" panose="02040602050305030304" pitchFamily="18" charset="0"/>
              </a:rPr>
              <a:t>i</a:t>
            </a:r>
            <a:r>
              <a:rPr lang="en-US" sz="2800" dirty="0">
                <a:latin typeface="Book Antiqua" panose="02040602050305030304" pitchFamily="18" charset="0"/>
              </a:rPr>
              <a:t> </a:t>
            </a:r>
            <a:r>
              <a:rPr lang="en-US" sz="2800" dirty="0" err="1">
                <a:latin typeface="Book Antiqua" panose="02040602050305030304" pitchFamily="18" charset="0"/>
              </a:rPr>
              <a:t>kësaj</a:t>
            </a:r>
            <a:r>
              <a:rPr lang="en-US" sz="2800" dirty="0">
                <a:latin typeface="Book Antiqua" panose="02040602050305030304" pitchFamily="18" charset="0"/>
              </a:rPr>
              <a:t> </a:t>
            </a:r>
            <a:r>
              <a:rPr lang="en-US" sz="2800" dirty="0" err="1">
                <a:latin typeface="Book Antiqua" panose="02040602050305030304" pitchFamily="18" charset="0"/>
              </a:rPr>
              <a:t>vepre</a:t>
            </a:r>
            <a:r>
              <a:rPr lang="en-US" sz="2800" dirty="0">
                <a:latin typeface="Book Antiqua" panose="02040602050305030304" pitchFamily="18" charset="0"/>
              </a:rPr>
              <a:t> </a:t>
            </a:r>
            <a:r>
              <a:rPr lang="en-US" sz="2800" dirty="0" err="1">
                <a:latin typeface="Book Antiqua" panose="02040602050305030304" pitchFamily="18" charset="0"/>
              </a:rPr>
              <a:t>është</a:t>
            </a:r>
            <a:r>
              <a:rPr lang="en-US" sz="2800" dirty="0">
                <a:latin typeface="Book Antiqua" panose="02040602050305030304" pitchFamily="18" charset="0"/>
              </a:rPr>
              <a:t> </a:t>
            </a:r>
            <a:r>
              <a:rPr lang="en-US" sz="2800" dirty="0" err="1">
                <a:latin typeface="Book Antiqua" panose="02040602050305030304" pitchFamily="18" charset="0"/>
              </a:rPr>
              <a:t>i</a:t>
            </a:r>
            <a:r>
              <a:rPr lang="en-US" sz="2800" dirty="0">
                <a:latin typeface="Book Antiqua" panose="02040602050305030304" pitchFamily="18" charset="0"/>
              </a:rPr>
              <a:t> </a:t>
            </a:r>
            <a:r>
              <a:rPr lang="en-US" sz="2800" dirty="0" err="1">
                <a:latin typeface="Book Antiqua" panose="02040602050305030304" pitchFamily="18" charset="0"/>
              </a:rPr>
              <a:t>përgjithshëm</a:t>
            </a:r>
            <a:r>
              <a:rPr lang="en-US" sz="2800" dirty="0">
                <a:latin typeface="Book Antiqua" panose="02040602050305030304" pitchFamily="18" charset="0"/>
              </a:rPr>
              <a:t>. </a:t>
            </a:r>
          </a:p>
        </p:txBody>
      </p:sp>
      <p:sp>
        <p:nvSpPr>
          <p:cNvPr id="4" name="Slide Number Placeholder 3"/>
          <p:cNvSpPr>
            <a:spLocks noGrp="1"/>
          </p:cNvSpPr>
          <p:nvPr>
            <p:ph type="sldNum" sz="quarter" idx="4294967295"/>
          </p:nvPr>
        </p:nvSpPr>
        <p:spPr/>
        <p:txBody>
          <a:bodyPr/>
          <a:lstStyle/>
          <a:p>
            <a:fld id="{31AFC93A-3E11-4EED-8760-399847FD47CD}" type="slidenum">
              <a:rPr lang="en-US" smtClean="0"/>
              <a:pPr/>
              <a:t>33</a:t>
            </a:fld>
            <a:endParaRPr lang="en-US"/>
          </a:p>
        </p:txBody>
      </p:sp>
      <p:sp>
        <p:nvSpPr>
          <p:cNvPr id="5" name="Footer Placeholder 4"/>
          <p:cNvSpPr>
            <a:spLocks noGrp="1"/>
          </p:cNvSpPr>
          <p:nvPr>
            <p:ph type="ftr" sz="quarter" idx="16"/>
          </p:nvPr>
        </p:nvSpPr>
        <p:spPr/>
        <p:txBody>
          <a:bodyPr/>
          <a:lstStyle/>
          <a:p>
            <a:r>
              <a:rPr lang="en-US" smtClean="0"/>
              <a:t>S.Kllapi</a:t>
            </a:r>
            <a:endParaRPr lang="en-US"/>
          </a:p>
        </p:txBody>
      </p:sp>
    </p:spTree>
    <p:extLst>
      <p:ext uri="{BB962C8B-B14F-4D97-AF65-F5344CB8AC3E}">
        <p14:creationId xmlns:p14="http://schemas.microsoft.com/office/powerpoint/2010/main" val="12974659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7467600" cy="1189038"/>
          </a:xfrm>
        </p:spPr>
        <p:txBody>
          <a:bodyPr>
            <a:normAutofit fontScale="90000"/>
          </a:bodyPr>
          <a:lstStyle/>
          <a:p>
            <a:pPr lvl="0" algn="ctr"/>
            <a:r>
              <a:rPr lang="en-US" dirty="0"/>
              <a:t/>
            </a:r>
            <a:br>
              <a:rPr lang="en-US" dirty="0"/>
            </a:br>
            <a:r>
              <a:rPr lang="en-US" dirty="0"/>
              <a:t/>
            </a:r>
            <a:br>
              <a:rPr lang="en-US" dirty="0"/>
            </a:br>
            <a:r>
              <a:rPr lang="en-US" dirty="0"/>
              <a:t/>
            </a:r>
            <a:br>
              <a:rPr lang="en-US" dirty="0"/>
            </a:br>
            <a:r>
              <a:rPr lang="en-US" dirty="0"/>
              <a:t/>
            </a:r>
            <a:br>
              <a:rPr lang="en-US" dirty="0"/>
            </a:br>
            <a:r>
              <a:rPr lang="en-US" dirty="0" err="1"/>
              <a:t>Elementet</a:t>
            </a:r>
            <a:r>
              <a:rPr lang="en-US" dirty="0"/>
              <a:t> e </a:t>
            </a:r>
            <a:r>
              <a:rPr lang="en-US" dirty="0" err="1"/>
              <a:t>vepres</a:t>
            </a:r>
            <a:r>
              <a:rPr lang="en-US" dirty="0"/>
              <a:t> </a:t>
            </a:r>
            <a:r>
              <a:rPr lang="en-US" dirty="0" err="1"/>
              <a:t>penale</a:t>
            </a:r>
            <a:r>
              <a:rPr lang="en-US" dirty="0"/>
              <a:t/>
            </a:r>
            <a:br>
              <a:rPr lang="en-US" dirty="0"/>
            </a:br>
            <a:r>
              <a:rPr lang="en-US" dirty="0" err="1"/>
              <a:t>Perfitimi</a:t>
            </a:r>
            <a:r>
              <a:rPr lang="en-US" dirty="0"/>
              <a:t> </a:t>
            </a:r>
            <a:r>
              <a:rPr lang="en-US" dirty="0" err="1"/>
              <a:t>qe</a:t>
            </a:r>
            <a:r>
              <a:rPr lang="en-US" dirty="0"/>
              <a:t> </a:t>
            </a:r>
            <a:r>
              <a:rPr lang="en-US" dirty="0" err="1"/>
              <a:t>jepet</a:t>
            </a:r>
            <a:endParaRPr lang="en-US" dirty="0"/>
          </a:p>
        </p:txBody>
      </p:sp>
      <p:sp>
        <p:nvSpPr>
          <p:cNvPr id="3" name="Content Placeholder 2"/>
          <p:cNvSpPr>
            <a:spLocks noGrp="1"/>
          </p:cNvSpPr>
          <p:nvPr>
            <p:ph sz="quarter" idx="1"/>
          </p:nvPr>
        </p:nvSpPr>
        <p:spPr/>
        <p:txBody>
          <a:bodyPr>
            <a:normAutofit fontScale="92500"/>
          </a:bodyPr>
          <a:lstStyle/>
          <a:p>
            <a:pPr lvl="0" algn="just"/>
            <a:r>
              <a:rPr lang="sq-AL" dirty="0"/>
              <a:t>P</a:t>
            </a:r>
            <a:r>
              <a:rPr lang="sq-AL" i="1" dirty="0"/>
              <a:t>remtimi apo propozimi nuk është e nevojshme të jenë të specifikuara pra shuma e parave, shërbimi që i ofrohet, ndërkohë që </a:t>
            </a:r>
            <a:r>
              <a:rPr lang="sq-AL" b="1" i="1" dirty="0"/>
              <a:t>duhet domosdoshmërisht që të jenë të identifikuara sjelljet që i kërkohen të kryhen</a:t>
            </a:r>
            <a:r>
              <a:rPr lang="sq-AL" i="1" dirty="0"/>
              <a:t> funksionarit publik në këmbim të këtyre ofertave</a:t>
            </a:r>
            <a:endParaRPr lang="en-US" i="1" dirty="0"/>
          </a:p>
          <a:p>
            <a:pPr algn="just"/>
            <a:r>
              <a:rPr lang="sq-AL" dirty="0"/>
              <a:t>A ka ndonjë kufi? Në rastet e </a:t>
            </a:r>
            <a:r>
              <a:rPr lang="sq-AL" b="1" dirty="0"/>
              <a:t>dhuratave të vogla</a:t>
            </a:r>
            <a:r>
              <a:rPr lang="sq-AL" dirty="0"/>
              <a:t> mund të përjashtohet korrupsioni por vetëm kur detyra është kryer sipas ligjit e asnjëherë në kundërshtim me të (edhe në Shqipëri kemi konceptin e dhuratave). </a:t>
            </a:r>
            <a:r>
              <a:rPr lang="sq-AL" b="1" dirty="0"/>
              <a:t>Për t’u diskutuar, dhënia e një shume parash të vogël, vazhdimisht infermierëve, mjekëve, policave etj</a:t>
            </a:r>
            <a:r>
              <a:rPr lang="sq-AL" dirty="0"/>
              <a:t>.</a:t>
            </a:r>
            <a:endParaRPr lang="en-US" dirty="0"/>
          </a:p>
          <a:p>
            <a:pPr lvl="0" algn="just"/>
            <a:endParaRPr lang="en-US" b="1" dirty="0"/>
          </a:p>
        </p:txBody>
      </p:sp>
      <p:sp>
        <p:nvSpPr>
          <p:cNvPr id="5" name="Slide Number Placeholder 4"/>
          <p:cNvSpPr>
            <a:spLocks noGrp="1"/>
          </p:cNvSpPr>
          <p:nvPr>
            <p:ph type="sldNum" sz="quarter" idx="15"/>
          </p:nvPr>
        </p:nvSpPr>
        <p:spPr/>
        <p:txBody>
          <a:bodyPr/>
          <a:lstStyle/>
          <a:p>
            <a:fld id="{B6F15528-21DE-4FAA-801E-634DDDAF4B2B}" type="slidenum">
              <a:rPr lang="en-US" smtClean="0"/>
              <a:pPr/>
              <a:t>34</a:t>
            </a:fld>
            <a:endParaRPr lang="en-US"/>
          </a:p>
        </p:txBody>
      </p:sp>
      <p:sp>
        <p:nvSpPr>
          <p:cNvPr id="4" name="Footer Placeholder 3"/>
          <p:cNvSpPr>
            <a:spLocks noGrp="1"/>
          </p:cNvSpPr>
          <p:nvPr>
            <p:ph type="ftr" sz="quarter" idx="16"/>
          </p:nvPr>
        </p:nvSpPr>
        <p:spPr/>
        <p:txBody>
          <a:bodyPr/>
          <a:lstStyle/>
          <a:p>
            <a:r>
              <a:rPr lang="en-US" smtClean="0"/>
              <a:t>S.Kllapi</a:t>
            </a:r>
            <a:endParaRPr lang="en-US"/>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sq-AL" b="1" i="1" dirty="0"/>
              <a:t>Sjellja në këmbim të përfitimit</a:t>
            </a:r>
            <a:endParaRPr lang="en-US" dirty="0"/>
          </a:p>
        </p:txBody>
      </p:sp>
      <p:sp>
        <p:nvSpPr>
          <p:cNvPr id="3" name="Content Placeholder 2"/>
          <p:cNvSpPr>
            <a:spLocks noGrp="1"/>
          </p:cNvSpPr>
          <p:nvPr>
            <p:ph sz="quarter" idx="1"/>
          </p:nvPr>
        </p:nvSpPr>
        <p:spPr/>
        <p:txBody>
          <a:bodyPr>
            <a:normAutofit/>
          </a:bodyPr>
          <a:lstStyle/>
          <a:p>
            <a:pPr lvl="0" algn="just"/>
            <a:r>
              <a:rPr lang="en-US" dirty="0"/>
              <a:t>S</a:t>
            </a:r>
            <a:r>
              <a:rPr lang="sq-AL" dirty="0"/>
              <a:t>jellj</a:t>
            </a:r>
            <a:r>
              <a:rPr lang="en-US" dirty="0"/>
              <a:t>a</a:t>
            </a:r>
            <a:r>
              <a:rPr lang="sq-AL" dirty="0"/>
              <a:t> që kërkohet nga funksionari, lidhet me detyrën e tij. </a:t>
            </a:r>
            <a:r>
              <a:rPr lang="sq-AL" i="1" dirty="0"/>
              <a:t>Nuk do të gjendemi para korrupsionit në rast se funksionari merr para për të kryer një veprim që nuk lidhet me detyrën e tij</a:t>
            </a:r>
            <a:r>
              <a:rPr lang="sq-AL" dirty="0"/>
              <a:t>. </a:t>
            </a:r>
            <a:endParaRPr lang="en-US" dirty="0"/>
          </a:p>
          <a:p>
            <a:pPr algn="just"/>
            <a:r>
              <a:rPr lang="sq-AL" dirty="0"/>
              <a:t> </a:t>
            </a:r>
            <a:r>
              <a:rPr lang="en-US" dirty="0"/>
              <a:t>N</a:t>
            </a:r>
            <a:r>
              <a:rPr lang="sq-AL" dirty="0"/>
              <a:t>uk është e nevojshme që veprimi që kërkohet të kryhet të jetë i përfshirë në pushtetin e detyrave të funksionarit publik por mjafton që të jetë një veprim që kryhet nga zyra apo institucioni ku punon ky funksionar publik dhe ku ai mund të ketë akses - — Sez. 1 sent. 4177 del 4-2-2004 (ud. 27-10-2003) rv. 227100.</a:t>
            </a:r>
            <a:endParaRPr lang="en-US" dirty="0"/>
          </a:p>
          <a:p>
            <a:endParaRPr lang="en-US" dirty="0"/>
          </a:p>
        </p:txBody>
      </p:sp>
      <p:sp>
        <p:nvSpPr>
          <p:cNvPr id="5" name="Slide Number Placeholder 4"/>
          <p:cNvSpPr>
            <a:spLocks noGrp="1"/>
          </p:cNvSpPr>
          <p:nvPr>
            <p:ph type="sldNum" sz="quarter" idx="15"/>
          </p:nvPr>
        </p:nvSpPr>
        <p:spPr/>
        <p:txBody>
          <a:bodyPr/>
          <a:lstStyle/>
          <a:p>
            <a:fld id="{B6F15528-21DE-4FAA-801E-634DDDAF4B2B}" type="slidenum">
              <a:rPr lang="en-US" smtClean="0"/>
              <a:pPr/>
              <a:t>35</a:t>
            </a:fld>
            <a:endParaRPr lang="en-US"/>
          </a:p>
        </p:txBody>
      </p:sp>
      <p:sp>
        <p:nvSpPr>
          <p:cNvPr id="4" name="Footer Placeholder 3"/>
          <p:cNvSpPr>
            <a:spLocks noGrp="1"/>
          </p:cNvSpPr>
          <p:nvPr>
            <p:ph type="ftr" sz="quarter" idx="16"/>
          </p:nvPr>
        </p:nvSpPr>
        <p:spPr/>
        <p:txBody>
          <a:bodyPr/>
          <a:lstStyle/>
          <a:p>
            <a:r>
              <a:rPr lang="en-US" smtClean="0"/>
              <a:t>S.Kllapi</a:t>
            </a:r>
            <a:endParaRPr lang="en-US"/>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sq-AL" b="1" i="1" dirty="0"/>
              <a:t>Sjellja në këmbim të përfitimit</a:t>
            </a:r>
            <a:endParaRPr lang="en-US" dirty="0"/>
          </a:p>
        </p:txBody>
      </p:sp>
      <p:sp>
        <p:nvSpPr>
          <p:cNvPr id="3" name="Content Placeholder 2"/>
          <p:cNvSpPr>
            <a:spLocks noGrp="1"/>
          </p:cNvSpPr>
          <p:nvPr>
            <p:ph sz="quarter" idx="1"/>
          </p:nvPr>
        </p:nvSpPr>
        <p:spPr/>
        <p:txBody>
          <a:bodyPr>
            <a:normAutofit fontScale="92500" lnSpcReduction="20000"/>
          </a:bodyPr>
          <a:lstStyle/>
          <a:p>
            <a:pPr lvl="0" algn="just"/>
            <a:r>
              <a:rPr lang="en-US" dirty="0"/>
              <a:t>K</a:t>
            </a:r>
            <a:r>
              <a:rPr lang="sq-AL" dirty="0"/>
              <a:t>emi dy lloje korrupsionesh: </a:t>
            </a:r>
            <a:endParaRPr lang="en-US" dirty="0"/>
          </a:p>
          <a:p>
            <a:pPr lvl="0" algn="just"/>
            <a:r>
              <a:rPr lang="sq-AL" dirty="0"/>
              <a:t>Për të kryer detyrën </a:t>
            </a:r>
            <a:r>
              <a:rPr lang="sq-AL" b="1" i="1" dirty="0"/>
              <a:t>sipas ligjit apo në kundërshtim me të</a:t>
            </a:r>
            <a:r>
              <a:rPr lang="sq-AL" dirty="0"/>
              <a:t>. </a:t>
            </a:r>
            <a:endParaRPr lang="en-US" dirty="0"/>
          </a:p>
          <a:p>
            <a:pPr lvl="0" algn="just"/>
            <a:r>
              <a:rPr lang="sq-AL" dirty="0"/>
              <a:t>Në rastin e parë, kur e kryen detyrën sipas ligjit e për këtë kërkon para kemi cënimin e administratës publike në vetë funksionimin e saj, pra të parimeve të saj, në paanësi, korrektësi etj, në rastin e dytë kemi edhe një dëm tjetër që është më i prekshëm, ndoshta edhe materialisht, që derivon nga sjellja e kundraligjshme.</a:t>
            </a:r>
            <a:endParaRPr lang="en-US" dirty="0"/>
          </a:p>
          <a:p>
            <a:pPr lvl="0" algn="just"/>
            <a:r>
              <a:rPr lang="sq-AL" dirty="0"/>
              <a:t>Do të quhen detyra në kundërshtim me funksionet e veta jo të vetëm ato që janë në kundërshtim me ligjin por edhe ato që edhe pse duken të rregullta, cënojnë parimin e korrektësisë apo barazisë, paanësisë. — Sez. 6 sent. 3388 del 23-1-2003 (ud. 4-12-2002) rv. 224056.</a:t>
            </a:r>
            <a:endParaRPr lang="en-US" dirty="0"/>
          </a:p>
          <a:p>
            <a:endParaRPr lang="en-US" dirty="0"/>
          </a:p>
        </p:txBody>
      </p:sp>
      <p:sp>
        <p:nvSpPr>
          <p:cNvPr id="5" name="Slide Number Placeholder 4"/>
          <p:cNvSpPr>
            <a:spLocks noGrp="1"/>
          </p:cNvSpPr>
          <p:nvPr>
            <p:ph type="sldNum" sz="quarter" idx="15"/>
          </p:nvPr>
        </p:nvSpPr>
        <p:spPr/>
        <p:txBody>
          <a:bodyPr/>
          <a:lstStyle/>
          <a:p>
            <a:fld id="{B6F15528-21DE-4FAA-801E-634DDDAF4B2B}" type="slidenum">
              <a:rPr lang="en-US" smtClean="0"/>
              <a:pPr/>
              <a:t>36</a:t>
            </a:fld>
            <a:endParaRPr lang="en-US"/>
          </a:p>
        </p:txBody>
      </p:sp>
      <p:sp>
        <p:nvSpPr>
          <p:cNvPr id="4" name="Footer Placeholder 3"/>
          <p:cNvSpPr>
            <a:spLocks noGrp="1"/>
          </p:cNvSpPr>
          <p:nvPr>
            <p:ph type="ftr" sz="quarter" idx="16"/>
          </p:nvPr>
        </p:nvSpPr>
        <p:spPr/>
        <p:txBody>
          <a:bodyPr/>
          <a:lstStyle/>
          <a:p>
            <a:r>
              <a:rPr lang="en-US" smtClean="0"/>
              <a:t>S.Kllapi</a:t>
            </a:r>
            <a:endParaRPr lang="en-US"/>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sq-AL" b="1" i="1" dirty="0"/>
              <a:t>Sjellja në këmbim të përfitimit</a:t>
            </a:r>
            <a:endParaRPr lang="en-US" dirty="0"/>
          </a:p>
        </p:txBody>
      </p:sp>
      <p:sp>
        <p:nvSpPr>
          <p:cNvPr id="3" name="Content Placeholder 2"/>
          <p:cNvSpPr>
            <a:spLocks noGrp="1"/>
          </p:cNvSpPr>
          <p:nvPr>
            <p:ph sz="quarter" idx="1"/>
          </p:nvPr>
        </p:nvSpPr>
        <p:spPr/>
        <p:txBody>
          <a:bodyPr>
            <a:normAutofit lnSpcReduction="10000"/>
          </a:bodyPr>
          <a:lstStyle/>
          <a:p>
            <a:r>
              <a:rPr lang="sq-AL" b="1" i="1" dirty="0"/>
              <a:t>Në përputhje me detyrën apo jo? A ka konkurrim me shpërdorimin e detyrës?</a:t>
            </a:r>
            <a:endParaRPr lang="en-US" dirty="0"/>
          </a:p>
          <a:p>
            <a:pPr algn="just"/>
            <a:r>
              <a:rPr lang="sq-AL" dirty="0"/>
              <a:t> Në shpërdorimin e detyrës, qëllimi që karakterizon subjektin pasqyrohet në sjelljen e tij me të cilën drjetpërdrejt kërkohet të arrihet një avantazh, përfitim, për vete ose për të tjerët, si objektiv primar — Sez. 6 sent. 708 del 15-1-2004 (ud. 8-10-2003) rv. 227280. Pra në korrupsion qëllimi është të merren paratë apo përfitimi apo të jepen ato, ndërkohë tek </a:t>
            </a:r>
            <a:r>
              <a:rPr lang="sq-AL" dirty="0" smtClean="0"/>
              <a:t>shpërdorimi</a:t>
            </a:r>
            <a:r>
              <a:rPr lang="en-US" dirty="0" smtClean="0"/>
              <a:t>,</a:t>
            </a:r>
            <a:r>
              <a:rPr lang="sq-AL" dirty="0" smtClean="0"/>
              <a:t> </a:t>
            </a:r>
            <a:r>
              <a:rPr lang="sq-AL" dirty="0"/>
              <a:t>përfitimi realizohet si derivim i drejtpërdrejtë i sjelljes së paligjshme pa qenë nevoja që të jetë një person që ofron para.</a:t>
            </a:r>
            <a:endParaRPr lang="en-US" dirty="0"/>
          </a:p>
          <a:p>
            <a:pPr>
              <a:buNone/>
            </a:pPr>
            <a:endParaRPr lang="en-US" dirty="0"/>
          </a:p>
          <a:p>
            <a:endParaRPr lang="en-US" dirty="0"/>
          </a:p>
        </p:txBody>
      </p:sp>
      <p:sp>
        <p:nvSpPr>
          <p:cNvPr id="5" name="Slide Number Placeholder 4"/>
          <p:cNvSpPr>
            <a:spLocks noGrp="1"/>
          </p:cNvSpPr>
          <p:nvPr>
            <p:ph type="sldNum" sz="quarter" idx="15"/>
          </p:nvPr>
        </p:nvSpPr>
        <p:spPr/>
        <p:txBody>
          <a:bodyPr/>
          <a:lstStyle/>
          <a:p>
            <a:fld id="{B6F15528-21DE-4FAA-801E-634DDDAF4B2B}" type="slidenum">
              <a:rPr lang="en-US" smtClean="0"/>
              <a:pPr/>
              <a:t>37</a:t>
            </a:fld>
            <a:endParaRPr lang="en-US"/>
          </a:p>
        </p:txBody>
      </p:sp>
      <p:sp>
        <p:nvSpPr>
          <p:cNvPr id="4" name="Footer Placeholder 3"/>
          <p:cNvSpPr>
            <a:spLocks noGrp="1"/>
          </p:cNvSpPr>
          <p:nvPr>
            <p:ph type="ftr" sz="quarter" idx="16"/>
          </p:nvPr>
        </p:nvSpPr>
        <p:spPr/>
        <p:txBody>
          <a:bodyPr/>
          <a:lstStyle/>
          <a:p>
            <a:r>
              <a:rPr lang="en-US" smtClean="0"/>
              <a:t>S.Kllapi</a:t>
            </a:r>
            <a:endParaRPr lang="en-US"/>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7467600" cy="1143000"/>
          </a:xfrm>
        </p:spPr>
        <p:txBody>
          <a:bodyPr/>
          <a:lstStyle/>
          <a:p>
            <a:r>
              <a:rPr lang="en-GB" dirty="0" smtClean="0"/>
              <a:t>Ne </a:t>
            </a:r>
            <a:r>
              <a:rPr lang="en-GB" dirty="0" err="1" smtClean="0"/>
              <a:t>lidhje</a:t>
            </a:r>
            <a:r>
              <a:rPr lang="en-GB" dirty="0" smtClean="0"/>
              <a:t> me </a:t>
            </a:r>
            <a:r>
              <a:rPr lang="en-GB" dirty="0" err="1" smtClean="0"/>
              <a:t>llojin</a:t>
            </a:r>
            <a:r>
              <a:rPr lang="en-GB" dirty="0" smtClean="0"/>
              <a:t> e </a:t>
            </a:r>
            <a:r>
              <a:rPr lang="en-GB" dirty="0" err="1" smtClean="0"/>
              <a:t>përfitimit</a:t>
            </a:r>
            <a:endParaRPr lang="en-GB" dirty="0"/>
          </a:p>
        </p:txBody>
      </p:sp>
      <p:sp>
        <p:nvSpPr>
          <p:cNvPr id="3" name="Content Placeholder 2"/>
          <p:cNvSpPr>
            <a:spLocks noGrp="1"/>
          </p:cNvSpPr>
          <p:nvPr>
            <p:ph sz="quarter" idx="1"/>
          </p:nvPr>
        </p:nvSpPr>
        <p:spPr>
          <a:xfrm>
            <a:off x="457200" y="1524000"/>
            <a:ext cx="7467600" cy="4949952"/>
          </a:xfrm>
        </p:spPr>
        <p:txBody>
          <a:bodyPr>
            <a:normAutofit fontScale="62500" lnSpcReduction="20000"/>
          </a:bodyPr>
          <a:lstStyle/>
          <a:p>
            <a:pPr algn="just"/>
            <a:r>
              <a:rPr lang="en-GB" dirty="0" smtClean="0"/>
              <a:t>I </a:t>
            </a:r>
            <a:r>
              <a:rPr lang="en-GB" dirty="0" err="1" smtClean="0"/>
              <a:t>pandehuri</a:t>
            </a:r>
            <a:r>
              <a:rPr lang="en-GB" dirty="0" smtClean="0"/>
              <a:t> SH.XH. </a:t>
            </a:r>
            <a:r>
              <a:rPr lang="en-GB" dirty="0" err="1" smtClean="0"/>
              <a:t>ka</a:t>
            </a:r>
            <a:r>
              <a:rPr lang="en-GB" dirty="0" smtClean="0"/>
              <a:t> </a:t>
            </a:r>
            <a:r>
              <a:rPr lang="en-GB" dirty="0" err="1" smtClean="0"/>
              <a:t>qenë</a:t>
            </a:r>
            <a:r>
              <a:rPr lang="en-GB" dirty="0" smtClean="0"/>
              <a:t> </a:t>
            </a:r>
            <a:r>
              <a:rPr lang="en-GB" dirty="0" err="1" smtClean="0"/>
              <a:t>drejtues</a:t>
            </a:r>
            <a:r>
              <a:rPr lang="en-GB" dirty="0" smtClean="0"/>
              <a:t> </a:t>
            </a:r>
            <a:r>
              <a:rPr lang="en-GB" dirty="0" err="1" smtClean="0"/>
              <a:t>institucioni</a:t>
            </a:r>
            <a:r>
              <a:rPr lang="en-GB" dirty="0" smtClean="0"/>
              <a:t> vendor. </a:t>
            </a:r>
          </a:p>
          <a:p>
            <a:pPr algn="just"/>
            <a:r>
              <a:rPr lang="en-GB" dirty="0" err="1" smtClean="0"/>
              <a:t>Shtetasja</a:t>
            </a:r>
            <a:r>
              <a:rPr lang="en-GB" dirty="0" smtClean="0"/>
              <a:t> A.A. </a:t>
            </a:r>
            <a:r>
              <a:rPr lang="en-GB" dirty="0" err="1" smtClean="0"/>
              <a:t>ka</a:t>
            </a:r>
            <a:r>
              <a:rPr lang="en-GB" dirty="0" smtClean="0"/>
              <a:t> </a:t>
            </a:r>
            <a:r>
              <a:rPr lang="en-GB" dirty="0" err="1" smtClean="0"/>
              <a:t>dashur</a:t>
            </a:r>
            <a:r>
              <a:rPr lang="en-GB" dirty="0" smtClean="0"/>
              <a:t> </a:t>
            </a:r>
            <a:r>
              <a:rPr lang="en-GB" dirty="0" err="1" smtClean="0"/>
              <a:t>të</a:t>
            </a:r>
            <a:r>
              <a:rPr lang="en-GB" dirty="0" smtClean="0"/>
              <a:t> </a:t>
            </a:r>
            <a:r>
              <a:rPr lang="en-GB" dirty="0" err="1" smtClean="0"/>
              <a:t>filloj</a:t>
            </a:r>
            <a:r>
              <a:rPr lang="en-GB" dirty="0" smtClean="0"/>
              <a:t> </a:t>
            </a:r>
            <a:r>
              <a:rPr lang="en-GB" dirty="0" err="1" smtClean="0"/>
              <a:t>punë</a:t>
            </a:r>
            <a:r>
              <a:rPr lang="en-GB" dirty="0" smtClean="0"/>
              <a:t> </a:t>
            </a:r>
            <a:r>
              <a:rPr lang="en-GB" dirty="0" err="1" smtClean="0"/>
              <a:t>në</a:t>
            </a:r>
            <a:r>
              <a:rPr lang="en-GB" dirty="0" smtClean="0"/>
              <a:t> </a:t>
            </a:r>
            <a:r>
              <a:rPr lang="en-GB" dirty="0" err="1" smtClean="0"/>
              <a:t>institucionin</a:t>
            </a:r>
            <a:r>
              <a:rPr lang="en-GB" dirty="0" smtClean="0"/>
              <a:t> </a:t>
            </a:r>
            <a:r>
              <a:rPr lang="en-GB" dirty="0" err="1" smtClean="0"/>
              <a:t>që</a:t>
            </a:r>
            <a:r>
              <a:rPr lang="en-GB" dirty="0" smtClean="0"/>
              <a:t> </a:t>
            </a:r>
            <a:r>
              <a:rPr lang="en-GB" dirty="0" err="1" smtClean="0"/>
              <a:t>drejtohej</a:t>
            </a:r>
            <a:r>
              <a:rPr lang="en-GB" dirty="0" smtClean="0"/>
              <a:t> </a:t>
            </a:r>
            <a:r>
              <a:rPr lang="en-GB" dirty="0" err="1" smtClean="0"/>
              <a:t>nga</a:t>
            </a:r>
            <a:r>
              <a:rPr lang="en-GB" dirty="0" smtClean="0"/>
              <a:t> </a:t>
            </a:r>
            <a:r>
              <a:rPr lang="en-GB" dirty="0" err="1" smtClean="0"/>
              <a:t>shtetasi</a:t>
            </a:r>
            <a:r>
              <a:rPr lang="en-GB" dirty="0" smtClean="0"/>
              <a:t> SH.XH.</a:t>
            </a:r>
          </a:p>
          <a:p>
            <a:pPr algn="just"/>
            <a:r>
              <a:rPr lang="en-GB" dirty="0" err="1" smtClean="0"/>
              <a:t>Shtetases</a:t>
            </a:r>
            <a:r>
              <a:rPr lang="en-GB" dirty="0" smtClean="0"/>
              <a:t> A.A. i </a:t>
            </a:r>
            <a:r>
              <a:rPr lang="en-GB" dirty="0" err="1" smtClean="0"/>
              <a:t>kërkohen</a:t>
            </a:r>
            <a:r>
              <a:rPr lang="en-GB" dirty="0" smtClean="0"/>
              <a:t> </a:t>
            </a:r>
            <a:r>
              <a:rPr lang="en-GB" dirty="0" err="1" smtClean="0"/>
              <a:t>favore</a:t>
            </a:r>
            <a:r>
              <a:rPr lang="en-GB" dirty="0" smtClean="0"/>
              <a:t> </a:t>
            </a:r>
            <a:r>
              <a:rPr lang="en-GB" dirty="0" err="1" smtClean="0"/>
              <a:t>seksuale</a:t>
            </a:r>
            <a:r>
              <a:rPr lang="en-GB" dirty="0" smtClean="0"/>
              <a:t> </a:t>
            </a:r>
            <a:r>
              <a:rPr lang="en-GB" dirty="0" err="1" smtClean="0"/>
              <a:t>në</a:t>
            </a:r>
            <a:r>
              <a:rPr lang="en-GB" dirty="0" smtClean="0"/>
              <a:t> </a:t>
            </a:r>
            <a:r>
              <a:rPr lang="en-GB" dirty="0" err="1" smtClean="0"/>
              <a:t>këmbim</a:t>
            </a:r>
            <a:r>
              <a:rPr lang="en-GB" dirty="0" smtClean="0"/>
              <a:t> </a:t>
            </a:r>
            <a:r>
              <a:rPr lang="en-GB" dirty="0" err="1" smtClean="0"/>
              <a:t>të</a:t>
            </a:r>
            <a:r>
              <a:rPr lang="en-GB" dirty="0" smtClean="0"/>
              <a:t> </a:t>
            </a:r>
            <a:r>
              <a:rPr lang="en-GB" dirty="0" err="1" smtClean="0"/>
              <a:t>sigurimit</a:t>
            </a:r>
            <a:r>
              <a:rPr lang="en-GB" dirty="0" smtClean="0"/>
              <a:t> </a:t>
            </a:r>
            <a:r>
              <a:rPr lang="en-GB" dirty="0" err="1" smtClean="0"/>
              <a:t>të</a:t>
            </a:r>
            <a:r>
              <a:rPr lang="en-GB" dirty="0" smtClean="0"/>
              <a:t> </a:t>
            </a:r>
            <a:r>
              <a:rPr lang="en-GB" dirty="0" err="1" smtClean="0"/>
              <a:t>një</a:t>
            </a:r>
            <a:r>
              <a:rPr lang="en-GB" dirty="0" smtClean="0"/>
              <a:t> </a:t>
            </a:r>
            <a:r>
              <a:rPr lang="en-GB" dirty="0" err="1" smtClean="0"/>
              <a:t>vendi</a:t>
            </a:r>
            <a:r>
              <a:rPr lang="en-GB" dirty="0" smtClean="0"/>
              <a:t> </a:t>
            </a:r>
            <a:r>
              <a:rPr lang="en-GB" dirty="0" err="1" smtClean="0"/>
              <a:t>pune</a:t>
            </a:r>
            <a:r>
              <a:rPr lang="en-GB" dirty="0" smtClean="0"/>
              <a:t>, </a:t>
            </a:r>
            <a:r>
              <a:rPr lang="en-GB" dirty="0" err="1" smtClean="0"/>
              <a:t>në</a:t>
            </a:r>
            <a:r>
              <a:rPr lang="en-GB" dirty="0" smtClean="0"/>
              <a:t> </a:t>
            </a:r>
            <a:r>
              <a:rPr lang="en-GB" dirty="0" err="1" smtClean="0"/>
              <a:t>institucion</a:t>
            </a:r>
            <a:r>
              <a:rPr lang="en-GB" dirty="0" smtClean="0"/>
              <a:t> </a:t>
            </a:r>
            <a:r>
              <a:rPr lang="en-GB" dirty="0" err="1" smtClean="0"/>
              <a:t>nga</a:t>
            </a:r>
            <a:r>
              <a:rPr lang="en-GB" dirty="0" smtClean="0"/>
              <a:t> </a:t>
            </a:r>
            <a:r>
              <a:rPr lang="en-GB" dirty="0" err="1" smtClean="0"/>
              <a:t>shtetasi</a:t>
            </a:r>
            <a:r>
              <a:rPr lang="en-GB" dirty="0" smtClean="0"/>
              <a:t> SH.XH.</a:t>
            </a:r>
          </a:p>
          <a:p>
            <a:pPr algn="just"/>
            <a:r>
              <a:rPr lang="en-GB" dirty="0" err="1" smtClean="0"/>
              <a:t>Gjykata</a:t>
            </a:r>
            <a:r>
              <a:rPr lang="en-GB" dirty="0" smtClean="0"/>
              <a:t> e </a:t>
            </a:r>
            <a:r>
              <a:rPr lang="en-GB" dirty="0" err="1" smtClean="0"/>
              <a:t>Shkallës</a:t>
            </a:r>
            <a:r>
              <a:rPr lang="en-GB" dirty="0" smtClean="0"/>
              <a:t> </a:t>
            </a:r>
            <a:r>
              <a:rPr lang="en-GB" dirty="0" err="1" smtClean="0"/>
              <a:t>së</a:t>
            </a:r>
            <a:r>
              <a:rPr lang="en-GB" dirty="0" smtClean="0"/>
              <a:t> </a:t>
            </a:r>
            <a:r>
              <a:rPr lang="en-GB" dirty="0" err="1" smtClean="0"/>
              <a:t>Parë</a:t>
            </a:r>
            <a:r>
              <a:rPr lang="en-GB" dirty="0" smtClean="0"/>
              <a:t> </a:t>
            </a:r>
            <a:r>
              <a:rPr lang="en-GB" dirty="0" err="1" smtClean="0"/>
              <a:t>për</a:t>
            </a:r>
            <a:r>
              <a:rPr lang="en-GB" dirty="0" smtClean="0"/>
              <a:t> </a:t>
            </a:r>
            <a:r>
              <a:rPr lang="en-GB" dirty="0" err="1" smtClean="0"/>
              <a:t>Krime</a:t>
            </a:r>
            <a:r>
              <a:rPr lang="en-GB" dirty="0" smtClean="0"/>
              <a:t> </a:t>
            </a:r>
            <a:r>
              <a:rPr lang="en-GB" dirty="0" err="1" smtClean="0"/>
              <a:t>të</a:t>
            </a:r>
            <a:r>
              <a:rPr lang="en-GB" dirty="0" smtClean="0"/>
              <a:t> </a:t>
            </a:r>
            <a:r>
              <a:rPr lang="en-GB" dirty="0" err="1" smtClean="0"/>
              <a:t>Rënda</a:t>
            </a:r>
            <a:r>
              <a:rPr lang="en-GB" dirty="0" smtClean="0"/>
              <a:t> me </a:t>
            </a:r>
            <a:r>
              <a:rPr lang="en-GB" dirty="0" err="1" smtClean="0"/>
              <a:t>Vendimin</a:t>
            </a:r>
            <a:r>
              <a:rPr lang="en-GB" dirty="0" smtClean="0"/>
              <a:t> </a:t>
            </a:r>
            <a:r>
              <a:rPr lang="en-GB" dirty="0" err="1" smtClean="0"/>
              <a:t>Nr</a:t>
            </a:r>
            <a:r>
              <a:rPr lang="en-GB" dirty="0" smtClean="0"/>
              <a:t>. 3 </a:t>
            </a:r>
            <a:r>
              <a:rPr lang="en-GB" dirty="0" err="1" smtClean="0"/>
              <a:t>datë</a:t>
            </a:r>
            <a:r>
              <a:rPr lang="en-GB" dirty="0" smtClean="0"/>
              <a:t> 12 </a:t>
            </a:r>
            <a:r>
              <a:rPr lang="en-GB" dirty="0" err="1" smtClean="0"/>
              <a:t>Janar</a:t>
            </a:r>
            <a:r>
              <a:rPr lang="en-GB" dirty="0" smtClean="0"/>
              <a:t> 2017 </a:t>
            </a:r>
            <a:r>
              <a:rPr lang="en-GB" dirty="0" err="1" smtClean="0"/>
              <a:t>ka</a:t>
            </a:r>
            <a:r>
              <a:rPr lang="en-GB" dirty="0" smtClean="0"/>
              <a:t> </a:t>
            </a:r>
            <a:r>
              <a:rPr lang="en-GB" dirty="0" err="1" smtClean="0"/>
              <a:t>vendosur</a:t>
            </a:r>
            <a:r>
              <a:rPr lang="en-GB" dirty="0" smtClean="0"/>
              <a:t> </a:t>
            </a:r>
            <a:r>
              <a:rPr lang="en-GB" dirty="0" err="1" smtClean="0"/>
              <a:t>deklarimin</a:t>
            </a:r>
            <a:r>
              <a:rPr lang="en-GB" dirty="0" smtClean="0"/>
              <a:t> </a:t>
            </a:r>
            <a:r>
              <a:rPr lang="en-GB" dirty="0" err="1" smtClean="0"/>
              <a:t>fajtor</a:t>
            </a:r>
            <a:r>
              <a:rPr lang="en-GB" dirty="0" smtClean="0"/>
              <a:t> </a:t>
            </a:r>
            <a:r>
              <a:rPr lang="en-GB" dirty="0" err="1" smtClean="0"/>
              <a:t>të</a:t>
            </a:r>
            <a:r>
              <a:rPr lang="en-GB" dirty="0" smtClean="0"/>
              <a:t> </a:t>
            </a:r>
            <a:r>
              <a:rPr lang="en-GB" dirty="0" err="1" smtClean="0"/>
              <a:t>shtetasit</a:t>
            </a:r>
            <a:r>
              <a:rPr lang="en-GB" dirty="0" smtClean="0"/>
              <a:t> SH.XH </a:t>
            </a:r>
            <a:r>
              <a:rPr lang="en-GB" dirty="0" err="1" smtClean="0"/>
              <a:t>për</a:t>
            </a:r>
            <a:r>
              <a:rPr lang="en-GB" dirty="0" smtClean="0"/>
              <a:t> </a:t>
            </a:r>
            <a:r>
              <a:rPr lang="en-GB" dirty="0" err="1" smtClean="0"/>
              <a:t>veprën</a:t>
            </a:r>
            <a:r>
              <a:rPr lang="en-GB" dirty="0" smtClean="0"/>
              <a:t> </a:t>
            </a:r>
            <a:r>
              <a:rPr lang="en-GB" dirty="0" err="1" smtClean="0"/>
              <a:t>penale</a:t>
            </a:r>
            <a:r>
              <a:rPr lang="en-GB" dirty="0" smtClean="0"/>
              <a:t> “</a:t>
            </a:r>
            <a:r>
              <a:rPr lang="en-GB" i="1" dirty="0" err="1" smtClean="0"/>
              <a:t>Korrupsionit</a:t>
            </a:r>
            <a:r>
              <a:rPr lang="en-GB" i="1" dirty="0" smtClean="0"/>
              <a:t> </a:t>
            </a:r>
            <a:r>
              <a:rPr lang="en-GB" i="1" dirty="0" err="1" smtClean="0"/>
              <a:t>pasiv</a:t>
            </a:r>
            <a:r>
              <a:rPr lang="en-GB" i="1" dirty="0" smtClean="0"/>
              <a:t> i </a:t>
            </a:r>
            <a:r>
              <a:rPr lang="en-GB" i="1" dirty="0" err="1" smtClean="0"/>
              <a:t>funksionarëve</a:t>
            </a:r>
            <a:r>
              <a:rPr lang="en-GB" i="1" dirty="0" smtClean="0"/>
              <a:t> </a:t>
            </a:r>
            <a:r>
              <a:rPr lang="en-GB" i="1" dirty="0" err="1" smtClean="0"/>
              <a:t>të</a:t>
            </a:r>
            <a:r>
              <a:rPr lang="en-GB" i="1" dirty="0" smtClean="0"/>
              <a:t> </a:t>
            </a:r>
            <a:r>
              <a:rPr lang="en-GB" i="1" dirty="0" err="1" smtClean="0"/>
              <a:t>lartë</a:t>
            </a:r>
            <a:r>
              <a:rPr lang="en-GB" i="1" dirty="0" smtClean="0"/>
              <a:t> </a:t>
            </a:r>
            <a:r>
              <a:rPr lang="en-GB" i="1" dirty="0" err="1" smtClean="0"/>
              <a:t>shtetërorë</a:t>
            </a:r>
            <a:r>
              <a:rPr lang="en-GB" i="1" dirty="0" smtClean="0"/>
              <a:t> </a:t>
            </a:r>
            <a:r>
              <a:rPr lang="en-GB" i="1" dirty="0" err="1" smtClean="0"/>
              <a:t>ose</a:t>
            </a:r>
            <a:r>
              <a:rPr lang="en-GB" i="1" dirty="0" smtClean="0"/>
              <a:t> </a:t>
            </a:r>
            <a:r>
              <a:rPr lang="en-GB" i="1" dirty="0" err="1" smtClean="0"/>
              <a:t>të</a:t>
            </a:r>
            <a:r>
              <a:rPr lang="en-GB" i="1" dirty="0" smtClean="0"/>
              <a:t> </a:t>
            </a:r>
            <a:r>
              <a:rPr lang="en-GB" i="1" dirty="0" err="1" smtClean="0"/>
              <a:t>zgjedhurëve</a:t>
            </a:r>
            <a:r>
              <a:rPr lang="en-GB" i="1" dirty="0" smtClean="0"/>
              <a:t> </a:t>
            </a:r>
            <a:r>
              <a:rPr lang="en-GB" i="1" dirty="0" err="1" smtClean="0"/>
              <a:t>vendorë</a:t>
            </a:r>
            <a:r>
              <a:rPr lang="en-GB" dirty="0" smtClean="0"/>
              <a:t>”, </a:t>
            </a:r>
            <a:r>
              <a:rPr lang="en-GB" dirty="0" err="1" smtClean="0"/>
              <a:t>parashikuar</a:t>
            </a:r>
            <a:r>
              <a:rPr lang="en-GB" dirty="0" smtClean="0"/>
              <a:t> </a:t>
            </a:r>
            <a:r>
              <a:rPr lang="en-GB" dirty="0" err="1" smtClean="0"/>
              <a:t>nga</a:t>
            </a:r>
            <a:r>
              <a:rPr lang="en-GB" dirty="0" smtClean="0"/>
              <a:t> </a:t>
            </a:r>
            <a:r>
              <a:rPr lang="en-GB" dirty="0" err="1" smtClean="0"/>
              <a:t>neni</a:t>
            </a:r>
            <a:r>
              <a:rPr lang="en-GB" dirty="0" smtClean="0"/>
              <a:t> 260 i </a:t>
            </a:r>
            <a:r>
              <a:rPr lang="en-GB" dirty="0" err="1" smtClean="0"/>
              <a:t>K.Penal</a:t>
            </a:r>
            <a:r>
              <a:rPr lang="en-GB" dirty="0" smtClean="0"/>
              <a:t>.</a:t>
            </a:r>
          </a:p>
          <a:p>
            <a:pPr algn="just"/>
            <a:r>
              <a:rPr lang="en-GB" dirty="0" err="1" smtClean="0"/>
              <a:t>Gjykata</a:t>
            </a:r>
            <a:r>
              <a:rPr lang="en-GB" dirty="0"/>
              <a:t> </a:t>
            </a:r>
            <a:r>
              <a:rPr lang="en-GB" dirty="0" smtClean="0"/>
              <a:t>e </a:t>
            </a:r>
            <a:r>
              <a:rPr lang="en-GB" dirty="0" err="1" smtClean="0"/>
              <a:t>Apelit</a:t>
            </a:r>
            <a:r>
              <a:rPr lang="en-GB" dirty="0" smtClean="0"/>
              <a:t> </a:t>
            </a:r>
            <a:r>
              <a:rPr lang="en-GB" dirty="0" err="1" smtClean="0"/>
              <a:t>për</a:t>
            </a:r>
            <a:r>
              <a:rPr lang="en-GB" dirty="0" smtClean="0"/>
              <a:t> </a:t>
            </a:r>
            <a:r>
              <a:rPr lang="en-GB" dirty="0" err="1" smtClean="0"/>
              <a:t>Krime</a:t>
            </a:r>
            <a:r>
              <a:rPr lang="en-GB" dirty="0" smtClean="0"/>
              <a:t> </a:t>
            </a:r>
            <a:r>
              <a:rPr lang="en-GB" dirty="0" err="1" smtClean="0"/>
              <a:t>të</a:t>
            </a:r>
            <a:r>
              <a:rPr lang="en-GB" dirty="0" smtClean="0"/>
              <a:t> </a:t>
            </a:r>
            <a:r>
              <a:rPr lang="en-GB" dirty="0" err="1" smtClean="0"/>
              <a:t>Rënda</a:t>
            </a:r>
            <a:r>
              <a:rPr lang="en-GB" dirty="0" smtClean="0"/>
              <a:t> me </a:t>
            </a:r>
            <a:r>
              <a:rPr lang="en-GB" dirty="0" err="1" smtClean="0"/>
              <a:t>Vendimin</a:t>
            </a:r>
            <a:r>
              <a:rPr lang="en-GB" dirty="0" smtClean="0"/>
              <a:t> </a:t>
            </a:r>
            <a:r>
              <a:rPr lang="en-GB" dirty="0" err="1" smtClean="0"/>
              <a:t>Nr</a:t>
            </a:r>
            <a:r>
              <a:rPr lang="en-GB" dirty="0" smtClean="0"/>
              <a:t>. 22 </a:t>
            </a:r>
            <a:r>
              <a:rPr lang="en-GB" dirty="0" err="1" smtClean="0"/>
              <a:t>datë</a:t>
            </a:r>
            <a:r>
              <a:rPr lang="en-GB" dirty="0" smtClean="0"/>
              <a:t> 03 </a:t>
            </a:r>
            <a:r>
              <a:rPr lang="en-GB" dirty="0" err="1" smtClean="0"/>
              <a:t>Prill</a:t>
            </a:r>
            <a:r>
              <a:rPr lang="en-GB" dirty="0" smtClean="0"/>
              <a:t> 2017 </a:t>
            </a:r>
            <a:r>
              <a:rPr lang="en-GB" dirty="0" err="1" smtClean="0"/>
              <a:t>vendos</a:t>
            </a:r>
            <a:r>
              <a:rPr lang="en-GB" dirty="0" smtClean="0"/>
              <a:t> </a:t>
            </a:r>
            <a:r>
              <a:rPr lang="en-GB" dirty="0" err="1" smtClean="0"/>
              <a:t>ndryshimin</a:t>
            </a:r>
            <a:r>
              <a:rPr lang="en-GB" dirty="0" smtClean="0"/>
              <a:t> e </a:t>
            </a:r>
            <a:r>
              <a:rPr lang="en-GB" dirty="0" err="1" smtClean="0"/>
              <a:t>vendimit</a:t>
            </a:r>
            <a:r>
              <a:rPr lang="en-GB" dirty="0" smtClean="0"/>
              <a:t> </a:t>
            </a:r>
            <a:r>
              <a:rPr lang="en-GB" dirty="0" err="1" smtClean="0"/>
              <a:t>dhe</a:t>
            </a:r>
            <a:r>
              <a:rPr lang="en-GB" dirty="0" smtClean="0"/>
              <a:t> </a:t>
            </a:r>
            <a:r>
              <a:rPr lang="en-GB" dirty="0" err="1" smtClean="0"/>
              <a:t>deklarimin</a:t>
            </a:r>
            <a:r>
              <a:rPr lang="en-GB" dirty="0" smtClean="0"/>
              <a:t> </a:t>
            </a:r>
            <a:r>
              <a:rPr lang="en-GB" dirty="0" err="1" smtClean="0"/>
              <a:t>fajtor</a:t>
            </a:r>
            <a:r>
              <a:rPr lang="en-GB" dirty="0" smtClean="0"/>
              <a:t> </a:t>
            </a:r>
            <a:r>
              <a:rPr lang="en-GB" dirty="0" err="1" smtClean="0"/>
              <a:t>për</a:t>
            </a:r>
            <a:r>
              <a:rPr lang="en-GB" dirty="0" smtClean="0"/>
              <a:t> </a:t>
            </a:r>
            <a:r>
              <a:rPr lang="en-GB" dirty="0" err="1" smtClean="0"/>
              <a:t>veprën</a:t>
            </a:r>
            <a:r>
              <a:rPr lang="en-GB" dirty="0" smtClean="0"/>
              <a:t> </a:t>
            </a:r>
            <a:r>
              <a:rPr lang="en-GB" dirty="0" err="1" smtClean="0"/>
              <a:t>penale</a:t>
            </a:r>
            <a:r>
              <a:rPr lang="en-GB" dirty="0" smtClean="0"/>
              <a:t> “</a:t>
            </a:r>
            <a:r>
              <a:rPr lang="en-GB" i="1" dirty="0" err="1" smtClean="0"/>
              <a:t>Marrëdhënie</a:t>
            </a:r>
            <a:r>
              <a:rPr lang="en-GB" i="1" dirty="0" smtClean="0"/>
              <a:t> </a:t>
            </a:r>
            <a:r>
              <a:rPr lang="en-GB" i="1" dirty="0" err="1" smtClean="0"/>
              <a:t>seksuale</a:t>
            </a:r>
            <a:r>
              <a:rPr lang="en-GB" i="1" dirty="0" smtClean="0"/>
              <a:t> duke </a:t>
            </a:r>
            <a:r>
              <a:rPr lang="en-GB" i="1" dirty="0" err="1" smtClean="0"/>
              <a:t>shpërdoruar</a:t>
            </a:r>
            <a:r>
              <a:rPr lang="en-GB" i="1" dirty="0" smtClean="0"/>
              <a:t> </a:t>
            </a:r>
            <a:r>
              <a:rPr lang="en-GB" i="1" dirty="0" err="1" smtClean="0"/>
              <a:t>marrëdhëniet</a:t>
            </a:r>
            <a:r>
              <a:rPr lang="en-GB" i="1" dirty="0" smtClean="0"/>
              <a:t> e </a:t>
            </a:r>
            <a:r>
              <a:rPr lang="en-GB" i="1" dirty="0" err="1" smtClean="0"/>
              <a:t>varësisë</a:t>
            </a:r>
            <a:r>
              <a:rPr lang="en-GB" i="1" dirty="0" smtClean="0"/>
              <a:t> </a:t>
            </a:r>
            <a:r>
              <a:rPr lang="en-GB" i="1" dirty="0" err="1" smtClean="0"/>
              <a:t>apo</a:t>
            </a:r>
            <a:r>
              <a:rPr lang="en-GB" i="1" dirty="0" smtClean="0"/>
              <a:t> </a:t>
            </a:r>
            <a:r>
              <a:rPr lang="en-GB" i="1" dirty="0" err="1" smtClean="0"/>
              <a:t>detyrës</a:t>
            </a:r>
            <a:r>
              <a:rPr lang="en-GB" dirty="0" smtClean="0"/>
              <a:t>” </a:t>
            </a:r>
            <a:r>
              <a:rPr lang="en-GB" dirty="0" err="1" smtClean="0"/>
              <a:t>parashikuar</a:t>
            </a:r>
            <a:r>
              <a:rPr lang="en-GB" dirty="0" smtClean="0"/>
              <a:t> </a:t>
            </a:r>
            <a:r>
              <a:rPr lang="en-GB" dirty="0" err="1" smtClean="0"/>
              <a:t>nga</a:t>
            </a:r>
            <a:r>
              <a:rPr lang="en-GB" dirty="0" smtClean="0"/>
              <a:t> </a:t>
            </a:r>
            <a:r>
              <a:rPr lang="en-GB" dirty="0" err="1" smtClean="0"/>
              <a:t>neni</a:t>
            </a:r>
            <a:r>
              <a:rPr lang="en-GB" dirty="0" smtClean="0"/>
              <a:t> 105 i </a:t>
            </a:r>
            <a:r>
              <a:rPr lang="en-GB" dirty="0" err="1" smtClean="0"/>
              <a:t>K.Penal</a:t>
            </a:r>
            <a:r>
              <a:rPr lang="en-GB" dirty="0" smtClean="0"/>
              <a:t>.</a:t>
            </a:r>
          </a:p>
          <a:p>
            <a:pPr algn="just"/>
            <a:r>
              <a:rPr lang="en-GB" dirty="0" err="1" smtClean="0"/>
              <a:t>Arsyetimi</a:t>
            </a:r>
            <a:r>
              <a:rPr lang="en-GB" dirty="0" smtClean="0"/>
              <a:t> </a:t>
            </a:r>
            <a:r>
              <a:rPr lang="en-GB" dirty="0" err="1" smtClean="0"/>
              <a:t>i</a:t>
            </a:r>
            <a:r>
              <a:rPr lang="en-GB" dirty="0" smtClean="0"/>
              <a:t> </a:t>
            </a:r>
            <a:r>
              <a:rPr lang="en-GB" dirty="0" err="1" smtClean="0"/>
              <a:t>Gjykatës</a:t>
            </a:r>
            <a:r>
              <a:rPr lang="en-GB" dirty="0" smtClean="0"/>
              <a:t> “</a:t>
            </a:r>
            <a:r>
              <a:rPr lang="en-GB" i="1" dirty="0" smtClean="0"/>
              <a:t>…</a:t>
            </a:r>
            <a:r>
              <a:rPr lang="en-GB" i="1" dirty="0" err="1" smtClean="0"/>
              <a:t>pavarësisht</a:t>
            </a:r>
            <a:r>
              <a:rPr lang="en-GB" i="1" dirty="0" smtClean="0"/>
              <a:t> se </a:t>
            </a:r>
            <a:r>
              <a:rPr lang="en-GB" i="1" dirty="0" err="1" smtClean="0"/>
              <a:t>vepra</a:t>
            </a:r>
            <a:r>
              <a:rPr lang="en-GB" i="1" dirty="0" smtClean="0"/>
              <a:t> </a:t>
            </a:r>
            <a:r>
              <a:rPr lang="en-GB" i="1" dirty="0" err="1" smtClean="0"/>
              <a:t>penale</a:t>
            </a:r>
            <a:r>
              <a:rPr lang="en-GB" i="1" dirty="0" smtClean="0"/>
              <a:t> e </a:t>
            </a:r>
            <a:r>
              <a:rPr lang="en-GB" i="1" dirty="0" err="1" smtClean="0"/>
              <a:t>korrupsionit</a:t>
            </a:r>
            <a:r>
              <a:rPr lang="en-GB" i="1" dirty="0" smtClean="0"/>
              <a:t> </a:t>
            </a:r>
            <a:r>
              <a:rPr lang="en-GB" i="1" dirty="0" err="1" smtClean="0"/>
              <a:t>parashikon</a:t>
            </a:r>
            <a:r>
              <a:rPr lang="en-GB" i="1" dirty="0" smtClean="0"/>
              <a:t> </a:t>
            </a:r>
            <a:r>
              <a:rPr lang="en-GB" i="1" dirty="0" err="1" smtClean="0"/>
              <a:t>edhe</a:t>
            </a:r>
            <a:r>
              <a:rPr lang="en-GB" i="1" dirty="0" smtClean="0"/>
              <a:t> </a:t>
            </a:r>
            <a:r>
              <a:rPr lang="en-GB" i="1" dirty="0" err="1" smtClean="0"/>
              <a:t>përfitime</a:t>
            </a:r>
            <a:r>
              <a:rPr lang="en-GB" i="1" dirty="0" smtClean="0"/>
              <a:t> </a:t>
            </a:r>
            <a:r>
              <a:rPr lang="en-GB" i="1" dirty="0" err="1" smtClean="0"/>
              <a:t>të</a:t>
            </a:r>
            <a:r>
              <a:rPr lang="en-GB" i="1" dirty="0" smtClean="0"/>
              <a:t> </a:t>
            </a:r>
            <a:r>
              <a:rPr lang="en-GB" i="1" dirty="0" err="1" smtClean="0"/>
              <a:t>tjera</a:t>
            </a:r>
            <a:r>
              <a:rPr lang="en-GB" i="1" dirty="0" smtClean="0"/>
              <a:t> </a:t>
            </a:r>
            <a:r>
              <a:rPr lang="en-GB" i="1" dirty="0" err="1" smtClean="0"/>
              <a:t>për</a:t>
            </a:r>
            <a:r>
              <a:rPr lang="en-GB" i="1" dirty="0" smtClean="0"/>
              <a:t> </a:t>
            </a:r>
            <a:r>
              <a:rPr lang="en-GB" i="1" dirty="0" err="1" smtClean="0"/>
              <a:t>kryerjen</a:t>
            </a:r>
            <a:r>
              <a:rPr lang="en-GB" i="1" dirty="0" smtClean="0"/>
              <a:t> e </a:t>
            </a:r>
            <a:r>
              <a:rPr lang="en-GB" i="1" dirty="0" err="1" smtClean="0"/>
              <a:t>saj</a:t>
            </a:r>
            <a:r>
              <a:rPr lang="en-GB" i="1" dirty="0" smtClean="0"/>
              <a:t>, </a:t>
            </a:r>
            <a:r>
              <a:rPr lang="en-GB" i="1" dirty="0" err="1" smtClean="0"/>
              <a:t>objekti</a:t>
            </a:r>
            <a:r>
              <a:rPr lang="en-GB" i="1" dirty="0" smtClean="0"/>
              <a:t> </a:t>
            </a:r>
            <a:r>
              <a:rPr lang="en-GB" i="1" dirty="0" err="1" smtClean="0"/>
              <a:t>nuk</a:t>
            </a:r>
            <a:r>
              <a:rPr lang="en-GB" i="1" dirty="0" smtClean="0"/>
              <a:t> </a:t>
            </a:r>
            <a:r>
              <a:rPr lang="en-GB" i="1" dirty="0" err="1" smtClean="0"/>
              <a:t>mund</a:t>
            </a:r>
            <a:r>
              <a:rPr lang="en-GB" i="1" dirty="0" smtClean="0"/>
              <a:t> </a:t>
            </a:r>
            <a:r>
              <a:rPr lang="en-GB" i="1" dirty="0" err="1" smtClean="0"/>
              <a:t>të</a:t>
            </a:r>
            <a:r>
              <a:rPr lang="en-GB" i="1" dirty="0" smtClean="0"/>
              <a:t> </a:t>
            </a:r>
            <a:r>
              <a:rPr lang="en-GB" i="1" dirty="0" err="1" smtClean="0"/>
              <a:t>zgjerohet</a:t>
            </a:r>
            <a:r>
              <a:rPr lang="en-GB" i="1" dirty="0" smtClean="0"/>
              <a:t> </a:t>
            </a:r>
            <a:r>
              <a:rPr lang="en-GB" i="1" dirty="0" err="1" smtClean="0"/>
              <a:t>kaq</a:t>
            </a:r>
            <a:r>
              <a:rPr lang="en-GB" i="1" dirty="0" smtClean="0"/>
              <a:t> </a:t>
            </a:r>
            <a:r>
              <a:rPr lang="en-GB" i="1" dirty="0" err="1" smtClean="0"/>
              <a:t>shumë</a:t>
            </a:r>
            <a:r>
              <a:rPr lang="en-GB" i="1" dirty="0" smtClean="0"/>
              <a:t>… </a:t>
            </a:r>
            <a:r>
              <a:rPr lang="en-GB" i="1" dirty="0" err="1" smtClean="0"/>
              <a:t>fjala</a:t>
            </a:r>
            <a:r>
              <a:rPr lang="en-GB" i="1" dirty="0" smtClean="0"/>
              <a:t> </a:t>
            </a:r>
            <a:r>
              <a:rPr lang="en-GB" i="1" dirty="0" err="1" smtClean="0"/>
              <a:t>korrupsion</a:t>
            </a:r>
            <a:r>
              <a:rPr lang="en-GB" i="1" dirty="0" smtClean="0"/>
              <a:t> </a:t>
            </a:r>
            <a:r>
              <a:rPr lang="en-GB" i="1" dirty="0" err="1" smtClean="0"/>
              <a:t>merr</a:t>
            </a:r>
            <a:r>
              <a:rPr lang="en-GB" i="1" dirty="0" smtClean="0"/>
              <a:t> </a:t>
            </a:r>
            <a:r>
              <a:rPr lang="en-GB" i="1" dirty="0" err="1" smtClean="0"/>
              <a:t>kuptimin</a:t>
            </a:r>
            <a:r>
              <a:rPr lang="en-GB" i="1" dirty="0" smtClean="0"/>
              <a:t> e </a:t>
            </a:r>
            <a:r>
              <a:rPr lang="en-GB" i="1" dirty="0" err="1" smtClean="0"/>
              <a:t>të</a:t>
            </a:r>
            <a:r>
              <a:rPr lang="en-GB" i="1" dirty="0" smtClean="0"/>
              <a:t> </a:t>
            </a:r>
            <a:r>
              <a:rPr lang="en-GB" i="1" dirty="0" err="1" smtClean="0"/>
              <a:t>kërkuarit</a:t>
            </a:r>
            <a:r>
              <a:rPr lang="en-GB" i="1" dirty="0" smtClean="0"/>
              <a:t>, </a:t>
            </a:r>
            <a:r>
              <a:rPr lang="en-GB" i="1" dirty="0" err="1" smtClean="0"/>
              <a:t>ofrimit</a:t>
            </a:r>
            <a:r>
              <a:rPr lang="en-GB" i="1" dirty="0" smtClean="0"/>
              <a:t>, </a:t>
            </a:r>
            <a:r>
              <a:rPr lang="en-GB" i="1" dirty="0" err="1" smtClean="0"/>
              <a:t>dhënies</a:t>
            </a:r>
            <a:r>
              <a:rPr lang="en-GB" i="1" dirty="0" smtClean="0"/>
              <a:t> </a:t>
            </a:r>
            <a:r>
              <a:rPr lang="en-GB" i="1" dirty="0" err="1" smtClean="0"/>
              <a:t>ose</a:t>
            </a:r>
            <a:r>
              <a:rPr lang="en-GB" i="1" dirty="0" smtClean="0"/>
              <a:t> </a:t>
            </a:r>
            <a:r>
              <a:rPr lang="en-GB" i="1" dirty="0" err="1" smtClean="0"/>
              <a:t>pranimit</a:t>
            </a:r>
            <a:r>
              <a:rPr lang="en-GB" i="1" dirty="0" smtClean="0"/>
              <a:t> </a:t>
            </a:r>
            <a:r>
              <a:rPr lang="en-GB" i="1" dirty="0" err="1" smtClean="0"/>
              <a:t>të</a:t>
            </a:r>
            <a:r>
              <a:rPr lang="en-GB" i="1" dirty="0" smtClean="0"/>
              <a:t> </a:t>
            </a:r>
            <a:r>
              <a:rPr lang="en-GB" i="1" dirty="0" err="1" smtClean="0"/>
              <a:t>drejtëpërdrejtë</a:t>
            </a:r>
            <a:r>
              <a:rPr lang="en-GB" i="1" dirty="0" smtClean="0"/>
              <a:t> </a:t>
            </a:r>
            <a:r>
              <a:rPr lang="en-GB" i="1" dirty="0" err="1" smtClean="0"/>
              <a:t>ose</a:t>
            </a:r>
            <a:r>
              <a:rPr lang="en-GB" i="1" dirty="0" smtClean="0"/>
              <a:t> </a:t>
            </a:r>
            <a:r>
              <a:rPr lang="en-GB" i="1" dirty="0" err="1" smtClean="0"/>
              <a:t>të</a:t>
            </a:r>
            <a:r>
              <a:rPr lang="en-GB" i="1" dirty="0" smtClean="0"/>
              <a:t> </a:t>
            </a:r>
            <a:r>
              <a:rPr lang="en-GB" i="1" dirty="0" err="1" smtClean="0"/>
              <a:t>tërthortë</a:t>
            </a:r>
            <a:r>
              <a:rPr lang="en-GB" i="1" dirty="0" smtClean="0"/>
              <a:t> </a:t>
            </a:r>
            <a:r>
              <a:rPr lang="en-GB" i="1" dirty="0" err="1" smtClean="0"/>
              <a:t>të</a:t>
            </a:r>
            <a:r>
              <a:rPr lang="en-GB" i="1" dirty="0" smtClean="0"/>
              <a:t> </a:t>
            </a:r>
            <a:r>
              <a:rPr lang="en-GB" i="1" dirty="0" err="1" smtClean="0"/>
              <a:t>një</a:t>
            </a:r>
            <a:r>
              <a:rPr lang="en-GB" i="1" dirty="0" smtClean="0"/>
              <a:t> </a:t>
            </a:r>
            <a:r>
              <a:rPr lang="en-GB" i="1" dirty="0" err="1" smtClean="0"/>
              <a:t>mitmarrje</a:t>
            </a:r>
            <a:r>
              <a:rPr lang="en-GB" i="1" dirty="0" smtClean="0"/>
              <a:t> </a:t>
            </a:r>
            <a:r>
              <a:rPr lang="en-GB" i="1" dirty="0" err="1" smtClean="0"/>
              <a:t>ose</a:t>
            </a:r>
            <a:r>
              <a:rPr lang="en-GB" i="1" dirty="0" smtClean="0"/>
              <a:t> </a:t>
            </a:r>
            <a:r>
              <a:rPr lang="en-GB" i="1" dirty="0" err="1" smtClean="0"/>
              <a:t>të</a:t>
            </a:r>
            <a:r>
              <a:rPr lang="en-GB" i="1" dirty="0" smtClean="0"/>
              <a:t> </a:t>
            </a:r>
            <a:r>
              <a:rPr lang="en-GB" i="1" dirty="0" err="1" smtClean="0"/>
              <a:t>cdo</a:t>
            </a:r>
            <a:r>
              <a:rPr lang="en-GB" i="1" dirty="0" smtClean="0"/>
              <a:t> </a:t>
            </a:r>
            <a:r>
              <a:rPr lang="en-GB" i="1" dirty="0" err="1" smtClean="0"/>
              <a:t>lloj</a:t>
            </a:r>
            <a:r>
              <a:rPr lang="en-GB" i="1" dirty="0" smtClean="0"/>
              <a:t> </a:t>
            </a:r>
            <a:r>
              <a:rPr lang="en-GB" i="1" dirty="0" err="1" smtClean="0"/>
              <a:t>avantazhi</a:t>
            </a:r>
            <a:r>
              <a:rPr lang="en-GB" i="1" dirty="0" smtClean="0"/>
              <a:t> </a:t>
            </a:r>
            <a:r>
              <a:rPr lang="en-GB" i="1" dirty="0" err="1" smtClean="0"/>
              <a:t>ose</a:t>
            </a:r>
            <a:r>
              <a:rPr lang="en-GB" i="1" dirty="0" smtClean="0"/>
              <a:t> </a:t>
            </a:r>
            <a:r>
              <a:rPr lang="en-GB" i="1" dirty="0" err="1" smtClean="0"/>
              <a:t>përfitimi</a:t>
            </a:r>
            <a:r>
              <a:rPr lang="en-GB" i="1" dirty="0" smtClean="0"/>
              <a:t>, </a:t>
            </a:r>
            <a:r>
              <a:rPr lang="en-GB" i="1" dirty="0" err="1" smtClean="0"/>
              <a:t>që</a:t>
            </a:r>
            <a:r>
              <a:rPr lang="en-GB" i="1" dirty="0" smtClean="0"/>
              <a:t> </a:t>
            </a:r>
            <a:r>
              <a:rPr lang="en-GB" i="1" dirty="0" err="1" smtClean="0"/>
              <a:t>deformon</a:t>
            </a:r>
            <a:r>
              <a:rPr lang="en-GB" i="1" dirty="0" smtClean="0"/>
              <a:t> </a:t>
            </a:r>
            <a:r>
              <a:rPr lang="en-GB" i="1" dirty="0" err="1" smtClean="0"/>
              <a:t>kryerjen</a:t>
            </a:r>
            <a:r>
              <a:rPr lang="en-GB" i="1" dirty="0" smtClean="0"/>
              <a:t> e </a:t>
            </a:r>
            <a:r>
              <a:rPr lang="en-GB" i="1" dirty="0" err="1" smtClean="0"/>
              <a:t>cdo</a:t>
            </a:r>
            <a:r>
              <a:rPr lang="en-GB" i="1" dirty="0" smtClean="0"/>
              <a:t> </a:t>
            </a:r>
            <a:r>
              <a:rPr lang="en-GB" i="1" dirty="0" err="1" smtClean="0"/>
              <a:t>detyre</a:t>
            </a:r>
            <a:r>
              <a:rPr lang="en-GB" i="1" dirty="0" smtClean="0"/>
              <a:t> </a:t>
            </a:r>
            <a:r>
              <a:rPr lang="en-GB" i="1" dirty="0" err="1" smtClean="0"/>
              <a:t>ose</a:t>
            </a:r>
            <a:r>
              <a:rPr lang="en-GB" i="1" dirty="0" smtClean="0"/>
              <a:t> </a:t>
            </a:r>
            <a:r>
              <a:rPr lang="en-GB" i="1" dirty="0" err="1" smtClean="0"/>
              <a:t>sjellje</a:t>
            </a:r>
            <a:r>
              <a:rPr lang="en-GB" i="1" dirty="0" smtClean="0"/>
              <a:t> </a:t>
            </a:r>
            <a:r>
              <a:rPr lang="en-GB" i="1" dirty="0" err="1" smtClean="0"/>
              <a:t>të</a:t>
            </a:r>
            <a:r>
              <a:rPr lang="en-GB" i="1" dirty="0" smtClean="0"/>
              <a:t> </a:t>
            </a:r>
            <a:r>
              <a:rPr lang="en-GB" i="1" dirty="0" err="1" smtClean="0"/>
              <a:t>kërkuar</a:t>
            </a:r>
            <a:r>
              <a:rPr lang="en-GB" i="1" dirty="0" smtClean="0"/>
              <a:t> </a:t>
            </a:r>
            <a:r>
              <a:rPr lang="en-GB" i="1" dirty="0" err="1" smtClean="0"/>
              <a:t>nga</a:t>
            </a:r>
            <a:r>
              <a:rPr lang="en-GB" i="1" dirty="0" smtClean="0"/>
              <a:t> </a:t>
            </a:r>
            <a:r>
              <a:rPr lang="en-GB" i="1" dirty="0" err="1" smtClean="0"/>
              <a:t>pranuesi</a:t>
            </a:r>
            <a:r>
              <a:rPr lang="en-GB" i="1" dirty="0" smtClean="0"/>
              <a:t> </a:t>
            </a:r>
            <a:r>
              <a:rPr lang="en-GB" i="1" dirty="0" err="1" smtClean="0"/>
              <a:t>i</a:t>
            </a:r>
            <a:r>
              <a:rPr lang="en-GB" i="1" dirty="0" smtClean="0"/>
              <a:t> </a:t>
            </a:r>
            <a:r>
              <a:rPr lang="en-GB" i="1" dirty="0" err="1" smtClean="0"/>
              <a:t>mitmarrjes</a:t>
            </a:r>
            <a:r>
              <a:rPr lang="en-GB" i="1" dirty="0" smtClean="0"/>
              <a:t>, </a:t>
            </a:r>
            <a:r>
              <a:rPr lang="en-GB" i="1" dirty="0" err="1" smtClean="0"/>
              <a:t>për</a:t>
            </a:r>
            <a:r>
              <a:rPr lang="en-GB" i="1" dirty="0" smtClean="0"/>
              <a:t> </a:t>
            </a:r>
            <a:r>
              <a:rPr lang="en-GB" i="1" dirty="0" err="1" smtClean="0"/>
              <a:t>pasojë</a:t>
            </a:r>
            <a:r>
              <a:rPr lang="en-GB" i="1" dirty="0" smtClean="0"/>
              <a:t> </a:t>
            </a:r>
            <a:r>
              <a:rPr lang="en-GB" i="1" dirty="0" err="1" smtClean="0"/>
              <a:t>edhe</a:t>
            </a:r>
            <a:r>
              <a:rPr lang="en-GB" i="1" dirty="0" smtClean="0"/>
              <a:t> </a:t>
            </a:r>
            <a:r>
              <a:rPr lang="en-GB" i="1" dirty="0" err="1" smtClean="0"/>
              <a:t>të</a:t>
            </a:r>
            <a:r>
              <a:rPr lang="en-GB" i="1" dirty="0" smtClean="0"/>
              <a:t> </a:t>
            </a:r>
            <a:r>
              <a:rPr lang="en-GB" i="1" dirty="0" err="1" smtClean="0"/>
              <a:t>avantazhit</a:t>
            </a:r>
            <a:r>
              <a:rPr lang="en-GB" i="1" dirty="0" smtClean="0"/>
              <a:t> </a:t>
            </a:r>
            <a:r>
              <a:rPr lang="en-GB" i="1" dirty="0" err="1" smtClean="0"/>
              <a:t>të</a:t>
            </a:r>
            <a:r>
              <a:rPr lang="en-GB" i="1" dirty="0" smtClean="0"/>
              <a:t> </a:t>
            </a:r>
            <a:r>
              <a:rPr lang="en-GB" i="1" dirty="0" err="1" smtClean="0"/>
              <a:t>përfitimit</a:t>
            </a:r>
            <a:r>
              <a:rPr lang="en-GB" i="1" dirty="0" smtClean="0"/>
              <a:t> </a:t>
            </a:r>
            <a:r>
              <a:rPr lang="en-GB" i="1" dirty="0" err="1" smtClean="0"/>
              <a:t>të</a:t>
            </a:r>
            <a:r>
              <a:rPr lang="en-GB" i="1" dirty="0" smtClean="0"/>
              <a:t> </a:t>
            </a:r>
            <a:r>
              <a:rPr lang="en-GB" i="1" dirty="0" err="1" smtClean="0"/>
              <a:t>padrejte</a:t>
            </a:r>
            <a:r>
              <a:rPr lang="en-GB" i="1" dirty="0" smtClean="0"/>
              <a:t>. </a:t>
            </a:r>
            <a:r>
              <a:rPr lang="en-GB" i="1" dirty="0" err="1" smtClean="0"/>
              <a:t>Por</a:t>
            </a:r>
            <a:r>
              <a:rPr lang="en-GB" i="1" dirty="0" smtClean="0"/>
              <a:t> </a:t>
            </a:r>
            <a:r>
              <a:rPr lang="en-GB" i="1" dirty="0" err="1" smtClean="0"/>
              <a:t>në</a:t>
            </a:r>
            <a:r>
              <a:rPr lang="en-GB" i="1" dirty="0" smtClean="0"/>
              <a:t> </a:t>
            </a:r>
            <a:r>
              <a:rPr lang="en-GB" i="1" dirty="0" err="1" smtClean="0"/>
              <a:t>dallim</a:t>
            </a:r>
            <a:r>
              <a:rPr lang="en-GB" i="1" dirty="0" smtClean="0"/>
              <a:t> </a:t>
            </a:r>
            <a:r>
              <a:rPr lang="en-GB" i="1" dirty="0" err="1" smtClean="0"/>
              <a:t>nga</a:t>
            </a:r>
            <a:r>
              <a:rPr lang="en-GB" i="1" dirty="0" smtClean="0"/>
              <a:t> </a:t>
            </a:r>
            <a:r>
              <a:rPr lang="en-GB" i="1" dirty="0" err="1" smtClean="0"/>
              <a:t>sa</a:t>
            </a:r>
            <a:r>
              <a:rPr lang="en-GB" i="1" dirty="0" smtClean="0"/>
              <a:t> </a:t>
            </a:r>
            <a:r>
              <a:rPr lang="en-GB" i="1" dirty="0" err="1" smtClean="0"/>
              <a:t>ka</a:t>
            </a:r>
            <a:r>
              <a:rPr lang="en-GB" i="1" dirty="0" smtClean="0"/>
              <a:t> </a:t>
            </a:r>
            <a:r>
              <a:rPr lang="en-GB" i="1" dirty="0" err="1" smtClean="0"/>
              <a:t>arsyetuar</a:t>
            </a:r>
            <a:r>
              <a:rPr lang="en-GB" i="1" dirty="0" smtClean="0"/>
              <a:t> </a:t>
            </a:r>
            <a:r>
              <a:rPr lang="en-GB" i="1" dirty="0" err="1" smtClean="0"/>
              <a:t>Gjykata</a:t>
            </a:r>
            <a:r>
              <a:rPr lang="en-GB" i="1" dirty="0" smtClean="0"/>
              <a:t> e </a:t>
            </a:r>
            <a:r>
              <a:rPr lang="en-GB" i="1" dirty="0" err="1" smtClean="0"/>
              <a:t>faktit</a:t>
            </a:r>
            <a:r>
              <a:rPr lang="en-GB" i="1" dirty="0" smtClean="0"/>
              <a:t>, </a:t>
            </a:r>
            <a:r>
              <a:rPr lang="en-GB" i="1" dirty="0" err="1" smtClean="0"/>
              <a:t>Gjykata</a:t>
            </a:r>
            <a:r>
              <a:rPr lang="en-GB" i="1" dirty="0" smtClean="0"/>
              <a:t> e </a:t>
            </a:r>
            <a:r>
              <a:rPr lang="en-GB" i="1" dirty="0" err="1" smtClean="0"/>
              <a:t>Apelit</a:t>
            </a:r>
            <a:r>
              <a:rPr lang="en-GB" i="1" dirty="0" smtClean="0"/>
              <a:t> </a:t>
            </a:r>
            <a:r>
              <a:rPr lang="en-GB" i="1" dirty="0" err="1" smtClean="0"/>
              <a:t>vlerëson</a:t>
            </a:r>
            <a:r>
              <a:rPr lang="en-GB" i="1" dirty="0" smtClean="0"/>
              <a:t> se “</a:t>
            </a:r>
            <a:r>
              <a:rPr lang="en-GB" i="1" dirty="0" err="1" smtClean="0"/>
              <a:t>avantazhi</a:t>
            </a:r>
            <a:r>
              <a:rPr lang="en-GB" i="1" dirty="0" smtClean="0"/>
              <a:t> </a:t>
            </a:r>
            <a:r>
              <a:rPr lang="en-GB" i="1" dirty="0" err="1" smtClean="0"/>
              <a:t>ose</a:t>
            </a:r>
            <a:r>
              <a:rPr lang="en-GB" i="1" dirty="0" smtClean="0"/>
              <a:t> </a:t>
            </a:r>
            <a:r>
              <a:rPr lang="en-GB" i="1" dirty="0" err="1" smtClean="0"/>
              <a:t>përfitimi</a:t>
            </a:r>
            <a:r>
              <a:rPr lang="en-GB" i="1" dirty="0" smtClean="0"/>
              <a:t> </a:t>
            </a:r>
            <a:r>
              <a:rPr lang="en-GB" i="1" dirty="0" err="1" smtClean="0"/>
              <a:t>që</a:t>
            </a:r>
            <a:r>
              <a:rPr lang="en-GB" i="1" dirty="0" smtClean="0"/>
              <a:t> </a:t>
            </a:r>
            <a:r>
              <a:rPr lang="en-GB" i="1" dirty="0" err="1" smtClean="0"/>
              <a:t>deformon</a:t>
            </a:r>
            <a:r>
              <a:rPr lang="en-GB" i="1" dirty="0" smtClean="0"/>
              <a:t> </a:t>
            </a:r>
            <a:r>
              <a:rPr lang="en-GB" i="1" dirty="0" err="1" smtClean="0"/>
              <a:t>kryerjen</a:t>
            </a:r>
            <a:r>
              <a:rPr lang="en-GB" i="1" dirty="0" smtClean="0"/>
              <a:t> e </a:t>
            </a:r>
            <a:r>
              <a:rPr lang="en-GB" i="1" dirty="0" err="1" smtClean="0"/>
              <a:t>detyrës</a:t>
            </a:r>
            <a:r>
              <a:rPr lang="en-GB" i="1" dirty="0" smtClean="0"/>
              <a:t>”, </a:t>
            </a:r>
            <a:r>
              <a:rPr lang="en-GB" i="1" dirty="0" err="1" smtClean="0"/>
              <a:t>nuk</a:t>
            </a:r>
            <a:r>
              <a:rPr lang="en-GB" i="1" dirty="0" smtClean="0"/>
              <a:t> </a:t>
            </a:r>
            <a:r>
              <a:rPr lang="en-GB" i="1" dirty="0" err="1" smtClean="0"/>
              <a:t>mund</a:t>
            </a:r>
            <a:r>
              <a:rPr lang="en-GB" i="1" dirty="0" smtClean="0"/>
              <a:t> </a:t>
            </a:r>
            <a:r>
              <a:rPr lang="en-GB" i="1" dirty="0" err="1" smtClean="0"/>
              <a:t>të</a:t>
            </a:r>
            <a:r>
              <a:rPr lang="en-GB" i="1" dirty="0" smtClean="0"/>
              <a:t> </a:t>
            </a:r>
            <a:r>
              <a:rPr lang="en-GB" i="1" dirty="0" err="1" smtClean="0"/>
              <a:t>përfshijë</a:t>
            </a:r>
            <a:r>
              <a:rPr lang="en-GB" i="1" dirty="0" smtClean="0"/>
              <a:t> </a:t>
            </a:r>
            <a:r>
              <a:rPr lang="en-GB" i="1" dirty="0" err="1" smtClean="0"/>
              <a:t>edhe</a:t>
            </a:r>
            <a:r>
              <a:rPr lang="en-GB" i="1" dirty="0" smtClean="0"/>
              <a:t> </a:t>
            </a:r>
            <a:r>
              <a:rPr lang="en-GB" i="1" dirty="0" err="1" smtClean="0"/>
              <a:t>përfitimin</a:t>
            </a:r>
            <a:r>
              <a:rPr lang="en-GB" i="1" dirty="0" smtClean="0"/>
              <a:t> e </a:t>
            </a:r>
            <a:r>
              <a:rPr lang="en-GB" i="1" dirty="0" err="1" smtClean="0"/>
              <a:t>shërbimeve</a:t>
            </a:r>
            <a:r>
              <a:rPr lang="en-GB" i="1" dirty="0" smtClean="0"/>
              <a:t> </a:t>
            </a:r>
            <a:r>
              <a:rPr lang="en-GB" i="1" dirty="0" err="1" smtClean="0"/>
              <a:t>seksuale</a:t>
            </a:r>
            <a:r>
              <a:rPr lang="en-GB" i="1" dirty="0" smtClean="0"/>
              <a:t>…</a:t>
            </a:r>
            <a:r>
              <a:rPr lang="en-GB" dirty="0" smtClean="0"/>
              <a:t>” </a:t>
            </a:r>
          </a:p>
          <a:p>
            <a:pPr algn="just"/>
            <a:r>
              <a:rPr lang="en-GB" dirty="0" err="1" smtClean="0"/>
              <a:t>Gjykata</a:t>
            </a:r>
            <a:r>
              <a:rPr lang="en-GB" dirty="0" smtClean="0"/>
              <a:t> e </a:t>
            </a:r>
            <a:r>
              <a:rPr lang="en-GB" dirty="0" err="1" smtClean="0"/>
              <a:t>Lartë</a:t>
            </a:r>
            <a:r>
              <a:rPr lang="en-GB" dirty="0" smtClean="0"/>
              <a:t> me </a:t>
            </a:r>
            <a:r>
              <a:rPr lang="en-GB" dirty="0" err="1" smtClean="0"/>
              <a:t>Vendimin</a:t>
            </a:r>
            <a:r>
              <a:rPr lang="en-GB" dirty="0" smtClean="0"/>
              <a:t> </a:t>
            </a:r>
            <a:r>
              <a:rPr lang="en-GB" dirty="0" err="1" smtClean="0"/>
              <a:t>Nr</a:t>
            </a:r>
            <a:r>
              <a:rPr lang="en-GB" dirty="0" smtClean="0"/>
              <a:t>.  1829 </a:t>
            </a:r>
            <a:r>
              <a:rPr lang="en-GB" dirty="0" err="1" smtClean="0"/>
              <a:t>datë</a:t>
            </a:r>
            <a:r>
              <a:rPr lang="en-GB" dirty="0" smtClean="0"/>
              <a:t> 18 </a:t>
            </a:r>
            <a:r>
              <a:rPr lang="en-GB" dirty="0" err="1" smtClean="0"/>
              <a:t>Nëntor</a:t>
            </a:r>
            <a:r>
              <a:rPr lang="en-GB" dirty="0" smtClean="0"/>
              <a:t> 2022 </a:t>
            </a:r>
            <a:r>
              <a:rPr lang="en-GB" dirty="0" err="1" smtClean="0"/>
              <a:t>ka</a:t>
            </a:r>
            <a:r>
              <a:rPr lang="en-GB" dirty="0" smtClean="0"/>
              <a:t> </a:t>
            </a:r>
            <a:r>
              <a:rPr lang="en-GB" dirty="0" err="1" smtClean="0"/>
              <a:t>vendosur</a:t>
            </a:r>
            <a:r>
              <a:rPr lang="en-GB" dirty="0" smtClean="0"/>
              <a:t> </a:t>
            </a:r>
            <a:r>
              <a:rPr lang="en-GB" dirty="0" err="1" smtClean="0"/>
              <a:t>mospranim</a:t>
            </a:r>
            <a:r>
              <a:rPr lang="en-GB" dirty="0" smtClean="0"/>
              <a:t> </a:t>
            </a:r>
            <a:r>
              <a:rPr lang="en-GB" dirty="0" err="1" smtClean="0"/>
              <a:t>të</a:t>
            </a:r>
            <a:r>
              <a:rPr lang="en-GB" dirty="0" smtClean="0"/>
              <a:t> </a:t>
            </a:r>
            <a:r>
              <a:rPr lang="en-GB" dirty="0" err="1" smtClean="0"/>
              <a:t>rekursit</a:t>
            </a:r>
            <a:r>
              <a:rPr lang="en-GB" dirty="0" smtClean="0"/>
              <a:t>.</a:t>
            </a:r>
          </a:p>
        </p:txBody>
      </p:sp>
      <p:sp>
        <p:nvSpPr>
          <p:cNvPr id="4" name="Slide Number Placeholder 3"/>
          <p:cNvSpPr>
            <a:spLocks noGrp="1"/>
          </p:cNvSpPr>
          <p:nvPr>
            <p:ph type="sldNum" sz="quarter" idx="15"/>
          </p:nvPr>
        </p:nvSpPr>
        <p:spPr/>
        <p:txBody>
          <a:bodyPr/>
          <a:lstStyle/>
          <a:p>
            <a:fld id="{B6F15528-21DE-4FAA-801E-634DDDAF4B2B}" type="slidenum">
              <a:rPr lang="en-US" smtClean="0"/>
              <a:pPr/>
              <a:t>38</a:t>
            </a:fld>
            <a:endParaRPr lang="en-US"/>
          </a:p>
        </p:txBody>
      </p:sp>
      <p:sp>
        <p:nvSpPr>
          <p:cNvPr id="5" name="Footer Placeholder 4"/>
          <p:cNvSpPr>
            <a:spLocks noGrp="1"/>
          </p:cNvSpPr>
          <p:nvPr>
            <p:ph type="ftr" sz="quarter" idx="16"/>
          </p:nvPr>
        </p:nvSpPr>
        <p:spPr/>
        <p:txBody>
          <a:bodyPr/>
          <a:lstStyle/>
          <a:p>
            <a:r>
              <a:rPr lang="en-US" smtClean="0"/>
              <a:t>S.Kllapi</a:t>
            </a:r>
            <a:endParaRPr lang="en-US"/>
          </a:p>
        </p:txBody>
      </p:sp>
    </p:spTree>
    <p:extLst>
      <p:ext uri="{BB962C8B-B14F-4D97-AF65-F5344CB8AC3E}">
        <p14:creationId xmlns:p14="http://schemas.microsoft.com/office/powerpoint/2010/main" val="19772334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err="1" smtClean="0"/>
              <a:t>Në</a:t>
            </a:r>
            <a:r>
              <a:rPr lang="en-GB" dirty="0" smtClean="0"/>
              <a:t> </a:t>
            </a:r>
            <a:r>
              <a:rPr lang="en-GB" dirty="0" err="1" smtClean="0"/>
              <a:t>lidhje</a:t>
            </a:r>
            <a:r>
              <a:rPr lang="en-GB" dirty="0" smtClean="0"/>
              <a:t> me </a:t>
            </a:r>
            <a:r>
              <a:rPr lang="en-GB" dirty="0" err="1" smtClean="0"/>
              <a:t>llojin</a:t>
            </a:r>
            <a:r>
              <a:rPr lang="en-GB" dirty="0" smtClean="0"/>
              <a:t> e </a:t>
            </a:r>
            <a:r>
              <a:rPr lang="en-GB" dirty="0" err="1" smtClean="0"/>
              <a:t>përfitimit</a:t>
            </a:r>
            <a:r>
              <a:rPr lang="en-GB" dirty="0" smtClean="0"/>
              <a:t> </a:t>
            </a:r>
            <a:r>
              <a:rPr lang="en-GB" dirty="0" err="1" smtClean="0"/>
              <a:t>kazus</a:t>
            </a:r>
            <a:r>
              <a:rPr lang="en-GB" dirty="0" smtClean="0"/>
              <a:t> 2</a:t>
            </a:r>
            <a:endParaRPr lang="en-GB" dirty="0"/>
          </a:p>
        </p:txBody>
      </p:sp>
      <p:sp>
        <p:nvSpPr>
          <p:cNvPr id="3" name="Content Placeholder 2"/>
          <p:cNvSpPr>
            <a:spLocks noGrp="1"/>
          </p:cNvSpPr>
          <p:nvPr>
            <p:ph sz="quarter" idx="1"/>
          </p:nvPr>
        </p:nvSpPr>
        <p:spPr/>
        <p:txBody>
          <a:bodyPr>
            <a:normAutofit fontScale="62500" lnSpcReduction="20000"/>
          </a:bodyPr>
          <a:lstStyle/>
          <a:p>
            <a:pPr algn="just"/>
            <a:r>
              <a:rPr lang="en-GB" dirty="0" err="1" smtClean="0"/>
              <a:t>Shtetasi</a:t>
            </a:r>
            <a:r>
              <a:rPr lang="en-GB" dirty="0" smtClean="0"/>
              <a:t> SH.Ç. </a:t>
            </a:r>
            <a:r>
              <a:rPr lang="en-GB" dirty="0" err="1" smtClean="0"/>
              <a:t>është</a:t>
            </a:r>
            <a:r>
              <a:rPr lang="en-GB" dirty="0" smtClean="0"/>
              <a:t> </a:t>
            </a:r>
            <a:r>
              <a:rPr lang="en-GB" dirty="0" err="1" smtClean="0"/>
              <a:t>gjyqtar</a:t>
            </a:r>
            <a:r>
              <a:rPr lang="en-GB" dirty="0" smtClean="0"/>
              <a:t> </a:t>
            </a:r>
            <a:r>
              <a:rPr lang="en-GB" dirty="0" err="1" smtClean="0"/>
              <a:t>në</a:t>
            </a:r>
            <a:r>
              <a:rPr lang="en-GB" dirty="0" smtClean="0"/>
              <a:t> </a:t>
            </a:r>
            <a:r>
              <a:rPr lang="en-GB" dirty="0" err="1" smtClean="0"/>
              <a:t>Gjykatën</a:t>
            </a:r>
            <a:r>
              <a:rPr lang="en-GB" dirty="0" smtClean="0"/>
              <a:t> X.</a:t>
            </a:r>
          </a:p>
          <a:p>
            <a:pPr algn="just"/>
            <a:r>
              <a:rPr lang="en-GB" dirty="0" err="1" smtClean="0"/>
              <a:t>Shtetasja</a:t>
            </a:r>
            <a:r>
              <a:rPr lang="en-GB" dirty="0" smtClean="0"/>
              <a:t> I.T. </a:t>
            </a:r>
            <a:r>
              <a:rPr lang="en-GB" dirty="0" err="1" smtClean="0"/>
              <a:t>është</a:t>
            </a:r>
            <a:r>
              <a:rPr lang="en-GB" dirty="0" smtClean="0"/>
              <a:t> </a:t>
            </a:r>
            <a:r>
              <a:rPr lang="en-GB" dirty="0" err="1" smtClean="0"/>
              <a:t>palë</a:t>
            </a:r>
            <a:r>
              <a:rPr lang="en-GB" dirty="0" smtClean="0"/>
              <a:t> </a:t>
            </a:r>
            <a:r>
              <a:rPr lang="en-GB" dirty="0" err="1" smtClean="0"/>
              <a:t>në</a:t>
            </a:r>
            <a:r>
              <a:rPr lang="en-GB" dirty="0" smtClean="0"/>
              <a:t> </a:t>
            </a:r>
            <a:r>
              <a:rPr lang="en-GB" dirty="0" err="1" smtClean="0"/>
              <a:t>zgjidhje</a:t>
            </a:r>
            <a:r>
              <a:rPr lang="en-GB" dirty="0" smtClean="0"/>
              <a:t> </a:t>
            </a:r>
            <a:r>
              <a:rPr lang="en-GB" dirty="0" err="1" smtClean="0"/>
              <a:t>martese</a:t>
            </a:r>
            <a:r>
              <a:rPr lang="en-GB" dirty="0" smtClean="0"/>
              <a:t> </a:t>
            </a:r>
            <a:r>
              <a:rPr lang="en-GB" dirty="0" err="1" smtClean="0"/>
              <a:t>në</a:t>
            </a:r>
            <a:r>
              <a:rPr lang="en-GB" dirty="0" smtClean="0"/>
              <a:t> </a:t>
            </a:r>
            <a:r>
              <a:rPr lang="en-GB" dirty="0" err="1"/>
              <a:t>ç</a:t>
            </a:r>
            <a:r>
              <a:rPr lang="en-GB" dirty="0" err="1" smtClean="0"/>
              <a:t>ështjen</a:t>
            </a:r>
            <a:r>
              <a:rPr lang="en-GB" dirty="0" smtClean="0"/>
              <a:t> e </a:t>
            </a:r>
            <a:r>
              <a:rPr lang="en-GB" dirty="0" err="1" smtClean="0"/>
              <a:t>gjykuar</a:t>
            </a:r>
            <a:r>
              <a:rPr lang="en-GB" dirty="0" smtClean="0"/>
              <a:t> </a:t>
            </a:r>
            <a:r>
              <a:rPr lang="en-GB" dirty="0" err="1" smtClean="0"/>
              <a:t>nga</a:t>
            </a:r>
            <a:r>
              <a:rPr lang="en-GB" dirty="0" smtClean="0"/>
              <a:t> </a:t>
            </a:r>
            <a:r>
              <a:rPr lang="en-GB" dirty="0" err="1" smtClean="0"/>
              <a:t>gjyqtari</a:t>
            </a:r>
            <a:r>
              <a:rPr lang="en-GB" dirty="0" smtClean="0"/>
              <a:t> SH.Ç.</a:t>
            </a:r>
          </a:p>
          <a:p>
            <a:pPr algn="just"/>
            <a:r>
              <a:rPr lang="en-GB" dirty="0" err="1" smtClean="0"/>
              <a:t>Në</a:t>
            </a:r>
            <a:r>
              <a:rPr lang="en-GB" dirty="0" smtClean="0"/>
              <a:t> </a:t>
            </a:r>
            <a:r>
              <a:rPr lang="en-GB" dirty="0" err="1" smtClean="0"/>
              <a:t>një</a:t>
            </a:r>
            <a:r>
              <a:rPr lang="en-GB" dirty="0" smtClean="0"/>
              <a:t> </a:t>
            </a:r>
            <a:r>
              <a:rPr lang="en-GB" dirty="0" err="1" smtClean="0"/>
              <a:t>takim</a:t>
            </a:r>
            <a:r>
              <a:rPr lang="en-GB" dirty="0" smtClean="0"/>
              <a:t> </a:t>
            </a:r>
            <a:r>
              <a:rPr lang="en-GB" dirty="0" err="1" smtClean="0"/>
              <a:t>jashtë</a:t>
            </a:r>
            <a:r>
              <a:rPr lang="en-GB" dirty="0" smtClean="0"/>
              <a:t> </a:t>
            </a:r>
            <a:r>
              <a:rPr lang="en-GB" dirty="0" err="1" smtClean="0"/>
              <a:t>gjykimit</a:t>
            </a:r>
            <a:r>
              <a:rPr lang="en-GB" dirty="0" smtClean="0"/>
              <a:t>, </a:t>
            </a:r>
            <a:r>
              <a:rPr lang="en-GB" dirty="0" err="1" smtClean="0"/>
              <a:t>shtetasja</a:t>
            </a:r>
            <a:r>
              <a:rPr lang="en-GB" dirty="0" smtClean="0"/>
              <a:t> I.T. i </a:t>
            </a:r>
            <a:r>
              <a:rPr lang="en-GB" dirty="0" err="1" smtClean="0"/>
              <a:t>kërkon</a:t>
            </a:r>
            <a:r>
              <a:rPr lang="en-GB" dirty="0" smtClean="0"/>
              <a:t> </a:t>
            </a:r>
            <a:r>
              <a:rPr lang="en-GB" dirty="0" err="1" smtClean="0"/>
              <a:t>ndihmë</a:t>
            </a:r>
            <a:r>
              <a:rPr lang="en-GB" dirty="0" smtClean="0"/>
              <a:t> </a:t>
            </a:r>
            <a:r>
              <a:rPr lang="en-GB" dirty="0" err="1" smtClean="0"/>
              <a:t>gjyqtarit</a:t>
            </a:r>
            <a:r>
              <a:rPr lang="en-GB" dirty="0" smtClean="0"/>
              <a:t> </a:t>
            </a:r>
            <a:r>
              <a:rPr lang="en-GB" dirty="0" err="1" smtClean="0"/>
              <a:t>dhe</a:t>
            </a:r>
            <a:r>
              <a:rPr lang="en-GB" dirty="0" smtClean="0"/>
              <a:t> </a:t>
            </a:r>
            <a:r>
              <a:rPr lang="en-GB" dirty="0" err="1" smtClean="0"/>
              <a:t>ky</a:t>
            </a:r>
            <a:r>
              <a:rPr lang="en-GB" dirty="0" smtClean="0"/>
              <a:t> i </a:t>
            </a:r>
            <a:r>
              <a:rPr lang="en-GB" dirty="0" err="1" smtClean="0"/>
              <a:t>fundit</a:t>
            </a:r>
            <a:r>
              <a:rPr lang="en-GB" dirty="0" smtClean="0"/>
              <a:t> </a:t>
            </a:r>
            <a:r>
              <a:rPr lang="en-GB" dirty="0" err="1" smtClean="0"/>
              <a:t>kërkon</a:t>
            </a:r>
            <a:r>
              <a:rPr lang="en-GB" dirty="0" smtClean="0"/>
              <a:t> </a:t>
            </a:r>
            <a:r>
              <a:rPr lang="en-GB" dirty="0" err="1" smtClean="0"/>
              <a:t>si</a:t>
            </a:r>
            <a:r>
              <a:rPr lang="en-GB" dirty="0" smtClean="0"/>
              <a:t> </a:t>
            </a:r>
            <a:r>
              <a:rPr lang="en-GB" dirty="0" err="1" smtClean="0"/>
              <a:t>shkëmbim</a:t>
            </a:r>
            <a:r>
              <a:rPr lang="en-GB" dirty="0" smtClean="0"/>
              <a:t> </a:t>
            </a:r>
            <a:r>
              <a:rPr lang="en-GB" dirty="0" err="1" smtClean="0"/>
              <a:t>favore</a:t>
            </a:r>
            <a:r>
              <a:rPr lang="en-GB" dirty="0" smtClean="0"/>
              <a:t> </a:t>
            </a:r>
            <a:r>
              <a:rPr lang="en-GB" dirty="0" err="1" smtClean="0"/>
              <a:t>seksuale</a:t>
            </a:r>
            <a:r>
              <a:rPr lang="en-GB" dirty="0" smtClean="0"/>
              <a:t>. </a:t>
            </a:r>
            <a:r>
              <a:rPr lang="en-GB" dirty="0" err="1" smtClean="0"/>
              <a:t>Kjo</a:t>
            </a:r>
            <a:r>
              <a:rPr lang="en-GB" dirty="0" smtClean="0"/>
              <a:t> </a:t>
            </a:r>
            <a:r>
              <a:rPr lang="en-GB" dirty="0" err="1" smtClean="0"/>
              <a:t>gjë</a:t>
            </a:r>
            <a:r>
              <a:rPr lang="en-GB" dirty="0" smtClean="0"/>
              <a:t> </a:t>
            </a:r>
            <a:r>
              <a:rPr lang="en-GB" dirty="0" err="1" smtClean="0"/>
              <a:t>rezulton</a:t>
            </a:r>
            <a:r>
              <a:rPr lang="en-GB" dirty="0" smtClean="0"/>
              <a:t> </a:t>
            </a:r>
            <a:r>
              <a:rPr lang="en-GB" dirty="0" err="1" smtClean="0"/>
              <a:t>edhe</a:t>
            </a:r>
            <a:r>
              <a:rPr lang="en-GB" dirty="0" smtClean="0"/>
              <a:t> </a:t>
            </a:r>
            <a:r>
              <a:rPr lang="en-GB" dirty="0" err="1" smtClean="0"/>
              <a:t>nga</a:t>
            </a:r>
            <a:r>
              <a:rPr lang="en-GB" dirty="0" smtClean="0"/>
              <a:t> </a:t>
            </a:r>
            <a:r>
              <a:rPr lang="en-GB" dirty="0" err="1" smtClean="0"/>
              <a:t>komunikimi</a:t>
            </a:r>
            <a:r>
              <a:rPr lang="en-GB" dirty="0" smtClean="0"/>
              <a:t> </a:t>
            </a:r>
            <a:r>
              <a:rPr lang="en-GB" dirty="0" err="1" smtClean="0"/>
              <a:t>telefonik</a:t>
            </a:r>
            <a:r>
              <a:rPr lang="en-GB" dirty="0" smtClean="0"/>
              <a:t>.</a:t>
            </a:r>
          </a:p>
          <a:p>
            <a:pPr algn="just"/>
            <a:r>
              <a:rPr lang="en-GB" dirty="0" err="1" smtClean="0"/>
              <a:t>Gjykata</a:t>
            </a:r>
            <a:r>
              <a:rPr lang="en-GB" dirty="0" smtClean="0"/>
              <a:t> e </a:t>
            </a:r>
            <a:r>
              <a:rPr lang="en-GB" dirty="0" err="1" smtClean="0"/>
              <a:t>Shkallës</a:t>
            </a:r>
            <a:r>
              <a:rPr lang="en-GB" dirty="0" smtClean="0"/>
              <a:t> </a:t>
            </a:r>
            <a:r>
              <a:rPr lang="en-GB" dirty="0" err="1" smtClean="0"/>
              <a:t>së</a:t>
            </a:r>
            <a:r>
              <a:rPr lang="en-GB" dirty="0" smtClean="0"/>
              <a:t> </a:t>
            </a:r>
            <a:r>
              <a:rPr lang="en-GB" dirty="0" err="1" smtClean="0"/>
              <a:t>Parë</a:t>
            </a:r>
            <a:r>
              <a:rPr lang="en-GB" dirty="0" smtClean="0"/>
              <a:t> </a:t>
            </a:r>
            <a:r>
              <a:rPr lang="en-GB" dirty="0" err="1" smtClean="0"/>
              <a:t>për</a:t>
            </a:r>
            <a:r>
              <a:rPr lang="en-GB" dirty="0" smtClean="0"/>
              <a:t> </a:t>
            </a:r>
            <a:r>
              <a:rPr lang="en-GB" dirty="0" err="1" smtClean="0"/>
              <a:t>Krimet</a:t>
            </a:r>
            <a:r>
              <a:rPr lang="en-GB" dirty="0" smtClean="0"/>
              <a:t> e </a:t>
            </a:r>
            <a:r>
              <a:rPr lang="en-GB" dirty="0" err="1" smtClean="0"/>
              <a:t>Rënda</a:t>
            </a:r>
            <a:r>
              <a:rPr lang="en-GB" dirty="0" smtClean="0"/>
              <a:t> me </a:t>
            </a:r>
            <a:r>
              <a:rPr lang="en-GB" dirty="0" err="1" smtClean="0"/>
              <a:t>Vendim</a:t>
            </a:r>
            <a:r>
              <a:rPr lang="en-GB" dirty="0" smtClean="0"/>
              <a:t> </a:t>
            </a:r>
            <a:r>
              <a:rPr lang="en-GB" dirty="0" err="1" smtClean="0"/>
              <a:t>Nr</a:t>
            </a:r>
            <a:r>
              <a:rPr lang="en-GB" dirty="0" smtClean="0"/>
              <a:t>. 1 </a:t>
            </a:r>
            <a:r>
              <a:rPr lang="en-GB" dirty="0" err="1" smtClean="0"/>
              <a:t>datë</a:t>
            </a:r>
            <a:r>
              <a:rPr lang="en-GB" dirty="0" smtClean="0"/>
              <a:t> 9 </a:t>
            </a:r>
            <a:r>
              <a:rPr lang="en-GB" dirty="0" err="1" smtClean="0"/>
              <a:t>Janar</a:t>
            </a:r>
            <a:r>
              <a:rPr lang="en-GB" dirty="0" smtClean="0"/>
              <a:t> 2017 </a:t>
            </a:r>
            <a:r>
              <a:rPr lang="en-GB" dirty="0" err="1" smtClean="0"/>
              <a:t>ka</a:t>
            </a:r>
            <a:r>
              <a:rPr lang="en-GB" dirty="0" smtClean="0"/>
              <a:t> </a:t>
            </a:r>
            <a:r>
              <a:rPr lang="en-GB" dirty="0" err="1" smtClean="0"/>
              <a:t>vendosur</a:t>
            </a:r>
            <a:r>
              <a:rPr lang="en-GB" dirty="0" smtClean="0"/>
              <a:t> </a:t>
            </a:r>
            <a:r>
              <a:rPr lang="en-GB" dirty="0" err="1" smtClean="0"/>
              <a:t>deklarimin</a:t>
            </a:r>
            <a:r>
              <a:rPr lang="en-GB" dirty="0" smtClean="0"/>
              <a:t> </a:t>
            </a:r>
            <a:r>
              <a:rPr lang="en-GB" dirty="0" err="1" smtClean="0"/>
              <a:t>fajtorë</a:t>
            </a:r>
            <a:r>
              <a:rPr lang="en-GB" dirty="0" smtClean="0"/>
              <a:t> </a:t>
            </a:r>
            <a:r>
              <a:rPr lang="en-GB" dirty="0" err="1" smtClean="0"/>
              <a:t>të</a:t>
            </a:r>
            <a:r>
              <a:rPr lang="en-GB" dirty="0" smtClean="0"/>
              <a:t> SH.Ç. </a:t>
            </a:r>
            <a:r>
              <a:rPr lang="en-GB" dirty="0" err="1" smtClean="0"/>
              <a:t>Për</a:t>
            </a:r>
            <a:r>
              <a:rPr lang="en-GB" dirty="0" smtClean="0"/>
              <a:t> </a:t>
            </a:r>
            <a:r>
              <a:rPr lang="en-GB" dirty="0" err="1" smtClean="0"/>
              <a:t>veprën</a:t>
            </a:r>
            <a:r>
              <a:rPr lang="en-GB" dirty="0" smtClean="0"/>
              <a:t> </a:t>
            </a:r>
            <a:r>
              <a:rPr lang="en-GB" dirty="0" err="1" smtClean="0"/>
              <a:t>penale</a:t>
            </a:r>
            <a:r>
              <a:rPr lang="en-GB" dirty="0" smtClean="0"/>
              <a:t> </a:t>
            </a:r>
            <a:r>
              <a:rPr lang="en-GB" dirty="0" err="1" smtClean="0"/>
              <a:t>të</a:t>
            </a:r>
            <a:r>
              <a:rPr lang="en-GB" dirty="0" smtClean="0"/>
              <a:t> “</a:t>
            </a:r>
            <a:r>
              <a:rPr lang="en-GB" i="1" dirty="0" err="1" smtClean="0"/>
              <a:t>Korrupsion</a:t>
            </a:r>
            <a:r>
              <a:rPr lang="en-GB" i="1" dirty="0" smtClean="0"/>
              <a:t> </a:t>
            </a:r>
            <a:r>
              <a:rPr lang="en-GB" i="1" dirty="0" err="1" smtClean="0"/>
              <a:t>pasiv</a:t>
            </a:r>
            <a:r>
              <a:rPr lang="en-GB" i="1" dirty="0" smtClean="0"/>
              <a:t> </a:t>
            </a:r>
            <a:r>
              <a:rPr lang="en-GB" i="1" dirty="0" err="1" smtClean="0"/>
              <a:t>i</a:t>
            </a:r>
            <a:r>
              <a:rPr lang="en-GB" i="1" dirty="0" smtClean="0"/>
              <a:t> </a:t>
            </a:r>
            <a:r>
              <a:rPr lang="en-GB" i="1" dirty="0" err="1" smtClean="0"/>
              <a:t>gjyqtarit</a:t>
            </a:r>
            <a:r>
              <a:rPr lang="en-GB" i="1" dirty="0" smtClean="0"/>
              <a:t>, </a:t>
            </a:r>
            <a:r>
              <a:rPr lang="en-GB" i="1" dirty="0" err="1"/>
              <a:t>p</a:t>
            </a:r>
            <a:r>
              <a:rPr lang="en-GB" i="1" dirty="0" err="1" smtClean="0"/>
              <a:t>rokurorit</a:t>
            </a:r>
            <a:r>
              <a:rPr lang="en-GB" i="1" dirty="0" smtClean="0"/>
              <a:t> </a:t>
            </a:r>
            <a:r>
              <a:rPr lang="en-GB" i="1" dirty="0" err="1" smtClean="0"/>
              <a:t>dhe</a:t>
            </a:r>
            <a:r>
              <a:rPr lang="en-GB" i="1" dirty="0" smtClean="0"/>
              <a:t> </a:t>
            </a:r>
            <a:r>
              <a:rPr lang="en-GB" i="1" dirty="0" err="1" smtClean="0"/>
              <a:t>funksionarëve</a:t>
            </a:r>
            <a:r>
              <a:rPr lang="en-GB" i="1" dirty="0" smtClean="0"/>
              <a:t> </a:t>
            </a:r>
            <a:r>
              <a:rPr lang="en-GB" i="1" dirty="0" err="1" smtClean="0"/>
              <a:t>të</a:t>
            </a:r>
            <a:r>
              <a:rPr lang="en-GB" i="1" dirty="0" smtClean="0"/>
              <a:t> </a:t>
            </a:r>
            <a:r>
              <a:rPr lang="en-GB" i="1" dirty="0" err="1" smtClean="0"/>
              <a:t>tjerë</a:t>
            </a:r>
            <a:r>
              <a:rPr lang="en-GB" i="1" dirty="0" smtClean="0"/>
              <a:t> </a:t>
            </a:r>
            <a:r>
              <a:rPr lang="en-GB" i="1" dirty="0" err="1" smtClean="0"/>
              <a:t>të</a:t>
            </a:r>
            <a:r>
              <a:rPr lang="en-GB" i="1" dirty="0" smtClean="0"/>
              <a:t> </a:t>
            </a:r>
            <a:r>
              <a:rPr lang="en-GB" i="1" dirty="0" err="1" smtClean="0"/>
              <a:t>drejtësisë</a:t>
            </a:r>
            <a:r>
              <a:rPr lang="en-GB" dirty="0" smtClean="0"/>
              <a:t>” </a:t>
            </a:r>
            <a:r>
              <a:rPr lang="en-GB" dirty="0" err="1"/>
              <a:t>p</a:t>
            </a:r>
            <a:r>
              <a:rPr lang="en-GB" dirty="0" err="1" smtClean="0"/>
              <a:t>arashikuar</a:t>
            </a:r>
            <a:r>
              <a:rPr lang="en-GB" dirty="0" smtClean="0"/>
              <a:t> </a:t>
            </a:r>
            <a:r>
              <a:rPr lang="en-GB" dirty="0" err="1" smtClean="0"/>
              <a:t>nga</a:t>
            </a:r>
            <a:r>
              <a:rPr lang="en-GB" dirty="0" smtClean="0"/>
              <a:t> </a:t>
            </a:r>
            <a:r>
              <a:rPr lang="en-GB" dirty="0" err="1" smtClean="0"/>
              <a:t>neni</a:t>
            </a:r>
            <a:r>
              <a:rPr lang="en-GB" dirty="0" smtClean="0"/>
              <a:t> 319/ç </a:t>
            </a:r>
            <a:r>
              <a:rPr lang="en-GB" dirty="0" err="1" smtClean="0"/>
              <a:t>i</a:t>
            </a:r>
            <a:r>
              <a:rPr lang="en-GB" dirty="0" smtClean="0"/>
              <a:t> </a:t>
            </a:r>
            <a:r>
              <a:rPr lang="en-GB" dirty="0" err="1" smtClean="0"/>
              <a:t>K.Penal</a:t>
            </a:r>
            <a:r>
              <a:rPr lang="en-GB" dirty="0" smtClean="0"/>
              <a:t>.</a:t>
            </a:r>
          </a:p>
          <a:p>
            <a:pPr algn="just"/>
            <a:r>
              <a:rPr lang="en-GB" dirty="0" err="1" smtClean="0"/>
              <a:t>Gjykata</a:t>
            </a:r>
            <a:r>
              <a:rPr lang="en-GB" dirty="0" smtClean="0"/>
              <a:t> e </a:t>
            </a:r>
            <a:r>
              <a:rPr lang="en-GB" dirty="0" err="1" smtClean="0"/>
              <a:t>Apelit</a:t>
            </a:r>
            <a:r>
              <a:rPr lang="en-GB" dirty="0" smtClean="0"/>
              <a:t> </a:t>
            </a:r>
            <a:r>
              <a:rPr lang="en-GB" dirty="0" err="1" smtClean="0"/>
              <a:t>për</a:t>
            </a:r>
            <a:r>
              <a:rPr lang="en-GB" dirty="0" smtClean="0"/>
              <a:t> </a:t>
            </a:r>
            <a:r>
              <a:rPr lang="en-GB" dirty="0" err="1" smtClean="0"/>
              <a:t>Krime</a:t>
            </a:r>
            <a:r>
              <a:rPr lang="en-GB" dirty="0" smtClean="0"/>
              <a:t> </a:t>
            </a:r>
            <a:r>
              <a:rPr lang="en-GB" dirty="0" err="1" smtClean="0"/>
              <a:t>të</a:t>
            </a:r>
            <a:r>
              <a:rPr lang="en-GB" dirty="0" smtClean="0"/>
              <a:t> </a:t>
            </a:r>
            <a:r>
              <a:rPr lang="en-GB" dirty="0" err="1" smtClean="0"/>
              <a:t>Rënda</a:t>
            </a:r>
            <a:r>
              <a:rPr lang="en-GB" dirty="0" smtClean="0"/>
              <a:t> me </a:t>
            </a:r>
            <a:r>
              <a:rPr lang="en-GB" dirty="0" err="1" smtClean="0"/>
              <a:t>Vendimin</a:t>
            </a:r>
            <a:r>
              <a:rPr lang="en-GB" dirty="0" smtClean="0"/>
              <a:t> </a:t>
            </a:r>
            <a:r>
              <a:rPr lang="en-GB" dirty="0" err="1" smtClean="0"/>
              <a:t>Nr</a:t>
            </a:r>
            <a:r>
              <a:rPr lang="en-GB" dirty="0" smtClean="0"/>
              <a:t>. 13 </a:t>
            </a:r>
            <a:r>
              <a:rPr lang="en-GB" dirty="0" err="1" smtClean="0"/>
              <a:t>datë</a:t>
            </a:r>
            <a:r>
              <a:rPr lang="en-GB" dirty="0" smtClean="0"/>
              <a:t> 27 </a:t>
            </a:r>
            <a:r>
              <a:rPr lang="en-GB" dirty="0" err="1" smtClean="0"/>
              <a:t>Shkurt</a:t>
            </a:r>
            <a:r>
              <a:rPr lang="en-GB" dirty="0" smtClean="0"/>
              <a:t> 2017 </a:t>
            </a:r>
            <a:r>
              <a:rPr lang="en-GB" dirty="0" err="1" smtClean="0"/>
              <a:t>ka</a:t>
            </a:r>
            <a:r>
              <a:rPr lang="en-GB" dirty="0" smtClean="0"/>
              <a:t> </a:t>
            </a:r>
            <a:r>
              <a:rPr lang="en-GB" dirty="0" err="1" smtClean="0"/>
              <a:t>vendosur</a:t>
            </a:r>
            <a:r>
              <a:rPr lang="en-GB" dirty="0" smtClean="0"/>
              <a:t> </a:t>
            </a:r>
            <a:r>
              <a:rPr lang="en-GB" dirty="0" err="1" smtClean="0"/>
              <a:t>lënien</a:t>
            </a:r>
            <a:r>
              <a:rPr lang="en-GB" dirty="0" smtClean="0"/>
              <a:t> </a:t>
            </a:r>
            <a:r>
              <a:rPr lang="en-GB" dirty="0" err="1" smtClean="0"/>
              <a:t>në</a:t>
            </a:r>
            <a:r>
              <a:rPr lang="en-GB" dirty="0" smtClean="0"/>
              <a:t> </a:t>
            </a:r>
            <a:r>
              <a:rPr lang="en-GB" dirty="0" err="1" smtClean="0"/>
              <a:t>fuqi</a:t>
            </a:r>
            <a:r>
              <a:rPr lang="en-GB" dirty="0" smtClean="0"/>
              <a:t> </a:t>
            </a:r>
            <a:r>
              <a:rPr lang="en-GB" dirty="0" err="1" smtClean="0"/>
              <a:t>të</a:t>
            </a:r>
            <a:r>
              <a:rPr lang="en-GB" dirty="0" smtClean="0"/>
              <a:t> </a:t>
            </a:r>
            <a:r>
              <a:rPr lang="en-GB" dirty="0" err="1" smtClean="0"/>
              <a:t>vendimit</a:t>
            </a:r>
            <a:r>
              <a:rPr lang="en-GB" dirty="0" smtClean="0"/>
              <a:t>. </a:t>
            </a:r>
            <a:r>
              <a:rPr lang="en-GB" dirty="0" err="1" smtClean="0"/>
              <a:t>Arsyetimi</a:t>
            </a:r>
            <a:r>
              <a:rPr lang="en-GB" dirty="0" smtClean="0"/>
              <a:t> </a:t>
            </a:r>
            <a:r>
              <a:rPr lang="en-GB" dirty="0" err="1" smtClean="0"/>
              <a:t>i</a:t>
            </a:r>
            <a:r>
              <a:rPr lang="en-GB" dirty="0" smtClean="0"/>
              <a:t> </a:t>
            </a:r>
            <a:r>
              <a:rPr lang="en-GB" dirty="0" err="1" smtClean="0"/>
              <a:t>gjykatës</a:t>
            </a:r>
            <a:r>
              <a:rPr lang="en-GB" dirty="0" smtClean="0"/>
              <a:t> “…</a:t>
            </a:r>
            <a:r>
              <a:rPr lang="en-GB" i="1" dirty="0" err="1" smtClean="0"/>
              <a:t>aplikimi</a:t>
            </a:r>
            <a:r>
              <a:rPr lang="en-GB" i="1" dirty="0" smtClean="0"/>
              <a:t> </a:t>
            </a:r>
            <a:r>
              <a:rPr lang="en-GB" i="1" dirty="0" err="1" smtClean="0"/>
              <a:t>i</a:t>
            </a:r>
            <a:r>
              <a:rPr lang="en-GB" i="1" dirty="0" smtClean="0"/>
              <a:t> </a:t>
            </a:r>
            <a:r>
              <a:rPr lang="en-GB" i="1" dirty="0" err="1" smtClean="0"/>
              <a:t>fjalorëve</a:t>
            </a:r>
            <a:r>
              <a:rPr lang="en-GB" i="1" dirty="0" smtClean="0"/>
              <a:t> </a:t>
            </a:r>
            <a:r>
              <a:rPr lang="en-GB" i="1" dirty="0" err="1" smtClean="0"/>
              <a:t>juridik</a:t>
            </a:r>
            <a:r>
              <a:rPr lang="en-GB" i="1" dirty="0" smtClean="0"/>
              <a:t> </a:t>
            </a:r>
            <a:r>
              <a:rPr lang="en-GB" i="1" dirty="0" err="1" smtClean="0"/>
              <a:t>nga</a:t>
            </a:r>
            <a:r>
              <a:rPr lang="en-GB" i="1" dirty="0" smtClean="0"/>
              <a:t> </a:t>
            </a:r>
            <a:r>
              <a:rPr lang="en-GB" i="1" dirty="0" err="1" smtClean="0"/>
              <a:t>mbrojtja</a:t>
            </a:r>
            <a:r>
              <a:rPr lang="en-GB" i="1" dirty="0" smtClean="0"/>
              <a:t> </a:t>
            </a:r>
            <a:r>
              <a:rPr lang="en-GB" i="1" dirty="0" err="1" smtClean="0"/>
              <a:t>për</a:t>
            </a:r>
            <a:r>
              <a:rPr lang="en-GB" i="1" dirty="0" smtClean="0"/>
              <a:t> </a:t>
            </a:r>
            <a:r>
              <a:rPr lang="en-GB" i="1" dirty="0" err="1" smtClean="0"/>
              <a:t>të</a:t>
            </a:r>
            <a:r>
              <a:rPr lang="en-GB" i="1" dirty="0" smtClean="0"/>
              <a:t> </a:t>
            </a:r>
            <a:r>
              <a:rPr lang="en-GB" i="1" dirty="0" err="1" smtClean="0"/>
              <a:t>shpjeguar</a:t>
            </a:r>
            <a:r>
              <a:rPr lang="en-GB" i="1" dirty="0" smtClean="0"/>
              <a:t> </a:t>
            </a:r>
            <a:r>
              <a:rPr lang="en-GB" i="1" dirty="0" err="1" smtClean="0"/>
              <a:t>konceptin</a:t>
            </a:r>
            <a:r>
              <a:rPr lang="en-GB" i="1" dirty="0" smtClean="0"/>
              <a:t> e </a:t>
            </a:r>
            <a:r>
              <a:rPr lang="en-GB" i="1" dirty="0" err="1" smtClean="0"/>
              <a:t>llojit</a:t>
            </a:r>
            <a:r>
              <a:rPr lang="en-GB" i="1" dirty="0" smtClean="0"/>
              <a:t> </a:t>
            </a:r>
            <a:r>
              <a:rPr lang="en-GB" i="1" dirty="0" err="1" smtClean="0"/>
              <a:t>të</a:t>
            </a:r>
            <a:r>
              <a:rPr lang="en-GB" i="1" dirty="0" smtClean="0"/>
              <a:t> </a:t>
            </a:r>
            <a:r>
              <a:rPr lang="en-GB" i="1" dirty="0" err="1" smtClean="0"/>
              <a:t>përfitimit</a:t>
            </a:r>
            <a:r>
              <a:rPr lang="en-GB" i="1" dirty="0" smtClean="0"/>
              <a:t> </a:t>
            </a:r>
            <a:r>
              <a:rPr lang="en-GB" i="1" dirty="0" err="1" smtClean="0"/>
              <a:t>sipas</a:t>
            </a:r>
            <a:r>
              <a:rPr lang="en-GB" i="1" dirty="0" smtClean="0"/>
              <a:t> </a:t>
            </a:r>
            <a:r>
              <a:rPr lang="en-GB" i="1" dirty="0" err="1" smtClean="0"/>
              <a:t>nenit</a:t>
            </a:r>
            <a:r>
              <a:rPr lang="en-GB" i="1" dirty="0" smtClean="0"/>
              <a:t> 319/ç </a:t>
            </a:r>
            <a:r>
              <a:rPr lang="en-GB" i="1" dirty="0" err="1" smtClean="0"/>
              <a:t>të</a:t>
            </a:r>
            <a:r>
              <a:rPr lang="en-GB" i="1" dirty="0" smtClean="0"/>
              <a:t> K. Penal, </a:t>
            </a:r>
            <a:r>
              <a:rPr lang="en-GB" i="1" dirty="0" err="1" smtClean="0"/>
              <a:t>eleminohet</a:t>
            </a:r>
            <a:r>
              <a:rPr lang="en-GB" i="1" dirty="0" smtClean="0"/>
              <a:t> </a:t>
            </a:r>
            <a:r>
              <a:rPr lang="en-GB" i="1" dirty="0" err="1" smtClean="0"/>
              <a:t>nga</a:t>
            </a:r>
            <a:r>
              <a:rPr lang="en-GB" i="1" dirty="0" smtClean="0"/>
              <a:t> </a:t>
            </a:r>
            <a:r>
              <a:rPr lang="en-GB" i="1" dirty="0" err="1" smtClean="0"/>
              <a:t>vetë</a:t>
            </a:r>
            <a:r>
              <a:rPr lang="en-GB" i="1" dirty="0" smtClean="0"/>
              <a:t> </a:t>
            </a:r>
            <a:r>
              <a:rPr lang="en-GB" i="1" dirty="0" err="1" smtClean="0"/>
              <a:t>dispozita</a:t>
            </a:r>
            <a:r>
              <a:rPr lang="en-GB" i="1" dirty="0" smtClean="0"/>
              <a:t> </a:t>
            </a:r>
            <a:r>
              <a:rPr lang="en-GB" i="1" dirty="0" err="1" smtClean="0"/>
              <a:t>në</a:t>
            </a:r>
            <a:r>
              <a:rPr lang="en-GB" i="1" dirty="0" smtClean="0"/>
              <a:t> </a:t>
            </a:r>
            <a:r>
              <a:rPr lang="en-GB" i="1" dirty="0" err="1" smtClean="0"/>
              <a:t>fjalë</a:t>
            </a:r>
            <a:r>
              <a:rPr lang="en-GB" i="1" dirty="0" smtClean="0"/>
              <a:t> </a:t>
            </a:r>
            <a:r>
              <a:rPr lang="en-GB" i="1" dirty="0" err="1" smtClean="0"/>
              <a:t>sepse</a:t>
            </a:r>
            <a:r>
              <a:rPr lang="en-GB" i="1" dirty="0" smtClean="0"/>
              <a:t> </a:t>
            </a:r>
            <a:r>
              <a:rPr lang="en-GB" i="1" dirty="0" err="1" smtClean="0"/>
              <a:t>norma</a:t>
            </a:r>
            <a:r>
              <a:rPr lang="en-GB" i="1" dirty="0" smtClean="0"/>
              <a:t> </a:t>
            </a:r>
            <a:r>
              <a:rPr lang="en-GB" i="1" dirty="0" err="1" smtClean="0"/>
              <a:t>penale</a:t>
            </a:r>
            <a:r>
              <a:rPr lang="en-GB" i="1" dirty="0" smtClean="0"/>
              <a:t> </a:t>
            </a:r>
            <a:r>
              <a:rPr lang="en-GB" i="1" dirty="0" err="1" smtClean="0"/>
              <a:t>në</a:t>
            </a:r>
            <a:r>
              <a:rPr lang="en-GB" i="1" dirty="0" smtClean="0"/>
              <a:t> </a:t>
            </a:r>
            <a:r>
              <a:rPr lang="en-GB" i="1" dirty="0" err="1" smtClean="0"/>
              <a:t>trup</a:t>
            </a:r>
            <a:r>
              <a:rPr lang="en-GB" i="1" dirty="0" smtClean="0"/>
              <a:t> </a:t>
            </a:r>
            <a:r>
              <a:rPr lang="en-GB" i="1" dirty="0" err="1" smtClean="0"/>
              <a:t>të</a:t>
            </a:r>
            <a:r>
              <a:rPr lang="en-GB" i="1" dirty="0" smtClean="0"/>
              <a:t> </a:t>
            </a:r>
            <a:r>
              <a:rPr lang="en-GB" i="1" dirty="0" err="1" smtClean="0"/>
              <a:t>saj</a:t>
            </a:r>
            <a:r>
              <a:rPr lang="en-GB" i="1" dirty="0" smtClean="0"/>
              <a:t> </a:t>
            </a:r>
            <a:r>
              <a:rPr lang="en-GB" i="1" dirty="0" err="1" smtClean="0"/>
              <a:t>është</a:t>
            </a:r>
            <a:r>
              <a:rPr lang="en-GB" i="1" dirty="0" smtClean="0"/>
              <a:t> </a:t>
            </a:r>
            <a:r>
              <a:rPr lang="en-GB" i="1" dirty="0" err="1" smtClean="0"/>
              <a:t>formuluar</a:t>
            </a:r>
            <a:r>
              <a:rPr lang="en-GB" i="1" dirty="0" smtClean="0"/>
              <a:t> </a:t>
            </a:r>
            <a:r>
              <a:rPr lang="en-GB" i="1" dirty="0" err="1" smtClean="0"/>
              <a:t>qartë</a:t>
            </a:r>
            <a:r>
              <a:rPr lang="en-GB" i="1" dirty="0" smtClean="0"/>
              <a:t> </a:t>
            </a:r>
            <a:r>
              <a:rPr lang="en-GB" i="1" dirty="0" err="1" smtClean="0"/>
              <a:t>dhe</a:t>
            </a:r>
            <a:r>
              <a:rPr lang="en-GB" i="1" dirty="0" smtClean="0"/>
              <a:t> </a:t>
            </a:r>
            <a:r>
              <a:rPr lang="en-GB" i="1" dirty="0" err="1" smtClean="0"/>
              <a:t>thjeshtë</a:t>
            </a:r>
            <a:r>
              <a:rPr lang="en-GB" i="1" dirty="0" smtClean="0"/>
              <a:t>, duke </a:t>
            </a:r>
            <a:r>
              <a:rPr lang="en-GB" i="1" dirty="0" err="1" smtClean="0"/>
              <a:t>përfshirë</a:t>
            </a:r>
            <a:r>
              <a:rPr lang="en-GB" i="1" dirty="0" smtClean="0"/>
              <a:t> </a:t>
            </a:r>
            <a:r>
              <a:rPr lang="en-GB" i="1" dirty="0" err="1" smtClean="0"/>
              <a:t>të</a:t>
            </a:r>
            <a:r>
              <a:rPr lang="en-GB" i="1" dirty="0" smtClean="0"/>
              <a:t> </a:t>
            </a:r>
            <a:r>
              <a:rPr lang="en-GB" i="1" dirty="0" err="1" smtClean="0"/>
              <a:t>gjitha</a:t>
            </a:r>
            <a:r>
              <a:rPr lang="en-GB" i="1" dirty="0" smtClean="0"/>
              <a:t> </a:t>
            </a:r>
            <a:r>
              <a:rPr lang="en-GB" i="1" dirty="0" err="1" smtClean="0"/>
              <a:t>llojet</a:t>
            </a:r>
            <a:r>
              <a:rPr lang="en-GB" i="1" dirty="0" smtClean="0"/>
              <a:t> e </a:t>
            </a:r>
            <a:r>
              <a:rPr lang="en-GB" i="1" dirty="0" err="1" smtClean="0"/>
              <a:t>përfitimit</a:t>
            </a:r>
            <a:r>
              <a:rPr lang="en-GB" i="1" dirty="0" smtClean="0"/>
              <a:t> </a:t>
            </a:r>
            <a:r>
              <a:rPr lang="en-GB" i="1" dirty="0" err="1" smtClean="0"/>
              <a:t>nëpërmjet</a:t>
            </a:r>
            <a:r>
              <a:rPr lang="en-GB" i="1" dirty="0" smtClean="0"/>
              <a:t> </a:t>
            </a:r>
            <a:r>
              <a:rPr lang="en-GB" i="1" dirty="0" err="1" smtClean="0"/>
              <a:t>të</a:t>
            </a:r>
            <a:r>
              <a:rPr lang="en-GB" i="1" dirty="0" smtClean="0"/>
              <a:t> </a:t>
            </a:r>
            <a:r>
              <a:rPr lang="en-GB" i="1" dirty="0" err="1" smtClean="0"/>
              <a:t>cilave</a:t>
            </a:r>
            <a:r>
              <a:rPr lang="en-GB" i="1" dirty="0" smtClean="0"/>
              <a:t> </a:t>
            </a:r>
            <a:r>
              <a:rPr lang="en-GB" i="1" dirty="0" err="1" smtClean="0"/>
              <a:t>favoret</a:t>
            </a:r>
            <a:r>
              <a:rPr lang="en-GB" i="1" dirty="0" smtClean="0"/>
              <a:t> </a:t>
            </a:r>
            <a:r>
              <a:rPr lang="en-GB" i="1" dirty="0" err="1" smtClean="0"/>
              <a:t>seksuale</a:t>
            </a:r>
            <a:r>
              <a:rPr lang="en-GB" i="1" dirty="0" smtClean="0"/>
              <a:t> </a:t>
            </a:r>
            <a:r>
              <a:rPr lang="en-GB" i="1" dirty="0" err="1" smtClean="0"/>
              <a:t>si</a:t>
            </a:r>
            <a:r>
              <a:rPr lang="en-GB" i="1" dirty="0" smtClean="0"/>
              <a:t> </a:t>
            </a:r>
            <a:r>
              <a:rPr lang="en-GB" i="1" dirty="0" err="1" smtClean="0"/>
              <a:t>një</a:t>
            </a:r>
            <a:r>
              <a:rPr lang="en-GB" i="1" dirty="0" smtClean="0"/>
              <a:t> </a:t>
            </a:r>
            <a:r>
              <a:rPr lang="en-GB" i="1" dirty="0" err="1" smtClean="0"/>
              <a:t>përfitim</a:t>
            </a:r>
            <a:r>
              <a:rPr lang="en-GB" i="1" dirty="0" smtClean="0"/>
              <a:t> </a:t>
            </a:r>
            <a:r>
              <a:rPr lang="en-GB" i="1" dirty="0" err="1" smtClean="0"/>
              <a:t>i</a:t>
            </a:r>
            <a:r>
              <a:rPr lang="en-GB" i="1" dirty="0" smtClean="0"/>
              <a:t> </a:t>
            </a:r>
            <a:r>
              <a:rPr lang="en-GB" i="1" dirty="0" err="1" smtClean="0"/>
              <a:t>llojit</a:t>
            </a:r>
            <a:r>
              <a:rPr lang="en-GB" i="1" dirty="0" smtClean="0"/>
              <a:t> jo material. </a:t>
            </a:r>
            <a:r>
              <a:rPr lang="en-GB" i="1" dirty="0" err="1" smtClean="0"/>
              <a:t>Fakti</a:t>
            </a:r>
            <a:r>
              <a:rPr lang="en-GB" i="1" dirty="0" smtClean="0"/>
              <a:t> </a:t>
            </a:r>
            <a:r>
              <a:rPr lang="en-GB" i="1" dirty="0" err="1" smtClean="0"/>
              <a:t>tipik</a:t>
            </a:r>
            <a:r>
              <a:rPr lang="en-GB" i="1" dirty="0" smtClean="0"/>
              <a:t> i </a:t>
            </a:r>
            <a:r>
              <a:rPr lang="en-GB" i="1" dirty="0" err="1" smtClean="0"/>
              <a:t>veprës</a:t>
            </a:r>
            <a:r>
              <a:rPr lang="en-GB" i="1" dirty="0" smtClean="0"/>
              <a:t> </a:t>
            </a:r>
            <a:r>
              <a:rPr lang="en-GB" i="1" dirty="0" err="1" smtClean="0"/>
              <a:t>penale</a:t>
            </a:r>
            <a:r>
              <a:rPr lang="en-GB" i="1" dirty="0" smtClean="0"/>
              <a:t> </a:t>
            </a:r>
            <a:r>
              <a:rPr lang="en-GB" i="1" dirty="0" err="1" smtClean="0"/>
              <a:t>të</a:t>
            </a:r>
            <a:r>
              <a:rPr lang="en-GB" i="1" dirty="0" smtClean="0"/>
              <a:t> </a:t>
            </a:r>
            <a:r>
              <a:rPr lang="en-GB" i="1" dirty="0" err="1" smtClean="0"/>
              <a:t>korrupsionit</a:t>
            </a:r>
            <a:r>
              <a:rPr lang="en-GB" i="1" dirty="0" smtClean="0"/>
              <a:t>, </a:t>
            </a:r>
            <a:r>
              <a:rPr lang="en-GB" i="1" dirty="0" err="1" smtClean="0"/>
              <a:t>është</a:t>
            </a:r>
            <a:r>
              <a:rPr lang="en-GB" i="1" dirty="0" smtClean="0"/>
              <a:t> </a:t>
            </a:r>
            <a:r>
              <a:rPr lang="en-GB" i="1" dirty="0" err="1" smtClean="0"/>
              <a:t>sjellja</a:t>
            </a:r>
            <a:r>
              <a:rPr lang="en-GB" i="1" dirty="0" smtClean="0"/>
              <a:t> </a:t>
            </a:r>
            <a:r>
              <a:rPr lang="en-GB" i="1" dirty="0" err="1" smtClean="0"/>
              <a:t>kundër</a:t>
            </a:r>
            <a:r>
              <a:rPr lang="en-GB" i="1" dirty="0" smtClean="0"/>
              <a:t> </a:t>
            </a:r>
            <a:r>
              <a:rPr lang="en-GB" i="1" dirty="0" err="1" smtClean="0"/>
              <a:t>detyrës</a:t>
            </a:r>
            <a:r>
              <a:rPr lang="en-GB" i="1" dirty="0" smtClean="0"/>
              <a:t> </a:t>
            </a:r>
            <a:r>
              <a:rPr lang="en-GB" i="1" dirty="0" err="1" smtClean="0"/>
              <a:t>së</a:t>
            </a:r>
            <a:r>
              <a:rPr lang="en-GB" i="1" dirty="0" smtClean="0"/>
              <a:t> </a:t>
            </a:r>
            <a:r>
              <a:rPr lang="en-GB" i="1" dirty="0" err="1" smtClean="0"/>
              <a:t>funksionarit</a:t>
            </a:r>
            <a:r>
              <a:rPr lang="en-GB" i="1" dirty="0" smtClean="0"/>
              <a:t> </a:t>
            </a:r>
            <a:r>
              <a:rPr lang="en-GB" i="1" dirty="0" err="1" smtClean="0"/>
              <a:t>të</a:t>
            </a:r>
            <a:r>
              <a:rPr lang="en-GB" i="1" dirty="0" smtClean="0"/>
              <a:t> </a:t>
            </a:r>
            <a:r>
              <a:rPr lang="en-GB" i="1" dirty="0" err="1" smtClean="0"/>
              <a:t>drejtësisë</a:t>
            </a:r>
            <a:r>
              <a:rPr lang="en-GB" i="1" dirty="0" smtClean="0"/>
              <a:t>, </a:t>
            </a:r>
            <a:r>
              <a:rPr lang="en-GB" i="1" dirty="0" err="1" smtClean="0"/>
              <a:t>në</a:t>
            </a:r>
            <a:r>
              <a:rPr lang="en-GB" i="1" dirty="0" smtClean="0"/>
              <a:t> </a:t>
            </a:r>
            <a:r>
              <a:rPr lang="en-GB" i="1" dirty="0" err="1" smtClean="0"/>
              <a:t>rastin</a:t>
            </a:r>
            <a:r>
              <a:rPr lang="en-GB" i="1" dirty="0" smtClean="0"/>
              <a:t> </a:t>
            </a:r>
            <a:r>
              <a:rPr lang="en-GB" i="1" dirty="0" err="1" smtClean="0"/>
              <a:t>konkret</a:t>
            </a:r>
            <a:r>
              <a:rPr lang="en-GB" i="1" dirty="0" smtClean="0"/>
              <a:t> </a:t>
            </a:r>
            <a:r>
              <a:rPr lang="en-GB" i="1" dirty="0" err="1" smtClean="0"/>
              <a:t>gjyqtarit</a:t>
            </a:r>
            <a:r>
              <a:rPr lang="en-GB" i="1" dirty="0" smtClean="0"/>
              <a:t> i </a:t>
            </a:r>
            <a:r>
              <a:rPr lang="en-GB" i="1" dirty="0" err="1" smtClean="0"/>
              <a:t>cili</a:t>
            </a:r>
            <a:r>
              <a:rPr lang="en-GB" i="1" dirty="0" smtClean="0"/>
              <a:t> </a:t>
            </a:r>
            <a:r>
              <a:rPr lang="en-GB" i="1" dirty="0" err="1" smtClean="0"/>
              <a:t>kryen</a:t>
            </a:r>
            <a:r>
              <a:rPr lang="en-GB" i="1" dirty="0" smtClean="0"/>
              <a:t> </a:t>
            </a:r>
            <a:r>
              <a:rPr lang="en-GB" b="1" i="1" dirty="0" err="1" smtClean="0"/>
              <a:t>tregtine</a:t>
            </a:r>
            <a:r>
              <a:rPr lang="en-GB" b="1" i="1" dirty="0" smtClean="0"/>
              <a:t> e </a:t>
            </a:r>
            <a:r>
              <a:rPr lang="en-GB" b="1" i="1" dirty="0" err="1" smtClean="0"/>
              <a:t>paligjshme</a:t>
            </a:r>
            <a:r>
              <a:rPr lang="en-GB" b="1" i="1" dirty="0" smtClean="0"/>
              <a:t>  </a:t>
            </a:r>
            <a:r>
              <a:rPr lang="en-GB" b="1" i="1" dirty="0" err="1" smtClean="0"/>
              <a:t>të</a:t>
            </a:r>
            <a:r>
              <a:rPr lang="en-GB" b="1" i="1" dirty="0" smtClean="0"/>
              <a:t> </a:t>
            </a:r>
            <a:r>
              <a:rPr lang="en-GB" b="1" i="1" dirty="0" err="1" smtClean="0"/>
              <a:t>vetë</a:t>
            </a:r>
            <a:r>
              <a:rPr lang="en-GB" b="1" i="1" dirty="0" smtClean="0"/>
              <a:t> </a:t>
            </a:r>
            <a:r>
              <a:rPr lang="en-GB" b="1" i="1" dirty="0" err="1" smtClean="0"/>
              <a:t>detyrës</a:t>
            </a:r>
            <a:r>
              <a:rPr lang="en-GB" b="1" i="1" dirty="0" smtClean="0"/>
              <a:t> </a:t>
            </a:r>
            <a:r>
              <a:rPr lang="en-GB" b="1" i="1" dirty="0" err="1" smtClean="0"/>
              <a:t>së</a:t>
            </a:r>
            <a:r>
              <a:rPr lang="en-GB" b="1" i="1" dirty="0" smtClean="0"/>
              <a:t> </a:t>
            </a:r>
            <a:r>
              <a:rPr lang="en-GB" b="1" i="1" dirty="0" err="1" smtClean="0"/>
              <a:t>tij</a:t>
            </a:r>
            <a:r>
              <a:rPr lang="en-GB" b="1" i="1" dirty="0" smtClean="0"/>
              <a:t> duke </a:t>
            </a:r>
            <a:r>
              <a:rPr lang="en-GB" b="1" i="1" dirty="0" err="1" smtClean="0"/>
              <a:t>cënuar</a:t>
            </a:r>
            <a:r>
              <a:rPr lang="en-GB" b="1" i="1" dirty="0" smtClean="0"/>
              <a:t> </a:t>
            </a:r>
            <a:r>
              <a:rPr lang="en-GB" b="1" i="1" dirty="0" err="1" smtClean="0"/>
              <a:t>kështu</a:t>
            </a:r>
            <a:r>
              <a:rPr lang="en-GB" b="1" i="1" dirty="0" smtClean="0"/>
              <a:t> </a:t>
            </a:r>
            <a:r>
              <a:rPr lang="en-GB" b="1" i="1" dirty="0" err="1" smtClean="0"/>
              <a:t>parimet</a:t>
            </a:r>
            <a:r>
              <a:rPr lang="en-GB" b="1" i="1" dirty="0" smtClean="0"/>
              <a:t> </a:t>
            </a:r>
            <a:r>
              <a:rPr lang="en-GB" b="1" i="1" dirty="0" err="1" smtClean="0"/>
              <a:t>dhe</a:t>
            </a:r>
            <a:r>
              <a:rPr lang="en-GB" b="1" i="1" dirty="0" smtClean="0"/>
              <a:t> </a:t>
            </a:r>
            <a:r>
              <a:rPr lang="en-GB" b="1" i="1" dirty="0" err="1" smtClean="0"/>
              <a:t>qëllimin</a:t>
            </a:r>
            <a:r>
              <a:rPr lang="en-GB" b="1" i="1" dirty="0" smtClean="0"/>
              <a:t> </a:t>
            </a:r>
            <a:r>
              <a:rPr lang="en-GB" b="1" i="1" dirty="0" err="1" smtClean="0"/>
              <a:t>që</a:t>
            </a:r>
            <a:r>
              <a:rPr lang="en-GB" b="1" i="1" dirty="0" smtClean="0"/>
              <a:t> </a:t>
            </a:r>
            <a:r>
              <a:rPr lang="en-GB" b="1" i="1" dirty="0" err="1" smtClean="0"/>
              <a:t>inspirojnë</a:t>
            </a:r>
            <a:r>
              <a:rPr lang="en-GB" b="1" i="1" dirty="0" smtClean="0"/>
              <a:t> </a:t>
            </a:r>
            <a:r>
              <a:rPr lang="en-GB" b="1" i="1" dirty="0" err="1" smtClean="0"/>
              <a:t>bazën</a:t>
            </a:r>
            <a:r>
              <a:rPr lang="en-GB" b="1" i="1" dirty="0" smtClean="0"/>
              <a:t> </a:t>
            </a:r>
            <a:r>
              <a:rPr lang="en-GB" b="1" i="1" dirty="0" err="1" smtClean="0"/>
              <a:t>ligjore</a:t>
            </a:r>
            <a:r>
              <a:rPr lang="en-GB" b="1" i="1" dirty="0" smtClean="0"/>
              <a:t> </a:t>
            </a:r>
            <a:r>
              <a:rPr lang="en-GB" b="1" i="1" dirty="0" err="1" smtClean="0"/>
              <a:t>të</a:t>
            </a:r>
            <a:r>
              <a:rPr lang="en-GB" b="1" i="1" dirty="0" smtClean="0"/>
              <a:t> </a:t>
            </a:r>
            <a:r>
              <a:rPr lang="en-GB" b="1" i="1" dirty="0" err="1" smtClean="0"/>
              <a:t>tij</a:t>
            </a:r>
            <a:r>
              <a:rPr lang="en-GB" b="1" i="1" dirty="0" smtClean="0"/>
              <a:t>…”</a:t>
            </a:r>
          </a:p>
          <a:p>
            <a:pPr algn="just"/>
            <a:r>
              <a:rPr lang="en-GB" dirty="0" err="1" smtClean="0"/>
              <a:t>Gjykata</a:t>
            </a:r>
            <a:r>
              <a:rPr lang="en-GB" dirty="0" smtClean="0"/>
              <a:t> e </a:t>
            </a:r>
            <a:r>
              <a:rPr lang="en-GB" dirty="0" err="1" smtClean="0"/>
              <a:t>Lartë</a:t>
            </a:r>
            <a:r>
              <a:rPr lang="en-GB" dirty="0" smtClean="0"/>
              <a:t> me </a:t>
            </a:r>
            <a:r>
              <a:rPr lang="en-GB" dirty="0" err="1" smtClean="0"/>
              <a:t>Vendimin</a:t>
            </a:r>
            <a:r>
              <a:rPr lang="en-GB" dirty="0" smtClean="0"/>
              <a:t> </a:t>
            </a:r>
            <a:r>
              <a:rPr lang="en-GB" dirty="0" err="1" smtClean="0"/>
              <a:t>Nr</a:t>
            </a:r>
            <a:r>
              <a:rPr lang="en-GB" dirty="0" smtClean="0"/>
              <a:t>. 882 </a:t>
            </a:r>
            <a:r>
              <a:rPr lang="en-GB" dirty="0" err="1" smtClean="0"/>
              <a:t>datë</a:t>
            </a:r>
            <a:r>
              <a:rPr lang="en-GB" dirty="0" smtClean="0"/>
              <a:t> 14 </a:t>
            </a:r>
            <a:r>
              <a:rPr lang="en-GB" dirty="0" err="1" smtClean="0"/>
              <a:t>Korrik</a:t>
            </a:r>
            <a:r>
              <a:rPr lang="en-GB" dirty="0" smtClean="0"/>
              <a:t> 2017 </a:t>
            </a:r>
            <a:r>
              <a:rPr lang="en-GB" dirty="0" err="1" smtClean="0"/>
              <a:t>ka</a:t>
            </a:r>
            <a:r>
              <a:rPr lang="en-GB" dirty="0" smtClean="0"/>
              <a:t> </a:t>
            </a:r>
            <a:r>
              <a:rPr lang="en-GB" dirty="0" err="1" smtClean="0"/>
              <a:t>vendosur</a:t>
            </a:r>
            <a:r>
              <a:rPr lang="en-GB" dirty="0" smtClean="0"/>
              <a:t> : “</a:t>
            </a:r>
            <a:r>
              <a:rPr lang="en-GB" i="1" dirty="0" err="1"/>
              <a:t>M</a:t>
            </a:r>
            <a:r>
              <a:rPr lang="en-GB" i="1" dirty="0" err="1" smtClean="0"/>
              <a:t>os</a:t>
            </a:r>
            <a:r>
              <a:rPr lang="en-GB" i="1" dirty="0" smtClean="0"/>
              <a:t> </a:t>
            </a:r>
            <a:r>
              <a:rPr lang="en-GB" i="1" dirty="0" err="1" smtClean="0"/>
              <a:t>pranimin</a:t>
            </a:r>
            <a:r>
              <a:rPr lang="en-GB" i="1" dirty="0" smtClean="0"/>
              <a:t> e </a:t>
            </a:r>
            <a:r>
              <a:rPr lang="en-GB" i="1" dirty="0" err="1" smtClean="0"/>
              <a:t>rekursit</a:t>
            </a:r>
            <a:r>
              <a:rPr lang="en-GB" i="1" dirty="0" smtClean="0"/>
              <a:t>”  </a:t>
            </a:r>
            <a:r>
              <a:rPr lang="en-GB" i="1" dirty="0" err="1" smtClean="0"/>
              <a:t>për</a:t>
            </a:r>
            <a:r>
              <a:rPr lang="en-GB" i="1" dirty="0" smtClean="0"/>
              <a:t> </a:t>
            </a:r>
            <a:r>
              <a:rPr lang="en-GB" i="1" dirty="0" err="1" smtClean="0"/>
              <a:t>shkak</a:t>
            </a:r>
            <a:r>
              <a:rPr lang="en-GB" i="1" dirty="0" smtClean="0"/>
              <a:t> </a:t>
            </a:r>
            <a:r>
              <a:rPr lang="en-GB" i="1" dirty="0" err="1" smtClean="0"/>
              <a:t>të</a:t>
            </a:r>
            <a:r>
              <a:rPr lang="en-GB" i="1" dirty="0" smtClean="0"/>
              <a:t> </a:t>
            </a:r>
            <a:r>
              <a:rPr lang="en-GB" i="1" dirty="0" err="1" smtClean="0"/>
              <a:t>heqjes</a:t>
            </a:r>
            <a:r>
              <a:rPr lang="en-GB" i="1" dirty="0" smtClean="0"/>
              <a:t> </a:t>
            </a:r>
            <a:r>
              <a:rPr lang="en-GB" i="1" dirty="0" err="1" smtClean="0"/>
              <a:t>dorë</a:t>
            </a:r>
            <a:r>
              <a:rPr lang="en-GB" dirty="0" smtClean="0"/>
              <a:t>.     </a:t>
            </a:r>
            <a:endParaRPr lang="en-GB" dirty="0"/>
          </a:p>
        </p:txBody>
      </p:sp>
      <p:sp>
        <p:nvSpPr>
          <p:cNvPr id="4" name="Slide Number Placeholder 3"/>
          <p:cNvSpPr>
            <a:spLocks noGrp="1"/>
          </p:cNvSpPr>
          <p:nvPr>
            <p:ph type="sldNum" sz="quarter" idx="15"/>
          </p:nvPr>
        </p:nvSpPr>
        <p:spPr/>
        <p:txBody>
          <a:bodyPr/>
          <a:lstStyle/>
          <a:p>
            <a:fld id="{B6F15528-21DE-4FAA-801E-634DDDAF4B2B}" type="slidenum">
              <a:rPr lang="en-US" smtClean="0"/>
              <a:pPr/>
              <a:t>39</a:t>
            </a:fld>
            <a:endParaRPr lang="en-US"/>
          </a:p>
        </p:txBody>
      </p:sp>
      <p:sp>
        <p:nvSpPr>
          <p:cNvPr id="5" name="Footer Placeholder 4"/>
          <p:cNvSpPr>
            <a:spLocks noGrp="1"/>
          </p:cNvSpPr>
          <p:nvPr>
            <p:ph type="ftr" sz="quarter" idx="16"/>
          </p:nvPr>
        </p:nvSpPr>
        <p:spPr/>
        <p:txBody>
          <a:bodyPr/>
          <a:lstStyle/>
          <a:p>
            <a:r>
              <a:rPr lang="en-US" smtClean="0"/>
              <a:t>S.Kllapi</a:t>
            </a:r>
            <a:endParaRPr lang="en-US"/>
          </a:p>
        </p:txBody>
      </p:sp>
    </p:spTree>
    <p:extLst>
      <p:ext uri="{BB962C8B-B14F-4D97-AF65-F5344CB8AC3E}">
        <p14:creationId xmlns:p14="http://schemas.microsoft.com/office/powerpoint/2010/main" val="339437936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sq-AL" b="1" i="1" dirty="0"/>
              <a:t>Sjellja në këmbim të përfitimit</a:t>
            </a:r>
            <a:endParaRPr lang="en-US" dirty="0"/>
          </a:p>
        </p:txBody>
      </p:sp>
      <p:sp>
        <p:nvSpPr>
          <p:cNvPr id="3" name="Content Placeholder 2"/>
          <p:cNvSpPr>
            <a:spLocks noGrp="1"/>
          </p:cNvSpPr>
          <p:nvPr>
            <p:ph sz="quarter" idx="1"/>
          </p:nvPr>
        </p:nvSpPr>
        <p:spPr/>
        <p:txBody>
          <a:bodyPr>
            <a:normAutofit/>
          </a:bodyPr>
          <a:lstStyle/>
          <a:p>
            <a:r>
              <a:rPr lang="sq-AL" b="1" i="1" dirty="0"/>
              <a:t>A ka konkurrim me </a:t>
            </a:r>
            <a:r>
              <a:rPr lang="en-US" b="1" i="1" dirty="0" err="1"/>
              <a:t>shkeljen</a:t>
            </a:r>
            <a:r>
              <a:rPr lang="en-US" b="1" i="1" dirty="0"/>
              <a:t> e </a:t>
            </a:r>
            <a:r>
              <a:rPr lang="en-US" b="1" i="1" dirty="0" err="1"/>
              <a:t>barazisë</a:t>
            </a:r>
            <a:r>
              <a:rPr lang="en-US" b="1" i="1" dirty="0"/>
              <a:t> </a:t>
            </a:r>
            <a:r>
              <a:rPr lang="en-US" b="1" i="1" dirty="0" err="1"/>
              <a:t>në</a:t>
            </a:r>
            <a:r>
              <a:rPr lang="en-US" b="1" i="1" dirty="0"/>
              <a:t> </a:t>
            </a:r>
            <a:r>
              <a:rPr lang="en-US" b="1" i="1" dirty="0" err="1"/>
              <a:t>tendera</a:t>
            </a:r>
            <a:r>
              <a:rPr lang="sq-AL" b="1" i="1" dirty="0"/>
              <a:t>?</a:t>
            </a:r>
            <a:endParaRPr lang="en-US" dirty="0"/>
          </a:p>
          <a:p>
            <a:pPr algn="just"/>
            <a:r>
              <a:rPr lang="sq-AL" dirty="0"/>
              <a:t> Parimisht po. </a:t>
            </a:r>
            <a:r>
              <a:rPr lang="en-US" dirty="0" err="1"/>
              <a:t>Analizohet</a:t>
            </a:r>
            <a:r>
              <a:rPr lang="en-US" dirty="0"/>
              <a:t> </a:t>
            </a:r>
            <a:r>
              <a:rPr lang="en-US" dirty="0" err="1"/>
              <a:t>objekti</a:t>
            </a:r>
            <a:r>
              <a:rPr lang="en-US" dirty="0"/>
              <a:t> </a:t>
            </a:r>
            <a:r>
              <a:rPr lang="en-US" dirty="0" err="1"/>
              <a:t>që</a:t>
            </a:r>
            <a:r>
              <a:rPr lang="en-US" dirty="0"/>
              <a:t> </a:t>
            </a:r>
            <a:r>
              <a:rPr lang="en-US" dirty="0" err="1"/>
              <a:t>ato</a:t>
            </a:r>
            <a:r>
              <a:rPr lang="en-US" dirty="0"/>
              <a:t> </a:t>
            </a:r>
            <a:r>
              <a:rPr lang="en-US" dirty="0" err="1"/>
              <a:t>mbrojnë</a:t>
            </a:r>
            <a:endParaRPr lang="en-US" dirty="0"/>
          </a:p>
          <a:p>
            <a:pPr algn="just"/>
            <a:r>
              <a:rPr lang="en-US" b="1" i="1" dirty="0"/>
              <a:t>Si do </a:t>
            </a:r>
            <a:r>
              <a:rPr lang="en-US" b="1" i="1" dirty="0" err="1"/>
              <a:t>dallohet</a:t>
            </a:r>
            <a:r>
              <a:rPr lang="en-US" b="1" i="1" dirty="0"/>
              <a:t> </a:t>
            </a:r>
            <a:r>
              <a:rPr lang="en-US" b="1" i="1" dirty="0" err="1"/>
              <a:t>korrupsioni</a:t>
            </a:r>
            <a:r>
              <a:rPr lang="en-US" b="1" i="1" dirty="0"/>
              <a:t> me </a:t>
            </a:r>
            <a:r>
              <a:rPr lang="en-US" b="1" i="1" dirty="0" err="1"/>
              <a:t>ushtrimin</a:t>
            </a:r>
            <a:r>
              <a:rPr lang="en-US" b="1" i="1" dirty="0"/>
              <a:t> e </a:t>
            </a:r>
            <a:r>
              <a:rPr lang="en-US" b="1" i="1" dirty="0" err="1"/>
              <a:t>ndikimit</a:t>
            </a:r>
            <a:r>
              <a:rPr lang="en-US" b="1" i="1" dirty="0"/>
              <a:t>? </a:t>
            </a:r>
          </a:p>
          <a:p>
            <a:pPr algn="just"/>
            <a:r>
              <a:rPr lang="sq-AL" dirty="0"/>
              <a:t>Sez 6, nr. 3606 datë 20.10.2016. </a:t>
            </a:r>
            <a:endParaRPr lang="en-US" dirty="0"/>
          </a:p>
          <a:p>
            <a:pPr algn="just"/>
            <a:r>
              <a:rPr lang="sq-AL" dirty="0"/>
              <a:t>Sez. 6, nr. 24535 datë 10.04.2015 Mogliani, rv. 264124 dhe Sez 6, 33435 datë 04.05.2006 Battistella rv. 234361.  </a:t>
            </a:r>
            <a:endParaRPr lang="en-US" dirty="0"/>
          </a:p>
          <a:p>
            <a:pPr algn="just"/>
            <a:endParaRPr lang="en-US" dirty="0"/>
          </a:p>
          <a:p>
            <a:pPr>
              <a:buNone/>
            </a:pPr>
            <a:endParaRPr lang="en-US" dirty="0"/>
          </a:p>
          <a:p>
            <a:endParaRPr lang="en-US" dirty="0"/>
          </a:p>
        </p:txBody>
      </p:sp>
      <p:sp>
        <p:nvSpPr>
          <p:cNvPr id="5" name="Slide Number Placeholder 4"/>
          <p:cNvSpPr>
            <a:spLocks noGrp="1"/>
          </p:cNvSpPr>
          <p:nvPr>
            <p:ph type="sldNum" sz="quarter" idx="15"/>
          </p:nvPr>
        </p:nvSpPr>
        <p:spPr/>
        <p:txBody>
          <a:bodyPr/>
          <a:lstStyle/>
          <a:p>
            <a:fld id="{B6F15528-21DE-4FAA-801E-634DDDAF4B2B}" type="slidenum">
              <a:rPr lang="en-US" smtClean="0"/>
              <a:pPr/>
              <a:t>40</a:t>
            </a:fld>
            <a:endParaRPr lang="en-US"/>
          </a:p>
        </p:txBody>
      </p:sp>
      <p:sp>
        <p:nvSpPr>
          <p:cNvPr id="4" name="Footer Placeholder 3"/>
          <p:cNvSpPr>
            <a:spLocks noGrp="1"/>
          </p:cNvSpPr>
          <p:nvPr>
            <p:ph type="ftr" sz="quarter" idx="16"/>
          </p:nvPr>
        </p:nvSpPr>
        <p:spPr/>
        <p:txBody>
          <a:bodyPr/>
          <a:lstStyle/>
          <a:p>
            <a:r>
              <a:rPr lang="en-US" smtClean="0"/>
              <a:t>S.Kllapi</a:t>
            </a:r>
            <a:endParaRPr lang="en-US"/>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sq-AL" b="1" i="1" dirty="0"/>
              <a:t>Sjellja në këmbim të përfitimit</a:t>
            </a:r>
            <a:endParaRPr lang="en-US" dirty="0"/>
          </a:p>
        </p:txBody>
      </p:sp>
      <p:sp>
        <p:nvSpPr>
          <p:cNvPr id="3" name="Content Placeholder 2"/>
          <p:cNvSpPr>
            <a:spLocks noGrp="1"/>
          </p:cNvSpPr>
          <p:nvPr>
            <p:ph sz="quarter" idx="1"/>
          </p:nvPr>
        </p:nvSpPr>
        <p:spPr/>
        <p:txBody>
          <a:bodyPr>
            <a:normAutofit fontScale="92500" lnSpcReduction="10000"/>
          </a:bodyPr>
          <a:lstStyle/>
          <a:p>
            <a:r>
              <a:rPr lang="sq-AL" b="1" i="1" dirty="0"/>
              <a:t>Concussione - Zhvatja</a:t>
            </a:r>
            <a:endParaRPr lang="en-US" dirty="0"/>
          </a:p>
          <a:p>
            <a:r>
              <a:rPr lang="sq-AL" dirty="0"/>
              <a:t> </a:t>
            </a:r>
            <a:r>
              <a:rPr lang="sq-AL" b="1" dirty="0"/>
              <a:t>Gjykata e Kasacionit, 10.04.2018, nr. 15792.</a:t>
            </a:r>
            <a:endParaRPr lang="en-US" dirty="0"/>
          </a:p>
          <a:p>
            <a:pPr algn="just"/>
            <a:r>
              <a:rPr lang="sq-AL" dirty="0"/>
              <a:t> Një kryetar bashkie është dënuar pasi ka shtrënguar administratorin e një </a:t>
            </a:r>
            <a:r>
              <a:rPr lang="sq-AL" dirty="0" smtClean="0"/>
              <a:t>azili</a:t>
            </a:r>
            <a:r>
              <a:rPr lang="en-US" dirty="0" smtClean="0"/>
              <a:t>,</a:t>
            </a:r>
            <a:r>
              <a:rPr lang="sq-AL" dirty="0" smtClean="0"/>
              <a:t> </a:t>
            </a:r>
            <a:r>
              <a:rPr lang="sq-AL" dirty="0"/>
              <a:t>për të pranuar tek ky i fundit dy persona të rekomanduar nga kryetari i bashkisë, </a:t>
            </a:r>
            <a:r>
              <a:rPr lang="en-US" dirty="0" smtClean="0"/>
              <a:t>duke</a:t>
            </a:r>
            <a:r>
              <a:rPr lang="sq-AL" dirty="0" smtClean="0"/>
              <a:t> </a:t>
            </a:r>
            <a:r>
              <a:rPr lang="sq-AL" dirty="0"/>
              <a:t>e ka kërcënuar se në të kundërt, do t’i largonte nga godina dhe nuk do të rinovonte më kontratën. </a:t>
            </a:r>
            <a:endParaRPr lang="en-US" dirty="0"/>
          </a:p>
          <a:p>
            <a:pPr algn="just"/>
            <a:r>
              <a:rPr lang="sq-AL" dirty="0"/>
              <a:t> </a:t>
            </a:r>
            <a:r>
              <a:rPr lang="en-US" dirty="0"/>
              <a:t>K</a:t>
            </a:r>
            <a:r>
              <a:rPr lang="sq-AL" dirty="0"/>
              <a:t>emi shfrytëzimin në mënyrë abuzive të pushtetit, nëpërmjet akteve të dhunës, kërcënimit, për ardhjen e një dëmi, duke i  hequr palës tjetër mundësinë e zgjedhjes. Pra pala tjetër nuk</a:t>
            </a:r>
            <a:r>
              <a:rPr lang="en-US" dirty="0"/>
              <a:t> </a:t>
            </a:r>
            <a:r>
              <a:rPr lang="sq-AL" dirty="0"/>
              <a:t>përfiton ndonjë avantazh por vendoset para zgjedhjes, që ose të pësojë dëmin ose të paguajë. </a:t>
            </a:r>
            <a:endParaRPr lang="en-US" dirty="0"/>
          </a:p>
          <a:p>
            <a:pPr>
              <a:buNone/>
            </a:pPr>
            <a:endParaRPr lang="en-US" dirty="0"/>
          </a:p>
          <a:p>
            <a:endParaRPr lang="en-US" dirty="0"/>
          </a:p>
        </p:txBody>
      </p:sp>
      <p:sp>
        <p:nvSpPr>
          <p:cNvPr id="5" name="Slide Number Placeholder 4"/>
          <p:cNvSpPr>
            <a:spLocks noGrp="1"/>
          </p:cNvSpPr>
          <p:nvPr>
            <p:ph type="sldNum" sz="quarter" idx="15"/>
          </p:nvPr>
        </p:nvSpPr>
        <p:spPr/>
        <p:txBody>
          <a:bodyPr/>
          <a:lstStyle/>
          <a:p>
            <a:fld id="{B6F15528-21DE-4FAA-801E-634DDDAF4B2B}" type="slidenum">
              <a:rPr lang="en-US" smtClean="0"/>
              <a:pPr/>
              <a:t>41</a:t>
            </a:fld>
            <a:endParaRPr lang="en-US"/>
          </a:p>
        </p:txBody>
      </p:sp>
      <p:sp>
        <p:nvSpPr>
          <p:cNvPr id="4" name="Footer Placeholder 3"/>
          <p:cNvSpPr>
            <a:spLocks noGrp="1"/>
          </p:cNvSpPr>
          <p:nvPr>
            <p:ph type="ftr" sz="quarter" idx="16"/>
          </p:nvPr>
        </p:nvSpPr>
        <p:spPr/>
        <p:txBody>
          <a:bodyPr/>
          <a:lstStyle/>
          <a:p>
            <a:r>
              <a:rPr lang="en-US" smtClean="0"/>
              <a:t>S.Kllapi</a:t>
            </a:r>
            <a:endParaRPr lang="en-US"/>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b="1" i="1" dirty="0" err="1"/>
              <a:t>Kryerja</a:t>
            </a:r>
            <a:r>
              <a:rPr lang="en-US" b="1" i="1" dirty="0"/>
              <a:t> e </a:t>
            </a:r>
            <a:r>
              <a:rPr lang="en-US" b="1" i="1" dirty="0" err="1"/>
              <a:t>krimit</a:t>
            </a:r>
            <a:endParaRPr lang="en-US" dirty="0"/>
          </a:p>
        </p:txBody>
      </p:sp>
      <p:sp>
        <p:nvSpPr>
          <p:cNvPr id="3" name="Content Placeholder 2"/>
          <p:cNvSpPr>
            <a:spLocks noGrp="1"/>
          </p:cNvSpPr>
          <p:nvPr>
            <p:ph sz="quarter" idx="1"/>
          </p:nvPr>
        </p:nvSpPr>
        <p:spPr/>
        <p:txBody>
          <a:bodyPr>
            <a:normAutofit/>
          </a:bodyPr>
          <a:lstStyle/>
          <a:p>
            <a:r>
              <a:rPr lang="sq-AL" b="1" i="1" dirty="0"/>
              <a:t>Kur quhet i kryer krimi?</a:t>
            </a:r>
            <a:endParaRPr lang="en-US" dirty="0"/>
          </a:p>
          <a:p>
            <a:r>
              <a:rPr lang="sq-AL" dirty="0"/>
              <a:t> Për t’u quajtur i kryer korrupsioni, mjafton që të jetë kërkuar, marrë apo premtuar përfitimi i padrejtë pavarësisht nëse është kryer apo jo sjellja e kërkuar në ushtrim të funksioneve. - Sez. 1 sent. 4177 del 4-2-2004 (ud. 27-10-2003) rv. 227099.</a:t>
            </a:r>
            <a:endParaRPr lang="en-US" dirty="0"/>
          </a:p>
          <a:p>
            <a:r>
              <a:rPr lang="sq-AL" dirty="0"/>
              <a:t> </a:t>
            </a:r>
            <a:r>
              <a:rPr lang="sq-AL" b="1" i="1" dirty="0"/>
              <a:t>A mund të ekzistojë tentativa?</a:t>
            </a:r>
            <a:endParaRPr lang="en-US" dirty="0"/>
          </a:p>
          <a:p>
            <a:pPr algn="just"/>
            <a:r>
              <a:rPr lang="sq-AL" dirty="0"/>
              <a:t> Kur subjekti privat ndërmerr masa për të kryer korrupsion. </a:t>
            </a:r>
            <a:endParaRPr lang="en-US" dirty="0"/>
          </a:p>
          <a:p>
            <a:pPr>
              <a:buNone/>
            </a:pPr>
            <a:endParaRPr lang="en-US" dirty="0"/>
          </a:p>
          <a:p>
            <a:endParaRPr lang="en-US" dirty="0"/>
          </a:p>
        </p:txBody>
      </p:sp>
      <p:sp>
        <p:nvSpPr>
          <p:cNvPr id="5" name="Slide Number Placeholder 4"/>
          <p:cNvSpPr>
            <a:spLocks noGrp="1"/>
          </p:cNvSpPr>
          <p:nvPr>
            <p:ph type="sldNum" sz="quarter" idx="15"/>
          </p:nvPr>
        </p:nvSpPr>
        <p:spPr/>
        <p:txBody>
          <a:bodyPr/>
          <a:lstStyle/>
          <a:p>
            <a:fld id="{B6F15528-21DE-4FAA-801E-634DDDAF4B2B}" type="slidenum">
              <a:rPr lang="en-US" smtClean="0"/>
              <a:pPr/>
              <a:t>42</a:t>
            </a:fld>
            <a:endParaRPr lang="en-US"/>
          </a:p>
        </p:txBody>
      </p:sp>
      <p:sp>
        <p:nvSpPr>
          <p:cNvPr id="4" name="Footer Placeholder 3"/>
          <p:cNvSpPr>
            <a:spLocks noGrp="1"/>
          </p:cNvSpPr>
          <p:nvPr>
            <p:ph type="ftr" sz="quarter" idx="16"/>
          </p:nvPr>
        </p:nvSpPr>
        <p:spPr/>
        <p:txBody>
          <a:bodyPr/>
          <a:lstStyle/>
          <a:p>
            <a:r>
              <a:rPr lang="en-US" smtClean="0"/>
              <a:t>S.Kllapi</a:t>
            </a:r>
            <a:endParaRPr lang="en-US"/>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lvl="0"/>
            <a:r>
              <a:rPr lang="sq-AL" dirty="0"/>
              <a:t>Neni 322</a:t>
            </a:r>
            <a:r>
              <a:rPr lang="en-US" dirty="0"/>
              <a:t> I </a:t>
            </a:r>
            <a:r>
              <a:rPr lang="en-US" dirty="0" err="1"/>
              <a:t>K.P.Italian</a:t>
            </a:r>
            <a:r>
              <a:rPr lang="en-US" dirty="0"/>
              <a:t/>
            </a:r>
            <a:br>
              <a:rPr lang="en-US" dirty="0"/>
            </a:br>
            <a:r>
              <a:rPr lang="sq-AL" b="1" dirty="0"/>
              <a:t> “</a:t>
            </a:r>
            <a:r>
              <a:rPr lang="sq-AL" b="1" i="1" dirty="0"/>
              <a:t>Shty</a:t>
            </a:r>
            <a:r>
              <a:rPr lang="en-US" b="1" i="1" dirty="0"/>
              <a:t>r</a:t>
            </a:r>
            <a:r>
              <a:rPr lang="sq-AL" b="1" i="1" dirty="0"/>
              <a:t>ja në korrupsion</a:t>
            </a:r>
            <a:r>
              <a:rPr lang="sq-AL" b="1" dirty="0"/>
              <a:t>”</a:t>
            </a:r>
            <a:endParaRPr lang="en-US" dirty="0"/>
          </a:p>
        </p:txBody>
      </p:sp>
      <p:sp>
        <p:nvSpPr>
          <p:cNvPr id="3" name="Content Placeholder 2"/>
          <p:cNvSpPr>
            <a:spLocks noGrp="1"/>
          </p:cNvSpPr>
          <p:nvPr>
            <p:ph sz="quarter" idx="1"/>
          </p:nvPr>
        </p:nvSpPr>
        <p:spPr/>
        <p:txBody>
          <a:bodyPr>
            <a:normAutofit/>
          </a:bodyPr>
          <a:lstStyle/>
          <a:p>
            <a:r>
              <a:rPr lang="sq-AL" dirty="0"/>
              <a:t>“</a:t>
            </a:r>
            <a:r>
              <a:rPr lang="sq-AL" i="1" dirty="0"/>
              <a:t>Kushdo që ofron ose premton para ose të mira të tjera që nuk i takojnë një funksionari publik ose një të ngarkuari me shërbim publik, për ushtrimin e funksioneve ose pushteteve të tij, </a:t>
            </a:r>
            <a:r>
              <a:rPr lang="sq-AL" b="1" i="1" dirty="0"/>
              <a:t>nëse oferta ose premtimi nuk pranohen,…</a:t>
            </a:r>
            <a:r>
              <a:rPr lang="sq-AL" i="1" dirty="0"/>
              <a:t>.</a:t>
            </a:r>
            <a:endParaRPr lang="en-US" dirty="0"/>
          </a:p>
          <a:p>
            <a:r>
              <a:rPr lang="sq-AL" i="1" dirty="0"/>
              <a:t>Nëse oferta ose premtimi bëhen për të shtyrë një funksionar publik ose një të ngarkuar me shërbim publik të mos kryejë ose vonojë një veprim që ka për detyrë ose të bëjë një veprim në kundërshtim me detyrat e tij, fajtori dënohet, </a:t>
            </a:r>
            <a:r>
              <a:rPr lang="sq-AL" b="1" i="1" dirty="0"/>
              <a:t>nëse oferta dhe premtimi nuk janë pranuar</a:t>
            </a:r>
            <a:r>
              <a:rPr lang="sq-AL" i="1" dirty="0"/>
              <a:t>, ….</a:t>
            </a:r>
            <a:endParaRPr lang="en-US" dirty="0"/>
          </a:p>
          <a:p>
            <a:pPr>
              <a:buNone/>
            </a:pPr>
            <a:endParaRPr lang="en-US" dirty="0"/>
          </a:p>
          <a:p>
            <a:endParaRPr lang="en-US" dirty="0"/>
          </a:p>
        </p:txBody>
      </p:sp>
      <p:sp>
        <p:nvSpPr>
          <p:cNvPr id="5" name="Slide Number Placeholder 4"/>
          <p:cNvSpPr>
            <a:spLocks noGrp="1"/>
          </p:cNvSpPr>
          <p:nvPr>
            <p:ph type="sldNum" sz="quarter" idx="15"/>
          </p:nvPr>
        </p:nvSpPr>
        <p:spPr/>
        <p:txBody>
          <a:bodyPr/>
          <a:lstStyle/>
          <a:p>
            <a:fld id="{B6F15528-21DE-4FAA-801E-634DDDAF4B2B}" type="slidenum">
              <a:rPr lang="en-US" smtClean="0"/>
              <a:pPr/>
              <a:t>43</a:t>
            </a:fld>
            <a:endParaRPr lang="en-US"/>
          </a:p>
        </p:txBody>
      </p:sp>
      <p:sp>
        <p:nvSpPr>
          <p:cNvPr id="4" name="Footer Placeholder 3"/>
          <p:cNvSpPr>
            <a:spLocks noGrp="1"/>
          </p:cNvSpPr>
          <p:nvPr>
            <p:ph type="ftr" sz="quarter" idx="16"/>
          </p:nvPr>
        </p:nvSpPr>
        <p:spPr/>
        <p:txBody>
          <a:bodyPr/>
          <a:lstStyle/>
          <a:p>
            <a:r>
              <a:rPr lang="en-US" smtClean="0"/>
              <a:t>S.Kllapi</a:t>
            </a:r>
            <a:endParaRPr lang="en-US"/>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lvl="0"/>
            <a:r>
              <a:rPr lang="sq-AL" b="1" i="1" dirty="0"/>
              <a:t>Korrupsioni në sektorin privat</a:t>
            </a:r>
            <a:endParaRPr lang="en-US" dirty="0"/>
          </a:p>
        </p:txBody>
      </p:sp>
      <p:sp>
        <p:nvSpPr>
          <p:cNvPr id="3" name="Content Placeholder 2"/>
          <p:cNvSpPr>
            <a:spLocks noGrp="1"/>
          </p:cNvSpPr>
          <p:nvPr>
            <p:ph sz="quarter" idx="1"/>
          </p:nvPr>
        </p:nvSpPr>
        <p:spPr>
          <a:xfrm>
            <a:off x="457200" y="1600200"/>
            <a:ext cx="8001000" cy="5029200"/>
          </a:xfrm>
        </p:spPr>
        <p:txBody>
          <a:bodyPr>
            <a:normAutofit fontScale="70000" lnSpcReduction="20000"/>
          </a:bodyPr>
          <a:lstStyle/>
          <a:p>
            <a:r>
              <a:rPr lang="sq-AL" b="1" i="1" dirty="0"/>
              <a:t>Vendimi nr. 679 datë 30.04.2012 i Gjykatës së Rrethit Gjyqësor Tiranë</a:t>
            </a:r>
            <a:endParaRPr lang="en-US" dirty="0"/>
          </a:p>
          <a:p>
            <a:pPr algn="just"/>
            <a:r>
              <a:rPr lang="sq-AL" dirty="0"/>
              <a:t>E pandehura </a:t>
            </a:r>
            <a:r>
              <a:rPr lang="sq-AL" dirty="0" smtClean="0"/>
              <a:t>B</a:t>
            </a:r>
            <a:r>
              <a:rPr lang="en-US" dirty="0" smtClean="0"/>
              <a:t>.</a:t>
            </a:r>
            <a:r>
              <a:rPr lang="sq-AL" dirty="0" smtClean="0"/>
              <a:t>M</a:t>
            </a:r>
            <a:r>
              <a:rPr lang="en-US" dirty="0" smtClean="0"/>
              <a:t>.</a:t>
            </a:r>
            <a:r>
              <a:rPr lang="sq-AL" dirty="0" smtClean="0"/>
              <a:t> </a:t>
            </a:r>
            <a:r>
              <a:rPr lang="sq-AL" dirty="0"/>
              <a:t>ka qene punonjese e Bankes Pro Credit ne periudhen 19.05.2003 – 23.01.2006, me detyre si analiste kredie ne deget e Tiranes.</a:t>
            </a:r>
            <a:endParaRPr lang="en-US" dirty="0"/>
          </a:p>
          <a:p>
            <a:pPr algn="just"/>
            <a:r>
              <a:rPr lang="sq-AL" dirty="0"/>
              <a:t> Shtetasi </a:t>
            </a:r>
            <a:r>
              <a:rPr lang="sq-AL" dirty="0" smtClean="0"/>
              <a:t>A</a:t>
            </a:r>
            <a:r>
              <a:rPr lang="en-US" dirty="0" smtClean="0"/>
              <a:t>.</a:t>
            </a:r>
            <a:r>
              <a:rPr lang="sq-AL" dirty="0" smtClean="0"/>
              <a:t>A</a:t>
            </a:r>
            <a:r>
              <a:rPr lang="en-US" dirty="0" smtClean="0"/>
              <a:t>.</a:t>
            </a:r>
            <a:r>
              <a:rPr lang="sq-AL" dirty="0" smtClean="0"/>
              <a:t> </a:t>
            </a:r>
            <a:r>
              <a:rPr lang="sq-AL" dirty="0"/>
              <a:t>në datë 14.05.2005 ka aplikuar me një kërkesë për kredi biznesi në Degën e Pro Credit Bank - Tiranë, me objekt ”blerje paisje për aktivitetin e  zdrukthtarisë”.  Shuma e kërkuar ka qenë 1.800.000 lekë dhe afati i shlyerjes 36 - 40 muaj. </a:t>
            </a:r>
            <a:endParaRPr lang="en-US" dirty="0"/>
          </a:p>
          <a:p>
            <a:r>
              <a:rPr lang="sq-AL" dirty="0"/>
              <a:t> </a:t>
            </a:r>
            <a:r>
              <a:rPr lang="en-US" dirty="0"/>
              <a:t>N</a:t>
            </a:r>
            <a:r>
              <a:rPr lang="sq-AL" dirty="0"/>
              <a:t>johjen e klientit me bankën e ka realizuar shtetasi </a:t>
            </a:r>
            <a:r>
              <a:rPr lang="sq-AL" dirty="0" smtClean="0"/>
              <a:t>P</a:t>
            </a:r>
            <a:r>
              <a:rPr lang="en-US" dirty="0" smtClean="0"/>
              <a:t>.</a:t>
            </a:r>
            <a:r>
              <a:rPr lang="sq-AL" dirty="0" smtClean="0"/>
              <a:t>T</a:t>
            </a:r>
            <a:r>
              <a:rPr lang="en-US" dirty="0" smtClean="0"/>
              <a:t>.</a:t>
            </a:r>
            <a:r>
              <a:rPr lang="sq-AL" dirty="0" smtClean="0"/>
              <a:t>, </a:t>
            </a:r>
            <a:r>
              <a:rPr lang="sq-AL" dirty="0"/>
              <a:t>daja i </a:t>
            </a:r>
            <a:r>
              <a:rPr lang="sq-AL" dirty="0" smtClean="0"/>
              <a:t>A</a:t>
            </a:r>
            <a:r>
              <a:rPr lang="en-US" dirty="0" smtClean="0"/>
              <a:t>.</a:t>
            </a:r>
            <a:r>
              <a:rPr lang="sq-AL" dirty="0" smtClean="0"/>
              <a:t>A</a:t>
            </a:r>
            <a:r>
              <a:rPr lang="sq-AL" dirty="0"/>
              <a:t>. </a:t>
            </a:r>
            <a:endParaRPr lang="en-US" dirty="0"/>
          </a:p>
          <a:p>
            <a:pPr algn="just"/>
            <a:r>
              <a:rPr lang="sq-AL" dirty="0"/>
              <a:t> Kjo praktikë është ndjekur nga analistja e kredisë, e pandehura </a:t>
            </a:r>
            <a:r>
              <a:rPr lang="sq-AL" dirty="0" smtClean="0"/>
              <a:t>B</a:t>
            </a:r>
            <a:r>
              <a:rPr lang="en-US" dirty="0" smtClean="0"/>
              <a:t>.</a:t>
            </a:r>
            <a:r>
              <a:rPr lang="sq-AL" dirty="0" smtClean="0"/>
              <a:t>M</a:t>
            </a:r>
            <a:r>
              <a:rPr lang="sq-AL" dirty="0"/>
              <a:t>, e cila ka vizituar biznesin, ka administruar e përgatitur dokumentacionin përkatës dhe ka propozuar miratimin e saj. Propozimi ka qenë për shumën e 1.300.000 lekëve dhe është paraqitur në komitetin e kredisë. </a:t>
            </a:r>
            <a:r>
              <a:rPr lang="en-US" dirty="0"/>
              <a:t>K</a:t>
            </a:r>
            <a:r>
              <a:rPr lang="sq-AL" dirty="0"/>
              <a:t>redia është aprovuar dhe në vijim, është lidhur </a:t>
            </a:r>
            <a:r>
              <a:rPr lang="en-US" dirty="0" err="1" smtClean="0"/>
              <a:t>kontrata</a:t>
            </a:r>
            <a:r>
              <a:rPr lang="en-US" dirty="0" smtClean="0"/>
              <a:t> </a:t>
            </a:r>
            <a:r>
              <a:rPr lang="sq-AL" dirty="0" smtClean="0"/>
              <a:t>para </a:t>
            </a:r>
            <a:r>
              <a:rPr lang="sq-AL" dirty="0"/>
              <a:t>noteres. </a:t>
            </a:r>
            <a:endParaRPr lang="en-US" dirty="0"/>
          </a:p>
          <a:p>
            <a:pPr algn="just"/>
            <a:r>
              <a:rPr lang="sq-AL" dirty="0"/>
              <a:t> Në praktikën e dokumentacionit të kredisë, ndër të tjera, bëjnë pjesë ditarë të xhiros mujore të plotësuar me </a:t>
            </a:r>
            <a:r>
              <a:rPr lang="sq-AL" dirty="0" smtClean="0"/>
              <a:t>dorëshkrim</a:t>
            </a:r>
            <a:r>
              <a:rPr lang="en-US" dirty="0" smtClean="0"/>
              <a:t>,</a:t>
            </a:r>
            <a:r>
              <a:rPr lang="sq-AL" dirty="0" smtClean="0"/>
              <a:t> </a:t>
            </a:r>
            <a:r>
              <a:rPr lang="sq-AL" dirty="0"/>
              <a:t>dhe kopja e çertifikatës së regjistrimit në </a:t>
            </a:r>
            <a:r>
              <a:rPr lang="sq-AL" b="1" dirty="0"/>
              <a:t>organin tatimor Krujë,</a:t>
            </a:r>
            <a:r>
              <a:rPr lang="sq-AL" dirty="0"/>
              <a:t> me nr. NIPT 0332174981 e me nr. serial 0023432. Çertifikata ka një vulë rrethore, në emër  të  </a:t>
            </a:r>
            <a:r>
              <a:rPr lang="sq-AL" b="1" dirty="0"/>
              <a:t>Degës së Tatimeve Tiranë</a:t>
            </a:r>
            <a:r>
              <a:rPr lang="sq-AL" dirty="0"/>
              <a:t>, e cila është e ndërprerë tek pjesa e fotos së shtetasit AA. Ky dokument lehtesisht mund te konstatohej si i fallsifikuar.</a:t>
            </a:r>
            <a:endParaRPr lang="en-US" dirty="0"/>
          </a:p>
          <a:p>
            <a:endParaRPr lang="en-US" dirty="0"/>
          </a:p>
          <a:p>
            <a:endParaRPr lang="en-US" dirty="0"/>
          </a:p>
        </p:txBody>
      </p:sp>
      <p:sp>
        <p:nvSpPr>
          <p:cNvPr id="5" name="Slide Number Placeholder 4"/>
          <p:cNvSpPr>
            <a:spLocks noGrp="1"/>
          </p:cNvSpPr>
          <p:nvPr>
            <p:ph type="sldNum" sz="quarter" idx="15"/>
          </p:nvPr>
        </p:nvSpPr>
        <p:spPr/>
        <p:txBody>
          <a:bodyPr/>
          <a:lstStyle/>
          <a:p>
            <a:fld id="{B6F15528-21DE-4FAA-801E-634DDDAF4B2B}" type="slidenum">
              <a:rPr lang="en-US" smtClean="0"/>
              <a:pPr/>
              <a:t>44</a:t>
            </a:fld>
            <a:endParaRPr lang="en-US"/>
          </a:p>
        </p:txBody>
      </p:sp>
      <p:sp>
        <p:nvSpPr>
          <p:cNvPr id="4" name="Footer Placeholder 3"/>
          <p:cNvSpPr>
            <a:spLocks noGrp="1"/>
          </p:cNvSpPr>
          <p:nvPr>
            <p:ph type="ftr" sz="quarter" idx="16"/>
          </p:nvPr>
        </p:nvSpPr>
        <p:spPr/>
        <p:txBody>
          <a:bodyPr/>
          <a:lstStyle/>
          <a:p>
            <a:r>
              <a:rPr lang="en-US" dirty="0" err="1" smtClean="0"/>
              <a:t>S.Kllapi</a:t>
            </a:r>
            <a:endParaRPr lang="en-US" dirty="0"/>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lvl="0"/>
            <a:r>
              <a:rPr lang="sq-AL" b="1" i="1" dirty="0"/>
              <a:t>Korrupsioni në sektorin privat</a:t>
            </a:r>
            <a:endParaRPr lang="en-US" dirty="0"/>
          </a:p>
        </p:txBody>
      </p:sp>
      <p:sp>
        <p:nvSpPr>
          <p:cNvPr id="3" name="Content Placeholder 2"/>
          <p:cNvSpPr>
            <a:spLocks noGrp="1"/>
          </p:cNvSpPr>
          <p:nvPr>
            <p:ph sz="quarter" idx="1"/>
          </p:nvPr>
        </p:nvSpPr>
        <p:spPr>
          <a:xfrm>
            <a:off x="457200" y="1600200"/>
            <a:ext cx="8001000" cy="5029200"/>
          </a:xfrm>
        </p:spPr>
        <p:txBody>
          <a:bodyPr>
            <a:normAutofit fontScale="77500" lnSpcReduction="20000"/>
          </a:bodyPr>
          <a:lstStyle/>
          <a:p>
            <a:r>
              <a:rPr lang="sq-AL" b="1" i="1" dirty="0"/>
              <a:t>Vendimi nr. 679 datë 30.04.2012 i Gjykatës së Rrethit Gjyqësor Tiranë</a:t>
            </a:r>
            <a:endParaRPr lang="en-US" dirty="0"/>
          </a:p>
          <a:p>
            <a:pPr algn="just"/>
            <a:r>
              <a:rPr lang="en-US" dirty="0"/>
              <a:t>S</a:t>
            </a:r>
            <a:r>
              <a:rPr lang="sq-AL" dirty="0"/>
              <a:t>htetasi </a:t>
            </a:r>
            <a:r>
              <a:rPr lang="sq-AL" b="1" dirty="0" smtClean="0"/>
              <a:t>A</a:t>
            </a:r>
            <a:r>
              <a:rPr lang="en-US" b="1" dirty="0" smtClean="0"/>
              <a:t>.</a:t>
            </a:r>
            <a:r>
              <a:rPr lang="sq-AL" b="1" dirty="0" smtClean="0"/>
              <a:t>A</a:t>
            </a:r>
            <a:r>
              <a:rPr lang="en-US" b="1" dirty="0" smtClean="0"/>
              <a:t>.</a:t>
            </a:r>
            <a:r>
              <a:rPr lang="sq-AL" dirty="0" smtClean="0"/>
              <a:t>, </a:t>
            </a:r>
            <a:r>
              <a:rPr lang="sq-AL" dirty="0"/>
              <a:t>ka deklaruar se: </a:t>
            </a:r>
            <a:r>
              <a:rPr lang="sq-AL" i="1" dirty="0"/>
              <a:t>nuk ka qenë në dijeni për përfshirjen në dosjen e kredisë të çertifikatës së mësipërme dhe fletëve të ditarëve mujore. </a:t>
            </a:r>
            <a:r>
              <a:rPr lang="sq-AL" dirty="0"/>
              <a:t>Ai </a:t>
            </a:r>
            <a:r>
              <a:rPr lang="en-US" dirty="0"/>
              <a:t>…</a:t>
            </a:r>
            <a:r>
              <a:rPr lang="sq-AL" i="1" dirty="0"/>
              <a:t>nuk mbante ditarë</a:t>
            </a:r>
            <a:r>
              <a:rPr lang="en-US" i="1" dirty="0"/>
              <a:t>…</a:t>
            </a:r>
            <a:r>
              <a:rPr lang="sq-AL" i="1" dirty="0"/>
              <a:t>. Me perpilimin e ketyre dokumenteve eshte marre i pandehuri </a:t>
            </a:r>
            <a:r>
              <a:rPr lang="sq-AL" i="1" dirty="0" smtClean="0"/>
              <a:t>E</a:t>
            </a:r>
            <a:r>
              <a:rPr lang="en-US" i="1" dirty="0" smtClean="0"/>
              <a:t>.</a:t>
            </a:r>
            <a:r>
              <a:rPr lang="sq-AL" i="1" dirty="0" smtClean="0"/>
              <a:t>Gj</a:t>
            </a:r>
            <a:r>
              <a:rPr lang="sq-AL" i="1" dirty="0"/>
              <a:t>. Shtetasi </a:t>
            </a:r>
            <a:r>
              <a:rPr lang="sq-AL" i="1" dirty="0" smtClean="0"/>
              <a:t>A</a:t>
            </a:r>
            <a:r>
              <a:rPr lang="en-US" i="1" dirty="0" smtClean="0"/>
              <a:t>.</a:t>
            </a:r>
            <a:r>
              <a:rPr lang="sq-AL" i="1" dirty="0" smtClean="0"/>
              <a:t>A</a:t>
            </a:r>
            <a:r>
              <a:rPr lang="en-US" i="1" dirty="0" smtClean="0"/>
              <a:t>.</a:t>
            </a:r>
            <a:r>
              <a:rPr lang="sq-AL" i="1" dirty="0" smtClean="0"/>
              <a:t> </a:t>
            </a:r>
            <a:r>
              <a:rPr lang="sq-AL" i="1" dirty="0"/>
              <a:t>ishte interesuar dhe me pare per te marre kredi ne nje filial te kesaj banke ne Durres, por nuk ishte realizuar per shkak te mungeses se dokumentacionit. </a:t>
            </a:r>
            <a:endParaRPr lang="en-US" dirty="0"/>
          </a:p>
          <a:p>
            <a:pPr lvl="0"/>
            <a:r>
              <a:rPr lang="sq-AL" dirty="0"/>
              <a:t>ka qenë</a:t>
            </a:r>
            <a:r>
              <a:rPr lang="sq-AL" i="1" dirty="0"/>
              <a:t> </a:t>
            </a:r>
            <a:r>
              <a:rPr lang="sq-AL" dirty="0"/>
              <a:t>ky i pandehur qe me punonjesen e bankës, te pandehuren </a:t>
            </a:r>
            <a:r>
              <a:rPr lang="sq-AL" dirty="0" smtClean="0"/>
              <a:t>B</a:t>
            </a:r>
            <a:r>
              <a:rPr lang="en-US" dirty="0" smtClean="0"/>
              <a:t>.</a:t>
            </a:r>
            <a:r>
              <a:rPr lang="sq-AL" dirty="0" smtClean="0"/>
              <a:t>M</a:t>
            </a:r>
            <a:r>
              <a:rPr lang="en-US" dirty="0" smtClean="0"/>
              <a:t>.</a:t>
            </a:r>
            <a:r>
              <a:rPr lang="sq-AL" dirty="0" smtClean="0"/>
              <a:t>, </a:t>
            </a:r>
            <a:r>
              <a:rPr lang="sq-AL" dirty="0"/>
              <a:t>që i kanë shkuar tek Zdruktharia - Fushë Krujë (Aty </a:t>
            </a:r>
            <a:r>
              <a:rPr lang="sq-AL" dirty="0" smtClean="0"/>
              <a:t>B</a:t>
            </a:r>
            <a:r>
              <a:rPr lang="en-US" dirty="0" smtClean="0"/>
              <a:t>.</a:t>
            </a:r>
            <a:r>
              <a:rPr lang="sq-AL" dirty="0" smtClean="0"/>
              <a:t>M</a:t>
            </a:r>
            <a:r>
              <a:rPr lang="en-US" dirty="0" smtClean="0"/>
              <a:t>.</a:t>
            </a:r>
            <a:r>
              <a:rPr lang="sq-AL" dirty="0" smtClean="0"/>
              <a:t> </a:t>
            </a:r>
            <a:r>
              <a:rPr lang="sq-AL" dirty="0"/>
              <a:t>ka mbajtur disa shënime mbi paisjet që ndodheshin në të).</a:t>
            </a:r>
            <a:endParaRPr lang="en-US" dirty="0"/>
          </a:p>
          <a:p>
            <a:pPr lvl="0"/>
            <a:r>
              <a:rPr lang="sq-AL" dirty="0"/>
              <a:t>ka qenë i pandehuri </a:t>
            </a:r>
            <a:r>
              <a:rPr lang="sq-AL" dirty="0" smtClean="0"/>
              <a:t>E</a:t>
            </a:r>
            <a:r>
              <a:rPr lang="en-US" dirty="0" smtClean="0"/>
              <a:t>.</a:t>
            </a:r>
            <a:r>
              <a:rPr lang="sq-AL" dirty="0" smtClean="0"/>
              <a:t>GJ</a:t>
            </a:r>
            <a:r>
              <a:rPr lang="en-US" dirty="0" smtClean="0"/>
              <a:t>.</a:t>
            </a:r>
            <a:r>
              <a:rPr lang="sq-AL" dirty="0" smtClean="0"/>
              <a:t> </a:t>
            </a:r>
            <a:r>
              <a:rPr lang="sq-AL" dirty="0"/>
              <a:t>që i ka njoftuar për miratimin e kredisë;</a:t>
            </a:r>
            <a:endParaRPr lang="en-US" dirty="0"/>
          </a:p>
          <a:p>
            <a:pPr lvl="0"/>
            <a:r>
              <a:rPr lang="sq-AL" dirty="0"/>
              <a:t>ka qenë i pandehuri </a:t>
            </a:r>
            <a:r>
              <a:rPr lang="sq-AL" dirty="0" smtClean="0"/>
              <a:t>E</a:t>
            </a:r>
            <a:r>
              <a:rPr lang="en-US" dirty="0" smtClean="0"/>
              <a:t>.</a:t>
            </a:r>
            <a:r>
              <a:rPr lang="sq-AL" dirty="0" smtClean="0"/>
              <a:t>GJ</a:t>
            </a:r>
            <a:r>
              <a:rPr lang="en-US" dirty="0" smtClean="0"/>
              <a:t>.</a:t>
            </a:r>
            <a:r>
              <a:rPr lang="sq-AL" dirty="0" smtClean="0"/>
              <a:t> </a:t>
            </a:r>
            <a:r>
              <a:rPr lang="sq-AL" dirty="0"/>
              <a:t>që i ka udhëzuar për bllokimin e pronës të vendosur si garanci;</a:t>
            </a:r>
            <a:endParaRPr lang="en-US" dirty="0"/>
          </a:p>
          <a:p>
            <a:pPr lvl="0" algn="just"/>
            <a:r>
              <a:rPr lang="sq-AL" dirty="0"/>
              <a:t>ka qenë po ky shtetas që i ka </a:t>
            </a:r>
            <a:r>
              <a:rPr lang="sq-AL" dirty="0" smtClean="0"/>
              <a:t>njof</a:t>
            </a:r>
            <a:r>
              <a:rPr lang="en-US" dirty="0" smtClean="0"/>
              <a:t>t</a:t>
            </a:r>
            <a:r>
              <a:rPr lang="sq-AL" dirty="0" smtClean="0"/>
              <a:t>uar </a:t>
            </a:r>
            <a:r>
              <a:rPr lang="sq-AL" dirty="0"/>
              <a:t>për ditën kur do të dispursohej kredia. Per nxjerrjen e kredise </a:t>
            </a:r>
            <a:r>
              <a:rPr lang="sq-AL" dirty="0" smtClean="0"/>
              <a:t>E</a:t>
            </a:r>
            <a:r>
              <a:rPr lang="en-US" dirty="0" smtClean="0"/>
              <a:t>.</a:t>
            </a:r>
            <a:r>
              <a:rPr lang="sq-AL" dirty="0" smtClean="0"/>
              <a:t>GJ</a:t>
            </a:r>
            <a:r>
              <a:rPr lang="en-US" dirty="0" smtClean="0"/>
              <a:t>.</a:t>
            </a:r>
            <a:r>
              <a:rPr lang="sq-AL" dirty="0" smtClean="0"/>
              <a:t> </a:t>
            </a:r>
            <a:r>
              <a:rPr lang="sq-AL" dirty="0"/>
              <a:t>u ka </a:t>
            </a:r>
            <a:r>
              <a:rPr lang="sq-AL" b="1" dirty="0"/>
              <a:t>kerkuar 150.000 leke,</a:t>
            </a:r>
            <a:r>
              <a:rPr lang="sq-AL" dirty="0"/>
              <a:t> te cilat ia ka dhene ne momentin e terheqjes se shumes nga </a:t>
            </a:r>
            <a:r>
              <a:rPr lang="sq-AL" dirty="0" smtClean="0"/>
              <a:t>banka</a:t>
            </a:r>
            <a:r>
              <a:rPr lang="en-US" dirty="0" smtClean="0"/>
              <a:t>.</a:t>
            </a:r>
            <a:endParaRPr lang="en-US" dirty="0"/>
          </a:p>
          <a:p>
            <a:endParaRPr lang="en-US" dirty="0"/>
          </a:p>
          <a:p>
            <a:endParaRPr lang="en-US" dirty="0"/>
          </a:p>
        </p:txBody>
      </p:sp>
      <p:sp>
        <p:nvSpPr>
          <p:cNvPr id="5" name="Slide Number Placeholder 4"/>
          <p:cNvSpPr>
            <a:spLocks noGrp="1"/>
          </p:cNvSpPr>
          <p:nvPr>
            <p:ph type="sldNum" sz="quarter" idx="15"/>
          </p:nvPr>
        </p:nvSpPr>
        <p:spPr/>
        <p:txBody>
          <a:bodyPr/>
          <a:lstStyle/>
          <a:p>
            <a:fld id="{B6F15528-21DE-4FAA-801E-634DDDAF4B2B}" type="slidenum">
              <a:rPr lang="en-US" smtClean="0"/>
              <a:pPr/>
              <a:t>45</a:t>
            </a:fld>
            <a:endParaRPr lang="en-US"/>
          </a:p>
        </p:txBody>
      </p:sp>
      <p:sp>
        <p:nvSpPr>
          <p:cNvPr id="4" name="Footer Placeholder 3"/>
          <p:cNvSpPr>
            <a:spLocks noGrp="1"/>
          </p:cNvSpPr>
          <p:nvPr>
            <p:ph type="ftr" sz="quarter" idx="16"/>
          </p:nvPr>
        </p:nvSpPr>
        <p:spPr/>
        <p:txBody>
          <a:bodyPr/>
          <a:lstStyle/>
          <a:p>
            <a:r>
              <a:rPr lang="en-US" smtClean="0"/>
              <a:t>S.Kllapi</a:t>
            </a:r>
            <a:endParaRPr lang="en-US"/>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lvl="0"/>
            <a:r>
              <a:rPr lang="sq-AL" b="1" i="1" dirty="0"/>
              <a:t>Korrupsioni në sektorin privat</a:t>
            </a:r>
            <a:endParaRPr lang="en-US" dirty="0"/>
          </a:p>
        </p:txBody>
      </p:sp>
      <p:sp>
        <p:nvSpPr>
          <p:cNvPr id="3" name="Content Placeholder 2"/>
          <p:cNvSpPr>
            <a:spLocks noGrp="1"/>
          </p:cNvSpPr>
          <p:nvPr>
            <p:ph sz="quarter" idx="1"/>
          </p:nvPr>
        </p:nvSpPr>
        <p:spPr>
          <a:xfrm>
            <a:off x="457200" y="1600200"/>
            <a:ext cx="8001000" cy="5029200"/>
          </a:xfrm>
        </p:spPr>
        <p:txBody>
          <a:bodyPr>
            <a:normAutofit/>
          </a:bodyPr>
          <a:lstStyle/>
          <a:p>
            <a:r>
              <a:rPr lang="en-US" b="1" i="1" dirty="0" err="1"/>
              <a:t>Veçoria</a:t>
            </a:r>
            <a:r>
              <a:rPr lang="en-US" b="1" i="1" dirty="0"/>
              <a:t> me </a:t>
            </a:r>
            <a:r>
              <a:rPr lang="en-US" b="1" i="1" dirty="0" err="1"/>
              <a:t>korrupsionin</a:t>
            </a:r>
            <a:r>
              <a:rPr lang="en-US" b="1" i="1" dirty="0"/>
              <a:t> e </a:t>
            </a:r>
            <a:r>
              <a:rPr lang="en-US" b="1" i="1" dirty="0" err="1"/>
              <a:t>funksionarit</a:t>
            </a:r>
            <a:r>
              <a:rPr lang="en-US" b="1" i="1" dirty="0"/>
              <a:t> </a:t>
            </a:r>
            <a:r>
              <a:rPr lang="en-US" b="1" i="1" dirty="0" err="1"/>
              <a:t>publik</a:t>
            </a:r>
            <a:endParaRPr lang="en-US" b="1" i="1" dirty="0"/>
          </a:p>
          <a:p>
            <a:r>
              <a:rPr lang="en-US" b="1" i="1" dirty="0" err="1"/>
              <a:t>Duhet</a:t>
            </a:r>
            <a:r>
              <a:rPr lang="en-US" b="1" i="1" dirty="0"/>
              <a:t> </a:t>
            </a:r>
            <a:r>
              <a:rPr lang="en-US" b="1" i="1" dirty="0" err="1"/>
              <a:t>që</a:t>
            </a:r>
            <a:r>
              <a:rPr lang="en-US" b="1" i="1" dirty="0"/>
              <a:t> </a:t>
            </a:r>
            <a:r>
              <a:rPr lang="en-US" b="1" i="1" dirty="0" err="1"/>
              <a:t>sjellja</a:t>
            </a:r>
            <a:r>
              <a:rPr lang="en-US" b="1" i="1" dirty="0"/>
              <a:t> </a:t>
            </a:r>
            <a:r>
              <a:rPr lang="en-US" b="1" i="1" dirty="0" err="1"/>
              <a:t>të</a:t>
            </a:r>
            <a:r>
              <a:rPr lang="en-US" b="1" i="1" dirty="0"/>
              <a:t> </a:t>
            </a:r>
            <a:r>
              <a:rPr lang="en-US" b="1" i="1" dirty="0" err="1"/>
              <a:t>jetë</a:t>
            </a:r>
            <a:r>
              <a:rPr lang="en-US" b="1" i="1" dirty="0"/>
              <a:t> </a:t>
            </a:r>
            <a:r>
              <a:rPr lang="en-US" b="1" i="1" dirty="0" err="1"/>
              <a:t>në</a:t>
            </a:r>
            <a:r>
              <a:rPr lang="en-US" b="1" i="1" dirty="0"/>
              <a:t> </a:t>
            </a:r>
            <a:r>
              <a:rPr lang="en-US" b="1" i="1" dirty="0" err="1"/>
              <a:t>kundërshtim</a:t>
            </a:r>
            <a:r>
              <a:rPr lang="en-US" b="1" i="1" dirty="0"/>
              <a:t> me </a:t>
            </a:r>
            <a:r>
              <a:rPr lang="en-US" b="1" i="1" dirty="0" err="1"/>
              <a:t>detyrën</a:t>
            </a:r>
            <a:r>
              <a:rPr lang="en-US" b="1" i="1" dirty="0"/>
              <a:t>. A </a:t>
            </a:r>
            <a:r>
              <a:rPr lang="en-US" b="1" i="1" dirty="0" err="1"/>
              <a:t>konkurron</a:t>
            </a:r>
            <a:r>
              <a:rPr lang="en-US" b="1" i="1" dirty="0"/>
              <a:t> me </a:t>
            </a:r>
            <a:r>
              <a:rPr lang="en-US" b="1" i="1" dirty="0" err="1"/>
              <a:t>nenin</a:t>
            </a:r>
            <a:r>
              <a:rPr lang="en-US" b="1" i="1" dirty="0"/>
              <a:t> 164?</a:t>
            </a:r>
            <a:endParaRPr lang="en-US" dirty="0"/>
          </a:p>
          <a:p>
            <a:pPr lvl="0" algn="just"/>
            <a:r>
              <a:rPr lang="sq-AL" dirty="0"/>
              <a:t>Në korrupsionin në sektorin privat nuk parashikohet ushtrimi i ndikimit të paligjshëm. </a:t>
            </a:r>
            <a:endParaRPr lang="en-US" dirty="0"/>
          </a:p>
          <a:p>
            <a:pPr lvl="0" algn="just"/>
            <a:r>
              <a:rPr lang="en-US" dirty="0" err="1"/>
              <a:t>Subjektet</a:t>
            </a:r>
            <a:r>
              <a:rPr lang="en-US" dirty="0"/>
              <a:t> </a:t>
            </a:r>
            <a:r>
              <a:rPr lang="en-US" dirty="0" err="1"/>
              <a:t>që</a:t>
            </a:r>
            <a:r>
              <a:rPr lang="en-US" dirty="0"/>
              <a:t> </a:t>
            </a:r>
            <a:r>
              <a:rPr lang="en-US" dirty="0" err="1"/>
              <a:t>konsumojnë</a:t>
            </a:r>
            <a:r>
              <a:rPr lang="en-US" dirty="0"/>
              <a:t> </a:t>
            </a:r>
            <a:r>
              <a:rPr lang="en-US" dirty="0" err="1"/>
              <a:t>veprën</a:t>
            </a:r>
            <a:r>
              <a:rPr lang="en-US" dirty="0"/>
              <a:t> </a:t>
            </a:r>
            <a:r>
              <a:rPr lang="en-US" dirty="0" err="1" smtClean="0"/>
              <a:t>penale</a:t>
            </a:r>
            <a:r>
              <a:rPr lang="en-US" dirty="0" smtClean="0"/>
              <a:t>.</a:t>
            </a:r>
            <a:endParaRPr lang="en-US" dirty="0"/>
          </a:p>
          <a:p>
            <a:pPr marL="0" indent="0">
              <a:buNone/>
            </a:pPr>
            <a:endParaRPr lang="en-US" dirty="0"/>
          </a:p>
          <a:p>
            <a:endParaRPr lang="en-US" dirty="0"/>
          </a:p>
        </p:txBody>
      </p:sp>
      <p:sp>
        <p:nvSpPr>
          <p:cNvPr id="5" name="Slide Number Placeholder 4"/>
          <p:cNvSpPr>
            <a:spLocks noGrp="1"/>
          </p:cNvSpPr>
          <p:nvPr>
            <p:ph type="sldNum" sz="quarter" idx="15"/>
          </p:nvPr>
        </p:nvSpPr>
        <p:spPr/>
        <p:txBody>
          <a:bodyPr/>
          <a:lstStyle/>
          <a:p>
            <a:fld id="{B6F15528-21DE-4FAA-801E-634DDDAF4B2B}" type="slidenum">
              <a:rPr lang="en-US" smtClean="0"/>
              <a:pPr/>
              <a:t>46</a:t>
            </a:fld>
            <a:endParaRPr lang="en-US"/>
          </a:p>
        </p:txBody>
      </p:sp>
      <p:sp>
        <p:nvSpPr>
          <p:cNvPr id="4" name="Footer Placeholder 3"/>
          <p:cNvSpPr>
            <a:spLocks noGrp="1"/>
          </p:cNvSpPr>
          <p:nvPr>
            <p:ph type="ftr" sz="quarter" idx="16"/>
          </p:nvPr>
        </p:nvSpPr>
        <p:spPr/>
        <p:txBody>
          <a:bodyPr/>
          <a:lstStyle/>
          <a:p>
            <a:r>
              <a:rPr lang="en-US" smtClean="0"/>
              <a:t>S.Kllapi</a:t>
            </a:r>
            <a:endParaRPr lang="en-US"/>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it-IT" b="1" i="1" dirty="0"/>
              <a:t>Lindja e përgjegjësisë penale të personit juridik</a:t>
            </a:r>
            <a:endParaRPr lang="en-US" dirty="0"/>
          </a:p>
        </p:txBody>
      </p:sp>
      <p:sp>
        <p:nvSpPr>
          <p:cNvPr id="3" name="Content Placeholder 2"/>
          <p:cNvSpPr>
            <a:spLocks noGrp="1"/>
          </p:cNvSpPr>
          <p:nvPr>
            <p:ph sz="quarter" idx="1"/>
          </p:nvPr>
        </p:nvSpPr>
        <p:spPr>
          <a:xfrm>
            <a:off x="457200" y="1600200"/>
            <a:ext cx="8001000" cy="5029200"/>
          </a:xfrm>
        </p:spPr>
        <p:txBody>
          <a:bodyPr>
            <a:normAutofit/>
          </a:bodyPr>
          <a:lstStyle/>
          <a:p>
            <a:pPr lvl="0"/>
            <a:r>
              <a:rPr lang="en-GB" dirty="0"/>
              <a:t>N. 45 </a:t>
            </a:r>
            <a:r>
              <a:rPr lang="en-GB" dirty="0" smtClean="0"/>
              <a:t>i </a:t>
            </a:r>
            <a:r>
              <a:rPr lang="en-GB" dirty="0" err="1"/>
              <a:t>K.Penal</a:t>
            </a:r>
            <a:r>
              <a:rPr lang="en-GB" dirty="0"/>
              <a:t> </a:t>
            </a:r>
            <a:r>
              <a:rPr lang="en-GB" dirty="0" smtClean="0"/>
              <a:t>i </a:t>
            </a:r>
            <a:r>
              <a:rPr lang="en-GB" dirty="0"/>
              <a:t>R. </a:t>
            </a:r>
            <a:r>
              <a:rPr lang="en-GB" dirty="0" err="1"/>
              <a:t>Shqiperise</a:t>
            </a:r>
            <a:r>
              <a:rPr lang="en-GB" dirty="0"/>
              <a:t> </a:t>
            </a:r>
            <a:endParaRPr lang="en-US" dirty="0"/>
          </a:p>
          <a:p>
            <a:pPr algn="just"/>
            <a:r>
              <a:rPr lang="sq-AL" dirty="0"/>
              <a:t>Ligji Nr. 9754, datë 14.6.2007 “</a:t>
            </a:r>
            <a:r>
              <a:rPr lang="sq-AL" i="1" dirty="0"/>
              <a:t>Për përgjegjësinë penale të personave juridikë</a:t>
            </a:r>
            <a:r>
              <a:rPr lang="sq-AL" dirty="0"/>
              <a:t>”</a:t>
            </a:r>
            <a:endParaRPr lang="en-US" dirty="0"/>
          </a:p>
          <a:p>
            <a:pPr algn="just">
              <a:buNone/>
            </a:pPr>
            <a:endParaRPr lang="en-US" dirty="0"/>
          </a:p>
          <a:p>
            <a:pPr algn="just"/>
            <a:r>
              <a:rPr lang="sq-AL" b="1" i="1" dirty="0"/>
              <a:t>Subjekti aktiv që kryen veprën penale</a:t>
            </a:r>
            <a:r>
              <a:rPr lang="en-US" b="1" i="1" dirty="0"/>
              <a:t>:</a:t>
            </a:r>
          </a:p>
          <a:p>
            <a:pPr algn="just">
              <a:buNone/>
            </a:pPr>
            <a:r>
              <a:rPr lang="en-US" b="1" i="1" u="sng" dirty="0"/>
              <a:t>- </a:t>
            </a:r>
            <a:r>
              <a:rPr lang="sq-AL" b="1" i="1" u="sng" dirty="0"/>
              <a:t>organet</a:t>
            </a:r>
            <a:r>
              <a:rPr lang="sq-AL" b="1" i="1" dirty="0"/>
              <a:t> dhe </a:t>
            </a:r>
            <a:r>
              <a:rPr lang="sq-AL" b="1" i="1" u="sng" dirty="0"/>
              <a:t>përfaqësuesit</a:t>
            </a:r>
            <a:endParaRPr lang="en-US" dirty="0"/>
          </a:p>
          <a:p>
            <a:pPr algn="just"/>
            <a:endParaRPr lang="en-US" dirty="0"/>
          </a:p>
          <a:p>
            <a:r>
              <a:rPr lang="sq-AL" b="1" i="1" dirty="0"/>
              <a:t>në emër ose në dobi të tij</a:t>
            </a:r>
            <a:endParaRPr lang="en-US" dirty="0"/>
          </a:p>
          <a:p>
            <a:endParaRPr lang="en-US" dirty="0"/>
          </a:p>
        </p:txBody>
      </p:sp>
      <p:sp>
        <p:nvSpPr>
          <p:cNvPr id="5" name="Slide Number Placeholder 4"/>
          <p:cNvSpPr>
            <a:spLocks noGrp="1"/>
          </p:cNvSpPr>
          <p:nvPr>
            <p:ph type="sldNum" sz="quarter" idx="15"/>
          </p:nvPr>
        </p:nvSpPr>
        <p:spPr/>
        <p:txBody>
          <a:bodyPr/>
          <a:lstStyle/>
          <a:p>
            <a:fld id="{B6F15528-21DE-4FAA-801E-634DDDAF4B2B}" type="slidenum">
              <a:rPr lang="en-US" smtClean="0"/>
              <a:pPr/>
              <a:t>47</a:t>
            </a:fld>
            <a:endParaRPr lang="en-US"/>
          </a:p>
        </p:txBody>
      </p:sp>
      <p:sp>
        <p:nvSpPr>
          <p:cNvPr id="4" name="Footer Placeholder 3"/>
          <p:cNvSpPr>
            <a:spLocks noGrp="1"/>
          </p:cNvSpPr>
          <p:nvPr>
            <p:ph type="ftr" sz="quarter" idx="16"/>
          </p:nvPr>
        </p:nvSpPr>
        <p:spPr/>
        <p:txBody>
          <a:bodyPr/>
          <a:lstStyle/>
          <a:p>
            <a:r>
              <a:rPr lang="en-US" smtClean="0"/>
              <a:t>S.Kllapi</a:t>
            </a:r>
            <a:endParaRPr lang="en-US"/>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D2870E5-5DA9-44DC-9C2A-18BF860BDB9C}"/>
              </a:ext>
            </a:extLst>
          </p:cNvPr>
          <p:cNvSpPr>
            <a:spLocks noGrp="1"/>
          </p:cNvSpPr>
          <p:nvPr>
            <p:ph type="title"/>
          </p:nvPr>
        </p:nvSpPr>
        <p:spPr/>
        <p:txBody>
          <a:bodyPr/>
          <a:lstStyle/>
          <a:p>
            <a:pPr algn="ctr"/>
            <a:r>
              <a:rPr lang="en-GB" dirty="0" err="1"/>
              <a:t>Dobite</a:t>
            </a:r>
            <a:r>
              <a:rPr lang="en-GB" dirty="0"/>
              <a:t> e </a:t>
            </a:r>
            <a:r>
              <a:rPr lang="en-GB" dirty="0" err="1"/>
              <a:t>personit</a:t>
            </a:r>
            <a:r>
              <a:rPr lang="en-GB" dirty="0"/>
              <a:t> </a:t>
            </a:r>
            <a:r>
              <a:rPr lang="en-GB" dirty="0" err="1"/>
              <a:t>juridik</a:t>
            </a:r>
            <a:endParaRPr lang="en-GB" dirty="0"/>
          </a:p>
        </p:txBody>
      </p:sp>
      <p:sp>
        <p:nvSpPr>
          <p:cNvPr id="3" name="Content Placeholder 2">
            <a:extLst>
              <a:ext uri="{FF2B5EF4-FFF2-40B4-BE49-F238E27FC236}">
                <a16:creationId xmlns:a16="http://schemas.microsoft.com/office/drawing/2014/main" xmlns="" id="{2DA23D5D-F81D-42FF-84BA-0C8348D939DE}"/>
              </a:ext>
            </a:extLst>
          </p:cNvPr>
          <p:cNvSpPr>
            <a:spLocks noGrp="1"/>
          </p:cNvSpPr>
          <p:nvPr>
            <p:ph sz="quarter" idx="1"/>
          </p:nvPr>
        </p:nvSpPr>
        <p:spPr/>
        <p:txBody>
          <a:bodyPr>
            <a:normAutofit/>
          </a:bodyPr>
          <a:lstStyle/>
          <a:p>
            <a:pPr algn="just">
              <a:lnSpc>
                <a:spcPct val="107000"/>
              </a:lnSpc>
              <a:spcAft>
                <a:spcPts val="800"/>
              </a:spcAft>
            </a:pPr>
            <a:r>
              <a:rPr lang="sq-AL" sz="1800" dirty="0">
                <a:effectLst/>
                <a:latin typeface="Times New Roman" panose="02020603050405020304" pitchFamily="18" charset="0"/>
                <a:ea typeface="Calibri" panose="020F0502020204030204" pitchFamily="34" charset="0"/>
                <a:cs typeface="Times New Roman" panose="02020603050405020304" pitchFamily="18" charset="0"/>
              </a:rPr>
              <a:t>Gjykata e Apelit Milano, sez. II, vend 25 janar, Pres. Lapertosa, Est. Maiga, ric. Banca Italease S.p.A. </a:t>
            </a:r>
            <a:r>
              <a:rPr lang="sq-AL" sz="1800" b="1" dirty="0">
                <a:effectLst/>
                <a:latin typeface="Times New Roman" panose="02020603050405020304" pitchFamily="18" charset="0"/>
                <a:ea typeface="Calibri" panose="020F0502020204030204" pitchFamily="34" charset="0"/>
                <a:cs typeface="Times New Roman" panose="02020603050405020304" pitchFamily="18" charset="0"/>
              </a:rPr>
              <a:t>Çfarë nënkuptohet me interes apo avantazh për shoqërinë</a:t>
            </a:r>
            <a:r>
              <a:rPr lang="en-GB" sz="1800" b="1" dirty="0">
                <a:effectLst/>
                <a:latin typeface="Times New Roman" panose="02020603050405020304" pitchFamily="18" charset="0"/>
                <a:ea typeface="Calibri" panose="020F0502020204030204" pitchFamily="34" charset="0"/>
                <a:cs typeface="Times New Roman" panose="02020603050405020304" pitchFamily="18" charset="0"/>
              </a:rPr>
              <a:t>?</a:t>
            </a: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sq-AL" sz="1800" dirty="0">
                <a:effectLst/>
                <a:latin typeface="Times New Roman" panose="02020603050405020304" pitchFamily="18" charset="0"/>
                <a:ea typeface="Calibri" panose="020F0502020204030204" pitchFamily="34" charset="0"/>
                <a:cs typeface="Times New Roman" panose="02020603050405020304" pitchFamily="18" charset="0"/>
              </a:rPr>
              <a:t>Gjykata është shprehur se  </a:t>
            </a:r>
            <a:r>
              <a:rPr lang="sq-AL" sz="1800" b="1" dirty="0">
                <a:effectLst/>
                <a:latin typeface="Times New Roman" panose="02020603050405020304" pitchFamily="18" charset="0"/>
                <a:ea typeface="Calibri" panose="020F0502020204030204" pitchFamily="34" charset="0"/>
                <a:cs typeface="Times New Roman" panose="02020603050405020304" pitchFamily="18" charset="0"/>
              </a:rPr>
              <a:t>efektet favorizuese </a:t>
            </a:r>
            <a:r>
              <a:rPr lang="sq-AL" sz="1800" dirty="0">
                <a:effectLst/>
                <a:latin typeface="Times New Roman" panose="02020603050405020304" pitchFamily="18" charset="0"/>
                <a:ea typeface="Calibri" panose="020F0502020204030204" pitchFamily="34" charset="0"/>
                <a:cs typeface="Times New Roman" panose="02020603050405020304" pitchFamily="18" charset="0"/>
              </a:rPr>
              <a:t>që ka pasur shoqëria </a:t>
            </a:r>
            <a:r>
              <a:rPr lang="sq-AL" sz="1800" b="1" dirty="0">
                <a:effectLst/>
                <a:latin typeface="Times New Roman" panose="02020603050405020304" pitchFamily="18" charset="0"/>
                <a:ea typeface="Calibri" panose="020F0502020204030204" pitchFamily="34" charset="0"/>
                <a:cs typeface="Times New Roman" panose="02020603050405020304" pitchFamily="18" charset="0"/>
              </a:rPr>
              <a:t>menjëherë</a:t>
            </a:r>
            <a:r>
              <a:rPr lang="sq-AL" sz="1800" dirty="0">
                <a:effectLst/>
                <a:latin typeface="Times New Roman" panose="02020603050405020304" pitchFamily="18" charset="0"/>
                <a:ea typeface="Calibri" panose="020F0502020204030204" pitchFamily="34" charset="0"/>
                <a:cs typeface="Times New Roman" panose="02020603050405020304" pitchFamily="18" charset="0"/>
              </a:rPr>
              <a:t> pas kryerjes së veprave penale do të quhen </a:t>
            </a:r>
            <a:r>
              <a:rPr lang="sq-AL" sz="1800" b="1" dirty="0">
                <a:effectLst/>
                <a:latin typeface="Times New Roman" panose="02020603050405020304" pitchFamily="18" charset="0"/>
                <a:ea typeface="Calibri" panose="020F0502020204030204" pitchFamily="34" charset="0"/>
                <a:cs typeface="Times New Roman" panose="02020603050405020304" pitchFamily="18" charset="0"/>
              </a:rPr>
              <a:t>në interes</a:t>
            </a:r>
            <a:r>
              <a:rPr lang="sq-AL" sz="1800" dirty="0">
                <a:effectLst/>
                <a:latin typeface="Times New Roman" panose="02020603050405020304" pitchFamily="18" charset="0"/>
                <a:ea typeface="Calibri" panose="020F0502020204030204" pitchFamily="34" charset="0"/>
                <a:cs typeface="Times New Roman" panose="02020603050405020304" pitchFamily="18" charset="0"/>
              </a:rPr>
              <a:t> të shoqërisë pavarësisht dëmit që mund t’i vijë në përfundim shoqërisë – ngarkimi me përgjegjesi penale. </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en-GB" sz="1800" dirty="0">
                <a:effectLst/>
                <a:latin typeface="Times New Roman" panose="02020603050405020304" pitchFamily="18" charset="0"/>
                <a:ea typeface="Calibri" panose="020F0502020204030204" pitchFamily="34" charset="0"/>
                <a:cs typeface="Times New Roman" panose="02020603050405020304" pitchFamily="18" charset="0"/>
              </a:rPr>
              <a:t>E</a:t>
            </a:r>
            <a:r>
              <a:rPr lang="sq-AL" sz="1800" dirty="0">
                <a:effectLst/>
                <a:latin typeface="Times New Roman" panose="02020603050405020304" pitchFamily="18" charset="0"/>
                <a:ea typeface="Calibri" panose="020F0502020204030204" pitchFamily="34" charset="0"/>
                <a:cs typeface="Times New Roman" panose="02020603050405020304" pitchFamily="18" charset="0"/>
              </a:rPr>
              <a:t>shtë trajtuar koncepti “</a:t>
            </a:r>
            <a:r>
              <a:rPr lang="sq-AL" sz="1800" i="1" dirty="0">
                <a:effectLst/>
                <a:latin typeface="Times New Roman" panose="02020603050405020304" pitchFamily="18" charset="0"/>
                <a:ea typeface="Calibri" panose="020F0502020204030204" pitchFamily="34" charset="0"/>
                <a:cs typeface="Times New Roman" panose="02020603050405020304" pitchFamily="18" charset="0"/>
              </a:rPr>
              <a:t>përfitim</a:t>
            </a:r>
            <a:r>
              <a:rPr lang="sq-AL" sz="1800" dirty="0">
                <a:effectLst/>
                <a:latin typeface="Times New Roman" panose="02020603050405020304" pitchFamily="18" charset="0"/>
                <a:ea typeface="Calibri" panose="020F0502020204030204" pitchFamily="34" charset="0"/>
                <a:cs typeface="Times New Roman" panose="02020603050405020304" pitchFamily="18" charset="0"/>
              </a:rPr>
              <a:t>” nga vepra. Nga mbrojtja u pretendua se nga një falsifikim nuk mund të ketë ardhur një përfitim material. Gjykata është shprehur se përfitimi i </a:t>
            </a:r>
            <a:r>
              <a:rPr lang="sq-AL" sz="1800" dirty="0" smtClean="0">
                <a:effectLst/>
                <a:latin typeface="Times New Roman" panose="02020603050405020304" pitchFamily="18" charset="0"/>
                <a:ea typeface="Calibri" panose="020F0502020204030204" pitchFamily="34" charset="0"/>
                <a:cs typeface="Times New Roman" panose="02020603050405020304" pitchFamily="18" charset="0"/>
              </a:rPr>
              <a:t>konsiderueshëm</a:t>
            </a:r>
            <a:r>
              <a:rPr lang="en-US" sz="1800" dirty="0" smtClean="0">
                <a:effectLst/>
                <a:latin typeface="Times New Roman" panose="02020603050405020304" pitchFamily="18" charset="0"/>
                <a:ea typeface="Calibri" panose="020F0502020204030204" pitchFamily="34" charset="0"/>
                <a:cs typeface="Times New Roman" panose="02020603050405020304" pitchFamily="18" charset="0"/>
              </a:rPr>
              <a:t>,</a:t>
            </a:r>
            <a:r>
              <a:rPr lang="sq-AL" sz="1800" dirty="0" smtClean="0">
                <a:effectLst/>
                <a:latin typeface="Times New Roman" panose="02020603050405020304" pitchFamily="18" charset="0"/>
                <a:ea typeface="Calibri" panose="020F0502020204030204" pitchFamily="34" charset="0"/>
                <a:cs typeface="Times New Roman" panose="02020603050405020304" pitchFamily="18" charset="0"/>
              </a:rPr>
              <a:t> </a:t>
            </a:r>
            <a:r>
              <a:rPr lang="sq-AL" sz="1800" dirty="0">
                <a:effectLst/>
                <a:latin typeface="Times New Roman" panose="02020603050405020304" pitchFamily="18" charset="0"/>
                <a:ea typeface="Calibri" panose="020F0502020204030204" pitchFamily="34" charset="0"/>
                <a:cs typeface="Times New Roman" panose="02020603050405020304" pitchFamily="18" charset="0"/>
              </a:rPr>
              <a:t>mund të jetë </a:t>
            </a:r>
            <a:r>
              <a:rPr lang="sq-AL" sz="1800" b="1" dirty="0">
                <a:effectLst/>
                <a:latin typeface="Times New Roman" panose="02020603050405020304" pitchFamily="18" charset="0"/>
                <a:ea typeface="Calibri" panose="020F0502020204030204" pitchFamily="34" charset="0"/>
                <a:cs typeface="Times New Roman" panose="02020603050405020304" pitchFamily="18" charset="0"/>
              </a:rPr>
              <a:t>çdo dobishmëri ekonomike </a:t>
            </a:r>
            <a:r>
              <a:rPr lang="sq-AL" sz="1800" dirty="0">
                <a:effectLst/>
                <a:latin typeface="Times New Roman" panose="02020603050405020304" pitchFamily="18" charset="0"/>
                <a:ea typeface="Calibri" panose="020F0502020204030204" pitchFamily="34" charset="0"/>
                <a:cs typeface="Times New Roman" panose="02020603050405020304" pitchFamily="18" charset="0"/>
              </a:rPr>
              <a:t>e në këtë mënyrë, në rastin e mospagimit të taksave do të jetë </a:t>
            </a:r>
            <a:r>
              <a:rPr lang="sq-AL" sz="1800" b="1" dirty="0">
                <a:effectLst/>
                <a:latin typeface="Times New Roman" panose="02020603050405020304" pitchFamily="18" charset="0"/>
                <a:ea typeface="Calibri" panose="020F0502020204030204" pitchFamily="34" charset="0"/>
                <a:cs typeface="Times New Roman" panose="02020603050405020304" pitchFamily="18" charset="0"/>
              </a:rPr>
              <a:t>shuma e rritur e pasurisë </a:t>
            </a:r>
            <a:r>
              <a:rPr lang="sq-AL" sz="1800" dirty="0">
                <a:effectLst/>
                <a:latin typeface="Times New Roman" panose="02020603050405020304" pitchFamily="18" charset="0"/>
                <a:ea typeface="Calibri" panose="020F0502020204030204" pitchFamily="34" charset="0"/>
                <a:cs typeface="Times New Roman" panose="02020603050405020304" pitchFamily="18" charset="0"/>
              </a:rPr>
              <a:t>që ka ardhur si rrjedhojë e falsifikimeve që do të përbëjë përfitim të krimit. </a:t>
            </a:r>
            <a:endParaRPr lang="en-US" sz="1800"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07000"/>
              </a:lnSpc>
              <a:spcAft>
                <a:spcPts val="800"/>
              </a:spcAft>
            </a:pPr>
            <a:r>
              <a:rPr lang="en-US" sz="1800" dirty="0" err="1">
                <a:latin typeface="Times New Roman" panose="02020603050405020304" pitchFamily="18" charset="0"/>
                <a:ea typeface="Calibri" panose="020F0502020204030204" pitchFamily="34" charset="0"/>
                <a:cs typeface="Times New Roman" panose="02020603050405020304" pitchFamily="18" charset="0"/>
              </a:rPr>
              <a:t>Në</a:t>
            </a:r>
            <a:r>
              <a:rPr lang="en-US" sz="1800" dirty="0">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latin typeface="Times New Roman" panose="02020603050405020304" pitchFamily="18" charset="0"/>
                <a:ea typeface="Calibri" panose="020F0502020204030204" pitchFamily="34" charset="0"/>
                <a:cs typeface="Times New Roman" panose="02020603050405020304" pitchFamily="18" charset="0"/>
              </a:rPr>
              <a:t>rastin</a:t>
            </a:r>
            <a:r>
              <a:rPr lang="en-US" sz="1800" dirty="0">
                <a:latin typeface="Times New Roman" panose="02020603050405020304" pitchFamily="18" charset="0"/>
                <a:ea typeface="Calibri" panose="020F0502020204030204" pitchFamily="34" charset="0"/>
                <a:cs typeface="Times New Roman" panose="02020603050405020304" pitchFamily="18" charset="0"/>
              </a:rPr>
              <a:t> e </a:t>
            </a:r>
            <a:r>
              <a:rPr lang="en-US" sz="1800" dirty="0" err="1">
                <a:latin typeface="Times New Roman" panose="02020603050405020304" pitchFamily="18" charset="0"/>
                <a:ea typeface="Calibri" panose="020F0502020204030204" pitchFamily="34" charset="0"/>
                <a:cs typeface="Times New Roman" panose="02020603050405020304" pitchFamily="18" charset="0"/>
              </a:rPr>
              <a:t>shkeljes</a:t>
            </a:r>
            <a:r>
              <a:rPr lang="en-US" sz="1800" dirty="0">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latin typeface="Times New Roman" panose="02020603050405020304" pitchFamily="18" charset="0"/>
                <a:ea typeface="Calibri" panose="020F0502020204030204" pitchFamily="34" charset="0"/>
                <a:cs typeface="Times New Roman" panose="02020603050405020304" pitchFamily="18" charset="0"/>
              </a:rPr>
              <a:t>së</a:t>
            </a:r>
            <a:r>
              <a:rPr lang="en-US" sz="1800" dirty="0">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latin typeface="Times New Roman" panose="02020603050405020304" pitchFamily="18" charset="0"/>
                <a:ea typeface="Calibri" panose="020F0502020204030204" pitchFamily="34" charset="0"/>
                <a:cs typeface="Times New Roman" panose="02020603050405020304" pitchFamily="18" charset="0"/>
              </a:rPr>
              <a:t>barazisë</a:t>
            </a:r>
            <a:r>
              <a:rPr lang="en-US" sz="1800" dirty="0">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latin typeface="Times New Roman" panose="02020603050405020304" pitchFamily="18" charset="0"/>
                <a:ea typeface="Calibri" panose="020F0502020204030204" pitchFamily="34" charset="0"/>
                <a:cs typeface="Times New Roman" panose="02020603050405020304" pitchFamily="18" charset="0"/>
              </a:rPr>
              <a:t>në</a:t>
            </a:r>
            <a:r>
              <a:rPr lang="en-US" sz="1800" dirty="0">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latin typeface="Times New Roman" panose="02020603050405020304" pitchFamily="18" charset="0"/>
                <a:ea typeface="Calibri" panose="020F0502020204030204" pitchFamily="34" charset="0"/>
                <a:cs typeface="Times New Roman" panose="02020603050405020304" pitchFamily="18" charset="0"/>
              </a:rPr>
              <a:t>tendera</a:t>
            </a:r>
            <a:r>
              <a:rPr lang="en-US" sz="1800" dirty="0">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latin typeface="Times New Roman" panose="02020603050405020304" pitchFamily="18" charset="0"/>
                <a:ea typeface="Calibri" panose="020F0502020204030204" pitchFamily="34" charset="0"/>
                <a:cs typeface="Times New Roman" panose="02020603050405020304" pitchFamily="18" charset="0"/>
              </a:rPr>
              <a:t>cili</a:t>
            </a:r>
            <a:r>
              <a:rPr lang="en-US" sz="1800" dirty="0">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latin typeface="Times New Roman" panose="02020603050405020304" pitchFamily="18" charset="0"/>
                <a:ea typeface="Calibri" panose="020F0502020204030204" pitchFamily="34" charset="0"/>
                <a:cs typeface="Times New Roman" panose="02020603050405020304" pitchFamily="18" charset="0"/>
              </a:rPr>
              <a:t>është</a:t>
            </a:r>
            <a:r>
              <a:rPr lang="en-US" sz="1800" dirty="0">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latin typeface="Times New Roman" panose="02020603050405020304" pitchFamily="18" charset="0"/>
                <a:ea typeface="Calibri" panose="020F0502020204030204" pitchFamily="34" charset="0"/>
                <a:cs typeface="Times New Roman" panose="02020603050405020304" pitchFamily="18" charset="0"/>
              </a:rPr>
              <a:t>përfitimi</a:t>
            </a:r>
            <a:r>
              <a:rPr lang="en-US" sz="1800" dirty="0">
                <a:latin typeface="Times New Roman" panose="02020603050405020304" pitchFamily="18" charset="0"/>
                <a:ea typeface="Calibri" panose="020F0502020204030204" pitchFamily="34" charset="0"/>
                <a:cs typeface="Times New Roman" panose="02020603050405020304" pitchFamily="18" charset="0"/>
              </a:rPr>
              <a:t> I </a:t>
            </a:r>
            <a:r>
              <a:rPr lang="en-US" sz="1800" dirty="0" err="1">
                <a:latin typeface="Times New Roman" panose="02020603050405020304" pitchFamily="18" charset="0"/>
                <a:ea typeface="Calibri" panose="020F0502020204030204" pitchFamily="34" charset="0"/>
                <a:cs typeface="Times New Roman" panose="02020603050405020304" pitchFamily="18" charset="0"/>
              </a:rPr>
              <a:t>shoqërisë</a:t>
            </a:r>
            <a:r>
              <a:rPr lang="en-US" sz="1800" dirty="0">
                <a:latin typeface="Times New Roman" panose="02020603050405020304" pitchFamily="18" charset="0"/>
                <a:ea typeface="Calibri" panose="020F0502020204030204" pitchFamily="34" charset="0"/>
                <a:cs typeface="Times New Roman" panose="02020603050405020304" pitchFamily="18" charset="0"/>
              </a:rPr>
              <a:t>? (</a:t>
            </a:r>
            <a:r>
              <a:rPr lang="en-US" sz="1800" dirty="0" err="1">
                <a:latin typeface="Times New Roman" panose="02020603050405020304" pitchFamily="18" charset="0"/>
                <a:ea typeface="Calibri" panose="020F0502020204030204" pitchFamily="34" charset="0"/>
                <a:cs typeface="Times New Roman" panose="02020603050405020304" pitchFamily="18" charset="0"/>
              </a:rPr>
              <a:t>Sez</a:t>
            </a:r>
            <a:r>
              <a:rPr lang="en-US" sz="1800" dirty="0">
                <a:latin typeface="Times New Roman" panose="02020603050405020304" pitchFamily="18" charset="0"/>
                <a:ea typeface="Calibri" panose="020F0502020204030204" pitchFamily="34" charset="0"/>
                <a:cs typeface="Times New Roman" panose="02020603050405020304" pitchFamily="18" charset="0"/>
              </a:rPr>
              <a:t>. VI, </a:t>
            </a:r>
            <a:r>
              <a:rPr lang="en-US" sz="1800" dirty="0" err="1">
                <a:latin typeface="Times New Roman" panose="02020603050405020304" pitchFamily="18" charset="0"/>
                <a:ea typeface="Calibri" panose="020F0502020204030204" pitchFamily="34" charset="0"/>
                <a:cs typeface="Times New Roman" panose="02020603050405020304" pitchFamily="18" charset="0"/>
              </a:rPr>
              <a:t>vendimi</a:t>
            </a:r>
            <a:r>
              <a:rPr lang="en-US" sz="1800" dirty="0">
                <a:latin typeface="Times New Roman" panose="02020603050405020304" pitchFamily="18" charset="0"/>
                <a:ea typeface="Calibri" panose="020F0502020204030204" pitchFamily="34" charset="0"/>
                <a:cs typeface="Times New Roman" panose="02020603050405020304" pitchFamily="18" charset="0"/>
              </a:rPr>
              <a:t> 44995 </a:t>
            </a:r>
            <a:r>
              <a:rPr lang="en-US" sz="1800" dirty="0" err="1">
                <a:latin typeface="Times New Roman" panose="02020603050405020304" pitchFamily="18" charset="0"/>
                <a:ea typeface="Calibri" panose="020F0502020204030204" pitchFamily="34" charset="0"/>
                <a:cs typeface="Times New Roman" panose="02020603050405020304" pitchFamily="18" charset="0"/>
              </a:rPr>
              <a:t>datë</a:t>
            </a:r>
            <a:r>
              <a:rPr lang="en-US" sz="1800" dirty="0">
                <a:latin typeface="Times New Roman" panose="02020603050405020304" pitchFamily="18" charset="0"/>
                <a:ea typeface="Calibri" panose="020F0502020204030204" pitchFamily="34" charset="0"/>
                <a:cs typeface="Times New Roman" panose="02020603050405020304" pitchFamily="18" charset="0"/>
              </a:rPr>
              <a:t> 03.12.2008). </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GB" dirty="0"/>
          </a:p>
        </p:txBody>
      </p:sp>
      <p:sp>
        <p:nvSpPr>
          <p:cNvPr id="5" name="Slide Number Placeholder 4"/>
          <p:cNvSpPr>
            <a:spLocks noGrp="1"/>
          </p:cNvSpPr>
          <p:nvPr>
            <p:ph type="sldNum" sz="quarter" idx="15"/>
          </p:nvPr>
        </p:nvSpPr>
        <p:spPr/>
        <p:txBody>
          <a:bodyPr/>
          <a:lstStyle/>
          <a:p>
            <a:fld id="{B6F15528-21DE-4FAA-801E-634DDDAF4B2B}" type="slidenum">
              <a:rPr lang="en-US" smtClean="0"/>
              <a:pPr/>
              <a:t>48</a:t>
            </a:fld>
            <a:endParaRPr lang="en-US"/>
          </a:p>
        </p:txBody>
      </p:sp>
      <p:sp>
        <p:nvSpPr>
          <p:cNvPr id="4" name="Footer Placeholder 3"/>
          <p:cNvSpPr>
            <a:spLocks noGrp="1"/>
          </p:cNvSpPr>
          <p:nvPr>
            <p:ph type="ftr" sz="quarter" idx="16"/>
          </p:nvPr>
        </p:nvSpPr>
        <p:spPr/>
        <p:txBody>
          <a:bodyPr/>
          <a:lstStyle/>
          <a:p>
            <a:r>
              <a:rPr lang="en-US" smtClean="0"/>
              <a:t>S.Kllapi</a:t>
            </a:r>
            <a:endParaRPr lang="en-US"/>
          </a:p>
        </p:txBody>
      </p:sp>
    </p:spTree>
    <p:extLst>
      <p:ext uri="{BB962C8B-B14F-4D97-AF65-F5344CB8AC3E}">
        <p14:creationId xmlns:p14="http://schemas.microsoft.com/office/powerpoint/2010/main" val="249696570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D2870E5-5DA9-44DC-9C2A-18BF860BDB9C}"/>
              </a:ext>
            </a:extLst>
          </p:cNvPr>
          <p:cNvSpPr>
            <a:spLocks noGrp="1"/>
          </p:cNvSpPr>
          <p:nvPr>
            <p:ph type="title"/>
          </p:nvPr>
        </p:nvSpPr>
        <p:spPr/>
        <p:txBody>
          <a:bodyPr/>
          <a:lstStyle/>
          <a:p>
            <a:pPr algn="ctr"/>
            <a:r>
              <a:rPr lang="en-GB" dirty="0" err="1"/>
              <a:t>Demi</a:t>
            </a:r>
            <a:r>
              <a:rPr lang="en-GB" dirty="0"/>
              <a:t> </a:t>
            </a:r>
            <a:r>
              <a:rPr lang="en-GB" dirty="0" err="1"/>
              <a:t>i</a:t>
            </a:r>
            <a:r>
              <a:rPr lang="en-GB" dirty="0"/>
              <a:t> </a:t>
            </a:r>
            <a:r>
              <a:rPr lang="en-GB" dirty="0" err="1"/>
              <a:t>personit</a:t>
            </a:r>
            <a:r>
              <a:rPr lang="en-GB" dirty="0"/>
              <a:t> </a:t>
            </a:r>
            <a:r>
              <a:rPr lang="en-GB" dirty="0" err="1"/>
              <a:t>juridik</a:t>
            </a:r>
            <a:endParaRPr lang="en-GB" dirty="0"/>
          </a:p>
        </p:txBody>
      </p:sp>
      <p:sp>
        <p:nvSpPr>
          <p:cNvPr id="3" name="Content Placeholder 2">
            <a:extLst>
              <a:ext uri="{FF2B5EF4-FFF2-40B4-BE49-F238E27FC236}">
                <a16:creationId xmlns:a16="http://schemas.microsoft.com/office/drawing/2014/main" xmlns="" id="{2DA23D5D-F81D-42FF-84BA-0C8348D939DE}"/>
              </a:ext>
            </a:extLst>
          </p:cNvPr>
          <p:cNvSpPr>
            <a:spLocks noGrp="1"/>
          </p:cNvSpPr>
          <p:nvPr>
            <p:ph sz="quarter" idx="1"/>
          </p:nvPr>
        </p:nvSpPr>
        <p:spPr/>
        <p:txBody>
          <a:bodyPr>
            <a:normAutofit/>
          </a:bodyPr>
          <a:lstStyle/>
          <a:p>
            <a:pPr algn="just"/>
            <a:r>
              <a:rPr lang="sq-AL" sz="1800" b="1" i="1" dirty="0"/>
              <a:t>A kemi dëm përderisa veprimi kryhet në kundërshtim me detyrën?</a:t>
            </a:r>
            <a:endParaRPr lang="en-US" sz="1800" dirty="0"/>
          </a:p>
          <a:p>
            <a:pPr algn="just"/>
            <a:r>
              <a:rPr lang="sq-AL" dirty="0"/>
              <a:t>Në rast se shoqëria është e dëmtuar, a mund të ngrihet akuzë edhe ndaj saj sipas ligjit për përgjegjësinë penale të personit juridik?</a:t>
            </a:r>
            <a:endParaRPr lang="en-US" dirty="0"/>
          </a:p>
          <a:p>
            <a:pPr algn="just"/>
            <a:r>
              <a:rPr lang="en-GB" dirty="0">
                <a:latin typeface="Times New Roman" panose="02020603050405020304" pitchFamily="18" charset="0"/>
                <a:ea typeface="Times New Roman" panose="02020603050405020304" pitchFamily="18" charset="0"/>
                <a:cs typeface="Times New Roman" panose="02020603050405020304" pitchFamily="18" charset="0"/>
              </a:rPr>
              <a:t> A, administrator </a:t>
            </a:r>
            <a:r>
              <a:rPr lang="en-GB" dirty="0" err="1">
                <a:latin typeface="Times New Roman" panose="02020603050405020304" pitchFamily="18" charset="0"/>
                <a:ea typeface="Times New Roman" panose="02020603050405020304" pitchFamily="18" charset="0"/>
                <a:cs typeface="Times New Roman" panose="02020603050405020304" pitchFamily="18" charset="0"/>
              </a:rPr>
              <a:t>i</a:t>
            </a:r>
            <a:r>
              <a:rPr lang="en-GB" dirty="0">
                <a:latin typeface="Times New Roman" panose="02020603050405020304" pitchFamily="18" charset="0"/>
                <a:ea typeface="Times New Roman" panose="02020603050405020304" pitchFamily="18" charset="0"/>
                <a:cs typeface="Times New Roman" panose="02020603050405020304" pitchFamily="18" charset="0"/>
              </a:rPr>
              <a:t> </a:t>
            </a:r>
            <a:r>
              <a:rPr lang="en-GB" dirty="0" err="1">
                <a:latin typeface="Times New Roman" panose="02020603050405020304" pitchFamily="18" charset="0"/>
                <a:ea typeface="Times New Roman" panose="02020603050405020304" pitchFamily="18" charset="0"/>
                <a:cs typeface="Times New Roman" panose="02020603050405020304" pitchFamily="18" charset="0"/>
              </a:rPr>
              <a:t>shoqërisë</a:t>
            </a:r>
            <a:r>
              <a:rPr lang="en-GB" dirty="0">
                <a:latin typeface="Times New Roman" panose="02020603050405020304" pitchFamily="18" charset="0"/>
                <a:ea typeface="Times New Roman" panose="02020603050405020304" pitchFamily="18" charset="0"/>
                <a:cs typeface="Times New Roman" panose="02020603050405020304" pitchFamily="18" charset="0"/>
              </a:rPr>
              <a:t> X </a:t>
            </a:r>
            <a:r>
              <a:rPr lang="en-GB" dirty="0" err="1">
                <a:latin typeface="Times New Roman" panose="02020603050405020304" pitchFamily="18" charset="0"/>
                <a:ea typeface="Times New Roman" panose="02020603050405020304" pitchFamily="18" charset="0"/>
                <a:cs typeface="Times New Roman" panose="02020603050405020304" pitchFamily="18" charset="0"/>
              </a:rPr>
              <a:t>korrupton</a:t>
            </a:r>
            <a:r>
              <a:rPr lang="en-GB" dirty="0">
                <a:latin typeface="Times New Roman" panose="02020603050405020304" pitchFamily="18" charset="0"/>
                <a:ea typeface="Times New Roman" panose="02020603050405020304" pitchFamily="18" charset="0"/>
                <a:cs typeface="Times New Roman" panose="02020603050405020304" pitchFamily="18" charset="0"/>
              </a:rPr>
              <a:t> B, </a:t>
            </a:r>
            <a:r>
              <a:rPr lang="en-GB" dirty="0" err="1">
                <a:latin typeface="Times New Roman" panose="02020603050405020304" pitchFamily="18" charset="0"/>
                <a:ea typeface="Times New Roman" panose="02020603050405020304" pitchFamily="18" charset="0"/>
                <a:cs typeface="Times New Roman" panose="02020603050405020304" pitchFamily="18" charset="0"/>
              </a:rPr>
              <a:t>që</a:t>
            </a:r>
            <a:r>
              <a:rPr lang="en-GB" dirty="0">
                <a:latin typeface="Times New Roman" panose="02020603050405020304" pitchFamily="18" charset="0"/>
                <a:ea typeface="Times New Roman" panose="02020603050405020304" pitchFamily="18" charset="0"/>
                <a:cs typeface="Times New Roman" panose="02020603050405020304" pitchFamily="18" charset="0"/>
              </a:rPr>
              <a:t> </a:t>
            </a:r>
            <a:r>
              <a:rPr lang="en-GB" dirty="0" err="1">
                <a:latin typeface="Times New Roman" panose="02020603050405020304" pitchFamily="18" charset="0"/>
                <a:ea typeface="Times New Roman" panose="02020603050405020304" pitchFamily="18" charset="0"/>
                <a:cs typeface="Times New Roman" panose="02020603050405020304" pitchFamily="18" charset="0"/>
              </a:rPr>
              <a:t>bën</a:t>
            </a:r>
            <a:r>
              <a:rPr lang="en-GB" dirty="0">
                <a:latin typeface="Times New Roman" panose="02020603050405020304" pitchFamily="18" charset="0"/>
                <a:ea typeface="Times New Roman" panose="02020603050405020304" pitchFamily="18" charset="0"/>
                <a:cs typeface="Times New Roman" panose="02020603050405020304" pitchFamily="18" charset="0"/>
              </a:rPr>
              <a:t> </a:t>
            </a:r>
            <a:r>
              <a:rPr lang="en-GB" dirty="0" err="1">
                <a:latin typeface="Times New Roman" panose="02020603050405020304" pitchFamily="18" charset="0"/>
                <a:ea typeface="Times New Roman" panose="02020603050405020304" pitchFamily="18" charset="0"/>
                <a:cs typeface="Times New Roman" panose="02020603050405020304" pitchFamily="18" charset="0"/>
              </a:rPr>
              <a:t>pjesë</a:t>
            </a:r>
            <a:r>
              <a:rPr lang="en-GB" dirty="0">
                <a:latin typeface="Times New Roman" panose="02020603050405020304" pitchFamily="18" charset="0"/>
                <a:ea typeface="Times New Roman" panose="02020603050405020304" pitchFamily="18" charset="0"/>
                <a:cs typeface="Times New Roman" panose="02020603050405020304" pitchFamily="18" charset="0"/>
              </a:rPr>
              <a:t> </a:t>
            </a:r>
            <a:r>
              <a:rPr lang="en-GB" dirty="0" err="1">
                <a:latin typeface="Times New Roman" panose="02020603050405020304" pitchFamily="18" charset="0"/>
                <a:ea typeface="Times New Roman" panose="02020603050405020304" pitchFamily="18" charset="0"/>
                <a:cs typeface="Times New Roman" panose="02020603050405020304" pitchFamily="18" charset="0"/>
              </a:rPr>
              <a:t>në</a:t>
            </a:r>
            <a:r>
              <a:rPr lang="en-GB" dirty="0">
                <a:latin typeface="Times New Roman" panose="02020603050405020304" pitchFamily="18" charset="0"/>
                <a:ea typeface="Times New Roman" panose="02020603050405020304" pitchFamily="18" charset="0"/>
                <a:cs typeface="Times New Roman" panose="02020603050405020304" pitchFamily="18" charset="0"/>
              </a:rPr>
              <a:t> </a:t>
            </a:r>
            <a:r>
              <a:rPr lang="en-GB" dirty="0" err="1">
                <a:latin typeface="Times New Roman" panose="02020603050405020304" pitchFamily="18" charset="0"/>
                <a:ea typeface="Times New Roman" panose="02020603050405020304" pitchFamily="18" charset="0"/>
                <a:cs typeface="Times New Roman" panose="02020603050405020304" pitchFamily="18" charset="0"/>
              </a:rPr>
              <a:t>komisionin</a:t>
            </a:r>
            <a:r>
              <a:rPr lang="en-GB" dirty="0">
                <a:latin typeface="Times New Roman" panose="02020603050405020304" pitchFamily="18" charset="0"/>
                <a:ea typeface="Times New Roman" panose="02020603050405020304" pitchFamily="18" charset="0"/>
                <a:cs typeface="Times New Roman" panose="02020603050405020304" pitchFamily="18" charset="0"/>
              </a:rPr>
              <a:t> e </a:t>
            </a:r>
            <a:r>
              <a:rPr lang="en-GB" dirty="0" err="1">
                <a:latin typeface="Times New Roman" panose="02020603050405020304" pitchFamily="18" charset="0"/>
                <a:ea typeface="Times New Roman" panose="02020603050405020304" pitchFamily="18" charset="0"/>
                <a:cs typeface="Times New Roman" panose="02020603050405020304" pitchFamily="18" charset="0"/>
              </a:rPr>
              <a:t>vlerësimit</a:t>
            </a:r>
            <a:r>
              <a:rPr lang="en-GB" dirty="0">
                <a:latin typeface="Times New Roman" panose="02020603050405020304" pitchFamily="18" charset="0"/>
                <a:ea typeface="Times New Roman" panose="02020603050405020304" pitchFamily="18" charset="0"/>
                <a:cs typeface="Times New Roman" panose="02020603050405020304" pitchFamily="18" charset="0"/>
              </a:rPr>
              <a:t> </a:t>
            </a:r>
            <a:r>
              <a:rPr lang="en-GB" dirty="0" err="1">
                <a:latin typeface="Times New Roman" panose="02020603050405020304" pitchFamily="18" charset="0"/>
                <a:ea typeface="Times New Roman" panose="02020603050405020304" pitchFamily="18" charset="0"/>
                <a:cs typeface="Times New Roman" panose="02020603050405020304" pitchFamily="18" charset="0"/>
              </a:rPr>
              <a:t>të</a:t>
            </a:r>
            <a:r>
              <a:rPr lang="en-GB" dirty="0">
                <a:latin typeface="Times New Roman" panose="02020603050405020304" pitchFamily="18" charset="0"/>
                <a:ea typeface="Times New Roman" panose="02020603050405020304" pitchFamily="18" charset="0"/>
                <a:cs typeface="Times New Roman" panose="02020603050405020304" pitchFamily="18" charset="0"/>
              </a:rPr>
              <a:t> </a:t>
            </a:r>
            <a:r>
              <a:rPr lang="en-GB" dirty="0" err="1">
                <a:latin typeface="Times New Roman" panose="02020603050405020304" pitchFamily="18" charset="0"/>
                <a:ea typeface="Times New Roman" panose="02020603050405020304" pitchFamily="18" charset="0"/>
                <a:cs typeface="Times New Roman" panose="02020603050405020304" pitchFamily="18" charset="0"/>
              </a:rPr>
              <a:t>ofertave</a:t>
            </a:r>
            <a:r>
              <a:rPr lang="en-GB" dirty="0">
                <a:latin typeface="Times New Roman" panose="02020603050405020304" pitchFamily="18" charset="0"/>
                <a:ea typeface="Times New Roman" panose="02020603050405020304" pitchFamily="18" charset="0"/>
                <a:cs typeface="Times New Roman" panose="02020603050405020304" pitchFamily="18" charset="0"/>
              </a:rPr>
              <a:t>, me </a:t>
            </a:r>
            <a:r>
              <a:rPr lang="en-GB" dirty="0" err="1">
                <a:latin typeface="Times New Roman" panose="02020603050405020304" pitchFamily="18" charset="0"/>
                <a:ea typeface="Times New Roman" panose="02020603050405020304" pitchFamily="18" charset="0"/>
                <a:cs typeface="Times New Roman" panose="02020603050405020304" pitchFamily="18" charset="0"/>
              </a:rPr>
              <a:t>qëllim</a:t>
            </a:r>
            <a:r>
              <a:rPr lang="en-GB" dirty="0">
                <a:latin typeface="Times New Roman" panose="02020603050405020304" pitchFamily="18" charset="0"/>
                <a:ea typeface="Times New Roman" panose="02020603050405020304" pitchFamily="18" charset="0"/>
                <a:cs typeface="Times New Roman" panose="02020603050405020304" pitchFamily="18" charset="0"/>
              </a:rPr>
              <a:t> </a:t>
            </a:r>
            <a:r>
              <a:rPr lang="en-GB" dirty="0" err="1">
                <a:latin typeface="Times New Roman" panose="02020603050405020304" pitchFamily="18" charset="0"/>
                <a:ea typeface="Times New Roman" panose="02020603050405020304" pitchFamily="18" charset="0"/>
                <a:cs typeface="Times New Roman" panose="02020603050405020304" pitchFamily="18" charset="0"/>
              </a:rPr>
              <a:t>që</a:t>
            </a:r>
            <a:r>
              <a:rPr lang="en-GB" dirty="0">
                <a:latin typeface="Times New Roman" panose="02020603050405020304" pitchFamily="18" charset="0"/>
                <a:ea typeface="Times New Roman" panose="02020603050405020304" pitchFamily="18" charset="0"/>
                <a:cs typeface="Times New Roman" panose="02020603050405020304" pitchFamily="18" charset="0"/>
              </a:rPr>
              <a:t> </a:t>
            </a:r>
            <a:r>
              <a:rPr lang="en-GB" dirty="0" err="1">
                <a:latin typeface="Times New Roman" panose="02020603050405020304" pitchFamily="18" charset="0"/>
                <a:ea typeface="Times New Roman" panose="02020603050405020304" pitchFamily="18" charset="0"/>
                <a:cs typeface="Times New Roman" panose="02020603050405020304" pitchFamily="18" charset="0"/>
              </a:rPr>
              <a:t>fitues</a:t>
            </a:r>
            <a:r>
              <a:rPr lang="en-GB" dirty="0">
                <a:latin typeface="Times New Roman" panose="02020603050405020304" pitchFamily="18" charset="0"/>
                <a:ea typeface="Times New Roman" panose="02020603050405020304" pitchFamily="18" charset="0"/>
                <a:cs typeface="Times New Roman" panose="02020603050405020304" pitchFamily="18" charset="0"/>
              </a:rPr>
              <a:t> </a:t>
            </a:r>
            <a:r>
              <a:rPr lang="en-GB" dirty="0" err="1">
                <a:latin typeface="Times New Roman" panose="02020603050405020304" pitchFamily="18" charset="0"/>
                <a:ea typeface="Times New Roman" panose="02020603050405020304" pitchFamily="18" charset="0"/>
                <a:cs typeface="Times New Roman" panose="02020603050405020304" pitchFamily="18" charset="0"/>
              </a:rPr>
              <a:t>për</a:t>
            </a:r>
            <a:r>
              <a:rPr lang="en-GB" dirty="0">
                <a:latin typeface="Times New Roman" panose="02020603050405020304" pitchFamily="18" charset="0"/>
                <a:ea typeface="Times New Roman" panose="02020603050405020304" pitchFamily="18" charset="0"/>
                <a:cs typeface="Times New Roman" panose="02020603050405020304" pitchFamily="18" charset="0"/>
              </a:rPr>
              <a:t> </a:t>
            </a:r>
            <a:r>
              <a:rPr lang="en-GB" dirty="0" err="1">
                <a:latin typeface="Times New Roman" panose="02020603050405020304" pitchFamily="18" charset="0"/>
                <a:ea typeface="Times New Roman" panose="02020603050405020304" pitchFamily="18" charset="0"/>
                <a:cs typeface="Times New Roman" panose="02020603050405020304" pitchFamily="18" charset="0"/>
              </a:rPr>
              <a:t>një</a:t>
            </a:r>
            <a:r>
              <a:rPr lang="en-GB" dirty="0">
                <a:latin typeface="Times New Roman" panose="02020603050405020304" pitchFamily="18" charset="0"/>
                <a:ea typeface="Times New Roman" panose="02020603050405020304" pitchFamily="18" charset="0"/>
                <a:cs typeface="Times New Roman" panose="02020603050405020304" pitchFamily="18" charset="0"/>
              </a:rPr>
              <a:t> </a:t>
            </a:r>
            <a:r>
              <a:rPr lang="en-GB" dirty="0" err="1">
                <a:latin typeface="Times New Roman" panose="02020603050405020304" pitchFamily="18" charset="0"/>
                <a:ea typeface="Times New Roman" panose="02020603050405020304" pitchFamily="18" charset="0"/>
                <a:cs typeface="Times New Roman" panose="02020603050405020304" pitchFamily="18" charset="0"/>
              </a:rPr>
              <a:t>punë</a:t>
            </a:r>
            <a:r>
              <a:rPr lang="en-GB" dirty="0">
                <a:latin typeface="Times New Roman" panose="02020603050405020304" pitchFamily="18" charset="0"/>
                <a:ea typeface="Times New Roman" panose="02020603050405020304" pitchFamily="18" charset="0"/>
                <a:cs typeface="Times New Roman" panose="02020603050405020304" pitchFamily="18" charset="0"/>
              </a:rPr>
              <a:t> </a:t>
            </a:r>
            <a:r>
              <a:rPr lang="en-GB" dirty="0" err="1">
                <a:latin typeface="Times New Roman" panose="02020603050405020304" pitchFamily="18" charset="0"/>
                <a:ea typeface="Times New Roman" panose="02020603050405020304" pitchFamily="18" charset="0"/>
                <a:cs typeface="Times New Roman" panose="02020603050405020304" pitchFamily="18" charset="0"/>
              </a:rPr>
              <a:t>të</a:t>
            </a:r>
            <a:r>
              <a:rPr lang="en-GB" dirty="0">
                <a:latin typeface="Times New Roman" panose="02020603050405020304" pitchFamily="18" charset="0"/>
                <a:ea typeface="Times New Roman" panose="02020603050405020304" pitchFamily="18" charset="0"/>
                <a:cs typeface="Times New Roman" panose="02020603050405020304" pitchFamily="18" charset="0"/>
              </a:rPr>
              <a:t> </a:t>
            </a:r>
            <a:r>
              <a:rPr lang="en-GB" dirty="0" err="1">
                <a:latin typeface="Times New Roman" panose="02020603050405020304" pitchFamily="18" charset="0"/>
                <a:ea typeface="Times New Roman" panose="02020603050405020304" pitchFamily="18" charset="0"/>
                <a:cs typeface="Times New Roman" panose="02020603050405020304" pitchFamily="18" charset="0"/>
              </a:rPr>
              <a:t>caktuar</a:t>
            </a:r>
            <a:r>
              <a:rPr lang="en-GB" dirty="0">
                <a:latin typeface="Times New Roman" panose="02020603050405020304" pitchFamily="18" charset="0"/>
                <a:ea typeface="Times New Roman" panose="02020603050405020304" pitchFamily="18" charset="0"/>
                <a:cs typeface="Times New Roman" panose="02020603050405020304" pitchFamily="18" charset="0"/>
              </a:rPr>
              <a:t> </a:t>
            </a:r>
            <a:r>
              <a:rPr lang="en-GB" dirty="0" err="1">
                <a:latin typeface="Times New Roman" panose="02020603050405020304" pitchFamily="18" charset="0"/>
                <a:ea typeface="Times New Roman" panose="02020603050405020304" pitchFamily="18" charset="0"/>
                <a:cs typeface="Times New Roman" panose="02020603050405020304" pitchFamily="18" charset="0"/>
              </a:rPr>
              <a:t>të</a:t>
            </a:r>
            <a:r>
              <a:rPr lang="en-GB" dirty="0">
                <a:latin typeface="Times New Roman" panose="02020603050405020304" pitchFamily="18" charset="0"/>
                <a:ea typeface="Times New Roman" panose="02020603050405020304" pitchFamily="18" charset="0"/>
                <a:cs typeface="Times New Roman" panose="02020603050405020304" pitchFamily="18" charset="0"/>
              </a:rPr>
              <a:t> </a:t>
            </a:r>
            <a:r>
              <a:rPr lang="en-GB" dirty="0" err="1">
                <a:latin typeface="Times New Roman" panose="02020603050405020304" pitchFamily="18" charset="0"/>
                <a:ea typeface="Times New Roman" panose="02020603050405020304" pitchFamily="18" charset="0"/>
                <a:cs typeface="Times New Roman" panose="02020603050405020304" pitchFamily="18" charset="0"/>
              </a:rPr>
              <a:t>dalë</a:t>
            </a:r>
            <a:r>
              <a:rPr lang="en-GB" dirty="0">
                <a:latin typeface="Times New Roman" panose="02020603050405020304" pitchFamily="18" charset="0"/>
                <a:ea typeface="Times New Roman" panose="02020603050405020304" pitchFamily="18" charset="0"/>
                <a:cs typeface="Times New Roman" panose="02020603050405020304" pitchFamily="18" charset="0"/>
              </a:rPr>
              <a:t> </a:t>
            </a:r>
            <a:r>
              <a:rPr lang="en-GB" dirty="0" err="1">
                <a:latin typeface="Times New Roman" panose="02020603050405020304" pitchFamily="18" charset="0"/>
                <a:ea typeface="Times New Roman" panose="02020603050405020304" pitchFamily="18" charset="0"/>
                <a:cs typeface="Times New Roman" panose="02020603050405020304" pitchFamily="18" charset="0"/>
              </a:rPr>
              <a:t>shoqëria</a:t>
            </a:r>
            <a:r>
              <a:rPr lang="en-GB" dirty="0">
                <a:latin typeface="Times New Roman" panose="02020603050405020304" pitchFamily="18" charset="0"/>
                <a:ea typeface="Times New Roman" panose="02020603050405020304" pitchFamily="18" charset="0"/>
                <a:cs typeface="Times New Roman" panose="02020603050405020304" pitchFamily="18" charset="0"/>
              </a:rPr>
              <a:t> Y. </a:t>
            </a:r>
            <a:endParaRPr lang="en-GB" dirty="0">
              <a:latin typeface="Calibri" panose="020F0502020204030204" pitchFamily="34" charset="0"/>
              <a:ea typeface="Calibri" panose="020F0502020204030204" pitchFamily="34" charset="0"/>
              <a:cs typeface="Times New Roman" panose="02020603050405020304" pitchFamily="18" charset="0"/>
            </a:endParaRPr>
          </a:p>
          <a:p>
            <a:endParaRPr lang="en-GB" dirty="0"/>
          </a:p>
        </p:txBody>
      </p:sp>
      <p:sp>
        <p:nvSpPr>
          <p:cNvPr id="5" name="Slide Number Placeholder 4"/>
          <p:cNvSpPr>
            <a:spLocks noGrp="1"/>
          </p:cNvSpPr>
          <p:nvPr>
            <p:ph type="sldNum" sz="quarter" idx="15"/>
          </p:nvPr>
        </p:nvSpPr>
        <p:spPr/>
        <p:txBody>
          <a:bodyPr/>
          <a:lstStyle/>
          <a:p>
            <a:fld id="{B6F15528-21DE-4FAA-801E-634DDDAF4B2B}" type="slidenum">
              <a:rPr lang="en-US" smtClean="0"/>
              <a:pPr/>
              <a:t>49</a:t>
            </a:fld>
            <a:endParaRPr lang="en-US"/>
          </a:p>
        </p:txBody>
      </p:sp>
      <p:sp>
        <p:nvSpPr>
          <p:cNvPr id="4" name="Footer Placeholder 3"/>
          <p:cNvSpPr>
            <a:spLocks noGrp="1"/>
          </p:cNvSpPr>
          <p:nvPr>
            <p:ph type="ftr" sz="quarter" idx="16"/>
          </p:nvPr>
        </p:nvSpPr>
        <p:spPr/>
        <p:txBody>
          <a:bodyPr/>
          <a:lstStyle/>
          <a:p>
            <a:r>
              <a:rPr lang="en-US" smtClean="0"/>
              <a:t>S.Kllapi</a:t>
            </a:r>
            <a:endParaRPr lang="en-US"/>
          </a:p>
        </p:txBody>
      </p:sp>
    </p:spTree>
    <p:extLst>
      <p:ext uri="{BB962C8B-B14F-4D97-AF65-F5344CB8AC3E}">
        <p14:creationId xmlns:p14="http://schemas.microsoft.com/office/powerpoint/2010/main" val="2496965704"/>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D2870E5-5DA9-44DC-9C2A-18BF860BDB9C}"/>
              </a:ext>
            </a:extLst>
          </p:cNvPr>
          <p:cNvSpPr>
            <a:spLocks noGrp="1"/>
          </p:cNvSpPr>
          <p:nvPr>
            <p:ph type="title"/>
          </p:nvPr>
        </p:nvSpPr>
        <p:spPr/>
        <p:txBody>
          <a:bodyPr/>
          <a:lstStyle/>
          <a:p>
            <a:pPr algn="ctr"/>
            <a:r>
              <a:rPr lang="en-GB" dirty="0" err="1"/>
              <a:t>Llojet</a:t>
            </a:r>
            <a:r>
              <a:rPr lang="en-GB" dirty="0"/>
              <a:t> e </a:t>
            </a:r>
            <a:r>
              <a:rPr lang="en-GB" dirty="0" err="1"/>
              <a:t>veprave</a:t>
            </a:r>
            <a:r>
              <a:rPr lang="en-GB" dirty="0"/>
              <a:t> </a:t>
            </a:r>
            <a:br>
              <a:rPr lang="en-GB" dirty="0"/>
            </a:br>
            <a:r>
              <a:rPr lang="en-GB" dirty="0" err="1"/>
              <a:t>qe</a:t>
            </a:r>
            <a:r>
              <a:rPr lang="en-GB" dirty="0"/>
              <a:t> </a:t>
            </a:r>
            <a:r>
              <a:rPr lang="en-GB" dirty="0" err="1"/>
              <a:t>kryen</a:t>
            </a:r>
            <a:r>
              <a:rPr lang="en-GB" dirty="0"/>
              <a:t> </a:t>
            </a:r>
            <a:r>
              <a:rPr lang="en-GB" dirty="0" err="1"/>
              <a:t>personi</a:t>
            </a:r>
            <a:r>
              <a:rPr lang="en-GB" dirty="0"/>
              <a:t> </a:t>
            </a:r>
            <a:r>
              <a:rPr lang="en-GB" dirty="0" err="1"/>
              <a:t>juridik</a:t>
            </a:r>
            <a:endParaRPr lang="en-GB" dirty="0"/>
          </a:p>
        </p:txBody>
      </p:sp>
      <p:sp>
        <p:nvSpPr>
          <p:cNvPr id="3" name="Content Placeholder 2">
            <a:extLst>
              <a:ext uri="{FF2B5EF4-FFF2-40B4-BE49-F238E27FC236}">
                <a16:creationId xmlns:a16="http://schemas.microsoft.com/office/drawing/2014/main" xmlns="" id="{2DA23D5D-F81D-42FF-84BA-0C8348D939DE}"/>
              </a:ext>
            </a:extLst>
          </p:cNvPr>
          <p:cNvSpPr>
            <a:spLocks noGrp="1"/>
          </p:cNvSpPr>
          <p:nvPr>
            <p:ph sz="quarter" idx="1"/>
          </p:nvPr>
        </p:nvSpPr>
        <p:spPr/>
        <p:txBody>
          <a:bodyPr>
            <a:normAutofit/>
          </a:bodyPr>
          <a:lstStyle/>
          <a:p>
            <a:pPr lvl="0"/>
            <a:r>
              <a:rPr lang="it-IT" sz="1800" b="1" dirty="0"/>
              <a:t>Vepra penale kunder konsumatoreve ose komunitetit ne teresi</a:t>
            </a:r>
            <a:r>
              <a:rPr lang="it-IT" sz="1800" dirty="0"/>
              <a:t>. </a:t>
            </a:r>
            <a:endParaRPr lang="en-US" sz="1800" dirty="0"/>
          </a:p>
          <a:p>
            <a:pPr lvl="0"/>
            <a:r>
              <a:rPr lang="it-IT" sz="1800" b="1" dirty="0"/>
              <a:t>Vepra penale ne dem te shtetit.</a:t>
            </a:r>
            <a:r>
              <a:rPr lang="it-IT" sz="1800" dirty="0"/>
              <a:t> </a:t>
            </a:r>
            <a:endParaRPr lang="en-US" sz="1800" dirty="0"/>
          </a:p>
          <a:p>
            <a:pPr lvl="0"/>
            <a:r>
              <a:rPr lang="it-IT" sz="1800" b="1" dirty="0"/>
              <a:t>Vepra penale kunder punemarresve  te shoqerise</a:t>
            </a:r>
            <a:r>
              <a:rPr lang="it-IT" sz="1800" dirty="0"/>
              <a:t>. </a:t>
            </a:r>
            <a:endParaRPr lang="en-US" sz="1800" dirty="0"/>
          </a:p>
          <a:p>
            <a:pPr lvl="0"/>
            <a:r>
              <a:rPr lang="it-IT" sz="1800" b="1" dirty="0"/>
              <a:t>Vepra penale kunder shoqerive tregtare konkurente</a:t>
            </a:r>
            <a:endParaRPr lang="en-US" sz="1800" dirty="0"/>
          </a:p>
          <a:p>
            <a:endParaRPr lang="en-GB" dirty="0"/>
          </a:p>
        </p:txBody>
      </p:sp>
      <p:sp>
        <p:nvSpPr>
          <p:cNvPr id="5" name="Slide Number Placeholder 4"/>
          <p:cNvSpPr>
            <a:spLocks noGrp="1"/>
          </p:cNvSpPr>
          <p:nvPr>
            <p:ph type="sldNum" sz="quarter" idx="15"/>
          </p:nvPr>
        </p:nvSpPr>
        <p:spPr/>
        <p:txBody>
          <a:bodyPr/>
          <a:lstStyle/>
          <a:p>
            <a:fld id="{B6F15528-21DE-4FAA-801E-634DDDAF4B2B}" type="slidenum">
              <a:rPr lang="en-US" smtClean="0"/>
              <a:pPr/>
              <a:t>50</a:t>
            </a:fld>
            <a:endParaRPr lang="en-US"/>
          </a:p>
        </p:txBody>
      </p:sp>
      <p:sp>
        <p:nvSpPr>
          <p:cNvPr id="4" name="Footer Placeholder 3"/>
          <p:cNvSpPr>
            <a:spLocks noGrp="1"/>
          </p:cNvSpPr>
          <p:nvPr>
            <p:ph type="ftr" sz="quarter" idx="16"/>
          </p:nvPr>
        </p:nvSpPr>
        <p:spPr/>
        <p:txBody>
          <a:bodyPr/>
          <a:lstStyle/>
          <a:p>
            <a:r>
              <a:rPr lang="en-US" smtClean="0"/>
              <a:t>S.Kllapi</a:t>
            </a:r>
            <a:endParaRPr lang="en-US"/>
          </a:p>
        </p:txBody>
      </p:sp>
    </p:spTree>
    <p:extLst>
      <p:ext uri="{BB962C8B-B14F-4D97-AF65-F5344CB8AC3E}">
        <p14:creationId xmlns:p14="http://schemas.microsoft.com/office/powerpoint/2010/main" val="249696570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960438"/>
            <a:ext cx="8382000" cy="1554162"/>
          </a:xfrm>
        </p:spPr>
        <p:txBody>
          <a:bodyPr>
            <a:normAutofit fontScale="90000"/>
          </a:bodyPr>
          <a:lstStyle/>
          <a:p>
            <a:r>
              <a:rPr lang="en-US" sz="3100" dirty="0">
                <a:solidFill>
                  <a:schemeClr val="tx1"/>
                </a:solidFill>
                <a:latin typeface="Book Antiqua" pitchFamily="18" charset="0"/>
              </a:rPr>
              <a:t/>
            </a:r>
            <a:br>
              <a:rPr lang="en-US" sz="3100" dirty="0">
                <a:solidFill>
                  <a:schemeClr val="tx1"/>
                </a:solidFill>
                <a:latin typeface="Book Antiqua" pitchFamily="18" charset="0"/>
              </a:rPr>
            </a:br>
            <a:r>
              <a:rPr lang="en-US" sz="3600" b="1" dirty="0" err="1">
                <a:solidFill>
                  <a:schemeClr val="tx1"/>
                </a:solidFill>
                <a:latin typeface="Book Antiqua" panose="02040602050305030304" pitchFamily="18" charset="0"/>
              </a:rPr>
              <a:t>Neni</a:t>
            </a:r>
            <a:r>
              <a:rPr lang="en-US" sz="3600" b="1" dirty="0">
                <a:solidFill>
                  <a:schemeClr val="tx1"/>
                </a:solidFill>
                <a:latin typeface="Book Antiqua" panose="02040602050305030304" pitchFamily="18" charset="0"/>
              </a:rPr>
              <a:t> 52/a</a:t>
            </a:r>
            <a:br>
              <a:rPr lang="en-US" sz="3600" b="1" dirty="0">
                <a:solidFill>
                  <a:schemeClr val="tx1"/>
                </a:solidFill>
                <a:latin typeface="Book Antiqua" panose="02040602050305030304" pitchFamily="18" charset="0"/>
              </a:rPr>
            </a:br>
            <a:r>
              <a:rPr lang="en-US" sz="3600" b="1" dirty="0" err="1">
                <a:solidFill>
                  <a:schemeClr val="tx1"/>
                </a:solidFill>
                <a:latin typeface="Book Antiqua" panose="02040602050305030304" pitchFamily="18" charset="0"/>
              </a:rPr>
              <a:t>Perjashtimi</a:t>
            </a:r>
            <a:r>
              <a:rPr lang="en-US" sz="3600" b="1" dirty="0">
                <a:solidFill>
                  <a:schemeClr val="tx1"/>
                </a:solidFill>
                <a:latin typeface="Book Antiqua" panose="02040602050305030304" pitchFamily="18" charset="0"/>
              </a:rPr>
              <a:t> </a:t>
            </a:r>
            <a:r>
              <a:rPr lang="en-US" sz="3600" b="1" dirty="0" err="1">
                <a:solidFill>
                  <a:schemeClr val="tx1"/>
                </a:solidFill>
                <a:latin typeface="Book Antiqua" panose="02040602050305030304" pitchFamily="18" charset="0"/>
              </a:rPr>
              <a:t>ose</a:t>
            </a:r>
            <a:r>
              <a:rPr lang="en-US" sz="3600" b="1" dirty="0">
                <a:solidFill>
                  <a:schemeClr val="tx1"/>
                </a:solidFill>
                <a:latin typeface="Book Antiqua" panose="02040602050305030304" pitchFamily="18" charset="0"/>
              </a:rPr>
              <a:t> </a:t>
            </a:r>
            <a:r>
              <a:rPr lang="en-US" sz="3600" b="1" dirty="0" err="1">
                <a:solidFill>
                  <a:schemeClr val="tx1"/>
                </a:solidFill>
                <a:latin typeface="Book Antiqua" panose="02040602050305030304" pitchFamily="18" charset="0"/>
              </a:rPr>
              <a:t>ulja</a:t>
            </a:r>
            <a:r>
              <a:rPr lang="en-US" sz="3600" b="1" dirty="0">
                <a:solidFill>
                  <a:schemeClr val="tx1"/>
                </a:solidFill>
                <a:latin typeface="Book Antiqua" panose="02040602050305030304" pitchFamily="18" charset="0"/>
              </a:rPr>
              <a:t> e </a:t>
            </a:r>
            <a:r>
              <a:rPr lang="en-US" sz="3600" b="1" dirty="0" err="1">
                <a:solidFill>
                  <a:schemeClr val="tx1"/>
                </a:solidFill>
                <a:latin typeface="Book Antiqua" panose="02040602050305030304" pitchFamily="18" charset="0"/>
              </a:rPr>
              <a:t>denimit</a:t>
            </a:r>
            <a:r>
              <a:rPr lang="en-US" sz="3600" b="1" dirty="0">
                <a:solidFill>
                  <a:schemeClr val="tx1"/>
                </a:solidFill>
                <a:latin typeface="Book Antiqua" panose="02040602050305030304" pitchFamily="18" charset="0"/>
              </a:rPr>
              <a:t> per </a:t>
            </a:r>
            <a:r>
              <a:rPr lang="en-US" sz="3600" b="1" dirty="0" err="1">
                <a:solidFill>
                  <a:schemeClr val="tx1"/>
                </a:solidFill>
                <a:latin typeface="Book Antiqua" panose="02040602050305030304" pitchFamily="18" charset="0"/>
              </a:rPr>
              <a:t>bashkepunetoret</a:t>
            </a:r>
            <a:r>
              <a:rPr lang="en-US" sz="3600" b="1" dirty="0">
                <a:solidFill>
                  <a:schemeClr val="tx1"/>
                </a:solidFill>
                <a:latin typeface="Book Antiqua" panose="02040602050305030304" pitchFamily="18" charset="0"/>
              </a:rPr>
              <a:t> e </a:t>
            </a:r>
            <a:r>
              <a:rPr lang="en-US" sz="3600" b="1" dirty="0" err="1">
                <a:solidFill>
                  <a:schemeClr val="tx1"/>
                </a:solidFill>
                <a:latin typeface="Book Antiqua" panose="02040602050305030304" pitchFamily="18" charset="0"/>
              </a:rPr>
              <a:t>drejtesise</a:t>
            </a:r>
            <a:r>
              <a:rPr lang="en-US" sz="3600" b="1" dirty="0">
                <a:solidFill>
                  <a:schemeClr val="tx1"/>
                </a:solidFill>
                <a:latin typeface="Book Antiqua" panose="02040602050305030304" pitchFamily="18" charset="0"/>
              </a:rPr>
              <a:t> </a:t>
            </a:r>
            <a:r>
              <a:rPr lang="en-US" sz="3600" b="1" dirty="0" err="1">
                <a:solidFill>
                  <a:schemeClr val="tx1"/>
                </a:solidFill>
                <a:latin typeface="Book Antiqua" panose="02040602050305030304" pitchFamily="18" charset="0"/>
              </a:rPr>
              <a:t>dhe</a:t>
            </a:r>
            <a:r>
              <a:rPr lang="en-US" sz="3600" b="1" dirty="0">
                <a:solidFill>
                  <a:schemeClr val="tx1"/>
                </a:solidFill>
                <a:latin typeface="Book Antiqua" panose="02040602050305030304" pitchFamily="18" charset="0"/>
              </a:rPr>
              <a:t> </a:t>
            </a:r>
            <a:r>
              <a:rPr lang="en-US" sz="3600" b="1" dirty="0" err="1">
                <a:solidFill>
                  <a:schemeClr val="tx1"/>
                </a:solidFill>
                <a:latin typeface="Book Antiqua" panose="02040602050305030304" pitchFamily="18" charset="0"/>
              </a:rPr>
              <a:t>viktimat</a:t>
            </a:r>
            <a:r>
              <a:rPr lang="en-US" sz="3600" b="1" dirty="0">
                <a:solidFill>
                  <a:schemeClr val="tx1"/>
                </a:solidFill>
                <a:latin typeface="Book Antiqua" panose="02040602050305030304" pitchFamily="18" charset="0"/>
              </a:rPr>
              <a:t>.</a:t>
            </a:r>
            <a:r>
              <a:rPr lang="en-US" sz="3600" dirty="0">
                <a:solidFill>
                  <a:schemeClr val="tx1"/>
                </a:solidFill>
                <a:latin typeface="Book Antiqua" panose="02040602050305030304" pitchFamily="18" charset="0"/>
              </a:rPr>
              <a:t/>
            </a:r>
            <a:br>
              <a:rPr lang="en-US" sz="3600" dirty="0">
                <a:solidFill>
                  <a:schemeClr val="tx1"/>
                </a:solidFill>
                <a:latin typeface="Book Antiqua" panose="02040602050305030304" pitchFamily="18" charset="0"/>
              </a:rPr>
            </a:br>
            <a:endParaRPr lang="en-US" sz="3600" dirty="0">
              <a:solidFill>
                <a:schemeClr val="tx1"/>
              </a:solidFill>
              <a:latin typeface="Book Antiqua" panose="02040602050305030304" pitchFamily="18" charset="0"/>
            </a:endParaRPr>
          </a:p>
        </p:txBody>
      </p:sp>
      <p:sp>
        <p:nvSpPr>
          <p:cNvPr id="3" name="Content Placeholder 2"/>
          <p:cNvSpPr>
            <a:spLocks noGrp="1"/>
          </p:cNvSpPr>
          <p:nvPr>
            <p:ph idx="1"/>
          </p:nvPr>
        </p:nvSpPr>
        <p:spPr>
          <a:xfrm>
            <a:off x="457200" y="1981200"/>
            <a:ext cx="8229600" cy="4144963"/>
          </a:xfrm>
        </p:spPr>
        <p:txBody>
          <a:bodyPr>
            <a:normAutofit fontScale="92500" lnSpcReduction="20000"/>
          </a:bodyPr>
          <a:lstStyle/>
          <a:p>
            <a:endParaRPr lang="en-US" sz="2400" dirty="0">
              <a:solidFill>
                <a:schemeClr val="tx1"/>
              </a:solidFill>
              <a:latin typeface="Book Antiqua" panose="02040602050305030304" pitchFamily="18" charset="0"/>
            </a:endParaRPr>
          </a:p>
          <a:p>
            <a:pPr algn="just"/>
            <a:r>
              <a:rPr lang="en-US" sz="2600" i="1" dirty="0" err="1">
                <a:solidFill>
                  <a:schemeClr val="tx1"/>
                </a:solidFill>
                <a:latin typeface="Book Antiqua" panose="02040602050305030304" pitchFamily="18" charset="0"/>
              </a:rPr>
              <a:t>Personi</a:t>
            </a:r>
            <a:r>
              <a:rPr lang="en-US" sz="2600" i="1" dirty="0">
                <a:solidFill>
                  <a:schemeClr val="tx1"/>
                </a:solidFill>
                <a:latin typeface="Book Antiqua" panose="02040602050305030304" pitchFamily="18" charset="0"/>
              </a:rPr>
              <a:t> </a:t>
            </a:r>
            <a:r>
              <a:rPr lang="en-US" sz="2600" i="1" dirty="0" err="1">
                <a:solidFill>
                  <a:schemeClr val="tx1"/>
                </a:solidFill>
                <a:latin typeface="Book Antiqua" panose="02040602050305030304" pitchFamily="18" charset="0"/>
              </a:rPr>
              <a:t>qe</a:t>
            </a:r>
            <a:r>
              <a:rPr lang="en-US" sz="2600" i="1" dirty="0">
                <a:solidFill>
                  <a:schemeClr val="tx1"/>
                </a:solidFill>
                <a:latin typeface="Book Antiqua" panose="02040602050305030304" pitchFamily="18" charset="0"/>
              </a:rPr>
              <a:t> ka </a:t>
            </a:r>
            <a:r>
              <a:rPr lang="en-US" sz="2600" i="1" dirty="0" err="1">
                <a:solidFill>
                  <a:schemeClr val="tx1"/>
                </a:solidFill>
                <a:latin typeface="Book Antiqua" panose="02040602050305030304" pitchFamily="18" charset="0"/>
              </a:rPr>
              <a:t>premtuar</a:t>
            </a:r>
            <a:r>
              <a:rPr lang="en-US" sz="2600" i="1" dirty="0">
                <a:solidFill>
                  <a:schemeClr val="tx1"/>
                </a:solidFill>
                <a:latin typeface="Book Antiqua" panose="02040602050305030304" pitchFamily="18" charset="0"/>
              </a:rPr>
              <a:t> </a:t>
            </a:r>
            <a:r>
              <a:rPr lang="en-US" sz="2600" i="1" dirty="0" err="1">
                <a:solidFill>
                  <a:schemeClr val="tx1"/>
                </a:solidFill>
                <a:latin typeface="Book Antiqua" panose="02040602050305030304" pitchFamily="18" charset="0"/>
              </a:rPr>
              <a:t>pse</a:t>
            </a:r>
            <a:r>
              <a:rPr lang="en-US" sz="2600" i="1" dirty="0">
                <a:solidFill>
                  <a:schemeClr val="tx1"/>
                </a:solidFill>
                <a:latin typeface="Book Antiqua" panose="02040602050305030304" pitchFamily="18" charset="0"/>
              </a:rPr>
              <a:t> ka </a:t>
            </a:r>
            <a:r>
              <a:rPr lang="en-US" sz="2600" i="1" dirty="0" err="1">
                <a:solidFill>
                  <a:schemeClr val="tx1"/>
                </a:solidFill>
                <a:latin typeface="Book Antiqua" panose="02040602050305030304" pitchFamily="18" charset="0"/>
              </a:rPr>
              <a:t>dhene</a:t>
            </a:r>
            <a:r>
              <a:rPr lang="en-US" sz="2600" i="1" dirty="0">
                <a:solidFill>
                  <a:schemeClr val="tx1"/>
                </a:solidFill>
                <a:latin typeface="Book Antiqua" panose="02040602050305030304" pitchFamily="18" charset="0"/>
              </a:rPr>
              <a:t> </a:t>
            </a:r>
            <a:r>
              <a:rPr lang="en-US" sz="2600" i="1" dirty="0" err="1">
                <a:solidFill>
                  <a:schemeClr val="tx1"/>
                </a:solidFill>
                <a:latin typeface="Book Antiqua" panose="02040602050305030304" pitchFamily="18" charset="0"/>
              </a:rPr>
              <a:t>shperblim</a:t>
            </a:r>
            <a:r>
              <a:rPr lang="en-US" sz="2600" i="1" dirty="0">
                <a:solidFill>
                  <a:schemeClr val="tx1"/>
                </a:solidFill>
                <a:latin typeface="Book Antiqua" panose="02040602050305030304" pitchFamily="18" charset="0"/>
              </a:rPr>
              <a:t> </a:t>
            </a:r>
            <a:r>
              <a:rPr lang="en-US" sz="2600" i="1" dirty="0" err="1">
                <a:solidFill>
                  <a:schemeClr val="tx1"/>
                </a:solidFill>
                <a:latin typeface="Book Antiqua" panose="02040602050305030304" pitchFamily="18" charset="0"/>
              </a:rPr>
              <a:t>ose</a:t>
            </a:r>
            <a:r>
              <a:rPr lang="en-US" sz="2600" i="1" dirty="0">
                <a:solidFill>
                  <a:schemeClr val="tx1"/>
                </a:solidFill>
                <a:latin typeface="Book Antiqua" panose="02040602050305030304" pitchFamily="18" charset="0"/>
              </a:rPr>
              <a:t> </a:t>
            </a:r>
            <a:r>
              <a:rPr lang="en-US" sz="2600" i="1" dirty="0" err="1">
                <a:solidFill>
                  <a:schemeClr val="tx1"/>
                </a:solidFill>
                <a:latin typeface="Book Antiqua" panose="02040602050305030304" pitchFamily="18" charset="0"/>
              </a:rPr>
              <a:t>perfitime</a:t>
            </a:r>
            <a:r>
              <a:rPr lang="en-US" sz="2600" i="1" dirty="0">
                <a:solidFill>
                  <a:schemeClr val="tx1"/>
                </a:solidFill>
                <a:latin typeface="Book Antiqua" panose="02040602050305030304" pitchFamily="18" charset="0"/>
              </a:rPr>
              <a:t> </a:t>
            </a:r>
            <a:r>
              <a:rPr lang="en-US" sz="2600" i="1" dirty="0" err="1">
                <a:solidFill>
                  <a:schemeClr val="tx1"/>
                </a:solidFill>
                <a:latin typeface="Book Antiqua" panose="02040602050305030304" pitchFamily="18" charset="0"/>
              </a:rPr>
              <a:t>te</a:t>
            </a:r>
            <a:r>
              <a:rPr lang="en-US" sz="2600" i="1" dirty="0">
                <a:solidFill>
                  <a:schemeClr val="tx1"/>
                </a:solidFill>
                <a:latin typeface="Book Antiqua" panose="02040602050305030304" pitchFamily="18" charset="0"/>
              </a:rPr>
              <a:t> </a:t>
            </a:r>
            <a:r>
              <a:rPr lang="en-US" sz="2600" i="1" dirty="0" err="1">
                <a:solidFill>
                  <a:schemeClr val="tx1"/>
                </a:solidFill>
                <a:latin typeface="Book Antiqua" panose="02040602050305030304" pitchFamily="18" charset="0"/>
              </a:rPr>
              <a:t>tjera</a:t>
            </a:r>
            <a:r>
              <a:rPr lang="en-US" sz="2600" i="1" dirty="0">
                <a:solidFill>
                  <a:schemeClr val="tx1"/>
                </a:solidFill>
                <a:latin typeface="Book Antiqua" panose="02040602050305030304" pitchFamily="18" charset="0"/>
              </a:rPr>
              <a:t> </a:t>
            </a:r>
            <a:r>
              <a:rPr lang="en-US" sz="2600" dirty="0" err="1">
                <a:solidFill>
                  <a:schemeClr val="tx1"/>
                </a:solidFill>
                <a:latin typeface="Book Antiqua" panose="02040602050305030304" pitchFamily="18" charset="0"/>
              </a:rPr>
              <a:t>sipas</a:t>
            </a:r>
            <a:r>
              <a:rPr lang="en-US" sz="2600" dirty="0">
                <a:solidFill>
                  <a:schemeClr val="tx1"/>
                </a:solidFill>
                <a:latin typeface="Book Antiqua" panose="02040602050305030304" pitchFamily="18" charset="0"/>
              </a:rPr>
              <a:t> </a:t>
            </a:r>
            <a:r>
              <a:rPr lang="en-US" sz="2600" dirty="0" err="1">
                <a:solidFill>
                  <a:schemeClr val="tx1"/>
                </a:solidFill>
                <a:latin typeface="Book Antiqua" panose="02040602050305030304" pitchFamily="18" charset="0"/>
              </a:rPr>
              <a:t>neneve</a:t>
            </a:r>
            <a:r>
              <a:rPr lang="en-US" sz="2600" dirty="0">
                <a:solidFill>
                  <a:schemeClr val="tx1"/>
                </a:solidFill>
                <a:latin typeface="Book Antiqua" panose="02040602050305030304" pitchFamily="18" charset="0"/>
              </a:rPr>
              <a:t> </a:t>
            </a:r>
            <a:r>
              <a:rPr lang="en-US" sz="2600" b="1" dirty="0">
                <a:solidFill>
                  <a:schemeClr val="tx1"/>
                </a:solidFill>
                <a:latin typeface="Book Antiqua" panose="02040602050305030304" pitchFamily="18" charset="0"/>
              </a:rPr>
              <a:t>164/a, 244, 244/a, 245, 312, 319, 319/a, 319/b, 319/c </a:t>
            </a:r>
            <a:r>
              <a:rPr lang="en-US" sz="2600" b="1" dirty="0" err="1">
                <a:solidFill>
                  <a:schemeClr val="tx1"/>
                </a:solidFill>
                <a:latin typeface="Book Antiqua" panose="02040602050305030304" pitchFamily="18" charset="0"/>
              </a:rPr>
              <a:t>dhe</a:t>
            </a:r>
            <a:r>
              <a:rPr lang="en-US" sz="2600" b="1" dirty="0">
                <a:solidFill>
                  <a:schemeClr val="tx1"/>
                </a:solidFill>
                <a:latin typeface="Book Antiqua" panose="02040602050305030304" pitchFamily="18" charset="0"/>
              </a:rPr>
              <a:t> 328 </a:t>
            </a:r>
            <a:r>
              <a:rPr lang="en-US" sz="2600" dirty="0" err="1">
                <a:solidFill>
                  <a:schemeClr val="tx1"/>
                </a:solidFill>
                <a:latin typeface="Book Antiqua" panose="02040602050305030304" pitchFamily="18" charset="0"/>
              </a:rPr>
              <a:t>te</a:t>
            </a:r>
            <a:r>
              <a:rPr lang="en-US" sz="2600" dirty="0">
                <a:solidFill>
                  <a:schemeClr val="tx1"/>
                </a:solidFill>
                <a:latin typeface="Book Antiqua" panose="02040602050305030304" pitchFamily="18" charset="0"/>
              </a:rPr>
              <a:t> </a:t>
            </a:r>
            <a:r>
              <a:rPr lang="en-US" sz="2600" dirty="0" err="1">
                <a:solidFill>
                  <a:schemeClr val="tx1"/>
                </a:solidFill>
                <a:latin typeface="Book Antiqua" panose="02040602050305030304" pitchFamily="18" charset="0"/>
              </a:rPr>
              <a:t>ketij</a:t>
            </a:r>
            <a:r>
              <a:rPr lang="en-US" sz="2600" dirty="0">
                <a:solidFill>
                  <a:schemeClr val="tx1"/>
                </a:solidFill>
                <a:latin typeface="Book Antiqua" panose="02040602050305030304" pitchFamily="18" charset="0"/>
              </a:rPr>
              <a:t> Kodi </a:t>
            </a:r>
            <a:r>
              <a:rPr lang="en-US" sz="2600" dirty="0" err="1">
                <a:solidFill>
                  <a:schemeClr val="tx1"/>
                </a:solidFill>
                <a:latin typeface="Book Antiqua" panose="02040602050305030304" pitchFamily="18" charset="0"/>
              </a:rPr>
              <a:t>mund</a:t>
            </a:r>
            <a:r>
              <a:rPr lang="en-US" sz="2600" dirty="0">
                <a:solidFill>
                  <a:schemeClr val="tx1"/>
                </a:solidFill>
                <a:latin typeface="Book Antiqua" panose="02040602050305030304" pitchFamily="18" charset="0"/>
              </a:rPr>
              <a:t> </a:t>
            </a:r>
            <a:r>
              <a:rPr lang="en-US" sz="2600" dirty="0" err="1" smtClean="0">
                <a:solidFill>
                  <a:schemeClr val="tx1"/>
                </a:solidFill>
                <a:latin typeface="Book Antiqua" panose="02040602050305030304" pitchFamily="18" charset="0"/>
              </a:rPr>
              <a:t>të</a:t>
            </a:r>
            <a:r>
              <a:rPr lang="en-US" sz="2600" dirty="0" smtClean="0">
                <a:solidFill>
                  <a:schemeClr val="tx1"/>
                </a:solidFill>
                <a:latin typeface="Book Antiqua" panose="02040602050305030304" pitchFamily="18" charset="0"/>
              </a:rPr>
              <a:t> </a:t>
            </a:r>
            <a:r>
              <a:rPr lang="en-US" sz="2600" dirty="0" err="1" smtClean="0">
                <a:solidFill>
                  <a:schemeClr val="tx1"/>
                </a:solidFill>
                <a:latin typeface="Book Antiqua" panose="02040602050305030304" pitchFamily="18" charset="0"/>
              </a:rPr>
              <a:t>përfitoje</a:t>
            </a:r>
            <a:r>
              <a:rPr lang="en-US" sz="2600" dirty="0" smtClean="0">
                <a:solidFill>
                  <a:schemeClr val="tx1"/>
                </a:solidFill>
                <a:latin typeface="Book Antiqua" panose="02040602050305030304" pitchFamily="18" charset="0"/>
              </a:rPr>
              <a:t> </a:t>
            </a:r>
            <a:r>
              <a:rPr lang="en-US" sz="2600" i="1" dirty="0" err="1">
                <a:solidFill>
                  <a:schemeClr val="tx1"/>
                </a:solidFill>
                <a:latin typeface="Book Antiqua" panose="02040602050305030304" pitchFamily="18" charset="0"/>
              </a:rPr>
              <a:t>perjashtim</a:t>
            </a:r>
            <a:r>
              <a:rPr lang="en-US" sz="2600" i="1" dirty="0">
                <a:solidFill>
                  <a:schemeClr val="tx1"/>
                </a:solidFill>
                <a:latin typeface="Book Antiqua" panose="02040602050305030304" pitchFamily="18" charset="0"/>
              </a:rPr>
              <a:t> </a:t>
            </a:r>
            <a:r>
              <a:rPr lang="en-US" sz="2600" i="1" dirty="0" err="1">
                <a:solidFill>
                  <a:schemeClr val="tx1"/>
                </a:solidFill>
                <a:latin typeface="Book Antiqua" panose="02040602050305030304" pitchFamily="18" charset="0"/>
              </a:rPr>
              <a:t>nga</a:t>
            </a:r>
            <a:r>
              <a:rPr lang="en-US" sz="2600" i="1" dirty="0">
                <a:solidFill>
                  <a:schemeClr val="tx1"/>
                </a:solidFill>
                <a:latin typeface="Book Antiqua" panose="02040602050305030304" pitchFamily="18" charset="0"/>
              </a:rPr>
              <a:t> </a:t>
            </a:r>
            <a:r>
              <a:rPr lang="en-US" sz="2600" i="1" dirty="0" err="1">
                <a:solidFill>
                  <a:schemeClr val="tx1"/>
                </a:solidFill>
                <a:latin typeface="Book Antiqua" panose="02040602050305030304" pitchFamily="18" charset="0"/>
              </a:rPr>
              <a:t>vuajtja</a:t>
            </a:r>
            <a:r>
              <a:rPr lang="en-US" sz="2600" i="1" dirty="0">
                <a:solidFill>
                  <a:schemeClr val="tx1"/>
                </a:solidFill>
                <a:latin typeface="Book Antiqua" panose="02040602050305030304" pitchFamily="18" charset="0"/>
              </a:rPr>
              <a:t> e </a:t>
            </a:r>
            <a:r>
              <a:rPr lang="en-US" sz="2600" i="1" dirty="0" err="1">
                <a:solidFill>
                  <a:schemeClr val="tx1"/>
                </a:solidFill>
                <a:latin typeface="Book Antiqua" panose="02040602050305030304" pitchFamily="18" charset="0"/>
              </a:rPr>
              <a:t>denimit</a:t>
            </a:r>
            <a:r>
              <a:rPr lang="en-US" sz="2600" i="1" dirty="0">
                <a:solidFill>
                  <a:schemeClr val="tx1"/>
                </a:solidFill>
                <a:latin typeface="Book Antiqua" panose="02040602050305030304" pitchFamily="18" charset="0"/>
              </a:rPr>
              <a:t> </a:t>
            </a:r>
            <a:r>
              <a:rPr lang="en-US" sz="2600" dirty="0" err="1">
                <a:solidFill>
                  <a:schemeClr val="tx1"/>
                </a:solidFill>
                <a:latin typeface="Book Antiqua" panose="02040602050305030304" pitchFamily="18" charset="0"/>
              </a:rPr>
              <a:t>ose</a:t>
            </a:r>
            <a:r>
              <a:rPr lang="en-US" sz="2600" dirty="0">
                <a:solidFill>
                  <a:schemeClr val="tx1"/>
                </a:solidFill>
                <a:latin typeface="Book Antiqua" panose="02040602050305030304" pitchFamily="18" charset="0"/>
              </a:rPr>
              <a:t> </a:t>
            </a:r>
            <a:r>
              <a:rPr lang="en-US" sz="2600" i="1" dirty="0" err="1">
                <a:solidFill>
                  <a:schemeClr val="tx1"/>
                </a:solidFill>
                <a:latin typeface="Book Antiqua" panose="02040602050305030304" pitchFamily="18" charset="0"/>
              </a:rPr>
              <a:t>ulje</a:t>
            </a:r>
            <a:r>
              <a:rPr lang="en-US" sz="2600" i="1" dirty="0">
                <a:solidFill>
                  <a:schemeClr val="tx1"/>
                </a:solidFill>
                <a:latin typeface="Book Antiqua" panose="02040602050305030304" pitchFamily="18" charset="0"/>
              </a:rPr>
              <a:t> </a:t>
            </a:r>
            <a:r>
              <a:rPr lang="en-US" sz="2600" i="1" dirty="0" err="1">
                <a:solidFill>
                  <a:schemeClr val="tx1"/>
                </a:solidFill>
                <a:latin typeface="Book Antiqua" panose="02040602050305030304" pitchFamily="18" charset="0"/>
              </a:rPr>
              <a:t>te</a:t>
            </a:r>
            <a:r>
              <a:rPr lang="en-US" sz="2600" i="1" dirty="0">
                <a:solidFill>
                  <a:schemeClr val="tx1"/>
                </a:solidFill>
                <a:latin typeface="Book Antiqua" panose="02040602050305030304" pitchFamily="18" charset="0"/>
              </a:rPr>
              <a:t> </a:t>
            </a:r>
            <a:r>
              <a:rPr lang="en-US" sz="2600" i="1" dirty="0" err="1">
                <a:solidFill>
                  <a:schemeClr val="tx1"/>
                </a:solidFill>
                <a:latin typeface="Book Antiqua" panose="02040602050305030304" pitchFamily="18" charset="0"/>
              </a:rPr>
              <a:t>tij</a:t>
            </a:r>
            <a:r>
              <a:rPr lang="en-US" sz="2600" dirty="0">
                <a:solidFill>
                  <a:schemeClr val="tx1"/>
                </a:solidFill>
                <a:latin typeface="Book Antiqua" panose="02040602050305030304" pitchFamily="18" charset="0"/>
              </a:rPr>
              <a:t>, </a:t>
            </a:r>
            <a:r>
              <a:rPr lang="en-US" sz="2600" dirty="0" err="1" smtClean="0">
                <a:solidFill>
                  <a:schemeClr val="tx1"/>
                </a:solidFill>
                <a:latin typeface="Book Antiqua" panose="02040602050305030304" pitchFamily="18" charset="0"/>
              </a:rPr>
              <a:t>nëse</a:t>
            </a:r>
            <a:r>
              <a:rPr lang="en-US" sz="2600" dirty="0" smtClean="0">
                <a:solidFill>
                  <a:schemeClr val="tx1"/>
                </a:solidFill>
                <a:latin typeface="Book Antiqua" panose="02040602050305030304" pitchFamily="18" charset="0"/>
              </a:rPr>
              <a:t> </a:t>
            </a:r>
            <a:r>
              <a:rPr lang="en-US" sz="2600" dirty="0" err="1" smtClean="0">
                <a:solidFill>
                  <a:schemeClr val="tx1"/>
                </a:solidFill>
                <a:latin typeface="Book Antiqua" panose="02040602050305030304" pitchFamily="18" charset="0"/>
              </a:rPr>
              <a:t>bën</a:t>
            </a:r>
            <a:r>
              <a:rPr lang="en-US" sz="2600" dirty="0" smtClean="0">
                <a:solidFill>
                  <a:schemeClr val="tx1"/>
                </a:solidFill>
                <a:latin typeface="Book Antiqua" panose="02040602050305030304" pitchFamily="18" charset="0"/>
              </a:rPr>
              <a:t> </a:t>
            </a:r>
            <a:r>
              <a:rPr lang="en-US" sz="2600" dirty="0" err="1" smtClean="0">
                <a:solidFill>
                  <a:schemeClr val="tx1"/>
                </a:solidFill>
                <a:latin typeface="Book Antiqua" panose="02040602050305030304" pitchFamily="18" charset="0"/>
              </a:rPr>
              <a:t>kallëzim</a:t>
            </a:r>
            <a:r>
              <a:rPr lang="en-US" sz="2600" dirty="0" smtClean="0">
                <a:solidFill>
                  <a:schemeClr val="tx1"/>
                </a:solidFill>
                <a:latin typeface="Book Antiqua" panose="02040602050305030304" pitchFamily="18" charset="0"/>
              </a:rPr>
              <a:t> </a:t>
            </a:r>
            <a:r>
              <a:rPr lang="en-US" sz="2600" dirty="0" err="1">
                <a:solidFill>
                  <a:schemeClr val="tx1"/>
                </a:solidFill>
                <a:latin typeface="Book Antiqua" panose="02040602050305030304" pitchFamily="18" charset="0"/>
              </a:rPr>
              <a:t>dhe</a:t>
            </a:r>
            <a:r>
              <a:rPr lang="en-US" sz="2600" dirty="0">
                <a:solidFill>
                  <a:schemeClr val="tx1"/>
                </a:solidFill>
                <a:latin typeface="Book Antiqua" panose="02040602050305030304" pitchFamily="18" charset="0"/>
              </a:rPr>
              <a:t> </a:t>
            </a:r>
            <a:r>
              <a:rPr lang="en-US" sz="2600" dirty="0" err="1">
                <a:solidFill>
                  <a:schemeClr val="tx1"/>
                </a:solidFill>
                <a:latin typeface="Book Antiqua" panose="02040602050305030304" pitchFamily="18" charset="0"/>
              </a:rPr>
              <a:t>jep</a:t>
            </a:r>
            <a:r>
              <a:rPr lang="en-US" sz="2600" dirty="0">
                <a:solidFill>
                  <a:schemeClr val="tx1"/>
                </a:solidFill>
                <a:latin typeface="Book Antiqua" panose="02040602050305030304" pitchFamily="18" charset="0"/>
              </a:rPr>
              <a:t> </a:t>
            </a:r>
            <a:r>
              <a:rPr lang="en-US" sz="2600" dirty="0" err="1" smtClean="0">
                <a:solidFill>
                  <a:schemeClr val="tx1"/>
                </a:solidFill>
                <a:latin typeface="Book Antiqua" panose="02040602050305030304" pitchFamily="18" charset="0"/>
              </a:rPr>
              <a:t>ndihmesë</a:t>
            </a:r>
            <a:r>
              <a:rPr lang="en-US" sz="2600" dirty="0" smtClean="0">
                <a:solidFill>
                  <a:schemeClr val="tx1"/>
                </a:solidFill>
                <a:latin typeface="Book Antiqua" panose="02040602050305030304" pitchFamily="18" charset="0"/>
              </a:rPr>
              <a:t> </a:t>
            </a:r>
            <a:r>
              <a:rPr lang="en-US" sz="2600" dirty="0" err="1" smtClean="0">
                <a:solidFill>
                  <a:schemeClr val="tx1"/>
                </a:solidFill>
                <a:latin typeface="Book Antiqua" panose="02040602050305030304" pitchFamily="18" charset="0"/>
              </a:rPr>
              <a:t>në</a:t>
            </a:r>
            <a:r>
              <a:rPr lang="en-US" sz="2600" dirty="0" smtClean="0">
                <a:solidFill>
                  <a:schemeClr val="tx1"/>
                </a:solidFill>
                <a:latin typeface="Book Antiqua" panose="02040602050305030304" pitchFamily="18" charset="0"/>
              </a:rPr>
              <a:t> </a:t>
            </a:r>
            <a:r>
              <a:rPr lang="en-US" sz="2600" dirty="0" err="1">
                <a:solidFill>
                  <a:schemeClr val="tx1"/>
                </a:solidFill>
                <a:latin typeface="Book Antiqua" panose="02040602050305030304" pitchFamily="18" charset="0"/>
              </a:rPr>
              <a:t>procedimin</a:t>
            </a:r>
            <a:r>
              <a:rPr lang="en-US" sz="2600" dirty="0">
                <a:solidFill>
                  <a:schemeClr val="tx1"/>
                </a:solidFill>
                <a:latin typeface="Book Antiqua" panose="02040602050305030304" pitchFamily="18" charset="0"/>
              </a:rPr>
              <a:t> penal </a:t>
            </a:r>
            <a:r>
              <a:rPr lang="en-US" sz="2600" dirty="0" err="1" smtClean="0">
                <a:solidFill>
                  <a:schemeClr val="tx1"/>
                </a:solidFill>
                <a:latin typeface="Book Antiqua" panose="02040602050305030304" pitchFamily="18" charset="0"/>
              </a:rPr>
              <a:t>të</a:t>
            </a:r>
            <a:r>
              <a:rPr lang="en-US" sz="2600" dirty="0" smtClean="0">
                <a:solidFill>
                  <a:schemeClr val="tx1"/>
                </a:solidFill>
                <a:latin typeface="Book Antiqua" panose="02040602050305030304" pitchFamily="18" charset="0"/>
              </a:rPr>
              <a:t> </a:t>
            </a:r>
            <a:r>
              <a:rPr lang="en-US" sz="2600" dirty="0" err="1" smtClean="0">
                <a:solidFill>
                  <a:schemeClr val="tx1"/>
                </a:solidFill>
                <a:latin typeface="Book Antiqua" panose="02040602050305030304" pitchFamily="18" charset="0"/>
              </a:rPr>
              <a:t>këtyre</a:t>
            </a:r>
            <a:r>
              <a:rPr lang="en-US" sz="2600" dirty="0" smtClean="0">
                <a:solidFill>
                  <a:schemeClr val="tx1"/>
                </a:solidFill>
                <a:latin typeface="Book Antiqua" panose="02040602050305030304" pitchFamily="18" charset="0"/>
              </a:rPr>
              <a:t> </a:t>
            </a:r>
            <a:r>
              <a:rPr lang="en-US" sz="2600" dirty="0" err="1">
                <a:solidFill>
                  <a:schemeClr val="tx1"/>
                </a:solidFill>
                <a:latin typeface="Book Antiqua" panose="02040602050305030304" pitchFamily="18" charset="0"/>
              </a:rPr>
              <a:t>veprave</a:t>
            </a:r>
            <a:r>
              <a:rPr lang="en-US" sz="2600" dirty="0">
                <a:solidFill>
                  <a:schemeClr val="tx1"/>
                </a:solidFill>
                <a:latin typeface="Book Antiqua" panose="02040602050305030304" pitchFamily="18" charset="0"/>
              </a:rPr>
              <a:t>. </a:t>
            </a:r>
          </a:p>
          <a:p>
            <a:pPr algn="just"/>
            <a:r>
              <a:rPr lang="en-US" sz="2600" dirty="0" err="1" smtClean="0">
                <a:solidFill>
                  <a:schemeClr val="tx1"/>
                </a:solidFill>
                <a:latin typeface="Book Antiqua" panose="02040602050305030304" pitchFamily="18" charset="0"/>
              </a:rPr>
              <a:t>Në</a:t>
            </a:r>
            <a:r>
              <a:rPr lang="en-US" sz="2600" dirty="0" smtClean="0">
                <a:solidFill>
                  <a:schemeClr val="tx1"/>
                </a:solidFill>
                <a:latin typeface="Book Antiqua" panose="02040602050305030304" pitchFamily="18" charset="0"/>
              </a:rPr>
              <a:t> </a:t>
            </a:r>
            <a:r>
              <a:rPr lang="en-US" sz="2600" dirty="0" err="1" smtClean="0">
                <a:solidFill>
                  <a:schemeClr val="tx1"/>
                </a:solidFill>
                <a:latin typeface="Book Antiqua" panose="02040602050305030304" pitchFamily="18" charset="0"/>
              </a:rPr>
              <a:t>dhënien</a:t>
            </a:r>
            <a:r>
              <a:rPr lang="en-US" sz="2600" dirty="0" smtClean="0">
                <a:solidFill>
                  <a:schemeClr val="tx1"/>
                </a:solidFill>
                <a:latin typeface="Book Antiqua" panose="02040602050305030304" pitchFamily="18" charset="0"/>
              </a:rPr>
              <a:t> </a:t>
            </a:r>
            <a:r>
              <a:rPr lang="en-US" sz="2600" dirty="0">
                <a:solidFill>
                  <a:schemeClr val="tx1"/>
                </a:solidFill>
                <a:latin typeface="Book Antiqua" panose="02040602050305030304" pitchFamily="18" charset="0"/>
              </a:rPr>
              <a:t>e </a:t>
            </a:r>
            <a:r>
              <a:rPr lang="en-US" sz="2600" dirty="0" err="1">
                <a:solidFill>
                  <a:schemeClr val="tx1"/>
                </a:solidFill>
                <a:latin typeface="Book Antiqua" panose="02040602050305030304" pitchFamily="18" charset="0"/>
              </a:rPr>
              <a:t>vendimit</a:t>
            </a:r>
            <a:r>
              <a:rPr lang="en-US" sz="2600" dirty="0">
                <a:solidFill>
                  <a:schemeClr val="tx1"/>
                </a:solidFill>
                <a:latin typeface="Book Antiqua" panose="02040602050305030304" pitchFamily="18" charset="0"/>
              </a:rPr>
              <a:t>, </a:t>
            </a:r>
            <a:r>
              <a:rPr lang="en-US" sz="2600" dirty="0" err="1">
                <a:solidFill>
                  <a:schemeClr val="tx1"/>
                </a:solidFill>
                <a:latin typeface="Book Antiqua" panose="02040602050305030304" pitchFamily="18" charset="0"/>
              </a:rPr>
              <a:t>gjykata</a:t>
            </a:r>
            <a:r>
              <a:rPr lang="en-US" sz="2600" dirty="0">
                <a:solidFill>
                  <a:schemeClr val="tx1"/>
                </a:solidFill>
                <a:latin typeface="Book Antiqua" panose="02040602050305030304" pitchFamily="18" charset="0"/>
              </a:rPr>
              <a:t> </a:t>
            </a:r>
            <a:r>
              <a:rPr lang="en-US" sz="2600" dirty="0" err="1">
                <a:solidFill>
                  <a:schemeClr val="tx1"/>
                </a:solidFill>
                <a:latin typeface="Book Antiqua" panose="02040602050305030304" pitchFamily="18" charset="0"/>
              </a:rPr>
              <a:t>mban</a:t>
            </a:r>
            <a:r>
              <a:rPr lang="en-US" sz="2600" dirty="0">
                <a:solidFill>
                  <a:schemeClr val="tx1"/>
                </a:solidFill>
                <a:latin typeface="Book Antiqua" panose="02040602050305030304" pitchFamily="18" charset="0"/>
              </a:rPr>
              <a:t> </a:t>
            </a:r>
            <a:r>
              <a:rPr lang="en-US" sz="2600" dirty="0" err="1">
                <a:solidFill>
                  <a:schemeClr val="tx1"/>
                </a:solidFill>
                <a:latin typeface="Book Antiqua" panose="02040602050305030304" pitchFamily="18" charset="0"/>
              </a:rPr>
              <a:t>parasysh</a:t>
            </a:r>
            <a:r>
              <a:rPr lang="en-US" sz="2600" dirty="0">
                <a:solidFill>
                  <a:schemeClr val="tx1"/>
                </a:solidFill>
                <a:latin typeface="Book Antiqua" panose="02040602050305030304" pitchFamily="18" charset="0"/>
              </a:rPr>
              <a:t> </a:t>
            </a:r>
            <a:r>
              <a:rPr lang="en-US" sz="2600" dirty="0" err="1">
                <a:solidFill>
                  <a:schemeClr val="tx1"/>
                </a:solidFill>
                <a:latin typeface="Book Antiqua" panose="02040602050305030304" pitchFamily="18" charset="0"/>
              </a:rPr>
              <a:t>edhe</a:t>
            </a:r>
            <a:r>
              <a:rPr lang="en-US" sz="2600" dirty="0">
                <a:solidFill>
                  <a:schemeClr val="tx1"/>
                </a:solidFill>
                <a:latin typeface="Book Antiqua" panose="02040602050305030304" pitchFamily="18" charset="0"/>
              </a:rPr>
              <a:t> </a:t>
            </a:r>
            <a:r>
              <a:rPr lang="en-US" sz="2600" dirty="0" err="1" smtClean="0">
                <a:solidFill>
                  <a:schemeClr val="tx1"/>
                </a:solidFill>
                <a:latin typeface="Book Antiqua" panose="02040602050305030304" pitchFamily="18" charset="0"/>
              </a:rPr>
              <a:t>kohën</a:t>
            </a:r>
            <a:r>
              <a:rPr lang="en-US" sz="2600" dirty="0" smtClean="0">
                <a:solidFill>
                  <a:schemeClr val="tx1"/>
                </a:solidFill>
                <a:latin typeface="Book Antiqua" panose="02040602050305030304" pitchFamily="18" charset="0"/>
              </a:rPr>
              <a:t> </a:t>
            </a:r>
            <a:r>
              <a:rPr lang="en-US" sz="2600" dirty="0" err="1">
                <a:solidFill>
                  <a:schemeClr val="tx1"/>
                </a:solidFill>
                <a:latin typeface="Book Antiqua" panose="02040602050305030304" pitchFamily="18" charset="0"/>
              </a:rPr>
              <a:t>kur</a:t>
            </a:r>
            <a:r>
              <a:rPr lang="en-US" sz="2600" dirty="0">
                <a:solidFill>
                  <a:schemeClr val="tx1"/>
                </a:solidFill>
                <a:latin typeface="Book Antiqua" panose="02040602050305030304" pitchFamily="18" charset="0"/>
              </a:rPr>
              <a:t> </a:t>
            </a:r>
            <a:r>
              <a:rPr lang="en-US" sz="2600" dirty="0" err="1" smtClean="0">
                <a:solidFill>
                  <a:schemeClr val="tx1"/>
                </a:solidFill>
                <a:latin typeface="Book Antiqua" panose="02040602050305030304" pitchFamily="18" charset="0"/>
              </a:rPr>
              <a:t>është</a:t>
            </a:r>
            <a:r>
              <a:rPr lang="en-US" sz="2600" dirty="0" smtClean="0">
                <a:solidFill>
                  <a:schemeClr val="tx1"/>
                </a:solidFill>
                <a:latin typeface="Book Antiqua" panose="02040602050305030304" pitchFamily="18" charset="0"/>
              </a:rPr>
              <a:t> </a:t>
            </a:r>
            <a:r>
              <a:rPr lang="en-US" sz="2600" dirty="0" err="1" smtClean="0">
                <a:solidFill>
                  <a:schemeClr val="tx1"/>
                </a:solidFill>
                <a:latin typeface="Book Antiqua" panose="02040602050305030304" pitchFamily="18" charset="0"/>
              </a:rPr>
              <a:t>bërë</a:t>
            </a:r>
            <a:r>
              <a:rPr lang="en-US" sz="2600" dirty="0" smtClean="0">
                <a:solidFill>
                  <a:schemeClr val="tx1"/>
                </a:solidFill>
                <a:latin typeface="Book Antiqua" panose="02040602050305030304" pitchFamily="18" charset="0"/>
              </a:rPr>
              <a:t> </a:t>
            </a:r>
            <a:r>
              <a:rPr lang="en-US" sz="2600" dirty="0" err="1" smtClean="0">
                <a:solidFill>
                  <a:schemeClr val="tx1"/>
                </a:solidFill>
                <a:latin typeface="Book Antiqua" panose="02040602050305030304" pitchFamily="18" charset="0"/>
              </a:rPr>
              <a:t>kallëzimi</a:t>
            </a:r>
            <a:r>
              <a:rPr lang="en-US" sz="2600" dirty="0">
                <a:solidFill>
                  <a:schemeClr val="tx1"/>
                </a:solidFill>
                <a:latin typeface="Book Antiqua" panose="02040602050305030304" pitchFamily="18" charset="0"/>
              </a:rPr>
              <a:t>, </a:t>
            </a:r>
            <a:r>
              <a:rPr lang="en-US" sz="2600" dirty="0" err="1">
                <a:solidFill>
                  <a:schemeClr val="tx1"/>
                </a:solidFill>
                <a:latin typeface="Book Antiqua" panose="02040602050305030304" pitchFamily="18" charset="0"/>
              </a:rPr>
              <a:t>ardhjen</a:t>
            </a:r>
            <a:r>
              <a:rPr lang="en-US" sz="2600" dirty="0">
                <a:solidFill>
                  <a:schemeClr val="tx1"/>
                </a:solidFill>
                <a:latin typeface="Book Antiqua" panose="02040602050305030304" pitchFamily="18" charset="0"/>
              </a:rPr>
              <a:t> </a:t>
            </a:r>
            <a:r>
              <a:rPr lang="en-US" sz="2600" dirty="0" err="1">
                <a:solidFill>
                  <a:schemeClr val="tx1"/>
                </a:solidFill>
                <a:latin typeface="Book Antiqua" panose="02040602050305030304" pitchFamily="18" charset="0"/>
              </a:rPr>
              <a:t>ose</a:t>
            </a:r>
            <a:r>
              <a:rPr lang="en-US" sz="2600" dirty="0">
                <a:solidFill>
                  <a:schemeClr val="tx1"/>
                </a:solidFill>
                <a:latin typeface="Book Antiqua" panose="02040602050305030304" pitchFamily="18" charset="0"/>
              </a:rPr>
              <a:t> </a:t>
            </a:r>
            <a:r>
              <a:rPr lang="en-US" sz="2600" dirty="0" err="1">
                <a:solidFill>
                  <a:schemeClr val="tx1"/>
                </a:solidFill>
                <a:latin typeface="Book Antiqua" panose="02040602050305030304" pitchFamily="18" charset="0"/>
              </a:rPr>
              <a:t>jo</a:t>
            </a:r>
            <a:r>
              <a:rPr lang="en-US" sz="2600" dirty="0">
                <a:solidFill>
                  <a:schemeClr val="tx1"/>
                </a:solidFill>
                <a:latin typeface="Book Antiqua" panose="02040602050305030304" pitchFamily="18" charset="0"/>
              </a:rPr>
              <a:t> </a:t>
            </a:r>
            <a:r>
              <a:rPr lang="en-US" sz="2600" dirty="0" err="1" smtClean="0">
                <a:solidFill>
                  <a:schemeClr val="tx1"/>
                </a:solidFill>
                <a:latin typeface="Book Antiqua" panose="02040602050305030304" pitchFamily="18" charset="0"/>
              </a:rPr>
              <a:t>të</a:t>
            </a:r>
            <a:r>
              <a:rPr lang="en-US" sz="2600" dirty="0" smtClean="0">
                <a:solidFill>
                  <a:schemeClr val="tx1"/>
                </a:solidFill>
                <a:latin typeface="Book Antiqua" panose="02040602050305030304" pitchFamily="18" charset="0"/>
              </a:rPr>
              <a:t> </a:t>
            </a:r>
            <a:r>
              <a:rPr lang="en-US" sz="2600" dirty="0" err="1">
                <a:solidFill>
                  <a:schemeClr val="tx1"/>
                </a:solidFill>
                <a:latin typeface="Book Antiqua" panose="02040602050305030304" pitchFamily="18" charset="0"/>
              </a:rPr>
              <a:t>pasojave</a:t>
            </a:r>
            <a:r>
              <a:rPr lang="en-US" sz="2600" dirty="0">
                <a:solidFill>
                  <a:schemeClr val="tx1"/>
                </a:solidFill>
                <a:latin typeface="Book Antiqua" panose="02040602050305030304" pitchFamily="18" charset="0"/>
              </a:rPr>
              <a:t> </a:t>
            </a:r>
            <a:r>
              <a:rPr lang="en-US" sz="2600" dirty="0" err="1" smtClean="0">
                <a:solidFill>
                  <a:schemeClr val="tx1"/>
                </a:solidFill>
                <a:latin typeface="Book Antiqua" panose="02040602050305030304" pitchFamily="18" charset="0"/>
              </a:rPr>
              <a:t>të</a:t>
            </a:r>
            <a:r>
              <a:rPr lang="en-US" sz="2600" dirty="0" smtClean="0">
                <a:solidFill>
                  <a:schemeClr val="tx1"/>
                </a:solidFill>
                <a:latin typeface="Book Antiqua" panose="02040602050305030304" pitchFamily="18" charset="0"/>
              </a:rPr>
              <a:t> </a:t>
            </a:r>
            <a:r>
              <a:rPr lang="en-US" sz="2600" dirty="0" err="1" smtClean="0">
                <a:solidFill>
                  <a:schemeClr val="tx1"/>
                </a:solidFill>
                <a:latin typeface="Book Antiqua" panose="02040602050305030304" pitchFamily="18" charset="0"/>
              </a:rPr>
              <a:t>veprës</a:t>
            </a:r>
            <a:r>
              <a:rPr lang="en-US" sz="2600" dirty="0">
                <a:solidFill>
                  <a:schemeClr val="tx1"/>
                </a:solidFill>
                <a:latin typeface="Book Antiqua" panose="02040602050305030304" pitchFamily="18" charset="0"/>
              </a:rPr>
              <a:t>…</a:t>
            </a:r>
          </a:p>
          <a:p>
            <a:pPr algn="just"/>
            <a:r>
              <a:rPr lang="en-US" sz="2600" dirty="0" err="1">
                <a:solidFill>
                  <a:schemeClr val="tx1"/>
                </a:solidFill>
                <a:latin typeface="Book Antiqua" panose="02040602050305030304" pitchFamily="18" charset="0"/>
              </a:rPr>
              <a:t>Por</a:t>
            </a:r>
            <a:r>
              <a:rPr lang="en-US" sz="2600" dirty="0">
                <a:solidFill>
                  <a:schemeClr val="tx1"/>
                </a:solidFill>
                <a:latin typeface="Book Antiqua" panose="02040602050305030304" pitchFamily="18" charset="0"/>
              </a:rPr>
              <a:t> </a:t>
            </a:r>
            <a:r>
              <a:rPr lang="en-US" sz="2600" i="1" dirty="0" err="1">
                <a:solidFill>
                  <a:schemeClr val="tx1"/>
                </a:solidFill>
                <a:latin typeface="Book Antiqua" panose="02040602050305030304" pitchFamily="18" charset="0"/>
              </a:rPr>
              <a:t>nuk</a:t>
            </a:r>
            <a:r>
              <a:rPr lang="en-US" sz="2600" i="1" dirty="0">
                <a:solidFill>
                  <a:schemeClr val="tx1"/>
                </a:solidFill>
                <a:latin typeface="Book Antiqua" panose="02040602050305030304" pitchFamily="18" charset="0"/>
              </a:rPr>
              <a:t> jane </a:t>
            </a:r>
            <a:r>
              <a:rPr lang="en-US" sz="2600" i="1" dirty="0" err="1">
                <a:solidFill>
                  <a:schemeClr val="tx1"/>
                </a:solidFill>
                <a:latin typeface="Book Antiqua" panose="02040602050305030304" pitchFamily="18" charset="0"/>
              </a:rPr>
              <a:t>perfshire</a:t>
            </a:r>
            <a:r>
              <a:rPr lang="en-US" sz="2600" i="1" dirty="0">
                <a:solidFill>
                  <a:schemeClr val="tx1"/>
                </a:solidFill>
                <a:latin typeface="Book Antiqua" panose="02040602050305030304" pitchFamily="18" charset="0"/>
              </a:rPr>
              <a:t> </a:t>
            </a:r>
            <a:r>
              <a:rPr lang="en-US" sz="2600" dirty="0">
                <a:solidFill>
                  <a:schemeClr val="tx1"/>
                </a:solidFill>
                <a:latin typeface="Book Antiqua" panose="02040602050305030304" pitchFamily="18" charset="0"/>
              </a:rPr>
              <a:t>ne </a:t>
            </a:r>
            <a:r>
              <a:rPr lang="en-US" sz="2600" dirty="0" err="1">
                <a:solidFill>
                  <a:schemeClr val="tx1"/>
                </a:solidFill>
                <a:latin typeface="Book Antiqua" panose="02040602050305030304" pitchFamily="18" charset="0"/>
              </a:rPr>
              <a:t>kete</a:t>
            </a:r>
            <a:r>
              <a:rPr lang="en-US" sz="2600" dirty="0">
                <a:solidFill>
                  <a:schemeClr val="tx1"/>
                </a:solidFill>
                <a:latin typeface="Book Antiqua" panose="02040602050305030304" pitchFamily="18" charset="0"/>
              </a:rPr>
              <a:t> </a:t>
            </a:r>
            <a:r>
              <a:rPr lang="en-US" sz="2600" dirty="0" err="1">
                <a:solidFill>
                  <a:schemeClr val="tx1"/>
                </a:solidFill>
                <a:latin typeface="Book Antiqua" panose="02040602050305030304" pitchFamily="18" charset="0"/>
              </a:rPr>
              <a:t>dispozite</a:t>
            </a:r>
            <a:r>
              <a:rPr lang="en-US" sz="2600" dirty="0">
                <a:solidFill>
                  <a:schemeClr val="tx1"/>
                </a:solidFill>
                <a:latin typeface="Book Antiqua" panose="02040602050305030304" pitchFamily="18" charset="0"/>
              </a:rPr>
              <a:t> </a:t>
            </a:r>
            <a:r>
              <a:rPr lang="en-US" sz="2600" dirty="0" err="1">
                <a:solidFill>
                  <a:schemeClr val="tx1"/>
                </a:solidFill>
                <a:latin typeface="Book Antiqua" panose="02040602050305030304" pitchFamily="18" charset="0"/>
              </a:rPr>
              <a:t>veprat</a:t>
            </a:r>
            <a:r>
              <a:rPr lang="en-US" sz="2600" dirty="0">
                <a:solidFill>
                  <a:schemeClr val="tx1"/>
                </a:solidFill>
                <a:latin typeface="Book Antiqua" panose="02040602050305030304" pitchFamily="18" charset="0"/>
              </a:rPr>
              <a:t> e </a:t>
            </a:r>
            <a:r>
              <a:rPr lang="en-US" sz="2600" dirty="0" err="1">
                <a:solidFill>
                  <a:schemeClr val="tx1"/>
                </a:solidFill>
                <a:latin typeface="Book Antiqua" panose="02040602050305030304" pitchFamily="18" charset="0"/>
              </a:rPr>
              <a:t>tjera</a:t>
            </a:r>
            <a:r>
              <a:rPr lang="en-US" sz="2600" dirty="0">
                <a:solidFill>
                  <a:schemeClr val="tx1"/>
                </a:solidFill>
                <a:latin typeface="Book Antiqua" panose="02040602050305030304" pitchFamily="18" charset="0"/>
              </a:rPr>
              <a:t> </a:t>
            </a:r>
            <a:r>
              <a:rPr lang="en-US" sz="2600" dirty="0" err="1">
                <a:solidFill>
                  <a:schemeClr val="tx1"/>
                </a:solidFill>
                <a:latin typeface="Book Antiqua" panose="02040602050305030304" pitchFamily="18" charset="0"/>
              </a:rPr>
              <a:t>penale</a:t>
            </a:r>
            <a:r>
              <a:rPr lang="en-US" sz="2600" dirty="0">
                <a:solidFill>
                  <a:schemeClr val="tx1"/>
                </a:solidFill>
                <a:latin typeface="Book Antiqua" panose="02040602050305030304" pitchFamily="18" charset="0"/>
              </a:rPr>
              <a:t> </a:t>
            </a:r>
            <a:r>
              <a:rPr lang="en-US" sz="2600" b="1" i="1" dirty="0">
                <a:solidFill>
                  <a:schemeClr val="tx1"/>
                </a:solidFill>
                <a:latin typeface="Book Antiqua" panose="02040602050305030304" pitchFamily="18" charset="0"/>
              </a:rPr>
              <a:t>245/1, 248, 257, 258, 259, 259/a, 260, 309</a:t>
            </a:r>
            <a:r>
              <a:rPr lang="en-US" sz="2600" dirty="0">
                <a:solidFill>
                  <a:schemeClr val="tx1"/>
                </a:solidFill>
                <a:latin typeface="Book Antiqua" panose="02040602050305030304" pitchFamily="18" charset="0"/>
              </a:rPr>
              <a:t>, </a:t>
            </a:r>
            <a:r>
              <a:rPr lang="en-US" sz="2600" dirty="0" err="1">
                <a:solidFill>
                  <a:schemeClr val="tx1"/>
                </a:solidFill>
                <a:latin typeface="Book Antiqua" panose="02040602050305030304" pitchFamily="18" charset="0"/>
              </a:rPr>
              <a:t>etj</a:t>
            </a:r>
            <a:r>
              <a:rPr lang="en-US" sz="2600" dirty="0">
                <a:solidFill>
                  <a:schemeClr val="tx1"/>
                </a:solidFill>
                <a:latin typeface="Book Antiqua" panose="02040602050305030304" pitchFamily="18" charset="0"/>
              </a:rPr>
              <a:t>.</a:t>
            </a:r>
          </a:p>
          <a:p>
            <a:endParaRPr lang="en-US" sz="2800" dirty="0">
              <a:solidFill>
                <a:schemeClr val="tx1"/>
              </a:solidFill>
              <a:latin typeface="Book Antiqua" panose="02040602050305030304" pitchFamily="18" charset="0"/>
            </a:endParaRPr>
          </a:p>
        </p:txBody>
      </p:sp>
      <p:sp>
        <p:nvSpPr>
          <p:cNvPr id="4" name="Slide Number Placeholder 3">
            <a:extLst>
              <a:ext uri="{FF2B5EF4-FFF2-40B4-BE49-F238E27FC236}">
                <a16:creationId xmlns:a16="http://schemas.microsoft.com/office/drawing/2014/main" xmlns="" id="{38D98A8B-88D7-44EF-99FE-26D23746F2C7}"/>
              </a:ext>
            </a:extLst>
          </p:cNvPr>
          <p:cNvSpPr>
            <a:spLocks noGrp="1"/>
          </p:cNvSpPr>
          <p:nvPr>
            <p:ph type="sldNum" sz="quarter" idx="4294967295"/>
          </p:nvPr>
        </p:nvSpPr>
        <p:spPr/>
        <p:txBody>
          <a:bodyPr/>
          <a:lstStyle/>
          <a:p>
            <a:fld id="{31AFC93A-3E11-4EED-8760-399847FD47CD}" type="slidenum">
              <a:rPr lang="en-US" smtClean="0"/>
              <a:pPr/>
              <a:t>51</a:t>
            </a:fld>
            <a:endParaRPr lang="en-US"/>
          </a:p>
        </p:txBody>
      </p:sp>
      <p:sp>
        <p:nvSpPr>
          <p:cNvPr id="5" name="Footer Placeholder 4"/>
          <p:cNvSpPr>
            <a:spLocks noGrp="1"/>
          </p:cNvSpPr>
          <p:nvPr>
            <p:ph type="ftr" sz="quarter" idx="16"/>
          </p:nvPr>
        </p:nvSpPr>
        <p:spPr/>
        <p:txBody>
          <a:bodyPr/>
          <a:lstStyle/>
          <a:p>
            <a:r>
              <a:rPr lang="en-US" smtClean="0"/>
              <a:t>S.Kllapi</a:t>
            </a:r>
            <a:endParaRPr lang="en-US"/>
          </a:p>
        </p:txBody>
      </p:sp>
    </p:spTree>
    <p:extLst>
      <p:ext uri="{BB962C8B-B14F-4D97-AF65-F5344CB8AC3E}">
        <p14:creationId xmlns:p14="http://schemas.microsoft.com/office/powerpoint/2010/main" val="2825585404"/>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D2870E5-5DA9-44DC-9C2A-18BF860BDB9C}"/>
              </a:ext>
            </a:extLst>
          </p:cNvPr>
          <p:cNvSpPr>
            <a:spLocks noGrp="1"/>
          </p:cNvSpPr>
          <p:nvPr>
            <p:ph type="title"/>
          </p:nvPr>
        </p:nvSpPr>
        <p:spPr/>
        <p:txBody>
          <a:bodyPr>
            <a:normAutofit/>
          </a:bodyPr>
          <a:lstStyle/>
          <a:p>
            <a:pPr lvl="0" algn="just">
              <a:lnSpc>
                <a:spcPct val="107000"/>
              </a:lnSpc>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Lst>
            </a:pPr>
            <a:r>
              <a:rPr lang="en-GB" sz="3200" b="1" i="1" dirty="0" err="1">
                <a:effectLst/>
                <a:latin typeface="Times New Roman" panose="02020603050405020304" pitchFamily="18" charset="0"/>
                <a:ea typeface="Calibri" panose="020F0502020204030204" pitchFamily="34" charset="0"/>
                <a:cs typeface="Times New Roman" panose="02020603050405020304" pitchFamily="18" charset="0"/>
              </a:rPr>
              <a:t>Vendimi</a:t>
            </a:r>
            <a:r>
              <a:rPr lang="en-GB" sz="3200" b="1" i="1" dirty="0">
                <a:effectLst/>
                <a:latin typeface="Times New Roman" panose="02020603050405020304" pitchFamily="18" charset="0"/>
                <a:ea typeface="Calibri" panose="020F0502020204030204" pitchFamily="34" charset="0"/>
                <a:cs typeface="Times New Roman" panose="02020603050405020304" pitchFamily="18" charset="0"/>
              </a:rPr>
              <a:t> nr. 347 </a:t>
            </a:r>
            <a:r>
              <a:rPr lang="en-GB" sz="3200" b="1" i="1" dirty="0" err="1">
                <a:effectLst/>
                <a:latin typeface="Times New Roman" panose="02020603050405020304" pitchFamily="18" charset="0"/>
                <a:ea typeface="Calibri" panose="020F0502020204030204" pitchFamily="34" charset="0"/>
                <a:cs typeface="Times New Roman" panose="02020603050405020304" pitchFamily="18" charset="0"/>
              </a:rPr>
              <a:t>datë</a:t>
            </a:r>
            <a:r>
              <a:rPr lang="en-GB" sz="3200" b="1" i="1" dirty="0">
                <a:effectLst/>
                <a:latin typeface="Times New Roman" panose="02020603050405020304" pitchFamily="18" charset="0"/>
                <a:ea typeface="Calibri" panose="020F0502020204030204" pitchFamily="34" charset="0"/>
                <a:cs typeface="Times New Roman" panose="02020603050405020304" pitchFamily="18" charset="0"/>
              </a:rPr>
              <a:t> 10.03.2009 </a:t>
            </a:r>
            <a:br>
              <a:rPr lang="en-GB" sz="3200" b="1" i="1" dirty="0">
                <a:effectLst/>
                <a:latin typeface="Times New Roman" panose="02020603050405020304" pitchFamily="18" charset="0"/>
                <a:ea typeface="Calibri" panose="020F0502020204030204" pitchFamily="34" charset="0"/>
                <a:cs typeface="Times New Roman" panose="02020603050405020304" pitchFamily="18" charset="0"/>
              </a:rPr>
            </a:br>
            <a:r>
              <a:rPr lang="en-GB" sz="3200" b="1" i="1" dirty="0">
                <a:effectLst/>
                <a:latin typeface="Times New Roman" panose="02020603050405020304" pitchFamily="18" charset="0"/>
                <a:ea typeface="Calibri" panose="020F0502020204030204" pitchFamily="34" charset="0"/>
                <a:cs typeface="Times New Roman" panose="02020603050405020304" pitchFamily="18" charset="0"/>
              </a:rPr>
              <a:t>I </a:t>
            </a:r>
            <a:r>
              <a:rPr lang="en-GB" sz="3200" b="1" i="1" dirty="0" err="1">
                <a:effectLst/>
                <a:latin typeface="Times New Roman" panose="02020603050405020304" pitchFamily="18" charset="0"/>
                <a:ea typeface="Calibri" panose="020F0502020204030204" pitchFamily="34" charset="0"/>
                <a:cs typeface="Times New Roman" panose="02020603050405020304" pitchFamily="18" charset="0"/>
              </a:rPr>
              <a:t>Gjykatës</a:t>
            </a:r>
            <a:r>
              <a:rPr lang="en-GB" sz="3200" b="1" i="1"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3200" b="1" i="1" dirty="0" err="1">
                <a:effectLst/>
                <a:latin typeface="Times New Roman" panose="02020603050405020304" pitchFamily="18" charset="0"/>
                <a:ea typeface="Calibri" panose="020F0502020204030204" pitchFamily="34" charset="0"/>
                <a:cs typeface="Times New Roman" panose="02020603050405020304" pitchFamily="18" charset="0"/>
              </a:rPr>
              <a:t>së</a:t>
            </a:r>
            <a:r>
              <a:rPr lang="en-GB" sz="3200" b="1" i="1"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3200" b="1" i="1" dirty="0" err="1">
                <a:effectLst/>
                <a:latin typeface="Times New Roman" panose="02020603050405020304" pitchFamily="18" charset="0"/>
                <a:ea typeface="Calibri" panose="020F0502020204030204" pitchFamily="34" charset="0"/>
                <a:cs typeface="Times New Roman" panose="02020603050405020304" pitchFamily="18" charset="0"/>
              </a:rPr>
              <a:t>Rrethit</a:t>
            </a:r>
            <a:r>
              <a:rPr lang="en-GB" sz="3200" b="1" i="1"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3200" b="1" i="1" dirty="0" err="1">
                <a:effectLst/>
                <a:latin typeface="Times New Roman" panose="02020603050405020304" pitchFamily="18" charset="0"/>
                <a:ea typeface="Calibri" panose="020F0502020204030204" pitchFamily="34" charset="0"/>
                <a:cs typeface="Times New Roman" panose="02020603050405020304" pitchFamily="18" charset="0"/>
              </a:rPr>
              <a:t>Gjyqësor</a:t>
            </a:r>
            <a:r>
              <a:rPr lang="en-GB" sz="3200" b="1" i="1"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3200" b="1" i="1" dirty="0" err="1">
                <a:effectLst/>
                <a:latin typeface="Times New Roman" panose="02020603050405020304" pitchFamily="18" charset="0"/>
                <a:ea typeface="Calibri" panose="020F0502020204030204" pitchFamily="34" charset="0"/>
                <a:cs typeface="Times New Roman" panose="02020603050405020304" pitchFamily="18" charset="0"/>
              </a:rPr>
              <a:t>Tiranë</a:t>
            </a:r>
            <a:endParaRPr lang="en-GB" sz="32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xmlns="" id="{2DA23D5D-F81D-42FF-84BA-0C8348D939DE}"/>
              </a:ext>
            </a:extLst>
          </p:cNvPr>
          <p:cNvSpPr>
            <a:spLocks noGrp="1"/>
          </p:cNvSpPr>
          <p:nvPr>
            <p:ph sz="quarter" idx="1"/>
          </p:nvPr>
        </p:nvSpPr>
        <p:spPr/>
        <p:txBody>
          <a:bodyPr>
            <a:normAutofit/>
          </a:bodyPr>
          <a:lstStyle/>
          <a:p>
            <a:pPr algn="just">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Lst>
            </a:pPr>
            <a:r>
              <a:rPr lang="en-US" sz="1800" dirty="0" smtClean="0">
                <a:effectLst/>
                <a:latin typeface="Times New Roman" panose="02020603050405020304" pitchFamily="18" charset="0"/>
                <a:ea typeface="MS Mincho" panose="02020609040205080304" pitchFamily="49" charset="-128"/>
              </a:rPr>
              <a:t>B.  </a:t>
            </a:r>
            <a:r>
              <a:rPr lang="en-US" sz="1800" dirty="0">
                <a:effectLst/>
                <a:latin typeface="Times New Roman" panose="02020603050405020304" pitchFamily="18" charset="0"/>
                <a:ea typeface="MS Mincho" panose="02020609040205080304" pitchFamily="49" charset="-128"/>
              </a:rPr>
              <a:t>ka </a:t>
            </a:r>
            <a:r>
              <a:rPr lang="en-US" sz="1800" dirty="0" err="1">
                <a:effectLst/>
                <a:latin typeface="Times New Roman" panose="02020603050405020304" pitchFamily="18" charset="0"/>
                <a:ea typeface="MS Mincho" panose="02020609040205080304" pitchFamily="49" charset="-128"/>
              </a:rPr>
              <a:t>bërë</a:t>
            </a:r>
            <a:r>
              <a:rPr lang="en-US" sz="1800" dirty="0">
                <a:effectLst/>
                <a:latin typeface="Times New Roman" panose="02020603050405020304" pitchFamily="18" charset="0"/>
                <a:ea typeface="MS Mincho" panose="02020609040205080304" pitchFamily="49" charset="-128"/>
              </a:rPr>
              <a:t> </a:t>
            </a:r>
            <a:r>
              <a:rPr lang="en-US" sz="1800" dirty="0" err="1">
                <a:effectLst/>
                <a:latin typeface="Times New Roman" panose="02020603050405020304" pitchFamily="18" charset="0"/>
                <a:ea typeface="MS Mincho" panose="02020609040205080304" pitchFamily="49" charset="-128"/>
              </a:rPr>
              <a:t>kallzim</a:t>
            </a:r>
            <a:r>
              <a:rPr lang="en-US" sz="1800" dirty="0">
                <a:effectLst/>
                <a:latin typeface="Times New Roman" panose="02020603050405020304" pitchFamily="18" charset="0"/>
                <a:ea typeface="MS Mincho" panose="02020609040205080304" pitchFamily="49" charset="-128"/>
              </a:rPr>
              <a:t> </a:t>
            </a:r>
            <a:r>
              <a:rPr lang="en-US" sz="1800" dirty="0" err="1">
                <a:effectLst/>
                <a:latin typeface="Times New Roman" panose="02020603050405020304" pitchFamily="18" charset="0"/>
                <a:ea typeface="MS Mincho" panose="02020609040205080304" pitchFamily="49" charset="-128"/>
              </a:rPr>
              <a:t>ndaj</a:t>
            </a:r>
            <a:r>
              <a:rPr lang="en-US" sz="1800" dirty="0">
                <a:effectLst/>
                <a:latin typeface="Times New Roman" panose="02020603050405020304" pitchFamily="18" charset="0"/>
                <a:ea typeface="MS Mincho" panose="02020609040205080304" pitchFamily="49" charset="-128"/>
              </a:rPr>
              <a:t> </a:t>
            </a:r>
            <a:r>
              <a:rPr lang="en-US" sz="1800" dirty="0" smtClean="0">
                <a:effectLst/>
                <a:latin typeface="Times New Roman" panose="02020603050405020304" pitchFamily="18" charset="0"/>
                <a:ea typeface="MS Mincho" panose="02020609040205080304" pitchFamily="49" charset="-128"/>
              </a:rPr>
              <a:t>A. </a:t>
            </a:r>
            <a:endParaRPr lang="en-US" sz="1800" dirty="0">
              <a:effectLst/>
              <a:latin typeface="Times New Roman" panose="02020603050405020304" pitchFamily="18" charset="0"/>
              <a:ea typeface="MS Mincho" panose="02020609040205080304" pitchFamily="49" charset="-128"/>
            </a:endParaRPr>
          </a:p>
          <a:p>
            <a:pPr algn="just">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Lst>
            </a:pPr>
            <a:r>
              <a:rPr lang="en-US" sz="1800" dirty="0" err="1">
                <a:effectLst/>
                <a:latin typeface="Times New Roman" panose="02020603050405020304" pitchFamily="18" charset="0"/>
                <a:ea typeface="MS Mincho" panose="02020609040205080304" pitchFamily="49" charset="-128"/>
              </a:rPr>
              <a:t>Djali</a:t>
            </a:r>
            <a:r>
              <a:rPr lang="en-US" sz="1800" dirty="0">
                <a:effectLst/>
                <a:latin typeface="Times New Roman" panose="02020603050405020304" pitchFamily="18" charset="0"/>
                <a:ea typeface="MS Mincho" panose="02020609040205080304" pitchFamily="49" charset="-128"/>
              </a:rPr>
              <a:t> </a:t>
            </a:r>
            <a:r>
              <a:rPr lang="en-US" sz="1800" dirty="0" err="1">
                <a:effectLst/>
                <a:latin typeface="Times New Roman" panose="02020603050405020304" pitchFamily="18" charset="0"/>
                <a:ea typeface="MS Mincho" panose="02020609040205080304" pitchFamily="49" charset="-128"/>
              </a:rPr>
              <a:t>i</a:t>
            </a:r>
            <a:r>
              <a:rPr lang="en-US" sz="1800" dirty="0">
                <a:effectLst/>
                <a:latin typeface="Times New Roman" panose="02020603050405020304" pitchFamily="18" charset="0"/>
                <a:ea typeface="MS Mincho" panose="02020609040205080304" pitchFamily="49" charset="-128"/>
              </a:rPr>
              <a:t> </a:t>
            </a:r>
            <a:r>
              <a:rPr lang="en-US" sz="1800" dirty="0" smtClean="0">
                <a:effectLst/>
                <a:latin typeface="Times New Roman" panose="02020603050405020304" pitchFamily="18" charset="0"/>
                <a:ea typeface="MS Mincho" panose="02020609040205080304" pitchFamily="49" charset="-128"/>
              </a:rPr>
              <a:t>B. </a:t>
            </a:r>
            <a:r>
              <a:rPr lang="en-US" sz="1800" dirty="0" err="1">
                <a:effectLst/>
                <a:latin typeface="Times New Roman" panose="02020603050405020304" pitchFamily="18" charset="0"/>
                <a:ea typeface="MS Mincho" panose="02020609040205080304" pitchFamily="49" charset="-128"/>
              </a:rPr>
              <a:t>eshte</a:t>
            </a:r>
            <a:r>
              <a:rPr lang="en-US" sz="1800" dirty="0">
                <a:effectLst/>
                <a:latin typeface="Times New Roman" panose="02020603050405020304" pitchFamily="18" charset="0"/>
                <a:ea typeface="MS Mincho" panose="02020609040205080304" pitchFamily="49" charset="-128"/>
              </a:rPr>
              <a:t> </a:t>
            </a:r>
            <a:r>
              <a:rPr lang="en-US" sz="1800" dirty="0" err="1">
                <a:effectLst/>
                <a:latin typeface="Times New Roman" panose="02020603050405020304" pitchFamily="18" charset="0"/>
                <a:ea typeface="MS Mincho" panose="02020609040205080304" pitchFamily="49" charset="-128"/>
              </a:rPr>
              <a:t>arrestuar</a:t>
            </a:r>
            <a:r>
              <a:rPr lang="en-US" sz="1800" dirty="0">
                <a:effectLst/>
                <a:latin typeface="Times New Roman" panose="02020603050405020304" pitchFamily="18" charset="0"/>
                <a:ea typeface="MS Mincho" panose="02020609040205080304" pitchFamily="49" charset="-128"/>
              </a:rPr>
              <a:t> per </a:t>
            </a:r>
            <a:r>
              <a:rPr lang="en-US" sz="1800" dirty="0" err="1">
                <a:effectLst/>
                <a:latin typeface="Times New Roman" panose="02020603050405020304" pitchFamily="18" charset="0"/>
                <a:ea typeface="MS Mincho" panose="02020609040205080304" pitchFamily="49" charset="-128"/>
              </a:rPr>
              <a:t>shkak</a:t>
            </a:r>
            <a:r>
              <a:rPr lang="en-US" sz="1800" dirty="0">
                <a:effectLst/>
                <a:latin typeface="Times New Roman" panose="02020603050405020304" pitchFamily="18" charset="0"/>
                <a:ea typeface="MS Mincho" panose="02020609040205080304" pitchFamily="49" charset="-128"/>
              </a:rPr>
              <a:t> </a:t>
            </a:r>
            <a:r>
              <a:rPr lang="en-US" sz="1800" dirty="0" err="1">
                <a:effectLst/>
                <a:latin typeface="Times New Roman" panose="02020603050405020304" pitchFamily="18" charset="0"/>
                <a:ea typeface="MS Mincho" panose="02020609040205080304" pitchFamily="49" charset="-128"/>
              </a:rPr>
              <a:t>te</a:t>
            </a:r>
            <a:r>
              <a:rPr lang="en-US" sz="1800" dirty="0">
                <a:effectLst/>
                <a:latin typeface="Times New Roman" panose="02020603050405020304" pitchFamily="18" charset="0"/>
                <a:ea typeface="MS Mincho" panose="02020609040205080304" pitchFamily="49" charset="-128"/>
              </a:rPr>
              <a:t> </a:t>
            </a:r>
            <a:r>
              <a:rPr lang="en-US" sz="1800" dirty="0" err="1">
                <a:effectLst/>
                <a:latin typeface="Times New Roman" panose="02020603050405020304" pitchFamily="18" charset="0"/>
                <a:ea typeface="MS Mincho" panose="02020609040205080304" pitchFamily="49" charset="-128"/>
              </a:rPr>
              <a:t>nje</a:t>
            </a:r>
            <a:r>
              <a:rPr lang="en-US" sz="1800" dirty="0">
                <a:effectLst/>
                <a:latin typeface="Times New Roman" panose="02020603050405020304" pitchFamily="18" charset="0"/>
                <a:ea typeface="MS Mincho" panose="02020609040205080304" pitchFamily="49" charset="-128"/>
              </a:rPr>
              <a:t> </a:t>
            </a:r>
            <a:r>
              <a:rPr lang="en-US" sz="1800" dirty="0" err="1">
                <a:effectLst/>
                <a:latin typeface="Times New Roman" panose="02020603050405020304" pitchFamily="18" charset="0"/>
                <a:ea typeface="MS Mincho" panose="02020609040205080304" pitchFamily="49" charset="-128"/>
              </a:rPr>
              <a:t>konflikti</a:t>
            </a:r>
            <a:r>
              <a:rPr lang="en-US" sz="1800" dirty="0">
                <a:effectLst/>
                <a:latin typeface="Times New Roman" panose="02020603050405020304" pitchFamily="18" charset="0"/>
                <a:ea typeface="MS Mincho" panose="02020609040205080304" pitchFamily="49" charset="-128"/>
              </a:rPr>
              <a:t> </a:t>
            </a:r>
            <a:r>
              <a:rPr lang="en-US" sz="1800" dirty="0" err="1">
                <a:effectLst/>
                <a:latin typeface="Times New Roman" panose="02020603050405020304" pitchFamily="18" charset="0"/>
                <a:ea typeface="MS Mincho" panose="02020609040205080304" pitchFamily="49" charset="-128"/>
              </a:rPr>
              <a:t>qe</a:t>
            </a:r>
            <a:r>
              <a:rPr lang="en-US" sz="1800" dirty="0">
                <a:effectLst/>
                <a:latin typeface="Times New Roman" panose="02020603050405020304" pitchFamily="18" charset="0"/>
                <a:ea typeface="MS Mincho" panose="02020609040205080304" pitchFamily="49" charset="-128"/>
              </a:rPr>
              <a:t> ka </a:t>
            </a:r>
            <a:r>
              <a:rPr lang="en-US" sz="1800" dirty="0" err="1">
                <a:effectLst/>
                <a:latin typeface="Times New Roman" panose="02020603050405020304" pitchFamily="18" charset="0"/>
                <a:ea typeface="MS Mincho" panose="02020609040205080304" pitchFamily="49" charset="-128"/>
              </a:rPr>
              <a:t>patur</a:t>
            </a:r>
            <a:r>
              <a:rPr lang="en-US" sz="1800" dirty="0">
                <a:effectLst/>
                <a:latin typeface="Times New Roman" panose="02020603050405020304" pitchFamily="18" charset="0"/>
                <a:ea typeface="MS Mincho" panose="02020609040205080304" pitchFamily="49" charset="-128"/>
              </a:rPr>
              <a:t> me </a:t>
            </a:r>
            <a:r>
              <a:rPr lang="en-US" sz="1800" dirty="0" err="1">
                <a:effectLst/>
                <a:latin typeface="Times New Roman" panose="02020603050405020304" pitchFamily="18" charset="0"/>
                <a:ea typeface="MS Mincho" panose="02020609040205080304" pitchFamily="49" charset="-128"/>
              </a:rPr>
              <a:t>nje</a:t>
            </a:r>
            <a:r>
              <a:rPr lang="en-US" sz="1800" dirty="0">
                <a:effectLst/>
                <a:latin typeface="Times New Roman" panose="02020603050405020304" pitchFamily="18" charset="0"/>
                <a:ea typeface="MS Mincho" panose="02020609040205080304" pitchFamily="49" charset="-128"/>
              </a:rPr>
              <a:t> </a:t>
            </a:r>
            <a:r>
              <a:rPr lang="en-US" sz="1800" dirty="0" err="1">
                <a:effectLst/>
                <a:latin typeface="Times New Roman" panose="02020603050405020304" pitchFamily="18" charset="0"/>
                <a:ea typeface="MS Mincho" panose="02020609040205080304" pitchFamily="49" charset="-128"/>
              </a:rPr>
              <a:t>punonjes</a:t>
            </a:r>
            <a:r>
              <a:rPr lang="en-US" sz="1800" dirty="0">
                <a:effectLst/>
                <a:latin typeface="Times New Roman" panose="02020603050405020304" pitchFamily="18" charset="0"/>
                <a:ea typeface="MS Mincho" panose="02020609040205080304" pitchFamily="49" charset="-128"/>
              </a:rPr>
              <a:t> </a:t>
            </a:r>
            <a:r>
              <a:rPr lang="en-US" sz="1800" dirty="0" err="1">
                <a:effectLst/>
                <a:latin typeface="Times New Roman" panose="02020603050405020304" pitchFamily="18" charset="0"/>
                <a:ea typeface="MS Mincho" panose="02020609040205080304" pitchFamily="49" charset="-128"/>
              </a:rPr>
              <a:t>te</a:t>
            </a:r>
            <a:r>
              <a:rPr lang="en-US" sz="1800" dirty="0">
                <a:effectLst/>
                <a:latin typeface="Times New Roman" panose="02020603050405020304" pitchFamily="18" charset="0"/>
                <a:ea typeface="MS Mincho" panose="02020609040205080304" pitchFamily="49" charset="-128"/>
              </a:rPr>
              <a:t> </a:t>
            </a:r>
            <a:r>
              <a:rPr lang="en-US" sz="1800" dirty="0" err="1">
                <a:effectLst/>
                <a:latin typeface="Times New Roman" panose="02020603050405020304" pitchFamily="18" charset="0"/>
                <a:ea typeface="MS Mincho" panose="02020609040205080304" pitchFamily="49" charset="-128"/>
              </a:rPr>
              <a:t>policise</a:t>
            </a:r>
            <a:r>
              <a:rPr lang="en-US" sz="1800" dirty="0">
                <a:effectLst/>
                <a:latin typeface="Times New Roman" panose="02020603050405020304" pitchFamily="18" charset="0"/>
                <a:ea typeface="MS Mincho" panose="02020609040205080304" pitchFamily="49" charset="-128"/>
              </a:rPr>
              <a:t>. </a:t>
            </a:r>
            <a:r>
              <a:rPr lang="en-US" sz="1800" dirty="0" smtClean="0">
                <a:effectLst/>
                <a:latin typeface="Times New Roman" panose="02020603050405020304" pitchFamily="18" charset="0"/>
                <a:ea typeface="MS Mincho" panose="02020609040205080304" pitchFamily="49" charset="-128"/>
              </a:rPr>
              <a:t>B. </a:t>
            </a:r>
            <a:r>
              <a:rPr lang="en-US" sz="1800" dirty="0">
                <a:effectLst/>
                <a:latin typeface="Times New Roman" panose="02020603050405020304" pitchFamily="18" charset="0"/>
                <a:ea typeface="MS Mincho" panose="02020609040205080304" pitchFamily="49" charset="-128"/>
              </a:rPr>
              <a:t>ka </a:t>
            </a:r>
            <a:r>
              <a:rPr lang="en-US" sz="1800" dirty="0" err="1">
                <a:effectLst/>
                <a:latin typeface="Times New Roman" panose="02020603050405020304" pitchFamily="18" charset="0"/>
                <a:ea typeface="MS Mincho" panose="02020609040205080304" pitchFamily="49" charset="-128"/>
              </a:rPr>
              <a:t>kontaktuar</a:t>
            </a:r>
            <a:r>
              <a:rPr lang="en-US" sz="1800" dirty="0">
                <a:effectLst/>
                <a:latin typeface="Times New Roman" panose="02020603050405020304" pitchFamily="18" charset="0"/>
                <a:ea typeface="MS Mincho" panose="02020609040205080304" pitchFamily="49" charset="-128"/>
              </a:rPr>
              <a:t> me </a:t>
            </a:r>
            <a:r>
              <a:rPr lang="en-US" sz="1800" dirty="0" smtClean="0">
                <a:effectLst/>
                <a:latin typeface="Times New Roman" panose="02020603050405020304" pitchFamily="18" charset="0"/>
                <a:ea typeface="MS Mincho" panose="02020609040205080304" pitchFamily="49" charset="-128"/>
              </a:rPr>
              <a:t>A., </a:t>
            </a:r>
            <a:r>
              <a:rPr lang="en-US" sz="1800" dirty="0" err="1">
                <a:effectLst/>
                <a:latin typeface="Times New Roman" panose="02020603050405020304" pitchFamily="18" charset="0"/>
                <a:ea typeface="MS Mincho" panose="02020609040205080304" pitchFamily="49" charset="-128"/>
              </a:rPr>
              <a:t>i</a:t>
            </a:r>
            <a:r>
              <a:rPr lang="en-US" sz="1800" dirty="0">
                <a:effectLst/>
                <a:latin typeface="Times New Roman" panose="02020603050405020304" pitchFamily="18" charset="0"/>
                <a:ea typeface="MS Mincho" panose="02020609040205080304" pitchFamily="49" charset="-128"/>
              </a:rPr>
              <a:t> </a:t>
            </a:r>
            <a:r>
              <a:rPr lang="en-US" sz="1800" dirty="0" err="1">
                <a:effectLst/>
                <a:latin typeface="Times New Roman" panose="02020603050405020304" pitchFamily="18" charset="0"/>
                <a:ea typeface="MS Mincho" panose="02020609040205080304" pitchFamily="49" charset="-128"/>
              </a:rPr>
              <a:t>cili</a:t>
            </a:r>
            <a:r>
              <a:rPr lang="en-US" sz="1800" dirty="0">
                <a:effectLst/>
                <a:latin typeface="Times New Roman" panose="02020603050405020304" pitchFamily="18" charset="0"/>
                <a:ea typeface="MS Mincho" panose="02020609040205080304" pitchFamily="49" charset="-128"/>
              </a:rPr>
              <a:t> ka </a:t>
            </a:r>
            <a:r>
              <a:rPr lang="en-US" sz="1800" dirty="0" err="1">
                <a:effectLst/>
                <a:latin typeface="Times New Roman" panose="02020603050405020304" pitchFamily="18" charset="0"/>
                <a:ea typeface="MS Mincho" panose="02020609040205080304" pitchFamily="49" charset="-128"/>
              </a:rPr>
              <a:t>marre</a:t>
            </a:r>
            <a:r>
              <a:rPr lang="en-US" sz="1800" dirty="0">
                <a:effectLst/>
                <a:latin typeface="Times New Roman" panose="02020603050405020304" pitchFamily="18" charset="0"/>
                <a:ea typeface="MS Mincho" panose="02020609040205080304" pitchFamily="49" charset="-128"/>
              </a:rPr>
              <a:t> </a:t>
            </a:r>
            <a:r>
              <a:rPr lang="en-US" sz="1800" dirty="0" err="1">
                <a:effectLst/>
                <a:latin typeface="Times New Roman" panose="02020603050405020304" pitchFamily="18" charset="0"/>
                <a:ea typeface="MS Mincho" panose="02020609040205080304" pitchFamily="49" charset="-128"/>
              </a:rPr>
              <a:t>persiper</a:t>
            </a:r>
            <a:r>
              <a:rPr lang="en-US" sz="1800" dirty="0">
                <a:effectLst/>
                <a:latin typeface="Times New Roman" panose="02020603050405020304" pitchFamily="18" charset="0"/>
                <a:ea typeface="MS Mincho" panose="02020609040205080304" pitchFamily="49" charset="-128"/>
              </a:rPr>
              <a:t> </a:t>
            </a:r>
            <a:r>
              <a:rPr lang="en-US" sz="1800" dirty="0" err="1">
                <a:effectLst/>
                <a:latin typeface="Times New Roman" panose="02020603050405020304" pitchFamily="18" charset="0"/>
                <a:ea typeface="MS Mincho" panose="02020609040205080304" pitchFamily="49" charset="-128"/>
              </a:rPr>
              <a:t>mbrojtjen</a:t>
            </a:r>
            <a:r>
              <a:rPr lang="en-US" sz="1800" dirty="0">
                <a:effectLst/>
                <a:latin typeface="Times New Roman" panose="02020603050405020304" pitchFamily="18" charset="0"/>
                <a:ea typeface="MS Mincho" panose="02020609040205080304" pitchFamily="49" charset="-128"/>
              </a:rPr>
              <a:t> e </a:t>
            </a:r>
            <a:r>
              <a:rPr lang="en-US" sz="1800" dirty="0" err="1">
                <a:effectLst/>
                <a:latin typeface="Times New Roman" panose="02020603050405020304" pitchFamily="18" charset="0"/>
                <a:ea typeface="MS Mincho" panose="02020609040205080304" pitchFamily="49" charset="-128"/>
              </a:rPr>
              <a:t>djalit</a:t>
            </a:r>
            <a:r>
              <a:rPr lang="en-US" sz="1800" dirty="0">
                <a:effectLst/>
                <a:latin typeface="Times New Roman" panose="02020603050405020304" pitchFamily="18" charset="0"/>
                <a:ea typeface="MS Mincho" panose="02020609040205080304" pitchFamily="49" charset="-128"/>
              </a:rPr>
              <a:t> </a:t>
            </a:r>
            <a:r>
              <a:rPr lang="en-US" sz="1800" dirty="0" err="1">
                <a:effectLst/>
                <a:latin typeface="Times New Roman" panose="02020603050405020304" pitchFamily="18" charset="0"/>
                <a:ea typeface="MS Mincho" panose="02020609040205080304" pitchFamily="49" charset="-128"/>
              </a:rPr>
              <a:t>te</a:t>
            </a:r>
            <a:r>
              <a:rPr lang="en-US" sz="1800" dirty="0">
                <a:effectLst/>
                <a:latin typeface="Times New Roman" panose="02020603050405020304" pitchFamily="18" charset="0"/>
                <a:ea typeface="MS Mincho" panose="02020609040205080304" pitchFamily="49" charset="-128"/>
              </a:rPr>
              <a:t> </a:t>
            </a:r>
            <a:r>
              <a:rPr lang="en-US" sz="1800" dirty="0" err="1">
                <a:effectLst/>
                <a:latin typeface="Times New Roman" panose="02020603050405020304" pitchFamily="18" charset="0"/>
                <a:ea typeface="MS Mincho" panose="02020609040205080304" pitchFamily="49" charset="-128"/>
              </a:rPr>
              <a:t>tij</a:t>
            </a:r>
            <a:r>
              <a:rPr lang="en-US" sz="1800" dirty="0">
                <a:effectLst/>
                <a:latin typeface="Times New Roman" panose="02020603050405020304" pitchFamily="18" charset="0"/>
                <a:ea typeface="MS Mincho" panose="02020609040205080304" pitchFamily="49" charset="-128"/>
              </a:rPr>
              <a:t> e </a:t>
            </a:r>
            <a:r>
              <a:rPr lang="en-US" sz="1800" dirty="0" err="1">
                <a:effectLst/>
                <a:latin typeface="Times New Roman" panose="02020603050405020304" pitchFamily="18" charset="0"/>
                <a:ea typeface="MS Mincho" panose="02020609040205080304" pitchFamily="49" charset="-128"/>
              </a:rPr>
              <a:t>për</a:t>
            </a:r>
            <a:r>
              <a:rPr lang="en-US" sz="1800" dirty="0">
                <a:effectLst/>
                <a:latin typeface="Times New Roman" panose="02020603050405020304" pitchFamily="18" charset="0"/>
                <a:ea typeface="MS Mincho" panose="02020609040205080304" pitchFamily="49" charset="-128"/>
              </a:rPr>
              <a:t> </a:t>
            </a:r>
            <a:r>
              <a:rPr lang="en-US" sz="1800" dirty="0" err="1">
                <a:effectLst/>
                <a:latin typeface="Times New Roman" panose="02020603050405020304" pitchFamily="18" charset="0"/>
                <a:ea typeface="MS Mincho" panose="02020609040205080304" pitchFamily="49" charset="-128"/>
              </a:rPr>
              <a:t>këtë</a:t>
            </a:r>
            <a:r>
              <a:rPr lang="en-US" sz="1800" dirty="0">
                <a:effectLst/>
                <a:latin typeface="Times New Roman" panose="02020603050405020304" pitchFamily="18" charset="0"/>
                <a:ea typeface="MS Mincho" panose="02020609040205080304" pitchFamily="49" charset="-128"/>
              </a:rPr>
              <a:t> </a:t>
            </a:r>
            <a:r>
              <a:rPr lang="en-US" sz="1800" dirty="0" err="1">
                <a:effectLst/>
                <a:latin typeface="Times New Roman" panose="02020603050405020304" pitchFamily="18" charset="0"/>
                <a:ea typeface="MS Mincho" panose="02020609040205080304" pitchFamily="49" charset="-128"/>
              </a:rPr>
              <a:t>arsye</a:t>
            </a:r>
            <a:r>
              <a:rPr lang="en-US" sz="1800" dirty="0">
                <a:effectLst/>
                <a:latin typeface="Times New Roman" panose="02020603050405020304" pitchFamily="18" charset="0"/>
                <a:ea typeface="MS Mincho" panose="02020609040205080304" pitchFamily="49" charset="-128"/>
              </a:rPr>
              <a:t> </a:t>
            </a:r>
            <a:r>
              <a:rPr lang="en-US" sz="1800" dirty="0" err="1">
                <a:effectLst/>
                <a:latin typeface="Times New Roman" panose="02020603050405020304" pitchFamily="18" charset="0"/>
                <a:ea typeface="MS Mincho" panose="02020609040205080304" pitchFamily="49" charset="-128"/>
              </a:rPr>
              <a:t>i</a:t>
            </a:r>
            <a:r>
              <a:rPr lang="en-US" sz="1800" dirty="0">
                <a:effectLst/>
                <a:latin typeface="Times New Roman" panose="02020603050405020304" pitchFamily="18" charset="0"/>
                <a:ea typeface="MS Mincho" panose="02020609040205080304" pitchFamily="49" charset="-128"/>
              </a:rPr>
              <a:t> ka </a:t>
            </a:r>
            <a:r>
              <a:rPr lang="en-US" sz="1800" dirty="0" err="1">
                <a:effectLst/>
                <a:latin typeface="Times New Roman" panose="02020603050405020304" pitchFamily="18" charset="0"/>
                <a:ea typeface="MS Mincho" panose="02020609040205080304" pitchFamily="49" charset="-128"/>
              </a:rPr>
              <a:t>kerkuar</a:t>
            </a:r>
            <a:r>
              <a:rPr lang="en-US" sz="1800" dirty="0">
                <a:effectLst/>
                <a:latin typeface="Times New Roman" panose="02020603050405020304" pitchFamily="18" charset="0"/>
                <a:ea typeface="MS Mincho" panose="02020609040205080304" pitchFamily="49" charset="-128"/>
              </a:rPr>
              <a:t> </a:t>
            </a:r>
            <a:r>
              <a:rPr lang="en-US" sz="1800" dirty="0" smtClean="0">
                <a:effectLst/>
                <a:latin typeface="Times New Roman" panose="02020603050405020304" pitchFamily="18" charset="0"/>
                <a:ea typeface="MS Mincho" panose="02020609040205080304" pitchFamily="49" charset="-128"/>
              </a:rPr>
              <a:t>B. </a:t>
            </a:r>
            <a:r>
              <a:rPr lang="en-US" sz="1800" dirty="0" err="1">
                <a:effectLst/>
                <a:latin typeface="Times New Roman" panose="02020603050405020304" pitchFamily="18" charset="0"/>
                <a:ea typeface="MS Mincho" panose="02020609040205080304" pitchFamily="49" charset="-128"/>
              </a:rPr>
              <a:t>nje</a:t>
            </a:r>
            <a:r>
              <a:rPr lang="en-US" sz="1800" dirty="0">
                <a:effectLst/>
                <a:latin typeface="Times New Roman" panose="02020603050405020304" pitchFamily="18" charset="0"/>
                <a:ea typeface="MS Mincho" panose="02020609040205080304" pitchFamily="49" charset="-128"/>
              </a:rPr>
              <a:t> </a:t>
            </a:r>
            <a:r>
              <a:rPr lang="en-US" sz="1800" dirty="0" err="1">
                <a:effectLst/>
                <a:latin typeface="Times New Roman" panose="02020603050405020304" pitchFamily="18" charset="0"/>
                <a:ea typeface="MS Mincho" panose="02020609040205080304" pitchFamily="49" charset="-128"/>
              </a:rPr>
              <a:t>shume</a:t>
            </a:r>
            <a:r>
              <a:rPr lang="en-US" sz="1800" dirty="0">
                <a:effectLst/>
                <a:latin typeface="Times New Roman" panose="02020603050405020304" pitchFamily="18" charset="0"/>
                <a:ea typeface="MS Mincho" panose="02020609040205080304" pitchFamily="49" charset="-128"/>
              </a:rPr>
              <a:t> </a:t>
            </a:r>
            <a:r>
              <a:rPr lang="en-US" sz="1800" dirty="0" err="1">
                <a:effectLst/>
                <a:latin typeface="Times New Roman" panose="02020603050405020304" pitchFamily="18" charset="0"/>
                <a:ea typeface="MS Mincho" panose="02020609040205080304" pitchFamily="49" charset="-128"/>
              </a:rPr>
              <a:t>parash</a:t>
            </a:r>
            <a:r>
              <a:rPr lang="en-US" sz="1800" dirty="0">
                <a:effectLst/>
                <a:latin typeface="Times New Roman" panose="02020603050405020304" pitchFamily="18" charset="0"/>
                <a:ea typeface="MS Mincho" panose="02020609040205080304" pitchFamily="49" charset="-128"/>
              </a:rPr>
              <a:t>, duke </a:t>
            </a:r>
            <a:r>
              <a:rPr lang="en-US" sz="1800" dirty="0" err="1">
                <a:effectLst/>
                <a:latin typeface="Times New Roman" panose="02020603050405020304" pitchFamily="18" charset="0"/>
                <a:ea typeface="MS Mincho" panose="02020609040205080304" pitchFamily="49" charset="-128"/>
              </a:rPr>
              <a:t>i</a:t>
            </a:r>
            <a:r>
              <a:rPr lang="en-US" sz="1800" dirty="0">
                <a:effectLst/>
                <a:latin typeface="Times New Roman" panose="02020603050405020304" pitchFamily="18" charset="0"/>
                <a:ea typeface="MS Mincho" panose="02020609040205080304" pitchFamily="49" charset="-128"/>
              </a:rPr>
              <a:t> </a:t>
            </a:r>
            <a:r>
              <a:rPr lang="en-US" sz="1800" dirty="0" err="1">
                <a:effectLst/>
                <a:latin typeface="Times New Roman" panose="02020603050405020304" pitchFamily="18" charset="0"/>
                <a:ea typeface="MS Mincho" panose="02020609040205080304" pitchFamily="49" charset="-128"/>
              </a:rPr>
              <a:t>thene</a:t>
            </a:r>
            <a:r>
              <a:rPr lang="en-US" sz="1800" dirty="0">
                <a:effectLst/>
                <a:latin typeface="Times New Roman" panose="02020603050405020304" pitchFamily="18" charset="0"/>
                <a:ea typeface="MS Mincho" panose="02020609040205080304" pitchFamily="49" charset="-128"/>
              </a:rPr>
              <a:t> se </a:t>
            </a:r>
            <a:r>
              <a:rPr lang="en-US" sz="1800" dirty="0" err="1">
                <a:effectLst/>
                <a:latin typeface="Times New Roman" panose="02020603050405020304" pitchFamily="18" charset="0"/>
                <a:ea typeface="MS Mincho" panose="02020609040205080304" pitchFamily="49" charset="-128"/>
              </a:rPr>
              <a:t>nevojiteshin</a:t>
            </a:r>
            <a:r>
              <a:rPr lang="en-US" sz="1800" dirty="0">
                <a:effectLst/>
                <a:latin typeface="Times New Roman" panose="02020603050405020304" pitchFamily="18" charset="0"/>
                <a:ea typeface="MS Mincho" panose="02020609040205080304" pitchFamily="49" charset="-128"/>
              </a:rPr>
              <a:t> per </a:t>
            </a:r>
            <a:r>
              <a:rPr lang="en-US" sz="1800" dirty="0" err="1">
                <a:effectLst/>
                <a:latin typeface="Times New Roman" panose="02020603050405020304" pitchFamily="18" charset="0"/>
                <a:ea typeface="MS Mincho" panose="02020609040205080304" pitchFamily="49" charset="-128"/>
              </a:rPr>
              <a:t>t’ia</a:t>
            </a:r>
            <a:r>
              <a:rPr lang="en-US" sz="1800" dirty="0">
                <a:effectLst/>
                <a:latin typeface="Times New Roman" panose="02020603050405020304" pitchFamily="18" charset="0"/>
                <a:ea typeface="MS Mincho" panose="02020609040205080304" pitchFamily="49" charset="-128"/>
              </a:rPr>
              <a:t> </a:t>
            </a:r>
            <a:r>
              <a:rPr lang="en-US" sz="1800" dirty="0" err="1">
                <a:effectLst/>
                <a:latin typeface="Times New Roman" panose="02020603050405020304" pitchFamily="18" charset="0"/>
                <a:ea typeface="MS Mincho" panose="02020609040205080304" pitchFamily="49" charset="-128"/>
              </a:rPr>
              <a:t>dhene</a:t>
            </a:r>
            <a:r>
              <a:rPr lang="en-US" sz="1800" dirty="0">
                <a:effectLst/>
                <a:latin typeface="Times New Roman" panose="02020603050405020304" pitchFamily="18" charset="0"/>
                <a:ea typeface="MS Mincho" panose="02020609040205080304" pitchFamily="49" charset="-128"/>
              </a:rPr>
              <a:t> </a:t>
            </a:r>
            <a:r>
              <a:rPr lang="en-US" sz="1800" dirty="0" err="1">
                <a:effectLst/>
                <a:latin typeface="Times New Roman" panose="02020603050405020304" pitchFamily="18" charset="0"/>
                <a:ea typeface="MS Mincho" panose="02020609040205080304" pitchFamily="49" charset="-128"/>
              </a:rPr>
              <a:t>prokurorit</a:t>
            </a:r>
            <a:r>
              <a:rPr lang="en-US" sz="1800" dirty="0">
                <a:effectLst/>
                <a:latin typeface="Times New Roman" panose="02020603050405020304" pitchFamily="18" charset="0"/>
                <a:ea typeface="MS Mincho" panose="02020609040205080304" pitchFamily="49" charset="-128"/>
              </a:rPr>
              <a:t> </a:t>
            </a:r>
            <a:r>
              <a:rPr lang="en-US" sz="1800" dirty="0" err="1">
                <a:effectLst/>
                <a:latin typeface="Times New Roman" panose="02020603050405020304" pitchFamily="18" charset="0"/>
                <a:ea typeface="MS Mincho" panose="02020609040205080304" pitchFamily="49" charset="-128"/>
              </a:rPr>
              <a:t>dhe</a:t>
            </a:r>
            <a:r>
              <a:rPr lang="en-US" sz="1800" dirty="0">
                <a:effectLst/>
                <a:latin typeface="Times New Roman" panose="02020603050405020304" pitchFamily="18" charset="0"/>
                <a:ea typeface="MS Mincho" panose="02020609040205080304" pitchFamily="49" charset="-128"/>
              </a:rPr>
              <a:t> </a:t>
            </a:r>
            <a:r>
              <a:rPr lang="en-US" sz="1800" dirty="0" err="1">
                <a:effectLst/>
                <a:latin typeface="Times New Roman" panose="02020603050405020304" pitchFamily="18" charset="0"/>
                <a:ea typeface="MS Mincho" panose="02020609040205080304" pitchFamily="49" charset="-128"/>
              </a:rPr>
              <a:t>gjyqtarit</a:t>
            </a:r>
            <a:r>
              <a:rPr lang="en-US" sz="1800" dirty="0">
                <a:effectLst/>
                <a:latin typeface="Times New Roman" panose="02020603050405020304" pitchFamily="18" charset="0"/>
                <a:ea typeface="MS Mincho" panose="02020609040205080304" pitchFamily="49" charset="-128"/>
              </a:rPr>
              <a:t>. </a:t>
            </a:r>
          </a:p>
          <a:p>
            <a:pPr algn="just">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Lst>
            </a:pPr>
            <a:r>
              <a:rPr lang="en-US" sz="1800" dirty="0">
                <a:effectLst/>
                <a:latin typeface="Times New Roman" panose="02020603050405020304" pitchFamily="18" charset="0"/>
                <a:ea typeface="MS Mincho" panose="02020609040205080304" pitchFamily="49" charset="-128"/>
              </a:rPr>
              <a:t>Duke </a:t>
            </a:r>
            <a:r>
              <a:rPr lang="en-US" sz="1800" dirty="0" err="1">
                <a:effectLst/>
                <a:latin typeface="Times New Roman" panose="02020603050405020304" pitchFamily="18" charset="0"/>
                <a:ea typeface="MS Mincho" panose="02020609040205080304" pitchFamily="49" charset="-128"/>
              </a:rPr>
              <a:t>qene</a:t>
            </a:r>
            <a:r>
              <a:rPr lang="en-US" sz="1800" dirty="0">
                <a:effectLst/>
                <a:latin typeface="Times New Roman" panose="02020603050405020304" pitchFamily="18" charset="0"/>
                <a:ea typeface="MS Mincho" panose="02020609040205080304" pitchFamily="49" charset="-128"/>
              </a:rPr>
              <a:t> se </a:t>
            </a:r>
            <a:r>
              <a:rPr lang="en-US" sz="1800" dirty="0" err="1">
                <a:effectLst/>
                <a:latin typeface="Times New Roman" panose="02020603050405020304" pitchFamily="18" charset="0"/>
                <a:ea typeface="MS Mincho" panose="02020609040205080304" pitchFamily="49" charset="-128"/>
              </a:rPr>
              <a:t>kallzuesi</a:t>
            </a:r>
            <a:r>
              <a:rPr lang="en-US" sz="1800" dirty="0">
                <a:effectLst/>
                <a:latin typeface="Times New Roman" panose="02020603050405020304" pitchFamily="18" charset="0"/>
                <a:ea typeface="MS Mincho" panose="02020609040205080304" pitchFamily="49" charset="-128"/>
              </a:rPr>
              <a:t> </a:t>
            </a:r>
            <a:r>
              <a:rPr lang="en-US" sz="1800" dirty="0" err="1">
                <a:effectLst/>
                <a:latin typeface="Times New Roman" panose="02020603050405020304" pitchFamily="18" charset="0"/>
                <a:ea typeface="MS Mincho" panose="02020609040205080304" pitchFamily="49" charset="-128"/>
              </a:rPr>
              <a:t>gjendej</a:t>
            </a:r>
            <a:r>
              <a:rPr lang="en-US" sz="1800" dirty="0">
                <a:effectLst/>
                <a:latin typeface="Times New Roman" panose="02020603050405020304" pitchFamily="18" charset="0"/>
                <a:ea typeface="MS Mincho" panose="02020609040205080304" pitchFamily="49" charset="-128"/>
              </a:rPr>
              <a:t> ne </a:t>
            </a:r>
            <a:r>
              <a:rPr lang="en-US" sz="1800" dirty="0" err="1">
                <a:effectLst/>
                <a:latin typeface="Times New Roman" panose="02020603050405020304" pitchFamily="18" charset="0"/>
                <a:ea typeface="MS Mincho" panose="02020609040205080304" pitchFamily="49" charset="-128"/>
              </a:rPr>
              <a:t>kushte</a:t>
            </a:r>
            <a:r>
              <a:rPr lang="en-US" sz="1800" dirty="0">
                <a:effectLst/>
                <a:latin typeface="Times New Roman" panose="02020603050405020304" pitchFamily="18" charset="0"/>
                <a:ea typeface="MS Mincho" panose="02020609040205080304" pitchFamily="49" charset="-128"/>
              </a:rPr>
              <a:t> </a:t>
            </a:r>
            <a:r>
              <a:rPr lang="en-US" sz="1800" dirty="0" err="1">
                <a:effectLst/>
                <a:latin typeface="Times New Roman" panose="02020603050405020304" pitchFamily="18" charset="0"/>
                <a:ea typeface="MS Mincho" panose="02020609040205080304" pitchFamily="49" charset="-128"/>
              </a:rPr>
              <a:t>te</a:t>
            </a:r>
            <a:r>
              <a:rPr lang="en-US" sz="1800" dirty="0">
                <a:effectLst/>
                <a:latin typeface="Times New Roman" panose="02020603050405020304" pitchFamily="18" charset="0"/>
                <a:ea typeface="MS Mincho" panose="02020609040205080304" pitchFamily="49" charset="-128"/>
              </a:rPr>
              <a:t> </a:t>
            </a:r>
            <a:r>
              <a:rPr lang="en-US" sz="1800" dirty="0" err="1">
                <a:effectLst/>
                <a:latin typeface="Times New Roman" panose="02020603050405020304" pitchFamily="18" charset="0"/>
                <a:ea typeface="MS Mincho" panose="02020609040205080304" pitchFamily="49" charset="-128"/>
              </a:rPr>
              <a:t>veshtira</a:t>
            </a:r>
            <a:r>
              <a:rPr lang="en-US" sz="1800" dirty="0">
                <a:effectLst/>
                <a:latin typeface="Times New Roman" panose="02020603050405020304" pitchFamily="18" charset="0"/>
                <a:ea typeface="MS Mincho" panose="02020609040205080304" pitchFamily="49" charset="-128"/>
              </a:rPr>
              <a:t> </a:t>
            </a:r>
            <a:r>
              <a:rPr lang="en-US" sz="1800" dirty="0" err="1">
                <a:effectLst/>
                <a:latin typeface="Times New Roman" panose="02020603050405020304" pitchFamily="18" charset="0"/>
                <a:ea typeface="MS Mincho" panose="02020609040205080304" pitchFamily="49" charset="-128"/>
              </a:rPr>
              <a:t>ekonomike</a:t>
            </a:r>
            <a:r>
              <a:rPr lang="en-US" sz="1800" dirty="0">
                <a:effectLst/>
                <a:latin typeface="Times New Roman" panose="02020603050405020304" pitchFamily="18" charset="0"/>
                <a:ea typeface="MS Mincho" panose="02020609040205080304" pitchFamily="49" charset="-128"/>
              </a:rPr>
              <a:t>, </a:t>
            </a:r>
            <a:r>
              <a:rPr lang="en-US" sz="1800" dirty="0" smtClean="0">
                <a:latin typeface="Times New Roman" panose="02020603050405020304" pitchFamily="18" charset="0"/>
                <a:ea typeface="MS Mincho" panose="02020609040205080304" pitchFamily="49" charset="-128"/>
              </a:rPr>
              <a:t>A.</a:t>
            </a:r>
            <a:r>
              <a:rPr lang="en-US" sz="1800" dirty="0" smtClean="0">
                <a:effectLst/>
                <a:latin typeface="Times New Roman" panose="02020603050405020304" pitchFamily="18" charset="0"/>
                <a:ea typeface="MS Mincho" panose="02020609040205080304" pitchFamily="49" charset="-128"/>
              </a:rPr>
              <a:t>, </a:t>
            </a:r>
            <a:r>
              <a:rPr lang="en-US" sz="1800" dirty="0" err="1">
                <a:effectLst/>
                <a:latin typeface="Times New Roman" panose="02020603050405020304" pitchFamily="18" charset="0"/>
                <a:ea typeface="MS Mincho" panose="02020609040205080304" pitchFamily="49" charset="-128"/>
              </a:rPr>
              <a:t>i</a:t>
            </a:r>
            <a:r>
              <a:rPr lang="en-US" sz="1800" dirty="0">
                <a:effectLst/>
                <a:latin typeface="Times New Roman" panose="02020603050405020304" pitchFamily="18" charset="0"/>
                <a:ea typeface="MS Mincho" panose="02020609040205080304" pitchFamily="49" charset="-128"/>
              </a:rPr>
              <a:t> ka </a:t>
            </a:r>
            <a:r>
              <a:rPr lang="en-US" sz="1800" dirty="0" err="1">
                <a:effectLst/>
                <a:latin typeface="Times New Roman" panose="02020603050405020304" pitchFamily="18" charset="0"/>
                <a:ea typeface="MS Mincho" panose="02020609040205080304" pitchFamily="49" charset="-128"/>
              </a:rPr>
              <a:t>thene</a:t>
            </a:r>
            <a:r>
              <a:rPr lang="en-US" sz="1800" dirty="0">
                <a:effectLst/>
                <a:latin typeface="Times New Roman" panose="02020603050405020304" pitchFamily="18" charset="0"/>
                <a:ea typeface="MS Mincho" panose="02020609040205080304" pitchFamily="49" charset="-128"/>
              </a:rPr>
              <a:t> se </a:t>
            </a:r>
            <a:r>
              <a:rPr lang="en-US" sz="1800" dirty="0" err="1">
                <a:effectLst/>
                <a:latin typeface="Times New Roman" panose="02020603050405020304" pitchFamily="18" charset="0"/>
                <a:ea typeface="MS Mincho" panose="02020609040205080304" pitchFamily="49" charset="-128"/>
              </a:rPr>
              <a:t>është</a:t>
            </a:r>
            <a:r>
              <a:rPr lang="en-US" sz="1800" dirty="0">
                <a:effectLst/>
                <a:latin typeface="Times New Roman" panose="02020603050405020304" pitchFamily="18" charset="0"/>
                <a:ea typeface="MS Mincho" panose="02020609040205080304" pitchFamily="49" charset="-128"/>
              </a:rPr>
              <a:t> </a:t>
            </a:r>
            <a:r>
              <a:rPr lang="en-US" sz="1800" dirty="0" err="1">
                <a:effectLst/>
                <a:latin typeface="Times New Roman" panose="02020603050405020304" pitchFamily="18" charset="0"/>
                <a:ea typeface="MS Mincho" panose="02020609040205080304" pitchFamily="49" charset="-128"/>
              </a:rPr>
              <a:t>i</a:t>
            </a:r>
            <a:r>
              <a:rPr lang="en-US" sz="1800" dirty="0">
                <a:effectLst/>
                <a:latin typeface="Times New Roman" panose="02020603050405020304" pitchFamily="18" charset="0"/>
                <a:ea typeface="MS Mincho" panose="02020609040205080304" pitchFamily="49" charset="-128"/>
              </a:rPr>
              <a:t> </a:t>
            </a:r>
            <a:r>
              <a:rPr lang="en-US" sz="1800" dirty="0" err="1">
                <a:effectLst/>
                <a:latin typeface="Times New Roman" panose="02020603050405020304" pitchFamily="18" charset="0"/>
                <a:ea typeface="MS Mincho" panose="02020609040205080304" pitchFamily="49" charset="-128"/>
              </a:rPr>
              <a:t>punesuar</a:t>
            </a:r>
            <a:r>
              <a:rPr lang="en-US" sz="1800" dirty="0">
                <a:effectLst/>
                <a:latin typeface="Times New Roman" panose="02020603050405020304" pitchFamily="18" charset="0"/>
                <a:ea typeface="MS Mincho" panose="02020609040205080304" pitchFamily="49" charset="-128"/>
              </a:rPr>
              <a:t> ne P.SH.M, e do </a:t>
            </a:r>
            <a:r>
              <a:rPr lang="en-US" sz="1800" dirty="0" err="1">
                <a:effectLst/>
                <a:latin typeface="Times New Roman" panose="02020603050405020304" pitchFamily="18" charset="0"/>
                <a:ea typeface="MS Mincho" panose="02020609040205080304" pitchFamily="49" charset="-128"/>
              </a:rPr>
              <a:t>t’a</a:t>
            </a:r>
            <a:r>
              <a:rPr lang="en-US" sz="1800" dirty="0">
                <a:effectLst/>
                <a:latin typeface="Times New Roman" panose="02020603050405020304" pitchFamily="18" charset="0"/>
                <a:ea typeface="MS Mincho" panose="02020609040205080304" pitchFamily="49" charset="-128"/>
              </a:rPr>
              <a:t> </a:t>
            </a:r>
            <a:r>
              <a:rPr lang="en-US" sz="1800" dirty="0" err="1">
                <a:effectLst/>
                <a:latin typeface="Times New Roman" panose="02020603050405020304" pitchFamily="18" charset="0"/>
                <a:ea typeface="MS Mincho" panose="02020609040205080304" pitchFamily="49" charset="-128"/>
              </a:rPr>
              <a:t>ndihmonte</a:t>
            </a:r>
            <a:r>
              <a:rPr lang="en-US" sz="1800" dirty="0">
                <a:effectLst/>
                <a:latin typeface="Times New Roman" panose="02020603050405020304" pitchFamily="18" charset="0"/>
                <a:ea typeface="MS Mincho" panose="02020609040205080304" pitchFamily="49" charset="-128"/>
              </a:rPr>
              <a:t> per </a:t>
            </a:r>
            <a:r>
              <a:rPr lang="en-US" sz="1800" dirty="0" err="1">
                <a:effectLst/>
                <a:latin typeface="Times New Roman" panose="02020603050405020304" pitchFamily="18" charset="0"/>
                <a:ea typeface="MS Mincho" panose="02020609040205080304" pitchFamily="49" charset="-128"/>
              </a:rPr>
              <a:t>te</a:t>
            </a:r>
            <a:r>
              <a:rPr lang="en-US" sz="1800" dirty="0">
                <a:effectLst/>
                <a:latin typeface="Times New Roman" panose="02020603050405020304" pitchFamily="18" charset="0"/>
                <a:ea typeface="MS Mincho" panose="02020609040205080304" pitchFamily="49" charset="-128"/>
              </a:rPr>
              <a:t> </a:t>
            </a:r>
            <a:r>
              <a:rPr lang="en-US" sz="1800" dirty="0" err="1">
                <a:effectLst/>
                <a:latin typeface="Times New Roman" panose="02020603050405020304" pitchFamily="18" charset="0"/>
                <a:ea typeface="MS Mincho" panose="02020609040205080304" pitchFamily="49" charset="-128"/>
              </a:rPr>
              <a:t>nxjerre</a:t>
            </a:r>
            <a:r>
              <a:rPr lang="en-US" sz="1800" dirty="0">
                <a:effectLst/>
                <a:latin typeface="Times New Roman" panose="02020603050405020304" pitchFamily="18" charset="0"/>
                <a:ea typeface="MS Mincho" panose="02020609040205080304" pitchFamily="49" charset="-128"/>
              </a:rPr>
              <a:t> </a:t>
            </a:r>
            <a:r>
              <a:rPr lang="en-US" sz="1800" dirty="0" err="1">
                <a:effectLst/>
                <a:latin typeface="Times New Roman" panose="02020603050405020304" pitchFamily="18" charset="0"/>
                <a:ea typeface="MS Mincho" panose="02020609040205080304" pitchFamily="49" charset="-128"/>
              </a:rPr>
              <a:t>nje</a:t>
            </a:r>
            <a:r>
              <a:rPr lang="en-US" sz="1800" dirty="0">
                <a:effectLst/>
                <a:latin typeface="Times New Roman" panose="02020603050405020304" pitchFamily="18" charset="0"/>
                <a:ea typeface="MS Mincho" panose="02020609040205080304" pitchFamily="49" charset="-128"/>
              </a:rPr>
              <a:t> </a:t>
            </a:r>
            <a:r>
              <a:rPr lang="en-US" sz="1800" dirty="0" err="1">
                <a:effectLst/>
                <a:latin typeface="Times New Roman" panose="02020603050405020304" pitchFamily="18" charset="0"/>
                <a:ea typeface="MS Mincho" panose="02020609040205080304" pitchFamily="49" charset="-128"/>
              </a:rPr>
              <a:t>kredi</a:t>
            </a:r>
            <a:r>
              <a:rPr lang="en-US" sz="1800" dirty="0">
                <a:effectLst/>
                <a:latin typeface="Times New Roman" panose="02020603050405020304" pitchFamily="18" charset="0"/>
                <a:ea typeface="MS Mincho" panose="02020609040205080304" pitchFamily="49" charset="-128"/>
              </a:rPr>
              <a:t> ne </a:t>
            </a:r>
            <a:r>
              <a:rPr lang="en-US" sz="1800" dirty="0" err="1">
                <a:effectLst/>
                <a:latin typeface="Times New Roman" panose="02020603050405020304" pitchFamily="18" charset="0"/>
                <a:ea typeface="MS Mincho" panose="02020609040205080304" pitchFamily="49" charset="-128"/>
              </a:rPr>
              <a:t>kete</a:t>
            </a:r>
            <a:r>
              <a:rPr lang="en-US" sz="1800" dirty="0">
                <a:effectLst/>
                <a:latin typeface="Times New Roman" panose="02020603050405020304" pitchFamily="18" charset="0"/>
                <a:ea typeface="MS Mincho" panose="02020609040205080304" pitchFamily="49" charset="-128"/>
              </a:rPr>
              <a:t> </a:t>
            </a:r>
            <a:r>
              <a:rPr lang="en-US" sz="1800" dirty="0" err="1">
                <a:effectLst/>
                <a:latin typeface="Times New Roman" panose="02020603050405020304" pitchFamily="18" charset="0"/>
                <a:ea typeface="MS Mincho" panose="02020609040205080304" pitchFamily="49" charset="-128"/>
              </a:rPr>
              <a:t>institucion</a:t>
            </a:r>
            <a:r>
              <a:rPr lang="en-US" sz="1800" dirty="0">
                <a:effectLst/>
                <a:latin typeface="Times New Roman" panose="02020603050405020304" pitchFamily="18" charset="0"/>
                <a:ea typeface="MS Mincho" panose="02020609040205080304" pitchFamily="49" charset="-128"/>
              </a:rPr>
              <a:t> ne </a:t>
            </a:r>
            <a:r>
              <a:rPr lang="en-US" sz="1800" dirty="0" err="1">
                <a:effectLst/>
                <a:latin typeface="Times New Roman" panose="02020603050405020304" pitchFamily="18" charset="0"/>
                <a:ea typeface="MS Mincho" panose="02020609040205080304" pitchFamily="49" charset="-128"/>
              </a:rPr>
              <a:t>shumen</a:t>
            </a:r>
            <a:r>
              <a:rPr lang="en-US" sz="1800" dirty="0">
                <a:effectLst/>
                <a:latin typeface="Times New Roman" panose="02020603050405020304" pitchFamily="18" charset="0"/>
                <a:ea typeface="MS Mincho" panose="02020609040205080304" pitchFamily="49" charset="-128"/>
              </a:rPr>
              <a:t> 400.000 </a:t>
            </a:r>
            <a:r>
              <a:rPr lang="en-US" sz="1800" dirty="0" err="1">
                <a:effectLst/>
                <a:latin typeface="Times New Roman" panose="02020603050405020304" pitchFamily="18" charset="0"/>
                <a:ea typeface="MS Mincho" panose="02020609040205080304" pitchFamily="49" charset="-128"/>
              </a:rPr>
              <a:t>leke</a:t>
            </a:r>
            <a:r>
              <a:rPr lang="en-US" sz="1800" dirty="0">
                <a:effectLst/>
                <a:latin typeface="Times New Roman" panose="02020603050405020304" pitchFamily="18" charset="0"/>
                <a:ea typeface="MS Mincho" panose="02020609040205080304" pitchFamily="49" charset="-128"/>
              </a:rPr>
              <a:t>.  </a:t>
            </a:r>
          </a:p>
        </p:txBody>
      </p:sp>
      <p:sp>
        <p:nvSpPr>
          <p:cNvPr id="5" name="Slide Number Placeholder 4"/>
          <p:cNvSpPr>
            <a:spLocks noGrp="1"/>
          </p:cNvSpPr>
          <p:nvPr>
            <p:ph type="sldNum" sz="quarter" idx="15"/>
          </p:nvPr>
        </p:nvSpPr>
        <p:spPr/>
        <p:txBody>
          <a:bodyPr/>
          <a:lstStyle/>
          <a:p>
            <a:fld id="{B6F15528-21DE-4FAA-801E-634DDDAF4B2B}" type="slidenum">
              <a:rPr lang="en-US" smtClean="0"/>
              <a:pPr/>
              <a:t>52</a:t>
            </a:fld>
            <a:endParaRPr lang="en-US"/>
          </a:p>
        </p:txBody>
      </p:sp>
      <p:sp>
        <p:nvSpPr>
          <p:cNvPr id="4" name="Footer Placeholder 3"/>
          <p:cNvSpPr>
            <a:spLocks noGrp="1"/>
          </p:cNvSpPr>
          <p:nvPr>
            <p:ph type="ftr" sz="quarter" idx="16"/>
          </p:nvPr>
        </p:nvSpPr>
        <p:spPr/>
        <p:txBody>
          <a:bodyPr/>
          <a:lstStyle/>
          <a:p>
            <a:r>
              <a:rPr lang="en-US" smtClean="0"/>
              <a:t>S.Kllapi</a:t>
            </a:r>
            <a:endParaRPr lang="en-US"/>
          </a:p>
        </p:txBody>
      </p:sp>
    </p:spTree>
    <p:extLst>
      <p:ext uri="{BB962C8B-B14F-4D97-AF65-F5344CB8AC3E}">
        <p14:creationId xmlns:p14="http://schemas.microsoft.com/office/powerpoint/2010/main" val="2089179425"/>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D2870E5-5DA9-44DC-9C2A-18BF860BDB9C}"/>
              </a:ext>
            </a:extLst>
          </p:cNvPr>
          <p:cNvSpPr>
            <a:spLocks noGrp="1"/>
          </p:cNvSpPr>
          <p:nvPr>
            <p:ph type="title"/>
          </p:nvPr>
        </p:nvSpPr>
        <p:spPr/>
        <p:txBody>
          <a:bodyPr>
            <a:normAutofit/>
          </a:bodyPr>
          <a:lstStyle/>
          <a:p>
            <a:pPr lvl="0" algn="just">
              <a:lnSpc>
                <a:spcPct val="107000"/>
              </a:lnSpc>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Lst>
            </a:pPr>
            <a:r>
              <a:rPr lang="en-GB" sz="3200" b="1" i="1" dirty="0" err="1">
                <a:effectLst/>
                <a:latin typeface="Times New Roman" panose="02020603050405020304" pitchFamily="18" charset="0"/>
                <a:ea typeface="Calibri" panose="020F0502020204030204" pitchFamily="34" charset="0"/>
                <a:cs typeface="Times New Roman" panose="02020603050405020304" pitchFamily="18" charset="0"/>
              </a:rPr>
              <a:t>Vendimi</a:t>
            </a:r>
            <a:r>
              <a:rPr lang="en-GB" sz="3200" b="1" i="1" dirty="0">
                <a:effectLst/>
                <a:latin typeface="Times New Roman" panose="02020603050405020304" pitchFamily="18" charset="0"/>
                <a:ea typeface="Calibri" panose="020F0502020204030204" pitchFamily="34" charset="0"/>
                <a:cs typeface="Times New Roman" panose="02020603050405020304" pitchFamily="18" charset="0"/>
              </a:rPr>
              <a:t> nr. 347 </a:t>
            </a:r>
            <a:r>
              <a:rPr lang="en-GB" sz="3200" b="1" i="1" dirty="0" err="1">
                <a:effectLst/>
                <a:latin typeface="Times New Roman" panose="02020603050405020304" pitchFamily="18" charset="0"/>
                <a:ea typeface="Calibri" panose="020F0502020204030204" pitchFamily="34" charset="0"/>
                <a:cs typeface="Times New Roman" panose="02020603050405020304" pitchFamily="18" charset="0"/>
              </a:rPr>
              <a:t>datë</a:t>
            </a:r>
            <a:r>
              <a:rPr lang="en-GB" sz="3200" b="1" i="1" dirty="0">
                <a:effectLst/>
                <a:latin typeface="Times New Roman" panose="02020603050405020304" pitchFamily="18" charset="0"/>
                <a:ea typeface="Calibri" panose="020F0502020204030204" pitchFamily="34" charset="0"/>
                <a:cs typeface="Times New Roman" panose="02020603050405020304" pitchFamily="18" charset="0"/>
              </a:rPr>
              <a:t> 10.03.2009 </a:t>
            </a:r>
            <a:br>
              <a:rPr lang="en-GB" sz="3200" b="1" i="1" dirty="0">
                <a:effectLst/>
                <a:latin typeface="Times New Roman" panose="02020603050405020304" pitchFamily="18" charset="0"/>
                <a:ea typeface="Calibri" panose="020F0502020204030204" pitchFamily="34" charset="0"/>
                <a:cs typeface="Times New Roman" panose="02020603050405020304" pitchFamily="18" charset="0"/>
              </a:rPr>
            </a:br>
            <a:r>
              <a:rPr lang="en-GB" sz="3200" b="1" i="1" dirty="0">
                <a:effectLst/>
                <a:latin typeface="Times New Roman" panose="02020603050405020304" pitchFamily="18" charset="0"/>
                <a:ea typeface="Calibri" panose="020F0502020204030204" pitchFamily="34" charset="0"/>
                <a:cs typeface="Times New Roman" panose="02020603050405020304" pitchFamily="18" charset="0"/>
              </a:rPr>
              <a:t>I </a:t>
            </a:r>
            <a:r>
              <a:rPr lang="en-GB" sz="3200" b="1" i="1" dirty="0" err="1">
                <a:effectLst/>
                <a:latin typeface="Times New Roman" panose="02020603050405020304" pitchFamily="18" charset="0"/>
                <a:ea typeface="Calibri" panose="020F0502020204030204" pitchFamily="34" charset="0"/>
                <a:cs typeface="Times New Roman" panose="02020603050405020304" pitchFamily="18" charset="0"/>
              </a:rPr>
              <a:t>Gjykatës</a:t>
            </a:r>
            <a:r>
              <a:rPr lang="en-GB" sz="3200" b="1" i="1"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3200" b="1" i="1" dirty="0" err="1">
                <a:effectLst/>
                <a:latin typeface="Times New Roman" panose="02020603050405020304" pitchFamily="18" charset="0"/>
                <a:ea typeface="Calibri" panose="020F0502020204030204" pitchFamily="34" charset="0"/>
                <a:cs typeface="Times New Roman" panose="02020603050405020304" pitchFamily="18" charset="0"/>
              </a:rPr>
              <a:t>së</a:t>
            </a:r>
            <a:r>
              <a:rPr lang="en-GB" sz="3200" b="1" i="1"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3200" b="1" i="1" dirty="0" err="1">
                <a:effectLst/>
                <a:latin typeface="Times New Roman" panose="02020603050405020304" pitchFamily="18" charset="0"/>
                <a:ea typeface="Calibri" panose="020F0502020204030204" pitchFamily="34" charset="0"/>
                <a:cs typeface="Times New Roman" panose="02020603050405020304" pitchFamily="18" charset="0"/>
              </a:rPr>
              <a:t>Rrethit</a:t>
            </a:r>
            <a:r>
              <a:rPr lang="en-GB" sz="3200" b="1" i="1"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3200" b="1" i="1" dirty="0" err="1">
                <a:effectLst/>
                <a:latin typeface="Times New Roman" panose="02020603050405020304" pitchFamily="18" charset="0"/>
                <a:ea typeface="Calibri" panose="020F0502020204030204" pitchFamily="34" charset="0"/>
                <a:cs typeface="Times New Roman" panose="02020603050405020304" pitchFamily="18" charset="0"/>
              </a:rPr>
              <a:t>Gjyqësor</a:t>
            </a:r>
            <a:r>
              <a:rPr lang="en-GB" sz="3200" b="1" i="1" dirty="0">
                <a:effectLst/>
                <a:latin typeface="Times New Roman" panose="02020603050405020304" pitchFamily="18" charset="0"/>
                <a:ea typeface="Calibri" panose="020F0502020204030204" pitchFamily="34" charset="0"/>
                <a:cs typeface="Times New Roman" panose="02020603050405020304" pitchFamily="18" charset="0"/>
              </a:rPr>
              <a:t> </a:t>
            </a:r>
            <a:r>
              <a:rPr lang="en-GB" sz="3200" b="1" i="1" dirty="0" err="1">
                <a:effectLst/>
                <a:latin typeface="Times New Roman" panose="02020603050405020304" pitchFamily="18" charset="0"/>
                <a:ea typeface="Calibri" panose="020F0502020204030204" pitchFamily="34" charset="0"/>
                <a:cs typeface="Times New Roman" panose="02020603050405020304" pitchFamily="18" charset="0"/>
              </a:rPr>
              <a:t>Tiranë</a:t>
            </a:r>
            <a:endParaRPr lang="en-GB" sz="32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xmlns="" id="{2DA23D5D-F81D-42FF-84BA-0C8348D939DE}"/>
              </a:ext>
            </a:extLst>
          </p:cNvPr>
          <p:cNvSpPr>
            <a:spLocks noGrp="1"/>
          </p:cNvSpPr>
          <p:nvPr>
            <p:ph sz="quarter" idx="1"/>
          </p:nvPr>
        </p:nvSpPr>
        <p:spPr/>
        <p:txBody>
          <a:bodyPr>
            <a:normAutofit/>
          </a:bodyPr>
          <a:lstStyle/>
          <a:p>
            <a:pPr algn="just">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Lst>
            </a:pPr>
            <a:r>
              <a:rPr lang="en-US" sz="1800" dirty="0">
                <a:effectLst/>
                <a:latin typeface="Times New Roman" panose="02020603050405020304" pitchFamily="18" charset="0"/>
                <a:ea typeface="MS Mincho" panose="02020609040205080304" pitchFamily="49" charset="-128"/>
              </a:rPr>
              <a:t>Per </a:t>
            </a:r>
            <a:r>
              <a:rPr lang="en-US" sz="1800" dirty="0" err="1">
                <a:effectLst/>
                <a:latin typeface="Times New Roman" panose="02020603050405020304" pitchFamily="18" charset="0"/>
                <a:ea typeface="MS Mincho" panose="02020609040205080304" pitchFamily="49" charset="-128"/>
              </a:rPr>
              <a:t>shkak</a:t>
            </a:r>
            <a:r>
              <a:rPr lang="en-US" sz="1800" dirty="0">
                <a:effectLst/>
                <a:latin typeface="Times New Roman" panose="02020603050405020304" pitchFamily="18" charset="0"/>
                <a:ea typeface="MS Mincho" panose="02020609040205080304" pitchFamily="49" charset="-128"/>
              </a:rPr>
              <a:t> se </a:t>
            </a:r>
            <a:r>
              <a:rPr lang="en-US" sz="1800" dirty="0" err="1">
                <a:effectLst/>
                <a:latin typeface="Times New Roman" panose="02020603050405020304" pitchFamily="18" charset="0"/>
                <a:ea typeface="MS Mincho" panose="02020609040205080304" pitchFamily="49" charset="-128"/>
              </a:rPr>
              <a:t>i</a:t>
            </a:r>
            <a:r>
              <a:rPr lang="en-US" sz="1800" dirty="0">
                <a:effectLst/>
                <a:latin typeface="Times New Roman" panose="02020603050405020304" pitchFamily="18" charset="0"/>
                <a:ea typeface="MS Mincho" panose="02020609040205080304" pitchFamily="49" charset="-128"/>
              </a:rPr>
              <a:t> </a:t>
            </a:r>
            <a:r>
              <a:rPr lang="en-US" sz="1800" dirty="0" err="1">
                <a:effectLst/>
                <a:latin typeface="Times New Roman" panose="02020603050405020304" pitchFamily="18" charset="0"/>
                <a:ea typeface="MS Mincho" panose="02020609040205080304" pitchFamily="49" charset="-128"/>
              </a:rPr>
              <a:t>demtuari</a:t>
            </a:r>
            <a:r>
              <a:rPr lang="en-US" sz="1800" dirty="0">
                <a:effectLst/>
                <a:latin typeface="Times New Roman" panose="02020603050405020304" pitchFamily="18" charset="0"/>
                <a:ea typeface="MS Mincho" panose="02020609040205080304" pitchFamily="49" charset="-128"/>
              </a:rPr>
              <a:t> </a:t>
            </a:r>
            <a:r>
              <a:rPr lang="en-US" sz="1800" dirty="0" err="1">
                <a:effectLst/>
                <a:latin typeface="Times New Roman" panose="02020603050405020304" pitchFamily="18" charset="0"/>
                <a:ea typeface="MS Mincho" panose="02020609040205080304" pitchFamily="49" charset="-128"/>
              </a:rPr>
              <a:t>kishte</a:t>
            </a:r>
            <a:r>
              <a:rPr lang="en-US" sz="1800" dirty="0">
                <a:effectLst/>
                <a:latin typeface="Times New Roman" panose="02020603050405020304" pitchFamily="18" charset="0"/>
                <a:ea typeface="MS Mincho" panose="02020609040205080304" pitchFamily="49" charset="-128"/>
              </a:rPr>
              <a:t> </a:t>
            </a:r>
            <a:r>
              <a:rPr lang="en-US" sz="1800" dirty="0" err="1">
                <a:effectLst/>
                <a:latin typeface="Times New Roman" panose="02020603050405020304" pitchFamily="18" charset="0"/>
                <a:ea typeface="MS Mincho" panose="02020609040205080304" pitchFamily="49" charset="-128"/>
              </a:rPr>
              <a:t>marre</a:t>
            </a:r>
            <a:r>
              <a:rPr lang="en-US" sz="1800" dirty="0">
                <a:effectLst/>
                <a:latin typeface="Times New Roman" panose="02020603050405020304" pitchFamily="18" charset="0"/>
                <a:ea typeface="MS Mincho" panose="02020609040205080304" pitchFamily="49" charset="-128"/>
              </a:rPr>
              <a:t> </a:t>
            </a:r>
            <a:r>
              <a:rPr lang="en-US" sz="1800" dirty="0" err="1">
                <a:effectLst/>
                <a:latin typeface="Times New Roman" panose="02020603050405020304" pitchFamily="18" charset="0"/>
                <a:ea typeface="MS Mincho" panose="02020609040205080304" pitchFamily="49" charset="-128"/>
              </a:rPr>
              <a:t>nje</a:t>
            </a:r>
            <a:r>
              <a:rPr lang="en-US" sz="1800" dirty="0">
                <a:effectLst/>
                <a:latin typeface="Times New Roman" panose="02020603050405020304" pitchFamily="18" charset="0"/>
                <a:ea typeface="MS Mincho" panose="02020609040205080304" pitchFamily="49" charset="-128"/>
              </a:rPr>
              <a:t> </a:t>
            </a:r>
            <a:r>
              <a:rPr lang="en-US" sz="1800" dirty="0" err="1">
                <a:effectLst/>
                <a:latin typeface="Times New Roman" panose="02020603050405020304" pitchFamily="18" charset="0"/>
                <a:ea typeface="MS Mincho" panose="02020609040205080304" pitchFamily="49" charset="-128"/>
              </a:rPr>
              <a:t>kredi</a:t>
            </a:r>
            <a:r>
              <a:rPr lang="en-US" sz="1800" dirty="0">
                <a:effectLst/>
                <a:latin typeface="Times New Roman" panose="02020603050405020304" pitchFamily="18" charset="0"/>
                <a:ea typeface="MS Mincho" panose="02020609040205080304" pitchFamily="49" charset="-128"/>
              </a:rPr>
              <a:t> ne P.SH.M, </a:t>
            </a:r>
            <a:r>
              <a:rPr lang="en-US" sz="1800" dirty="0" err="1">
                <a:effectLst/>
                <a:latin typeface="Times New Roman" panose="02020603050405020304" pitchFamily="18" charset="0"/>
                <a:ea typeface="MS Mincho" panose="02020609040205080304" pitchFamily="49" charset="-128"/>
              </a:rPr>
              <a:t>i</a:t>
            </a:r>
            <a:r>
              <a:rPr lang="en-US" sz="1800" dirty="0">
                <a:effectLst/>
                <a:latin typeface="Times New Roman" panose="02020603050405020304" pitchFamily="18" charset="0"/>
                <a:ea typeface="MS Mincho" panose="02020609040205080304" pitchFamily="49" charset="-128"/>
              </a:rPr>
              <a:t> </a:t>
            </a:r>
            <a:r>
              <a:rPr lang="en-US" sz="1800" dirty="0" err="1">
                <a:effectLst/>
                <a:latin typeface="Times New Roman" panose="02020603050405020304" pitchFamily="18" charset="0"/>
                <a:ea typeface="MS Mincho" panose="02020609040205080304" pitchFamily="49" charset="-128"/>
              </a:rPr>
              <a:t>pandehuri</a:t>
            </a:r>
            <a:r>
              <a:rPr lang="en-US" sz="1800" dirty="0">
                <a:effectLst/>
                <a:latin typeface="Times New Roman" panose="02020603050405020304" pitchFamily="18" charset="0"/>
                <a:ea typeface="MS Mincho" panose="02020609040205080304" pitchFamily="49" charset="-128"/>
              </a:rPr>
              <a:t> </a:t>
            </a:r>
            <a:r>
              <a:rPr lang="en-US" sz="1800" dirty="0" smtClean="0">
                <a:effectLst/>
                <a:latin typeface="Times New Roman" panose="02020603050405020304" pitchFamily="18" charset="0"/>
                <a:ea typeface="MS Mincho" panose="02020609040205080304" pitchFamily="49" charset="-128"/>
              </a:rPr>
              <a:t>A., </a:t>
            </a:r>
            <a:r>
              <a:rPr lang="en-US" sz="1800" dirty="0">
                <a:effectLst/>
                <a:latin typeface="Times New Roman" panose="02020603050405020304" pitchFamily="18" charset="0"/>
                <a:ea typeface="MS Mincho" panose="02020609040205080304" pitchFamily="49" charset="-128"/>
              </a:rPr>
              <a:t>ka </a:t>
            </a:r>
            <a:r>
              <a:rPr lang="en-US" sz="1800" dirty="0" err="1">
                <a:effectLst/>
                <a:latin typeface="Times New Roman" panose="02020603050405020304" pitchFamily="18" charset="0"/>
                <a:ea typeface="MS Mincho" panose="02020609040205080304" pitchFamily="49" charset="-128"/>
              </a:rPr>
              <a:t>propozuar</a:t>
            </a:r>
            <a:r>
              <a:rPr lang="en-US" sz="1800" dirty="0">
                <a:effectLst/>
                <a:latin typeface="Times New Roman" panose="02020603050405020304" pitchFamily="18" charset="0"/>
                <a:ea typeface="MS Mincho" panose="02020609040205080304" pitchFamily="49" charset="-128"/>
              </a:rPr>
              <a:t> e me pas ka </a:t>
            </a:r>
            <a:r>
              <a:rPr lang="en-US" sz="1800" dirty="0" err="1">
                <a:effectLst/>
                <a:latin typeface="Times New Roman" panose="02020603050405020304" pitchFamily="18" charset="0"/>
                <a:ea typeface="MS Mincho" panose="02020609040205080304" pitchFamily="49" charset="-128"/>
              </a:rPr>
              <a:t>nxjerre</a:t>
            </a:r>
            <a:r>
              <a:rPr lang="en-US" sz="1800" dirty="0">
                <a:effectLst/>
                <a:latin typeface="Times New Roman" panose="02020603050405020304" pitchFamily="18" charset="0"/>
                <a:ea typeface="MS Mincho" panose="02020609040205080304" pitchFamily="49" charset="-128"/>
              </a:rPr>
              <a:t> </a:t>
            </a:r>
            <a:r>
              <a:rPr lang="en-US" sz="1800" dirty="0" err="1">
                <a:effectLst/>
                <a:latin typeface="Times New Roman" panose="02020603050405020304" pitchFamily="18" charset="0"/>
                <a:ea typeface="MS Mincho" panose="02020609040205080304" pitchFamily="49" charset="-128"/>
              </a:rPr>
              <a:t>nje</a:t>
            </a:r>
            <a:r>
              <a:rPr lang="en-US" sz="1800" dirty="0">
                <a:effectLst/>
                <a:latin typeface="Times New Roman" panose="02020603050405020304" pitchFamily="18" charset="0"/>
                <a:ea typeface="MS Mincho" panose="02020609040205080304" pitchFamily="49" charset="-128"/>
              </a:rPr>
              <a:t> </a:t>
            </a:r>
            <a:r>
              <a:rPr lang="en-US" sz="1800" dirty="0" err="1">
                <a:effectLst/>
                <a:latin typeface="Times New Roman" panose="02020603050405020304" pitchFamily="18" charset="0"/>
                <a:ea typeface="MS Mincho" panose="02020609040205080304" pitchFamily="49" charset="-128"/>
              </a:rPr>
              <a:t>kredi</a:t>
            </a:r>
            <a:r>
              <a:rPr lang="en-US" sz="1800" dirty="0">
                <a:effectLst/>
                <a:latin typeface="Times New Roman" panose="02020603050405020304" pitchFamily="18" charset="0"/>
                <a:ea typeface="MS Mincho" panose="02020609040205080304" pitchFamily="49" charset="-128"/>
              </a:rPr>
              <a:t> ne </a:t>
            </a:r>
            <a:r>
              <a:rPr lang="en-US" sz="1800" dirty="0" err="1">
                <a:effectLst/>
                <a:latin typeface="Times New Roman" panose="02020603050405020304" pitchFamily="18" charset="0"/>
                <a:ea typeface="MS Mincho" panose="02020609040205080304" pitchFamily="49" charset="-128"/>
              </a:rPr>
              <a:t>emer</a:t>
            </a:r>
            <a:r>
              <a:rPr lang="en-US" sz="1800" dirty="0">
                <a:effectLst/>
                <a:latin typeface="Times New Roman" panose="02020603050405020304" pitchFamily="18" charset="0"/>
                <a:ea typeface="MS Mincho" panose="02020609040205080304" pitchFamily="49" charset="-128"/>
              </a:rPr>
              <a:t> </a:t>
            </a:r>
            <a:r>
              <a:rPr lang="en-US" sz="1800" dirty="0" err="1">
                <a:effectLst/>
                <a:latin typeface="Times New Roman" panose="02020603050405020304" pitchFamily="18" charset="0"/>
                <a:ea typeface="MS Mincho" panose="02020609040205080304" pitchFamily="49" charset="-128"/>
              </a:rPr>
              <a:t>te</a:t>
            </a:r>
            <a:r>
              <a:rPr lang="en-US" sz="1800" dirty="0">
                <a:effectLst/>
                <a:latin typeface="Times New Roman" panose="02020603050405020304" pitchFamily="18" charset="0"/>
                <a:ea typeface="MS Mincho" panose="02020609040205080304" pitchFamily="49" charset="-128"/>
              </a:rPr>
              <a:t> </a:t>
            </a:r>
            <a:r>
              <a:rPr lang="en-US" sz="1800" dirty="0" err="1">
                <a:effectLst/>
                <a:latin typeface="Times New Roman" panose="02020603050405020304" pitchFamily="18" charset="0"/>
                <a:ea typeface="MS Mincho" panose="02020609040205080304" pitchFamily="49" charset="-128"/>
              </a:rPr>
              <a:t>djalit</a:t>
            </a:r>
            <a:r>
              <a:rPr lang="en-US" sz="1800" dirty="0">
                <a:effectLst/>
                <a:latin typeface="Times New Roman" panose="02020603050405020304" pitchFamily="18" charset="0"/>
                <a:ea typeface="MS Mincho" panose="02020609040205080304" pitchFamily="49" charset="-128"/>
              </a:rPr>
              <a:t> </a:t>
            </a:r>
            <a:r>
              <a:rPr lang="en-US" sz="1800" dirty="0" err="1">
                <a:effectLst/>
                <a:latin typeface="Times New Roman" panose="02020603050405020304" pitchFamily="18" charset="0"/>
                <a:ea typeface="MS Mincho" panose="02020609040205080304" pitchFamily="49" charset="-128"/>
              </a:rPr>
              <a:t>te</a:t>
            </a:r>
            <a:r>
              <a:rPr lang="en-US" sz="1800" dirty="0">
                <a:effectLst/>
                <a:latin typeface="Times New Roman" panose="02020603050405020304" pitchFamily="18" charset="0"/>
                <a:ea typeface="MS Mincho" panose="02020609040205080304" pitchFamily="49" charset="-128"/>
              </a:rPr>
              <a:t> </a:t>
            </a:r>
            <a:r>
              <a:rPr lang="en-US" sz="1800" dirty="0" err="1">
                <a:effectLst/>
                <a:latin typeface="Times New Roman" panose="02020603050405020304" pitchFamily="18" charset="0"/>
                <a:ea typeface="MS Mincho" panose="02020609040205080304" pitchFamily="49" charset="-128"/>
              </a:rPr>
              <a:t>shtetasit</a:t>
            </a:r>
            <a:r>
              <a:rPr lang="en-US" sz="1800" dirty="0">
                <a:effectLst/>
                <a:latin typeface="Times New Roman" panose="02020603050405020304" pitchFamily="18" charset="0"/>
                <a:ea typeface="MS Mincho" panose="02020609040205080304" pitchFamily="49" charset="-128"/>
              </a:rPr>
              <a:t> </a:t>
            </a:r>
            <a:r>
              <a:rPr lang="en-US" sz="1800" dirty="0" err="1">
                <a:effectLst/>
                <a:latin typeface="Times New Roman" panose="02020603050405020304" pitchFamily="18" charset="0"/>
                <a:ea typeface="MS Mincho" panose="02020609040205080304" pitchFamily="49" charset="-128"/>
              </a:rPr>
              <a:t>Bardhyl</a:t>
            </a:r>
            <a:r>
              <a:rPr lang="en-US" sz="1800" dirty="0">
                <a:effectLst/>
                <a:latin typeface="Times New Roman" panose="02020603050405020304" pitchFamily="18" charset="0"/>
                <a:ea typeface="MS Mincho" panose="02020609040205080304" pitchFamily="49" charset="-128"/>
              </a:rPr>
              <a:t> </a:t>
            </a:r>
            <a:r>
              <a:rPr lang="en-US" sz="1800" dirty="0" err="1">
                <a:effectLst/>
                <a:latin typeface="Times New Roman" panose="02020603050405020304" pitchFamily="18" charset="0"/>
                <a:ea typeface="MS Mincho" panose="02020609040205080304" pitchFamily="49" charset="-128"/>
              </a:rPr>
              <a:t>te</a:t>
            </a:r>
            <a:r>
              <a:rPr lang="en-US" sz="1800" dirty="0">
                <a:effectLst/>
                <a:latin typeface="Times New Roman" panose="02020603050405020304" pitchFamily="18" charset="0"/>
                <a:ea typeface="MS Mincho" panose="02020609040205080304" pitchFamily="49" charset="-128"/>
              </a:rPr>
              <a:t> </a:t>
            </a:r>
            <a:r>
              <a:rPr lang="en-US" sz="1800" dirty="0" err="1">
                <a:effectLst/>
                <a:latin typeface="Times New Roman" panose="02020603050405020304" pitchFamily="18" charset="0"/>
                <a:ea typeface="MS Mincho" panose="02020609040205080304" pitchFamily="49" charset="-128"/>
              </a:rPr>
              <a:t>quajtur</a:t>
            </a:r>
            <a:r>
              <a:rPr lang="en-US" sz="1800" dirty="0">
                <a:effectLst/>
                <a:latin typeface="Times New Roman" panose="02020603050405020304" pitchFamily="18" charset="0"/>
                <a:ea typeface="MS Mincho" panose="02020609040205080304" pitchFamily="49" charset="-128"/>
              </a:rPr>
              <a:t> </a:t>
            </a:r>
            <a:r>
              <a:rPr lang="en-US" sz="1800" dirty="0" smtClean="0">
                <a:effectLst/>
                <a:latin typeface="Times New Roman" panose="02020603050405020304" pitchFamily="18" charset="0"/>
                <a:ea typeface="MS Mincho" panose="02020609040205080304" pitchFamily="49" charset="-128"/>
              </a:rPr>
              <a:t>D.  </a:t>
            </a:r>
            <a:r>
              <a:rPr lang="en-US" sz="1800" dirty="0">
                <a:effectLst/>
                <a:latin typeface="Times New Roman" panose="02020603050405020304" pitchFamily="18" charset="0"/>
                <a:ea typeface="MS Mincho" panose="02020609040205080304" pitchFamily="49" charset="-128"/>
              </a:rPr>
              <a:t>Si </a:t>
            </a:r>
            <a:r>
              <a:rPr lang="en-US" sz="1800" dirty="0" err="1">
                <a:effectLst/>
                <a:latin typeface="Times New Roman" panose="02020603050405020304" pitchFamily="18" charset="0"/>
                <a:ea typeface="MS Mincho" panose="02020609040205080304" pitchFamily="49" charset="-128"/>
              </a:rPr>
              <a:t>dorezanes</a:t>
            </a:r>
            <a:r>
              <a:rPr lang="en-US" sz="1800" dirty="0">
                <a:effectLst/>
                <a:latin typeface="Times New Roman" panose="02020603050405020304" pitchFamily="18" charset="0"/>
                <a:ea typeface="MS Mincho" panose="02020609040205080304" pitchFamily="49" charset="-128"/>
              </a:rPr>
              <a:t> ne </a:t>
            </a:r>
            <a:r>
              <a:rPr lang="en-US" sz="1800" dirty="0" err="1">
                <a:effectLst/>
                <a:latin typeface="Times New Roman" panose="02020603050405020304" pitchFamily="18" charset="0"/>
                <a:ea typeface="MS Mincho" panose="02020609040205080304" pitchFamily="49" charset="-128"/>
              </a:rPr>
              <a:t>kontraten</a:t>
            </a:r>
            <a:r>
              <a:rPr lang="en-US" sz="1800" dirty="0">
                <a:effectLst/>
                <a:latin typeface="Times New Roman" panose="02020603050405020304" pitchFamily="18" charset="0"/>
                <a:ea typeface="MS Mincho" panose="02020609040205080304" pitchFamily="49" charset="-128"/>
              </a:rPr>
              <a:t> e </a:t>
            </a:r>
            <a:r>
              <a:rPr lang="en-US" sz="1800" dirty="0" err="1">
                <a:effectLst/>
                <a:latin typeface="Times New Roman" panose="02020603050405020304" pitchFamily="18" charset="0"/>
                <a:ea typeface="MS Mincho" panose="02020609040205080304" pitchFamily="49" charset="-128"/>
              </a:rPr>
              <a:t>kredise</a:t>
            </a:r>
            <a:r>
              <a:rPr lang="en-US" sz="1800" dirty="0">
                <a:effectLst/>
                <a:latin typeface="Times New Roman" panose="02020603050405020304" pitchFamily="18" charset="0"/>
                <a:ea typeface="MS Mincho" panose="02020609040205080304" pitchFamily="49" charset="-128"/>
              </a:rPr>
              <a:t> </a:t>
            </a:r>
            <a:r>
              <a:rPr lang="en-US" sz="1800" dirty="0" err="1">
                <a:effectLst/>
                <a:latin typeface="Times New Roman" panose="02020603050405020304" pitchFamily="18" charset="0"/>
                <a:ea typeface="MS Mincho" panose="02020609040205080304" pitchFamily="49" charset="-128"/>
              </a:rPr>
              <a:t>eshte</a:t>
            </a:r>
            <a:r>
              <a:rPr lang="en-US" sz="1800" dirty="0">
                <a:effectLst/>
                <a:latin typeface="Times New Roman" panose="02020603050405020304" pitchFamily="18" charset="0"/>
                <a:ea typeface="MS Mincho" panose="02020609040205080304" pitchFamily="49" charset="-128"/>
              </a:rPr>
              <a:t> </a:t>
            </a:r>
            <a:r>
              <a:rPr lang="en-US" sz="1800" dirty="0" err="1">
                <a:effectLst/>
                <a:latin typeface="Times New Roman" panose="02020603050405020304" pitchFamily="18" charset="0"/>
                <a:ea typeface="MS Mincho" panose="02020609040205080304" pitchFamily="49" charset="-128"/>
              </a:rPr>
              <a:t>vendosur</a:t>
            </a:r>
            <a:r>
              <a:rPr lang="en-US" sz="1800" dirty="0">
                <a:effectLst/>
                <a:latin typeface="Times New Roman" panose="02020603050405020304" pitchFamily="18" charset="0"/>
                <a:ea typeface="MS Mincho" panose="02020609040205080304" pitchFamily="49" charset="-128"/>
              </a:rPr>
              <a:t> </a:t>
            </a:r>
            <a:r>
              <a:rPr lang="en-US" sz="1800" dirty="0" smtClean="0">
                <a:effectLst/>
                <a:latin typeface="Times New Roman" panose="02020603050405020304" pitchFamily="18" charset="0"/>
                <a:ea typeface="MS Mincho" panose="02020609040205080304" pitchFamily="49" charset="-128"/>
              </a:rPr>
              <a:t>G., </a:t>
            </a:r>
            <a:r>
              <a:rPr lang="en-US" sz="1800" dirty="0" err="1">
                <a:effectLst/>
                <a:latin typeface="Times New Roman" panose="02020603050405020304" pitchFamily="18" charset="0"/>
                <a:ea typeface="MS Mincho" panose="02020609040205080304" pitchFamily="49" charset="-128"/>
              </a:rPr>
              <a:t>vellai</a:t>
            </a:r>
            <a:r>
              <a:rPr lang="en-US" sz="1800" dirty="0">
                <a:effectLst/>
                <a:latin typeface="Times New Roman" panose="02020603050405020304" pitchFamily="18" charset="0"/>
                <a:ea typeface="MS Mincho" panose="02020609040205080304" pitchFamily="49" charset="-128"/>
              </a:rPr>
              <a:t> </a:t>
            </a:r>
            <a:r>
              <a:rPr lang="en-US" sz="1800" dirty="0" err="1">
                <a:effectLst/>
                <a:latin typeface="Times New Roman" panose="02020603050405020304" pitchFamily="18" charset="0"/>
                <a:ea typeface="MS Mincho" panose="02020609040205080304" pitchFamily="49" charset="-128"/>
              </a:rPr>
              <a:t>i</a:t>
            </a:r>
            <a:r>
              <a:rPr lang="en-US" sz="1800" dirty="0">
                <a:effectLst/>
                <a:latin typeface="Times New Roman" panose="02020603050405020304" pitchFamily="18" charset="0"/>
                <a:ea typeface="MS Mincho" panose="02020609040205080304" pitchFamily="49" charset="-128"/>
              </a:rPr>
              <a:t> </a:t>
            </a:r>
            <a:r>
              <a:rPr lang="en-US" sz="1800" dirty="0" smtClean="0">
                <a:effectLst/>
                <a:latin typeface="Times New Roman" panose="02020603050405020304" pitchFamily="18" charset="0"/>
                <a:ea typeface="MS Mincho" panose="02020609040205080304" pitchFamily="49" charset="-128"/>
              </a:rPr>
              <a:t>B. </a:t>
            </a:r>
            <a:r>
              <a:rPr lang="en-US" sz="1800" dirty="0">
                <a:effectLst/>
                <a:latin typeface="Times New Roman" panose="02020603050405020304" pitchFamily="18" charset="0"/>
                <a:ea typeface="MS Mincho" panose="02020609040205080304" pitchFamily="49" charset="-128"/>
              </a:rPr>
              <a:t>Para </a:t>
            </a:r>
            <a:r>
              <a:rPr lang="en-US" sz="1800" dirty="0" err="1">
                <a:effectLst/>
                <a:latin typeface="Times New Roman" panose="02020603050405020304" pitchFamily="18" charset="0"/>
                <a:ea typeface="MS Mincho" panose="02020609040205080304" pitchFamily="49" charset="-128"/>
              </a:rPr>
              <a:t>marrjes</a:t>
            </a:r>
            <a:r>
              <a:rPr lang="en-US" sz="1800" dirty="0">
                <a:effectLst/>
                <a:latin typeface="Times New Roman" panose="02020603050405020304" pitchFamily="18" charset="0"/>
                <a:ea typeface="MS Mincho" panose="02020609040205080304" pitchFamily="49" charset="-128"/>
              </a:rPr>
              <a:t> se </a:t>
            </a:r>
            <a:r>
              <a:rPr lang="en-US" sz="1800" dirty="0" err="1">
                <a:effectLst/>
                <a:latin typeface="Times New Roman" panose="02020603050405020304" pitchFamily="18" charset="0"/>
                <a:ea typeface="MS Mincho" panose="02020609040205080304" pitchFamily="49" charset="-128"/>
              </a:rPr>
              <a:t>kredise</a:t>
            </a:r>
            <a:r>
              <a:rPr lang="en-US" sz="1800" dirty="0">
                <a:effectLst/>
                <a:latin typeface="Times New Roman" panose="02020603050405020304" pitchFamily="18" charset="0"/>
                <a:ea typeface="MS Mincho" panose="02020609040205080304" pitchFamily="49" charset="-128"/>
              </a:rPr>
              <a:t>, </a:t>
            </a:r>
            <a:r>
              <a:rPr lang="en-US" sz="1800" dirty="0" err="1">
                <a:effectLst/>
                <a:latin typeface="Times New Roman" panose="02020603050405020304" pitchFamily="18" charset="0"/>
                <a:ea typeface="MS Mincho" panose="02020609040205080304" pitchFamily="49" charset="-128"/>
              </a:rPr>
              <a:t>nisur</a:t>
            </a:r>
            <a:r>
              <a:rPr lang="en-US" sz="1800" dirty="0">
                <a:effectLst/>
                <a:latin typeface="Times New Roman" panose="02020603050405020304" pitchFamily="18" charset="0"/>
                <a:ea typeface="MS Mincho" panose="02020609040205080304" pitchFamily="49" charset="-128"/>
              </a:rPr>
              <a:t> </a:t>
            </a:r>
            <a:r>
              <a:rPr lang="en-US" sz="1800" dirty="0" err="1">
                <a:effectLst/>
                <a:latin typeface="Times New Roman" panose="02020603050405020304" pitchFamily="18" charset="0"/>
                <a:ea typeface="MS Mincho" panose="02020609040205080304" pitchFamily="49" charset="-128"/>
              </a:rPr>
              <a:t>nga</a:t>
            </a:r>
            <a:r>
              <a:rPr lang="en-US" sz="1800" dirty="0">
                <a:effectLst/>
                <a:latin typeface="Times New Roman" panose="02020603050405020304" pitchFamily="18" charset="0"/>
                <a:ea typeface="MS Mincho" panose="02020609040205080304" pitchFamily="49" charset="-128"/>
              </a:rPr>
              <a:t> </a:t>
            </a:r>
            <a:r>
              <a:rPr lang="en-US" sz="1800" dirty="0" err="1">
                <a:effectLst/>
                <a:latin typeface="Times New Roman" panose="02020603050405020304" pitchFamily="18" charset="0"/>
                <a:ea typeface="MS Mincho" panose="02020609040205080304" pitchFamily="49" charset="-128"/>
              </a:rPr>
              <a:t>kerkesa</a:t>
            </a:r>
            <a:r>
              <a:rPr lang="en-US" sz="1800" dirty="0">
                <a:effectLst/>
                <a:latin typeface="Times New Roman" panose="02020603050405020304" pitchFamily="18" charset="0"/>
                <a:ea typeface="MS Mincho" panose="02020609040205080304" pitchFamily="49" charset="-128"/>
              </a:rPr>
              <a:t> e </a:t>
            </a:r>
            <a:r>
              <a:rPr lang="en-US" sz="1800" dirty="0" err="1">
                <a:effectLst/>
                <a:latin typeface="Times New Roman" panose="02020603050405020304" pitchFamily="18" charset="0"/>
                <a:ea typeface="MS Mincho" panose="02020609040205080304" pitchFamily="49" charset="-128"/>
              </a:rPr>
              <a:t>kallzuesit</a:t>
            </a:r>
            <a:r>
              <a:rPr lang="en-US" sz="1800" dirty="0">
                <a:effectLst/>
                <a:latin typeface="Times New Roman" panose="02020603050405020304" pitchFamily="18" charset="0"/>
                <a:ea typeface="MS Mincho" panose="02020609040205080304" pitchFamily="49" charset="-128"/>
              </a:rPr>
              <a:t>, </a:t>
            </a:r>
            <a:r>
              <a:rPr lang="en-US" sz="1800" dirty="0" err="1">
                <a:effectLst/>
                <a:latin typeface="Times New Roman" panose="02020603050405020304" pitchFamily="18" charset="0"/>
                <a:ea typeface="MS Mincho" panose="02020609040205080304" pitchFamily="49" charset="-128"/>
              </a:rPr>
              <a:t>bashkeshortja</a:t>
            </a:r>
            <a:r>
              <a:rPr lang="en-US" sz="1800" dirty="0">
                <a:effectLst/>
                <a:latin typeface="Times New Roman" panose="02020603050405020304" pitchFamily="18" charset="0"/>
                <a:ea typeface="MS Mincho" panose="02020609040205080304" pitchFamily="49" charset="-128"/>
              </a:rPr>
              <a:t> e </a:t>
            </a:r>
            <a:r>
              <a:rPr lang="en-US" sz="1800" dirty="0" smtClean="0">
                <a:effectLst/>
                <a:latin typeface="Times New Roman" panose="02020603050405020304" pitchFamily="18" charset="0"/>
                <a:ea typeface="MS Mincho" panose="02020609040205080304" pitchFamily="49" charset="-128"/>
              </a:rPr>
              <a:t>B.</a:t>
            </a:r>
            <a:r>
              <a:rPr lang="en-US" sz="1800" dirty="0" smtClean="0">
                <a:latin typeface="Times New Roman" panose="02020603050405020304" pitchFamily="18" charset="0"/>
                <a:ea typeface="MS Mincho" panose="02020609040205080304" pitchFamily="49" charset="-128"/>
              </a:rPr>
              <a:t>, </a:t>
            </a:r>
            <a:r>
              <a:rPr lang="en-US" sz="1800" dirty="0">
                <a:effectLst/>
                <a:latin typeface="Times New Roman" panose="02020603050405020304" pitchFamily="18" charset="0"/>
                <a:ea typeface="MS Mincho" panose="02020609040205080304" pitchFamily="49" charset="-128"/>
              </a:rPr>
              <a:t>ne </a:t>
            </a:r>
            <a:r>
              <a:rPr lang="en-US" sz="1800" dirty="0" err="1">
                <a:effectLst/>
                <a:latin typeface="Times New Roman" panose="02020603050405020304" pitchFamily="18" charset="0"/>
                <a:ea typeface="MS Mincho" panose="02020609040205080304" pitchFamily="49" charset="-128"/>
              </a:rPr>
              <a:t>prani</a:t>
            </a:r>
            <a:r>
              <a:rPr lang="en-US" sz="1800" dirty="0">
                <a:effectLst/>
                <a:latin typeface="Times New Roman" panose="02020603050405020304" pitchFamily="18" charset="0"/>
                <a:ea typeface="MS Mincho" panose="02020609040205080304" pitchFamily="49" charset="-128"/>
              </a:rPr>
              <a:t> </a:t>
            </a:r>
            <a:r>
              <a:rPr lang="en-US" sz="1800" dirty="0" err="1">
                <a:effectLst/>
                <a:latin typeface="Times New Roman" panose="02020603050405020304" pitchFamily="18" charset="0"/>
                <a:ea typeface="MS Mincho" panose="02020609040205080304" pitchFamily="49" charset="-128"/>
              </a:rPr>
              <a:t>te</a:t>
            </a:r>
            <a:r>
              <a:rPr lang="en-US" sz="1800" dirty="0">
                <a:effectLst/>
                <a:latin typeface="Times New Roman" panose="02020603050405020304" pitchFamily="18" charset="0"/>
                <a:ea typeface="MS Mincho" panose="02020609040205080304" pitchFamily="49" charset="-128"/>
              </a:rPr>
              <a:t> </a:t>
            </a:r>
            <a:r>
              <a:rPr lang="en-US" sz="1800" dirty="0" err="1">
                <a:effectLst/>
                <a:latin typeface="Times New Roman" panose="02020603050405020304" pitchFamily="18" charset="0"/>
                <a:ea typeface="MS Mincho" panose="02020609040205080304" pitchFamily="49" charset="-128"/>
              </a:rPr>
              <a:t>djalit</a:t>
            </a:r>
            <a:r>
              <a:rPr lang="en-US" sz="1800" dirty="0">
                <a:effectLst/>
                <a:latin typeface="Times New Roman" panose="02020603050405020304" pitchFamily="18" charset="0"/>
                <a:ea typeface="MS Mincho" panose="02020609040205080304" pitchFamily="49" charset="-128"/>
              </a:rPr>
              <a:t> </a:t>
            </a:r>
            <a:r>
              <a:rPr lang="en-US" sz="1800" dirty="0" err="1">
                <a:effectLst/>
                <a:latin typeface="Times New Roman" panose="02020603050405020304" pitchFamily="18" charset="0"/>
                <a:ea typeface="MS Mincho" panose="02020609040205080304" pitchFamily="49" charset="-128"/>
              </a:rPr>
              <a:t>te</a:t>
            </a:r>
            <a:r>
              <a:rPr lang="en-US" sz="1800" dirty="0">
                <a:effectLst/>
                <a:latin typeface="Times New Roman" panose="02020603050405020304" pitchFamily="18" charset="0"/>
                <a:ea typeface="MS Mincho" panose="02020609040205080304" pitchFamily="49" charset="-128"/>
              </a:rPr>
              <a:t> </a:t>
            </a:r>
            <a:r>
              <a:rPr lang="en-US" sz="1800" dirty="0" err="1">
                <a:effectLst/>
                <a:latin typeface="Times New Roman" panose="02020603050405020304" pitchFamily="18" charset="0"/>
                <a:ea typeface="MS Mincho" panose="02020609040205080304" pitchFamily="49" charset="-128"/>
              </a:rPr>
              <a:t>saj</a:t>
            </a:r>
            <a:r>
              <a:rPr lang="en-US" sz="1800" dirty="0">
                <a:effectLst/>
                <a:latin typeface="Times New Roman" panose="02020603050405020304" pitchFamily="18" charset="0"/>
                <a:ea typeface="MS Mincho" panose="02020609040205080304" pitchFamily="49" charset="-128"/>
              </a:rPr>
              <a:t>, </a:t>
            </a:r>
            <a:r>
              <a:rPr lang="en-US" sz="1800" dirty="0" err="1">
                <a:effectLst/>
                <a:latin typeface="Times New Roman" panose="02020603050405020304" pitchFamily="18" charset="0"/>
                <a:ea typeface="MS Mincho" panose="02020609040205080304" pitchFamily="49" charset="-128"/>
              </a:rPr>
              <a:t>i</a:t>
            </a:r>
            <a:r>
              <a:rPr lang="en-US" sz="1800" dirty="0">
                <a:effectLst/>
                <a:latin typeface="Times New Roman" panose="02020603050405020304" pitchFamily="18" charset="0"/>
                <a:ea typeface="MS Mincho" panose="02020609040205080304" pitchFamily="49" charset="-128"/>
              </a:rPr>
              <a:t> ka </a:t>
            </a:r>
            <a:r>
              <a:rPr lang="en-US" sz="1800" dirty="0" err="1">
                <a:effectLst/>
                <a:latin typeface="Times New Roman" panose="02020603050405020304" pitchFamily="18" charset="0"/>
                <a:ea typeface="MS Mincho" panose="02020609040205080304" pitchFamily="49" charset="-128"/>
              </a:rPr>
              <a:t>dhene</a:t>
            </a:r>
            <a:r>
              <a:rPr lang="en-US" sz="1800" dirty="0">
                <a:effectLst/>
                <a:latin typeface="Times New Roman" panose="02020603050405020304" pitchFamily="18" charset="0"/>
                <a:ea typeface="MS Mincho" panose="02020609040205080304" pitchFamily="49" charset="-128"/>
              </a:rPr>
              <a:t> </a:t>
            </a:r>
            <a:r>
              <a:rPr lang="en-US" sz="1800" dirty="0" smtClean="0">
                <a:effectLst/>
                <a:latin typeface="Times New Roman" panose="02020603050405020304" pitchFamily="18" charset="0"/>
                <a:ea typeface="MS Mincho" panose="02020609040205080304" pitchFamily="49" charset="-128"/>
              </a:rPr>
              <a:t>A. </a:t>
            </a:r>
            <a:r>
              <a:rPr lang="en-US" sz="1800" dirty="0">
                <a:effectLst/>
                <a:latin typeface="Times New Roman" panose="02020603050405020304" pitchFamily="18" charset="0"/>
                <a:ea typeface="MS Mincho" panose="02020609040205080304" pitchFamily="49" charset="-128"/>
              </a:rPr>
              <a:t>50.000 </a:t>
            </a:r>
            <a:r>
              <a:rPr lang="en-US" sz="1800" dirty="0" err="1">
                <a:effectLst/>
                <a:latin typeface="Times New Roman" panose="02020603050405020304" pitchFamily="18" charset="0"/>
                <a:ea typeface="MS Mincho" panose="02020609040205080304" pitchFamily="49" charset="-128"/>
              </a:rPr>
              <a:t>leke</a:t>
            </a:r>
            <a:r>
              <a:rPr lang="en-US" sz="1800" dirty="0">
                <a:effectLst/>
                <a:latin typeface="Times New Roman" panose="02020603050405020304" pitchFamily="18" charset="0"/>
                <a:ea typeface="MS Mincho" panose="02020609040205080304" pitchFamily="49" charset="-128"/>
              </a:rPr>
              <a:t>.  </a:t>
            </a:r>
            <a:r>
              <a:rPr lang="en-US" sz="1800" b="1" dirty="0">
                <a:effectLst/>
                <a:latin typeface="Times New Roman" panose="02020603050405020304" pitchFamily="18" charset="0"/>
                <a:ea typeface="MS Mincho" panose="02020609040205080304" pitchFamily="49" charset="-128"/>
              </a:rPr>
              <a:t>Kete </a:t>
            </a:r>
            <a:r>
              <a:rPr lang="en-US" sz="1800" b="1" dirty="0" err="1">
                <a:effectLst/>
                <a:latin typeface="Times New Roman" panose="02020603050405020304" pitchFamily="18" charset="0"/>
                <a:ea typeface="MS Mincho" panose="02020609040205080304" pitchFamily="49" charset="-128"/>
              </a:rPr>
              <a:t>shume</a:t>
            </a:r>
            <a:r>
              <a:rPr lang="en-US" sz="1800" b="1" dirty="0">
                <a:effectLst/>
                <a:latin typeface="Times New Roman" panose="02020603050405020304" pitchFamily="18" charset="0"/>
                <a:ea typeface="MS Mincho" panose="02020609040205080304" pitchFamily="49" charset="-128"/>
              </a:rPr>
              <a:t> </a:t>
            </a:r>
            <a:r>
              <a:rPr lang="en-US" sz="1800" b="1" dirty="0" smtClean="0">
                <a:effectLst/>
                <a:latin typeface="Times New Roman" panose="02020603050405020304" pitchFamily="18" charset="0"/>
                <a:ea typeface="MS Mincho" panose="02020609040205080304" pitchFamily="49" charset="-128"/>
              </a:rPr>
              <a:t>A. </a:t>
            </a:r>
            <a:r>
              <a:rPr lang="en-US" sz="1800" b="1" dirty="0">
                <a:effectLst/>
                <a:latin typeface="Times New Roman" panose="02020603050405020304" pitchFamily="18" charset="0"/>
                <a:ea typeface="MS Mincho" panose="02020609040205080304" pitchFamily="49" charset="-128"/>
              </a:rPr>
              <a:t>e ka </a:t>
            </a:r>
            <a:r>
              <a:rPr lang="en-US" sz="1800" b="1" dirty="0" err="1">
                <a:effectLst/>
                <a:latin typeface="Times New Roman" panose="02020603050405020304" pitchFamily="18" charset="0"/>
                <a:ea typeface="MS Mincho" panose="02020609040205080304" pitchFamily="49" charset="-128"/>
              </a:rPr>
              <a:t>kerkuar</a:t>
            </a:r>
            <a:r>
              <a:rPr lang="en-US" sz="1800" b="1" dirty="0">
                <a:effectLst/>
                <a:latin typeface="Times New Roman" panose="02020603050405020304" pitchFamily="18" charset="0"/>
                <a:ea typeface="MS Mincho" panose="02020609040205080304" pitchFamily="49" charset="-128"/>
              </a:rPr>
              <a:t> per </a:t>
            </a:r>
            <a:r>
              <a:rPr lang="en-US" sz="1800" b="1" dirty="0" err="1">
                <a:effectLst/>
                <a:latin typeface="Times New Roman" panose="02020603050405020304" pitchFamily="18" charset="0"/>
                <a:ea typeface="MS Mincho" panose="02020609040205080304" pitchFamily="49" charset="-128"/>
              </a:rPr>
              <a:t>t’ia</a:t>
            </a:r>
            <a:r>
              <a:rPr lang="en-US" sz="1800" b="1" dirty="0">
                <a:effectLst/>
                <a:latin typeface="Times New Roman" panose="02020603050405020304" pitchFamily="18" charset="0"/>
                <a:ea typeface="MS Mincho" panose="02020609040205080304" pitchFamily="49" charset="-128"/>
              </a:rPr>
              <a:t> </a:t>
            </a:r>
            <a:r>
              <a:rPr lang="en-US" sz="1800" b="1" dirty="0" err="1">
                <a:effectLst/>
                <a:latin typeface="Times New Roman" panose="02020603050405020304" pitchFamily="18" charset="0"/>
                <a:ea typeface="MS Mincho" panose="02020609040205080304" pitchFamily="49" charset="-128"/>
              </a:rPr>
              <a:t>dorezuar</a:t>
            </a:r>
            <a:r>
              <a:rPr lang="en-US" sz="1800" b="1" dirty="0">
                <a:effectLst/>
                <a:latin typeface="Times New Roman" panose="02020603050405020304" pitchFamily="18" charset="0"/>
                <a:ea typeface="MS Mincho" panose="02020609040205080304" pitchFamily="49" charset="-128"/>
              </a:rPr>
              <a:t> </a:t>
            </a:r>
            <a:r>
              <a:rPr lang="en-US" sz="1800" b="1" dirty="0" err="1">
                <a:effectLst/>
                <a:latin typeface="Times New Roman" panose="02020603050405020304" pitchFamily="18" charset="0"/>
                <a:ea typeface="MS Mincho" panose="02020609040205080304" pitchFamily="49" charset="-128"/>
              </a:rPr>
              <a:t>kolegeve</a:t>
            </a:r>
            <a:r>
              <a:rPr lang="en-US" sz="1800" b="1" dirty="0">
                <a:effectLst/>
                <a:latin typeface="Times New Roman" panose="02020603050405020304" pitchFamily="18" charset="0"/>
                <a:ea typeface="MS Mincho" panose="02020609040205080304" pitchFamily="49" charset="-128"/>
              </a:rPr>
              <a:t> </a:t>
            </a:r>
            <a:r>
              <a:rPr lang="en-US" sz="1800" b="1" dirty="0" err="1">
                <a:effectLst/>
                <a:latin typeface="Times New Roman" panose="02020603050405020304" pitchFamily="18" charset="0"/>
                <a:ea typeface="MS Mincho" panose="02020609040205080304" pitchFamily="49" charset="-128"/>
              </a:rPr>
              <a:t>te</a:t>
            </a:r>
            <a:r>
              <a:rPr lang="en-US" sz="1800" b="1" dirty="0">
                <a:effectLst/>
                <a:latin typeface="Times New Roman" panose="02020603050405020304" pitchFamily="18" charset="0"/>
                <a:ea typeface="MS Mincho" panose="02020609040205080304" pitchFamily="49" charset="-128"/>
              </a:rPr>
              <a:t> </a:t>
            </a:r>
            <a:r>
              <a:rPr lang="en-US" sz="1800" b="1" dirty="0" err="1">
                <a:effectLst/>
                <a:latin typeface="Times New Roman" panose="02020603050405020304" pitchFamily="18" charset="0"/>
                <a:ea typeface="MS Mincho" panose="02020609040205080304" pitchFamily="49" charset="-128"/>
              </a:rPr>
              <a:t>tjere</a:t>
            </a:r>
            <a:r>
              <a:rPr lang="en-US" sz="1800" b="1" dirty="0">
                <a:effectLst/>
                <a:latin typeface="Times New Roman" panose="02020603050405020304" pitchFamily="18" charset="0"/>
                <a:ea typeface="MS Mincho" panose="02020609040205080304" pitchFamily="49" charset="-128"/>
              </a:rPr>
              <a:t> </a:t>
            </a:r>
            <a:r>
              <a:rPr lang="en-US" sz="1800" b="1" dirty="0" err="1">
                <a:effectLst/>
                <a:latin typeface="Times New Roman" panose="02020603050405020304" pitchFamily="18" charset="0"/>
                <a:ea typeface="MS Mincho" panose="02020609040205080304" pitchFamily="49" charset="-128"/>
              </a:rPr>
              <a:t>te</a:t>
            </a:r>
            <a:r>
              <a:rPr lang="en-US" sz="1800" b="1" dirty="0">
                <a:effectLst/>
                <a:latin typeface="Times New Roman" panose="02020603050405020304" pitchFamily="18" charset="0"/>
                <a:ea typeface="MS Mincho" panose="02020609040205080304" pitchFamily="49" charset="-128"/>
              </a:rPr>
              <a:t> P.SH.M-se, me </a:t>
            </a:r>
            <a:r>
              <a:rPr lang="en-US" sz="1800" b="1" dirty="0" err="1">
                <a:effectLst/>
                <a:latin typeface="Times New Roman" panose="02020603050405020304" pitchFamily="18" charset="0"/>
                <a:ea typeface="MS Mincho" panose="02020609040205080304" pitchFamily="49" charset="-128"/>
              </a:rPr>
              <a:t>qellim</a:t>
            </a:r>
            <a:r>
              <a:rPr lang="en-US" sz="1800" b="1" dirty="0">
                <a:effectLst/>
                <a:latin typeface="Times New Roman" panose="02020603050405020304" pitchFamily="18" charset="0"/>
                <a:ea typeface="MS Mincho" panose="02020609040205080304" pitchFamily="49" charset="-128"/>
              </a:rPr>
              <a:t> </a:t>
            </a:r>
            <a:r>
              <a:rPr lang="en-US" sz="1800" b="1" dirty="0" err="1">
                <a:effectLst/>
                <a:latin typeface="Times New Roman" panose="02020603050405020304" pitchFamily="18" charset="0"/>
                <a:ea typeface="MS Mincho" panose="02020609040205080304" pitchFamily="49" charset="-128"/>
              </a:rPr>
              <a:t>miratimin</a:t>
            </a:r>
            <a:r>
              <a:rPr lang="en-US" sz="1800" b="1" dirty="0">
                <a:effectLst/>
                <a:latin typeface="Times New Roman" panose="02020603050405020304" pitchFamily="18" charset="0"/>
                <a:ea typeface="MS Mincho" panose="02020609040205080304" pitchFamily="49" charset="-128"/>
              </a:rPr>
              <a:t> e </a:t>
            </a:r>
            <a:r>
              <a:rPr lang="en-US" sz="1800" b="1" dirty="0" err="1">
                <a:effectLst/>
                <a:latin typeface="Times New Roman" panose="02020603050405020304" pitchFamily="18" charset="0"/>
                <a:ea typeface="MS Mincho" panose="02020609040205080304" pitchFamily="49" charset="-128"/>
              </a:rPr>
              <a:t>kredise</a:t>
            </a:r>
            <a:r>
              <a:rPr lang="en-US" sz="1800" dirty="0">
                <a:effectLst/>
                <a:latin typeface="Times New Roman" panose="02020603050405020304" pitchFamily="18" charset="0"/>
                <a:ea typeface="MS Mincho" panose="02020609040205080304" pitchFamily="49" charset="-128"/>
              </a:rPr>
              <a:t>. </a:t>
            </a:r>
            <a:endParaRPr lang="en-GB" sz="1800" dirty="0">
              <a:effectLst/>
              <a:latin typeface="Times New Roman" panose="02020603050405020304" pitchFamily="18" charset="0"/>
              <a:ea typeface="MS Mincho" panose="02020609040205080304" pitchFamily="49" charset="-128"/>
            </a:endParaRPr>
          </a:p>
          <a:p>
            <a:pPr algn="just">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Lst>
            </a:pPr>
            <a:r>
              <a:rPr lang="en-US" sz="1800" dirty="0">
                <a:effectLst/>
                <a:latin typeface="Times New Roman" panose="02020603050405020304" pitchFamily="18" charset="0"/>
                <a:ea typeface="MS Mincho" panose="02020609040205080304" pitchFamily="49" charset="-128"/>
              </a:rPr>
              <a:t> Dy </a:t>
            </a:r>
            <a:r>
              <a:rPr lang="en-US" sz="1800" dirty="0" err="1">
                <a:effectLst/>
                <a:latin typeface="Times New Roman" panose="02020603050405020304" pitchFamily="18" charset="0"/>
                <a:ea typeface="MS Mincho" panose="02020609040205080304" pitchFamily="49" charset="-128"/>
              </a:rPr>
              <a:t>dite</a:t>
            </a:r>
            <a:r>
              <a:rPr lang="en-US" sz="1800" dirty="0">
                <a:effectLst/>
                <a:latin typeface="Times New Roman" panose="02020603050405020304" pitchFamily="18" charset="0"/>
                <a:ea typeface="MS Mincho" panose="02020609040205080304" pitchFamily="49" charset="-128"/>
              </a:rPr>
              <a:t> pas </a:t>
            </a:r>
            <a:r>
              <a:rPr lang="en-US" sz="1800" dirty="0" err="1">
                <a:effectLst/>
                <a:latin typeface="Times New Roman" panose="02020603050405020304" pitchFamily="18" charset="0"/>
                <a:ea typeface="MS Mincho" panose="02020609040205080304" pitchFamily="49" charset="-128"/>
              </a:rPr>
              <a:t>marrjes</a:t>
            </a:r>
            <a:r>
              <a:rPr lang="en-US" sz="1800" dirty="0">
                <a:effectLst/>
                <a:latin typeface="Times New Roman" panose="02020603050405020304" pitchFamily="18" charset="0"/>
                <a:ea typeface="MS Mincho" panose="02020609040205080304" pitchFamily="49" charset="-128"/>
              </a:rPr>
              <a:t> se </a:t>
            </a:r>
            <a:r>
              <a:rPr lang="en-US" sz="1800" dirty="0" err="1">
                <a:effectLst/>
                <a:latin typeface="Times New Roman" panose="02020603050405020304" pitchFamily="18" charset="0"/>
                <a:ea typeface="MS Mincho" panose="02020609040205080304" pitchFamily="49" charset="-128"/>
              </a:rPr>
              <a:t>kredise</a:t>
            </a:r>
            <a:r>
              <a:rPr lang="en-US" sz="1800" dirty="0">
                <a:effectLst/>
                <a:latin typeface="Times New Roman" panose="02020603050405020304" pitchFamily="18" charset="0"/>
                <a:ea typeface="MS Mincho" panose="02020609040205080304" pitchFamily="49" charset="-128"/>
              </a:rPr>
              <a:t>, </a:t>
            </a:r>
            <a:r>
              <a:rPr lang="en-US" sz="1800" dirty="0" err="1">
                <a:effectLst/>
                <a:latin typeface="Times New Roman" panose="02020603050405020304" pitchFamily="18" charset="0"/>
                <a:ea typeface="MS Mincho" panose="02020609040205080304" pitchFamily="49" charset="-128"/>
              </a:rPr>
              <a:t>i</a:t>
            </a:r>
            <a:r>
              <a:rPr lang="en-US" sz="1800" dirty="0">
                <a:effectLst/>
                <a:latin typeface="Times New Roman" panose="02020603050405020304" pitchFamily="18" charset="0"/>
                <a:ea typeface="MS Mincho" panose="02020609040205080304" pitchFamily="49" charset="-128"/>
              </a:rPr>
              <a:t> </a:t>
            </a:r>
            <a:r>
              <a:rPr lang="en-US" sz="1800" dirty="0" err="1">
                <a:effectLst/>
                <a:latin typeface="Times New Roman" panose="02020603050405020304" pitchFamily="18" charset="0"/>
                <a:ea typeface="MS Mincho" panose="02020609040205080304" pitchFamily="49" charset="-128"/>
              </a:rPr>
              <a:t>pandehuri</a:t>
            </a:r>
            <a:r>
              <a:rPr lang="en-US" sz="1800" dirty="0">
                <a:effectLst/>
                <a:latin typeface="Times New Roman" panose="02020603050405020304" pitchFamily="18" charset="0"/>
                <a:ea typeface="MS Mincho" panose="02020609040205080304" pitchFamily="49" charset="-128"/>
              </a:rPr>
              <a:t> </a:t>
            </a:r>
            <a:r>
              <a:rPr lang="en-US" sz="1800" dirty="0" smtClean="0">
                <a:effectLst/>
                <a:latin typeface="Times New Roman" panose="02020603050405020304" pitchFamily="18" charset="0"/>
                <a:ea typeface="MS Mincho" panose="02020609040205080304" pitchFamily="49" charset="-128"/>
              </a:rPr>
              <a:t>A. </a:t>
            </a:r>
            <a:r>
              <a:rPr lang="en-US" sz="1800" dirty="0" err="1">
                <a:effectLst/>
                <a:latin typeface="Times New Roman" panose="02020603050405020304" pitchFamily="18" charset="0"/>
                <a:ea typeface="MS Mincho" panose="02020609040205080304" pitchFamily="49" charset="-128"/>
              </a:rPr>
              <a:t>i</a:t>
            </a:r>
            <a:r>
              <a:rPr lang="en-US" sz="1800" dirty="0">
                <a:effectLst/>
                <a:latin typeface="Times New Roman" panose="02020603050405020304" pitchFamily="18" charset="0"/>
                <a:ea typeface="MS Mincho" panose="02020609040205080304" pitchFamily="49" charset="-128"/>
              </a:rPr>
              <a:t> ka </a:t>
            </a:r>
            <a:r>
              <a:rPr lang="en-US" sz="1800" dirty="0" err="1">
                <a:effectLst/>
                <a:latin typeface="Times New Roman" panose="02020603050405020304" pitchFamily="18" charset="0"/>
                <a:ea typeface="MS Mincho" panose="02020609040205080304" pitchFamily="49" charset="-128"/>
              </a:rPr>
              <a:t>thene</a:t>
            </a:r>
            <a:r>
              <a:rPr lang="en-US" sz="1800" dirty="0">
                <a:effectLst/>
                <a:latin typeface="Times New Roman" panose="02020603050405020304" pitchFamily="18" charset="0"/>
                <a:ea typeface="MS Mincho" panose="02020609040205080304" pitchFamily="49" charset="-128"/>
              </a:rPr>
              <a:t> </a:t>
            </a:r>
            <a:r>
              <a:rPr lang="en-US" sz="1800" dirty="0" err="1">
                <a:effectLst/>
                <a:latin typeface="Times New Roman" panose="02020603050405020304" pitchFamily="18" charset="0"/>
                <a:ea typeface="MS Mincho" panose="02020609040205080304" pitchFamily="49" charset="-128"/>
              </a:rPr>
              <a:t>kallzuesit</a:t>
            </a:r>
            <a:r>
              <a:rPr lang="en-US" sz="1800" dirty="0">
                <a:effectLst/>
                <a:latin typeface="Times New Roman" panose="02020603050405020304" pitchFamily="18" charset="0"/>
                <a:ea typeface="MS Mincho" panose="02020609040205080304" pitchFamily="49" charset="-128"/>
              </a:rPr>
              <a:t> se </a:t>
            </a:r>
            <a:r>
              <a:rPr lang="en-US" sz="1800" dirty="0" err="1">
                <a:effectLst/>
                <a:latin typeface="Times New Roman" panose="02020603050405020304" pitchFamily="18" charset="0"/>
                <a:ea typeface="MS Mincho" panose="02020609040205080304" pitchFamily="49" charset="-128"/>
              </a:rPr>
              <a:t>djali</a:t>
            </a:r>
            <a:r>
              <a:rPr lang="en-US" sz="1800" dirty="0">
                <a:effectLst/>
                <a:latin typeface="Times New Roman" panose="02020603050405020304" pitchFamily="18" charset="0"/>
                <a:ea typeface="MS Mincho" panose="02020609040205080304" pitchFamily="49" charset="-128"/>
              </a:rPr>
              <a:t> do </a:t>
            </a:r>
            <a:r>
              <a:rPr lang="en-US" sz="1800" dirty="0" err="1">
                <a:effectLst/>
                <a:latin typeface="Times New Roman" panose="02020603050405020304" pitchFamily="18" charset="0"/>
                <a:ea typeface="MS Mincho" panose="02020609040205080304" pitchFamily="49" charset="-128"/>
              </a:rPr>
              <a:t>te</a:t>
            </a:r>
            <a:r>
              <a:rPr lang="en-US" sz="1800" dirty="0">
                <a:effectLst/>
                <a:latin typeface="Times New Roman" panose="02020603050405020304" pitchFamily="18" charset="0"/>
                <a:ea typeface="MS Mincho" panose="02020609040205080304" pitchFamily="49" charset="-128"/>
              </a:rPr>
              <a:t> </a:t>
            </a:r>
            <a:r>
              <a:rPr lang="en-US" sz="1800" dirty="0" err="1">
                <a:effectLst/>
                <a:latin typeface="Times New Roman" panose="02020603050405020304" pitchFamily="18" charset="0"/>
                <a:ea typeface="MS Mincho" panose="02020609040205080304" pitchFamily="49" charset="-128"/>
              </a:rPr>
              <a:t>dilte</a:t>
            </a:r>
            <a:r>
              <a:rPr lang="en-US" sz="1800" dirty="0">
                <a:effectLst/>
                <a:latin typeface="Times New Roman" panose="02020603050405020304" pitchFamily="18" charset="0"/>
                <a:ea typeface="MS Mincho" panose="02020609040205080304" pitchFamily="49" charset="-128"/>
              </a:rPr>
              <a:t> ne </a:t>
            </a:r>
            <a:r>
              <a:rPr lang="en-US" sz="1800" dirty="0" err="1">
                <a:effectLst/>
                <a:latin typeface="Times New Roman" panose="02020603050405020304" pitchFamily="18" charset="0"/>
                <a:ea typeface="MS Mincho" panose="02020609040205080304" pitchFamily="49" charset="-128"/>
              </a:rPr>
              <a:t>gjyq</a:t>
            </a:r>
            <a:r>
              <a:rPr lang="en-US" sz="1800" dirty="0">
                <a:effectLst/>
                <a:latin typeface="Times New Roman" panose="02020603050405020304" pitchFamily="18" charset="0"/>
                <a:ea typeface="MS Mincho" panose="02020609040205080304" pitchFamily="49" charset="-128"/>
              </a:rPr>
              <a:t> </a:t>
            </a:r>
            <a:r>
              <a:rPr lang="en-US" sz="1800" dirty="0" err="1">
                <a:effectLst/>
                <a:latin typeface="Times New Roman" panose="02020603050405020304" pitchFamily="18" charset="0"/>
                <a:ea typeface="MS Mincho" panose="02020609040205080304" pitchFamily="49" charset="-128"/>
              </a:rPr>
              <a:t>shume</a:t>
            </a:r>
            <a:r>
              <a:rPr lang="en-US" sz="1800" dirty="0">
                <a:effectLst/>
                <a:latin typeface="Times New Roman" panose="02020603050405020304" pitchFamily="18" charset="0"/>
                <a:ea typeface="MS Mincho" panose="02020609040205080304" pitchFamily="49" charset="-128"/>
              </a:rPr>
              <a:t> </a:t>
            </a:r>
            <a:r>
              <a:rPr lang="en-US" sz="1800" dirty="0" err="1">
                <a:effectLst/>
                <a:latin typeface="Times New Roman" panose="02020603050405020304" pitchFamily="18" charset="0"/>
                <a:ea typeface="MS Mincho" panose="02020609040205080304" pitchFamily="49" charset="-128"/>
              </a:rPr>
              <a:t>shpejt</a:t>
            </a:r>
            <a:r>
              <a:rPr lang="en-US" sz="1800" dirty="0">
                <a:effectLst/>
                <a:latin typeface="Times New Roman" panose="02020603050405020304" pitchFamily="18" charset="0"/>
                <a:ea typeface="MS Mincho" panose="02020609040205080304" pitchFamily="49" charset="-128"/>
              </a:rPr>
              <a:t>. Ai </a:t>
            </a:r>
            <a:r>
              <a:rPr lang="en-US" sz="1800" dirty="0" err="1">
                <a:effectLst/>
                <a:latin typeface="Times New Roman" panose="02020603050405020304" pitchFamily="18" charset="0"/>
                <a:ea typeface="MS Mincho" panose="02020609040205080304" pitchFamily="49" charset="-128"/>
              </a:rPr>
              <a:t>i</a:t>
            </a:r>
            <a:r>
              <a:rPr lang="en-US" sz="1800" dirty="0">
                <a:effectLst/>
                <a:latin typeface="Times New Roman" panose="02020603050405020304" pitchFamily="18" charset="0"/>
                <a:ea typeface="MS Mincho" panose="02020609040205080304" pitchFamily="49" charset="-128"/>
              </a:rPr>
              <a:t> ka </a:t>
            </a:r>
            <a:r>
              <a:rPr lang="en-US" sz="1800" dirty="0" err="1">
                <a:effectLst/>
                <a:latin typeface="Times New Roman" panose="02020603050405020304" pitchFamily="18" charset="0"/>
                <a:ea typeface="MS Mincho" panose="02020609040205080304" pitchFamily="49" charset="-128"/>
              </a:rPr>
              <a:t>kerkuar</a:t>
            </a:r>
            <a:r>
              <a:rPr lang="en-US" sz="1800" dirty="0">
                <a:effectLst/>
                <a:latin typeface="Times New Roman" panose="02020603050405020304" pitchFamily="18" charset="0"/>
                <a:ea typeface="MS Mincho" panose="02020609040205080304" pitchFamily="49" charset="-128"/>
              </a:rPr>
              <a:t> </a:t>
            </a:r>
            <a:r>
              <a:rPr lang="en-US" sz="1800" dirty="0" err="1">
                <a:effectLst/>
                <a:latin typeface="Times New Roman" panose="02020603050405020304" pitchFamily="18" charset="0"/>
                <a:ea typeface="MS Mincho" panose="02020609040205080304" pitchFamily="49" charset="-128"/>
              </a:rPr>
              <a:t>kallzuesit</a:t>
            </a:r>
            <a:r>
              <a:rPr lang="en-US" sz="1800" dirty="0">
                <a:effectLst/>
                <a:latin typeface="Times New Roman" panose="02020603050405020304" pitchFamily="18" charset="0"/>
                <a:ea typeface="MS Mincho" panose="02020609040205080304" pitchFamily="49" charset="-128"/>
              </a:rPr>
              <a:t> ne </a:t>
            </a:r>
            <a:r>
              <a:rPr lang="en-US" sz="1800" dirty="0" err="1">
                <a:effectLst/>
                <a:latin typeface="Times New Roman" panose="02020603050405020304" pitchFamily="18" charset="0"/>
                <a:ea typeface="MS Mincho" panose="02020609040205080304" pitchFamily="49" charset="-128"/>
              </a:rPr>
              <a:t>prani</a:t>
            </a:r>
            <a:r>
              <a:rPr lang="en-US" sz="1800" dirty="0">
                <a:effectLst/>
                <a:latin typeface="Times New Roman" panose="02020603050405020304" pitchFamily="18" charset="0"/>
                <a:ea typeface="MS Mincho" panose="02020609040205080304" pitchFamily="49" charset="-128"/>
              </a:rPr>
              <a:t> </a:t>
            </a:r>
            <a:r>
              <a:rPr lang="en-US" sz="1800" dirty="0" err="1">
                <a:effectLst/>
                <a:latin typeface="Times New Roman" panose="02020603050405020304" pitchFamily="18" charset="0"/>
                <a:ea typeface="MS Mincho" panose="02020609040205080304" pitchFamily="49" charset="-128"/>
              </a:rPr>
              <a:t>te</a:t>
            </a:r>
            <a:r>
              <a:rPr lang="en-US" sz="1800" dirty="0">
                <a:effectLst/>
                <a:latin typeface="Times New Roman" panose="02020603050405020304" pitchFamily="18" charset="0"/>
                <a:ea typeface="MS Mincho" panose="02020609040205080304" pitchFamily="49" charset="-128"/>
              </a:rPr>
              <a:t> </a:t>
            </a:r>
            <a:r>
              <a:rPr lang="en-US" sz="1800" dirty="0" err="1">
                <a:effectLst/>
                <a:latin typeface="Times New Roman" panose="02020603050405020304" pitchFamily="18" charset="0"/>
                <a:ea typeface="MS Mincho" panose="02020609040205080304" pitchFamily="49" charset="-128"/>
              </a:rPr>
              <a:t>bashkeshortes</a:t>
            </a:r>
            <a:r>
              <a:rPr lang="en-US" sz="1800" dirty="0">
                <a:effectLst/>
                <a:latin typeface="Times New Roman" panose="02020603050405020304" pitchFamily="18" charset="0"/>
                <a:ea typeface="MS Mincho" panose="02020609040205080304" pitchFamily="49" charset="-128"/>
              </a:rPr>
              <a:t> se </a:t>
            </a:r>
            <a:r>
              <a:rPr lang="en-US" sz="1800" dirty="0" err="1">
                <a:effectLst/>
                <a:latin typeface="Times New Roman" panose="02020603050405020304" pitchFamily="18" charset="0"/>
                <a:ea typeface="MS Mincho" panose="02020609040205080304" pitchFamily="49" charset="-128"/>
              </a:rPr>
              <a:t>tij</a:t>
            </a:r>
            <a:r>
              <a:rPr lang="en-US" sz="1800" dirty="0">
                <a:effectLst/>
                <a:latin typeface="Times New Roman" panose="02020603050405020304" pitchFamily="18" charset="0"/>
                <a:ea typeface="MS Mincho" panose="02020609040205080304" pitchFamily="49" charset="-128"/>
              </a:rPr>
              <a:t> </a:t>
            </a:r>
            <a:r>
              <a:rPr lang="en-US" sz="1800" dirty="0" err="1">
                <a:effectLst/>
                <a:latin typeface="Times New Roman" panose="02020603050405020304" pitchFamily="18" charset="0"/>
                <a:ea typeface="MS Mincho" panose="02020609040205080304" pitchFamily="49" charset="-128"/>
              </a:rPr>
              <a:t>nje</a:t>
            </a:r>
            <a:r>
              <a:rPr lang="en-US" sz="1800" dirty="0">
                <a:effectLst/>
                <a:latin typeface="Times New Roman" panose="02020603050405020304" pitchFamily="18" charset="0"/>
                <a:ea typeface="MS Mincho" panose="02020609040205080304" pitchFamily="49" charset="-128"/>
              </a:rPr>
              <a:t> </a:t>
            </a:r>
            <a:r>
              <a:rPr lang="en-US" sz="1800" dirty="0" err="1">
                <a:effectLst/>
                <a:latin typeface="Times New Roman" panose="02020603050405020304" pitchFamily="18" charset="0"/>
                <a:ea typeface="MS Mincho" panose="02020609040205080304" pitchFamily="49" charset="-128"/>
              </a:rPr>
              <a:t>shume</a:t>
            </a:r>
            <a:r>
              <a:rPr lang="en-US" sz="1800" dirty="0">
                <a:effectLst/>
                <a:latin typeface="Times New Roman" panose="02020603050405020304" pitchFamily="18" charset="0"/>
                <a:ea typeface="MS Mincho" panose="02020609040205080304" pitchFamily="49" charset="-128"/>
              </a:rPr>
              <a:t> </a:t>
            </a:r>
            <a:r>
              <a:rPr lang="en-US" sz="1800" dirty="0" err="1">
                <a:effectLst/>
                <a:latin typeface="Times New Roman" panose="02020603050405020304" pitchFamily="18" charset="0"/>
                <a:ea typeface="MS Mincho" panose="02020609040205080304" pitchFamily="49" charset="-128"/>
              </a:rPr>
              <a:t>prej</a:t>
            </a:r>
            <a:r>
              <a:rPr lang="en-US" sz="1800" dirty="0">
                <a:effectLst/>
                <a:latin typeface="Times New Roman" panose="02020603050405020304" pitchFamily="18" charset="0"/>
                <a:ea typeface="MS Mincho" panose="02020609040205080304" pitchFamily="49" charset="-128"/>
              </a:rPr>
              <a:t> </a:t>
            </a:r>
            <a:r>
              <a:rPr lang="en-US" sz="1800" b="1" dirty="0">
                <a:effectLst/>
                <a:latin typeface="Times New Roman" panose="02020603050405020304" pitchFamily="18" charset="0"/>
                <a:ea typeface="MS Mincho" panose="02020609040205080304" pitchFamily="49" charset="-128"/>
              </a:rPr>
              <a:t>200.000 </a:t>
            </a:r>
            <a:r>
              <a:rPr lang="en-US" sz="1800" b="1" dirty="0" err="1">
                <a:effectLst/>
                <a:latin typeface="Times New Roman" panose="02020603050405020304" pitchFamily="18" charset="0"/>
                <a:ea typeface="MS Mincho" panose="02020609040205080304" pitchFamily="49" charset="-128"/>
              </a:rPr>
              <a:t>lekesh</a:t>
            </a:r>
            <a:r>
              <a:rPr lang="en-US" sz="1800" b="1" dirty="0">
                <a:effectLst/>
                <a:latin typeface="Times New Roman" panose="02020603050405020304" pitchFamily="18" charset="0"/>
                <a:ea typeface="MS Mincho" panose="02020609040205080304" pitchFamily="49" charset="-128"/>
              </a:rPr>
              <a:t>, me </a:t>
            </a:r>
            <a:r>
              <a:rPr lang="en-US" sz="1800" b="1" dirty="0" err="1">
                <a:effectLst/>
                <a:latin typeface="Times New Roman" panose="02020603050405020304" pitchFamily="18" charset="0"/>
                <a:ea typeface="MS Mincho" panose="02020609040205080304" pitchFamily="49" charset="-128"/>
              </a:rPr>
              <a:t>pretendimin</a:t>
            </a:r>
            <a:r>
              <a:rPr lang="en-US" sz="1800" b="1" dirty="0">
                <a:effectLst/>
                <a:latin typeface="Times New Roman" panose="02020603050405020304" pitchFamily="18" charset="0"/>
                <a:ea typeface="MS Mincho" panose="02020609040205080304" pitchFamily="49" charset="-128"/>
              </a:rPr>
              <a:t> se do </a:t>
            </a:r>
            <a:r>
              <a:rPr lang="en-US" sz="1800" b="1" dirty="0" err="1">
                <a:effectLst/>
                <a:latin typeface="Times New Roman" panose="02020603050405020304" pitchFamily="18" charset="0"/>
                <a:ea typeface="MS Mincho" panose="02020609040205080304" pitchFamily="49" charset="-128"/>
              </a:rPr>
              <a:t>t’ia</a:t>
            </a:r>
            <a:r>
              <a:rPr lang="en-US" sz="1800" b="1" dirty="0">
                <a:effectLst/>
                <a:latin typeface="Times New Roman" panose="02020603050405020304" pitchFamily="18" charset="0"/>
                <a:ea typeface="MS Mincho" panose="02020609040205080304" pitchFamily="49" charset="-128"/>
              </a:rPr>
              <a:t> </a:t>
            </a:r>
            <a:r>
              <a:rPr lang="en-US" sz="1800" b="1" dirty="0" err="1">
                <a:effectLst/>
                <a:latin typeface="Times New Roman" panose="02020603050405020304" pitchFamily="18" charset="0"/>
                <a:ea typeface="MS Mincho" panose="02020609040205080304" pitchFamily="49" charset="-128"/>
              </a:rPr>
              <a:t>jepte</a:t>
            </a:r>
            <a:r>
              <a:rPr lang="en-US" sz="1800" b="1" dirty="0">
                <a:effectLst/>
                <a:latin typeface="Times New Roman" panose="02020603050405020304" pitchFamily="18" charset="0"/>
                <a:ea typeface="MS Mincho" panose="02020609040205080304" pitchFamily="49" charset="-128"/>
              </a:rPr>
              <a:t> </a:t>
            </a:r>
            <a:r>
              <a:rPr lang="en-US" sz="1800" b="1" dirty="0" err="1">
                <a:effectLst/>
                <a:latin typeface="Times New Roman" panose="02020603050405020304" pitchFamily="18" charset="0"/>
                <a:ea typeface="MS Mincho" panose="02020609040205080304" pitchFamily="49" charset="-128"/>
              </a:rPr>
              <a:t>prokurorit</a:t>
            </a:r>
            <a:r>
              <a:rPr lang="en-US" sz="1800" b="1" dirty="0">
                <a:effectLst/>
                <a:latin typeface="Times New Roman" panose="02020603050405020304" pitchFamily="18" charset="0"/>
                <a:ea typeface="MS Mincho" panose="02020609040205080304" pitchFamily="49" charset="-128"/>
              </a:rPr>
              <a:t> </a:t>
            </a:r>
            <a:r>
              <a:rPr lang="en-US" sz="1800" b="1" dirty="0" err="1">
                <a:effectLst/>
                <a:latin typeface="Times New Roman" panose="02020603050405020304" pitchFamily="18" charset="0"/>
                <a:ea typeface="MS Mincho" panose="02020609040205080304" pitchFamily="49" charset="-128"/>
              </a:rPr>
              <a:t>dhe</a:t>
            </a:r>
            <a:r>
              <a:rPr lang="en-US" sz="1800" b="1" dirty="0">
                <a:effectLst/>
                <a:latin typeface="Times New Roman" panose="02020603050405020304" pitchFamily="18" charset="0"/>
                <a:ea typeface="MS Mincho" panose="02020609040205080304" pitchFamily="49" charset="-128"/>
              </a:rPr>
              <a:t> </a:t>
            </a:r>
            <a:r>
              <a:rPr lang="en-US" sz="1800" b="1" dirty="0" err="1">
                <a:effectLst/>
                <a:latin typeface="Times New Roman" panose="02020603050405020304" pitchFamily="18" charset="0"/>
                <a:ea typeface="MS Mincho" panose="02020609040205080304" pitchFamily="49" charset="-128"/>
              </a:rPr>
              <a:t>gjyqtarit</a:t>
            </a:r>
            <a:r>
              <a:rPr lang="en-US" sz="1800" b="1" dirty="0">
                <a:effectLst/>
                <a:latin typeface="Times New Roman" panose="02020603050405020304" pitchFamily="18" charset="0"/>
                <a:ea typeface="MS Mincho" panose="02020609040205080304" pitchFamily="49" charset="-128"/>
              </a:rPr>
              <a:t>. </a:t>
            </a:r>
            <a:r>
              <a:rPr lang="en-US" sz="1800" b="1" dirty="0" err="1">
                <a:effectLst/>
                <a:latin typeface="Times New Roman" panose="02020603050405020304" pitchFamily="18" charset="0"/>
                <a:ea typeface="MS Mincho" panose="02020609040205080304" pitchFamily="49" charset="-128"/>
              </a:rPr>
              <a:t>Kallzuesi</a:t>
            </a:r>
            <a:r>
              <a:rPr lang="en-US" sz="1800" b="1" dirty="0">
                <a:effectLst/>
                <a:latin typeface="Times New Roman" panose="02020603050405020304" pitchFamily="18" charset="0"/>
                <a:ea typeface="MS Mincho" panose="02020609040205080304" pitchFamily="49" charset="-128"/>
              </a:rPr>
              <a:t> </a:t>
            </a:r>
            <a:r>
              <a:rPr lang="en-US" sz="1800" b="1" dirty="0" err="1">
                <a:effectLst/>
                <a:latin typeface="Times New Roman" panose="02020603050405020304" pitchFamily="18" charset="0"/>
                <a:ea typeface="MS Mincho" panose="02020609040205080304" pitchFamily="49" charset="-128"/>
              </a:rPr>
              <a:t>i</a:t>
            </a:r>
            <a:r>
              <a:rPr lang="en-US" sz="1800" b="1" dirty="0">
                <a:effectLst/>
                <a:latin typeface="Times New Roman" panose="02020603050405020304" pitchFamily="18" charset="0"/>
                <a:ea typeface="MS Mincho" panose="02020609040205080304" pitchFamily="49" charset="-128"/>
              </a:rPr>
              <a:t> ka </a:t>
            </a:r>
            <a:r>
              <a:rPr lang="en-US" sz="1800" b="1" dirty="0" err="1">
                <a:effectLst/>
                <a:latin typeface="Times New Roman" panose="02020603050405020304" pitchFamily="18" charset="0"/>
                <a:ea typeface="MS Mincho" panose="02020609040205080304" pitchFamily="49" charset="-128"/>
              </a:rPr>
              <a:t>dhene</a:t>
            </a:r>
            <a:r>
              <a:rPr lang="en-US" sz="1800" b="1" dirty="0">
                <a:effectLst/>
                <a:latin typeface="Times New Roman" panose="02020603050405020304" pitchFamily="18" charset="0"/>
                <a:ea typeface="MS Mincho" panose="02020609040205080304" pitchFamily="49" charset="-128"/>
              </a:rPr>
              <a:t> </a:t>
            </a:r>
            <a:r>
              <a:rPr lang="en-US" sz="1800" b="1" dirty="0" err="1">
                <a:effectLst/>
                <a:latin typeface="Times New Roman" panose="02020603050405020304" pitchFamily="18" charset="0"/>
                <a:ea typeface="MS Mincho" panose="02020609040205080304" pitchFamily="49" charset="-128"/>
              </a:rPr>
              <a:t>te</a:t>
            </a:r>
            <a:r>
              <a:rPr lang="en-US" sz="1800" b="1" dirty="0">
                <a:effectLst/>
                <a:latin typeface="Times New Roman" panose="02020603050405020304" pitchFamily="18" charset="0"/>
                <a:ea typeface="MS Mincho" panose="02020609040205080304" pitchFamily="49" charset="-128"/>
              </a:rPr>
              <a:t> </a:t>
            </a:r>
            <a:r>
              <a:rPr lang="en-US" sz="1800" b="1" dirty="0" err="1">
                <a:effectLst/>
                <a:latin typeface="Times New Roman" panose="02020603050405020304" pitchFamily="18" charset="0"/>
                <a:ea typeface="MS Mincho" panose="02020609040205080304" pitchFamily="49" charset="-128"/>
              </a:rPr>
              <a:t>pandehurit</a:t>
            </a:r>
            <a:r>
              <a:rPr lang="en-US" sz="1800" b="1" dirty="0">
                <a:effectLst/>
                <a:latin typeface="Times New Roman" panose="02020603050405020304" pitchFamily="18" charset="0"/>
                <a:ea typeface="MS Mincho" panose="02020609040205080304" pitchFamily="49" charset="-128"/>
              </a:rPr>
              <a:t> </a:t>
            </a:r>
            <a:r>
              <a:rPr lang="en-US" sz="1800" b="1" dirty="0" err="1">
                <a:effectLst/>
                <a:latin typeface="Times New Roman" panose="02020603050405020304" pitchFamily="18" charset="0"/>
                <a:ea typeface="MS Mincho" panose="02020609040205080304" pitchFamily="49" charset="-128"/>
              </a:rPr>
              <a:t>shumen</a:t>
            </a:r>
            <a:r>
              <a:rPr lang="en-US" sz="1800" b="1" dirty="0">
                <a:effectLst/>
                <a:latin typeface="Times New Roman" panose="02020603050405020304" pitchFamily="18" charset="0"/>
                <a:ea typeface="MS Mincho" panose="02020609040205080304" pitchFamily="49" charset="-128"/>
              </a:rPr>
              <a:t> </a:t>
            </a:r>
            <a:r>
              <a:rPr lang="en-US" sz="1800" b="1" dirty="0" err="1">
                <a:effectLst/>
                <a:latin typeface="Times New Roman" panose="02020603050405020304" pitchFamily="18" charset="0"/>
                <a:ea typeface="MS Mincho" panose="02020609040205080304" pitchFamily="49" charset="-128"/>
              </a:rPr>
              <a:t>prej</a:t>
            </a:r>
            <a:r>
              <a:rPr lang="en-US" sz="1800" b="1" dirty="0">
                <a:effectLst/>
                <a:latin typeface="Times New Roman" panose="02020603050405020304" pitchFamily="18" charset="0"/>
                <a:ea typeface="MS Mincho" panose="02020609040205080304" pitchFamily="49" charset="-128"/>
              </a:rPr>
              <a:t> 200.000 </a:t>
            </a:r>
            <a:r>
              <a:rPr lang="en-US" sz="1800" b="1" dirty="0" err="1">
                <a:effectLst/>
                <a:latin typeface="Times New Roman" panose="02020603050405020304" pitchFamily="18" charset="0"/>
                <a:ea typeface="MS Mincho" panose="02020609040205080304" pitchFamily="49" charset="-128"/>
              </a:rPr>
              <a:t>lekesh</a:t>
            </a:r>
            <a:r>
              <a:rPr lang="en-US" sz="1800" b="1" dirty="0">
                <a:effectLst/>
                <a:latin typeface="Times New Roman" panose="02020603050405020304" pitchFamily="18" charset="0"/>
                <a:ea typeface="MS Mincho" panose="02020609040205080304" pitchFamily="49" charset="-128"/>
              </a:rPr>
              <a:t> </a:t>
            </a:r>
            <a:r>
              <a:rPr lang="en-US" sz="1800" b="1" dirty="0" err="1">
                <a:effectLst/>
                <a:latin typeface="Times New Roman" panose="02020603050405020304" pitchFamily="18" charset="0"/>
                <a:ea typeface="MS Mincho" panose="02020609040205080304" pitchFamily="49" charset="-128"/>
              </a:rPr>
              <a:t>te</a:t>
            </a:r>
            <a:r>
              <a:rPr lang="en-US" sz="1800" b="1" dirty="0">
                <a:effectLst/>
                <a:latin typeface="Times New Roman" panose="02020603050405020304" pitchFamily="18" charset="0"/>
                <a:ea typeface="MS Mincho" panose="02020609040205080304" pitchFamily="49" charset="-128"/>
              </a:rPr>
              <a:t> </a:t>
            </a:r>
            <a:r>
              <a:rPr lang="en-US" sz="1800" b="1" dirty="0" err="1">
                <a:effectLst/>
                <a:latin typeface="Times New Roman" panose="02020603050405020304" pitchFamily="18" charset="0"/>
                <a:ea typeface="MS Mincho" panose="02020609040205080304" pitchFamily="49" charset="-128"/>
              </a:rPr>
              <a:t>reja</a:t>
            </a:r>
            <a:r>
              <a:rPr lang="en-US" sz="1800" b="1" dirty="0">
                <a:effectLst/>
                <a:latin typeface="Times New Roman" panose="02020603050405020304" pitchFamily="18" charset="0"/>
                <a:ea typeface="MS Mincho" panose="02020609040205080304" pitchFamily="49" charset="-128"/>
              </a:rPr>
              <a:t>. </a:t>
            </a:r>
            <a:r>
              <a:rPr lang="sq-AL" sz="1800" b="1"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800" b="1"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Lst>
            </a:pPr>
            <a:r>
              <a:rPr lang="en-US" sz="1800" b="1" dirty="0" err="1">
                <a:latin typeface="Times New Roman" panose="02020603050405020304" pitchFamily="18" charset="0"/>
                <a:ea typeface="Calibri" panose="020F0502020204030204" pitchFamily="34" charset="0"/>
                <a:cs typeface="Times New Roman" panose="02020603050405020304" pitchFamily="18" charset="0"/>
              </a:rPr>
              <a:t>Akuzat</a:t>
            </a:r>
            <a:r>
              <a:rPr lang="en-US" sz="1800" b="1" dirty="0">
                <a:latin typeface="Times New Roman" panose="02020603050405020304" pitchFamily="18" charset="0"/>
                <a:ea typeface="Calibri" panose="020F0502020204030204" pitchFamily="34" charset="0"/>
                <a:cs typeface="Times New Roman" panose="02020603050405020304" pitchFamily="18" charset="0"/>
              </a:rPr>
              <a:t>: </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5" name="Slide Number Placeholder 4"/>
          <p:cNvSpPr>
            <a:spLocks noGrp="1"/>
          </p:cNvSpPr>
          <p:nvPr>
            <p:ph type="sldNum" sz="quarter" idx="15"/>
          </p:nvPr>
        </p:nvSpPr>
        <p:spPr/>
        <p:txBody>
          <a:bodyPr/>
          <a:lstStyle/>
          <a:p>
            <a:fld id="{B6F15528-21DE-4FAA-801E-634DDDAF4B2B}" type="slidenum">
              <a:rPr lang="en-US" smtClean="0"/>
              <a:pPr/>
              <a:t>53</a:t>
            </a:fld>
            <a:endParaRPr lang="en-US"/>
          </a:p>
        </p:txBody>
      </p:sp>
      <p:sp>
        <p:nvSpPr>
          <p:cNvPr id="4" name="Footer Placeholder 3"/>
          <p:cNvSpPr>
            <a:spLocks noGrp="1"/>
          </p:cNvSpPr>
          <p:nvPr>
            <p:ph type="ftr" sz="quarter" idx="16"/>
          </p:nvPr>
        </p:nvSpPr>
        <p:spPr/>
        <p:txBody>
          <a:bodyPr/>
          <a:lstStyle/>
          <a:p>
            <a:r>
              <a:rPr lang="en-US" smtClean="0"/>
              <a:t>S.Kllapi</a:t>
            </a:r>
            <a:endParaRPr lang="en-US"/>
          </a:p>
        </p:txBody>
      </p:sp>
    </p:spTree>
    <p:extLst>
      <p:ext uri="{BB962C8B-B14F-4D97-AF65-F5344CB8AC3E}">
        <p14:creationId xmlns:p14="http://schemas.microsoft.com/office/powerpoint/2010/main" val="2089179425"/>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D2870E5-5DA9-44DC-9C2A-18BF860BDB9C}"/>
              </a:ext>
            </a:extLst>
          </p:cNvPr>
          <p:cNvSpPr>
            <a:spLocks noGrp="1"/>
          </p:cNvSpPr>
          <p:nvPr>
            <p:ph type="title"/>
          </p:nvPr>
        </p:nvSpPr>
        <p:spPr/>
        <p:txBody>
          <a:bodyPr>
            <a:normAutofit/>
          </a:bodyPr>
          <a:lstStyle/>
          <a:p>
            <a:pPr lvl="0" algn="just">
              <a:lnSpc>
                <a:spcPct val="107000"/>
              </a:lnSpc>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Lst>
            </a:pPr>
            <a:r>
              <a:rPr lang="it-IT" sz="3200" b="1" dirty="0">
                <a:effectLst/>
                <a:latin typeface="Times New Roman" panose="02020603050405020304" pitchFamily="18" charset="0"/>
                <a:ea typeface="Calibri" panose="020F0502020204030204" pitchFamily="34" charset="0"/>
                <a:cs typeface="Times New Roman" panose="02020603050405020304" pitchFamily="18" charset="0"/>
              </a:rPr>
              <a:t>Vendimi nr. 1331 datë 21.12.2012 I Gjykatës së Apelit Tiranë</a:t>
            </a:r>
            <a:endParaRPr lang="en-GB" sz="32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xmlns="" id="{2DA23D5D-F81D-42FF-84BA-0C8348D939DE}"/>
              </a:ext>
            </a:extLst>
          </p:cNvPr>
          <p:cNvSpPr>
            <a:spLocks noGrp="1"/>
          </p:cNvSpPr>
          <p:nvPr>
            <p:ph sz="quarter" idx="1"/>
          </p:nvPr>
        </p:nvSpPr>
        <p:spPr/>
        <p:txBody>
          <a:bodyPr>
            <a:normAutofit/>
          </a:bodyPr>
          <a:lstStyle/>
          <a:p>
            <a:pPr algn="just">
              <a:lnSpc>
                <a:spcPct val="107000"/>
              </a:lnSpc>
              <a:spcAft>
                <a:spcPts val="800"/>
              </a:spcAft>
            </a:pPr>
            <a:r>
              <a:rPr lang="it-IT" sz="1800" dirty="0">
                <a:effectLst/>
                <a:latin typeface="Times New Roman" panose="02020603050405020304" pitchFamily="18" charset="0"/>
                <a:ea typeface="Calibri" panose="020F0502020204030204" pitchFamily="34" charset="0"/>
                <a:cs typeface="Times New Roman" panose="02020603050405020304" pitchFamily="18" charset="0"/>
              </a:rPr>
              <a:t>Në muajin gusht të vitit 2009, në faqen zyrtare të APP-se është publikuar për njoftim procedura e prokurimit me objekt </a:t>
            </a:r>
            <a:r>
              <a:rPr lang="it-IT" sz="1800" i="1" dirty="0">
                <a:effectLst/>
                <a:latin typeface="Times New Roman" panose="02020603050405020304" pitchFamily="18" charset="0"/>
                <a:ea typeface="Calibri" panose="020F0502020204030204" pitchFamily="34" charset="0"/>
                <a:cs typeface="Times New Roman" panose="02020603050405020304" pitchFamily="18" charset="0"/>
              </a:rPr>
              <a:t>“Blerje veshjesh, etj”</a:t>
            </a:r>
            <a:r>
              <a:rPr lang="it-IT" sz="1800" dirty="0">
                <a:effectLst/>
                <a:latin typeface="Times New Roman" panose="02020603050405020304" pitchFamily="18" charset="0"/>
                <a:ea typeface="Calibri" panose="020F0502020204030204" pitchFamily="34" charset="0"/>
                <a:cs typeface="Times New Roman" panose="02020603050405020304" pitchFamily="18" charset="0"/>
              </a:rPr>
              <a:t>, e cila do zhvillohej nga Drejtoria e Përgjithshme e Prokurimeve pranë M së Brendshme. Kjo procedurë prokurimi ishte  ndarë në 14 lote sipas llojeve të veshjeve që u nevojiteshin institucioneve të ndryshme.  Në këtë procedurë prokurimi kanë marrë pjesë 5 shoqeri. Secila prej tyre ka paraqitur ofertat respektive. Per shkak te nje difekti te ndodhur ne serverin e APP  eshte shtyre hapja e ofertave te operatoreve ekonomike nga data 01.09.2009 ne dt 09.09.2009.</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it-IT" sz="1800" dirty="0">
                <a:effectLst/>
                <a:latin typeface="Times New Roman" panose="02020603050405020304" pitchFamily="18" charset="0"/>
                <a:ea typeface="Times New Roman" panose="02020603050405020304" pitchFamily="18" charset="0"/>
              </a:rPr>
              <a:t>Rezultoi e provuar se hapja e ofertave nga anetaret e KVO eshte realizuar me dt 09.09.2009, ku jane prezantuar (lexuar)  ofertat se bashku me dokumentacionin perkates dhe me pas Komisioni eshte terhequr per analizimin e tyre dhe shpalljen e subjekteve fituese per ne dt 25.09.2009.</a:t>
            </a:r>
            <a:endParaRPr lang="en-GB" sz="1800" dirty="0">
              <a:effectLst/>
              <a:latin typeface="Arial" panose="020B0604020202020204" pitchFamily="34" charset="0"/>
              <a:ea typeface="Times New Roman" panose="02020603050405020304" pitchFamily="18" charset="0"/>
            </a:endParaRPr>
          </a:p>
          <a:p>
            <a:pPr algn="just">
              <a:buNone/>
            </a:pPr>
            <a:endParaRPr lang="en-GB" sz="1800" dirty="0">
              <a:effectLst/>
              <a:latin typeface="Arial" panose="020B0604020202020204" pitchFamily="34" charset="0"/>
              <a:ea typeface="Times New Roman" panose="02020603050405020304" pitchFamily="18" charset="0"/>
            </a:endParaRPr>
          </a:p>
          <a:p>
            <a:pPr marL="0" indent="0" algn="just">
              <a:lnSpc>
                <a:spcPct val="50000"/>
              </a:lnSpc>
              <a:buNone/>
            </a:pP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5" name="Slide Number Placeholder 4"/>
          <p:cNvSpPr>
            <a:spLocks noGrp="1"/>
          </p:cNvSpPr>
          <p:nvPr>
            <p:ph type="sldNum" sz="quarter" idx="15"/>
          </p:nvPr>
        </p:nvSpPr>
        <p:spPr/>
        <p:txBody>
          <a:bodyPr/>
          <a:lstStyle/>
          <a:p>
            <a:fld id="{B6F15528-21DE-4FAA-801E-634DDDAF4B2B}" type="slidenum">
              <a:rPr lang="en-US" smtClean="0"/>
              <a:pPr/>
              <a:t>54</a:t>
            </a:fld>
            <a:endParaRPr lang="en-US"/>
          </a:p>
        </p:txBody>
      </p:sp>
      <p:sp>
        <p:nvSpPr>
          <p:cNvPr id="4" name="Footer Placeholder 3"/>
          <p:cNvSpPr>
            <a:spLocks noGrp="1"/>
          </p:cNvSpPr>
          <p:nvPr>
            <p:ph type="ftr" sz="quarter" idx="16"/>
          </p:nvPr>
        </p:nvSpPr>
        <p:spPr/>
        <p:txBody>
          <a:bodyPr/>
          <a:lstStyle/>
          <a:p>
            <a:r>
              <a:rPr lang="en-US" smtClean="0"/>
              <a:t>S.Kllapi</a:t>
            </a:r>
            <a:endParaRPr lang="en-US"/>
          </a:p>
        </p:txBody>
      </p:sp>
    </p:spTree>
    <p:extLst>
      <p:ext uri="{BB962C8B-B14F-4D97-AF65-F5344CB8AC3E}">
        <p14:creationId xmlns:p14="http://schemas.microsoft.com/office/powerpoint/2010/main" val="3601614152"/>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D2870E5-5DA9-44DC-9C2A-18BF860BDB9C}"/>
              </a:ext>
            </a:extLst>
          </p:cNvPr>
          <p:cNvSpPr>
            <a:spLocks noGrp="1"/>
          </p:cNvSpPr>
          <p:nvPr>
            <p:ph type="title"/>
          </p:nvPr>
        </p:nvSpPr>
        <p:spPr/>
        <p:txBody>
          <a:bodyPr>
            <a:normAutofit/>
          </a:bodyPr>
          <a:lstStyle/>
          <a:p>
            <a:pPr lvl="0" algn="just">
              <a:lnSpc>
                <a:spcPct val="107000"/>
              </a:lnSpc>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Lst>
            </a:pPr>
            <a:r>
              <a:rPr lang="it-IT" sz="3200" b="1" dirty="0">
                <a:effectLst/>
                <a:latin typeface="Times New Roman" panose="02020603050405020304" pitchFamily="18" charset="0"/>
                <a:ea typeface="Calibri" panose="020F0502020204030204" pitchFamily="34" charset="0"/>
                <a:cs typeface="Times New Roman" panose="02020603050405020304" pitchFamily="18" charset="0"/>
              </a:rPr>
              <a:t>Vendimi nr. 1331 datë 21.12.2012 I Gjykatës së Apelit Tiranë</a:t>
            </a:r>
            <a:endParaRPr lang="en-GB" sz="32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xmlns="" id="{2DA23D5D-F81D-42FF-84BA-0C8348D939DE}"/>
              </a:ext>
            </a:extLst>
          </p:cNvPr>
          <p:cNvSpPr>
            <a:spLocks noGrp="1"/>
          </p:cNvSpPr>
          <p:nvPr>
            <p:ph sz="quarter" idx="1"/>
          </p:nvPr>
        </p:nvSpPr>
        <p:spPr/>
        <p:txBody>
          <a:bodyPr>
            <a:normAutofit/>
          </a:bodyPr>
          <a:lstStyle/>
          <a:p>
            <a:pPr algn="just"/>
            <a:r>
              <a:rPr lang="it-IT" sz="1800" dirty="0">
                <a:effectLst/>
                <a:latin typeface="Times New Roman" panose="02020603050405020304" pitchFamily="18" charset="0"/>
                <a:ea typeface="Times New Roman" panose="02020603050405020304" pitchFamily="18" charset="0"/>
              </a:rPr>
              <a:t> Nga ana e organit te akuzes është pretenduar se te pandehurit pjesemarres ne kete procedure prokurimi I., A, J dhe F. respektivisht perfaqesues te shoq përkatëse,  jane takuar ne lokalin e te pandehurit J., ku kane rene dakort te konkurojne secili ne lote te vecanta  dhe te paguajne 5 % te vleres limit te lotit perkates me qellim shpalljen e tyre fitues. </a:t>
            </a:r>
          </a:p>
          <a:p>
            <a:pPr algn="just"/>
            <a:r>
              <a:rPr lang="it-IT" sz="1800" dirty="0">
                <a:effectLst/>
                <a:latin typeface="Times New Roman" panose="02020603050405020304" pitchFamily="18" charset="0"/>
                <a:ea typeface="Times New Roman" panose="02020603050405020304" pitchFamily="18" charset="0"/>
              </a:rPr>
              <a:t>Sasia e mesiperme e vlerave monetare e mbledhur prej te pandehurve ofertues do t’i jepej nga i pandehuri I. Kryetarit te KVO, te pandehurit B. me qellim ndikimi ne vendimmarrjen perfundimtare.</a:t>
            </a:r>
          </a:p>
          <a:p>
            <a:pPr algn="just"/>
            <a:r>
              <a:rPr lang="it-IT" sz="1800" b="1" dirty="0">
                <a:latin typeface="Times New Roman" panose="02020603050405020304" pitchFamily="18" charset="0"/>
                <a:ea typeface="Times New Roman" panose="02020603050405020304" pitchFamily="18" charset="0"/>
              </a:rPr>
              <a:t>Akuzat</a:t>
            </a:r>
            <a:r>
              <a:rPr lang="it-IT" sz="1800" dirty="0">
                <a:latin typeface="Times New Roman" panose="02020603050405020304" pitchFamily="18" charset="0"/>
                <a:ea typeface="Times New Roman" panose="02020603050405020304" pitchFamily="18" charset="0"/>
              </a:rPr>
              <a:t>: ?</a:t>
            </a:r>
            <a:endParaRPr lang="en-GB" sz="1800" dirty="0">
              <a:effectLst/>
              <a:latin typeface="Arial" panose="020B0604020202020204" pitchFamily="34" charset="0"/>
              <a:ea typeface="Times New Roman" panose="02020603050405020304" pitchFamily="18" charset="0"/>
            </a:endParaRPr>
          </a:p>
          <a:p>
            <a:pPr marL="0" indent="0" algn="just">
              <a:lnSpc>
                <a:spcPct val="50000"/>
              </a:lnSpc>
              <a:buNone/>
            </a:pP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5" name="Slide Number Placeholder 4"/>
          <p:cNvSpPr>
            <a:spLocks noGrp="1"/>
          </p:cNvSpPr>
          <p:nvPr>
            <p:ph type="sldNum" sz="quarter" idx="15"/>
          </p:nvPr>
        </p:nvSpPr>
        <p:spPr/>
        <p:txBody>
          <a:bodyPr/>
          <a:lstStyle/>
          <a:p>
            <a:fld id="{B6F15528-21DE-4FAA-801E-634DDDAF4B2B}" type="slidenum">
              <a:rPr lang="en-US" smtClean="0"/>
              <a:pPr/>
              <a:t>55</a:t>
            </a:fld>
            <a:endParaRPr lang="en-US"/>
          </a:p>
        </p:txBody>
      </p:sp>
      <p:sp>
        <p:nvSpPr>
          <p:cNvPr id="4" name="Footer Placeholder 3"/>
          <p:cNvSpPr>
            <a:spLocks noGrp="1"/>
          </p:cNvSpPr>
          <p:nvPr>
            <p:ph type="ftr" sz="quarter" idx="16"/>
          </p:nvPr>
        </p:nvSpPr>
        <p:spPr/>
        <p:txBody>
          <a:bodyPr/>
          <a:lstStyle/>
          <a:p>
            <a:r>
              <a:rPr lang="en-US" smtClean="0"/>
              <a:t>S.Kllapi</a:t>
            </a:r>
            <a:endParaRPr lang="en-US"/>
          </a:p>
        </p:txBody>
      </p:sp>
    </p:spTree>
    <p:extLst>
      <p:ext uri="{BB962C8B-B14F-4D97-AF65-F5344CB8AC3E}">
        <p14:creationId xmlns:p14="http://schemas.microsoft.com/office/powerpoint/2010/main" val="3601614152"/>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sq-AL" b="1" i="1" dirty="0"/>
              <a:t>Literatura</a:t>
            </a:r>
            <a:endParaRPr lang="en-US" dirty="0"/>
          </a:p>
        </p:txBody>
      </p:sp>
      <p:sp>
        <p:nvSpPr>
          <p:cNvPr id="3" name="Content Placeholder 2"/>
          <p:cNvSpPr>
            <a:spLocks noGrp="1"/>
          </p:cNvSpPr>
          <p:nvPr>
            <p:ph sz="quarter" idx="1"/>
          </p:nvPr>
        </p:nvSpPr>
        <p:spPr/>
        <p:txBody>
          <a:bodyPr>
            <a:normAutofit/>
          </a:bodyPr>
          <a:lstStyle/>
          <a:p>
            <a:r>
              <a:rPr lang="sq-AL" dirty="0"/>
              <a:t> Dritan Rreshka – Prezantime të Shkollës së </a:t>
            </a:r>
            <a:r>
              <a:rPr lang="sq-AL" dirty="0" smtClean="0"/>
              <a:t>Magjistraturës</a:t>
            </a:r>
            <a:endParaRPr lang="en-GB" dirty="0" smtClean="0"/>
          </a:p>
          <a:p>
            <a:r>
              <a:rPr lang="en-GB" dirty="0" err="1" smtClean="0"/>
              <a:t>Enkeleda</a:t>
            </a:r>
            <a:r>
              <a:rPr lang="en-GB" dirty="0" smtClean="0"/>
              <a:t> </a:t>
            </a:r>
            <a:r>
              <a:rPr lang="en-GB" dirty="0" err="1" smtClean="0"/>
              <a:t>Millonai</a:t>
            </a:r>
            <a:r>
              <a:rPr lang="en-GB" dirty="0" smtClean="0"/>
              <a:t>, </a:t>
            </a:r>
            <a:r>
              <a:rPr lang="en-GB" dirty="0" err="1"/>
              <a:t>P</a:t>
            </a:r>
            <a:r>
              <a:rPr lang="en-GB" dirty="0" err="1" smtClean="0"/>
              <a:t>rezantime</a:t>
            </a:r>
            <a:r>
              <a:rPr lang="en-GB" dirty="0" smtClean="0"/>
              <a:t> </a:t>
            </a:r>
            <a:r>
              <a:rPr lang="en-GB" dirty="0" err="1" smtClean="0"/>
              <a:t>të</a:t>
            </a:r>
            <a:r>
              <a:rPr lang="en-GB" dirty="0" smtClean="0"/>
              <a:t> </a:t>
            </a:r>
            <a:r>
              <a:rPr lang="en-GB" dirty="0" err="1" smtClean="0"/>
              <a:t>Shkollës</a:t>
            </a:r>
            <a:r>
              <a:rPr lang="en-GB" dirty="0" smtClean="0"/>
              <a:t> </a:t>
            </a:r>
            <a:r>
              <a:rPr lang="en-GB" dirty="0" err="1" smtClean="0"/>
              <a:t>së</a:t>
            </a:r>
            <a:r>
              <a:rPr lang="en-GB" dirty="0" smtClean="0"/>
              <a:t> </a:t>
            </a:r>
            <a:r>
              <a:rPr lang="en-GB" dirty="0" err="1" smtClean="0"/>
              <a:t>Magjistraturës</a:t>
            </a:r>
            <a:endParaRPr lang="en-US" dirty="0"/>
          </a:p>
          <a:p>
            <a:r>
              <a:rPr lang="sq-AL" dirty="0"/>
              <a:t>Marjola Mërtiri/Lllaci (Tema mbi veprimet simuluese)</a:t>
            </a:r>
            <a:endParaRPr lang="en-US" dirty="0"/>
          </a:p>
          <a:p>
            <a:r>
              <a:rPr lang="sq-AL" dirty="0"/>
              <a:t>Aktet ndërkombëtare dhe ligjet e cituara</a:t>
            </a:r>
            <a:endParaRPr lang="en-US" dirty="0"/>
          </a:p>
          <a:p>
            <a:r>
              <a:rPr lang="sq-AL" dirty="0"/>
              <a:t>Vendimet gjyqësore të </a:t>
            </a:r>
            <a:r>
              <a:rPr lang="sq-AL" dirty="0" smtClean="0"/>
              <a:t>cituara</a:t>
            </a:r>
            <a:endParaRPr lang="en-US" dirty="0"/>
          </a:p>
        </p:txBody>
      </p:sp>
      <p:sp>
        <p:nvSpPr>
          <p:cNvPr id="5" name="Slide Number Placeholder 4"/>
          <p:cNvSpPr>
            <a:spLocks noGrp="1"/>
          </p:cNvSpPr>
          <p:nvPr>
            <p:ph type="sldNum" sz="quarter" idx="15"/>
          </p:nvPr>
        </p:nvSpPr>
        <p:spPr/>
        <p:txBody>
          <a:bodyPr/>
          <a:lstStyle/>
          <a:p>
            <a:fld id="{B6F15528-21DE-4FAA-801E-634DDDAF4B2B}" type="slidenum">
              <a:rPr lang="en-US" smtClean="0"/>
              <a:pPr/>
              <a:t>56</a:t>
            </a:fld>
            <a:endParaRPr lang="en-US"/>
          </a:p>
        </p:txBody>
      </p:sp>
      <p:sp>
        <p:nvSpPr>
          <p:cNvPr id="4" name="Footer Placeholder 3"/>
          <p:cNvSpPr>
            <a:spLocks noGrp="1"/>
          </p:cNvSpPr>
          <p:nvPr>
            <p:ph type="ftr" sz="quarter" idx="16"/>
          </p:nvPr>
        </p:nvSpPr>
        <p:spPr/>
        <p:txBody>
          <a:bodyPr/>
          <a:lstStyle/>
          <a:p>
            <a:r>
              <a:rPr lang="en-US" smtClean="0"/>
              <a:t>S.Kllapi</a:t>
            </a:r>
            <a:endParaRPr lang="en-US"/>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Oriel">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Oriel</Template>
  <TotalTime>588</TotalTime>
  <Words>6118</Words>
  <Application>Microsoft Office PowerPoint</Application>
  <PresentationFormat>On-screen Show (4:3)</PresentationFormat>
  <Paragraphs>392</Paragraphs>
  <Slides>56</Slides>
  <Notes>0</Notes>
  <HiddenSlides>0</HiddenSlides>
  <MMClips>0</MMClips>
  <ScaleCrop>false</ScaleCrop>
  <HeadingPairs>
    <vt:vector size="4" baseType="variant">
      <vt:variant>
        <vt:lpstr>Theme</vt:lpstr>
      </vt:variant>
      <vt:variant>
        <vt:i4>1</vt:i4>
      </vt:variant>
      <vt:variant>
        <vt:lpstr>Slide Titles</vt:lpstr>
      </vt:variant>
      <vt:variant>
        <vt:i4>56</vt:i4>
      </vt:variant>
    </vt:vector>
  </HeadingPairs>
  <TitlesOfParts>
    <vt:vector size="57" baseType="lpstr">
      <vt:lpstr>Oriel</vt:lpstr>
      <vt:lpstr>Korrupsioni aktiv dhe pasiv i funksionarëve publikë dhe në sektorin privat </vt:lpstr>
      <vt:lpstr>Përkufizimi i Korrupsionit</vt:lpstr>
      <vt:lpstr>akte ndërkombëtare</vt:lpstr>
      <vt:lpstr>Përkufizimi i Korrupsionit</vt:lpstr>
      <vt:lpstr>K.Penal</vt:lpstr>
      <vt:lpstr>Përkufizimi i i korrupsionit dhe format e tij sipas Konventës Penale për Korrupsionin</vt:lpstr>
      <vt:lpstr>Përkufizimi i korrupsionit dhe format e tij sipas Konventës Penale për Korrupsionin</vt:lpstr>
      <vt:lpstr>Koncepti i “Nepunësit publik” apo “personit zyrtar” sipas Konventave</vt:lpstr>
      <vt:lpstr>Koncepti i “Nepunësit publik” apo “personit zyrtar” sipas Konventave</vt:lpstr>
      <vt:lpstr>Koncepti i “Nepunësit publik” apo “personit zyrtar” sipas Konventave</vt:lpstr>
      <vt:lpstr>Funksionari publik dhe  Sherbimi Publik</vt:lpstr>
      <vt:lpstr>Funksionari publik dhe  Sherbimi Publik</vt:lpstr>
      <vt:lpstr>Funksionari publik dhe  Sherbimi Publik</vt:lpstr>
      <vt:lpstr>Funksionari publik dhe  Sherbimi Publik</vt:lpstr>
      <vt:lpstr>Funksionari publik dhe  Sherbimi Publik</vt:lpstr>
      <vt:lpstr>Funksionar i lartë </vt:lpstr>
      <vt:lpstr>Të zgjedhur vendorë</vt:lpstr>
      <vt:lpstr>Neni 259 Korrupsioni pasiv i personave që ushtrojnë funksione publike </vt:lpstr>
      <vt:lpstr>Elementët e figurës së veprës penale “Korrupsion pasiv”</vt:lpstr>
      <vt:lpstr>Elementët e figurës së veprës penale “Korrupsion pasiv”</vt:lpstr>
      <vt:lpstr>Elementët e figurës së veprës penale “Korrupsion pasiv”</vt:lpstr>
      <vt:lpstr>Elementët e figurës së veprës penale “Korrupsion pasiv”</vt:lpstr>
      <vt:lpstr>Ne lidhje me detyrën funksionale të zyrtarit (kazus 1)</vt:lpstr>
      <vt:lpstr>Vendimet e Gjykatës</vt:lpstr>
      <vt:lpstr>Ne lidhje me detyrën funksionale të zyrtarit (kazus 2)</vt:lpstr>
      <vt:lpstr>Vendimet e Gjykatës</vt:lpstr>
      <vt:lpstr>Neni 244 Korrupsioni aktiv i personave që ushtrojnë funksione publike </vt:lpstr>
      <vt:lpstr>Elementët e figurës së veprës penale “Korrupsion aktiv”</vt:lpstr>
      <vt:lpstr>Elementët e figurës së veprës penale “Korrupsion aktiv”</vt:lpstr>
      <vt:lpstr>Elementët e figurës së veprës penale “Korrupsion aktiv”</vt:lpstr>
      <vt:lpstr>Elementët e figurës së veprës penale “Korrupsion aktiv”</vt:lpstr>
      <vt:lpstr>Elementët e figurës së veprës penale “Korrupsion aktiv”</vt:lpstr>
      <vt:lpstr>Elementët e figurës së veprës penale “Korrupsion aktiv”</vt:lpstr>
      <vt:lpstr>    Elementet e vepres penale Perfitimi qe jepet</vt:lpstr>
      <vt:lpstr>Sjellja në këmbim të përfitimit</vt:lpstr>
      <vt:lpstr>Sjellja në këmbim të përfitimit</vt:lpstr>
      <vt:lpstr>Sjellja në këmbim të përfitimit</vt:lpstr>
      <vt:lpstr>Ne lidhje me llojin e përfitimit</vt:lpstr>
      <vt:lpstr>Në lidhje me llojin e përfitimit kazus 2</vt:lpstr>
      <vt:lpstr>Sjellja në këmbim të përfitimit</vt:lpstr>
      <vt:lpstr>Sjellja në këmbim të përfitimit</vt:lpstr>
      <vt:lpstr>Kryerja e krimit</vt:lpstr>
      <vt:lpstr>Neni 322 I K.P.Italian  “Shtyrja në korrupsion”</vt:lpstr>
      <vt:lpstr>Korrupsioni në sektorin privat</vt:lpstr>
      <vt:lpstr>Korrupsioni në sektorin privat</vt:lpstr>
      <vt:lpstr>Korrupsioni në sektorin privat</vt:lpstr>
      <vt:lpstr>Lindja e përgjegjësisë penale të personit juridik</vt:lpstr>
      <vt:lpstr>Dobite e personit juridik</vt:lpstr>
      <vt:lpstr>Demi i personit juridik</vt:lpstr>
      <vt:lpstr>Llojet e veprave  qe kryen personi juridik</vt:lpstr>
      <vt:lpstr> Neni 52/a Perjashtimi ose ulja e denimit per bashkepunetoret e drejtesise dhe viktimat. </vt:lpstr>
      <vt:lpstr>Vendimi nr. 347 datë 10.03.2009  I Gjykatës së Rrethit Gjyqësor Tiranë</vt:lpstr>
      <vt:lpstr>Vendimi nr. 347 datë 10.03.2009  I Gjykatës së Rrethit Gjyqësor Tiranë</vt:lpstr>
      <vt:lpstr>Vendimi nr. 1331 datë 21.12.2012 I Gjykatës së Apelit Tiranë</vt:lpstr>
      <vt:lpstr>Vendimi nr. 1331 datë 21.12.2012 I Gjykatës së Apelit Tiranë</vt:lpstr>
      <vt:lpstr>Literatura</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Korrupsioni aktiv dhe pasiv i funksionarëve publikë dhe në sektorin privat</dc:title>
  <dc:creator>Eduart Kaloshi</dc:creator>
  <cp:lastModifiedBy>admin</cp:lastModifiedBy>
  <cp:revision>94</cp:revision>
  <cp:lastPrinted>2023-03-02T16:54:51Z</cp:lastPrinted>
  <dcterms:created xsi:type="dcterms:W3CDTF">2006-08-16T00:00:00Z</dcterms:created>
  <dcterms:modified xsi:type="dcterms:W3CDTF">2023-03-03T12:00:31Z</dcterms:modified>
</cp:coreProperties>
</file>