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1" r:id="rId4"/>
    <p:sldId id="282" r:id="rId5"/>
    <p:sldId id="317" r:id="rId6"/>
    <p:sldId id="258" r:id="rId7"/>
    <p:sldId id="259" r:id="rId8"/>
    <p:sldId id="260" r:id="rId9"/>
    <p:sldId id="261" r:id="rId10"/>
    <p:sldId id="262" r:id="rId11"/>
    <p:sldId id="263" r:id="rId12"/>
    <p:sldId id="322" r:id="rId13"/>
    <p:sldId id="264" r:id="rId14"/>
    <p:sldId id="265" r:id="rId15"/>
    <p:sldId id="266" r:id="rId16"/>
    <p:sldId id="267" r:id="rId17"/>
    <p:sldId id="268" r:id="rId18"/>
    <p:sldId id="318" r:id="rId19"/>
    <p:sldId id="293" r:id="rId20"/>
    <p:sldId id="301" r:id="rId21"/>
    <p:sldId id="302" r:id="rId22"/>
    <p:sldId id="303" r:id="rId23"/>
    <p:sldId id="304" r:id="rId24"/>
    <p:sldId id="326" r:id="rId25"/>
    <p:sldId id="305" r:id="rId26"/>
    <p:sldId id="311" r:id="rId27"/>
    <p:sldId id="327" r:id="rId28"/>
    <p:sldId id="310" r:id="rId29"/>
    <p:sldId id="312" r:id="rId30"/>
    <p:sldId id="313" r:id="rId31"/>
    <p:sldId id="314" r:id="rId32"/>
    <p:sldId id="315" r:id="rId33"/>
    <p:sldId id="320" r:id="rId34"/>
    <p:sldId id="325" r:id="rId35"/>
    <p:sldId id="334" r:id="rId36"/>
    <p:sldId id="269" r:id="rId37"/>
    <p:sldId id="270" r:id="rId38"/>
    <p:sldId id="298" r:id="rId39"/>
    <p:sldId id="285" r:id="rId40"/>
    <p:sldId id="283" r:id="rId41"/>
    <p:sldId id="286" r:id="rId42"/>
    <p:sldId id="323" r:id="rId43"/>
    <p:sldId id="288" r:id="rId44"/>
    <p:sldId id="289" r:id="rId45"/>
    <p:sldId id="284" r:id="rId46"/>
    <p:sldId id="287" r:id="rId47"/>
    <p:sldId id="299" r:id="rId48"/>
    <p:sldId id="300" r:id="rId49"/>
    <p:sldId id="290" r:id="rId50"/>
    <p:sldId id="291" r:id="rId51"/>
    <p:sldId id="296" r:id="rId52"/>
    <p:sldId id="297" r:id="rId53"/>
    <p:sldId id="271" r:id="rId54"/>
    <p:sldId id="272" r:id="rId55"/>
    <p:sldId id="273" r:id="rId56"/>
    <p:sldId id="274" r:id="rId57"/>
    <p:sldId id="275" r:id="rId58"/>
    <p:sldId id="276" r:id="rId59"/>
    <p:sldId id="277" r:id="rId60"/>
    <p:sldId id="278" r:id="rId61"/>
    <p:sldId id="279" r:id="rId62"/>
    <p:sldId id="280" r:id="rId63"/>
    <p:sldId id="281" r:id="rId64"/>
    <p:sldId id="329" r:id="rId65"/>
    <p:sldId id="331" r:id="rId66"/>
    <p:sldId id="333" r:id="rId67"/>
    <p:sldId id="29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660"/>
  </p:normalViewPr>
  <p:slideViewPr>
    <p:cSldViewPr>
      <p:cViewPr varScale="1">
        <p:scale>
          <a:sx n="82" d="100"/>
          <a:sy n="82" d="100"/>
        </p:scale>
        <p:origin x="148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495299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GB" b="1" dirty="0" smtClean="0"/>
              <a:t/>
            </a:r>
            <a:br>
              <a:rPr lang="en-GB" b="1" dirty="0" smtClean="0"/>
            </a:br>
            <a:r>
              <a:rPr lang="sq-AL" sz="4000" b="1" dirty="0" smtClean="0"/>
              <a:t>GJYKIMI ME MARRËVESHJE</a:t>
            </a:r>
            <a:r>
              <a:rPr lang="en-GB" sz="4000" b="1" dirty="0" smtClean="0"/>
              <a:t/>
            </a:r>
            <a:br>
              <a:rPr lang="en-GB" sz="4000" b="1" dirty="0" smtClean="0"/>
            </a:br>
            <a:r>
              <a:rPr lang="en-GB" sz="4000" b="1" dirty="0" smtClean="0"/>
              <a:t/>
            </a:r>
            <a:br>
              <a:rPr lang="en-GB" sz="4000" b="1" dirty="0" smtClean="0"/>
            </a:br>
            <a:r>
              <a:rPr lang="en-GB" sz="4000" b="1" dirty="0" smtClean="0"/>
              <a:t>APLIKIMI I TYRE TE I PANDEHURI DHE I MITURI N</a:t>
            </a:r>
            <a:r>
              <a:rPr lang="en-US" sz="4000" b="1" dirty="0"/>
              <a:t>Ë </a:t>
            </a:r>
            <a:r>
              <a:rPr lang="en-GB" sz="4000" b="1" dirty="0" smtClean="0"/>
              <a:t>KONFLIKT ME LIGJIN</a:t>
            </a:r>
            <a:br>
              <a:rPr lang="en-GB" sz="4000" b="1" dirty="0" smtClean="0"/>
            </a:br>
            <a:r>
              <a:rPr lang="en-US" sz="4000" b="1" dirty="0" smtClean="0"/>
              <a:t/>
            </a:r>
            <a:br>
              <a:rPr lang="en-US" sz="4000" b="1" dirty="0" smtClean="0"/>
            </a:br>
            <a:r>
              <a:rPr lang="en-US" sz="4000" b="1" dirty="0" smtClean="0"/>
              <a:t>SFIDAT E ZBATIMIT NË </a:t>
            </a:r>
            <a:r>
              <a:rPr lang="sq-AL" sz="4000" b="1" dirty="0" smtClean="0"/>
              <a:t>PRAKTIKË</a:t>
            </a:r>
            <a:r>
              <a:rPr lang="en-GB" sz="4000" b="1" dirty="0" smtClean="0"/>
              <a:t/>
            </a:r>
            <a:br>
              <a:rPr lang="en-GB" sz="4000" b="1" dirty="0" smtClean="0"/>
            </a:br>
            <a:r>
              <a:rPr lang="sq-AL" sz="4000" b="1" dirty="0"/>
              <a:t/>
            </a:r>
            <a:br>
              <a:rPr lang="sq-AL" sz="4000" b="1" dirty="0"/>
            </a:br>
            <a:endParaRPr lang="sq-AL" sz="4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KONCEPTI I </a:t>
            </a:r>
            <a:r>
              <a:rPr lang="en-US" sz="3200" b="1" dirty="0" smtClean="0">
                <a:latin typeface="Times New Roman" panose="02020603050405020304" pitchFamily="18" charset="0"/>
                <a:cs typeface="Times New Roman" panose="02020603050405020304" pitchFamily="18" charset="0"/>
              </a:rPr>
              <a:t>MARRËVESHJES</a:t>
            </a:r>
            <a:endParaRPr lang="sq-AL"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algn="just">
              <a:buNone/>
            </a:pPr>
            <a:r>
              <a:rPr lang="en-US" dirty="0"/>
              <a:t>   </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
            </a:r>
            <a:r>
              <a:rPr lang="en-US" dirty="0" err="1" smtClean="0">
                <a:latin typeface="Times New Roman" panose="02020603050405020304" pitchFamily="18" charset="0"/>
                <a:cs typeface="Times New Roman" panose="02020603050405020304" pitchFamily="18" charset="0"/>
              </a:rPr>
              <a:t>arreveshja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procedurial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formalizuar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shkresor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pranuar</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nënshkruar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palët</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thelb</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dakortësimin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midis </a:t>
            </a:r>
            <a:r>
              <a:rPr lang="en-US" dirty="0" err="1">
                <a:latin typeface="Times New Roman" panose="02020603050405020304" pitchFamily="18" charset="0"/>
                <a:cs typeface="Times New Roman" panose="02020603050405020304" pitchFamily="18" charset="0"/>
              </a:rPr>
              <a:t>subjekteve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kryesore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procedimit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Prokurori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zgjedhur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formë</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alternative </a:t>
            </a:r>
            <a:r>
              <a:rPr lang="en-US" dirty="0" err="1">
                <a:latin typeface="Times New Roman" panose="02020603050405020304" pitchFamily="18" charset="0"/>
                <a:cs typeface="Times New Roman" panose="02020603050405020304" pitchFamily="18" charset="0"/>
              </a:rPr>
              <a:t>gjykimi</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kushtëzuar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deklarativ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fajësisë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paraprak</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ndodhur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dakortësimi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llojit</a:t>
            </a:r>
            <a:r>
              <a:rPr lang="en-US" dirty="0">
                <a:latin typeface="Times New Roman" panose="02020603050405020304" pitchFamily="18" charset="0"/>
                <a:cs typeface="Times New Roman" panose="02020603050405020304" pitchFamily="18" charset="0"/>
              </a:rPr>
              <a:t>, mases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përshtatshme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dënimit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penal (e </a:t>
            </a:r>
            <a:r>
              <a:rPr lang="en-US" dirty="0" err="1" smtClean="0">
                <a:latin typeface="Times New Roman" panose="02020603050405020304" pitchFamily="18" charset="0"/>
                <a:cs typeface="Times New Roman" panose="02020603050405020304" pitchFamily="18" charset="0"/>
              </a:rPr>
              <a:t>modalitetev</a:t>
            </a:r>
            <a:r>
              <a:rPr lang="en-US" dirty="0" err="1">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elementëve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pandehurit</a:t>
            </a:r>
            <a:r>
              <a:rPr lang="en-US" dirty="0">
                <a:latin typeface="Times New Roman" panose="02020603050405020304" pitchFamily="18" charset="0"/>
                <a:cs typeface="Times New Roman" panose="02020603050405020304" pitchFamily="18" charset="0"/>
              </a:rPr>
              <a:t>.</a:t>
            </a:r>
            <a:endParaRPr lang="sq-AL"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Kuptimi</a:t>
            </a:r>
            <a:r>
              <a:rPr lang="en-GB" dirty="0" smtClean="0"/>
              <a:t> I </a:t>
            </a:r>
            <a:r>
              <a:rPr lang="en-GB" dirty="0" err="1" smtClean="0"/>
              <a:t>gjykimit</a:t>
            </a:r>
            <a:r>
              <a:rPr lang="en-GB" dirty="0" smtClean="0"/>
              <a:t> me </a:t>
            </a:r>
            <a:r>
              <a:rPr lang="en-GB" dirty="0" err="1" smtClean="0"/>
              <a:t>marrëveshje</a:t>
            </a:r>
            <a:r>
              <a:rPr lang="en-GB" dirty="0" smtClean="0"/>
              <a:t> </a:t>
            </a:r>
            <a:r>
              <a:rPr lang="en-GB" dirty="0" err="1" smtClean="0"/>
              <a:t>sipas</a:t>
            </a:r>
            <a:r>
              <a:rPr lang="en-GB" dirty="0" smtClean="0"/>
              <a:t> GJEDNJ</a:t>
            </a:r>
            <a:endParaRPr lang="en-GB" dirty="0"/>
          </a:p>
        </p:txBody>
      </p:sp>
      <p:sp>
        <p:nvSpPr>
          <p:cNvPr id="3" name="Content Placeholder 2"/>
          <p:cNvSpPr>
            <a:spLocks noGrp="1"/>
          </p:cNvSpPr>
          <p:nvPr>
            <p:ph idx="1"/>
          </p:nvPr>
        </p:nvSpPr>
        <p:spPr/>
        <p:txBody>
          <a:bodyPr>
            <a:normAutofit fontScale="55000" lnSpcReduction="20000"/>
          </a:bodyPr>
          <a:lstStyle/>
          <a:p>
            <a:pPr algn="just"/>
            <a:endParaRPr lang="en-GB" dirty="0" smtClean="0"/>
          </a:p>
          <a:p>
            <a:pPr algn="just"/>
            <a:r>
              <a:rPr lang="en-GB" dirty="0" err="1" smtClean="0"/>
              <a:t>Sipas</a:t>
            </a:r>
            <a:r>
              <a:rPr lang="en-GB" dirty="0" smtClean="0"/>
              <a:t> GJEDNJ-</a:t>
            </a:r>
            <a:r>
              <a:rPr lang="en-GB" dirty="0" err="1" smtClean="0"/>
              <a:t>së</a:t>
            </a:r>
            <a:r>
              <a:rPr lang="en-GB" dirty="0" smtClean="0"/>
              <a:t> </a:t>
            </a:r>
            <a:r>
              <a:rPr lang="en-GB" dirty="0" err="1" smtClean="0"/>
              <a:t>në</a:t>
            </a:r>
            <a:r>
              <a:rPr lang="en-GB" dirty="0" smtClean="0"/>
              <a:t> </a:t>
            </a:r>
            <a:r>
              <a:rPr lang="en-GB" dirty="0" err="1" smtClean="0"/>
              <a:t>cështjen</a:t>
            </a:r>
            <a:r>
              <a:rPr lang="en-GB" dirty="0" smtClean="0"/>
              <a:t> </a:t>
            </a:r>
            <a:r>
              <a:rPr lang="en-GB" dirty="0" err="1" smtClean="0"/>
              <a:t>Natsvlishili</a:t>
            </a:r>
            <a:r>
              <a:rPr lang="en-GB" dirty="0" smtClean="0"/>
              <a:t> </a:t>
            </a:r>
            <a:r>
              <a:rPr lang="en-GB" dirty="0" err="1" smtClean="0"/>
              <a:t>dhe</a:t>
            </a:r>
            <a:r>
              <a:rPr lang="en-GB" dirty="0" smtClean="0"/>
              <a:t> </a:t>
            </a:r>
            <a:r>
              <a:rPr lang="en-GB" dirty="0" err="1" smtClean="0"/>
              <a:t>Togonidze</a:t>
            </a:r>
            <a:r>
              <a:rPr lang="en-GB" dirty="0" smtClean="0"/>
              <a:t> </a:t>
            </a:r>
            <a:r>
              <a:rPr lang="en-GB" dirty="0" err="1" smtClean="0"/>
              <a:t>kundër</a:t>
            </a:r>
            <a:r>
              <a:rPr lang="en-GB" dirty="0" smtClean="0"/>
              <a:t> </a:t>
            </a:r>
            <a:r>
              <a:rPr lang="en-GB" dirty="0" err="1" smtClean="0"/>
              <a:t>Gjeorgjisë</a:t>
            </a:r>
            <a:r>
              <a:rPr lang="en-GB" dirty="0" smtClean="0"/>
              <a:t> </a:t>
            </a:r>
            <a:r>
              <a:rPr lang="en-GB" dirty="0" err="1" smtClean="0"/>
              <a:t>ka</a:t>
            </a:r>
            <a:r>
              <a:rPr lang="en-GB" dirty="0" smtClean="0"/>
              <a:t> </a:t>
            </a:r>
            <a:r>
              <a:rPr lang="en-GB" dirty="0" err="1" smtClean="0"/>
              <a:t>dhënë</a:t>
            </a:r>
            <a:r>
              <a:rPr lang="en-GB" dirty="0" smtClean="0"/>
              <a:t> </a:t>
            </a:r>
            <a:r>
              <a:rPr lang="en-GB" dirty="0" err="1" smtClean="0"/>
              <a:t>një</a:t>
            </a:r>
            <a:r>
              <a:rPr lang="en-GB" dirty="0" smtClean="0"/>
              <a:t> </a:t>
            </a:r>
            <a:r>
              <a:rPr lang="en-GB" dirty="0" err="1" smtClean="0"/>
              <a:t>interpretim</a:t>
            </a:r>
            <a:r>
              <a:rPr lang="en-GB" dirty="0"/>
              <a:t> </a:t>
            </a:r>
            <a:r>
              <a:rPr lang="en-GB" dirty="0" err="1" smtClean="0"/>
              <a:t>ligjor</a:t>
            </a:r>
            <a:r>
              <a:rPr lang="en-GB" dirty="0" smtClean="0"/>
              <a:t> </a:t>
            </a:r>
            <a:r>
              <a:rPr lang="en-GB" dirty="0" err="1" smtClean="0"/>
              <a:t>të</a:t>
            </a:r>
            <a:r>
              <a:rPr lang="en-GB" dirty="0" smtClean="0"/>
              <a:t> “</a:t>
            </a:r>
            <a:r>
              <a:rPr lang="en-GB" dirty="0" err="1" smtClean="0"/>
              <a:t>gjykimit</a:t>
            </a:r>
            <a:r>
              <a:rPr lang="en-GB" dirty="0" smtClean="0"/>
              <a:t> me </a:t>
            </a:r>
            <a:r>
              <a:rPr lang="en-GB" dirty="0" err="1" smtClean="0"/>
              <a:t>marrëveshje</a:t>
            </a:r>
            <a:r>
              <a:rPr lang="en-GB" dirty="0" smtClean="0"/>
              <a:t>” </a:t>
            </a:r>
            <a:r>
              <a:rPr lang="en-GB" dirty="0" err="1" smtClean="0"/>
              <a:t>dhe</a:t>
            </a:r>
            <a:r>
              <a:rPr lang="en-GB" dirty="0" smtClean="0"/>
              <a:t> </a:t>
            </a:r>
            <a:r>
              <a:rPr lang="en-GB" dirty="0" err="1" smtClean="0"/>
              <a:t>gjithashtu</a:t>
            </a:r>
            <a:r>
              <a:rPr lang="en-GB" dirty="0" smtClean="0"/>
              <a:t> </a:t>
            </a:r>
            <a:r>
              <a:rPr lang="en-GB" dirty="0" err="1" smtClean="0"/>
              <a:t>dhe</a:t>
            </a:r>
            <a:r>
              <a:rPr lang="en-GB" dirty="0" smtClean="0"/>
              <a:t> </a:t>
            </a:r>
            <a:r>
              <a:rPr lang="en-GB" dirty="0" err="1" smtClean="0"/>
              <a:t>një</a:t>
            </a:r>
            <a:r>
              <a:rPr lang="en-GB" dirty="0" smtClean="0"/>
              <a:t> </a:t>
            </a:r>
            <a:r>
              <a:rPr lang="en-GB" dirty="0" err="1" smtClean="0"/>
              <a:t>shpjegim</a:t>
            </a:r>
            <a:r>
              <a:rPr lang="en-GB" dirty="0" smtClean="0"/>
              <a:t> </a:t>
            </a:r>
            <a:r>
              <a:rPr lang="en-GB" dirty="0" err="1" smtClean="0"/>
              <a:t>mbi</a:t>
            </a:r>
            <a:r>
              <a:rPr lang="en-GB" dirty="0" smtClean="0"/>
              <a:t> </a:t>
            </a:r>
            <a:r>
              <a:rPr lang="en-GB" dirty="0" err="1" smtClean="0"/>
              <a:t>shtrirjen</a:t>
            </a:r>
            <a:r>
              <a:rPr lang="en-GB" dirty="0" smtClean="0"/>
              <a:t> e </a:t>
            </a:r>
            <a:r>
              <a:rPr lang="en-GB" dirty="0" err="1" smtClean="0"/>
              <a:t>përdorimit</a:t>
            </a:r>
            <a:r>
              <a:rPr lang="en-GB" dirty="0" smtClean="0"/>
              <a:t> </a:t>
            </a:r>
            <a:r>
              <a:rPr lang="en-GB" dirty="0" err="1" smtClean="0"/>
              <a:t>të</a:t>
            </a:r>
            <a:r>
              <a:rPr lang="en-GB" dirty="0" smtClean="0"/>
              <a:t> </a:t>
            </a:r>
            <a:r>
              <a:rPr lang="en-GB" dirty="0" err="1" smtClean="0"/>
              <a:t>tij</a:t>
            </a:r>
            <a:r>
              <a:rPr lang="en-GB" dirty="0" smtClean="0"/>
              <a:t> </a:t>
            </a:r>
            <a:r>
              <a:rPr lang="en-GB" dirty="0" err="1" smtClean="0"/>
              <a:t>nga</a:t>
            </a:r>
            <a:r>
              <a:rPr lang="en-GB" dirty="0" smtClean="0"/>
              <a:t> </a:t>
            </a:r>
            <a:r>
              <a:rPr lang="en-GB" dirty="0" err="1" smtClean="0"/>
              <a:t>shtetet</a:t>
            </a:r>
            <a:r>
              <a:rPr lang="en-GB" dirty="0" smtClean="0"/>
              <a:t> </a:t>
            </a:r>
            <a:r>
              <a:rPr lang="en-GB" dirty="0" err="1" smtClean="0"/>
              <a:t>anëtare</a:t>
            </a:r>
            <a:r>
              <a:rPr lang="en-GB" dirty="0" smtClean="0"/>
              <a:t> </a:t>
            </a:r>
            <a:r>
              <a:rPr lang="en-GB" dirty="0" err="1" smtClean="0"/>
              <a:t>të</a:t>
            </a:r>
            <a:r>
              <a:rPr lang="en-GB" dirty="0" smtClean="0"/>
              <a:t> KE. </a:t>
            </a:r>
            <a:r>
              <a:rPr lang="en-GB" dirty="0" err="1" smtClean="0"/>
              <a:t>Gjykata</a:t>
            </a:r>
            <a:r>
              <a:rPr lang="en-GB" dirty="0" smtClean="0"/>
              <a:t> </a:t>
            </a:r>
            <a:r>
              <a:rPr lang="en-GB" dirty="0" err="1" smtClean="0"/>
              <a:t>thekson</a:t>
            </a:r>
            <a:r>
              <a:rPr lang="en-GB" dirty="0" smtClean="0"/>
              <a:t> se “</a:t>
            </a:r>
            <a:r>
              <a:rPr lang="en-GB" dirty="0" err="1" smtClean="0"/>
              <a:t>Marrëveshja</a:t>
            </a:r>
            <a:r>
              <a:rPr lang="en-GB" dirty="0" smtClean="0"/>
              <a:t> </a:t>
            </a:r>
            <a:r>
              <a:rPr lang="en-GB" dirty="0" err="1" smtClean="0"/>
              <a:t>ndërmjet</a:t>
            </a:r>
            <a:r>
              <a:rPr lang="en-GB" dirty="0" smtClean="0"/>
              <a:t> </a:t>
            </a:r>
            <a:r>
              <a:rPr lang="en-GB" dirty="0" err="1" smtClean="0"/>
              <a:t>prokurorisë</a:t>
            </a:r>
            <a:r>
              <a:rPr lang="en-GB" dirty="0" smtClean="0"/>
              <a:t> </a:t>
            </a:r>
            <a:r>
              <a:rPr lang="en-GB" dirty="0" err="1" smtClean="0"/>
              <a:t>dhe</a:t>
            </a:r>
            <a:r>
              <a:rPr lang="en-GB" dirty="0" smtClean="0"/>
              <a:t> </a:t>
            </a:r>
            <a:r>
              <a:rPr lang="en-GB" dirty="0" err="1" smtClean="0"/>
              <a:t>mbrojtjes</a:t>
            </a:r>
            <a:r>
              <a:rPr lang="en-GB" dirty="0" smtClean="0"/>
              <a:t> –</a:t>
            </a:r>
            <a:r>
              <a:rPr lang="en-GB" dirty="0" err="1" smtClean="0"/>
              <a:t>mundësia</a:t>
            </a:r>
            <a:r>
              <a:rPr lang="en-GB" dirty="0" smtClean="0"/>
              <a:t> </a:t>
            </a:r>
            <a:r>
              <a:rPr lang="en-GB" dirty="0" err="1" smtClean="0"/>
              <a:t>që</a:t>
            </a:r>
            <a:r>
              <a:rPr lang="en-GB" dirty="0" smtClean="0"/>
              <a:t> </a:t>
            </a:r>
            <a:r>
              <a:rPr lang="en-GB" dirty="0" err="1" smtClean="0"/>
              <a:t>një</a:t>
            </a:r>
            <a:r>
              <a:rPr lang="en-GB" dirty="0" smtClean="0"/>
              <a:t> I </a:t>
            </a:r>
            <a:r>
              <a:rPr lang="en-GB" dirty="0" err="1" smtClean="0"/>
              <a:t>akuzuar</a:t>
            </a:r>
            <a:r>
              <a:rPr lang="en-GB" dirty="0" smtClean="0"/>
              <a:t> </a:t>
            </a:r>
            <a:r>
              <a:rPr lang="en-GB" dirty="0" err="1" smtClean="0"/>
              <a:t>të</a:t>
            </a:r>
            <a:r>
              <a:rPr lang="en-GB" dirty="0" smtClean="0"/>
              <a:t> </a:t>
            </a:r>
            <a:r>
              <a:rPr lang="en-GB" dirty="0" err="1" smtClean="0"/>
              <a:t>marrë</a:t>
            </a:r>
            <a:r>
              <a:rPr lang="en-GB" dirty="0" smtClean="0"/>
              <a:t> </a:t>
            </a:r>
            <a:r>
              <a:rPr lang="en-GB" dirty="0" err="1" smtClean="0"/>
              <a:t>ulje</a:t>
            </a:r>
            <a:r>
              <a:rPr lang="en-GB" dirty="0" smtClean="0"/>
              <a:t> </a:t>
            </a:r>
            <a:r>
              <a:rPr lang="en-GB" dirty="0" err="1" smtClean="0"/>
              <a:t>të</a:t>
            </a:r>
            <a:r>
              <a:rPr lang="en-GB" dirty="0" smtClean="0"/>
              <a:t> </a:t>
            </a:r>
            <a:r>
              <a:rPr lang="en-GB" dirty="0" err="1" smtClean="0"/>
              <a:t>akuzave</a:t>
            </a:r>
            <a:r>
              <a:rPr lang="en-GB" dirty="0" smtClean="0"/>
              <a:t> </a:t>
            </a:r>
            <a:r>
              <a:rPr lang="en-GB" dirty="0" err="1" smtClean="0"/>
              <a:t>ose</a:t>
            </a:r>
            <a:r>
              <a:rPr lang="en-GB" dirty="0" smtClean="0"/>
              <a:t> </a:t>
            </a:r>
            <a:r>
              <a:rPr lang="en-GB" dirty="0" err="1" smtClean="0"/>
              <a:t>një</a:t>
            </a:r>
            <a:r>
              <a:rPr lang="en-GB" dirty="0" smtClean="0"/>
              <a:t> </a:t>
            </a:r>
            <a:r>
              <a:rPr lang="en-GB" dirty="0" err="1" smtClean="0"/>
              <a:t>ulje</a:t>
            </a:r>
            <a:r>
              <a:rPr lang="en-GB" dirty="0" smtClean="0"/>
              <a:t> </a:t>
            </a:r>
            <a:r>
              <a:rPr lang="en-GB" dirty="0" err="1" smtClean="0"/>
              <a:t>të</a:t>
            </a:r>
            <a:r>
              <a:rPr lang="en-GB" dirty="0" smtClean="0"/>
              <a:t> </a:t>
            </a:r>
            <a:r>
              <a:rPr lang="en-GB" dirty="0" err="1" smtClean="0"/>
              <a:t>dënimit</a:t>
            </a:r>
            <a:r>
              <a:rPr lang="en-GB" dirty="0" smtClean="0"/>
              <a:t> </a:t>
            </a:r>
            <a:r>
              <a:rPr lang="en-GB" dirty="0" err="1" smtClean="0"/>
              <a:t>të</a:t>
            </a:r>
            <a:r>
              <a:rPr lang="en-GB" dirty="0" smtClean="0"/>
              <a:t> </a:t>
            </a:r>
            <a:r>
              <a:rPr lang="en-GB" dirty="0" err="1" smtClean="0"/>
              <a:t>tij</a:t>
            </a:r>
            <a:r>
              <a:rPr lang="en-GB" dirty="0" smtClean="0"/>
              <a:t>/</a:t>
            </a:r>
            <a:r>
              <a:rPr lang="en-GB" dirty="0" err="1" smtClean="0"/>
              <a:t>saj</a:t>
            </a:r>
            <a:r>
              <a:rPr lang="en-GB" dirty="0" smtClean="0"/>
              <a:t> </a:t>
            </a:r>
            <a:r>
              <a:rPr lang="en-GB" dirty="0" err="1" smtClean="0"/>
              <a:t>në</a:t>
            </a:r>
            <a:r>
              <a:rPr lang="en-GB" dirty="0" smtClean="0"/>
              <a:t> </a:t>
            </a:r>
            <a:r>
              <a:rPr lang="en-GB" dirty="0" err="1" smtClean="0"/>
              <a:t>këmbim</a:t>
            </a:r>
            <a:r>
              <a:rPr lang="en-GB" dirty="0" smtClean="0"/>
              <a:t> </a:t>
            </a:r>
            <a:r>
              <a:rPr lang="en-GB" dirty="0" err="1" smtClean="0"/>
              <a:t>të</a:t>
            </a:r>
            <a:r>
              <a:rPr lang="en-GB" dirty="0" smtClean="0"/>
              <a:t> </a:t>
            </a:r>
            <a:r>
              <a:rPr lang="en-GB" dirty="0" err="1" smtClean="0"/>
              <a:t>pranimit</a:t>
            </a:r>
            <a:r>
              <a:rPr lang="en-GB" dirty="0" smtClean="0"/>
              <a:t> </a:t>
            </a:r>
            <a:r>
              <a:rPr lang="en-GB" dirty="0" err="1" smtClean="0"/>
              <a:t>të</a:t>
            </a:r>
            <a:r>
              <a:rPr lang="en-GB" dirty="0" smtClean="0"/>
              <a:t> </a:t>
            </a:r>
            <a:r>
              <a:rPr lang="en-GB" dirty="0" err="1" smtClean="0"/>
              <a:t>fajësisë</a:t>
            </a:r>
            <a:r>
              <a:rPr lang="en-GB" dirty="0" smtClean="0"/>
              <a:t> </a:t>
            </a:r>
            <a:r>
              <a:rPr lang="en-GB" dirty="0" err="1" smtClean="0"/>
              <a:t>ose</a:t>
            </a:r>
            <a:r>
              <a:rPr lang="en-GB" dirty="0" smtClean="0"/>
              <a:t> </a:t>
            </a:r>
            <a:r>
              <a:rPr lang="en-GB" dirty="0" err="1" smtClean="0"/>
              <a:t>një</a:t>
            </a:r>
            <a:r>
              <a:rPr lang="en-GB" dirty="0" smtClean="0"/>
              <a:t> </a:t>
            </a:r>
            <a:r>
              <a:rPr lang="en-GB" dirty="0" err="1" smtClean="0"/>
              <a:t>pohimi</a:t>
            </a:r>
            <a:r>
              <a:rPr lang="en-GB" dirty="0" smtClean="0"/>
              <a:t> </a:t>
            </a:r>
            <a:r>
              <a:rPr lang="en-GB" dirty="0" err="1" smtClean="0"/>
              <a:t>të</a:t>
            </a:r>
            <a:r>
              <a:rPr lang="en-GB" dirty="0" smtClean="0"/>
              <a:t> </a:t>
            </a:r>
            <a:r>
              <a:rPr lang="en-GB" dirty="0" err="1" smtClean="0"/>
              <a:t>mosdeklarimit</a:t>
            </a:r>
            <a:r>
              <a:rPr lang="en-GB" dirty="0" smtClean="0"/>
              <a:t> –</a:t>
            </a:r>
            <a:r>
              <a:rPr lang="en-GB" dirty="0" err="1" smtClean="0"/>
              <a:t>ishte</a:t>
            </a:r>
            <a:r>
              <a:rPr lang="en-GB" dirty="0" smtClean="0"/>
              <a:t> </a:t>
            </a:r>
            <a:r>
              <a:rPr lang="en-GB" dirty="0" err="1" smtClean="0"/>
              <a:t>një</a:t>
            </a:r>
            <a:r>
              <a:rPr lang="en-GB" dirty="0" smtClean="0"/>
              <a:t> </a:t>
            </a:r>
            <a:r>
              <a:rPr lang="en-GB" dirty="0" err="1" smtClean="0"/>
              <a:t>tipar</a:t>
            </a:r>
            <a:r>
              <a:rPr lang="en-GB" dirty="0" smtClean="0"/>
              <a:t> I </a:t>
            </a:r>
            <a:r>
              <a:rPr lang="en-GB" dirty="0" err="1" smtClean="0"/>
              <a:t>përbashkët</a:t>
            </a:r>
            <a:r>
              <a:rPr lang="en-GB" dirty="0" smtClean="0"/>
              <a:t> I </a:t>
            </a:r>
            <a:r>
              <a:rPr lang="en-GB" dirty="0" err="1" smtClean="0"/>
              <a:t>sistemeve</a:t>
            </a:r>
            <a:r>
              <a:rPr lang="en-GB" dirty="0" smtClean="0"/>
              <a:t> </a:t>
            </a:r>
            <a:r>
              <a:rPr lang="en-GB" dirty="0" err="1" smtClean="0"/>
              <a:t>të</a:t>
            </a:r>
            <a:r>
              <a:rPr lang="en-GB" dirty="0" smtClean="0"/>
              <a:t> </a:t>
            </a:r>
            <a:r>
              <a:rPr lang="en-GB" dirty="0" err="1" smtClean="0"/>
              <a:t>drejtësisë</a:t>
            </a:r>
            <a:r>
              <a:rPr lang="en-GB" dirty="0" smtClean="0"/>
              <a:t> </a:t>
            </a:r>
            <a:r>
              <a:rPr lang="en-GB" dirty="0" err="1" smtClean="0"/>
              <a:t>penale</a:t>
            </a:r>
            <a:r>
              <a:rPr lang="en-GB" dirty="0" smtClean="0"/>
              <a:t> </a:t>
            </a:r>
            <a:r>
              <a:rPr lang="en-GB" dirty="0" err="1" smtClean="0"/>
              <a:t>europiane</a:t>
            </a:r>
            <a:r>
              <a:rPr lang="en-GB" dirty="0" smtClean="0"/>
              <a:t>. </a:t>
            </a:r>
            <a:r>
              <a:rPr lang="en-GB" dirty="0" err="1" smtClean="0"/>
              <a:t>Fakti</a:t>
            </a:r>
            <a:r>
              <a:rPr lang="en-GB" dirty="0" smtClean="0"/>
              <a:t> </a:t>
            </a:r>
            <a:r>
              <a:rPr lang="en-GB" dirty="0" err="1" smtClean="0"/>
              <a:t>që</a:t>
            </a:r>
            <a:r>
              <a:rPr lang="en-GB" dirty="0" smtClean="0"/>
              <a:t> </a:t>
            </a:r>
            <a:r>
              <a:rPr lang="en-GB" dirty="0" err="1" smtClean="0"/>
              <a:t>një</a:t>
            </a:r>
            <a:r>
              <a:rPr lang="en-GB" dirty="0" smtClean="0"/>
              <a:t> </a:t>
            </a:r>
            <a:r>
              <a:rPr lang="en-GB" dirty="0" err="1" smtClean="0"/>
              <a:t>marrëveshje</a:t>
            </a:r>
            <a:r>
              <a:rPr lang="en-GB" dirty="0" smtClean="0"/>
              <a:t> </a:t>
            </a:r>
            <a:r>
              <a:rPr lang="en-GB" dirty="0" err="1" smtClean="0"/>
              <a:t>mund</a:t>
            </a:r>
            <a:r>
              <a:rPr lang="en-GB" dirty="0" smtClean="0"/>
              <a:t> </a:t>
            </a:r>
            <a:r>
              <a:rPr lang="en-GB" dirty="0" err="1" smtClean="0"/>
              <a:t>të</a:t>
            </a:r>
            <a:r>
              <a:rPr lang="en-GB" dirty="0" smtClean="0"/>
              <a:t> </a:t>
            </a:r>
            <a:r>
              <a:rPr lang="en-GB" dirty="0" err="1" smtClean="0"/>
              <a:t>arrijë</a:t>
            </a:r>
            <a:r>
              <a:rPr lang="en-GB" dirty="0" smtClean="0"/>
              <a:t> </a:t>
            </a:r>
            <a:r>
              <a:rPr lang="en-GB" dirty="0" err="1" smtClean="0"/>
              <a:t>heqjen</a:t>
            </a:r>
            <a:r>
              <a:rPr lang="en-GB" dirty="0" smtClean="0"/>
              <a:t> </a:t>
            </a:r>
            <a:r>
              <a:rPr lang="en-GB" dirty="0" err="1" smtClean="0"/>
              <a:t>dorë</a:t>
            </a:r>
            <a:r>
              <a:rPr lang="en-GB" dirty="0" smtClean="0"/>
              <a:t> </a:t>
            </a:r>
            <a:r>
              <a:rPr lang="en-GB" dirty="0" err="1" smtClean="0"/>
              <a:t>nga</a:t>
            </a:r>
            <a:r>
              <a:rPr lang="en-GB" dirty="0" smtClean="0"/>
              <a:t> </a:t>
            </a:r>
            <a:r>
              <a:rPr lang="en-GB" dirty="0" err="1" smtClean="0"/>
              <a:t>të</a:t>
            </a:r>
            <a:r>
              <a:rPr lang="en-GB" dirty="0" smtClean="0"/>
              <a:t> </a:t>
            </a:r>
            <a:r>
              <a:rPr lang="en-GB" dirty="0" err="1" smtClean="0"/>
              <a:t>drejtat</a:t>
            </a:r>
            <a:r>
              <a:rPr lang="en-GB" dirty="0" smtClean="0"/>
              <a:t> e </a:t>
            </a:r>
            <a:r>
              <a:rPr lang="en-GB" dirty="0" err="1" smtClean="0"/>
              <a:t>caktuara</a:t>
            </a:r>
            <a:r>
              <a:rPr lang="en-GB" dirty="0" smtClean="0"/>
              <a:t> </a:t>
            </a:r>
            <a:r>
              <a:rPr lang="en-GB" dirty="0" err="1" smtClean="0"/>
              <a:t>proceduriale</a:t>
            </a:r>
            <a:r>
              <a:rPr lang="en-GB" dirty="0" smtClean="0"/>
              <a:t>, </a:t>
            </a:r>
            <a:r>
              <a:rPr lang="en-GB" dirty="0" err="1" smtClean="0"/>
              <a:t>nuk</a:t>
            </a:r>
            <a:r>
              <a:rPr lang="en-GB" dirty="0" smtClean="0"/>
              <a:t> </a:t>
            </a:r>
            <a:r>
              <a:rPr lang="en-GB" dirty="0" err="1" smtClean="0"/>
              <a:t>ishte</a:t>
            </a:r>
            <a:r>
              <a:rPr lang="en-GB" dirty="0" smtClean="0"/>
              <a:t> </a:t>
            </a:r>
            <a:r>
              <a:rPr lang="en-GB" dirty="0" err="1" smtClean="0"/>
              <a:t>në</a:t>
            </a:r>
            <a:r>
              <a:rPr lang="en-GB" dirty="0" smtClean="0"/>
              <a:t> </a:t>
            </a:r>
            <a:r>
              <a:rPr lang="en-GB" dirty="0" err="1" smtClean="0"/>
              <a:t>vetvete</a:t>
            </a:r>
            <a:r>
              <a:rPr lang="en-GB" dirty="0" smtClean="0"/>
              <a:t> </a:t>
            </a:r>
            <a:r>
              <a:rPr lang="en-GB" dirty="0" err="1" smtClean="0"/>
              <a:t>një</a:t>
            </a:r>
            <a:r>
              <a:rPr lang="en-GB" dirty="0" smtClean="0"/>
              <a:t> problem </a:t>
            </a:r>
            <a:r>
              <a:rPr lang="en-GB" dirty="0" err="1" smtClean="0"/>
              <a:t>sipas</a:t>
            </a:r>
            <a:r>
              <a:rPr lang="en-GB" dirty="0" smtClean="0"/>
              <a:t> </a:t>
            </a:r>
            <a:r>
              <a:rPr lang="en-GB" dirty="0" err="1" smtClean="0"/>
              <a:t>nenit</a:t>
            </a:r>
            <a:r>
              <a:rPr lang="en-GB" dirty="0" smtClean="0"/>
              <a:t> 6. </a:t>
            </a:r>
          </a:p>
          <a:p>
            <a:pPr algn="just"/>
            <a:r>
              <a:rPr lang="sq-AL" i="1" u="sng" dirty="0" smtClean="0"/>
              <a:t>Megjithatë </a:t>
            </a:r>
            <a:r>
              <a:rPr lang="sq-AL" i="1" u="sng" dirty="0"/>
              <a:t>është e rëndësishme të respektohen disa kushte: </a:t>
            </a:r>
            <a:endParaRPr lang="en-GB" i="1" u="sng" dirty="0" smtClean="0"/>
          </a:p>
          <a:p>
            <a:pPr algn="just"/>
            <a:r>
              <a:rPr lang="sq-AL" i="1" u="sng" dirty="0" smtClean="0"/>
              <a:t>a</a:t>
            </a:r>
            <a:r>
              <a:rPr lang="sq-AL" i="1" u="sng" dirty="0"/>
              <a:t>) që heqja dorë nga këto të drejta të jetë e parashikuar në mënyrë të qartë</a:t>
            </a:r>
            <a:r>
              <a:rPr lang="sq-AL" i="1" u="sng" dirty="0" smtClean="0"/>
              <a:t>;</a:t>
            </a:r>
            <a:endParaRPr lang="en-GB" i="1" u="sng" dirty="0" smtClean="0"/>
          </a:p>
          <a:p>
            <a:pPr algn="just"/>
            <a:r>
              <a:rPr lang="sq-AL" i="1" u="sng" dirty="0" smtClean="0"/>
              <a:t> </a:t>
            </a:r>
            <a:r>
              <a:rPr lang="sq-AL" i="1" u="sng" dirty="0"/>
              <a:t>b) që heqja dorë nga këto të drejta të shoqërohet me garanci qoftë dhe minimale për të evituar abuzimet; </a:t>
            </a:r>
            <a:endParaRPr lang="en-GB" i="1" u="sng" dirty="0" smtClean="0"/>
          </a:p>
          <a:p>
            <a:pPr algn="just"/>
            <a:r>
              <a:rPr lang="sq-AL" i="1" u="sng" dirty="0" smtClean="0"/>
              <a:t>c</a:t>
            </a:r>
            <a:r>
              <a:rPr lang="sq-AL" i="1" u="sng" dirty="0"/>
              <a:t>) që heqja dorë nga këto të drejta të mos vijë në kundërshtim me interesin publik.”</a:t>
            </a:r>
            <a:endParaRPr lang="en-GB" u="sng" dirty="0"/>
          </a:p>
        </p:txBody>
      </p:sp>
    </p:spTree>
    <p:extLst>
      <p:ext uri="{BB962C8B-B14F-4D97-AF65-F5344CB8AC3E}">
        <p14:creationId xmlns:p14="http://schemas.microsoft.com/office/powerpoint/2010/main" val="378556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Autofit/>
          </a:bodyPr>
          <a:lstStyle/>
          <a:p>
            <a:pPr algn="just"/>
            <a:endParaRPr lang="en-GB" u="sng" dirty="0" smtClean="0"/>
          </a:p>
          <a:p>
            <a:pPr algn="just"/>
            <a:r>
              <a:rPr lang="sq-AL" u="sng" dirty="0" smtClean="0"/>
              <a:t>Në </a:t>
            </a:r>
            <a:r>
              <a:rPr lang="sq-AL" u="sng" dirty="0"/>
              <a:t>themel të procedurës së gjykimit me marrëveshje qëndron marrëveshja mbi kushtet për pranimin e fajësisë dhe caktimin e dënimit e lidhur midis </a:t>
            </a:r>
            <a:r>
              <a:rPr lang="sq-AL" u="sng" dirty="0" smtClean="0"/>
              <a:t>prokurorit</a:t>
            </a:r>
            <a:r>
              <a:rPr lang="en-GB" u="sng" dirty="0" smtClean="0"/>
              <a:t> </a:t>
            </a:r>
            <a:r>
              <a:rPr lang="sq-AL" u="sng" dirty="0" smtClean="0"/>
              <a:t>dhe </a:t>
            </a:r>
            <a:r>
              <a:rPr lang="sq-AL" u="sng" dirty="0"/>
              <a:t>të pandehurit. Marrëveshja ka natyrë të dyfishtë juridike, proceduriale dhe substanciale në të njëjtën kohë. </a:t>
            </a:r>
          </a:p>
          <a:p>
            <a:pPr marL="0" indent="0">
              <a:buNone/>
            </a:pPr>
            <a:endParaRPr lang="sq-AL"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Marrëveshja</a:t>
            </a:r>
            <a:endParaRPr lang="en-US" dirty="0"/>
          </a:p>
        </p:txBody>
      </p:sp>
      <p:sp>
        <p:nvSpPr>
          <p:cNvPr id="3" name="Content Placeholder 2"/>
          <p:cNvSpPr>
            <a:spLocks noGrp="1"/>
          </p:cNvSpPr>
          <p:nvPr>
            <p:ph idx="1"/>
          </p:nvPr>
        </p:nvSpPr>
        <p:spPr/>
        <p:txBody>
          <a:bodyPr>
            <a:normAutofit fontScale="77500" lnSpcReduction="20000"/>
          </a:bodyPr>
          <a:lstStyle/>
          <a:p>
            <a:pPr algn="just"/>
            <a:r>
              <a:rPr lang="sq-AL" sz="2900" dirty="0"/>
              <a:t>Në aspektin procedural marrëveshja përbën shfaqjen e vullnetit për të zgjedhur një procedurë alternative gjykimi krahas procedurës së gjykimit të zakonshëm. Nëse propozimi për marrëveshje pranohet nga pala tjetër dhe miratohet nga gjykata, ajo ka si efekt shkurtimin e procedurës gjyqësore, duke shmangur debatin mbi provat dhe përfundimin e procesit penal në një kohë më të shkurtër. Natyra juridike procedurale e gjykimit me marrëveshje ka të bëjë me ndërprerjen e ecurisë së zakonshme të shqyrtimit gjyqësor të procedimit penal, si rezultat i kërkesës me marrëveshje, midis të pandehurit dhe prokurorit për zgjedhjen e kësaj procedure të posaçme gjykimi. Pikërisht për shkak të faktit që ky lloj procedimi përbën një shmangie nga rregullat e zakonshme të shqyrtimit gjyqësor të çështjes penale, ai konsiderohet si gjykim i posaçëm. Vetë termi “i posaçëm” nënkupton zbatimin në kushte dhe situata të caktuara procedurale të rregullave të ndryshme nga ato që zbatohen zakonisht.  </a:t>
            </a:r>
          </a:p>
          <a:p>
            <a:endParaRPr lang="en-US" dirty="0"/>
          </a:p>
        </p:txBody>
      </p:sp>
    </p:spTree>
    <p:extLst>
      <p:ext uri="{BB962C8B-B14F-4D97-AF65-F5344CB8AC3E}">
        <p14:creationId xmlns:p14="http://schemas.microsoft.com/office/powerpoint/2010/main" val="25486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Qëllimet</a:t>
            </a:r>
            <a:r>
              <a:rPr lang="en-US" dirty="0" smtClean="0"/>
              <a:t> </a:t>
            </a:r>
            <a:r>
              <a:rPr lang="en-US" dirty="0"/>
              <a:t>e </a:t>
            </a:r>
            <a:r>
              <a:rPr lang="en-US" dirty="0" err="1" smtClean="0"/>
              <a:t>Marrëveshjes</a:t>
            </a:r>
            <a:endParaRPr lang="sq-AL" dirty="0"/>
          </a:p>
        </p:txBody>
      </p:sp>
      <p:sp>
        <p:nvSpPr>
          <p:cNvPr id="3" name="Content Placeholder 2"/>
          <p:cNvSpPr>
            <a:spLocks noGrp="1"/>
          </p:cNvSpPr>
          <p:nvPr>
            <p:ph idx="1"/>
          </p:nvPr>
        </p:nvSpPr>
        <p:spPr/>
        <p:txBody>
          <a:bodyPr>
            <a:normAutofit fontScale="70000" lnSpcReduction="20000"/>
          </a:bodyPr>
          <a:lstStyle/>
          <a:p>
            <a:pPr algn="just">
              <a:buNone/>
            </a:pPr>
            <a:r>
              <a:rPr lang="en-US" dirty="0"/>
              <a:t>     </a:t>
            </a:r>
            <a:r>
              <a:rPr lang="en-US" dirty="0" err="1"/>
              <a:t>Instituti</a:t>
            </a:r>
            <a:r>
              <a:rPr lang="en-US" dirty="0"/>
              <a:t> </a:t>
            </a:r>
            <a:r>
              <a:rPr lang="en-US" dirty="0" err="1" smtClean="0"/>
              <a:t>i</a:t>
            </a:r>
            <a:r>
              <a:rPr lang="en-US" dirty="0" smtClean="0"/>
              <a:t> </a:t>
            </a:r>
            <a:r>
              <a:rPr lang="en-US" dirty="0"/>
              <a:t>“</a:t>
            </a:r>
            <a:r>
              <a:rPr lang="en-US" dirty="0" err="1" smtClean="0"/>
              <a:t>Marrëveshjes</a:t>
            </a:r>
            <a:r>
              <a:rPr lang="en-US" dirty="0"/>
              <a:t>” </a:t>
            </a:r>
            <a:r>
              <a:rPr lang="en-US" dirty="0" err="1" smtClean="0"/>
              <a:t>është</a:t>
            </a:r>
            <a:r>
              <a:rPr lang="en-US" dirty="0" smtClean="0"/>
              <a:t> </a:t>
            </a:r>
            <a:r>
              <a:rPr lang="en-US" dirty="0" err="1" smtClean="0"/>
              <a:t>një</a:t>
            </a:r>
            <a:r>
              <a:rPr lang="en-US" dirty="0" smtClean="0"/>
              <a:t> </a:t>
            </a:r>
            <a:r>
              <a:rPr lang="sq-AL" dirty="0" smtClean="0"/>
              <a:t>mekaniz</a:t>
            </a:r>
            <a:r>
              <a:rPr lang="en-US" dirty="0" err="1" smtClean="0"/>
              <a:t>ëm</a:t>
            </a:r>
            <a:r>
              <a:rPr lang="sq-AL" dirty="0" smtClean="0"/>
              <a:t> </a:t>
            </a:r>
            <a:r>
              <a:rPr lang="en-US" dirty="0" smtClean="0"/>
              <a:t>i </a:t>
            </a:r>
            <a:r>
              <a:rPr lang="en-US" dirty="0" err="1"/>
              <a:t>ri</a:t>
            </a:r>
            <a:r>
              <a:rPr lang="sq-AL" dirty="0"/>
              <a:t> procedur</a:t>
            </a:r>
            <a:r>
              <a:rPr lang="en-US" dirty="0" err="1"/>
              <a:t>i</a:t>
            </a:r>
            <a:r>
              <a:rPr lang="sq-AL" dirty="0"/>
              <a:t>al, </a:t>
            </a:r>
            <a:r>
              <a:rPr lang="en-US" dirty="0"/>
              <a:t>q</a:t>
            </a:r>
            <a:r>
              <a:rPr lang="sq-AL" dirty="0"/>
              <a:t>ë </a:t>
            </a:r>
            <a:r>
              <a:rPr lang="en-US" dirty="0" err="1"/>
              <a:t>ndjek</a:t>
            </a:r>
            <a:r>
              <a:rPr lang="en-US" dirty="0"/>
              <a:t> </a:t>
            </a:r>
            <a:r>
              <a:rPr lang="en-US" dirty="0" err="1"/>
              <a:t>disa</a:t>
            </a:r>
            <a:r>
              <a:rPr lang="en-US" dirty="0"/>
              <a:t> </a:t>
            </a:r>
            <a:r>
              <a:rPr lang="en-US" dirty="0" err="1" smtClean="0"/>
              <a:t>qëllime</a:t>
            </a:r>
            <a:r>
              <a:rPr lang="en-US" dirty="0" smtClean="0"/>
              <a:t> </a:t>
            </a:r>
            <a:r>
              <a:rPr lang="en-US" dirty="0" err="1" smtClean="0"/>
              <a:t>thelbësore</a:t>
            </a:r>
            <a:r>
              <a:rPr lang="en-US" dirty="0"/>
              <a:t>:</a:t>
            </a:r>
          </a:p>
          <a:p>
            <a:pPr algn="just">
              <a:buNone/>
            </a:pPr>
            <a:r>
              <a:rPr lang="en-US" b="1" i="1" dirty="0"/>
              <a:t>1- </a:t>
            </a:r>
            <a:r>
              <a:rPr lang="en-US" b="1" i="1" dirty="0" err="1"/>
              <a:t>Garanton</a:t>
            </a:r>
            <a:r>
              <a:rPr lang="en-US" b="1" i="1" dirty="0"/>
              <a:t> </a:t>
            </a:r>
            <a:r>
              <a:rPr lang="en-US" b="1" i="1" dirty="0" err="1"/>
              <a:t>ekonomi</a:t>
            </a:r>
            <a:r>
              <a:rPr lang="en-US" b="1" i="1" dirty="0"/>
              <a:t> </a:t>
            </a:r>
            <a:r>
              <a:rPr lang="en-US" b="1" i="1" dirty="0" err="1" smtClean="0"/>
              <a:t>gjyqësore</a:t>
            </a:r>
            <a:r>
              <a:rPr lang="en-US" dirty="0"/>
              <a:t>, </a:t>
            </a:r>
            <a:r>
              <a:rPr lang="en-US" dirty="0" err="1"/>
              <a:t>pasi</a:t>
            </a:r>
            <a:r>
              <a:rPr lang="en-US" dirty="0"/>
              <a:t> </a:t>
            </a:r>
            <a:r>
              <a:rPr lang="en-US" dirty="0" err="1" smtClean="0"/>
              <a:t>përshpejton</a:t>
            </a:r>
            <a:r>
              <a:rPr lang="sq-AL" dirty="0" smtClean="0"/>
              <a:t> </a:t>
            </a:r>
            <a:r>
              <a:rPr lang="sq-AL" dirty="0"/>
              <a:t>në një kohë </a:t>
            </a:r>
            <a:r>
              <a:rPr lang="en-US" dirty="0" err="1"/>
              <a:t>optimale</a:t>
            </a:r>
            <a:r>
              <a:rPr lang="en-US" dirty="0"/>
              <a:t> </a:t>
            </a:r>
            <a:r>
              <a:rPr lang="en-US" dirty="0" err="1"/>
              <a:t>zgjidhjen</a:t>
            </a:r>
            <a:r>
              <a:rPr lang="en-US" dirty="0"/>
              <a:t> e</a:t>
            </a:r>
            <a:r>
              <a:rPr lang="sq-AL" dirty="0"/>
              <a:t> çështjeve gjyqësore penale, dhe rrit efikasiteti</a:t>
            </a:r>
            <a:r>
              <a:rPr lang="en-US" dirty="0"/>
              <a:t>n</a:t>
            </a:r>
            <a:r>
              <a:rPr lang="sq-AL" dirty="0"/>
              <a:t> </a:t>
            </a:r>
            <a:r>
              <a:rPr lang="en-US" dirty="0"/>
              <a:t> e</a:t>
            </a:r>
            <a:r>
              <a:rPr lang="sq-AL" dirty="0"/>
              <a:t> sistemit të drejtësisë. </a:t>
            </a:r>
            <a:endParaRPr lang="en-US" dirty="0"/>
          </a:p>
          <a:p>
            <a:pPr algn="just">
              <a:buNone/>
            </a:pPr>
            <a:r>
              <a:rPr lang="en-US" b="1" i="1" dirty="0"/>
              <a:t>2- </a:t>
            </a:r>
            <a:r>
              <a:rPr lang="en-US" b="1" i="1" dirty="0" err="1"/>
              <a:t>Ky</a:t>
            </a:r>
            <a:r>
              <a:rPr lang="en-US" b="1" i="1" dirty="0"/>
              <a:t> </a:t>
            </a:r>
            <a:r>
              <a:rPr lang="en-US" b="1" i="1" dirty="0" err="1"/>
              <a:t>lloj</a:t>
            </a:r>
            <a:r>
              <a:rPr lang="en-US" b="1" i="1" dirty="0"/>
              <a:t> </a:t>
            </a:r>
            <a:r>
              <a:rPr lang="en-US" b="1" i="1" dirty="0" err="1"/>
              <a:t>gjykimi</a:t>
            </a:r>
            <a:r>
              <a:rPr lang="en-US" b="1" i="1" dirty="0"/>
              <a:t> </a:t>
            </a:r>
            <a:r>
              <a:rPr lang="en-US" b="1" i="1" dirty="0" err="1" smtClean="0"/>
              <a:t>i</a:t>
            </a:r>
            <a:r>
              <a:rPr lang="en-US" b="1" i="1" dirty="0" smtClean="0"/>
              <a:t> </a:t>
            </a:r>
            <a:r>
              <a:rPr lang="en-US" b="1" i="1" dirty="0" err="1" smtClean="0"/>
              <a:t>posaçëm</a:t>
            </a:r>
            <a:r>
              <a:rPr lang="en-US" b="1" i="1" dirty="0" smtClean="0"/>
              <a:t> </a:t>
            </a:r>
            <a:r>
              <a:rPr lang="en-US" b="1" i="1" dirty="0" err="1" smtClean="0"/>
              <a:t>lehtëson</a:t>
            </a:r>
            <a:r>
              <a:rPr lang="sq-AL" b="1" i="1" dirty="0" smtClean="0"/>
              <a:t> </a:t>
            </a:r>
            <a:r>
              <a:rPr lang="sq-AL" b="1" i="1" dirty="0"/>
              <a:t>pozitë</a:t>
            </a:r>
            <a:r>
              <a:rPr lang="en-US" b="1" i="1" dirty="0"/>
              <a:t>n e</a:t>
            </a:r>
            <a:r>
              <a:rPr lang="sq-AL" b="1" i="1" dirty="0"/>
              <a:t> të pandehurit në procesin penal</a:t>
            </a:r>
            <a:r>
              <a:rPr lang="en-US" b="1" i="1" dirty="0"/>
              <a:t>. </a:t>
            </a:r>
            <a:r>
              <a:rPr lang="en-US" dirty="0"/>
              <a:t>Ai </a:t>
            </a:r>
            <a:r>
              <a:rPr lang="en-US" dirty="0" err="1"/>
              <a:t>synon</a:t>
            </a:r>
            <a:r>
              <a:rPr lang="sq-AL" dirty="0"/>
              <a:t> t`i ofrojë mundësi të akuzuar</a:t>
            </a:r>
            <a:r>
              <a:rPr lang="en-US" dirty="0"/>
              <a:t>it</a:t>
            </a:r>
            <a:r>
              <a:rPr lang="sq-AL" dirty="0"/>
              <a:t>, që në çdo kohë, para se të ketë filluar shqyrtimi gjyqësor, të pranojë fajësinë e tij në këmbim të përfitimit të </a:t>
            </a:r>
            <a:r>
              <a:rPr lang="en-US" dirty="0" err="1"/>
              <a:t>nj</a:t>
            </a:r>
            <a:r>
              <a:rPr lang="sq-AL" dirty="0"/>
              <a:t>ë sanksioni penal</a:t>
            </a:r>
            <a:r>
              <a:rPr lang="en-US" dirty="0"/>
              <a:t> </a:t>
            </a:r>
            <a:r>
              <a:rPr lang="en-US" dirty="0" err="1" smtClean="0"/>
              <a:t>të</a:t>
            </a:r>
            <a:r>
              <a:rPr lang="en-US" dirty="0" smtClean="0"/>
              <a:t> </a:t>
            </a:r>
            <a:r>
              <a:rPr lang="en-US" dirty="0" err="1"/>
              <a:t>zbutur</a:t>
            </a:r>
            <a:r>
              <a:rPr lang="en-US" dirty="0"/>
              <a:t> </a:t>
            </a:r>
            <a:r>
              <a:rPr lang="en-US" dirty="0" err="1" smtClean="0"/>
              <a:t>të</a:t>
            </a:r>
            <a:r>
              <a:rPr lang="en-US" dirty="0" smtClean="0"/>
              <a:t> </a:t>
            </a:r>
            <a:r>
              <a:rPr lang="en-US" dirty="0" err="1" smtClean="0"/>
              <a:t>aplikueshëm</a:t>
            </a:r>
            <a:r>
              <a:rPr lang="en-US" dirty="0" smtClean="0"/>
              <a:t> </a:t>
            </a:r>
            <a:r>
              <a:rPr lang="en-US" dirty="0"/>
              <a:t>e </a:t>
            </a:r>
            <a:r>
              <a:rPr lang="en-US" dirty="0" err="1" smtClean="0"/>
              <a:t>dakortësuar</a:t>
            </a:r>
            <a:r>
              <a:rPr lang="en-US" dirty="0" smtClean="0"/>
              <a:t> </a:t>
            </a:r>
            <a:r>
              <a:rPr lang="en-US" dirty="0" err="1" smtClean="0"/>
              <a:t>për</a:t>
            </a:r>
            <a:r>
              <a:rPr lang="en-US" dirty="0" smtClean="0"/>
              <a:t> </a:t>
            </a:r>
            <a:r>
              <a:rPr lang="en-US" dirty="0" err="1"/>
              <a:t>t’u</a:t>
            </a:r>
            <a:r>
              <a:rPr lang="en-US" dirty="0"/>
              <a:t> </a:t>
            </a:r>
            <a:r>
              <a:rPr lang="en-US" dirty="0" err="1"/>
              <a:t>zbatuar</a:t>
            </a:r>
            <a:r>
              <a:rPr lang="en-US" dirty="0"/>
              <a:t> </a:t>
            </a:r>
            <a:r>
              <a:rPr lang="en-US" dirty="0" err="1"/>
              <a:t>ndaj</a:t>
            </a:r>
            <a:r>
              <a:rPr lang="en-US" dirty="0"/>
              <a:t> </a:t>
            </a:r>
            <a:r>
              <a:rPr lang="en-US" dirty="0" err="1"/>
              <a:t>tij</a:t>
            </a:r>
            <a:r>
              <a:rPr lang="en-US" dirty="0"/>
              <a:t>. </a:t>
            </a:r>
          </a:p>
          <a:p>
            <a:pPr algn="just">
              <a:buNone/>
            </a:pPr>
            <a:r>
              <a:rPr lang="en-US" b="1" i="1" dirty="0"/>
              <a:t>3- </a:t>
            </a:r>
            <a:r>
              <a:rPr lang="en-US" b="1" i="1" dirty="0" err="1"/>
              <a:t>Garanton</a:t>
            </a:r>
            <a:r>
              <a:rPr lang="en-US" b="1" i="1" dirty="0"/>
              <a:t> </a:t>
            </a:r>
            <a:r>
              <a:rPr lang="en-US" b="1" i="1" dirty="0" err="1"/>
              <a:t>parimin</a:t>
            </a:r>
            <a:r>
              <a:rPr lang="en-US" b="1" i="1" dirty="0"/>
              <a:t> e </a:t>
            </a:r>
            <a:r>
              <a:rPr lang="en-US" b="1" i="1" dirty="0" err="1"/>
              <a:t>humanizmit</a:t>
            </a:r>
            <a:r>
              <a:rPr lang="en-US" b="1" i="1" dirty="0"/>
              <a:t> </a:t>
            </a:r>
            <a:r>
              <a:rPr lang="en-US" b="1" i="1" dirty="0" err="1" smtClean="0"/>
              <a:t>në</a:t>
            </a:r>
            <a:r>
              <a:rPr lang="en-US" b="1" i="1" dirty="0" smtClean="0"/>
              <a:t> </a:t>
            </a:r>
            <a:r>
              <a:rPr lang="en-US" b="1" i="1" dirty="0" err="1" smtClean="0"/>
              <a:t>procesin</a:t>
            </a:r>
            <a:r>
              <a:rPr lang="en-US" b="1" i="1" dirty="0" smtClean="0"/>
              <a:t> </a:t>
            </a:r>
            <a:r>
              <a:rPr lang="en-US" b="1" i="1" dirty="0"/>
              <a:t>penal </a:t>
            </a:r>
            <a:r>
              <a:rPr lang="en-US" dirty="0" err="1" smtClean="0"/>
              <a:t>në</a:t>
            </a:r>
            <a:r>
              <a:rPr lang="en-US" dirty="0" smtClean="0"/>
              <a:t> </a:t>
            </a:r>
            <a:r>
              <a:rPr lang="en-US" dirty="0" err="1" smtClean="0"/>
              <a:t>një</a:t>
            </a:r>
            <a:r>
              <a:rPr lang="en-US" dirty="0" smtClean="0"/>
              <a:t> </a:t>
            </a:r>
            <a:r>
              <a:rPr lang="en-US" dirty="0" err="1"/>
              <a:t>nivel</a:t>
            </a:r>
            <a:r>
              <a:rPr lang="en-US" dirty="0"/>
              <a:t> </a:t>
            </a:r>
            <a:r>
              <a:rPr lang="en-US" dirty="0" err="1" smtClean="0"/>
              <a:t>të</a:t>
            </a:r>
            <a:r>
              <a:rPr lang="en-US" dirty="0" smtClean="0"/>
              <a:t> </a:t>
            </a:r>
            <a:r>
              <a:rPr lang="en-US" dirty="0" err="1" smtClean="0"/>
              <a:t>konsiderueshëm</a:t>
            </a:r>
            <a:r>
              <a:rPr lang="en-US" dirty="0" smtClean="0"/>
              <a:t> </a:t>
            </a:r>
            <a:r>
              <a:rPr lang="en-US" dirty="0" err="1" smtClean="0"/>
              <a:t>të</a:t>
            </a:r>
            <a:r>
              <a:rPr lang="en-US" dirty="0" smtClean="0"/>
              <a:t> </a:t>
            </a:r>
            <a:r>
              <a:rPr lang="en-US" dirty="0" err="1" smtClean="0"/>
              <a:t>lartë</a:t>
            </a:r>
            <a:r>
              <a:rPr lang="en-US" dirty="0" smtClean="0"/>
              <a:t>, </a:t>
            </a:r>
            <a:r>
              <a:rPr lang="en-US" dirty="0" err="1" smtClean="0"/>
              <a:t>për</a:t>
            </a:r>
            <a:r>
              <a:rPr lang="en-US" dirty="0" smtClean="0"/>
              <a:t> </a:t>
            </a:r>
            <a:r>
              <a:rPr lang="en-US" dirty="0" err="1"/>
              <a:t>shkak</a:t>
            </a:r>
            <a:r>
              <a:rPr lang="en-US" dirty="0"/>
              <a:t> </a:t>
            </a:r>
            <a:r>
              <a:rPr lang="en-US" dirty="0" err="1" smtClean="0"/>
              <a:t>të</a:t>
            </a:r>
            <a:r>
              <a:rPr lang="en-US" dirty="0" smtClean="0"/>
              <a:t> </a:t>
            </a:r>
            <a:r>
              <a:rPr lang="en-US" dirty="0" err="1" smtClean="0"/>
              <a:t>parashikimit</a:t>
            </a:r>
            <a:r>
              <a:rPr lang="en-US" dirty="0" smtClean="0"/>
              <a:t> </a:t>
            </a:r>
            <a:r>
              <a:rPr lang="en-US" dirty="0" err="1"/>
              <a:t>ligjor</a:t>
            </a:r>
            <a:r>
              <a:rPr lang="en-US" dirty="0"/>
              <a:t> </a:t>
            </a:r>
            <a:r>
              <a:rPr lang="en-US" dirty="0" err="1" smtClean="0"/>
              <a:t>për</a:t>
            </a:r>
            <a:r>
              <a:rPr lang="en-US" dirty="0" smtClean="0"/>
              <a:t> </a:t>
            </a:r>
            <a:r>
              <a:rPr lang="sq-AL" dirty="0"/>
              <a:t>një trajtim më të</a:t>
            </a:r>
            <a:r>
              <a:rPr lang="en-US" dirty="0"/>
              <a:t> f</a:t>
            </a:r>
            <a:r>
              <a:rPr lang="sq-AL" dirty="0"/>
              <a:t>avorshëm, </a:t>
            </a:r>
            <a:r>
              <a:rPr lang="en-US" dirty="0" err="1" smtClean="0"/>
              <a:t>të</a:t>
            </a:r>
            <a:r>
              <a:rPr lang="en-US" dirty="0" smtClean="0"/>
              <a:t> </a:t>
            </a:r>
            <a:r>
              <a:rPr lang="en-US" dirty="0" err="1" smtClean="0"/>
              <a:t>të</a:t>
            </a:r>
            <a:r>
              <a:rPr lang="en-US" dirty="0" smtClean="0"/>
              <a:t> </a:t>
            </a:r>
            <a:r>
              <a:rPr lang="en-US" dirty="0" err="1"/>
              <a:t>akuzuarit</a:t>
            </a:r>
            <a:r>
              <a:rPr lang="en-US" dirty="0"/>
              <a:t>, </a:t>
            </a:r>
            <a:r>
              <a:rPr lang="en-US" dirty="0" err="1"/>
              <a:t>siguron</a:t>
            </a:r>
            <a:r>
              <a:rPr lang="en-US" dirty="0"/>
              <a:t> </a:t>
            </a:r>
            <a:r>
              <a:rPr lang="en-US" dirty="0" err="1" smtClean="0"/>
              <a:t>një</a:t>
            </a:r>
            <a:r>
              <a:rPr lang="en-US" dirty="0" smtClean="0"/>
              <a:t> </a:t>
            </a:r>
            <a:r>
              <a:rPr lang="en-US" dirty="0" err="1"/>
              <a:t>balancim</a:t>
            </a:r>
            <a:r>
              <a:rPr lang="en-US" dirty="0"/>
              <a:t> midis </a:t>
            </a:r>
            <a:r>
              <a:rPr lang="en-US" dirty="0" err="1"/>
              <a:t>mbrojtjes</a:t>
            </a:r>
            <a:r>
              <a:rPr lang="en-US" dirty="0"/>
              <a:t> </a:t>
            </a:r>
            <a:r>
              <a:rPr lang="en-US" dirty="0" err="1" smtClean="0"/>
              <a:t>së</a:t>
            </a:r>
            <a:r>
              <a:rPr lang="en-US" dirty="0" smtClean="0"/>
              <a:t> </a:t>
            </a:r>
            <a:r>
              <a:rPr lang="en-US" dirty="0" err="1"/>
              <a:t>interesit</a:t>
            </a:r>
            <a:r>
              <a:rPr lang="en-US" dirty="0"/>
              <a:t> </a:t>
            </a:r>
            <a:r>
              <a:rPr lang="en-US" dirty="0" err="1"/>
              <a:t>publik</a:t>
            </a:r>
            <a:r>
              <a:rPr lang="en-US" dirty="0"/>
              <a:t> </a:t>
            </a:r>
            <a:r>
              <a:rPr lang="en-US" dirty="0" err="1"/>
              <a:t>dhe</a:t>
            </a:r>
            <a:r>
              <a:rPr lang="en-US" dirty="0"/>
              <a:t> </a:t>
            </a:r>
            <a:r>
              <a:rPr lang="en-US" dirty="0" err="1"/>
              <a:t>garancive</a:t>
            </a:r>
            <a:r>
              <a:rPr lang="en-US" dirty="0"/>
              <a:t> </a:t>
            </a:r>
            <a:r>
              <a:rPr lang="en-US" dirty="0" err="1" smtClean="0"/>
              <a:t>të</a:t>
            </a:r>
            <a:r>
              <a:rPr lang="en-US" dirty="0" smtClean="0"/>
              <a:t> </a:t>
            </a:r>
            <a:r>
              <a:rPr lang="en-US" dirty="0" err="1"/>
              <a:t>ofruara</a:t>
            </a:r>
            <a:r>
              <a:rPr lang="en-US" dirty="0"/>
              <a:t> </a:t>
            </a:r>
            <a:r>
              <a:rPr lang="en-US" dirty="0" err="1" smtClean="0"/>
              <a:t>të</a:t>
            </a:r>
            <a:r>
              <a:rPr lang="en-US" dirty="0" smtClean="0"/>
              <a:t> </a:t>
            </a:r>
            <a:r>
              <a:rPr lang="en-US" dirty="0" err="1"/>
              <a:t>akuzuarit</a:t>
            </a:r>
            <a:r>
              <a:rPr lang="sq-AL" dirty="0"/>
              <a:t>.</a:t>
            </a:r>
          </a:p>
          <a:p>
            <a:endParaRPr lang="sq-A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8229600" cy="5334000"/>
          </a:xfrm>
        </p:spPr>
        <p:txBody>
          <a:bodyPr>
            <a:normAutofit fontScale="85000" lnSpcReduction="10000"/>
          </a:bodyPr>
          <a:lstStyle/>
          <a:p>
            <a:pPr algn="just">
              <a:buNone/>
            </a:pPr>
            <a:r>
              <a:rPr lang="en-US" dirty="0"/>
              <a:t>    </a:t>
            </a:r>
            <a:r>
              <a:rPr lang="en-US" dirty="0" err="1" smtClean="0"/>
              <a:t>Rëndësia</a:t>
            </a:r>
            <a:r>
              <a:rPr lang="en-US" dirty="0" smtClean="0"/>
              <a:t> </a:t>
            </a:r>
            <a:r>
              <a:rPr lang="en-US" dirty="0" err="1"/>
              <a:t>dhe</a:t>
            </a:r>
            <a:r>
              <a:rPr lang="en-US" dirty="0"/>
              <a:t> </a:t>
            </a:r>
            <a:r>
              <a:rPr lang="en-US" dirty="0" err="1" smtClean="0"/>
              <a:t>pritshmëritë</a:t>
            </a:r>
            <a:r>
              <a:rPr lang="en-US" dirty="0" smtClean="0"/>
              <a:t> </a:t>
            </a:r>
            <a:r>
              <a:rPr lang="en-US" dirty="0" err="1" smtClean="0"/>
              <a:t>në</a:t>
            </a:r>
            <a:r>
              <a:rPr lang="en-US" dirty="0" smtClean="0"/>
              <a:t> </a:t>
            </a:r>
            <a:r>
              <a:rPr lang="en-US" dirty="0" err="1"/>
              <a:t>implementimin</a:t>
            </a:r>
            <a:r>
              <a:rPr lang="en-US" dirty="0"/>
              <a:t> e </a:t>
            </a:r>
            <a:r>
              <a:rPr lang="en-US" dirty="0" err="1" smtClean="0"/>
              <a:t>këtij</a:t>
            </a:r>
            <a:r>
              <a:rPr lang="en-US" dirty="0" smtClean="0"/>
              <a:t> </a:t>
            </a:r>
            <a:r>
              <a:rPr lang="en-US" dirty="0" err="1"/>
              <a:t>Instituti</a:t>
            </a:r>
            <a:r>
              <a:rPr lang="en-US" dirty="0"/>
              <a:t> </a:t>
            </a:r>
            <a:r>
              <a:rPr lang="en-US" dirty="0" err="1" smtClean="0"/>
              <a:t>në</a:t>
            </a:r>
            <a:r>
              <a:rPr lang="en-US" dirty="0" smtClean="0"/>
              <a:t> </a:t>
            </a:r>
            <a:r>
              <a:rPr lang="en-US" dirty="0" err="1"/>
              <a:t>K.Pr.Penale</a:t>
            </a:r>
            <a:r>
              <a:rPr lang="en-US" dirty="0"/>
              <a:t> </a:t>
            </a:r>
            <a:r>
              <a:rPr lang="en-US" dirty="0" err="1"/>
              <a:t>evidentohen</a:t>
            </a:r>
            <a:r>
              <a:rPr lang="en-US" dirty="0"/>
              <a:t> </a:t>
            </a:r>
            <a:r>
              <a:rPr lang="sq-AL" dirty="0"/>
              <a:t>qartë</a:t>
            </a:r>
            <a:r>
              <a:rPr lang="en-US" dirty="0" err="1"/>
              <a:t>sisht</a:t>
            </a:r>
            <a:r>
              <a:rPr lang="sq-AL" dirty="0"/>
              <a:t> edhe </a:t>
            </a:r>
            <a:r>
              <a:rPr lang="sq-AL" dirty="0" smtClean="0"/>
              <a:t>n</a:t>
            </a:r>
            <a:r>
              <a:rPr lang="en-US" dirty="0" smtClean="0"/>
              <a:t>ë </a:t>
            </a:r>
            <a:r>
              <a:rPr lang="en-US" dirty="0" err="1" smtClean="0"/>
              <a:t>përmbajtjen</a:t>
            </a:r>
            <a:r>
              <a:rPr lang="en-US" dirty="0" smtClean="0"/>
              <a:t> </a:t>
            </a:r>
            <a:r>
              <a:rPr lang="en-US" dirty="0"/>
              <a:t>e</a:t>
            </a:r>
            <a:r>
              <a:rPr lang="sq-AL" dirty="0"/>
              <a:t> relacioni</a:t>
            </a:r>
            <a:r>
              <a:rPr lang="en-US" dirty="0"/>
              <a:t>t</a:t>
            </a:r>
            <a:r>
              <a:rPr lang="sq-AL" dirty="0"/>
              <a:t> shoqërues </a:t>
            </a:r>
            <a:r>
              <a:rPr lang="en-US" dirty="0" err="1" smtClean="0"/>
              <a:t>të</a:t>
            </a:r>
            <a:r>
              <a:rPr lang="sq-AL" dirty="0" smtClean="0"/>
              <a:t> </a:t>
            </a:r>
            <a:r>
              <a:rPr lang="en-US" dirty="0"/>
              <a:t>P</a:t>
            </a:r>
            <a:r>
              <a:rPr lang="sq-AL" dirty="0"/>
              <a:t>rojektligjit </a:t>
            </a:r>
            <a:r>
              <a:rPr lang="en-US" dirty="0" err="1" smtClean="0"/>
              <a:t>shoqërues</a:t>
            </a:r>
            <a:r>
              <a:rPr lang="en-US" dirty="0" smtClean="0"/>
              <a:t> </a:t>
            </a:r>
            <a:r>
              <a:rPr lang="en-US" dirty="0" err="1" smtClean="0"/>
              <a:t>të</a:t>
            </a:r>
            <a:r>
              <a:rPr lang="en-US" dirty="0" smtClean="0"/>
              <a:t> </a:t>
            </a:r>
            <a:r>
              <a:rPr lang="en-US" dirty="0" err="1" smtClean="0"/>
              <a:t>Ligjit</a:t>
            </a:r>
            <a:r>
              <a:rPr lang="en-US" dirty="0" smtClean="0"/>
              <a:t> </a:t>
            </a:r>
            <a:r>
              <a:rPr lang="en-US" dirty="0"/>
              <a:t>N</a:t>
            </a:r>
            <a:r>
              <a:rPr lang="sq-AL" dirty="0"/>
              <a:t>r. 35/2017 “</a:t>
            </a:r>
            <a:r>
              <a:rPr lang="sq-AL" i="1" dirty="0"/>
              <a:t>Për disa shtesa dhe ndryshime në Kodin e Procedurës Penale</a:t>
            </a:r>
            <a:r>
              <a:rPr lang="sq-AL" dirty="0"/>
              <a:t>”</a:t>
            </a:r>
            <a:r>
              <a:rPr lang="en-US" dirty="0"/>
              <a:t>, </a:t>
            </a:r>
            <a:r>
              <a:rPr lang="en-US" dirty="0" err="1"/>
              <a:t>nga</a:t>
            </a:r>
            <a:r>
              <a:rPr lang="en-US" dirty="0"/>
              <a:t> </a:t>
            </a:r>
            <a:r>
              <a:rPr lang="en-US" dirty="0" err="1"/>
              <a:t>icili</a:t>
            </a:r>
            <a:r>
              <a:rPr lang="en-US" dirty="0"/>
              <a:t> </a:t>
            </a:r>
            <a:r>
              <a:rPr lang="en-US" dirty="0" err="1" smtClean="0"/>
              <a:t>veçojme</a:t>
            </a:r>
            <a:r>
              <a:rPr lang="en-US" dirty="0"/>
              <a:t>:</a:t>
            </a:r>
            <a:r>
              <a:rPr lang="sq-AL" dirty="0"/>
              <a:t> </a:t>
            </a:r>
            <a:r>
              <a:rPr lang="sq-AL" i="1" dirty="0"/>
              <a:t>“Ky institut, ashtu si edhe urdhri penal, është paraqitur në projektin e ministrisë duke synuar që nga njëra anë palët e gjejnë atë në interesin e tyre dhe shpenzimet në gjyqësor ulen, nga ana tjetër prokurori ka më shumë kohë për hetimin dhe ndjekjen penale të krimeve dhe autorëve të tjerë dhe së fundi, i pandehuri konstaton se ai është në një pozitë më të mirë, duke marrë një dënim më të butë në lidhje me dënimin që do të arrihet pas gjykimit</a:t>
            </a:r>
            <a:r>
              <a:rPr lang="en-US" i="1" dirty="0"/>
              <a:t>…”</a:t>
            </a:r>
            <a:endParaRPr lang="sq-AL" dirty="0"/>
          </a:p>
          <a:p>
            <a:endParaRPr lang="sq-A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600200"/>
          </a:xfrm>
        </p:spPr>
        <p:txBody>
          <a:bodyPr>
            <a:normAutofit fontScale="90000"/>
          </a:bodyPr>
          <a:lstStyle/>
          <a:p>
            <a:r>
              <a:rPr lang="en-US" sz="4000" dirty="0"/>
              <a:t/>
            </a:r>
            <a:br>
              <a:rPr lang="en-US" sz="4000" dirty="0"/>
            </a:br>
            <a:r>
              <a:rPr lang="en-US" sz="4000" b="1" dirty="0"/>
              <a:t>K</a:t>
            </a:r>
            <a:r>
              <a:rPr lang="sq-AL" sz="4000" b="1" dirty="0"/>
              <a:t>ritere</a:t>
            </a:r>
            <a:r>
              <a:rPr lang="en-US" sz="4000" b="1" dirty="0"/>
              <a:t>t</a:t>
            </a:r>
            <a:r>
              <a:rPr lang="sq-AL" sz="4000" b="1" dirty="0"/>
              <a:t> </a:t>
            </a:r>
            <a:r>
              <a:rPr lang="en-US" sz="4000" b="1" dirty="0" err="1"/>
              <a:t>ligjore</a:t>
            </a:r>
            <a:r>
              <a:rPr lang="en-US" sz="4000" b="1" dirty="0"/>
              <a:t> </a:t>
            </a:r>
            <a:r>
              <a:rPr lang="en-US" sz="4000" b="1" dirty="0" err="1" smtClean="0"/>
              <a:t>për</a:t>
            </a:r>
            <a:r>
              <a:rPr lang="en-US" sz="4000" b="1" dirty="0" smtClean="0"/>
              <a:t> </a:t>
            </a:r>
            <a:r>
              <a:rPr lang="en-US" sz="4000" b="1" dirty="0" err="1" smtClean="0"/>
              <a:t>aplikimin</a:t>
            </a:r>
            <a:r>
              <a:rPr lang="en-US" sz="4000" b="1" dirty="0" smtClean="0"/>
              <a:t> e </a:t>
            </a:r>
            <a:r>
              <a:rPr lang="en-US" sz="4000" b="1" dirty="0" err="1" smtClean="0"/>
              <a:t>Institutit</a:t>
            </a:r>
            <a:r>
              <a:rPr lang="en-US" sz="4000" b="1" dirty="0" smtClean="0"/>
              <a:t> </a:t>
            </a:r>
            <a:r>
              <a:rPr lang="en-US" sz="4000" b="1" dirty="0" err="1" smtClean="0"/>
              <a:t>të</a:t>
            </a:r>
            <a:r>
              <a:rPr lang="sq-AL" sz="4000" b="1" dirty="0" smtClean="0"/>
              <a:t> </a:t>
            </a:r>
            <a:r>
              <a:rPr lang="en-US" sz="4000" b="1" dirty="0" err="1" smtClean="0"/>
              <a:t>Marrëveshjes</a:t>
            </a:r>
            <a:r>
              <a:rPr lang="sq-AL" b="1" dirty="0"/>
              <a:t/>
            </a:r>
            <a:br>
              <a:rPr lang="sq-AL" b="1" dirty="0"/>
            </a:br>
            <a:endParaRPr lang="sq-AL" b="1" dirty="0"/>
          </a:p>
        </p:txBody>
      </p:sp>
      <p:sp>
        <p:nvSpPr>
          <p:cNvPr id="3" name="Content Placeholder 2"/>
          <p:cNvSpPr>
            <a:spLocks noGrp="1"/>
          </p:cNvSpPr>
          <p:nvPr>
            <p:ph idx="1"/>
          </p:nvPr>
        </p:nvSpPr>
        <p:spPr>
          <a:xfrm>
            <a:off x="457200" y="2057400"/>
            <a:ext cx="8229600" cy="4068763"/>
          </a:xfrm>
        </p:spPr>
        <p:txBody>
          <a:bodyPr>
            <a:normAutofit fontScale="70000" lnSpcReduction="20000"/>
          </a:bodyPr>
          <a:lstStyle/>
          <a:p>
            <a:pPr algn="just"/>
            <a:r>
              <a:rPr lang="en-US" dirty="0" err="1" smtClean="0"/>
              <a:t>Bazueshmëria</a:t>
            </a:r>
            <a:r>
              <a:rPr lang="en-US" dirty="0" smtClean="0"/>
              <a:t> </a:t>
            </a:r>
            <a:r>
              <a:rPr lang="en-US" dirty="0" err="1"/>
              <a:t>ligjore</a:t>
            </a:r>
            <a:r>
              <a:rPr lang="en-US" dirty="0"/>
              <a:t> </a:t>
            </a:r>
            <a:r>
              <a:rPr lang="en-US" dirty="0" err="1" smtClean="0"/>
              <a:t>në</a:t>
            </a:r>
            <a:r>
              <a:rPr lang="sq-AL" dirty="0" smtClean="0"/>
              <a:t> </a:t>
            </a:r>
            <a:r>
              <a:rPr lang="sq-AL" dirty="0"/>
              <a:t>nenet 406/d-406/</a:t>
            </a:r>
            <a:r>
              <a:rPr lang="it-IT" dirty="0"/>
              <a:t>f </a:t>
            </a:r>
            <a:r>
              <a:rPr lang="it-IT" dirty="0" smtClean="0"/>
              <a:t>të </a:t>
            </a:r>
            <a:r>
              <a:rPr lang="it-IT" dirty="0"/>
              <a:t>K.Pr.Penale.</a:t>
            </a:r>
          </a:p>
          <a:p>
            <a:pPr lvl="1" algn="just">
              <a:buNone/>
            </a:pPr>
            <a:r>
              <a:rPr lang="sq-AL" b="1" dirty="0"/>
              <a:t>Përmbajtja e marrëveshjes</a:t>
            </a:r>
            <a:r>
              <a:rPr lang="en-US" b="1" dirty="0"/>
              <a:t> </a:t>
            </a:r>
            <a:r>
              <a:rPr lang="en-US" dirty="0"/>
              <a:t>(</a:t>
            </a:r>
            <a:r>
              <a:rPr lang="sq-AL" dirty="0"/>
              <a:t>Neni 406/d i K.Pr.Penale, parashikon se: “</a:t>
            </a:r>
            <a:r>
              <a:rPr lang="sq-AL" dirty="0" smtClean="0"/>
              <a:t>Marrëveshja</a:t>
            </a:r>
            <a:r>
              <a:rPr lang="en-US" dirty="0" smtClean="0"/>
              <a:t> </a:t>
            </a:r>
            <a:r>
              <a:rPr lang="en-US" dirty="0" err="1" smtClean="0"/>
              <a:t>bëhet</a:t>
            </a:r>
            <a:r>
              <a:rPr lang="en-US" dirty="0" smtClean="0"/>
              <a:t> </a:t>
            </a:r>
            <a:r>
              <a:rPr lang="en-US" dirty="0"/>
              <a:t>me </a:t>
            </a:r>
            <a:r>
              <a:rPr lang="en-US" dirty="0" err="1"/>
              <a:t>shkrim</a:t>
            </a:r>
            <a:r>
              <a:rPr lang="en-US" dirty="0"/>
              <a:t> </a:t>
            </a:r>
            <a:r>
              <a:rPr lang="en-US" dirty="0" err="1"/>
              <a:t>dhe</a:t>
            </a:r>
            <a:r>
              <a:rPr lang="sq-AL" dirty="0"/>
              <a:t> përmban me pasojë pavlefshmërie:</a:t>
            </a:r>
            <a:endParaRPr lang="sq-AL" sz="2800" dirty="0"/>
          </a:p>
          <a:p>
            <a:pPr lvl="0" algn="just">
              <a:buNone/>
            </a:pPr>
            <a:r>
              <a:rPr lang="en-US" dirty="0"/>
              <a:t>a) </a:t>
            </a:r>
            <a:r>
              <a:rPr lang="sq-AL" dirty="0"/>
              <a:t>përshkrimin e qartë të faktit penal, për të cilin akuzohet i pandehuri dhe cilësimin e tij juridik;</a:t>
            </a:r>
            <a:endParaRPr lang="sq-AL" sz="2800" dirty="0"/>
          </a:p>
          <a:p>
            <a:pPr lvl="0" algn="just">
              <a:buNone/>
            </a:pPr>
            <a:r>
              <a:rPr lang="en-US" dirty="0"/>
              <a:t>b) </a:t>
            </a:r>
            <a:r>
              <a:rPr lang="sq-AL" dirty="0"/>
              <a:t>deklarimin e pohimit të fajësisë nga ana e të pandehurit;</a:t>
            </a:r>
            <a:endParaRPr lang="sq-AL" sz="2800" dirty="0"/>
          </a:p>
          <a:p>
            <a:pPr lvl="0" algn="just">
              <a:buNone/>
            </a:pPr>
            <a:r>
              <a:rPr lang="en-US" dirty="0"/>
              <a:t>c) </a:t>
            </a:r>
            <a:r>
              <a:rPr lang="sq-AL" dirty="0"/>
              <a:t>llojin dhe masën e dënimit penal kryesor, dënimit plotësues, si dhe mënyrën e ekzekutimit të tyre, për të cilat palët kanë rënë dakord;</a:t>
            </a:r>
            <a:endParaRPr lang="sq-AL" sz="2800" dirty="0"/>
          </a:p>
          <a:p>
            <a:pPr algn="just">
              <a:buNone/>
            </a:pPr>
            <a:r>
              <a:rPr lang="sq-AL" dirty="0" smtClean="0"/>
              <a:t>ç)</a:t>
            </a:r>
            <a:r>
              <a:rPr lang="en-US" dirty="0" smtClean="0"/>
              <a:t> </a:t>
            </a:r>
            <a:r>
              <a:rPr lang="sq-AL" dirty="0" smtClean="0"/>
              <a:t>disponimet </a:t>
            </a:r>
            <a:r>
              <a:rPr lang="sq-AL" dirty="0"/>
              <a:t>për provat materiale dhe sendet që i përkasin veprës penale, si dhe për konfiskimin e mjeteve e produkteve të veprës penale, sipas nenit 36 të Kodit Penal</a:t>
            </a:r>
            <a:r>
              <a:rPr lang="en-US" dirty="0"/>
              <a:t>,</a:t>
            </a:r>
            <a:endParaRPr lang="sq-A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
            <a:ext cx="8229600" cy="5791200"/>
          </a:xfrm>
        </p:spPr>
        <p:txBody>
          <a:bodyPr/>
          <a:lstStyle/>
          <a:p>
            <a:pPr lvl="0" algn="just">
              <a:buNone/>
            </a:pPr>
            <a:r>
              <a:rPr lang="en-US" dirty="0" smtClean="0">
                <a:solidFill>
                  <a:srgbClr val="002060"/>
                </a:solidFill>
              </a:rPr>
              <a:t>    d) 	</a:t>
            </a:r>
            <a:r>
              <a:rPr lang="sq-AL" dirty="0" smtClean="0">
                <a:solidFill>
                  <a:srgbClr val="002060"/>
                </a:solidFill>
              </a:rPr>
              <a:t>në </a:t>
            </a:r>
            <a:r>
              <a:rPr lang="sq-AL" dirty="0">
                <a:solidFill>
                  <a:srgbClr val="002060"/>
                </a:solidFill>
              </a:rPr>
              <a:t>rastin kur është legjitimuar paditësi </a:t>
            </a:r>
            <a:r>
              <a:rPr lang="en-US" dirty="0" smtClean="0">
                <a:solidFill>
                  <a:srgbClr val="002060"/>
                </a:solidFill>
              </a:rPr>
              <a:t>	</a:t>
            </a:r>
            <a:r>
              <a:rPr lang="sq-AL" dirty="0" smtClean="0">
                <a:solidFill>
                  <a:srgbClr val="002060"/>
                </a:solidFill>
              </a:rPr>
              <a:t>civil</a:t>
            </a:r>
            <a:r>
              <a:rPr lang="sq-AL" dirty="0">
                <a:solidFill>
                  <a:srgbClr val="002060"/>
                </a:solidFill>
              </a:rPr>
              <a:t>, pëlqimin e tij me shkrim për masën e</a:t>
            </a:r>
            <a:r>
              <a:rPr lang="en-US" dirty="0">
                <a:solidFill>
                  <a:srgbClr val="002060"/>
                </a:solidFill>
              </a:rPr>
              <a:t> </a:t>
            </a:r>
            <a:r>
              <a:rPr lang="en-US" dirty="0" smtClean="0">
                <a:solidFill>
                  <a:srgbClr val="002060"/>
                </a:solidFill>
              </a:rPr>
              <a:t>	</a:t>
            </a:r>
            <a:r>
              <a:rPr lang="sq-AL" dirty="0" smtClean="0">
                <a:solidFill>
                  <a:srgbClr val="002060"/>
                </a:solidFill>
              </a:rPr>
              <a:t>shpërblimit </a:t>
            </a:r>
            <a:r>
              <a:rPr lang="sq-AL" dirty="0">
                <a:solidFill>
                  <a:srgbClr val="002060"/>
                </a:solidFill>
              </a:rPr>
              <a:t>të dëmit nga i pandehuri;</a:t>
            </a:r>
          </a:p>
          <a:p>
            <a:pPr algn="just">
              <a:buNone/>
            </a:pPr>
            <a:r>
              <a:rPr lang="en-US" dirty="0" smtClean="0">
                <a:solidFill>
                  <a:srgbClr val="002060"/>
                </a:solidFill>
              </a:rPr>
              <a:t>  </a:t>
            </a:r>
            <a:r>
              <a:rPr lang="sq-AL" dirty="0" smtClean="0">
                <a:solidFill>
                  <a:srgbClr val="002060"/>
                </a:solidFill>
              </a:rPr>
              <a:t>dh</a:t>
            </a:r>
            <a:r>
              <a:rPr lang="sq-AL" dirty="0">
                <a:solidFill>
                  <a:srgbClr val="002060"/>
                </a:solidFill>
              </a:rPr>
              <a:t>) </a:t>
            </a:r>
            <a:r>
              <a:rPr lang="en-US" dirty="0" smtClean="0">
                <a:solidFill>
                  <a:srgbClr val="002060"/>
                </a:solidFill>
              </a:rPr>
              <a:t>	</a:t>
            </a:r>
            <a:r>
              <a:rPr lang="sq-AL" dirty="0" smtClean="0">
                <a:solidFill>
                  <a:srgbClr val="002060"/>
                </a:solidFill>
              </a:rPr>
              <a:t>shumën </a:t>
            </a:r>
            <a:r>
              <a:rPr lang="sq-AL" dirty="0">
                <a:solidFill>
                  <a:srgbClr val="002060"/>
                </a:solidFill>
              </a:rPr>
              <a:t>e shpenzimeve procedurale; </a:t>
            </a:r>
          </a:p>
          <a:p>
            <a:pPr algn="just">
              <a:buNone/>
            </a:pPr>
            <a:r>
              <a:rPr lang="en-US" dirty="0" smtClean="0">
                <a:solidFill>
                  <a:srgbClr val="002060"/>
                </a:solidFill>
              </a:rPr>
              <a:t>   </a:t>
            </a:r>
            <a:r>
              <a:rPr lang="sq-AL" dirty="0" smtClean="0">
                <a:solidFill>
                  <a:srgbClr val="002060"/>
                </a:solidFill>
              </a:rPr>
              <a:t>e)</a:t>
            </a:r>
            <a:r>
              <a:rPr lang="en-US" dirty="0" smtClean="0">
                <a:solidFill>
                  <a:srgbClr val="002060"/>
                </a:solidFill>
              </a:rPr>
              <a:t>   	</a:t>
            </a:r>
            <a:r>
              <a:rPr lang="sq-AL" dirty="0" smtClean="0">
                <a:solidFill>
                  <a:srgbClr val="002060"/>
                </a:solidFill>
              </a:rPr>
              <a:t>nënshkrimet </a:t>
            </a:r>
            <a:r>
              <a:rPr lang="sq-AL" dirty="0">
                <a:solidFill>
                  <a:srgbClr val="002060"/>
                </a:solidFill>
              </a:rPr>
              <a:t>e palëve dhe të mbrojtësit.</a:t>
            </a:r>
          </a:p>
          <a:p>
            <a:pPr algn="just"/>
            <a:r>
              <a:rPr lang="sq-AL" dirty="0">
                <a:solidFill>
                  <a:srgbClr val="002060"/>
                </a:solidFill>
              </a:rPr>
              <a:t>Përveç formës me shkrim marrëveshja duhet të përmbajë, përshkrimin e qartë të faktit penal, për të cilin akuzohet i pandehuri dhe cilësimin e tij juridik.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S</a:t>
            </a:r>
            <a:r>
              <a:rPr lang="sq-AL" sz="3600" b="1" dirty="0"/>
              <a:t>pecifika</a:t>
            </a:r>
            <a:r>
              <a:rPr lang="en-US" sz="3600" b="1" dirty="0"/>
              <a:t>t</a:t>
            </a:r>
            <a:r>
              <a:rPr lang="sq-AL" sz="3600" b="1" dirty="0"/>
              <a:t> </a:t>
            </a:r>
            <a:r>
              <a:rPr lang="en-US" sz="3600" b="1" dirty="0" err="1"/>
              <a:t>dalluese</a:t>
            </a:r>
            <a:r>
              <a:rPr lang="en-US" sz="3600" b="1" dirty="0"/>
              <a:t> </a:t>
            </a:r>
            <a:r>
              <a:rPr lang="en-US" sz="3600" b="1" dirty="0" err="1" smtClean="0"/>
              <a:t>të</a:t>
            </a:r>
            <a:r>
              <a:rPr lang="en-US" sz="3600" b="1" dirty="0" smtClean="0"/>
              <a:t> </a:t>
            </a:r>
            <a:r>
              <a:rPr lang="en-US" sz="3600" b="1" dirty="0" err="1" smtClean="0"/>
              <a:t>Institutit</a:t>
            </a:r>
            <a:r>
              <a:rPr lang="en-US" sz="3600" b="1" dirty="0" smtClean="0"/>
              <a:t> </a:t>
            </a:r>
            <a:r>
              <a:rPr lang="en-US" sz="3600" b="1" dirty="0" err="1" smtClean="0"/>
              <a:t>të</a:t>
            </a:r>
            <a:r>
              <a:rPr lang="sq-AL" sz="3600" b="1" dirty="0" smtClean="0"/>
              <a:t> </a:t>
            </a:r>
            <a:r>
              <a:rPr lang="en-US" sz="3600" b="1" dirty="0" err="1" smtClean="0"/>
              <a:t>Marrëveshjes</a:t>
            </a:r>
            <a:endParaRPr lang="sq-AL" sz="3600" b="1" dirty="0"/>
          </a:p>
        </p:txBody>
      </p:sp>
      <p:sp>
        <p:nvSpPr>
          <p:cNvPr id="3" name="Content Placeholder 2"/>
          <p:cNvSpPr>
            <a:spLocks noGrp="1"/>
          </p:cNvSpPr>
          <p:nvPr>
            <p:ph idx="1"/>
          </p:nvPr>
        </p:nvSpPr>
        <p:spPr/>
        <p:txBody>
          <a:bodyPr>
            <a:normAutofit fontScale="85000" lnSpcReduction="20000"/>
          </a:bodyPr>
          <a:lstStyle/>
          <a:p>
            <a:pPr algn="just"/>
            <a:r>
              <a:rPr lang="sq-AL" dirty="0"/>
              <a:t>Gjykimi me marrëveshje </a:t>
            </a:r>
            <a:r>
              <a:rPr lang="en-US" dirty="0" err="1"/>
              <a:t>bazohet</a:t>
            </a:r>
            <a:r>
              <a:rPr lang="en-US" dirty="0"/>
              <a:t> </a:t>
            </a:r>
            <a:r>
              <a:rPr lang="en-US" dirty="0" err="1" smtClean="0"/>
              <a:t>në</a:t>
            </a:r>
            <a:r>
              <a:rPr lang="en-US" dirty="0" smtClean="0"/>
              <a:t> </a:t>
            </a:r>
            <a:r>
              <a:rPr lang="en-US" dirty="0" err="1"/>
              <a:t>parimin</a:t>
            </a:r>
            <a:r>
              <a:rPr lang="en-US" dirty="0"/>
              <a:t> e </a:t>
            </a:r>
            <a:r>
              <a:rPr lang="en-US" dirty="0" err="1"/>
              <a:t>vullnetit</a:t>
            </a:r>
            <a:r>
              <a:rPr lang="en-US" dirty="0"/>
              <a:t> </a:t>
            </a:r>
            <a:r>
              <a:rPr lang="en-US" dirty="0" err="1" smtClean="0"/>
              <a:t>të</a:t>
            </a:r>
            <a:r>
              <a:rPr lang="en-US" dirty="0" smtClean="0"/>
              <a:t> </a:t>
            </a:r>
            <a:r>
              <a:rPr lang="en-US" dirty="0" err="1" smtClean="0"/>
              <a:t>lirë</a:t>
            </a:r>
            <a:r>
              <a:rPr lang="en-US" dirty="0" smtClean="0"/>
              <a:t> </a:t>
            </a:r>
            <a:r>
              <a:rPr lang="en-US" dirty="0" err="1" smtClean="0"/>
              <a:t>të</a:t>
            </a:r>
            <a:r>
              <a:rPr lang="en-US" dirty="0" smtClean="0"/>
              <a:t> </a:t>
            </a:r>
            <a:r>
              <a:rPr lang="en-US" dirty="0" err="1" smtClean="0"/>
              <a:t>të</a:t>
            </a:r>
            <a:r>
              <a:rPr lang="en-US" dirty="0" smtClean="0"/>
              <a:t> </a:t>
            </a:r>
            <a:r>
              <a:rPr lang="en-US" dirty="0" err="1" smtClean="0"/>
              <a:t>akuzuarit</a:t>
            </a:r>
            <a:r>
              <a:rPr lang="sq-AL" dirty="0"/>
              <a:t>. </a:t>
            </a:r>
            <a:endParaRPr lang="en-US" dirty="0"/>
          </a:p>
          <a:p>
            <a:pPr algn="just"/>
            <a:r>
              <a:rPr lang="sq-AL" dirty="0"/>
              <a:t>Gjykimi me marrëveshje </a:t>
            </a:r>
            <a:r>
              <a:rPr lang="en-US" dirty="0" err="1"/>
              <a:t>garanton</a:t>
            </a:r>
            <a:r>
              <a:rPr lang="en-US" dirty="0"/>
              <a:t> </a:t>
            </a:r>
            <a:r>
              <a:rPr lang="en-US" dirty="0" err="1"/>
              <a:t>efikasitet</a:t>
            </a:r>
            <a:r>
              <a:rPr lang="en-US" dirty="0"/>
              <a:t> </a:t>
            </a:r>
            <a:r>
              <a:rPr lang="en-US" dirty="0" err="1" smtClean="0"/>
              <a:t>të</a:t>
            </a:r>
            <a:r>
              <a:rPr lang="en-US" dirty="0" smtClean="0"/>
              <a:t> </a:t>
            </a:r>
            <a:r>
              <a:rPr lang="sq-AL" dirty="0"/>
              <a:t>ekonomisë gjyqësore</a:t>
            </a:r>
            <a:r>
              <a:rPr lang="en-US" dirty="0"/>
              <a:t>, </a:t>
            </a:r>
            <a:r>
              <a:rPr lang="en-US" dirty="0" err="1"/>
              <a:t>eleminon</a:t>
            </a:r>
            <a:r>
              <a:rPr lang="sq-AL" dirty="0"/>
              <a:t> fazën e </a:t>
            </a:r>
            <a:r>
              <a:rPr lang="en-US" dirty="0" err="1"/>
              <a:t>kontradiktoritetit</a:t>
            </a:r>
            <a:r>
              <a:rPr lang="en-US" dirty="0"/>
              <a:t> </a:t>
            </a:r>
            <a:r>
              <a:rPr lang="en-US" dirty="0" err="1" smtClean="0"/>
              <a:t>të</a:t>
            </a:r>
            <a:r>
              <a:rPr lang="en-US" dirty="0" smtClean="0"/>
              <a:t> </a:t>
            </a:r>
            <a:r>
              <a:rPr lang="en-US" dirty="0" err="1"/>
              <a:t>provave</a:t>
            </a:r>
            <a:r>
              <a:rPr lang="en-US" dirty="0"/>
              <a:t> </a:t>
            </a:r>
            <a:r>
              <a:rPr lang="en-US" dirty="0" err="1" smtClean="0"/>
              <a:t>në</a:t>
            </a:r>
            <a:r>
              <a:rPr lang="en-US" dirty="0" smtClean="0"/>
              <a:t> </a:t>
            </a:r>
            <a:r>
              <a:rPr lang="en-US" dirty="0" err="1" smtClean="0"/>
              <a:t>gjykim</a:t>
            </a:r>
            <a:r>
              <a:rPr lang="en-US" dirty="0"/>
              <a:t>, </a:t>
            </a:r>
            <a:r>
              <a:rPr lang="en-US" dirty="0" err="1" smtClean="0"/>
              <a:t>lehtëson</a:t>
            </a:r>
            <a:r>
              <a:rPr lang="en-US" dirty="0" smtClean="0"/>
              <a:t> </a:t>
            </a:r>
            <a:r>
              <a:rPr lang="sq-AL" dirty="0"/>
              <a:t>mekanizmat </a:t>
            </a:r>
            <a:r>
              <a:rPr lang="sq-AL" dirty="0" smtClean="0"/>
              <a:t>procedur</a:t>
            </a:r>
            <a:r>
              <a:rPr lang="en-GB" dirty="0" err="1" smtClean="0"/>
              <a:t>i</a:t>
            </a:r>
            <a:r>
              <a:rPr lang="sq-AL" dirty="0" smtClean="0"/>
              <a:t>alë</a:t>
            </a:r>
            <a:r>
              <a:rPr lang="en-US" dirty="0" smtClean="0"/>
              <a:t> </a:t>
            </a:r>
            <a:r>
              <a:rPr lang="en-US" dirty="0" err="1" smtClean="0"/>
              <a:t>përgjithësisht</a:t>
            </a:r>
            <a:r>
              <a:rPr lang="en-US" dirty="0" smtClean="0"/>
              <a:t> </a:t>
            </a:r>
            <a:r>
              <a:rPr lang="en-US" dirty="0" err="1" smtClean="0"/>
              <a:t>pjesë</a:t>
            </a:r>
            <a:r>
              <a:rPr lang="en-US" dirty="0" smtClean="0"/>
              <a:t> </a:t>
            </a:r>
            <a:r>
              <a:rPr lang="en-US" dirty="0" err="1" smtClean="0"/>
              <a:t>të</a:t>
            </a:r>
            <a:r>
              <a:rPr lang="en-US" dirty="0" smtClean="0"/>
              <a:t> </a:t>
            </a:r>
            <a:r>
              <a:rPr lang="en-US" dirty="0" err="1"/>
              <a:t>procesit</a:t>
            </a:r>
            <a:r>
              <a:rPr lang="en-US" dirty="0"/>
              <a:t> penal, </a:t>
            </a:r>
            <a:r>
              <a:rPr lang="en-US" dirty="0" err="1" smtClean="0"/>
              <a:t>një</a:t>
            </a:r>
            <a:r>
              <a:rPr lang="en-US" dirty="0" smtClean="0"/>
              <a:t> </a:t>
            </a:r>
            <a:r>
              <a:rPr lang="en-US" dirty="0" err="1"/>
              <a:t>prej</a:t>
            </a:r>
            <a:r>
              <a:rPr lang="en-US" dirty="0"/>
              <a:t> </a:t>
            </a:r>
            <a:r>
              <a:rPr lang="en-US" dirty="0" err="1" smtClean="0"/>
              <a:t>të</a:t>
            </a:r>
            <a:r>
              <a:rPr lang="en-US" dirty="0" smtClean="0"/>
              <a:t> </a:t>
            </a:r>
            <a:r>
              <a:rPr lang="en-US" dirty="0" err="1" smtClean="0"/>
              <a:t>cilëve</a:t>
            </a:r>
            <a:r>
              <a:rPr lang="en-US" dirty="0" smtClean="0"/>
              <a:t> </a:t>
            </a:r>
            <a:r>
              <a:rPr lang="en-US" dirty="0" err="1" smtClean="0"/>
              <a:t>është</a:t>
            </a:r>
            <a:r>
              <a:rPr lang="en-US" dirty="0" smtClean="0"/>
              <a:t> </a:t>
            </a:r>
            <a:r>
              <a:rPr lang="en-US" dirty="0" err="1"/>
              <a:t>edhe</a:t>
            </a:r>
            <a:r>
              <a:rPr lang="en-US" dirty="0"/>
              <a:t> </a:t>
            </a:r>
            <a:r>
              <a:rPr lang="en-US" dirty="0" err="1"/>
              <a:t>mjeti</a:t>
            </a:r>
            <a:r>
              <a:rPr lang="en-US" dirty="0"/>
              <a:t> </a:t>
            </a:r>
            <a:r>
              <a:rPr lang="en-US" dirty="0" err="1"/>
              <a:t>procedurial</a:t>
            </a:r>
            <a:r>
              <a:rPr lang="en-US" dirty="0"/>
              <a:t> </a:t>
            </a:r>
            <a:r>
              <a:rPr lang="en-US" dirty="0" err="1" smtClean="0"/>
              <a:t>i</a:t>
            </a:r>
            <a:r>
              <a:rPr lang="en-US" dirty="0" smtClean="0"/>
              <a:t> </a:t>
            </a:r>
            <a:r>
              <a:rPr lang="en-US" dirty="0" err="1"/>
              <a:t>ankimit</a:t>
            </a:r>
            <a:r>
              <a:rPr lang="en-US" dirty="0"/>
              <a:t>, </a:t>
            </a:r>
            <a:r>
              <a:rPr lang="en-US" dirty="0" err="1"/>
              <a:t>pasi</a:t>
            </a:r>
            <a:r>
              <a:rPr lang="en-US" dirty="0"/>
              <a:t> </a:t>
            </a:r>
            <a:r>
              <a:rPr lang="sq-AL" dirty="0"/>
              <a:t>vendimi nuk është i ankimueshëm</a:t>
            </a:r>
            <a:r>
              <a:rPr lang="en-US" dirty="0"/>
              <a:t>.</a:t>
            </a:r>
          </a:p>
          <a:p>
            <a:pPr algn="just"/>
            <a:r>
              <a:rPr lang="sq-AL" dirty="0"/>
              <a:t>Gjykimi me marrëveshje </a:t>
            </a:r>
            <a:r>
              <a:rPr lang="en-US" dirty="0" err="1"/>
              <a:t>realizon</a:t>
            </a:r>
            <a:r>
              <a:rPr lang="en-US" dirty="0"/>
              <a:t> </a:t>
            </a:r>
            <a:r>
              <a:rPr lang="en-US" dirty="0" err="1" smtClean="0"/>
              <a:t>dhënien</a:t>
            </a:r>
            <a:r>
              <a:rPr lang="en-US" dirty="0" smtClean="0"/>
              <a:t> </a:t>
            </a:r>
            <a:r>
              <a:rPr lang="en-US" dirty="0"/>
              <a:t>e </a:t>
            </a:r>
            <a:r>
              <a:rPr lang="en-US" dirty="0" err="1" smtClean="0"/>
              <a:t>drejtësisë</a:t>
            </a:r>
            <a:r>
              <a:rPr lang="en-US" dirty="0" smtClean="0"/>
              <a:t> </a:t>
            </a:r>
            <a:r>
              <a:rPr lang="en-US" dirty="0" err="1"/>
              <a:t>dhe</a:t>
            </a:r>
            <a:r>
              <a:rPr lang="en-US" dirty="0"/>
              <a:t> </a:t>
            </a:r>
            <a:r>
              <a:rPr lang="en-US" dirty="0" err="1" smtClean="0"/>
              <a:t>vendimmarrjes</a:t>
            </a:r>
            <a:r>
              <a:rPr lang="en-US" dirty="0" smtClean="0"/>
              <a:t> </a:t>
            </a:r>
            <a:r>
              <a:rPr lang="en-US" dirty="0" err="1" smtClean="0"/>
              <a:t>përfundimtare</a:t>
            </a:r>
            <a:r>
              <a:rPr lang="en-US" dirty="0" smtClean="0"/>
              <a:t> </a:t>
            </a:r>
            <a:r>
              <a:rPr lang="en-US" dirty="0" err="1" smtClean="0"/>
              <a:t>të</a:t>
            </a:r>
            <a:r>
              <a:rPr lang="en-US" dirty="0" smtClean="0"/>
              <a:t> </a:t>
            </a:r>
            <a:r>
              <a:rPr lang="en-US" dirty="0" err="1" smtClean="0"/>
              <a:t>Gjykatës</a:t>
            </a:r>
            <a:r>
              <a:rPr lang="en-US" dirty="0" smtClean="0"/>
              <a:t> </a:t>
            </a:r>
            <a:r>
              <a:rPr lang="sq-AL" dirty="0"/>
              <a:t>në </a:t>
            </a:r>
            <a:r>
              <a:rPr lang="sq-AL" dirty="0" smtClean="0"/>
              <a:t>gj</a:t>
            </a:r>
            <a:r>
              <a:rPr lang="en-US" dirty="0" smtClean="0"/>
              <a:t>ë</a:t>
            </a:r>
            <a:r>
              <a:rPr lang="sq-AL" dirty="0" smtClean="0"/>
              <a:t>ndjen </a:t>
            </a:r>
            <a:r>
              <a:rPr lang="sq-AL" dirty="0"/>
              <a:t>që janë aktet</a:t>
            </a:r>
            <a:r>
              <a:rPr lang="en-US" dirty="0"/>
              <a:t> e </a:t>
            </a:r>
            <a:r>
              <a:rPr lang="en-US" dirty="0" err="1"/>
              <a:t>hetimit</a:t>
            </a:r>
            <a:r>
              <a:rPr lang="en-US" dirty="0"/>
              <a:t> </a:t>
            </a:r>
            <a:r>
              <a:rPr lang="en-US" dirty="0" err="1"/>
              <a:t>paraprak</a:t>
            </a:r>
            <a:r>
              <a:rPr lang="sq-AL" dirty="0"/>
              <a:t>.</a:t>
            </a:r>
          </a:p>
          <a:p>
            <a:pPr algn="just"/>
            <a:endParaRPr lang="sq-AL" dirty="0"/>
          </a:p>
          <a:p>
            <a:pPr algn="just"/>
            <a:endParaRPr lang="en-US" dirty="0"/>
          </a:p>
          <a:p>
            <a:pPr algn="just"/>
            <a:endParaRPr lang="sq-AL" dirty="0"/>
          </a:p>
          <a:p>
            <a:pPr algn="just"/>
            <a:endParaRPr lang="sq-A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just"/>
            <a:r>
              <a:rPr lang="en-US" b="1" dirty="0" err="1"/>
              <a:t>Aplikimi</a:t>
            </a:r>
            <a:r>
              <a:rPr lang="en-US" b="1" dirty="0"/>
              <a:t> </a:t>
            </a:r>
            <a:r>
              <a:rPr lang="en-US" b="1" dirty="0" err="1" smtClean="0"/>
              <a:t>i</a:t>
            </a:r>
            <a:r>
              <a:rPr lang="en-US" b="1" dirty="0" smtClean="0"/>
              <a:t> </a:t>
            </a:r>
            <a:r>
              <a:rPr lang="sq-AL" b="1" dirty="0"/>
              <a:t>gjykimit </a:t>
            </a:r>
            <a:r>
              <a:rPr lang="en-US" b="1" dirty="0"/>
              <a:t>me</a:t>
            </a:r>
            <a:r>
              <a:rPr lang="sq-AL" b="1" dirty="0"/>
              <a:t> marrëveshjes është </a:t>
            </a:r>
            <a:r>
              <a:rPr lang="en-US" b="1" dirty="0" err="1"/>
              <a:t>i</a:t>
            </a:r>
            <a:r>
              <a:rPr lang="sq-AL" b="1" dirty="0"/>
              <a:t> kufizuar</a:t>
            </a:r>
            <a:r>
              <a:rPr lang="sq-AL" dirty="0"/>
              <a:t> </a:t>
            </a:r>
            <a:r>
              <a:rPr lang="en-US" b="1" dirty="0" err="1" smtClean="0"/>
              <a:t>vetëm</a:t>
            </a:r>
            <a:r>
              <a:rPr lang="en-US" b="1" dirty="0" smtClean="0"/>
              <a:t> </a:t>
            </a:r>
            <a:r>
              <a:rPr lang="en-US" b="1" dirty="0" err="1" smtClean="0"/>
              <a:t>në</a:t>
            </a:r>
            <a:r>
              <a:rPr lang="en-US" b="1" dirty="0" smtClean="0"/>
              <a:t> </a:t>
            </a:r>
            <a:r>
              <a:rPr lang="en-US" b="1" dirty="0" err="1" smtClean="0"/>
              <a:t>një</a:t>
            </a:r>
            <a:r>
              <a:rPr lang="en-US" b="1" dirty="0" smtClean="0"/>
              <a:t> </a:t>
            </a:r>
            <a:r>
              <a:rPr lang="en-US" b="1" dirty="0" err="1"/>
              <a:t>kategori</a:t>
            </a:r>
            <a:r>
              <a:rPr lang="en-US" b="1" dirty="0"/>
              <a:t> </a:t>
            </a:r>
            <a:r>
              <a:rPr lang="en-US" b="1" dirty="0" err="1"/>
              <a:t>veprash</a:t>
            </a:r>
            <a:r>
              <a:rPr lang="en-US" b="1" dirty="0"/>
              <a:t> </a:t>
            </a:r>
            <a:r>
              <a:rPr lang="en-US" b="1" dirty="0" err="1"/>
              <a:t>penale</a:t>
            </a:r>
            <a:r>
              <a:rPr lang="en-US" b="1" dirty="0"/>
              <a:t> q</a:t>
            </a:r>
            <a:r>
              <a:rPr lang="sq-AL" b="1" dirty="0"/>
              <a:t>ë </a:t>
            </a:r>
            <a:r>
              <a:rPr lang="en-US" b="1" dirty="0" err="1" smtClean="0"/>
              <a:t>i</a:t>
            </a:r>
            <a:r>
              <a:rPr lang="en-US" b="1" dirty="0" smtClean="0"/>
              <a:t> </a:t>
            </a:r>
            <a:r>
              <a:rPr lang="en-US" b="1" dirty="0" err="1"/>
              <a:t>determinon</a:t>
            </a:r>
            <a:r>
              <a:rPr lang="en-US" b="1" dirty="0"/>
              <a:t> </a:t>
            </a:r>
            <a:r>
              <a:rPr lang="en-US" b="1" dirty="0" err="1"/>
              <a:t>sanksioni</a:t>
            </a:r>
            <a:r>
              <a:rPr lang="en-US" b="1" dirty="0"/>
              <a:t> </a:t>
            </a:r>
            <a:r>
              <a:rPr lang="en-US" b="1" dirty="0" err="1"/>
              <a:t>maksimal</a:t>
            </a:r>
            <a:r>
              <a:rPr lang="en-US" b="1" dirty="0"/>
              <a:t> </a:t>
            </a:r>
            <a:r>
              <a:rPr lang="en-US" b="1" dirty="0" err="1" smtClean="0"/>
              <a:t>i</a:t>
            </a:r>
            <a:r>
              <a:rPr lang="en-US" b="1" dirty="0" smtClean="0"/>
              <a:t> </a:t>
            </a:r>
            <a:r>
              <a:rPr lang="en-US" b="1" dirty="0" err="1" smtClean="0"/>
              <a:t>dënimit</a:t>
            </a:r>
            <a:r>
              <a:rPr lang="en-US" b="1" dirty="0" smtClean="0"/>
              <a:t> </a:t>
            </a:r>
            <a:r>
              <a:rPr lang="en-US" b="1" dirty="0"/>
              <a:t>me </a:t>
            </a:r>
            <a:r>
              <a:rPr lang="en-US" b="1" dirty="0" err="1"/>
              <a:t>burgim</a:t>
            </a:r>
            <a:r>
              <a:rPr lang="en-US" b="1" dirty="0"/>
              <a:t> </a:t>
            </a:r>
            <a:r>
              <a:rPr lang="en-US" b="1" dirty="0" err="1" smtClean="0"/>
              <a:t>i</a:t>
            </a:r>
            <a:r>
              <a:rPr lang="en-US" b="1" dirty="0" smtClean="0"/>
              <a:t> </a:t>
            </a:r>
            <a:r>
              <a:rPr lang="en-US" b="1" dirty="0" err="1"/>
              <a:t>parashikuar</a:t>
            </a:r>
            <a:r>
              <a:rPr lang="en-US" b="1" dirty="0"/>
              <a:t> </a:t>
            </a:r>
            <a:r>
              <a:rPr lang="en-US" b="1" dirty="0" err="1"/>
              <a:t>nga</a:t>
            </a:r>
            <a:r>
              <a:rPr lang="en-US" b="1" dirty="0"/>
              <a:t> </a:t>
            </a:r>
            <a:r>
              <a:rPr lang="en-US" b="1" dirty="0" err="1"/>
              <a:t>dispozita</a:t>
            </a:r>
            <a:r>
              <a:rPr lang="en-US" b="1" dirty="0"/>
              <a:t> </a:t>
            </a:r>
            <a:r>
              <a:rPr lang="en-US" b="1" dirty="0" err="1"/>
              <a:t>konkrete</a:t>
            </a:r>
            <a:r>
              <a:rPr lang="en-US" b="1" dirty="0"/>
              <a:t> e </a:t>
            </a:r>
            <a:r>
              <a:rPr lang="en-US" b="1" dirty="0" err="1" smtClean="0"/>
              <a:t>veprës</a:t>
            </a:r>
            <a:r>
              <a:rPr lang="en-US" b="1" dirty="0" smtClean="0"/>
              <a:t> </a:t>
            </a:r>
            <a:r>
              <a:rPr lang="en-US" b="1" dirty="0" err="1"/>
              <a:t>penale</a:t>
            </a:r>
            <a:r>
              <a:rPr lang="en-US" b="1" dirty="0"/>
              <a:t>, </a:t>
            </a:r>
            <a:r>
              <a:rPr lang="en-US" b="1" dirty="0" err="1" smtClean="0"/>
              <a:t>për</a:t>
            </a:r>
            <a:r>
              <a:rPr lang="en-US" b="1" dirty="0" smtClean="0"/>
              <a:t> </a:t>
            </a:r>
            <a:r>
              <a:rPr lang="en-US" b="1" dirty="0" err="1"/>
              <a:t>kryerjen</a:t>
            </a:r>
            <a:r>
              <a:rPr lang="en-US" b="1" dirty="0"/>
              <a:t> e </a:t>
            </a:r>
            <a:r>
              <a:rPr lang="en-US" b="1" dirty="0" err="1" smtClean="0"/>
              <a:t>të</a:t>
            </a:r>
            <a:r>
              <a:rPr lang="en-US" b="1" dirty="0" smtClean="0"/>
              <a:t> </a:t>
            </a:r>
            <a:r>
              <a:rPr lang="en-US" b="1" dirty="0" err="1" smtClean="0"/>
              <a:t>cilës</a:t>
            </a:r>
            <a:r>
              <a:rPr lang="en-US" b="1" dirty="0" smtClean="0"/>
              <a:t> </a:t>
            </a:r>
            <a:r>
              <a:rPr lang="sq-AL" b="1" dirty="0" smtClean="0"/>
              <a:t>ajo </a:t>
            </a:r>
            <a:r>
              <a:rPr lang="sq-AL" b="1" dirty="0"/>
              <a:t>aplikohet. </a:t>
            </a:r>
            <a:r>
              <a:rPr lang="sq-AL" dirty="0"/>
              <a:t>Gjykimi me marrëveshje </a:t>
            </a:r>
            <a:r>
              <a:rPr lang="sq-AL" dirty="0" smtClean="0"/>
              <a:t>zbatohet</a:t>
            </a:r>
            <a:r>
              <a:rPr lang="en-US" dirty="0" smtClean="0"/>
              <a:t> </a:t>
            </a:r>
            <a:r>
              <a:rPr lang="sq-AL" dirty="0" smtClean="0"/>
              <a:t>vetëm </a:t>
            </a:r>
            <a:r>
              <a:rPr lang="sq-AL" dirty="0"/>
              <a:t>për veprat penale për të cilat ligji parashikon një dënim në maksimum jo më shumë se 7 vjet burgim</a:t>
            </a:r>
            <a:r>
              <a:rPr lang="sq-AL" dirty="0" smtClean="0"/>
              <a:t>.</a:t>
            </a:r>
            <a:endParaRPr lang="en-GB" dirty="0" smtClean="0"/>
          </a:p>
          <a:p>
            <a:pPr algn="just"/>
            <a:r>
              <a:rPr lang="en-GB" dirty="0" err="1" smtClean="0"/>
              <a:t>Marrëveshja</a:t>
            </a:r>
            <a:r>
              <a:rPr lang="en-GB" dirty="0" smtClean="0"/>
              <a:t> me </a:t>
            </a:r>
            <a:r>
              <a:rPr lang="en-GB" dirty="0" err="1" smtClean="0"/>
              <a:t>kushte</a:t>
            </a:r>
            <a:r>
              <a:rPr lang="en-GB" dirty="0" smtClean="0"/>
              <a:t> </a:t>
            </a:r>
            <a:r>
              <a:rPr lang="en-GB" dirty="0" err="1" smtClean="0"/>
              <a:t>për</a:t>
            </a:r>
            <a:r>
              <a:rPr lang="en-GB" dirty="0" smtClean="0"/>
              <a:t> </a:t>
            </a:r>
            <a:r>
              <a:rPr lang="en-GB" dirty="0" err="1" smtClean="0"/>
              <a:t>pranimin</a:t>
            </a:r>
            <a:r>
              <a:rPr lang="en-GB" dirty="0" smtClean="0"/>
              <a:t> e </a:t>
            </a:r>
            <a:r>
              <a:rPr lang="en-GB" dirty="0" err="1" smtClean="0"/>
              <a:t>pjesshëm</a:t>
            </a:r>
            <a:r>
              <a:rPr lang="en-GB" dirty="0" smtClean="0"/>
              <a:t> </a:t>
            </a:r>
            <a:r>
              <a:rPr lang="en-GB" dirty="0" err="1" smtClean="0"/>
              <a:t>të</a:t>
            </a:r>
            <a:r>
              <a:rPr lang="en-GB" dirty="0" smtClean="0"/>
              <a:t> </a:t>
            </a:r>
            <a:r>
              <a:rPr lang="en-GB" dirty="0" err="1" smtClean="0"/>
              <a:t>akuzave</a:t>
            </a:r>
            <a:r>
              <a:rPr lang="en-GB" dirty="0" smtClean="0"/>
              <a:t> </a:t>
            </a:r>
            <a:r>
              <a:rPr lang="en-GB" dirty="0" err="1" smtClean="0"/>
              <a:t>është</a:t>
            </a:r>
            <a:r>
              <a:rPr lang="en-GB" dirty="0" smtClean="0"/>
              <a:t> I </a:t>
            </a:r>
            <a:r>
              <a:rPr lang="en-GB" dirty="0" err="1" smtClean="0"/>
              <a:t>papranueshëm</a:t>
            </a:r>
            <a:r>
              <a:rPr lang="en-GB" dirty="0" smtClean="0"/>
              <a:t>.</a:t>
            </a:r>
            <a:endParaRPr lang="sq-AL" dirty="0"/>
          </a:p>
          <a:p>
            <a:endParaRPr lang="sq-A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err="1" smtClean="0"/>
              <a:t>Shqyrtimi</a:t>
            </a:r>
            <a:r>
              <a:rPr lang="en-GB" sz="3600" b="1" dirty="0" smtClean="0"/>
              <a:t> </a:t>
            </a:r>
            <a:r>
              <a:rPr lang="en-GB" sz="3600" b="1" dirty="0" err="1" smtClean="0"/>
              <a:t>nga</a:t>
            </a:r>
            <a:r>
              <a:rPr lang="en-GB" sz="3600" b="1" dirty="0" smtClean="0"/>
              <a:t> </a:t>
            </a:r>
            <a:r>
              <a:rPr lang="en-GB" sz="3600" b="1" dirty="0" err="1" smtClean="0"/>
              <a:t>gjykata</a:t>
            </a:r>
            <a:endParaRPr lang="en-GB" sz="3600" b="1" dirty="0"/>
          </a:p>
        </p:txBody>
      </p:sp>
      <p:sp>
        <p:nvSpPr>
          <p:cNvPr id="3" name="Content Placeholder 2"/>
          <p:cNvSpPr>
            <a:spLocks noGrp="1"/>
          </p:cNvSpPr>
          <p:nvPr>
            <p:ph idx="1"/>
          </p:nvPr>
        </p:nvSpPr>
        <p:spPr/>
        <p:txBody>
          <a:bodyPr>
            <a:normAutofit fontScale="85000" lnSpcReduction="10000"/>
          </a:bodyPr>
          <a:lstStyle/>
          <a:p>
            <a:pPr algn="just"/>
            <a:r>
              <a:rPr lang="en-GB" dirty="0" smtClean="0"/>
              <a:t>Me </a:t>
            </a:r>
            <a:r>
              <a:rPr lang="en-GB" dirty="0" err="1" smtClean="0"/>
              <a:t>arritjen</a:t>
            </a:r>
            <a:r>
              <a:rPr lang="en-GB" dirty="0" smtClean="0"/>
              <a:t> e </a:t>
            </a:r>
            <a:r>
              <a:rPr lang="en-GB" dirty="0" err="1" smtClean="0"/>
              <a:t>marrëveshjes</a:t>
            </a:r>
            <a:r>
              <a:rPr lang="en-GB" dirty="0" smtClean="0"/>
              <a:t> </a:t>
            </a:r>
            <a:r>
              <a:rPr lang="en-GB" dirty="0" err="1" smtClean="0"/>
              <a:t>prokurori</a:t>
            </a:r>
            <a:r>
              <a:rPr lang="en-GB" dirty="0" smtClean="0"/>
              <a:t> e </a:t>
            </a:r>
            <a:r>
              <a:rPr lang="en-GB" dirty="0" err="1" smtClean="0"/>
              <a:t>dërgon</a:t>
            </a:r>
            <a:r>
              <a:rPr lang="en-GB" dirty="0" smtClean="0"/>
              <a:t> </a:t>
            </a:r>
            <a:r>
              <a:rPr lang="en-GB" dirty="0" err="1" smtClean="0"/>
              <a:t>atë</a:t>
            </a:r>
            <a:r>
              <a:rPr lang="en-GB" dirty="0" smtClean="0"/>
              <a:t> </a:t>
            </a:r>
            <a:r>
              <a:rPr lang="en-GB" dirty="0" err="1" smtClean="0"/>
              <a:t>për</a:t>
            </a:r>
            <a:r>
              <a:rPr lang="en-GB" dirty="0" smtClean="0"/>
              <a:t> </a:t>
            </a:r>
            <a:r>
              <a:rPr lang="en-GB" dirty="0" err="1" smtClean="0"/>
              <a:t>miratim</a:t>
            </a:r>
            <a:r>
              <a:rPr lang="en-GB" dirty="0" smtClean="0"/>
              <a:t> </a:t>
            </a:r>
            <a:r>
              <a:rPr lang="en-GB" dirty="0" err="1" smtClean="0"/>
              <a:t>në</a:t>
            </a:r>
            <a:r>
              <a:rPr lang="en-GB" dirty="0" smtClean="0"/>
              <a:t> </a:t>
            </a:r>
            <a:r>
              <a:rPr lang="en-GB" dirty="0" err="1" smtClean="0"/>
              <a:t>gjykatë</a:t>
            </a:r>
            <a:r>
              <a:rPr lang="en-GB" dirty="0" smtClean="0"/>
              <a:t>, </a:t>
            </a:r>
            <a:r>
              <a:rPr lang="en-GB" dirty="0" err="1" smtClean="0"/>
              <a:t>së</a:t>
            </a:r>
            <a:r>
              <a:rPr lang="en-GB" dirty="0" smtClean="0"/>
              <a:t> </a:t>
            </a:r>
            <a:r>
              <a:rPr lang="en-GB" dirty="0" err="1" smtClean="0"/>
              <a:t>bashku</a:t>
            </a:r>
            <a:r>
              <a:rPr lang="en-GB" dirty="0" smtClean="0"/>
              <a:t> me </a:t>
            </a:r>
            <a:r>
              <a:rPr lang="en-GB" dirty="0" err="1" smtClean="0"/>
              <a:t>të</a:t>
            </a:r>
            <a:r>
              <a:rPr lang="en-GB" dirty="0" smtClean="0"/>
              <a:t> </a:t>
            </a:r>
            <a:r>
              <a:rPr lang="en-GB" dirty="0" err="1" smtClean="0"/>
              <a:t>gjitha</a:t>
            </a:r>
            <a:r>
              <a:rPr lang="en-GB" dirty="0" smtClean="0"/>
              <a:t> </a:t>
            </a:r>
            <a:r>
              <a:rPr lang="en-GB" dirty="0" err="1" smtClean="0"/>
              <a:t>aktet</a:t>
            </a:r>
            <a:r>
              <a:rPr lang="en-GB" dirty="0" smtClean="0"/>
              <a:t> e </a:t>
            </a:r>
            <a:r>
              <a:rPr lang="en-GB" dirty="0" err="1" smtClean="0"/>
              <a:t>hetimeve</a:t>
            </a:r>
            <a:r>
              <a:rPr lang="en-GB" dirty="0" smtClean="0"/>
              <a:t> </a:t>
            </a:r>
            <a:r>
              <a:rPr lang="en-GB" dirty="0" err="1" smtClean="0"/>
              <a:t>paraprake</a:t>
            </a:r>
            <a:r>
              <a:rPr lang="en-GB" dirty="0" smtClean="0"/>
              <a:t>. Kur </a:t>
            </a:r>
            <a:r>
              <a:rPr lang="en-GB" dirty="0" err="1" smtClean="0"/>
              <a:t>marrëveshja</a:t>
            </a:r>
            <a:r>
              <a:rPr lang="en-GB" dirty="0" smtClean="0"/>
              <a:t> </a:t>
            </a:r>
            <a:r>
              <a:rPr lang="en-GB" dirty="0" err="1" smtClean="0"/>
              <a:t>paraqitet</a:t>
            </a:r>
            <a:r>
              <a:rPr lang="en-GB" dirty="0" smtClean="0"/>
              <a:t> </a:t>
            </a:r>
            <a:r>
              <a:rPr lang="en-GB" dirty="0" err="1" smtClean="0"/>
              <a:t>në</a:t>
            </a:r>
            <a:r>
              <a:rPr lang="en-GB" dirty="0" smtClean="0"/>
              <a:t> </a:t>
            </a:r>
            <a:r>
              <a:rPr lang="en-GB" dirty="0" err="1" smtClean="0"/>
              <a:t>seancën</a:t>
            </a:r>
            <a:r>
              <a:rPr lang="en-GB" dirty="0" smtClean="0"/>
              <a:t> </a:t>
            </a:r>
            <a:r>
              <a:rPr lang="en-GB" dirty="0" err="1" smtClean="0"/>
              <a:t>paraprake</a:t>
            </a:r>
            <a:r>
              <a:rPr lang="en-GB" dirty="0" smtClean="0"/>
              <a:t>, </a:t>
            </a:r>
            <a:r>
              <a:rPr lang="en-GB" dirty="0" err="1" smtClean="0"/>
              <a:t>gjykata</a:t>
            </a:r>
            <a:r>
              <a:rPr lang="en-GB" dirty="0" smtClean="0"/>
              <a:t> </a:t>
            </a:r>
            <a:r>
              <a:rPr lang="en-GB" dirty="0" err="1" smtClean="0"/>
              <a:t>vendos</a:t>
            </a:r>
            <a:r>
              <a:rPr lang="en-GB" dirty="0" smtClean="0"/>
              <a:t> </a:t>
            </a:r>
            <a:r>
              <a:rPr lang="en-GB" dirty="0" err="1" smtClean="0"/>
              <a:t>sipas</a:t>
            </a:r>
            <a:r>
              <a:rPr lang="en-GB" dirty="0" smtClean="0"/>
              <a:t> </a:t>
            </a:r>
            <a:r>
              <a:rPr lang="en-GB" dirty="0" err="1" smtClean="0"/>
              <a:t>parashikimeve</a:t>
            </a:r>
            <a:r>
              <a:rPr lang="en-GB" dirty="0" smtClean="0"/>
              <a:t> </a:t>
            </a:r>
            <a:r>
              <a:rPr lang="en-GB" dirty="0" err="1" smtClean="0"/>
              <a:t>të</a:t>
            </a:r>
            <a:r>
              <a:rPr lang="en-GB" dirty="0" smtClean="0"/>
              <a:t> </a:t>
            </a:r>
            <a:r>
              <a:rPr lang="en-GB" dirty="0" err="1" smtClean="0"/>
              <a:t>nenit</a:t>
            </a:r>
            <a:r>
              <a:rPr lang="en-GB" dirty="0" smtClean="0"/>
              <a:t> 332/dh, </a:t>
            </a:r>
            <a:r>
              <a:rPr lang="en-GB" dirty="0" err="1" smtClean="0"/>
              <a:t>pika</a:t>
            </a:r>
            <a:r>
              <a:rPr lang="en-GB" dirty="0" smtClean="0"/>
              <a:t> 1, </a:t>
            </a:r>
            <a:r>
              <a:rPr lang="en-GB" dirty="0" err="1" smtClean="0"/>
              <a:t>shkronja</a:t>
            </a:r>
            <a:r>
              <a:rPr lang="en-GB" dirty="0" smtClean="0"/>
              <a:t> “b” </a:t>
            </a:r>
            <a:r>
              <a:rPr lang="en-GB" dirty="0" err="1" smtClean="0"/>
              <a:t>të</a:t>
            </a:r>
            <a:r>
              <a:rPr lang="en-GB" dirty="0" smtClean="0"/>
              <a:t> </a:t>
            </a:r>
            <a:r>
              <a:rPr lang="en-GB" dirty="0" err="1" smtClean="0"/>
              <a:t>këtij</a:t>
            </a:r>
            <a:r>
              <a:rPr lang="en-GB" dirty="0" smtClean="0"/>
              <a:t> </a:t>
            </a:r>
            <a:r>
              <a:rPr lang="en-GB" dirty="0" err="1" smtClean="0"/>
              <a:t>Kodi</a:t>
            </a:r>
            <a:r>
              <a:rPr lang="en-GB" dirty="0" smtClean="0"/>
              <a:t>. (</a:t>
            </a:r>
            <a:r>
              <a:rPr lang="en-GB" dirty="0" err="1" smtClean="0"/>
              <a:t>sipas</a:t>
            </a:r>
            <a:r>
              <a:rPr lang="en-GB" dirty="0" smtClean="0"/>
              <a:t> </a:t>
            </a:r>
            <a:r>
              <a:rPr lang="en-GB" dirty="0" err="1" smtClean="0"/>
              <a:t>ndryshimeve</a:t>
            </a:r>
            <a:r>
              <a:rPr lang="en-GB" dirty="0" smtClean="0"/>
              <a:t> me </a:t>
            </a:r>
            <a:r>
              <a:rPr lang="en-GB" dirty="0" err="1" smtClean="0"/>
              <a:t>ligjin</a:t>
            </a:r>
            <a:r>
              <a:rPr lang="en-GB" dirty="0" smtClean="0"/>
              <a:t> 41/2021) </a:t>
            </a:r>
          </a:p>
          <a:p>
            <a:pPr algn="just"/>
            <a:r>
              <a:rPr lang="en-GB" dirty="0" err="1" smtClean="0"/>
              <a:t>Neni</a:t>
            </a:r>
            <a:r>
              <a:rPr lang="en-GB" dirty="0" smtClean="0"/>
              <a:t> </a:t>
            </a:r>
            <a:r>
              <a:rPr lang="en-GB" dirty="0"/>
              <a:t>332/dh, </a:t>
            </a:r>
            <a:r>
              <a:rPr lang="en-GB" dirty="0" err="1"/>
              <a:t>pika</a:t>
            </a:r>
            <a:r>
              <a:rPr lang="en-GB" dirty="0"/>
              <a:t> 1, </a:t>
            </a:r>
            <a:r>
              <a:rPr lang="en-GB" dirty="0" err="1"/>
              <a:t>shkronja</a:t>
            </a:r>
            <a:r>
              <a:rPr lang="en-GB" dirty="0"/>
              <a:t> “b” </a:t>
            </a:r>
            <a:r>
              <a:rPr lang="en-GB" dirty="0" smtClean="0"/>
              <a:t> </a:t>
            </a:r>
            <a:r>
              <a:rPr lang="en-GB" dirty="0" err="1" smtClean="0"/>
              <a:t>parashikon</a:t>
            </a:r>
            <a:r>
              <a:rPr lang="en-GB" dirty="0" smtClean="0"/>
              <a:t> se </a:t>
            </a:r>
            <a:r>
              <a:rPr lang="en-GB" dirty="0" err="1" smtClean="0"/>
              <a:t>gjykata</a:t>
            </a:r>
            <a:r>
              <a:rPr lang="en-GB" dirty="0" smtClean="0"/>
              <a:t> </a:t>
            </a:r>
            <a:r>
              <a:rPr lang="en-GB" dirty="0" err="1" smtClean="0"/>
              <a:t>pasi</a:t>
            </a:r>
            <a:r>
              <a:rPr lang="en-GB" dirty="0" smtClean="0"/>
              <a:t> </a:t>
            </a:r>
            <a:r>
              <a:rPr lang="en-GB" dirty="0" err="1" smtClean="0"/>
              <a:t>dëgjon</a:t>
            </a:r>
            <a:r>
              <a:rPr lang="en-GB" dirty="0" smtClean="0"/>
              <a:t> </a:t>
            </a:r>
            <a:r>
              <a:rPr lang="en-GB" dirty="0" err="1" smtClean="0"/>
              <a:t>diskutimet</a:t>
            </a:r>
            <a:r>
              <a:rPr lang="en-GB" dirty="0" smtClean="0"/>
              <a:t> e </a:t>
            </a:r>
            <a:r>
              <a:rPr lang="en-GB" dirty="0" err="1" smtClean="0"/>
              <a:t>palëve</a:t>
            </a:r>
            <a:r>
              <a:rPr lang="en-GB" dirty="0" smtClean="0"/>
              <a:t> </a:t>
            </a:r>
            <a:r>
              <a:rPr lang="en-GB" dirty="0" err="1" smtClean="0"/>
              <a:t>vendos</a:t>
            </a:r>
            <a:r>
              <a:rPr lang="en-GB" dirty="0" smtClean="0"/>
              <a:t>: </a:t>
            </a:r>
            <a:r>
              <a:rPr lang="en-GB" dirty="0" err="1" smtClean="0"/>
              <a:t>vijimin</a:t>
            </a:r>
            <a:r>
              <a:rPr lang="en-GB" dirty="0" smtClean="0"/>
              <a:t> e </a:t>
            </a:r>
            <a:r>
              <a:rPr lang="en-GB" dirty="0" err="1" smtClean="0"/>
              <a:t>gjykimit</a:t>
            </a:r>
            <a:r>
              <a:rPr lang="en-GB" dirty="0" smtClean="0"/>
              <a:t> </a:t>
            </a:r>
            <a:r>
              <a:rPr lang="en-GB" dirty="0" err="1" smtClean="0"/>
              <a:t>nga</a:t>
            </a:r>
            <a:r>
              <a:rPr lang="en-GB" dirty="0" smtClean="0"/>
              <a:t> e </a:t>
            </a:r>
            <a:r>
              <a:rPr lang="en-GB" dirty="0" err="1" smtClean="0"/>
              <a:t>njëjta</a:t>
            </a:r>
            <a:r>
              <a:rPr lang="en-GB" dirty="0" smtClean="0"/>
              <a:t> </a:t>
            </a:r>
            <a:r>
              <a:rPr lang="en-GB" dirty="0" err="1" smtClean="0"/>
              <a:t>gjykatë</a:t>
            </a:r>
            <a:r>
              <a:rPr lang="en-GB" dirty="0" smtClean="0"/>
              <a:t> </a:t>
            </a:r>
            <a:r>
              <a:rPr lang="en-GB" dirty="0" err="1" smtClean="0"/>
              <a:t>kur</a:t>
            </a:r>
            <a:r>
              <a:rPr lang="en-GB" dirty="0" smtClean="0"/>
              <a:t> </a:t>
            </a:r>
            <a:r>
              <a:rPr lang="en-GB" dirty="0" err="1" smtClean="0"/>
              <a:t>palët</a:t>
            </a:r>
            <a:r>
              <a:rPr lang="en-GB" dirty="0" smtClean="0"/>
              <a:t> </a:t>
            </a:r>
            <a:r>
              <a:rPr lang="en-GB" dirty="0" err="1" smtClean="0"/>
              <a:t>paraqesin</a:t>
            </a:r>
            <a:r>
              <a:rPr lang="en-GB" dirty="0" smtClean="0"/>
              <a:t> </a:t>
            </a:r>
            <a:r>
              <a:rPr lang="en-GB" dirty="0" err="1" smtClean="0"/>
              <a:t>marrëveshje</a:t>
            </a:r>
            <a:r>
              <a:rPr lang="en-GB" dirty="0" smtClean="0"/>
              <a:t> </a:t>
            </a:r>
            <a:r>
              <a:rPr lang="en-GB" dirty="0" err="1" smtClean="0"/>
              <a:t>mbi</a:t>
            </a:r>
            <a:r>
              <a:rPr lang="en-GB" dirty="0" smtClean="0"/>
              <a:t> </a:t>
            </a:r>
            <a:r>
              <a:rPr lang="en-GB" dirty="0" err="1" smtClean="0"/>
              <a:t>kushtet</a:t>
            </a:r>
            <a:r>
              <a:rPr lang="en-GB" dirty="0" smtClean="0"/>
              <a:t> e </a:t>
            </a:r>
            <a:r>
              <a:rPr lang="en-GB" dirty="0" err="1" smtClean="0"/>
              <a:t>pranimit</a:t>
            </a:r>
            <a:r>
              <a:rPr lang="en-GB" dirty="0" smtClean="0"/>
              <a:t> </a:t>
            </a:r>
            <a:r>
              <a:rPr lang="en-GB" dirty="0" err="1" smtClean="0"/>
              <a:t>të</a:t>
            </a:r>
            <a:r>
              <a:rPr lang="en-GB" dirty="0" smtClean="0"/>
              <a:t> </a:t>
            </a:r>
            <a:r>
              <a:rPr lang="en-GB" dirty="0" err="1" smtClean="0"/>
              <a:t>fajësisë</a:t>
            </a:r>
            <a:r>
              <a:rPr lang="en-GB" dirty="0" smtClean="0"/>
              <a:t> </a:t>
            </a:r>
            <a:r>
              <a:rPr lang="en-GB" dirty="0" err="1" smtClean="0"/>
              <a:t>dhe</a:t>
            </a:r>
            <a:r>
              <a:rPr lang="en-GB" dirty="0" smtClean="0"/>
              <a:t> </a:t>
            </a:r>
            <a:r>
              <a:rPr lang="en-GB" dirty="0" err="1" smtClean="0"/>
              <a:t>caktimin</a:t>
            </a:r>
            <a:r>
              <a:rPr lang="en-GB" dirty="0" smtClean="0"/>
              <a:t> e </a:t>
            </a:r>
            <a:r>
              <a:rPr lang="en-GB" dirty="0" err="1" smtClean="0"/>
              <a:t>dënimit</a:t>
            </a:r>
            <a:r>
              <a:rPr lang="en-GB" dirty="0" smtClean="0"/>
              <a:t>.</a:t>
            </a:r>
            <a:endParaRPr lang="en-GB" dirty="0"/>
          </a:p>
        </p:txBody>
      </p:sp>
    </p:spTree>
    <p:extLst>
      <p:ext uri="{BB962C8B-B14F-4D97-AF65-F5344CB8AC3E}">
        <p14:creationId xmlns:p14="http://schemas.microsoft.com/office/powerpoint/2010/main" val="152588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a:t>Kontrolli</a:t>
            </a:r>
            <a:r>
              <a:rPr lang="en-US" sz="3600" b="1" dirty="0"/>
              <a:t> </a:t>
            </a:r>
            <a:r>
              <a:rPr lang="en-US" sz="3600" b="1" dirty="0" err="1" smtClean="0"/>
              <a:t>gjyqësor</a:t>
            </a:r>
            <a:r>
              <a:rPr lang="en-US" sz="3600" b="1" dirty="0" smtClean="0"/>
              <a:t> </a:t>
            </a:r>
            <a:r>
              <a:rPr lang="en-US" sz="3600" b="1" dirty="0" err="1"/>
              <a:t>i</a:t>
            </a:r>
            <a:r>
              <a:rPr lang="en-US" sz="3600" b="1" dirty="0"/>
              <a:t> </a:t>
            </a:r>
            <a:r>
              <a:rPr lang="en-US" sz="3600" b="1" dirty="0" err="1" smtClean="0"/>
              <a:t>vlefshmërisë</a:t>
            </a:r>
            <a:r>
              <a:rPr lang="en-US" sz="3600" b="1" dirty="0" smtClean="0"/>
              <a:t> </a:t>
            </a:r>
            <a:r>
              <a:rPr lang="en-US" sz="3600" b="1" dirty="0" err="1" smtClean="0"/>
              <a:t>së</a:t>
            </a:r>
            <a:r>
              <a:rPr lang="en-US" sz="3600" b="1" dirty="0" smtClean="0"/>
              <a:t> </a:t>
            </a:r>
            <a:r>
              <a:rPr lang="en-US" sz="3600" b="1" dirty="0" err="1" smtClean="0"/>
              <a:t>Marrëveshjes</a:t>
            </a:r>
            <a:endParaRPr lang="sq-AL" sz="3600" b="1" dirty="0"/>
          </a:p>
        </p:txBody>
      </p:sp>
      <p:sp>
        <p:nvSpPr>
          <p:cNvPr id="3" name="Content Placeholder 2"/>
          <p:cNvSpPr>
            <a:spLocks noGrp="1"/>
          </p:cNvSpPr>
          <p:nvPr>
            <p:ph idx="1"/>
          </p:nvPr>
        </p:nvSpPr>
        <p:spPr/>
        <p:txBody>
          <a:bodyPr>
            <a:normAutofit fontScale="85000" lnSpcReduction="20000"/>
          </a:bodyPr>
          <a:lstStyle/>
          <a:p>
            <a:pPr algn="just">
              <a:buNone/>
            </a:pPr>
            <a:r>
              <a:rPr lang="sq-AL" dirty="0"/>
              <a:t>Gjykata </a:t>
            </a:r>
            <a:r>
              <a:rPr lang="en-US" dirty="0" err="1" smtClean="0"/>
              <a:t>në</a:t>
            </a:r>
            <a:r>
              <a:rPr lang="en-US" dirty="0" smtClean="0"/>
              <a:t> </a:t>
            </a:r>
            <a:r>
              <a:rPr lang="en-US" dirty="0" err="1"/>
              <a:t>gjykim</a:t>
            </a:r>
            <a:r>
              <a:rPr lang="en-US" dirty="0"/>
              <a:t> </a:t>
            </a:r>
            <a:r>
              <a:rPr lang="sq-AL" dirty="0"/>
              <a:t>e pyet posaçërisht të pandehurin</a:t>
            </a:r>
            <a:r>
              <a:rPr lang="en-US" dirty="0"/>
              <a:t>:</a:t>
            </a:r>
          </a:p>
          <a:p>
            <a:pPr algn="just">
              <a:buNone/>
            </a:pPr>
            <a:r>
              <a:rPr lang="sq-AL" dirty="0"/>
              <a:t> a) nëse e ka bërë marrëveshjen me vullnetin e tij të lirë; </a:t>
            </a:r>
            <a:endParaRPr lang="en-US" dirty="0"/>
          </a:p>
          <a:p>
            <a:pPr algn="just">
              <a:buNone/>
            </a:pPr>
            <a:r>
              <a:rPr lang="sq-AL" dirty="0"/>
              <a:t>b) nëse ka qenë i përfaqësuar nga mbrojtësi në bisedimet për arritjen dhe nënshkrimin e saj; </a:t>
            </a:r>
            <a:endParaRPr lang="en-US" dirty="0"/>
          </a:p>
          <a:p>
            <a:pPr algn="just">
              <a:buNone/>
            </a:pPr>
            <a:r>
              <a:rPr lang="sq-AL" dirty="0"/>
              <a:t>c) nëse e kupton marrëveshjen dhe përmbajtjen e saj; </a:t>
            </a:r>
            <a:endParaRPr lang="en-US" dirty="0"/>
          </a:p>
          <a:p>
            <a:pPr algn="just">
              <a:buNone/>
            </a:pPr>
            <a:r>
              <a:rPr lang="sq-AL" dirty="0"/>
              <a:t>ç) nëse i ka kuptuar pasojat që vijnë prej miratimit të marrëveshjes; </a:t>
            </a:r>
            <a:endParaRPr lang="en-US" dirty="0"/>
          </a:p>
          <a:p>
            <a:pPr algn="just">
              <a:buNone/>
            </a:pPr>
            <a:r>
              <a:rPr lang="sq-AL" dirty="0"/>
              <a:t>d) nëse jep pëlqimin që marrëveshja të miratohet dhe të vihet në ekzekutim. Në rastet kur viktima është e pranishme, gjykata e fton të japë mendim mbi përmbajtjen e marrëveshjes.</a:t>
            </a:r>
          </a:p>
          <a:p>
            <a:endParaRPr lang="sq-AL"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t>Vendimi</a:t>
            </a:r>
            <a:r>
              <a:rPr lang="en-US" sz="3600" b="1" dirty="0"/>
              <a:t> </a:t>
            </a:r>
            <a:r>
              <a:rPr lang="en-US" sz="3600" b="1" dirty="0" err="1"/>
              <a:t>i</a:t>
            </a:r>
            <a:r>
              <a:rPr lang="en-US" sz="3600" b="1" dirty="0"/>
              <a:t> </a:t>
            </a:r>
            <a:r>
              <a:rPr lang="en-US" sz="3600" b="1" dirty="0" err="1" smtClean="0"/>
              <a:t>Gjykatës</a:t>
            </a:r>
            <a:r>
              <a:rPr lang="en-US" sz="3600" b="1" dirty="0" smtClean="0"/>
              <a:t> </a:t>
            </a:r>
            <a:r>
              <a:rPr lang="en-US" sz="3600" b="1" dirty="0" err="1"/>
              <a:t>mbi</a:t>
            </a:r>
            <a:r>
              <a:rPr lang="en-US" sz="3600" b="1" dirty="0"/>
              <a:t> </a:t>
            </a:r>
            <a:r>
              <a:rPr lang="en-US" sz="3600" b="1" dirty="0" err="1" smtClean="0"/>
              <a:t>Marrëveshjen</a:t>
            </a:r>
            <a:endParaRPr lang="sq-AL" sz="3600" b="1" dirty="0"/>
          </a:p>
        </p:txBody>
      </p:sp>
      <p:sp>
        <p:nvSpPr>
          <p:cNvPr id="3" name="Content Placeholder 2"/>
          <p:cNvSpPr>
            <a:spLocks noGrp="1"/>
          </p:cNvSpPr>
          <p:nvPr>
            <p:ph idx="1"/>
          </p:nvPr>
        </p:nvSpPr>
        <p:spPr/>
        <p:txBody>
          <a:bodyPr>
            <a:normAutofit fontScale="85000" lnSpcReduction="20000"/>
          </a:bodyPr>
          <a:lstStyle/>
          <a:p>
            <a:pPr algn="just">
              <a:buNone/>
            </a:pPr>
            <a:r>
              <a:rPr lang="en-US" dirty="0"/>
              <a:t>    </a:t>
            </a:r>
            <a:r>
              <a:rPr lang="sq-AL" dirty="0"/>
              <a:t>Gjykata </a:t>
            </a:r>
            <a:r>
              <a:rPr lang="en-US" dirty="0" err="1" smtClean="0"/>
              <a:t>në</a:t>
            </a:r>
            <a:r>
              <a:rPr lang="en-US" dirty="0" smtClean="0"/>
              <a:t> </a:t>
            </a:r>
            <a:r>
              <a:rPr lang="en-US" dirty="0" err="1" smtClean="0"/>
              <a:t>përfundim</a:t>
            </a:r>
            <a:r>
              <a:rPr lang="en-US" dirty="0" smtClean="0"/>
              <a:t> </a:t>
            </a:r>
            <a:r>
              <a:rPr lang="en-US" dirty="0" err="1" smtClean="0"/>
              <a:t>të</a:t>
            </a:r>
            <a:r>
              <a:rPr lang="en-US" dirty="0" smtClean="0"/>
              <a:t> </a:t>
            </a:r>
            <a:r>
              <a:rPr lang="en-US" dirty="0" err="1" smtClean="0"/>
              <a:t>këtij</a:t>
            </a:r>
            <a:r>
              <a:rPr lang="en-US" dirty="0" smtClean="0"/>
              <a:t> </a:t>
            </a:r>
            <a:r>
              <a:rPr lang="en-US" dirty="0" err="1"/>
              <a:t>gjykimi</a:t>
            </a:r>
            <a:r>
              <a:rPr lang="en-US" dirty="0"/>
              <a:t>, </a:t>
            </a:r>
            <a:r>
              <a:rPr lang="en-US" dirty="0" err="1"/>
              <a:t>disponon</a:t>
            </a:r>
            <a:r>
              <a:rPr lang="sq-AL" dirty="0"/>
              <a:t>: </a:t>
            </a:r>
            <a:endParaRPr lang="en-US" dirty="0"/>
          </a:p>
          <a:p>
            <a:pPr algn="just">
              <a:buNone/>
            </a:pPr>
            <a:r>
              <a:rPr lang="en-US" b="1" i="1" dirty="0"/>
              <a:t>1- M</a:t>
            </a:r>
            <a:r>
              <a:rPr lang="sq-AL" b="1" i="1" dirty="0"/>
              <a:t>iratimin e marrëveshjes </a:t>
            </a:r>
            <a:r>
              <a:rPr lang="sq-AL" dirty="0"/>
              <a:t>në rastet kur e </a:t>
            </a:r>
            <a:r>
              <a:rPr lang="en-US" dirty="0" err="1"/>
              <a:t>vlereson</a:t>
            </a:r>
            <a:r>
              <a:rPr lang="sq-AL" dirty="0"/>
              <a:t> </a:t>
            </a:r>
            <a:r>
              <a:rPr lang="en-US" dirty="0" err="1" smtClean="0"/>
              <a:t>të</a:t>
            </a:r>
            <a:r>
              <a:rPr lang="en-US" dirty="0" smtClean="0"/>
              <a:t> </a:t>
            </a:r>
            <a:r>
              <a:rPr lang="en-US" dirty="0" err="1"/>
              <a:t>bazuar</a:t>
            </a:r>
            <a:r>
              <a:rPr lang="en-US" dirty="0"/>
              <a:t> </a:t>
            </a:r>
            <a:r>
              <a:rPr lang="en-US" dirty="0" err="1" smtClean="0"/>
              <a:t>në</a:t>
            </a:r>
            <a:r>
              <a:rPr lang="en-US" dirty="0" smtClean="0"/>
              <a:t> </a:t>
            </a:r>
            <a:r>
              <a:rPr lang="en-US" dirty="0" err="1" smtClean="0"/>
              <a:t>kërkesat</a:t>
            </a:r>
            <a:r>
              <a:rPr lang="en-US" dirty="0" smtClean="0"/>
              <a:t> </a:t>
            </a:r>
            <a:r>
              <a:rPr lang="en-US" dirty="0"/>
              <a:t>e </a:t>
            </a:r>
            <a:r>
              <a:rPr lang="sq-AL" dirty="0"/>
              <a:t>nene</a:t>
            </a:r>
            <a:r>
              <a:rPr lang="en-US" dirty="0" err="1"/>
              <a:t>ve</a:t>
            </a:r>
            <a:r>
              <a:rPr lang="sq-AL" dirty="0"/>
              <a:t> 406/d e vijues, të K.P</a:t>
            </a:r>
            <a:r>
              <a:rPr lang="en-US" dirty="0"/>
              <a:t>r</a:t>
            </a:r>
            <a:r>
              <a:rPr lang="sq-AL" dirty="0"/>
              <a:t>.P., pra kur </a:t>
            </a:r>
            <a:r>
              <a:rPr lang="en-US" dirty="0"/>
              <a:t>G</a:t>
            </a:r>
            <a:r>
              <a:rPr lang="sq-AL" dirty="0"/>
              <a:t>jykata </a:t>
            </a:r>
            <a:r>
              <a:rPr lang="en-US" dirty="0" err="1" smtClean="0"/>
              <a:t>vlerës</a:t>
            </a:r>
            <a:r>
              <a:rPr lang="sq-AL" dirty="0"/>
              <a:t>on se </a:t>
            </a:r>
            <a:r>
              <a:rPr lang="en-US" dirty="0" err="1"/>
              <a:t>hetimi</a:t>
            </a:r>
            <a:r>
              <a:rPr lang="en-US" dirty="0"/>
              <a:t> </a:t>
            </a:r>
            <a:r>
              <a:rPr lang="en-US" dirty="0" err="1"/>
              <a:t>nga</a:t>
            </a:r>
            <a:r>
              <a:rPr lang="en-US" dirty="0"/>
              <a:t> </a:t>
            </a:r>
            <a:r>
              <a:rPr lang="en-US" dirty="0" err="1"/>
              <a:t>Prokuroria</a:t>
            </a:r>
            <a:r>
              <a:rPr lang="en-US" dirty="0"/>
              <a:t> </a:t>
            </a:r>
            <a:r>
              <a:rPr lang="en-US" dirty="0" err="1" smtClean="0"/>
              <a:t>është</a:t>
            </a:r>
            <a:r>
              <a:rPr lang="en-US" dirty="0" smtClean="0"/>
              <a:t> </a:t>
            </a:r>
            <a:r>
              <a:rPr lang="en-US" dirty="0" err="1"/>
              <a:t>kryer</a:t>
            </a:r>
            <a:r>
              <a:rPr lang="en-US" dirty="0"/>
              <a:t> </a:t>
            </a:r>
            <a:r>
              <a:rPr lang="en-US" dirty="0" err="1" smtClean="0"/>
              <a:t>i</a:t>
            </a:r>
            <a:r>
              <a:rPr lang="en-US" dirty="0" smtClean="0"/>
              <a:t> </a:t>
            </a:r>
            <a:r>
              <a:rPr lang="en-US" dirty="0" err="1"/>
              <a:t>plote</a:t>
            </a:r>
            <a:r>
              <a:rPr lang="sq-AL" dirty="0"/>
              <a:t>, cilësimi ligjor i veprës penale</a:t>
            </a:r>
            <a:r>
              <a:rPr lang="en-US" dirty="0"/>
              <a:t> </a:t>
            </a:r>
            <a:r>
              <a:rPr lang="en-US" dirty="0" err="1" smtClean="0"/>
              <a:t>është</a:t>
            </a:r>
            <a:r>
              <a:rPr lang="en-US" dirty="0" smtClean="0"/>
              <a:t> </a:t>
            </a:r>
            <a:r>
              <a:rPr lang="en-US" dirty="0" err="1" smtClean="0"/>
              <a:t>i</a:t>
            </a:r>
            <a:r>
              <a:rPr lang="en-US" dirty="0" smtClean="0"/>
              <a:t> </a:t>
            </a:r>
            <a:r>
              <a:rPr lang="en-US" dirty="0" err="1"/>
              <a:t>duhuri</a:t>
            </a:r>
            <a:r>
              <a:rPr lang="en-US" dirty="0"/>
              <a:t> </a:t>
            </a:r>
            <a:r>
              <a:rPr lang="en-US" dirty="0" err="1"/>
              <a:t>dhe</a:t>
            </a:r>
            <a:r>
              <a:rPr lang="en-US" dirty="0"/>
              <a:t> </a:t>
            </a:r>
            <a:r>
              <a:rPr lang="en-US" dirty="0" err="1" smtClean="0"/>
              <a:t>i</a:t>
            </a:r>
            <a:r>
              <a:rPr lang="en-US" dirty="0" smtClean="0"/>
              <a:t> </a:t>
            </a:r>
            <a:r>
              <a:rPr lang="en-US" dirty="0" err="1" smtClean="0"/>
              <a:t>saktë</a:t>
            </a:r>
            <a:r>
              <a:rPr lang="sq-AL" dirty="0" smtClean="0"/>
              <a:t>, </a:t>
            </a:r>
            <a:r>
              <a:rPr lang="en-US" dirty="0" err="1" smtClean="0"/>
              <a:t>vërtetohet</a:t>
            </a:r>
            <a:r>
              <a:rPr lang="en-US" dirty="0" smtClean="0"/>
              <a:t> </a:t>
            </a:r>
            <a:r>
              <a:rPr lang="en-US" dirty="0"/>
              <a:t>e </a:t>
            </a:r>
            <a:r>
              <a:rPr lang="en-US" dirty="0" err="1"/>
              <a:t>provohet</a:t>
            </a:r>
            <a:r>
              <a:rPr lang="en-US" dirty="0"/>
              <a:t> </a:t>
            </a:r>
            <a:r>
              <a:rPr lang="en-US" dirty="0" err="1" smtClean="0"/>
              <a:t>fajësia</a:t>
            </a:r>
            <a:r>
              <a:rPr lang="en-US" dirty="0" smtClean="0"/>
              <a:t> </a:t>
            </a:r>
            <a:r>
              <a:rPr lang="en-US" dirty="0"/>
              <a:t>e </a:t>
            </a:r>
            <a:r>
              <a:rPr lang="en-US" dirty="0" err="1" smtClean="0"/>
              <a:t>të</a:t>
            </a:r>
            <a:r>
              <a:rPr lang="sq-AL" dirty="0" smtClean="0"/>
              <a:t> </a:t>
            </a:r>
            <a:r>
              <a:rPr lang="sq-AL" dirty="0"/>
              <a:t>pandehuri</a:t>
            </a:r>
            <a:r>
              <a:rPr lang="en-US" dirty="0"/>
              <a:t>t</a:t>
            </a:r>
            <a:r>
              <a:rPr lang="sq-AL" dirty="0"/>
              <a:t> </a:t>
            </a:r>
            <a:r>
              <a:rPr lang="en-US" dirty="0" err="1" smtClean="0"/>
              <a:t>në</a:t>
            </a:r>
            <a:r>
              <a:rPr lang="en-US" dirty="0" smtClean="0"/>
              <a:t> </a:t>
            </a:r>
            <a:r>
              <a:rPr lang="en-US" dirty="0" err="1"/>
              <a:t>kryerjen</a:t>
            </a:r>
            <a:r>
              <a:rPr lang="en-US" dirty="0"/>
              <a:t> e </a:t>
            </a:r>
            <a:r>
              <a:rPr lang="sq-AL" dirty="0"/>
              <a:t>veprë</a:t>
            </a:r>
            <a:r>
              <a:rPr lang="en-US" dirty="0"/>
              <a:t>s</a:t>
            </a:r>
            <a:r>
              <a:rPr lang="sq-AL" dirty="0"/>
              <a:t> penale</a:t>
            </a:r>
            <a:r>
              <a:rPr lang="en-US" dirty="0"/>
              <a:t> </a:t>
            </a:r>
            <a:r>
              <a:rPr lang="en-US" dirty="0" err="1" smtClean="0"/>
              <a:t>të</a:t>
            </a:r>
            <a:r>
              <a:rPr lang="en-US" dirty="0" smtClean="0"/>
              <a:t> </a:t>
            </a:r>
            <a:r>
              <a:rPr lang="en-US" dirty="0" err="1"/>
              <a:t>atribuar</a:t>
            </a:r>
            <a:r>
              <a:rPr lang="sq-AL" dirty="0"/>
              <a:t>, </a:t>
            </a:r>
            <a:r>
              <a:rPr lang="en-US" dirty="0" err="1"/>
              <a:t>lloji</a:t>
            </a:r>
            <a:r>
              <a:rPr lang="en-US" dirty="0"/>
              <a:t> </a:t>
            </a:r>
            <a:r>
              <a:rPr lang="en-US" dirty="0" err="1"/>
              <a:t>dhe</a:t>
            </a:r>
            <a:r>
              <a:rPr lang="en-US" dirty="0"/>
              <a:t> </a:t>
            </a:r>
            <a:r>
              <a:rPr lang="sq-AL" dirty="0"/>
              <a:t>masa e dënimit </a:t>
            </a:r>
            <a:r>
              <a:rPr lang="en-US" dirty="0" err="1"/>
              <a:t>jan</a:t>
            </a:r>
            <a:r>
              <a:rPr lang="sq-AL" dirty="0"/>
              <a:t>ë </a:t>
            </a:r>
            <a:r>
              <a:rPr lang="en-US" dirty="0"/>
              <a:t>t</a:t>
            </a:r>
            <a:r>
              <a:rPr lang="sq-AL" dirty="0"/>
              <a:t>e përshtatshme në lidhje me rëndësinë e veprës penale, rrezikshmërine e </a:t>
            </a:r>
            <a:r>
              <a:rPr lang="en-US" dirty="0" err="1" smtClean="0"/>
              <a:t>të</a:t>
            </a:r>
            <a:r>
              <a:rPr lang="en-US" dirty="0" smtClean="0"/>
              <a:t> </a:t>
            </a:r>
            <a:r>
              <a:rPr lang="en-US" dirty="0" err="1"/>
              <a:t>pandehurit</a:t>
            </a:r>
            <a:r>
              <a:rPr lang="sq-AL" dirty="0"/>
              <a:t> dhe </a:t>
            </a:r>
            <a:r>
              <a:rPr lang="en-US" dirty="0" err="1"/>
              <a:t>rrethanat</a:t>
            </a:r>
            <a:r>
              <a:rPr lang="en-US" dirty="0"/>
              <a:t> </a:t>
            </a:r>
            <a:r>
              <a:rPr lang="en-US" dirty="0" err="1" smtClean="0"/>
              <a:t>lehtësuese</a:t>
            </a:r>
            <a:r>
              <a:rPr lang="en-US" dirty="0" smtClean="0"/>
              <a:t> </a:t>
            </a:r>
            <a:r>
              <a:rPr lang="en-US" dirty="0"/>
              <a:t>e </a:t>
            </a:r>
            <a:r>
              <a:rPr lang="en-US" dirty="0" err="1"/>
              <a:t>renduese</a:t>
            </a:r>
            <a:r>
              <a:rPr lang="en-US" dirty="0"/>
              <a:t> </a:t>
            </a:r>
            <a:r>
              <a:rPr lang="en-US" dirty="0" err="1" smtClean="0"/>
              <a:t>të</a:t>
            </a:r>
            <a:r>
              <a:rPr lang="en-US" dirty="0" smtClean="0"/>
              <a:t> </a:t>
            </a:r>
            <a:r>
              <a:rPr lang="en-US" dirty="0" err="1"/>
              <a:t>pranishme</a:t>
            </a:r>
            <a:r>
              <a:rPr lang="en-US" dirty="0"/>
              <a:t> </a:t>
            </a:r>
            <a:r>
              <a:rPr lang="en-US" dirty="0" err="1" smtClean="0"/>
              <a:t>përfshire</a:t>
            </a:r>
            <a:r>
              <a:rPr lang="en-US" dirty="0" smtClean="0"/>
              <a:t> </a:t>
            </a:r>
            <a:r>
              <a:rPr lang="en-US" dirty="0" err="1"/>
              <a:t>edhe</a:t>
            </a:r>
            <a:r>
              <a:rPr lang="en-US" dirty="0"/>
              <a:t> </a:t>
            </a:r>
            <a:r>
              <a:rPr lang="en-US" dirty="0" err="1" smtClean="0"/>
              <a:t>qëndrimin</a:t>
            </a:r>
            <a:r>
              <a:rPr lang="en-US" dirty="0" smtClean="0"/>
              <a:t> </a:t>
            </a:r>
            <a:r>
              <a:rPr lang="en-US" dirty="0" err="1"/>
              <a:t>pohues</a:t>
            </a:r>
            <a:r>
              <a:rPr lang="en-US" dirty="0"/>
              <a:t> </a:t>
            </a:r>
            <a:r>
              <a:rPr lang="en-US" dirty="0" err="1" smtClean="0"/>
              <a:t>në</a:t>
            </a:r>
            <a:r>
              <a:rPr lang="en-US" dirty="0" smtClean="0"/>
              <a:t> </a:t>
            </a:r>
            <a:r>
              <a:rPr lang="en-US" dirty="0" err="1"/>
              <a:t>zgjedhjen</a:t>
            </a:r>
            <a:r>
              <a:rPr lang="en-US" dirty="0"/>
              <a:t> e </a:t>
            </a:r>
            <a:r>
              <a:rPr lang="en-US" dirty="0" err="1" smtClean="0"/>
              <a:t>kësaj</a:t>
            </a:r>
            <a:r>
              <a:rPr lang="en-US" dirty="0" smtClean="0"/>
              <a:t> </a:t>
            </a:r>
            <a:r>
              <a:rPr lang="en-US" dirty="0"/>
              <a:t>alternative </a:t>
            </a:r>
            <a:r>
              <a:rPr lang="en-US" dirty="0" err="1"/>
              <a:t>gjykimi</a:t>
            </a:r>
            <a:r>
              <a:rPr lang="sq-AL" dirty="0"/>
              <a:t>.</a:t>
            </a:r>
          </a:p>
          <a:p>
            <a:pPr>
              <a:buNone/>
            </a:pPr>
            <a:endParaRPr lang="sq-AL" dirty="0"/>
          </a:p>
          <a:p>
            <a:endParaRPr lang="sq-A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5973763"/>
          </a:xfrm>
        </p:spPr>
        <p:txBody>
          <a:bodyPr>
            <a:normAutofit fontScale="70000" lnSpcReduction="20000"/>
          </a:bodyPr>
          <a:lstStyle/>
          <a:p>
            <a:pPr algn="just">
              <a:buNone/>
            </a:pPr>
            <a:endParaRPr lang="en-US" b="1" i="1" dirty="0" smtClean="0"/>
          </a:p>
          <a:p>
            <a:pPr algn="just">
              <a:buNone/>
            </a:pPr>
            <a:r>
              <a:rPr lang="en-US" b="1" i="1" dirty="0" smtClean="0"/>
              <a:t>2- </a:t>
            </a:r>
            <a:r>
              <a:rPr lang="en-US" b="1" i="1" dirty="0"/>
              <a:t>R</a:t>
            </a:r>
            <a:r>
              <a:rPr lang="sq-AL" b="1" i="1" dirty="0"/>
              <a:t>efuz</a:t>
            </a:r>
            <a:r>
              <a:rPr lang="en-US" b="1" i="1" dirty="0" err="1"/>
              <a:t>imin</a:t>
            </a:r>
            <a:r>
              <a:rPr lang="en-US" b="1" i="1" dirty="0"/>
              <a:t> e</a:t>
            </a:r>
            <a:r>
              <a:rPr lang="sq-AL" b="1" i="1" dirty="0"/>
              <a:t> miratimi</a:t>
            </a:r>
            <a:r>
              <a:rPr lang="en-US" b="1" i="1" dirty="0"/>
              <a:t>t</a:t>
            </a:r>
            <a:r>
              <a:rPr lang="sq-AL" b="1" i="1" dirty="0"/>
              <a:t> </a:t>
            </a:r>
            <a:r>
              <a:rPr lang="en-US" b="1" i="1" dirty="0"/>
              <a:t>t</a:t>
            </a:r>
            <a:r>
              <a:rPr lang="sq-AL" b="1" i="1" dirty="0"/>
              <a:t>e marrëveshjes </a:t>
            </a:r>
            <a:r>
              <a:rPr lang="sq-AL" dirty="0"/>
              <a:t>kur:</a:t>
            </a:r>
            <a:endParaRPr lang="en-US" dirty="0"/>
          </a:p>
          <a:p>
            <a:pPr algn="just">
              <a:buNone/>
            </a:pPr>
            <a:r>
              <a:rPr lang="sq-AL" dirty="0"/>
              <a:t> a) i pandehuri tërheq pëlqimin; </a:t>
            </a:r>
            <a:endParaRPr lang="en-US" dirty="0"/>
          </a:p>
          <a:p>
            <a:pPr algn="just">
              <a:buNone/>
            </a:pPr>
            <a:r>
              <a:rPr lang="sq-AL" dirty="0"/>
              <a:t>b) provohet se vullneti i të pandehurit ka qenë i vesuar</a:t>
            </a:r>
            <a:r>
              <a:rPr lang="en-US" dirty="0"/>
              <a:t> (</a:t>
            </a:r>
            <a:r>
              <a:rPr lang="en-US" dirty="0" err="1"/>
              <a:t>kur</a:t>
            </a:r>
            <a:r>
              <a:rPr lang="en-US" dirty="0"/>
              <a:t> </a:t>
            </a:r>
            <a:r>
              <a:rPr lang="en-US" dirty="0" err="1"/>
              <a:t>ai</a:t>
            </a:r>
            <a:r>
              <a:rPr lang="en-US" dirty="0"/>
              <a:t> ka </a:t>
            </a:r>
            <a:r>
              <a:rPr lang="en-US" dirty="0" err="1"/>
              <a:t>qene</a:t>
            </a:r>
            <a:r>
              <a:rPr lang="en-US" dirty="0"/>
              <a:t> </a:t>
            </a:r>
            <a:r>
              <a:rPr lang="en-US" dirty="0" err="1" smtClean="0"/>
              <a:t>në</a:t>
            </a:r>
            <a:r>
              <a:rPr lang="en-US" dirty="0" smtClean="0"/>
              <a:t> </a:t>
            </a:r>
            <a:r>
              <a:rPr lang="sq-AL" dirty="0"/>
              <a:t>mashtrim, kanosj</a:t>
            </a:r>
            <a:r>
              <a:rPr lang="en-US" dirty="0"/>
              <a:t>e</a:t>
            </a:r>
            <a:r>
              <a:rPr lang="sq-AL" dirty="0"/>
              <a:t>, lajthim apo </a:t>
            </a:r>
            <a:r>
              <a:rPr lang="sq-AL" dirty="0" smtClean="0"/>
              <a:t>nevoj</a:t>
            </a:r>
            <a:r>
              <a:rPr lang="en-US" dirty="0" smtClean="0"/>
              <a:t>ë</a:t>
            </a:r>
            <a:r>
              <a:rPr lang="sq-AL" dirty="0" smtClean="0"/>
              <a:t> </a:t>
            </a:r>
            <a:r>
              <a:rPr lang="en-US" dirty="0" err="1" smtClean="0"/>
              <a:t>të</a:t>
            </a:r>
            <a:r>
              <a:rPr lang="sq-AL" dirty="0" smtClean="0"/>
              <a:t> </a:t>
            </a:r>
            <a:r>
              <a:rPr lang="sq-AL" dirty="0"/>
              <a:t>madhe</a:t>
            </a:r>
            <a:r>
              <a:rPr lang="en-US" dirty="0"/>
              <a:t>,</a:t>
            </a:r>
            <a:r>
              <a:rPr lang="sq-AL" dirty="0"/>
              <a:t> shkaqe </a:t>
            </a:r>
            <a:r>
              <a:rPr lang="en-US" dirty="0" err="1" smtClean="0"/>
              <a:t>këto</a:t>
            </a:r>
            <a:r>
              <a:rPr lang="en-US" dirty="0" smtClean="0"/>
              <a:t> </a:t>
            </a:r>
            <a:r>
              <a:rPr lang="sq-AL" dirty="0"/>
              <a:t>për të cilat vullneti konsiderohet i vesuar dhe si i tillë </a:t>
            </a:r>
            <a:r>
              <a:rPr lang="en-US" dirty="0" err="1"/>
              <a:t>nuk</a:t>
            </a:r>
            <a:r>
              <a:rPr lang="en-US" dirty="0"/>
              <a:t> ka </a:t>
            </a:r>
            <a:r>
              <a:rPr lang="en-US" dirty="0" err="1" smtClean="0"/>
              <a:t>vlerë</a:t>
            </a:r>
            <a:r>
              <a:rPr lang="en-US" dirty="0" smtClean="0"/>
              <a:t> </a:t>
            </a:r>
            <a:r>
              <a:rPr lang="en-US" dirty="0" err="1"/>
              <a:t>juridike</a:t>
            </a:r>
            <a:r>
              <a:rPr lang="sq-AL" dirty="0"/>
              <a:t>; </a:t>
            </a:r>
            <a:endParaRPr lang="en-US" dirty="0"/>
          </a:p>
          <a:p>
            <a:pPr algn="just">
              <a:buNone/>
            </a:pPr>
            <a:r>
              <a:rPr lang="sq-AL" dirty="0"/>
              <a:t>c) i pandehuri i thirrur rregullisht nuk merr pjesë në gjyq, pa shkaqe të përligjura; </a:t>
            </a:r>
            <a:endParaRPr lang="en-US" dirty="0"/>
          </a:p>
          <a:p>
            <a:pPr algn="just">
              <a:buNone/>
            </a:pPr>
            <a:r>
              <a:rPr lang="sq-AL" dirty="0"/>
              <a:t>ç) ekziston një nga shkaqet e mosfillimit të procedimit ose të pushimit të akuzës ose çështjes</a:t>
            </a:r>
            <a:r>
              <a:rPr lang="sq-AL" dirty="0" smtClean="0"/>
              <a:t>;</a:t>
            </a:r>
            <a:r>
              <a:rPr lang="en-GB" dirty="0" smtClean="0"/>
              <a:t> (</a:t>
            </a:r>
            <a:r>
              <a:rPr lang="en-GB" dirty="0" err="1" smtClean="0"/>
              <a:t>vetëm</a:t>
            </a:r>
            <a:r>
              <a:rPr lang="en-GB" dirty="0" smtClean="0"/>
              <a:t> </a:t>
            </a:r>
            <a:r>
              <a:rPr lang="en-GB" dirty="0" err="1" smtClean="0"/>
              <a:t>në</a:t>
            </a:r>
            <a:r>
              <a:rPr lang="en-GB" dirty="0" smtClean="0"/>
              <a:t> </a:t>
            </a:r>
            <a:r>
              <a:rPr lang="en-GB" dirty="0" err="1" smtClean="0"/>
              <a:t>këtë</a:t>
            </a:r>
            <a:r>
              <a:rPr lang="en-GB" dirty="0" smtClean="0"/>
              <a:t> </a:t>
            </a:r>
            <a:r>
              <a:rPr lang="en-GB" dirty="0" err="1" smtClean="0"/>
              <a:t>rast</a:t>
            </a:r>
            <a:r>
              <a:rPr lang="en-GB" dirty="0" smtClean="0"/>
              <a:t> </a:t>
            </a:r>
            <a:r>
              <a:rPr lang="en-GB" dirty="0" err="1" smtClean="0"/>
              <a:t>parashikohet</a:t>
            </a:r>
            <a:r>
              <a:rPr lang="en-GB" dirty="0" smtClean="0"/>
              <a:t> e </a:t>
            </a:r>
            <a:r>
              <a:rPr lang="en-GB" dirty="0" err="1" smtClean="0"/>
              <a:t>drejta</a:t>
            </a:r>
            <a:r>
              <a:rPr lang="en-GB" dirty="0" smtClean="0"/>
              <a:t> e </a:t>
            </a:r>
            <a:r>
              <a:rPr lang="en-GB" dirty="0" err="1" smtClean="0"/>
              <a:t>ankimit</a:t>
            </a:r>
            <a:r>
              <a:rPr lang="en-GB" dirty="0" smtClean="0"/>
              <a:t> </a:t>
            </a:r>
            <a:r>
              <a:rPr lang="en-GB" dirty="0" err="1" smtClean="0"/>
              <a:t>të</a:t>
            </a:r>
            <a:r>
              <a:rPr lang="en-GB" dirty="0" smtClean="0"/>
              <a:t> </a:t>
            </a:r>
            <a:r>
              <a:rPr lang="en-GB" dirty="0" err="1" smtClean="0"/>
              <a:t>prokurorit</a:t>
            </a:r>
            <a:r>
              <a:rPr lang="en-GB" dirty="0" smtClean="0"/>
              <a:t> )</a:t>
            </a:r>
            <a:r>
              <a:rPr lang="sq-AL" dirty="0" smtClean="0"/>
              <a:t> </a:t>
            </a:r>
            <a:endParaRPr lang="en-US" dirty="0"/>
          </a:p>
          <a:p>
            <a:pPr algn="just">
              <a:buNone/>
            </a:pPr>
            <a:r>
              <a:rPr lang="sq-AL" dirty="0"/>
              <a:t>d) provat në fashikullin e hetimeve vijnë në kundërshtim me pohimin e të pandehurit se ai e ka kryer veprën penale; </a:t>
            </a:r>
            <a:endParaRPr lang="en-US" dirty="0"/>
          </a:p>
          <a:p>
            <a:pPr algn="just">
              <a:buNone/>
            </a:pPr>
            <a:r>
              <a:rPr lang="sq-AL" dirty="0"/>
              <a:t>dh) cilësimi juridik i veprës penale dhe i rrethanave të kryerjes së saj është i gabuar; </a:t>
            </a:r>
            <a:endParaRPr lang="en-US" dirty="0"/>
          </a:p>
          <a:p>
            <a:pPr algn="just">
              <a:buNone/>
            </a:pPr>
            <a:r>
              <a:rPr lang="sq-AL" dirty="0"/>
              <a:t>e)dënimi i caktuar në marrëveshje është i papërshtatshëm, në raport me veprën e kryer dhe personalitetin e të pandehurit.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10000"/>
          </a:bodyPr>
          <a:lstStyle/>
          <a:p>
            <a:pPr algn="just">
              <a:buNone/>
            </a:pPr>
            <a:r>
              <a:rPr lang="en-US" b="1" i="1" dirty="0"/>
              <a:t>3- K</a:t>
            </a:r>
            <a:r>
              <a:rPr lang="sq-AL" b="1" i="1" dirty="0"/>
              <a:t>thimin e akteve prokurorit </a:t>
            </a:r>
            <a:r>
              <a:rPr lang="sq-AL" dirty="0"/>
              <a:t>në rastet kur çmon se hetimet janë të paplota, duke përcaktuar drejtimet e thellimit të tyre dhe, kur është rasti, edhe veprimet që duhet të kryhen, si dhe cakton afatin brenda të cilit hetimet duhet të përfundojnë. </a:t>
            </a:r>
            <a:endParaRPr lang="en-US" dirty="0"/>
          </a:p>
          <a:p>
            <a:pPr algn="just">
              <a:buNone/>
            </a:pPr>
            <a:r>
              <a:rPr lang="en-US" b="1" i="1" dirty="0"/>
              <a:t>4- P</a:t>
            </a:r>
            <a:r>
              <a:rPr lang="sq-AL" b="1" i="1" dirty="0"/>
              <a:t>ushimin </a:t>
            </a:r>
            <a:r>
              <a:rPr lang="en-US" b="1" i="1" dirty="0"/>
              <a:t>e </a:t>
            </a:r>
            <a:r>
              <a:rPr lang="en-US" b="1" i="1" dirty="0" err="1" smtClean="0"/>
              <a:t>çështjes</a:t>
            </a:r>
            <a:r>
              <a:rPr lang="en-US" b="1" i="1" dirty="0" smtClean="0"/>
              <a:t> </a:t>
            </a:r>
            <a:r>
              <a:rPr lang="sq-AL" dirty="0"/>
              <a:t>në rastet kur ndjekja penale nuk duhet të fillonte ose nuk duhet të vazhdojë, sipas rasteve të parashikuara në neni</a:t>
            </a:r>
            <a:r>
              <a:rPr lang="en-US" dirty="0"/>
              <a:t>n</a:t>
            </a:r>
            <a:r>
              <a:rPr lang="sq-AL" dirty="0"/>
              <a:t> 328 të K.Pr.Penale</a:t>
            </a:r>
            <a:r>
              <a:rPr lang="en-US" dirty="0"/>
              <a:t>, s</a:t>
            </a:r>
            <a:r>
              <a:rPr lang="sq-AL" dirty="0"/>
              <a:t>hkronjat “c”, “ç”, “e” dhe “ë”, të paragrafit 1, kur personi nuk mund të merret si i pandehur ose nuk mund të dënohet me v</a:t>
            </a:r>
            <a:r>
              <a:rPr lang="en-US" dirty="0"/>
              <a:t>.</a:t>
            </a:r>
            <a:r>
              <a:rPr lang="sq-AL" dirty="0"/>
              <a:t>f</a:t>
            </a:r>
            <a:r>
              <a:rPr lang="en-US" dirty="0"/>
              <a:t>.p</a:t>
            </a:r>
            <a:r>
              <a:rPr lang="sq-AL" dirty="0"/>
              <a:t>, kur i pandehuri është gjykuar për të njëjtën vepër </a:t>
            </a:r>
            <a:r>
              <a:rPr lang="sq-AL" dirty="0" smtClean="0"/>
              <a:t>penal</a:t>
            </a:r>
            <a:r>
              <a:rPr lang="en-GB" dirty="0" smtClean="0"/>
              <a:t>e</a:t>
            </a:r>
            <a:r>
              <a:rPr lang="sq-AL" dirty="0" smtClean="0"/>
              <a:t>, </a:t>
            </a:r>
            <a:r>
              <a:rPr lang="en-US" dirty="0" err="1"/>
              <a:t>apo</a:t>
            </a:r>
            <a:r>
              <a:rPr lang="en-US" dirty="0"/>
              <a:t> </a:t>
            </a:r>
            <a:r>
              <a:rPr lang="sq-AL" dirty="0"/>
              <a:t>kur i pandehuri vdes</a:t>
            </a:r>
            <a:r>
              <a:rPr lang="sq-AL" dirty="0" smtClean="0"/>
              <a:t>.</a:t>
            </a:r>
            <a:r>
              <a:rPr lang="en-GB" dirty="0" smtClean="0"/>
              <a:t> </a:t>
            </a:r>
            <a:r>
              <a:rPr lang="en-GB" dirty="0" err="1" smtClean="0"/>
              <a:t>Në</a:t>
            </a:r>
            <a:r>
              <a:rPr lang="en-GB" dirty="0" smtClean="0"/>
              <a:t> </a:t>
            </a:r>
            <a:r>
              <a:rPr lang="en-GB" dirty="0" err="1" smtClean="0"/>
              <a:t>këtë</a:t>
            </a:r>
            <a:r>
              <a:rPr lang="en-GB" dirty="0" smtClean="0"/>
              <a:t> </a:t>
            </a:r>
            <a:r>
              <a:rPr lang="en-GB" dirty="0" err="1" smtClean="0"/>
              <a:t>rast</a:t>
            </a:r>
            <a:r>
              <a:rPr lang="en-GB" dirty="0" smtClean="0"/>
              <a:t> </a:t>
            </a:r>
            <a:r>
              <a:rPr lang="en-GB" dirty="0" err="1" smtClean="0"/>
              <a:t>lejohet</a:t>
            </a:r>
            <a:r>
              <a:rPr lang="en-GB" dirty="0" smtClean="0"/>
              <a:t> </a:t>
            </a:r>
            <a:r>
              <a:rPr lang="en-GB" dirty="0" err="1" smtClean="0"/>
              <a:t>të</a:t>
            </a:r>
            <a:r>
              <a:rPr lang="en-GB" dirty="0" smtClean="0"/>
              <a:t> </a:t>
            </a:r>
            <a:r>
              <a:rPr lang="en-GB" dirty="0" err="1" smtClean="0"/>
              <a:t>bëhet</a:t>
            </a:r>
            <a:r>
              <a:rPr lang="en-GB" dirty="0" smtClean="0"/>
              <a:t> </a:t>
            </a:r>
            <a:r>
              <a:rPr lang="en-GB" dirty="0" err="1" smtClean="0"/>
              <a:t>ankim</a:t>
            </a:r>
            <a:r>
              <a:rPr lang="en-GB" dirty="0" smtClean="0"/>
              <a:t>.</a:t>
            </a:r>
            <a:endParaRPr lang="en-US" dirty="0" smtClean="0"/>
          </a:p>
          <a:p>
            <a:pPr algn="just">
              <a:buNone/>
            </a:pPr>
            <a:endParaRPr lang="sq-A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Marrëveshja</a:t>
            </a:r>
            <a:r>
              <a:rPr lang="en-US" dirty="0" smtClean="0"/>
              <a:t> </a:t>
            </a:r>
            <a:r>
              <a:rPr lang="en-US" dirty="0" err="1" smtClean="0"/>
              <a:t>për</a:t>
            </a:r>
            <a:r>
              <a:rPr lang="en-US" dirty="0" smtClean="0"/>
              <a:t> </a:t>
            </a:r>
            <a:r>
              <a:rPr lang="en-US" dirty="0" err="1" smtClean="0"/>
              <a:t>të</a:t>
            </a:r>
            <a:r>
              <a:rPr lang="en-US" dirty="0" smtClean="0"/>
              <a:t> </a:t>
            </a:r>
            <a:r>
              <a:rPr lang="en-US" dirty="0" err="1" smtClean="0"/>
              <a:t>mitur</a:t>
            </a:r>
            <a:endParaRPr lang="sq-AL" dirty="0"/>
          </a:p>
        </p:txBody>
      </p:sp>
      <p:sp>
        <p:nvSpPr>
          <p:cNvPr id="3" name="Content Placeholder 2"/>
          <p:cNvSpPr>
            <a:spLocks noGrp="1"/>
          </p:cNvSpPr>
          <p:nvPr>
            <p:ph idx="1"/>
          </p:nvPr>
        </p:nvSpPr>
        <p:spPr/>
        <p:txBody>
          <a:bodyPr>
            <a:noAutofit/>
          </a:bodyPr>
          <a:lstStyle/>
          <a:p>
            <a:pPr algn="just"/>
            <a:r>
              <a:rPr lang="en-US" sz="2400" b="1" dirty="0" err="1" smtClean="0"/>
              <a:t>Në</a:t>
            </a:r>
            <a:r>
              <a:rPr lang="en-US" sz="2400" b="1" dirty="0" smtClean="0"/>
              <a:t> </a:t>
            </a:r>
            <a:r>
              <a:rPr lang="en-US" sz="2400" b="1" dirty="0" err="1" smtClean="0"/>
              <a:t>nenin</a:t>
            </a:r>
            <a:r>
              <a:rPr lang="en-US" sz="2400" b="1" dirty="0" smtClean="0"/>
              <a:t> 94/5 </a:t>
            </a:r>
            <a:r>
              <a:rPr lang="en-US" sz="2400" b="1" dirty="0" err="1" smtClean="0"/>
              <a:t>të</a:t>
            </a:r>
            <a:r>
              <a:rPr lang="en-US" sz="2400" b="1" dirty="0" smtClean="0"/>
              <a:t> KDP </a:t>
            </a:r>
            <a:r>
              <a:rPr lang="en-US" sz="2400" b="1" dirty="0" err="1" smtClean="0"/>
              <a:t>për</a:t>
            </a:r>
            <a:r>
              <a:rPr lang="en-US" sz="2400" b="1" dirty="0" smtClean="0"/>
              <a:t> </a:t>
            </a:r>
            <a:r>
              <a:rPr lang="en-US" sz="2400" b="1" dirty="0" err="1" smtClean="0"/>
              <a:t>të</a:t>
            </a:r>
            <a:r>
              <a:rPr lang="en-US" sz="2400" b="1" dirty="0" smtClean="0"/>
              <a:t> </a:t>
            </a:r>
            <a:r>
              <a:rPr lang="en-US" sz="2400" b="1" dirty="0" err="1" smtClean="0"/>
              <a:t>Mitur</a:t>
            </a:r>
            <a:r>
              <a:rPr lang="en-US" sz="2400" b="1" dirty="0" smtClean="0"/>
              <a:t> </a:t>
            </a:r>
            <a:r>
              <a:rPr lang="en-US" sz="2400" b="1" dirty="0" err="1" smtClean="0"/>
              <a:t>sanksionohet</a:t>
            </a:r>
            <a:r>
              <a:rPr lang="en-US" sz="2400" b="1" dirty="0" smtClean="0"/>
              <a:t> se: “</a:t>
            </a:r>
            <a:r>
              <a:rPr lang="en-US" sz="2400" b="1" i="1" dirty="0" err="1" smtClean="0"/>
              <a:t>Gjykimi</a:t>
            </a:r>
            <a:r>
              <a:rPr lang="en-US" sz="2400" b="1" i="1" dirty="0" smtClean="0"/>
              <a:t> me </a:t>
            </a:r>
            <a:r>
              <a:rPr lang="en-US" sz="2400" b="1" i="1" dirty="0" err="1" smtClean="0"/>
              <a:t>marrëveshje</a:t>
            </a:r>
            <a:r>
              <a:rPr lang="en-US" sz="2400" b="1" i="1" dirty="0" smtClean="0"/>
              <a:t>, </a:t>
            </a:r>
            <a:r>
              <a:rPr lang="en-US" sz="2400" b="1" i="1" dirty="0" err="1" smtClean="0"/>
              <a:t>parashikuar</a:t>
            </a:r>
            <a:r>
              <a:rPr lang="en-US" sz="2400" b="1" i="1" dirty="0" smtClean="0"/>
              <a:t> </a:t>
            </a:r>
            <a:r>
              <a:rPr lang="en-US" sz="2400" b="1" i="1" dirty="0" err="1" smtClean="0"/>
              <a:t>nga</a:t>
            </a:r>
            <a:r>
              <a:rPr lang="en-US" sz="2400" b="1" i="1" dirty="0" smtClean="0"/>
              <a:t> </a:t>
            </a:r>
            <a:r>
              <a:rPr lang="en-US" sz="2400" b="1" i="1" dirty="0" err="1" smtClean="0"/>
              <a:t>neni</a:t>
            </a:r>
            <a:r>
              <a:rPr lang="en-US" sz="2400" b="1" i="1" dirty="0" smtClean="0"/>
              <a:t> 406/d </a:t>
            </a:r>
            <a:r>
              <a:rPr lang="en-US" sz="2400" b="1" i="1" dirty="0" err="1" smtClean="0"/>
              <a:t>deri</a:t>
            </a:r>
            <a:r>
              <a:rPr lang="en-US" sz="2400" b="1" i="1" dirty="0" smtClean="0"/>
              <a:t> </a:t>
            </a:r>
            <a:r>
              <a:rPr lang="en-US" sz="2400" b="1" i="1" dirty="0" err="1" smtClean="0"/>
              <a:t>në</a:t>
            </a:r>
            <a:r>
              <a:rPr lang="en-US" sz="2400" b="1" i="1" dirty="0" smtClean="0"/>
              <a:t> </a:t>
            </a:r>
            <a:r>
              <a:rPr lang="en-US" sz="2400" b="1" i="1" dirty="0" err="1" smtClean="0"/>
              <a:t>nenin</a:t>
            </a:r>
            <a:r>
              <a:rPr lang="en-US" sz="2400" b="1" i="1" dirty="0" smtClean="0"/>
              <a:t> 406/f </a:t>
            </a:r>
            <a:r>
              <a:rPr lang="en-US" sz="2400" b="1" i="1" dirty="0" err="1" smtClean="0"/>
              <a:t>të</a:t>
            </a:r>
            <a:r>
              <a:rPr lang="en-US" sz="2400" b="1" i="1" dirty="0" smtClean="0"/>
              <a:t> </a:t>
            </a:r>
            <a:r>
              <a:rPr lang="en-US" sz="2400" b="1" i="1" dirty="0" err="1" smtClean="0"/>
              <a:t>Kodit</a:t>
            </a:r>
            <a:r>
              <a:rPr lang="en-US" sz="2400" b="1" i="1" dirty="0" smtClean="0"/>
              <a:t> </a:t>
            </a:r>
            <a:r>
              <a:rPr lang="en-US" sz="2400" b="1" i="1" dirty="0" err="1" smtClean="0"/>
              <a:t>të</a:t>
            </a:r>
            <a:r>
              <a:rPr lang="en-US" sz="2400" b="1" i="1" dirty="0" smtClean="0"/>
              <a:t> </a:t>
            </a:r>
            <a:r>
              <a:rPr lang="en-US" sz="2400" b="1" i="1" dirty="0" err="1" smtClean="0"/>
              <a:t>Procedurës</a:t>
            </a:r>
            <a:r>
              <a:rPr lang="en-US" sz="2400" b="1" i="1" dirty="0" smtClean="0"/>
              <a:t> </a:t>
            </a:r>
            <a:r>
              <a:rPr lang="en-US" sz="2400" b="1" i="1" dirty="0" err="1" smtClean="0"/>
              <a:t>Penale</a:t>
            </a:r>
            <a:r>
              <a:rPr lang="en-US" sz="2400" b="1" i="1" dirty="0" smtClean="0"/>
              <a:t>, </a:t>
            </a:r>
            <a:r>
              <a:rPr lang="en-US" sz="2400" b="1" i="1" dirty="0" err="1" smtClean="0"/>
              <a:t>zbatohet</a:t>
            </a:r>
            <a:r>
              <a:rPr lang="en-US" sz="2400" b="1" i="1" dirty="0" smtClean="0"/>
              <a:t> </a:t>
            </a:r>
            <a:r>
              <a:rPr lang="en-US" sz="2400" b="1" i="1" dirty="0" err="1" smtClean="0"/>
              <a:t>në</a:t>
            </a:r>
            <a:r>
              <a:rPr lang="en-US" sz="2400" b="1" i="1" dirty="0" smtClean="0"/>
              <a:t> </a:t>
            </a:r>
            <a:r>
              <a:rPr lang="en-US" sz="2400" b="1" i="1" dirty="0" err="1" smtClean="0"/>
              <a:t>rastin</a:t>
            </a:r>
            <a:r>
              <a:rPr lang="en-US" sz="2400" b="1" i="1" dirty="0" smtClean="0"/>
              <a:t> e </a:t>
            </a:r>
            <a:r>
              <a:rPr lang="en-US" sz="2400" b="1" i="1" dirty="0" err="1" smtClean="0"/>
              <a:t>zbatimit</a:t>
            </a:r>
            <a:r>
              <a:rPr lang="en-US" sz="2400" b="1" i="1" dirty="0" smtClean="0"/>
              <a:t> </a:t>
            </a:r>
            <a:r>
              <a:rPr lang="en-US" sz="2400" b="1" i="1" dirty="0" err="1" smtClean="0"/>
              <a:t>të</a:t>
            </a:r>
            <a:r>
              <a:rPr lang="en-US" sz="2400" b="1" i="1" dirty="0" smtClean="0"/>
              <a:t> </a:t>
            </a:r>
            <a:r>
              <a:rPr lang="en-US" sz="2400" b="1" i="1" dirty="0" err="1" smtClean="0"/>
              <a:t>masës</a:t>
            </a:r>
            <a:r>
              <a:rPr lang="en-US" sz="2400" b="1" i="1" dirty="0" smtClean="0"/>
              <a:t> </a:t>
            </a:r>
            <a:r>
              <a:rPr lang="en-US" sz="2400" b="1" i="1" dirty="0" err="1" smtClean="0"/>
              <a:t>së</a:t>
            </a:r>
            <a:r>
              <a:rPr lang="en-US" sz="2400" b="1" i="1" dirty="0" smtClean="0"/>
              <a:t> </a:t>
            </a:r>
            <a:r>
              <a:rPr lang="en-US" sz="2400" b="1" i="1" dirty="0" err="1" smtClean="0"/>
              <a:t>shmangies</a:t>
            </a:r>
            <a:r>
              <a:rPr lang="en-US" sz="2400" b="1" i="1" dirty="0" smtClean="0"/>
              <a:t>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miturin</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a:t>
            </a:r>
            <a:r>
              <a:rPr lang="en-US" sz="2400" b="1" dirty="0" smtClean="0"/>
              <a:t>”</a:t>
            </a:r>
          </a:p>
          <a:p>
            <a:pPr algn="just"/>
            <a:r>
              <a:rPr lang="en-US" sz="1800" dirty="0" err="1" smtClean="0"/>
              <a:t>Referuar</a:t>
            </a:r>
            <a:r>
              <a:rPr lang="en-US" sz="1800" dirty="0" smtClean="0"/>
              <a:t> </a:t>
            </a:r>
            <a:r>
              <a:rPr lang="en-US" sz="1800" dirty="0" err="1" smtClean="0"/>
              <a:t>në</a:t>
            </a:r>
            <a:r>
              <a:rPr lang="en-US" sz="1800" dirty="0" smtClean="0"/>
              <a:t> </a:t>
            </a:r>
            <a:r>
              <a:rPr lang="en-US" sz="1800" dirty="0" err="1" smtClean="0"/>
              <a:t>nenin</a:t>
            </a:r>
            <a:r>
              <a:rPr lang="en-US" sz="1800" dirty="0" smtClean="0"/>
              <a:t> 55/3 </a:t>
            </a:r>
            <a:r>
              <a:rPr lang="en-US" sz="1800" dirty="0" err="1" smtClean="0"/>
              <a:t>të</a:t>
            </a:r>
            <a:r>
              <a:rPr lang="en-US" sz="1800" dirty="0" smtClean="0"/>
              <a:t> KDP </a:t>
            </a:r>
            <a:r>
              <a:rPr lang="en-US" sz="1800" dirty="0" err="1" smtClean="0"/>
              <a:t>për</a:t>
            </a:r>
            <a:r>
              <a:rPr lang="en-US" sz="1800" dirty="0" smtClean="0"/>
              <a:t> </a:t>
            </a:r>
            <a:r>
              <a:rPr lang="en-US" sz="1800" dirty="0" err="1" smtClean="0"/>
              <a:t>të</a:t>
            </a:r>
            <a:r>
              <a:rPr lang="en-US" sz="1800" dirty="0" smtClean="0"/>
              <a:t> </a:t>
            </a:r>
            <a:r>
              <a:rPr lang="en-US" sz="1800" dirty="0" err="1" smtClean="0"/>
              <a:t>Mitur</a:t>
            </a:r>
            <a:r>
              <a:rPr lang="en-US" sz="1800" dirty="0" smtClean="0"/>
              <a:t> </a:t>
            </a:r>
            <a:r>
              <a:rPr lang="en-US" sz="1800" dirty="0" err="1" smtClean="0"/>
              <a:t>masa</a:t>
            </a:r>
            <a:r>
              <a:rPr lang="en-US" sz="1800" dirty="0" smtClean="0"/>
              <a:t> e </a:t>
            </a:r>
            <a:r>
              <a:rPr lang="en-US" sz="1800" dirty="0" err="1" smtClean="0"/>
              <a:t>shmangies</a:t>
            </a:r>
            <a:r>
              <a:rPr lang="en-US" sz="1800" dirty="0" smtClean="0"/>
              <a:t> </a:t>
            </a:r>
            <a:r>
              <a:rPr lang="en-US" sz="1800" dirty="0" err="1" smtClean="0"/>
              <a:t>nga</a:t>
            </a:r>
            <a:r>
              <a:rPr lang="en-US" sz="1800" dirty="0" smtClean="0"/>
              <a:t> </a:t>
            </a:r>
            <a:r>
              <a:rPr lang="en-US" sz="1800" dirty="0" err="1" smtClean="0"/>
              <a:t>organi</a:t>
            </a:r>
            <a:r>
              <a:rPr lang="en-US" sz="1800" dirty="0" smtClean="0"/>
              <a:t> </a:t>
            </a:r>
            <a:r>
              <a:rPr lang="en-US" sz="1800" dirty="0" err="1" smtClean="0"/>
              <a:t>kompetent</a:t>
            </a:r>
            <a:r>
              <a:rPr lang="en-US" sz="1800" dirty="0" smtClean="0"/>
              <a:t> </a:t>
            </a:r>
            <a:r>
              <a:rPr lang="en-US" sz="1800" dirty="0" err="1" smtClean="0"/>
              <a:t>zbatohet</a:t>
            </a:r>
            <a:r>
              <a:rPr lang="en-US" sz="1800" dirty="0" smtClean="0"/>
              <a:t> </a:t>
            </a:r>
            <a:r>
              <a:rPr lang="en-US" sz="1800" dirty="0" err="1" smtClean="0"/>
              <a:t>nëse</a:t>
            </a:r>
            <a:r>
              <a:rPr lang="en-US" sz="1800" dirty="0" smtClean="0"/>
              <a:t> </a:t>
            </a:r>
            <a:r>
              <a:rPr lang="en-US" sz="1800" dirty="0" err="1" smtClean="0"/>
              <a:t>plotësohen</a:t>
            </a:r>
            <a:r>
              <a:rPr lang="en-US" sz="1800" dirty="0" smtClean="0"/>
              <a:t> </a:t>
            </a:r>
            <a:r>
              <a:rPr lang="en-US" sz="1800" dirty="0" err="1" smtClean="0"/>
              <a:t>kushtet</a:t>
            </a:r>
            <a:r>
              <a:rPr lang="en-US" sz="1800" dirty="0" smtClean="0"/>
              <a:t> (</a:t>
            </a:r>
            <a:r>
              <a:rPr lang="en-US" sz="1800" dirty="0" err="1" smtClean="0"/>
              <a:t>kumulative</a:t>
            </a:r>
            <a:r>
              <a:rPr lang="en-US" sz="1800" dirty="0" smtClean="0"/>
              <a:t>) </a:t>
            </a:r>
            <a:r>
              <a:rPr lang="en-US" sz="1800" dirty="0" err="1" smtClean="0"/>
              <a:t>si</a:t>
            </a:r>
            <a:r>
              <a:rPr lang="en-US" sz="1800" dirty="0" smtClean="0"/>
              <a:t> </a:t>
            </a:r>
            <a:r>
              <a:rPr lang="en-US" sz="1800" dirty="0" err="1" smtClean="0"/>
              <a:t>më</a:t>
            </a:r>
            <a:r>
              <a:rPr lang="en-US" sz="1800" dirty="0" smtClean="0"/>
              <a:t> </a:t>
            </a:r>
            <a:r>
              <a:rPr lang="en-US" sz="1800" dirty="0" err="1" smtClean="0"/>
              <a:t>poshtë</a:t>
            </a:r>
            <a:r>
              <a:rPr lang="en-US" sz="1800" dirty="0" smtClean="0"/>
              <a:t> </a:t>
            </a:r>
            <a:r>
              <a:rPr lang="en-US" sz="1800" dirty="0" err="1" smtClean="0"/>
              <a:t>vijon</a:t>
            </a:r>
            <a:r>
              <a:rPr lang="en-US" sz="1800" dirty="0" smtClean="0"/>
              <a:t>:  </a:t>
            </a:r>
          </a:p>
          <a:p>
            <a:pPr marL="568325" indent="-106363" algn="just">
              <a:buFont typeface="Wingdings" pitchFamily="2" charset="2"/>
              <a:buChar char="v"/>
            </a:pPr>
            <a:r>
              <a:rPr lang="en-US" sz="1800" dirty="0" smtClean="0"/>
              <a:t>ka </a:t>
            </a:r>
            <a:r>
              <a:rPr lang="en-US" sz="1800" dirty="0" err="1" smtClean="0"/>
              <a:t>prova</a:t>
            </a:r>
            <a:r>
              <a:rPr lang="en-US" sz="1800" dirty="0" smtClean="0"/>
              <a:t> </a:t>
            </a:r>
            <a:r>
              <a:rPr lang="en-US" sz="1800" dirty="0" err="1" smtClean="0"/>
              <a:t>të</a:t>
            </a:r>
            <a:r>
              <a:rPr lang="en-US" sz="1800" dirty="0" smtClean="0"/>
              <a:t> </a:t>
            </a:r>
            <a:r>
              <a:rPr lang="en-US" sz="1800" dirty="0" err="1" smtClean="0"/>
              <a:t>mjaftueshme</a:t>
            </a:r>
            <a:r>
              <a:rPr lang="en-US" sz="1800" dirty="0" smtClean="0"/>
              <a:t> </a:t>
            </a:r>
            <a:r>
              <a:rPr lang="en-US" sz="1800" dirty="0" err="1" smtClean="0"/>
              <a:t>për</a:t>
            </a:r>
            <a:r>
              <a:rPr lang="en-US" sz="1800" dirty="0" smtClean="0"/>
              <a:t> </a:t>
            </a:r>
            <a:r>
              <a:rPr lang="en-US" sz="1800" dirty="0" err="1" smtClean="0"/>
              <a:t>një</a:t>
            </a:r>
            <a:r>
              <a:rPr lang="en-US" sz="1800" dirty="0" smtClean="0"/>
              <a:t> </a:t>
            </a:r>
            <a:r>
              <a:rPr lang="en-US" sz="1800" dirty="0" err="1" smtClean="0"/>
              <a:t>dyshim</a:t>
            </a:r>
            <a:r>
              <a:rPr lang="en-US" sz="1800" dirty="0" smtClean="0"/>
              <a:t> </a:t>
            </a:r>
            <a:r>
              <a:rPr lang="en-US" sz="1800" dirty="0" err="1" smtClean="0"/>
              <a:t>të</a:t>
            </a:r>
            <a:r>
              <a:rPr lang="en-US" sz="1800" dirty="0" smtClean="0"/>
              <a:t> </a:t>
            </a:r>
            <a:r>
              <a:rPr lang="en-US" sz="1800" dirty="0" err="1" smtClean="0"/>
              <a:t>arsyeshëm</a:t>
            </a:r>
            <a:r>
              <a:rPr lang="en-US" sz="1800" dirty="0" smtClean="0"/>
              <a:t> se </a:t>
            </a:r>
            <a:r>
              <a:rPr lang="en-US" sz="1800" dirty="0" err="1" smtClean="0"/>
              <a:t>i</a:t>
            </a:r>
            <a:r>
              <a:rPr lang="en-US" sz="1800" dirty="0" smtClean="0"/>
              <a:t> </a:t>
            </a:r>
            <a:r>
              <a:rPr lang="en-US" sz="1800" dirty="0" err="1" smtClean="0"/>
              <a:t>mituri</a:t>
            </a:r>
            <a:r>
              <a:rPr lang="en-US" sz="1800" dirty="0" smtClean="0"/>
              <a:t> ka </a:t>
            </a:r>
            <a:r>
              <a:rPr lang="en-US" sz="1800" dirty="0" err="1" smtClean="0"/>
              <a:t>kryer</a:t>
            </a:r>
            <a:r>
              <a:rPr lang="en-US" sz="1800" dirty="0" smtClean="0"/>
              <a:t> </a:t>
            </a:r>
            <a:r>
              <a:rPr lang="en-US" sz="1800" dirty="0" err="1" smtClean="0"/>
              <a:t>një</a:t>
            </a:r>
            <a:r>
              <a:rPr lang="en-US" sz="1800" dirty="0" smtClean="0"/>
              <a:t> </a:t>
            </a:r>
            <a:r>
              <a:rPr lang="en-US" sz="1800" dirty="0" err="1" smtClean="0"/>
              <a:t>vepër</a:t>
            </a:r>
            <a:r>
              <a:rPr lang="en-US" sz="1800" dirty="0" smtClean="0"/>
              <a:t> </a:t>
            </a:r>
            <a:r>
              <a:rPr lang="en-US" sz="1800" dirty="0" err="1" smtClean="0"/>
              <a:t>penale</a:t>
            </a:r>
            <a:r>
              <a:rPr lang="en-US" sz="1800" dirty="0" smtClean="0"/>
              <a:t> </a:t>
            </a:r>
            <a:r>
              <a:rPr lang="en-US" sz="1800" dirty="0" err="1" smtClean="0"/>
              <a:t>për</a:t>
            </a:r>
            <a:r>
              <a:rPr lang="en-US" sz="1800" dirty="0" smtClean="0"/>
              <a:t> </a:t>
            </a:r>
            <a:r>
              <a:rPr lang="en-US" sz="1800" dirty="0" err="1" smtClean="0"/>
              <a:t>të</a:t>
            </a:r>
            <a:r>
              <a:rPr lang="en-US" sz="1800" dirty="0" smtClean="0"/>
              <a:t> </a:t>
            </a:r>
            <a:r>
              <a:rPr lang="en-US" sz="1800" dirty="0" err="1" smtClean="0"/>
              <a:t>cilën</a:t>
            </a:r>
            <a:r>
              <a:rPr lang="en-US" sz="1800" dirty="0" smtClean="0"/>
              <a:t> </a:t>
            </a:r>
            <a:r>
              <a:rPr lang="en-US" sz="1800" dirty="0" err="1" smtClean="0"/>
              <a:t>parashikohet</a:t>
            </a:r>
            <a:r>
              <a:rPr lang="en-US" sz="1800" dirty="0" smtClean="0"/>
              <a:t> </a:t>
            </a:r>
            <a:r>
              <a:rPr lang="en-US" sz="1800" dirty="0" err="1" smtClean="0"/>
              <a:t>dënim</a:t>
            </a:r>
            <a:r>
              <a:rPr lang="en-US" sz="1800" dirty="0" smtClean="0"/>
              <a:t> me </a:t>
            </a:r>
            <a:r>
              <a:rPr lang="en-US" sz="1800" dirty="0" err="1" smtClean="0"/>
              <a:t>burgim</a:t>
            </a:r>
            <a:r>
              <a:rPr lang="en-US" sz="1800" dirty="0" smtClean="0"/>
              <a:t> </a:t>
            </a:r>
            <a:r>
              <a:rPr lang="en-US" sz="1800" dirty="0" err="1" smtClean="0"/>
              <a:t>deri</a:t>
            </a:r>
            <a:r>
              <a:rPr lang="en-US" sz="1800" dirty="0" smtClean="0"/>
              <a:t> </a:t>
            </a:r>
            <a:r>
              <a:rPr lang="en-US" sz="1800" dirty="0" err="1" smtClean="0"/>
              <a:t>në</a:t>
            </a:r>
            <a:r>
              <a:rPr lang="en-US" sz="1800" dirty="0" smtClean="0"/>
              <a:t> 5 </a:t>
            </a:r>
            <a:r>
              <a:rPr lang="en-US" sz="1800" dirty="0" err="1" smtClean="0"/>
              <a:t>vjet</a:t>
            </a:r>
            <a:r>
              <a:rPr lang="en-US" sz="1800" dirty="0" smtClean="0"/>
              <a:t> </a:t>
            </a:r>
            <a:r>
              <a:rPr lang="en-US" sz="1800" dirty="0" err="1" smtClean="0"/>
              <a:t>në</a:t>
            </a:r>
            <a:r>
              <a:rPr lang="en-US" sz="1800" dirty="0" smtClean="0"/>
              <a:t> </a:t>
            </a:r>
            <a:r>
              <a:rPr lang="en-US" sz="1800" dirty="0" err="1" smtClean="0"/>
              <a:t>maksimum</a:t>
            </a:r>
            <a:r>
              <a:rPr lang="en-US" sz="1800" dirty="0" smtClean="0"/>
              <a:t> </a:t>
            </a:r>
            <a:r>
              <a:rPr lang="en-US" sz="1800" dirty="0" err="1" smtClean="0"/>
              <a:t>ose</a:t>
            </a:r>
            <a:r>
              <a:rPr lang="en-US" sz="1800" dirty="0" smtClean="0"/>
              <a:t> me </a:t>
            </a:r>
            <a:r>
              <a:rPr lang="en-US" sz="1800" dirty="0" err="1" smtClean="0"/>
              <a:t>gjobë</a:t>
            </a:r>
            <a:r>
              <a:rPr lang="en-US" sz="1800" dirty="0" smtClean="0"/>
              <a:t>; </a:t>
            </a:r>
          </a:p>
          <a:p>
            <a:pPr marL="568325" indent="-106363" algn="just">
              <a:buFont typeface="Wingdings" pitchFamily="2" charset="2"/>
              <a:buChar char="v"/>
            </a:pPr>
            <a:r>
              <a:rPr lang="en-US" sz="1800" dirty="0" err="1" smtClean="0"/>
              <a:t>i</a:t>
            </a:r>
            <a:r>
              <a:rPr lang="en-US" sz="1800" dirty="0" smtClean="0"/>
              <a:t> </a:t>
            </a:r>
            <a:r>
              <a:rPr lang="en-US" sz="1800" dirty="0" err="1" smtClean="0"/>
              <a:t>mituri</a:t>
            </a:r>
            <a:r>
              <a:rPr lang="en-US" sz="1800" dirty="0" smtClean="0"/>
              <a:t> </a:t>
            </a:r>
            <a:r>
              <a:rPr lang="en-US" sz="1800" dirty="0" err="1" smtClean="0"/>
              <a:t>pranon</a:t>
            </a:r>
            <a:r>
              <a:rPr lang="en-US" sz="1800" dirty="0" smtClean="0"/>
              <a:t> </a:t>
            </a:r>
            <a:r>
              <a:rPr lang="en-US" sz="1800" dirty="0" err="1" smtClean="0"/>
              <a:t>dhe</a:t>
            </a:r>
            <a:r>
              <a:rPr lang="en-US" sz="1800" dirty="0" smtClean="0"/>
              <a:t> </a:t>
            </a:r>
            <a:r>
              <a:rPr lang="en-US" sz="1800" dirty="0" err="1" smtClean="0"/>
              <a:t>shpjegon</a:t>
            </a:r>
            <a:r>
              <a:rPr lang="en-US" sz="1800" dirty="0" smtClean="0"/>
              <a:t> </a:t>
            </a:r>
            <a:r>
              <a:rPr lang="en-US" sz="1800" dirty="0" err="1" smtClean="0"/>
              <a:t>veprën</a:t>
            </a:r>
            <a:r>
              <a:rPr lang="en-US" sz="1800" dirty="0" smtClean="0"/>
              <a:t> </a:t>
            </a:r>
            <a:r>
              <a:rPr lang="en-US" sz="1800" dirty="0" err="1" smtClean="0"/>
              <a:t>penale</a:t>
            </a:r>
            <a:r>
              <a:rPr lang="en-US" sz="1800" dirty="0" smtClean="0"/>
              <a:t> </a:t>
            </a:r>
            <a:r>
              <a:rPr lang="en-US" sz="1800" dirty="0" err="1" smtClean="0"/>
              <a:t>në</a:t>
            </a:r>
            <a:r>
              <a:rPr lang="en-US" sz="1800" dirty="0" smtClean="0"/>
              <a:t> </a:t>
            </a:r>
            <a:r>
              <a:rPr lang="en-US" sz="1800" dirty="0" err="1" smtClean="0"/>
              <a:t>prani</a:t>
            </a:r>
            <a:r>
              <a:rPr lang="en-US" sz="1800" dirty="0" smtClean="0"/>
              <a:t> </a:t>
            </a:r>
            <a:r>
              <a:rPr lang="en-US" sz="1800" dirty="0" err="1" smtClean="0"/>
              <a:t>të</a:t>
            </a:r>
            <a:r>
              <a:rPr lang="en-US" sz="1800" dirty="0" smtClean="0"/>
              <a:t> </a:t>
            </a:r>
            <a:r>
              <a:rPr lang="en-US" sz="1800" dirty="0" err="1" smtClean="0"/>
              <a:t>mbrojtësit</a:t>
            </a:r>
            <a:r>
              <a:rPr lang="en-US" sz="1800" dirty="0" smtClean="0"/>
              <a:t>;</a:t>
            </a:r>
          </a:p>
          <a:p>
            <a:pPr marL="568325" indent="-106363" algn="just">
              <a:buFont typeface="Wingdings" pitchFamily="2" charset="2"/>
              <a:buChar char="v"/>
            </a:pPr>
            <a:r>
              <a:rPr lang="en-US" sz="1800" dirty="0" err="1" smtClean="0"/>
              <a:t>i</a:t>
            </a:r>
            <a:r>
              <a:rPr lang="en-US" sz="1800" dirty="0" smtClean="0"/>
              <a:t> </a:t>
            </a:r>
            <a:r>
              <a:rPr lang="en-US" sz="1800" dirty="0" err="1" smtClean="0"/>
              <a:t>mituri</a:t>
            </a:r>
            <a:r>
              <a:rPr lang="en-US" sz="1800" dirty="0" smtClean="0"/>
              <a:t> </a:t>
            </a:r>
            <a:r>
              <a:rPr lang="en-US" sz="1800" dirty="0" err="1" smtClean="0"/>
              <a:t>nuk</a:t>
            </a:r>
            <a:r>
              <a:rPr lang="en-US" sz="1800" dirty="0" smtClean="0"/>
              <a:t> </a:t>
            </a:r>
            <a:r>
              <a:rPr lang="en-US" sz="1800" dirty="0" err="1" smtClean="0"/>
              <a:t>është</a:t>
            </a:r>
            <a:r>
              <a:rPr lang="en-US" sz="1800" dirty="0" smtClean="0"/>
              <a:t> </a:t>
            </a:r>
            <a:r>
              <a:rPr lang="en-US" sz="1800" dirty="0" err="1" smtClean="0"/>
              <a:t>kallezuar</a:t>
            </a:r>
            <a:r>
              <a:rPr lang="en-US" sz="1800" dirty="0" smtClean="0"/>
              <a:t> </a:t>
            </a:r>
            <a:r>
              <a:rPr lang="en-US" sz="1800" dirty="0" err="1" smtClean="0"/>
              <a:t>për</a:t>
            </a:r>
            <a:r>
              <a:rPr lang="en-US" sz="1800" dirty="0" smtClean="0"/>
              <a:t> </a:t>
            </a:r>
            <a:r>
              <a:rPr lang="en-US" sz="1800" dirty="0" err="1" smtClean="0"/>
              <a:t>kryerjen</a:t>
            </a:r>
            <a:r>
              <a:rPr lang="en-US" sz="1800" dirty="0" smtClean="0"/>
              <a:t> e </a:t>
            </a:r>
            <a:r>
              <a:rPr lang="en-US" sz="1800" dirty="0" err="1" smtClean="0"/>
              <a:t>një</a:t>
            </a:r>
            <a:r>
              <a:rPr lang="en-US" sz="1800" dirty="0" smtClean="0"/>
              <a:t> </a:t>
            </a:r>
            <a:r>
              <a:rPr lang="en-US" sz="1800" dirty="0" err="1" smtClean="0"/>
              <a:t>vepre</a:t>
            </a:r>
            <a:r>
              <a:rPr lang="en-US" sz="1800" dirty="0" smtClean="0"/>
              <a:t> </a:t>
            </a:r>
            <a:r>
              <a:rPr lang="en-US" sz="1800" dirty="0" err="1" smtClean="0"/>
              <a:t>penale</a:t>
            </a:r>
            <a:r>
              <a:rPr lang="en-US" sz="1800" dirty="0" smtClean="0"/>
              <a:t> </a:t>
            </a:r>
            <a:r>
              <a:rPr lang="en-US" sz="1800" dirty="0" err="1" smtClean="0"/>
              <a:t>ose</a:t>
            </a:r>
            <a:r>
              <a:rPr lang="en-US" sz="1800" dirty="0" smtClean="0"/>
              <a:t> </a:t>
            </a:r>
            <a:r>
              <a:rPr lang="en-US" sz="1800" dirty="0" err="1" smtClean="0"/>
              <a:t>nuk</a:t>
            </a:r>
            <a:r>
              <a:rPr lang="en-US" sz="1800" dirty="0" smtClean="0"/>
              <a:t> </a:t>
            </a:r>
            <a:r>
              <a:rPr lang="en-US" sz="1800" dirty="0" err="1" smtClean="0"/>
              <a:t>është</a:t>
            </a:r>
            <a:r>
              <a:rPr lang="en-US" sz="1800" dirty="0" smtClean="0"/>
              <a:t> </a:t>
            </a:r>
            <a:r>
              <a:rPr lang="en-US" sz="1800" dirty="0" err="1" smtClean="0"/>
              <a:t>përsëritës</a:t>
            </a:r>
            <a:r>
              <a:rPr lang="en-US" sz="1800" dirty="0" smtClean="0"/>
              <a:t>; </a:t>
            </a:r>
          </a:p>
          <a:p>
            <a:pPr marL="568325" indent="-106363" algn="just">
              <a:buFont typeface="Wingdings" pitchFamily="2" charset="2"/>
              <a:buChar char="v"/>
            </a:pPr>
            <a:endParaRPr lang="en-US" sz="1800" dirty="0" smtClean="0"/>
          </a:p>
          <a:p>
            <a:endParaRPr lang="sq-AL"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Neni</a:t>
            </a:r>
            <a:r>
              <a:rPr lang="en-US" sz="4000" b="1" dirty="0" smtClean="0"/>
              <a:t> 55/3 KDP</a:t>
            </a:r>
            <a:endParaRPr lang="en-US" sz="4000" b="1" dirty="0"/>
          </a:p>
        </p:txBody>
      </p:sp>
      <p:sp>
        <p:nvSpPr>
          <p:cNvPr id="3" name="Content Placeholder 2"/>
          <p:cNvSpPr>
            <a:spLocks noGrp="1"/>
          </p:cNvSpPr>
          <p:nvPr>
            <p:ph idx="1"/>
          </p:nvPr>
        </p:nvSpPr>
        <p:spPr/>
        <p:txBody>
          <a:bodyPr>
            <a:normAutofit fontScale="85000" lnSpcReduction="20000"/>
          </a:bodyPr>
          <a:lstStyle/>
          <a:p>
            <a:pPr marL="568325" indent="-106363" algn="just">
              <a:buFont typeface="Wingdings" pitchFamily="2" charset="2"/>
              <a:buChar char="v"/>
            </a:pPr>
            <a:r>
              <a:rPr lang="en-US" dirty="0" err="1"/>
              <a:t>mituri</a:t>
            </a:r>
            <a:r>
              <a:rPr lang="en-US" dirty="0"/>
              <a:t> </a:t>
            </a:r>
            <a:r>
              <a:rPr lang="en-US" dirty="0" err="1"/>
              <a:t>dhe</a:t>
            </a:r>
            <a:r>
              <a:rPr lang="en-US" dirty="0"/>
              <a:t>, </a:t>
            </a:r>
            <a:r>
              <a:rPr lang="en-US" dirty="0" err="1"/>
              <a:t>sipas</a:t>
            </a:r>
            <a:r>
              <a:rPr lang="en-US" dirty="0"/>
              <a:t> </a:t>
            </a:r>
            <a:r>
              <a:rPr lang="en-US" dirty="0" err="1"/>
              <a:t>rastit</a:t>
            </a:r>
            <a:r>
              <a:rPr lang="en-US" dirty="0"/>
              <a:t>, </a:t>
            </a:r>
            <a:r>
              <a:rPr lang="en-US" dirty="0" err="1"/>
              <a:t>përfaqësuesi</a:t>
            </a:r>
            <a:r>
              <a:rPr lang="en-US" dirty="0"/>
              <a:t> </a:t>
            </a:r>
            <a:r>
              <a:rPr lang="en-US" dirty="0" err="1"/>
              <a:t>i</a:t>
            </a:r>
            <a:r>
              <a:rPr lang="en-US" dirty="0"/>
              <a:t> </a:t>
            </a:r>
            <a:r>
              <a:rPr lang="en-US" dirty="0" err="1"/>
              <a:t>tij</a:t>
            </a:r>
            <a:r>
              <a:rPr lang="en-US" dirty="0"/>
              <a:t> </a:t>
            </a:r>
            <a:r>
              <a:rPr lang="en-US" dirty="0" err="1"/>
              <a:t>ligjor</a:t>
            </a:r>
            <a:r>
              <a:rPr lang="en-US" dirty="0"/>
              <a:t> </a:t>
            </a:r>
            <a:r>
              <a:rPr lang="en-US" dirty="0" err="1"/>
              <a:t>ose</a:t>
            </a:r>
            <a:r>
              <a:rPr lang="en-US" dirty="0"/>
              <a:t> </a:t>
            </a:r>
            <a:r>
              <a:rPr lang="en-US" dirty="0" err="1" smtClean="0"/>
              <a:t>procedurial</a:t>
            </a:r>
            <a:r>
              <a:rPr lang="en-US" dirty="0" smtClean="0"/>
              <a:t> </a:t>
            </a:r>
            <a:r>
              <a:rPr lang="en-US" dirty="0" err="1"/>
              <a:t>japin</a:t>
            </a:r>
            <a:r>
              <a:rPr lang="en-US" dirty="0"/>
              <a:t> </a:t>
            </a:r>
            <a:r>
              <a:rPr lang="en-US" dirty="0" err="1"/>
              <a:t>pëlqimin</a:t>
            </a:r>
            <a:r>
              <a:rPr lang="en-US" dirty="0"/>
              <a:t> me </a:t>
            </a:r>
            <a:r>
              <a:rPr lang="en-US" dirty="0" err="1"/>
              <a:t>shkrim</a:t>
            </a:r>
            <a:r>
              <a:rPr lang="en-US" dirty="0"/>
              <a:t> </a:t>
            </a:r>
            <a:r>
              <a:rPr lang="en-US" dirty="0" err="1"/>
              <a:t>për</a:t>
            </a:r>
            <a:r>
              <a:rPr lang="en-US" dirty="0"/>
              <a:t> </a:t>
            </a:r>
            <a:r>
              <a:rPr lang="en-US" dirty="0" err="1"/>
              <a:t>zbatimin</a:t>
            </a:r>
            <a:r>
              <a:rPr lang="en-US" dirty="0"/>
              <a:t> e </a:t>
            </a:r>
            <a:r>
              <a:rPr lang="en-US" dirty="0" err="1"/>
              <a:t>shmangies</a:t>
            </a:r>
            <a:r>
              <a:rPr lang="en-US" dirty="0"/>
              <a:t>;</a:t>
            </a:r>
          </a:p>
          <a:p>
            <a:pPr marL="568325" indent="-106363" algn="just">
              <a:buFont typeface="Wingdings" pitchFamily="2" charset="2"/>
              <a:buChar char="v"/>
            </a:pPr>
            <a:r>
              <a:rPr lang="en-US" dirty="0" err="1"/>
              <a:t>i</a:t>
            </a:r>
            <a:r>
              <a:rPr lang="en-US" dirty="0"/>
              <a:t> </a:t>
            </a:r>
            <a:r>
              <a:rPr lang="en-US" dirty="0" err="1"/>
              <a:t>mituri</a:t>
            </a:r>
            <a:r>
              <a:rPr lang="en-US" dirty="0"/>
              <a:t> </a:t>
            </a:r>
            <a:r>
              <a:rPr lang="en-US" dirty="0" err="1"/>
              <a:t>nuk</a:t>
            </a:r>
            <a:r>
              <a:rPr lang="en-US" dirty="0"/>
              <a:t> </a:t>
            </a:r>
            <a:r>
              <a:rPr lang="en-US" dirty="0" err="1"/>
              <a:t>ka</a:t>
            </a:r>
            <a:r>
              <a:rPr lang="en-US" dirty="0"/>
              <a:t> </a:t>
            </a:r>
            <a:r>
              <a:rPr lang="en-US" dirty="0" err="1"/>
              <a:t>marrë</a:t>
            </a:r>
            <a:r>
              <a:rPr lang="en-US" dirty="0"/>
              <a:t> </a:t>
            </a:r>
            <a:r>
              <a:rPr lang="en-US" dirty="0" err="1"/>
              <a:t>pjesë</a:t>
            </a:r>
            <a:r>
              <a:rPr lang="en-US" dirty="0"/>
              <a:t> </a:t>
            </a:r>
            <a:r>
              <a:rPr lang="en-US" dirty="0" err="1"/>
              <a:t>më</a:t>
            </a:r>
            <a:r>
              <a:rPr lang="en-US" dirty="0"/>
              <a:t> </a:t>
            </a:r>
            <a:r>
              <a:rPr lang="en-US" dirty="0" err="1"/>
              <a:t>parë</a:t>
            </a:r>
            <a:r>
              <a:rPr lang="en-US" dirty="0"/>
              <a:t> </a:t>
            </a:r>
            <a:r>
              <a:rPr lang="en-US" dirty="0" err="1"/>
              <a:t>në</a:t>
            </a:r>
            <a:r>
              <a:rPr lang="en-US" dirty="0"/>
              <a:t> </a:t>
            </a:r>
            <a:r>
              <a:rPr lang="en-US" dirty="0" err="1"/>
              <a:t>një</a:t>
            </a:r>
            <a:r>
              <a:rPr lang="en-US" dirty="0"/>
              <a:t> program </a:t>
            </a:r>
            <a:r>
              <a:rPr lang="en-US" dirty="0" err="1"/>
              <a:t>ku</a:t>
            </a:r>
            <a:r>
              <a:rPr lang="en-US" dirty="0"/>
              <a:t> </a:t>
            </a:r>
            <a:r>
              <a:rPr lang="en-US" dirty="0" err="1"/>
              <a:t>të</a:t>
            </a:r>
            <a:r>
              <a:rPr lang="en-US" dirty="0"/>
              <a:t> </a:t>
            </a:r>
            <a:r>
              <a:rPr lang="en-US" dirty="0" err="1"/>
              <a:t>jetë</a:t>
            </a:r>
            <a:r>
              <a:rPr lang="en-US" dirty="0"/>
              <a:t> </a:t>
            </a:r>
            <a:r>
              <a:rPr lang="en-US" dirty="0" err="1"/>
              <a:t>zbatuar</a:t>
            </a:r>
            <a:r>
              <a:rPr lang="en-US" dirty="0"/>
              <a:t> masa e </a:t>
            </a:r>
            <a:r>
              <a:rPr lang="en-US" dirty="0" err="1"/>
              <a:t>shmangies</a:t>
            </a:r>
            <a:r>
              <a:rPr lang="en-US" dirty="0"/>
              <a:t> </a:t>
            </a:r>
            <a:r>
              <a:rPr lang="en-US" dirty="0" err="1"/>
              <a:t>nga</a:t>
            </a:r>
            <a:r>
              <a:rPr lang="en-US" dirty="0"/>
              <a:t> </a:t>
            </a:r>
            <a:r>
              <a:rPr lang="en-US" dirty="0" err="1"/>
              <a:t>ndjekja</a:t>
            </a:r>
            <a:r>
              <a:rPr lang="en-US" dirty="0"/>
              <a:t> </a:t>
            </a:r>
            <a:r>
              <a:rPr lang="en-US" dirty="0" err="1"/>
              <a:t>penale</a:t>
            </a:r>
            <a:r>
              <a:rPr lang="en-US" dirty="0"/>
              <a:t> </a:t>
            </a:r>
            <a:r>
              <a:rPr lang="en-US" dirty="0" err="1"/>
              <a:t>dhe</a:t>
            </a:r>
            <a:r>
              <a:rPr lang="en-US" dirty="0"/>
              <a:t>/</a:t>
            </a:r>
            <a:r>
              <a:rPr lang="en-US" dirty="0" err="1"/>
              <a:t>ose</a:t>
            </a:r>
            <a:r>
              <a:rPr lang="en-US" dirty="0"/>
              <a:t> e </a:t>
            </a:r>
            <a:r>
              <a:rPr lang="en-US" dirty="0" err="1"/>
              <a:t>ndërmjetësimit</a:t>
            </a:r>
            <a:r>
              <a:rPr lang="en-US" dirty="0"/>
              <a:t>;</a:t>
            </a:r>
          </a:p>
          <a:p>
            <a:pPr marL="568325" indent="-106363" algn="just">
              <a:buFont typeface="Wingdings" pitchFamily="2" charset="2"/>
              <a:buChar char="v"/>
            </a:pPr>
            <a:r>
              <a:rPr lang="en-US" dirty="0" err="1"/>
              <a:t>dënimi</a:t>
            </a:r>
            <a:r>
              <a:rPr lang="en-US" dirty="0"/>
              <a:t> </a:t>
            </a:r>
            <a:r>
              <a:rPr lang="en-US" dirty="0" err="1"/>
              <a:t>i</a:t>
            </a:r>
            <a:r>
              <a:rPr lang="en-US" dirty="0"/>
              <a:t> </a:t>
            </a:r>
            <a:r>
              <a:rPr lang="en-US" dirty="0" err="1"/>
              <a:t>të</a:t>
            </a:r>
            <a:r>
              <a:rPr lang="en-US" dirty="0"/>
              <a:t> </a:t>
            </a:r>
            <a:r>
              <a:rPr lang="en-US" dirty="0" err="1"/>
              <a:t>miturit</a:t>
            </a:r>
            <a:r>
              <a:rPr lang="en-US" dirty="0"/>
              <a:t> </a:t>
            </a:r>
            <a:r>
              <a:rPr lang="en-US" dirty="0" err="1"/>
              <a:t>për</a:t>
            </a:r>
            <a:r>
              <a:rPr lang="en-US" dirty="0"/>
              <a:t> </a:t>
            </a:r>
            <a:r>
              <a:rPr lang="en-US" dirty="0" err="1"/>
              <a:t>ato</a:t>
            </a:r>
            <a:r>
              <a:rPr lang="en-US" dirty="0"/>
              <a:t> </a:t>
            </a:r>
            <a:r>
              <a:rPr lang="en-US" dirty="0" err="1"/>
              <a:t>vepra</a:t>
            </a:r>
            <a:r>
              <a:rPr lang="en-US" dirty="0"/>
              <a:t> </a:t>
            </a:r>
            <a:r>
              <a:rPr lang="en-US" dirty="0" err="1"/>
              <a:t>nuk</a:t>
            </a:r>
            <a:r>
              <a:rPr lang="en-US" dirty="0"/>
              <a:t> </a:t>
            </a:r>
            <a:r>
              <a:rPr lang="en-US" dirty="0" err="1"/>
              <a:t>i</a:t>
            </a:r>
            <a:r>
              <a:rPr lang="en-US" dirty="0"/>
              <a:t> </a:t>
            </a:r>
            <a:r>
              <a:rPr lang="en-US" dirty="0" err="1"/>
              <a:t>shërben</a:t>
            </a:r>
            <a:r>
              <a:rPr lang="en-US" dirty="0"/>
              <a:t> </a:t>
            </a:r>
            <a:r>
              <a:rPr lang="en-US" dirty="0" err="1"/>
              <a:t>korigjimit</a:t>
            </a:r>
            <a:r>
              <a:rPr lang="en-US" dirty="0"/>
              <a:t> </a:t>
            </a:r>
            <a:r>
              <a:rPr lang="en-US" dirty="0" err="1"/>
              <a:t>të</a:t>
            </a:r>
            <a:r>
              <a:rPr lang="en-US" dirty="0"/>
              <a:t> </a:t>
            </a:r>
            <a:r>
              <a:rPr lang="en-US" dirty="0" err="1"/>
              <a:t>sjelljes</a:t>
            </a:r>
            <a:r>
              <a:rPr lang="en-US" dirty="0"/>
              <a:t> </a:t>
            </a:r>
            <a:r>
              <a:rPr lang="en-US" dirty="0" err="1"/>
              <a:t>së</a:t>
            </a:r>
            <a:r>
              <a:rPr lang="en-US" dirty="0"/>
              <a:t> </a:t>
            </a:r>
            <a:r>
              <a:rPr lang="en-US" dirty="0" err="1"/>
              <a:t>tij</a:t>
            </a:r>
            <a:r>
              <a:rPr lang="en-US" dirty="0"/>
              <a:t>;</a:t>
            </a:r>
          </a:p>
          <a:p>
            <a:pPr marL="568325" indent="-106363" algn="just">
              <a:buFont typeface="Wingdings" pitchFamily="2" charset="2"/>
              <a:buChar char="v"/>
            </a:pPr>
            <a:r>
              <a:rPr lang="en-US" dirty="0"/>
              <a:t>duke </a:t>
            </a:r>
            <a:r>
              <a:rPr lang="en-US" dirty="0" err="1"/>
              <a:t>mbajtur</a:t>
            </a:r>
            <a:r>
              <a:rPr lang="en-US" dirty="0"/>
              <a:t> </a:t>
            </a:r>
            <a:r>
              <a:rPr lang="en-US" dirty="0" err="1"/>
              <a:t>parasysh</a:t>
            </a:r>
            <a:r>
              <a:rPr lang="en-US" dirty="0"/>
              <a:t> </a:t>
            </a:r>
            <a:r>
              <a:rPr lang="en-US" dirty="0" err="1"/>
              <a:t>interesin</a:t>
            </a:r>
            <a:r>
              <a:rPr lang="en-US" dirty="0"/>
              <a:t> </a:t>
            </a:r>
            <a:r>
              <a:rPr lang="en-US" dirty="0" err="1"/>
              <a:t>më</a:t>
            </a:r>
            <a:r>
              <a:rPr lang="en-US" dirty="0"/>
              <a:t> </a:t>
            </a:r>
            <a:r>
              <a:rPr lang="en-US" dirty="0" err="1"/>
              <a:t>të</a:t>
            </a:r>
            <a:r>
              <a:rPr lang="en-US" dirty="0"/>
              <a:t> </a:t>
            </a:r>
            <a:r>
              <a:rPr lang="en-US" dirty="0" err="1"/>
              <a:t>lartë</a:t>
            </a:r>
            <a:r>
              <a:rPr lang="en-US" dirty="0"/>
              <a:t> </a:t>
            </a:r>
            <a:r>
              <a:rPr lang="en-US" dirty="0" err="1"/>
              <a:t>të</a:t>
            </a:r>
            <a:r>
              <a:rPr lang="en-US" dirty="0"/>
              <a:t> </a:t>
            </a:r>
            <a:r>
              <a:rPr lang="en-US" dirty="0" err="1"/>
              <a:t>të</a:t>
            </a:r>
            <a:r>
              <a:rPr lang="en-US" dirty="0"/>
              <a:t> </a:t>
            </a:r>
            <a:r>
              <a:rPr lang="en-US" dirty="0" err="1"/>
              <a:t>miturit</a:t>
            </a:r>
            <a:r>
              <a:rPr lang="en-US" dirty="0"/>
              <a:t>, </a:t>
            </a:r>
            <a:r>
              <a:rPr lang="en-US" dirty="0" err="1"/>
              <a:t>shihet</a:t>
            </a:r>
            <a:r>
              <a:rPr lang="en-US" dirty="0"/>
              <a:t> </a:t>
            </a:r>
            <a:r>
              <a:rPr lang="en-US" dirty="0" err="1"/>
              <a:t>nëse</a:t>
            </a:r>
            <a:r>
              <a:rPr lang="en-US" dirty="0"/>
              <a:t> </a:t>
            </a:r>
            <a:r>
              <a:rPr lang="en-US" dirty="0" err="1"/>
              <a:t>ka</a:t>
            </a:r>
            <a:r>
              <a:rPr lang="en-US" dirty="0"/>
              <a:t> </a:t>
            </a:r>
            <a:r>
              <a:rPr lang="en-US" dirty="0" err="1"/>
              <a:t>një</a:t>
            </a:r>
            <a:r>
              <a:rPr lang="en-US" dirty="0"/>
              <a:t> </a:t>
            </a:r>
            <a:r>
              <a:rPr lang="en-US" dirty="0" err="1"/>
              <a:t>interes</a:t>
            </a:r>
            <a:r>
              <a:rPr lang="en-US" dirty="0"/>
              <a:t> </a:t>
            </a:r>
            <a:r>
              <a:rPr lang="en-US" dirty="0" err="1"/>
              <a:t>publik</a:t>
            </a:r>
            <a:r>
              <a:rPr lang="en-US" dirty="0"/>
              <a:t> </a:t>
            </a:r>
            <a:r>
              <a:rPr lang="en-US" dirty="0" err="1"/>
              <a:t>për</a:t>
            </a:r>
            <a:r>
              <a:rPr lang="en-US" dirty="0"/>
              <a:t> </a:t>
            </a:r>
            <a:r>
              <a:rPr lang="en-US" dirty="0" err="1"/>
              <a:t>fillimin</a:t>
            </a:r>
            <a:r>
              <a:rPr lang="en-US" dirty="0"/>
              <a:t> e </a:t>
            </a:r>
            <a:r>
              <a:rPr lang="en-US" dirty="0" err="1"/>
              <a:t>ndjekjes</a:t>
            </a:r>
            <a:r>
              <a:rPr lang="en-US" dirty="0"/>
              <a:t> </a:t>
            </a:r>
            <a:r>
              <a:rPr lang="en-US" dirty="0" err="1"/>
              <a:t>penale</a:t>
            </a:r>
            <a:r>
              <a:rPr lang="en-US" dirty="0"/>
              <a:t> </a:t>
            </a:r>
            <a:r>
              <a:rPr lang="en-US" dirty="0" err="1"/>
              <a:t>ose</a:t>
            </a:r>
            <a:r>
              <a:rPr lang="en-US" dirty="0"/>
              <a:t> </a:t>
            </a:r>
            <a:r>
              <a:rPr lang="en-US" dirty="0" err="1"/>
              <a:t>vazhdimin</a:t>
            </a:r>
            <a:r>
              <a:rPr lang="en-US" dirty="0"/>
              <a:t> e </a:t>
            </a:r>
            <a:r>
              <a:rPr lang="en-US" dirty="0" err="1"/>
              <a:t>ndjekjes</a:t>
            </a:r>
            <a:r>
              <a:rPr lang="en-US" dirty="0"/>
              <a:t> </a:t>
            </a:r>
            <a:r>
              <a:rPr lang="en-US" dirty="0" err="1"/>
              <a:t>penale</a:t>
            </a:r>
            <a:r>
              <a:rPr lang="en-US" dirty="0"/>
              <a:t> </a:t>
            </a:r>
            <a:r>
              <a:rPr lang="en-US" dirty="0" err="1"/>
              <a:t>të</a:t>
            </a:r>
            <a:r>
              <a:rPr lang="en-US" dirty="0"/>
              <a:t> </a:t>
            </a:r>
            <a:r>
              <a:rPr lang="en-US" dirty="0" err="1"/>
              <a:t>filluar</a:t>
            </a:r>
            <a:r>
              <a:rPr lang="en-US" dirty="0"/>
              <a:t>.</a:t>
            </a:r>
          </a:p>
          <a:p>
            <a:endParaRPr lang="sq-AL" dirty="0"/>
          </a:p>
          <a:p>
            <a:endParaRPr lang="en-US" dirty="0"/>
          </a:p>
        </p:txBody>
      </p:sp>
    </p:spTree>
    <p:extLst>
      <p:ext uri="{BB962C8B-B14F-4D97-AF65-F5344CB8AC3E}">
        <p14:creationId xmlns:p14="http://schemas.microsoft.com/office/powerpoint/2010/main" val="409933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Ndaluese</a:t>
            </a:r>
            <a:r>
              <a:rPr lang="en-US" sz="3600" b="1" dirty="0" smtClean="0"/>
              <a:t> </a:t>
            </a:r>
            <a:r>
              <a:rPr lang="en-US" sz="3600" b="1" dirty="0" err="1" smtClean="0"/>
              <a:t>Marreveshja</a:t>
            </a:r>
            <a:r>
              <a:rPr lang="en-US" sz="3600" b="1" dirty="0" smtClean="0"/>
              <a:t> </a:t>
            </a:r>
            <a:r>
              <a:rPr lang="en-US" sz="3600" b="1" dirty="0" err="1" smtClean="0"/>
              <a:t>Fajesisë</a:t>
            </a:r>
            <a:r>
              <a:rPr lang="en-US" sz="3600" b="1" dirty="0" smtClean="0"/>
              <a:t/>
            </a:r>
            <a:br>
              <a:rPr lang="en-US" sz="3600" b="1" dirty="0" smtClean="0"/>
            </a:br>
            <a:r>
              <a:rPr lang="en-US" sz="3600" b="1" dirty="0" smtClean="0"/>
              <a:t> per </a:t>
            </a:r>
            <a:r>
              <a:rPr lang="en-US" sz="3600" b="1" dirty="0" err="1" smtClean="0"/>
              <a:t>te</a:t>
            </a:r>
            <a:r>
              <a:rPr lang="en-US" sz="3600" b="1" dirty="0" smtClean="0"/>
              <a:t> </a:t>
            </a:r>
            <a:r>
              <a:rPr lang="en-US" sz="3600" b="1" dirty="0" err="1" smtClean="0"/>
              <a:t>miturin</a:t>
            </a:r>
            <a:endParaRPr lang="en-US" sz="3600" b="1" dirty="0"/>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sz="2400" dirty="0" err="1" smtClean="0"/>
              <a:t>Në</a:t>
            </a:r>
            <a:r>
              <a:rPr lang="en-US" sz="2400" dirty="0" smtClean="0"/>
              <a:t> </a:t>
            </a:r>
            <a:r>
              <a:rPr lang="en-US" sz="2400" dirty="0" err="1" smtClean="0"/>
              <a:t>Vendimin</a:t>
            </a:r>
            <a:r>
              <a:rPr lang="en-US" sz="2400" dirty="0" smtClean="0"/>
              <a:t> Nr.185, </a:t>
            </a:r>
            <a:r>
              <a:rPr lang="en-US" sz="2400" dirty="0" err="1" smtClean="0"/>
              <a:t>datë</a:t>
            </a:r>
            <a:r>
              <a:rPr lang="en-US" sz="2400" dirty="0" smtClean="0"/>
              <a:t> 26.01.2018 </a:t>
            </a:r>
            <a:r>
              <a:rPr lang="en-US" sz="2400" dirty="0" err="1" smtClean="0"/>
              <a:t>dhe</a:t>
            </a:r>
            <a:r>
              <a:rPr lang="en-US" sz="2400" dirty="0" smtClean="0"/>
              <a:t> Nr.232, </a:t>
            </a:r>
            <a:r>
              <a:rPr lang="en-US" sz="2400" dirty="0" err="1" smtClean="0"/>
              <a:t>datë</a:t>
            </a:r>
            <a:r>
              <a:rPr lang="en-US" sz="2400" dirty="0" smtClean="0"/>
              <a:t> 29.01.2018; Nr.458, </a:t>
            </a:r>
            <a:r>
              <a:rPr lang="en-US" sz="2400" dirty="0" err="1" smtClean="0"/>
              <a:t>datë</a:t>
            </a:r>
            <a:r>
              <a:rPr lang="en-US" sz="2400" dirty="0" smtClean="0"/>
              <a:t> 16.02.2018 </a:t>
            </a:r>
            <a:r>
              <a:rPr lang="en-US" sz="2400" dirty="0" err="1" smtClean="0"/>
              <a:t>të</a:t>
            </a:r>
            <a:r>
              <a:rPr lang="en-US" sz="2400" dirty="0" smtClean="0"/>
              <a:t> </a:t>
            </a:r>
            <a:r>
              <a:rPr lang="en-US" sz="2400" dirty="0" err="1" smtClean="0"/>
              <a:t>Gj.Rr.Gj</a:t>
            </a:r>
            <a:r>
              <a:rPr lang="en-US" sz="2400" dirty="0" smtClean="0"/>
              <a:t>. </a:t>
            </a:r>
            <a:r>
              <a:rPr lang="en-US" sz="2400" dirty="0" err="1" smtClean="0"/>
              <a:t>Tiranë</a:t>
            </a:r>
            <a:r>
              <a:rPr lang="en-US" sz="2400" dirty="0" smtClean="0"/>
              <a:t>, </a:t>
            </a:r>
            <a:r>
              <a:rPr lang="en-US" sz="2400" dirty="0" err="1" smtClean="0"/>
              <a:t>Gykata</a:t>
            </a:r>
            <a:r>
              <a:rPr lang="en-US" sz="2400" dirty="0" smtClean="0"/>
              <a:t> ka </a:t>
            </a:r>
            <a:r>
              <a:rPr lang="en-US" sz="2400" dirty="0" err="1" smtClean="0"/>
              <a:t>vendosur</a:t>
            </a:r>
            <a:r>
              <a:rPr lang="en-US" sz="2400" dirty="0" smtClean="0"/>
              <a:t> </a:t>
            </a:r>
            <a:r>
              <a:rPr lang="en-US" sz="2400" dirty="0" err="1" smtClean="0"/>
              <a:t>refuzimin</a:t>
            </a:r>
            <a:r>
              <a:rPr lang="en-US" sz="2400" dirty="0" smtClean="0"/>
              <a:t> e </a:t>
            </a:r>
            <a:r>
              <a:rPr lang="en-US" sz="2400" dirty="0" err="1" smtClean="0"/>
              <a:t>marrëveshjes</a:t>
            </a:r>
            <a:r>
              <a:rPr lang="en-US" sz="2400" dirty="0" smtClean="0"/>
              <a:t> duke </a:t>
            </a:r>
            <a:r>
              <a:rPr lang="en-US" sz="2400" dirty="0" err="1" smtClean="0"/>
              <a:t>arsyetuar</a:t>
            </a:r>
            <a:r>
              <a:rPr lang="en-US" sz="2400" dirty="0" smtClean="0"/>
              <a:t> se </a:t>
            </a:r>
            <a:r>
              <a:rPr lang="en-US" sz="2400" b="1" i="1" dirty="0" err="1" smtClean="0"/>
              <a:t>Marrëveshja</a:t>
            </a:r>
            <a:r>
              <a:rPr lang="en-US" sz="2400" b="1" i="1" dirty="0" smtClean="0"/>
              <a:t> e </a:t>
            </a:r>
            <a:r>
              <a:rPr lang="en-US" sz="2400" b="1" i="1" dirty="0" err="1" smtClean="0"/>
              <a:t>arritur</a:t>
            </a:r>
            <a:r>
              <a:rPr lang="en-US" sz="2400" b="1" i="1" dirty="0" smtClean="0"/>
              <a:t> </a:t>
            </a:r>
            <a:r>
              <a:rPr lang="en-US" sz="2400" b="1" i="1" dirty="0" err="1" smtClean="0"/>
              <a:t>është</a:t>
            </a:r>
            <a:r>
              <a:rPr lang="en-US" sz="2400" b="1" i="1" dirty="0" smtClean="0"/>
              <a:t> </a:t>
            </a:r>
            <a:r>
              <a:rPr lang="en-US" sz="2400" b="1" i="1" dirty="0" err="1" smtClean="0"/>
              <a:t>në</a:t>
            </a:r>
            <a:r>
              <a:rPr lang="en-US" sz="2400" b="1" i="1" dirty="0" smtClean="0"/>
              <a:t> </a:t>
            </a:r>
            <a:r>
              <a:rPr lang="en-US" sz="2400" b="1" i="1" dirty="0" err="1" smtClean="0"/>
              <a:t>kundërshtim</a:t>
            </a:r>
            <a:r>
              <a:rPr lang="en-US" sz="2400" b="1" i="1" dirty="0" smtClean="0"/>
              <a:t> me </a:t>
            </a:r>
            <a:r>
              <a:rPr lang="en-US" sz="2400" b="1" i="1" dirty="0" err="1" smtClean="0"/>
              <a:t>nenin</a:t>
            </a:r>
            <a:r>
              <a:rPr lang="en-US" sz="2400" b="1" i="1" dirty="0" smtClean="0"/>
              <a:t> 94/5 </a:t>
            </a:r>
            <a:r>
              <a:rPr lang="en-US" sz="2400" b="1" i="1" dirty="0" err="1" smtClean="0"/>
              <a:t>të</a:t>
            </a:r>
            <a:r>
              <a:rPr lang="en-US" sz="2400" b="1" i="1" dirty="0" smtClean="0"/>
              <a:t> KDP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a:t>
            </a:r>
            <a:r>
              <a:rPr lang="en-US" sz="2400" b="1" i="1" dirty="0" smtClean="0"/>
              <a:t> </a:t>
            </a:r>
            <a:r>
              <a:rPr lang="en-US" sz="2400" b="1" i="1" dirty="0" err="1" smtClean="0"/>
              <a:t>pasi</a:t>
            </a:r>
            <a:r>
              <a:rPr lang="en-US" sz="2400" b="1" i="1" dirty="0" smtClean="0"/>
              <a:t> </a:t>
            </a:r>
            <a:r>
              <a:rPr lang="en-US" sz="2400" b="1" i="1" dirty="0" err="1" smtClean="0"/>
              <a:t>zgjidhja</a:t>
            </a:r>
            <a:r>
              <a:rPr lang="en-US" sz="2400" b="1" i="1" dirty="0" smtClean="0"/>
              <a:t> e </a:t>
            </a:r>
            <a:r>
              <a:rPr lang="en-US" sz="2400" b="1" i="1" dirty="0" err="1" smtClean="0"/>
              <a:t>çështjes</a:t>
            </a:r>
            <a:r>
              <a:rPr lang="en-US" sz="2400" b="1" i="1" dirty="0" smtClean="0"/>
              <a:t> </a:t>
            </a:r>
            <a:r>
              <a:rPr lang="en-US" sz="2400" b="1" i="1" dirty="0" err="1" smtClean="0"/>
              <a:t>penale</a:t>
            </a:r>
            <a:r>
              <a:rPr lang="en-US" sz="2400" b="1" i="1" dirty="0" smtClean="0"/>
              <a:t> </a:t>
            </a:r>
            <a:r>
              <a:rPr lang="en-US" sz="2400" b="1" i="1" dirty="0" err="1" smtClean="0"/>
              <a:t>në</a:t>
            </a:r>
            <a:r>
              <a:rPr lang="en-US" sz="2400" b="1" i="1" dirty="0" smtClean="0"/>
              <a:t> </a:t>
            </a:r>
            <a:r>
              <a:rPr lang="en-US" sz="2400" b="1" i="1" dirty="0" err="1" smtClean="0"/>
              <a:t>ngarkim</a:t>
            </a:r>
            <a:r>
              <a:rPr lang="en-US" sz="2400" b="1" i="1" dirty="0" smtClean="0"/>
              <a:t> </a:t>
            </a:r>
            <a:r>
              <a:rPr lang="en-US" sz="2400" b="1" i="1" dirty="0" err="1" smtClean="0"/>
              <a:t>të</a:t>
            </a:r>
            <a:r>
              <a:rPr lang="en-US" sz="2400" b="1" i="1" dirty="0" smtClean="0"/>
              <a:t> </a:t>
            </a:r>
            <a:r>
              <a:rPr lang="en-US" sz="2400" b="1" i="1" dirty="0" err="1" smtClean="0"/>
              <a:t>të</a:t>
            </a:r>
            <a:r>
              <a:rPr lang="en-US" sz="2400" b="1" i="1" dirty="0" smtClean="0"/>
              <a:t> </a:t>
            </a:r>
            <a:r>
              <a:rPr lang="en-US" sz="2400" b="1" i="1" dirty="0" err="1" smtClean="0"/>
              <a:t>miturit</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 </a:t>
            </a:r>
            <a:r>
              <a:rPr lang="en-US" sz="2400" b="1" i="1" dirty="0" err="1" smtClean="0"/>
              <a:t>nëpërmjet</a:t>
            </a:r>
            <a:r>
              <a:rPr lang="en-US" sz="2400" b="1" i="1" dirty="0" smtClean="0"/>
              <a:t> </a:t>
            </a:r>
            <a:r>
              <a:rPr lang="en-US" sz="2400" b="1" i="1" dirty="0" err="1" smtClean="0"/>
              <a:t>marrëveshjes</a:t>
            </a:r>
            <a:r>
              <a:rPr lang="en-US" sz="2400" b="1" i="1" dirty="0" smtClean="0"/>
              <a:t> </a:t>
            </a:r>
            <a:r>
              <a:rPr lang="en-US" sz="2400" b="1" i="1" dirty="0" err="1" smtClean="0"/>
              <a:t>sipas</a:t>
            </a:r>
            <a:r>
              <a:rPr lang="en-US" sz="2400" b="1" i="1" dirty="0" smtClean="0"/>
              <a:t> </a:t>
            </a:r>
            <a:r>
              <a:rPr lang="en-US" sz="2400" b="1" i="1" dirty="0" err="1" smtClean="0"/>
              <a:t>parashikimeve</a:t>
            </a:r>
            <a:r>
              <a:rPr lang="en-US" sz="2400" b="1" i="1" dirty="0" smtClean="0"/>
              <a:t> </a:t>
            </a:r>
            <a:r>
              <a:rPr lang="en-US" sz="2400" b="1" i="1" dirty="0" err="1" smtClean="0"/>
              <a:t>të</a:t>
            </a:r>
            <a:r>
              <a:rPr lang="en-US" sz="2400" b="1" i="1" dirty="0" smtClean="0"/>
              <a:t> </a:t>
            </a:r>
            <a:r>
              <a:rPr lang="en-US" sz="2400" b="1" i="1" dirty="0" err="1" smtClean="0"/>
              <a:t>neneve</a:t>
            </a:r>
            <a:r>
              <a:rPr lang="en-US" sz="2400" b="1" i="1" dirty="0" smtClean="0"/>
              <a:t> 406/d – 406/f </a:t>
            </a:r>
            <a:r>
              <a:rPr lang="en-US" sz="2400" b="1" i="1" dirty="0" err="1" smtClean="0"/>
              <a:t>është</a:t>
            </a:r>
            <a:r>
              <a:rPr lang="en-US" sz="2400" b="1" i="1" dirty="0" smtClean="0"/>
              <a:t> </a:t>
            </a:r>
            <a:r>
              <a:rPr lang="en-US" sz="2400" b="1" i="1" dirty="0" err="1" smtClean="0"/>
              <a:t>ndaluese</a:t>
            </a:r>
            <a:r>
              <a:rPr lang="en-US" sz="2400" b="1" i="1" dirty="0" smtClean="0"/>
              <a:t> </a:t>
            </a:r>
            <a:r>
              <a:rPr lang="en-US" sz="2400" b="1" i="1" dirty="0" err="1" smtClean="0"/>
              <a:t>dhe</a:t>
            </a:r>
            <a:r>
              <a:rPr lang="en-US" sz="2400" b="1" i="1" dirty="0" smtClean="0"/>
              <a:t> </a:t>
            </a:r>
            <a:r>
              <a:rPr lang="en-US" sz="2400" b="1" i="1" dirty="0" err="1" smtClean="0"/>
              <a:t>ajo</a:t>
            </a:r>
            <a:r>
              <a:rPr lang="en-US" sz="2400" b="1" i="1" dirty="0" smtClean="0"/>
              <a:t> </a:t>
            </a:r>
            <a:r>
              <a:rPr lang="en-US" sz="2400" b="1" i="1" dirty="0" err="1" smtClean="0"/>
              <a:t>lejohet</a:t>
            </a:r>
            <a:r>
              <a:rPr lang="en-US" sz="2400" b="1" i="1" dirty="0" smtClean="0"/>
              <a:t> </a:t>
            </a:r>
            <a:r>
              <a:rPr lang="en-US" sz="2400" b="1" i="1" dirty="0" err="1" smtClean="0"/>
              <a:t>vetëm</a:t>
            </a:r>
            <a:r>
              <a:rPr lang="en-US" sz="2400" b="1" i="1" dirty="0" smtClean="0"/>
              <a:t> </a:t>
            </a:r>
            <a:r>
              <a:rPr lang="en-US" sz="2400" b="1" i="1" dirty="0" err="1" smtClean="0"/>
              <a:t>nëpërmjet</a:t>
            </a:r>
            <a:r>
              <a:rPr lang="en-US" sz="2400" b="1" i="1" dirty="0" smtClean="0"/>
              <a:t> </a:t>
            </a:r>
            <a:r>
              <a:rPr lang="en-US" sz="2400" b="1" i="1" dirty="0" err="1" smtClean="0"/>
              <a:t>shmangies</a:t>
            </a:r>
            <a:r>
              <a:rPr lang="en-US" sz="2400" b="1" i="1" dirty="0" smtClean="0"/>
              <a:t>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miturin</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 </a:t>
            </a:r>
            <a:r>
              <a:rPr lang="en-US" sz="2400" b="1" i="1" dirty="0" err="1" smtClean="0"/>
              <a:t>gjë</a:t>
            </a:r>
            <a:r>
              <a:rPr lang="en-US" sz="2400" b="1" i="1" dirty="0" smtClean="0"/>
              <a:t> </a:t>
            </a:r>
            <a:r>
              <a:rPr lang="en-US" sz="2400" b="1" i="1" dirty="0" err="1" smtClean="0"/>
              <a:t>që</a:t>
            </a:r>
            <a:r>
              <a:rPr lang="en-US" sz="2400" b="1" i="1" dirty="0" smtClean="0"/>
              <a:t> </a:t>
            </a:r>
            <a:r>
              <a:rPr lang="en-US" sz="2400" b="1" i="1" dirty="0" err="1" smtClean="0"/>
              <a:t>është</a:t>
            </a:r>
            <a:r>
              <a:rPr lang="en-US" sz="2400" b="1" i="1" dirty="0" smtClean="0"/>
              <a:t> </a:t>
            </a:r>
            <a:r>
              <a:rPr lang="en-US" sz="2400" b="1" i="1" dirty="0" err="1" smtClean="0"/>
              <a:t>më</a:t>
            </a:r>
            <a:r>
              <a:rPr lang="en-US" sz="2400" b="1" i="1" dirty="0" smtClean="0"/>
              <a:t> </a:t>
            </a:r>
            <a:r>
              <a:rPr lang="en-US" sz="2400" b="1" i="1" dirty="0" err="1" smtClean="0"/>
              <a:t>favorizuese</a:t>
            </a:r>
            <a:r>
              <a:rPr lang="en-US" sz="2400" b="1" i="1" dirty="0" smtClean="0"/>
              <a:t> </a:t>
            </a:r>
            <a:r>
              <a:rPr lang="en-US" sz="2400" b="1" i="1" dirty="0" err="1" smtClean="0"/>
              <a:t>dhe</a:t>
            </a:r>
            <a:r>
              <a:rPr lang="en-US" sz="2400" b="1" i="1" dirty="0" smtClean="0"/>
              <a:t> </a:t>
            </a:r>
            <a:r>
              <a:rPr lang="en-US" sz="2400" b="1" i="1" dirty="0" err="1" smtClean="0"/>
              <a:t>shkon</a:t>
            </a:r>
            <a:r>
              <a:rPr lang="en-US" sz="2400" b="1" i="1" dirty="0" smtClean="0"/>
              <a:t> </a:t>
            </a:r>
            <a:r>
              <a:rPr lang="en-US" sz="2400" b="1" i="1" dirty="0" err="1" smtClean="0"/>
              <a:t>në</a:t>
            </a:r>
            <a:r>
              <a:rPr lang="en-US" sz="2400" b="1" i="1" dirty="0" smtClean="0"/>
              <a:t> </a:t>
            </a:r>
            <a:r>
              <a:rPr lang="en-US" sz="2400" b="1" i="1" dirty="0" err="1" smtClean="0"/>
              <a:t>interesin</a:t>
            </a:r>
            <a:r>
              <a:rPr lang="en-US" sz="2400" b="1" i="1" dirty="0" smtClean="0"/>
              <a:t> me </a:t>
            </a:r>
            <a:r>
              <a:rPr lang="en-US" sz="2400" b="1" i="1" dirty="0" err="1" smtClean="0"/>
              <a:t>të</a:t>
            </a:r>
            <a:r>
              <a:rPr lang="en-US" sz="2400" b="1" i="1" dirty="0" smtClean="0"/>
              <a:t> </a:t>
            </a:r>
            <a:r>
              <a:rPr lang="en-US" sz="2400" b="1" i="1" dirty="0" err="1" smtClean="0"/>
              <a:t>lartë</a:t>
            </a:r>
            <a:r>
              <a:rPr lang="en-US" sz="2400" b="1" i="1" dirty="0" smtClean="0"/>
              <a:t> </a:t>
            </a:r>
            <a:r>
              <a:rPr lang="en-US" sz="2400" b="1" i="1" dirty="0" err="1" smtClean="0"/>
              <a:t>të</a:t>
            </a:r>
            <a:r>
              <a:rPr lang="en-US" sz="2400" b="1" i="1" dirty="0" smtClean="0"/>
              <a:t> </a:t>
            </a:r>
            <a:r>
              <a:rPr lang="en-US" sz="2400" b="1" i="1" dirty="0" err="1" smtClean="0"/>
              <a:t>të</a:t>
            </a:r>
            <a:r>
              <a:rPr lang="en-US" sz="2400" b="1" i="1" dirty="0" smtClean="0"/>
              <a:t> </a:t>
            </a:r>
            <a:r>
              <a:rPr lang="en-US" sz="2400" b="1" i="1" dirty="0" err="1" smtClean="0"/>
              <a:t>miturit</a:t>
            </a:r>
            <a:r>
              <a:rPr lang="en-US" sz="2400" b="1" i="1" dirty="0" smtClean="0"/>
              <a:t>.</a:t>
            </a:r>
            <a:endParaRPr lang="sq-AL" sz="2400" b="1" i="1"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Modalitetet</a:t>
            </a:r>
            <a:r>
              <a:rPr lang="en-US" b="1" dirty="0" smtClean="0"/>
              <a:t> </a:t>
            </a:r>
            <a:r>
              <a:rPr lang="en-US" b="1" dirty="0" err="1" smtClean="0"/>
              <a:t>për</a:t>
            </a:r>
            <a:r>
              <a:rPr lang="en-US" b="1" dirty="0" smtClean="0"/>
              <a:t> </a:t>
            </a:r>
            <a:r>
              <a:rPr lang="en-US" b="1" dirty="0" err="1" smtClean="0"/>
              <a:t>aplikimin</a:t>
            </a:r>
            <a:r>
              <a:rPr lang="en-US" b="1" dirty="0" smtClean="0"/>
              <a:t> e </a:t>
            </a:r>
            <a:r>
              <a:rPr lang="en-US" b="1" dirty="0" err="1" smtClean="0"/>
              <a:t>marrëveshjes</a:t>
            </a:r>
            <a:r>
              <a:rPr lang="en-US" b="1" dirty="0" smtClean="0"/>
              <a:t> </a:t>
            </a:r>
            <a:r>
              <a:rPr lang="en-US" b="1" dirty="0" err="1" smtClean="0"/>
              <a:t>nga</a:t>
            </a:r>
            <a:r>
              <a:rPr lang="en-US" b="1" dirty="0" smtClean="0"/>
              <a:t> </a:t>
            </a:r>
            <a:r>
              <a:rPr lang="en-US" b="1" dirty="0" err="1" smtClean="0"/>
              <a:t>prokurori</a:t>
            </a:r>
            <a:endParaRPr lang="en-US" b="1" dirty="0"/>
          </a:p>
        </p:txBody>
      </p:sp>
      <p:sp>
        <p:nvSpPr>
          <p:cNvPr id="3" name="Content Placeholder 2"/>
          <p:cNvSpPr>
            <a:spLocks noGrp="1"/>
          </p:cNvSpPr>
          <p:nvPr>
            <p:ph idx="1"/>
          </p:nvPr>
        </p:nvSpPr>
        <p:spPr/>
        <p:txBody>
          <a:bodyPr>
            <a:normAutofit fontScale="77500" lnSpcReduction="20000"/>
          </a:bodyPr>
          <a:lstStyle/>
          <a:p>
            <a:pPr algn="just"/>
            <a:endParaRPr lang="en-US" dirty="0" smtClean="0"/>
          </a:p>
          <a:p>
            <a:pPr algn="just"/>
            <a:r>
              <a:rPr lang="en-US" dirty="0" err="1" smtClean="0"/>
              <a:t>Udhëzimi</a:t>
            </a:r>
            <a:r>
              <a:rPr lang="en-US" dirty="0" smtClean="0"/>
              <a:t> I </a:t>
            </a:r>
            <a:r>
              <a:rPr lang="en-US" dirty="0" err="1" smtClean="0"/>
              <a:t>Përgjithshëm</a:t>
            </a:r>
            <a:r>
              <a:rPr lang="en-US" dirty="0" smtClean="0"/>
              <a:t> </a:t>
            </a:r>
            <a:r>
              <a:rPr lang="en-US" dirty="0" err="1" smtClean="0"/>
              <a:t>nr</a:t>
            </a:r>
            <a:r>
              <a:rPr lang="en-US" dirty="0" smtClean="0"/>
              <a:t>. 9 </a:t>
            </a:r>
            <a:r>
              <a:rPr lang="en-US" dirty="0" err="1" smtClean="0"/>
              <a:t>datë</a:t>
            </a:r>
            <a:r>
              <a:rPr lang="en-US" dirty="0" smtClean="0"/>
              <a:t> 21.12.2021 I </a:t>
            </a:r>
            <a:r>
              <a:rPr lang="en-US" dirty="0" err="1" smtClean="0"/>
              <a:t>Prokurori</a:t>
            </a:r>
            <a:r>
              <a:rPr lang="en-US" dirty="0" smtClean="0"/>
              <a:t> </a:t>
            </a:r>
            <a:r>
              <a:rPr lang="en-US" dirty="0" err="1" smtClean="0"/>
              <a:t>të</a:t>
            </a:r>
            <a:r>
              <a:rPr lang="en-US" dirty="0" smtClean="0"/>
              <a:t> </a:t>
            </a:r>
            <a:r>
              <a:rPr lang="en-US" dirty="0" err="1" smtClean="0"/>
              <a:t>Përgjithshëm</a:t>
            </a:r>
            <a:r>
              <a:rPr lang="en-US" dirty="0" smtClean="0"/>
              <a:t> “</a:t>
            </a:r>
            <a:r>
              <a:rPr lang="en-US" dirty="0" err="1" smtClean="0"/>
              <a:t>Për</a:t>
            </a:r>
            <a:r>
              <a:rPr lang="en-US" dirty="0" smtClean="0"/>
              <a:t> </a:t>
            </a:r>
            <a:r>
              <a:rPr lang="en-US" dirty="0" err="1" smtClean="0"/>
              <a:t>marrëveshjen</a:t>
            </a:r>
            <a:r>
              <a:rPr lang="en-US" dirty="0" smtClean="0"/>
              <a:t> </a:t>
            </a:r>
            <a:r>
              <a:rPr lang="en-US" dirty="0" err="1" smtClean="0"/>
              <a:t>mbi</a:t>
            </a:r>
            <a:r>
              <a:rPr lang="en-US" dirty="0" smtClean="0"/>
              <a:t> </a:t>
            </a:r>
            <a:r>
              <a:rPr lang="en-US" dirty="0" err="1" smtClean="0"/>
              <a:t>kushtet</a:t>
            </a:r>
            <a:r>
              <a:rPr lang="en-US" dirty="0" smtClean="0"/>
              <a:t> </a:t>
            </a:r>
            <a:r>
              <a:rPr lang="en-US" dirty="0" err="1" smtClean="0"/>
              <a:t>për</a:t>
            </a:r>
            <a:r>
              <a:rPr lang="en-US" dirty="0" smtClean="0"/>
              <a:t> </a:t>
            </a:r>
            <a:r>
              <a:rPr lang="en-US" dirty="0" err="1" smtClean="0"/>
              <a:t>pranimin</a:t>
            </a:r>
            <a:r>
              <a:rPr lang="en-US" dirty="0" smtClean="0"/>
              <a:t> e </a:t>
            </a:r>
            <a:r>
              <a:rPr lang="en-US" dirty="0" err="1" smtClean="0"/>
              <a:t>fajësisë</a:t>
            </a:r>
            <a:r>
              <a:rPr lang="en-US" dirty="0" smtClean="0"/>
              <a:t> </a:t>
            </a:r>
            <a:r>
              <a:rPr lang="en-US" dirty="0" err="1" smtClean="0"/>
              <a:t>dhe</a:t>
            </a:r>
            <a:r>
              <a:rPr lang="en-US" dirty="0" smtClean="0"/>
              <a:t> </a:t>
            </a:r>
            <a:r>
              <a:rPr lang="en-US" dirty="0" err="1" smtClean="0"/>
              <a:t>për</a:t>
            </a:r>
            <a:r>
              <a:rPr lang="en-US" dirty="0" smtClean="0"/>
              <a:t> </a:t>
            </a:r>
            <a:r>
              <a:rPr lang="en-US" dirty="0" err="1" smtClean="0"/>
              <a:t>caktimin</a:t>
            </a:r>
            <a:r>
              <a:rPr lang="en-US" dirty="0" smtClean="0"/>
              <a:t> e </a:t>
            </a:r>
            <a:r>
              <a:rPr lang="en-US" dirty="0" err="1" smtClean="0"/>
              <a:t>dënimit</a:t>
            </a:r>
            <a:r>
              <a:rPr lang="en-US" dirty="0" smtClean="0"/>
              <a:t>” me </a:t>
            </a:r>
            <a:r>
              <a:rPr lang="en-US" dirty="0" err="1" smtClean="0"/>
              <a:t>qëllim</a:t>
            </a:r>
            <a:r>
              <a:rPr lang="en-US" dirty="0" smtClean="0"/>
              <a:t> </a:t>
            </a:r>
            <a:r>
              <a:rPr lang="en-US" dirty="0" err="1" smtClean="0"/>
              <a:t>unifikimin</a:t>
            </a:r>
            <a:r>
              <a:rPr lang="en-US" dirty="0" smtClean="0"/>
              <a:t> e </a:t>
            </a:r>
            <a:r>
              <a:rPr lang="en-US" dirty="0" err="1" smtClean="0"/>
              <a:t>veprimeve</a:t>
            </a:r>
            <a:r>
              <a:rPr lang="en-US" dirty="0" smtClean="0"/>
              <a:t> </a:t>
            </a:r>
            <a:r>
              <a:rPr lang="en-US" dirty="0" err="1" smtClean="0"/>
              <a:t>dhe</a:t>
            </a:r>
            <a:r>
              <a:rPr lang="en-US" dirty="0" smtClean="0"/>
              <a:t> </a:t>
            </a:r>
            <a:r>
              <a:rPr lang="en-US" dirty="0" err="1" smtClean="0"/>
              <a:t>akteve</a:t>
            </a:r>
            <a:r>
              <a:rPr lang="en-US" dirty="0" smtClean="0"/>
              <a:t> </a:t>
            </a:r>
            <a:r>
              <a:rPr lang="en-US" dirty="0" err="1" smtClean="0"/>
              <a:t>proceduriale</a:t>
            </a:r>
            <a:r>
              <a:rPr lang="en-US" dirty="0" smtClean="0"/>
              <a:t> </a:t>
            </a:r>
            <a:r>
              <a:rPr lang="en-US" dirty="0" err="1" smtClean="0"/>
              <a:t>penale</a:t>
            </a:r>
            <a:r>
              <a:rPr lang="en-US" dirty="0" smtClean="0"/>
              <a:t> </a:t>
            </a:r>
            <a:r>
              <a:rPr lang="en-US" dirty="0" err="1" smtClean="0"/>
              <a:t>në</a:t>
            </a:r>
            <a:r>
              <a:rPr lang="en-US" dirty="0" smtClean="0"/>
              <a:t> </a:t>
            </a:r>
            <a:r>
              <a:rPr lang="en-US" dirty="0" err="1" smtClean="0"/>
              <a:t>zbatim</a:t>
            </a:r>
            <a:r>
              <a:rPr lang="en-US" dirty="0" smtClean="0"/>
              <a:t> </a:t>
            </a:r>
            <a:r>
              <a:rPr lang="en-US" dirty="0" err="1" smtClean="0"/>
              <a:t>të</a:t>
            </a:r>
            <a:r>
              <a:rPr lang="en-US" dirty="0" smtClean="0"/>
              <a:t> </a:t>
            </a:r>
            <a:r>
              <a:rPr lang="en-US" dirty="0" err="1" smtClean="0"/>
              <a:t>këtij</a:t>
            </a:r>
            <a:r>
              <a:rPr lang="en-US" dirty="0" smtClean="0"/>
              <a:t> </a:t>
            </a:r>
            <a:r>
              <a:rPr lang="en-US" dirty="0" err="1" smtClean="0"/>
              <a:t>instituti</a:t>
            </a:r>
            <a:r>
              <a:rPr lang="en-US" dirty="0" smtClean="0"/>
              <a:t>, </a:t>
            </a:r>
            <a:r>
              <a:rPr lang="en-US" dirty="0" err="1" smtClean="0"/>
              <a:t>ka</a:t>
            </a:r>
            <a:r>
              <a:rPr lang="en-US" dirty="0" smtClean="0"/>
              <a:t> </a:t>
            </a:r>
            <a:r>
              <a:rPr lang="en-US" dirty="0" err="1" smtClean="0"/>
              <a:t>si</a:t>
            </a:r>
            <a:r>
              <a:rPr lang="en-US" dirty="0" smtClean="0"/>
              <a:t> object:</a:t>
            </a:r>
          </a:p>
          <a:p>
            <a:pPr algn="just">
              <a:buFont typeface="Wingdings" panose="05000000000000000000" pitchFamily="2" charset="2"/>
              <a:buChar char="Ø"/>
            </a:pPr>
            <a:r>
              <a:rPr lang="en-US" dirty="0" smtClean="0"/>
              <a:t> </a:t>
            </a:r>
            <a:r>
              <a:rPr lang="en-US" dirty="0" err="1" smtClean="0"/>
              <a:t>Përcaktimi</a:t>
            </a:r>
            <a:r>
              <a:rPr lang="en-US" dirty="0" smtClean="0"/>
              <a:t> I </a:t>
            </a:r>
            <a:r>
              <a:rPr lang="en-US" dirty="0" err="1" smtClean="0"/>
              <a:t>mënyrave</a:t>
            </a:r>
            <a:r>
              <a:rPr lang="en-US" dirty="0" smtClean="0"/>
              <a:t> </a:t>
            </a:r>
            <a:r>
              <a:rPr lang="en-US" dirty="0" err="1" smtClean="0"/>
              <a:t>të</a:t>
            </a:r>
            <a:r>
              <a:rPr lang="en-US" dirty="0" smtClean="0"/>
              <a:t> </a:t>
            </a:r>
            <a:r>
              <a:rPr lang="en-US" dirty="0" err="1" smtClean="0"/>
              <a:t>kryerjes</a:t>
            </a:r>
            <a:r>
              <a:rPr lang="en-US" dirty="0" smtClean="0"/>
              <a:t> </a:t>
            </a:r>
            <a:r>
              <a:rPr lang="en-US" dirty="0" err="1" smtClean="0"/>
              <a:t>së</a:t>
            </a:r>
            <a:r>
              <a:rPr lang="en-US" dirty="0" smtClean="0"/>
              <a:t> </a:t>
            </a:r>
            <a:r>
              <a:rPr lang="en-US" dirty="0" err="1" smtClean="0"/>
              <a:t>marreveshjes</a:t>
            </a:r>
            <a:r>
              <a:rPr lang="en-US" dirty="0" smtClean="0"/>
              <a:t>, </a:t>
            </a:r>
            <a:r>
              <a:rPr lang="en-US" dirty="0" err="1" smtClean="0"/>
              <a:t>kushteve</a:t>
            </a:r>
            <a:r>
              <a:rPr lang="en-US" dirty="0" smtClean="0"/>
              <a:t>/</a:t>
            </a:r>
            <a:r>
              <a:rPr lang="en-US" dirty="0" err="1" smtClean="0"/>
              <a:t>kritereve</a:t>
            </a:r>
            <a:r>
              <a:rPr lang="en-US" dirty="0" smtClean="0"/>
              <a:t> </a:t>
            </a:r>
            <a:r>
              <a:rPr lang="en-US" dirty="0" err="1" smtClean="0"/>
              <a:t>për</a:t>
            </a:r>
            <a:r>
              <a:rPr lang="en-US" dirty="0" smtClean="0"/>
              <a:t> </a:t>
            </a:r>
            <a:r>
              <a:rPr lang="en-US" dirty="0" err="1" smtClean="0"/>
              <a:t>fillimin</a:t>
            </a:r>
            <a:r>
              <a:rPr lang="en-US" dirty="0" smtClean="0"/>
              <a:t> e </a:t>
            </a:r>
            <a:r>
              <a:rPr lang="en-US" dirty="0" err="1" smtClean="0"/>
              <a:t>negociatave</a:t>
            </a:r>
            <a:r>
              <a:rPr lang="en-US" dirty="0" smtClean="0"/>
              <a:t> me </a:t>
            </a:r>
            <a:r>
              <a:rPr lang="en-US" dirty="0" err="1" smtClean="0"/>
              <a:t>propozim</a:t>
            </a:r>
            <a:r>
              <a:rPr lang="en-US" dirty="0" smtClean="0"/>
              <a:t> </a:t>
            </a:r>
            <a:r>
              <a:rPr lang="en-US" dirty="0" err="1" smtClean="0"/>
              <a:t>të</a:t>
            </a:r>
            <a:r>
              <a:rPr lang="en-US" dirty="0" smtClean="0"/>
              <a:t> </a:t>
            </a:r>
            <a:r>
              <a:rPr lang="en-US" dirty="0" err="1" smtClean="0"/>
              <a:t>të</a:t>
            </a:r>
            <a:r>
              <a:rPr lang="en-US" dirty="0" smtClean="0"/>
              <a:t> </a:t>
            </a:r>
            <a:r>
              <a:rPr lang="en-US" dirty="0" err="1" smtClean="0"/>
              <a:t>pandehurit</a:t>
            </a:r>
            <a:r>
              <a:rPr lang="en-US" dirty="0" smtClean="0"/>
              <a:t> </a:t>
            </a:r>
            <a:r>
              <a:rPr lang="en-US" dirty="0" err="1" smtClean="0"/>
              <a:t>ose</a:t>
            </a:r>
            <a:r>
              <a:rPr lang="en-US" dirty="0" smtClean="0"/>
              <a:t> </a:t>
            </a:r>
            <a:r>
              <a:rPr lang="en-US" dirty="0" err="1" smtClean="0"/>
              <a:t>të</a:t>
            </a:r>
            <a:r>
              <a:rPr lang="en-US" dirty="0" smtClean="0"/>
              <a:t> </a:t>
            </a:r>
            <a:r>
              <a:rPr lang="en-US" dirty="0" err="1" smtClean="0"/>
              <a:t>prokurorit</a:t>
            </a:r>
            <a:r>
              <a:rPr lang="en-US" dirty="0" smtClean="0"/>
              <a:t>, </a:t>
            </a:r>
            <a:r>
              <a:rPr lang="en-US" dirty="0" err="1" smtClean="0"/>
              <a:t>pozicionit</a:t>
            </a:r>
            <a:r>
              <a:rPr lang="en-US" dirty="0" smtClean="0"/>
              <a:t> </a:t>
            </a:r>
            <a:r>
              <a:rPr lang="en-US" dirty="0" err="1" smtClean="0"/>
              <a:t>të</a:t>
            </a:r>
            <a:r>
              <a:rPr lang="en-US" dirty="0" smtClean="0"/>
              <a:t> </a:t>
            </a:r>
            <a:r>
              <a:rPr lang="en-US" dirty="0" err="1" smtClean="0"/>
              <a:t>viktimës</a:t>
            </a:r>
            <a:r>
              <a:rPr lang="en-US" dirty="0" smtClean="0"/>
              <a:t>/</a:t>
            </a:r>
            <a:r>
              <a:rPr lang="en-US" dirty="0" err="1" smtClean="0"/>
              <a:t>dëmtuarit</a:t>
            </a:r>
            <a:r>
              <a:rPr lang="en-US" dirty="0" smtClean="0"/>
              <a:t>, </a:t>
            </a:r>
            <a:r>
              <a:rPr lang="en-US" dirty="0" err="1" smtClean="0"/>
              <a:t>sigurimi</a:t>
            </a:r>
            <a:r>
              <a:rPr lang="en-US" dirty="0" smtClean="0"/>
              <a:t> I </a:t>
            </a:r>
            <a:r>
              <a:rPr lang="en-US" dirty="0" err="1" smtClean="0"/>
              <a:t>mbrojtjes</a:t>
            </a:r>
            <a:r>
              <a:rPr lang="en-US" dirty="0" smtClean="0"/>
              <a:t> </a:t>
            </a:r>
            <a:r>
              <a:rPr lang="en-US" dirty="0" err="1" smtClean="0"/>
              <a:t>së</a:t>
            </a:r>
            <a:r>
              <a:rPr lang="en-US" dirty="0" smtClean="0"/>
              <a:t> </a:t>
            </a:r>
            <a:r>
              <a:rPr lang="en-US" dirty="0" err="1" smtClean="0"/>
              <a:t>të</a:t>
            </a:r>
            <a:r>
              <a:rPr lang="en-US" dirty="0" smtClean="0"/>
              <a:t> </a:t>
            </a:r>
            <a:r>
              <a:rPr lang="en-US" dirty="0" err="1" smtClean="0"/>
              <a:t>pandehurit</a:t>
            </a:r>
            <a:r>
              <a:rPr lang="en-US" dirty="0" smtClean="0"/>
              <a:t> </a:t>
            </a:r>
            <a:r>
              <a:rPr lang="en-US" dirty="0" err="1" smtClean="0"/>
              <a:t>dhe</a:t>
            </a:r>
            <a:r>
              <a:rPr lang="en-US" dirty="0" smtClean="0"/>
              <a:t> </a:t>
            </a:r>
            <a:r>
              <a:rPr lang="en-US" dirty="0" err="1" smtClean="0"/>
              <a:t>procedura</a:t>
            </a:r>
            <a:r>
              <a:rPr lang="en-US" dirty="0" smtClean="0"/>
              <a:t> </a:t>
            </a:r>
            <a:r>
              <a:rPr lang="en-US" dirty="0" err="1" smtClean="0"/>
              <a:t>në</a:t>
            </a:r>
            <a:r>
              <a:rPr lang="en-US" dirty="0" smtClean="0"/>
              <a:t> </a:t>
            </a:r>
            <a:r>
              <a:rPr lang="en-US" dirty="0" err="1" smtClean="0"/>
              <a:t>rastet</a:t>
            </a:r>
            <a:r>
              <a:rPr lang="en-US" dirty="0" smtClean="0"/>
              <a:t> e </a:t>
            </a:r>
            <a:r>
              <a:rPr lang="en-US" dirty="0" err="1" smtClean="0"/>
              <a:t>përfundimit</a:t>
            </a:r>
            <a:r>
              <a:rPr lang="en-US" dirty="0" smtClean="0"/>
              <a:t> </a:t>
            </a:r>
            <a:r>
              <a:rPr lang="en-US" dirty="0" err="1" smtClean="0"/>
              <a:t>të</a:t>
            </a:r>
            <a:r>
              <a:rPr lang="en-US" dirty="0" smtClean="0"/>
              <a:t> </a:t>
            </a:r>
            <a:r>
              <a:rPr lang="en-US" dirty="0" err="1" smtClean="0"/>
              <a:t>negociatave</a:t>
            </a:r>
            <a:r>
              <a:rPr lang="en-US" dirty="0" smtClean="0"/>
              <a:t>.</a:t>
            </a:r>
          </a:p>
          <a:p>
            <a:pPr algn="just">
              <a:buFont typeface="Wingdings" panose="05000000000000000000" pitchFamily="2" charset="2"/>
              <a:buChar char="Ø"/>
            </a:pPr>
            <a:r>
              <a:rPr lang="en-US" dirty="0" err="1" smtClean="0"/>
              <a:t>Përcaktimi</a:t>
            </a:r>
            <a:r>
              <a:rPr lang="en-US" dirty="0" smtClean="0"/>
              <a:t> I </a:t>
            </a:r>
            <a:r>
              <a:rPr lang="en-US" dirty="0" err="1" smtClean="0"/>
              <a:t>formës</a:t>
            </a:r>
            <a:r>
              <a:rPr lang="en-US" dirty="0" smtClean="0"/>
              <a:t> </a:t>
            </a:r>
            <a:r>
              <a:rPr lang="en-US" dirty="0" err="1" smtClean="0"/>
              <a:t>dhe</a:t>
            </a:r>
            <a:r>
              <a:rPr lang="en-US" dirty="0" smtClean="0"/>
              <a:t> </a:t>
            </a:r>
            <a:r>
              <a:rPr lang="en-US" dirty="0" err="1" smtClean="0"/>
              <a:t>përmbajtjes</a:t>
            </a:r>
            <a:r>
              <a:rPr lang="en-US" dirty="0" smtClean="0"/>
              <a:t> </a:t>
            </a:r>
            <a:r>
              <a:rPr lang="en-US" dirty="0" err="1" smtClean="0"/>
              <a:t>së</a:t>
            </a:r>
            <a:r>
              <a:rPr lang="en-US" dirty="0" smtClean="0"/>
              <a:t> </a:t>
            </a:r>
            <a:r>
              <a:rPr lang="en-US" dirty="0" err="1" smtClean="0"/>
              <a:t>marrëveshjes</a:t>
            </a:r>
            <a:r>
              <a:rPr lang="en-US" dirty="0" smtClean="0"/>
              <a:t> </a:t>
            </a:r>
            <a:r>
              <a:rPr lang="en-US" dirty="0" err="1" smtClean="0"/>
              <a:t>si</a:t>
            </a:r>
            <a:r>
              <a:rPr lang="en-US" dirty="0" smtClean="0"/>
              <a:t> </a:t>
            </a:r>
            <a:r>
              <a:rPr lang="en-US" dirty="0" err="1" smtClean="0"/>
              <a:t>dhe</a:t>
            </a:r>
            <a:r>
              <a:rPr lang="en-US" dirty="0" smtClean="0"/>
              <a:t> </a:t>
            </a:r>
            <a:r>
              <a:rPr lang="en-US" dirty="0" err="1" smtClean="0"/>
              <a:t>mënyra</a:t>
            </a:r>
            <a:r>
              <a:rPr lang="en-US" dirty="0" smtClean="0"/>
              <a:t> e </a:t>
            </a:r>
            <a:r>
              <a:rPr lang="en-US" dirty="0" err="1" smtClean="0"/>
              <a:t>llogaritjes</a:t>
            </a:r>
            <a:r>
              <a:rPr lang="en-US" dirty="0" smtClean="0"/>
              <a:t> </a:t>
            </a:r>
            <a:r>
              <a:rPr lang="en-US" dirty="0" err="1" smtClean="0"/>
              <a:t>për</a:t>
            </a:r>
            <a:r>
              <a:rPr lang="en-US" dirty="0" smtClean="0"/>
              <a:t> </a:t>
            </a:r>
            <a:r>
              <a:rPr lang="en-US" dirty="0" err="1" smtClean="0"/>
              <a:t>caktimin</a:t>
            </a:r>
            <a:r>
              <a:rPr lang="en-US" dirty="0" smtClean="0"/>
              <a:t> e </a:t>
            </a:r>
            <a:r>
              <a:rPr lang="en-US" dirty="0" err="1" smtClean="0"/>
              <a:t>dënimit</a:t>
            </a:r>
            <a:r>
              <a:rPr lang="en-US" dirty="0" smtClean="0"/>
              <a:t>. </a:t>
            </a:r>
            <a:endParaRPr lang="en-US" dirty="0"/>
          </a:p>
        </p:txBody>
      </p:sp>
    </p:spTree>
    <p:extLst>
      <p:ext uri="{BB962C8B-B14F-4D97-AF65-F5344CB8AC3E}">
        <p14:creationId xmlns:p14="http://schemas.microsoft.com/office/powerpoint/2010/main" val="3071211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b="1" dirty="0" err="1" smtClean="0"/>
              <a:t>Propozimi</a:t>
            </a:r>
            <a:r>
              <a:rPr lang="en-GB" b="1" dirty="0" smtClean="0"/>
              <a:t> </a:t>
            </a:r>
            <a:r>
              <a:rPr lang="en-GB" b="1" dirty="0" err="1"/>
              <a:t>i</a:t>
            </a:r>
            <a:r>
              <a:rPr lang="en-GB" b="1" dirty="0"/>
              <a:t> </a:t>
            </a:r>
            <a:r>
              <a:rPr lang="en-GB" b="1" dirty="0" err="1" smtClean="0"/>
              <a:t>të</a:t>
            </a:r>
            <a:r>
              <a:rPr lang="en-GB" b="1" dirty="0" smtClean="0"/>
              <a:t> </a:t>
            </a:r>
            <a:r>
              <a:rPr lang="en-GB" b="1" dirty="0" err="1"/>
              <a:t>pandehurit</a:t>
            </a:r>
            <a:r>
              <a:rPr lang="en-GB" b="1" dirty="0"/>
              <a:t> </a:t>
            </a:r>
            <a:r>
              <a:rPr lang="en-GB" b="1" dirty="0" err="1" smtClean="0"/>
              <a:t>për</a:t>
            </a:r>
            <a:r>
              <a:rPr lang="en-GB" b="1" dirty="0" smtClean="0"/>
              <a:t> </a:t>
            </a:r>
            <a:r>
              <a:rPr lang="en-GB" b="1" dirty="0" err="1" smtClean="0"/>
              <a:t>marrëveshje</a:t>
            </a:r>
            <a:r>
              <a:rPr lang="en-US" b="1" dirty="0"/>
              <a:t/>
            </a:r>
            <a:br>
              <a:rPr lang="en-US" b="1" dirty="0"/>
            </a:br>
            <a:endParaRPr lang="en-US" b="1" dirty="0"/>
          </a:p>
        </p:txBody>
      </p:sp>
      <p:sp>
        <p:nvSpPr>
          <p:cNvPr id="3" name="Content Placeholder 2"/>
          <p:cNvSpPr>
            <a:spLocks noGrp="1"/>
          </p:cNvSpPr>
          <p:nvPr>
            <p:ph idx="1"/>
          </p:nvPr>
        </p:nvSpPr>
        <p:spPr/>
        <p:txBody>
          <a:bodyPr>
            <a:normAutofit fontScale="32500" lnSpcReduction="20000"/>
          </a:bodyPr>
          <a:lstStyle/>
          <a:p>
            <a:pPr marL="0" lvl="0" indent="0" algn="just">
              <a:buNone/>
            </a:pPr>
            <a:r>
              <a:rPr lang="en-GB" sz="4900" dirty="0"/>
              <a:t>Ne </a:t>
            </a:r>
            <a:r>
              <a:rPr lang="en-GB" sz="4900" dirty="0" err="1"/>
              <a:t>rastet</a:t>
            </a:r>
            <a:r>
              <a:rPr lang="en-GB" sz="4900" dirty="0"/>
              <a:t> </a:t>
            </a:r>
            <a:r>
              <a:rPr lang="en-GB" sz="4900" dirty="0" err="1"/>
              <a:t>kur</a:t>
            </a:r>
            <a:r>
              <a:rPr lang="en-GB" sz="4900" dirty="0"/>
              <a:t> </a:t>
            </a:r>
            <a:r>
              <a:rPr lang="en-GB" sz="4900" dirty="0" err="1"/>
              <a:t>i</a:t>
            </a:r>
            <a:r>
              <a:rPr lang="en-GB" sz="4900" dirty="0"/>
              <a:t> </a:t>
            </a:r>
            <a:r>
              <a:rPr lang="en-GB" sz="4900" dirty="0" err="1"/>
              <a:t>pandehuri</a:t>
            </a:r>
            <a:r>
              <a:rPr lang="en-GB" sz="4900" dirty="0"/>
              <a:t>, </a:t>
            </a:r>
            <a:r>
              <a:rPr lang="en-GB" sz="4900" dirty="0" err="1"/>
              <a:t>ose</a:t>
            </a:r>
            <a:r>
              <a:rPr lang="en-GB" sz="4900" dirty="0"/>
              <a:t> </a:t>
            </a:r>
            <a:r>
              <a:rPr lang="en-GB" sz="4900" dirty="0" err="1"/>
              <a:t>mbrojtesi</a:t>
            </a:r>
            <a:r>
              <a:rPr lang="en-GB" sz="4900" dirty="0"/>
              <a:t> </a:t>
            </a:r>
            <a:r>
              <a:rPr lang="en-GB" sz="4900" dirty="0" err="1"/>
              <a:t>i</a:t>
            </a:r>
            <a:r>
              <a:rPr lang="en-GB" sz="4900" dirty="0"/>
              <a:t> </a:t>
            </a:r>
            <a:r>
              <a:rPr lang="en-GB" sz="4900" dirty="0" err="1"/>
              <a:t>zgjedhur</a:t>
            </a:r>
            <a:r>
              <a:rPr lang="en-GB" sz="4900" dirty="0"/>
              <a:t> </a:t>
            </a:r>
            <a:r>
              <a:rPr lang="en-GB" sz="4900" dirty="0" err="1"/>
              <a:t>prej</a:t>
            </a:r>
            <a:r>
              <a:rPr lang="en-GB" sz="4900" dirty="0"/>
              <a:t> </a:t>
            </a:r>
            <a:r>
              <a:rPr lang="en-GB" sz="4900" dirty="0" err="1"/>
              <a:t>tij</a:t>
            </a:r>
            <a:r>
              <a:rPr lang="en-GB" sz="4900" dirty="0"/>
              <a:t>, </a:t>
            </a:r>
            <a:r>
              <a:rPr lang="en-GB" sz="4900" dirty="0" err="1"/>
              <a:t>i</a:t>
            </a:r>
            <a:r>
              <a:rPr lang="en-GB" sz="4900" dirty="0"/>
              <a:t> </a:t>
            </a:r>
            <a:r>
              <a:rPr lang="en-GB" sz="4900" dirty="0" err="1"/>
              <a:t>propozon</a:t>
            </a:r>
            <a:r>
              <a:rPr lang="en-GB" sz="4900" dirty="0"/>
              <a:t> </a:t>
            </a:r>
            <a:r>
              <a:rPr lang="en-GB" sz="4900" dirty="0" err="1"/>
              <a:t>prokurorit</a:t>
            </a:r>
            <a:r>
              <a:rPr lang="en-GB" sz="4900" dirty="0"/>
              <a:t> </a:t>
            </a:r>
            <a:r>
              <a:rPr lang="en-GB" sz="4900" dirty="0" err="1"/>
              <a:t>te</a:t>
            </a:r>
            <a:r>
              <a:rPr lang="en-GB" sz="4900" dirty="0"/>
              <a:t> </a:t>
            </a:r>
            <a:r>
              <a:rPr lang="en-GB" sz="4900" dirty="0" err="1"/>
              <a:t>arrihet</a:t>
            </a:r>
            <a:r>
              <a:rPr lang="en-GB" sz="4900" dirty="0"/>
              <a:t> </a:t>
            </a:r>
            <a:r>
              <a:rPr lang="en-GB" sz="4900" dirty="0" err="1"/>
              <a:t>nje</a:t>
            </a:r>
            <a:r>
              <a:rPr lang="en-GB" sz="4900" dirty="0"/>
              <a:t> </a:t>
            </a:r>
            <a:r>
              <a:rPr lang="en-GB" sz="4900" dirty="0" err="1"/>
              <a:t>marreveshje</a:t>
            </a:r>
            <a:r>
              <a:rPr lang="en-GB" sz="4900" dirty="0"/>
              <a:t> </a:t>
            </a:r>
            <a:r>
              <a:rPr lang="en-GB" sz="4900" dirty="0" err="1"/>
              <a:t>ose</a:t>
            </a:r>
            <a:r>
              <a:rPr lang="en-GB" sz="4900" dirty="0"/>
              <a:t> </a:t>
            </a:r>
            <a:r>
              <a:rPr lang="en-GB" sz="4900" dirty="0" err="1"/>
              <a:t>ofron</a:t>
            </a:r>
            <a:r>
              <a:rPr lang="en-GB" sz="4900" dirty="0"/>
              <a:t> </a:t>
            </a:r>
            <a:r>
              <a:rPr lang="en-GB" sz="4900" dirty="0" err="1"/>
              <a:t>paraprakisht</a:t>
            </a:r>
            <a:r>
              <a:rPr lang="en-GB" sz="4900" dirty="0"/>
              <a:t> </a:t>
            </a:r>
            <a:r>
              <a:rPr lang="en-GB" sz="4900" dirty="0" err="1"/>
              <a:t>disa</a:t>
            </a:r>
            <a:r>
              <a:rPr lang="en-GB" sz="4900" dirty="0"/>
              <a:t> </a:t>
            </a:r>
            <a:r>
              <a:rPr lang="en-GB" sz="4900" dirty="0" err="1"/>
              <a:t>terma</a:t>
            </a:r>
            <a:r>
              <a:rPr lang="en-GB" sz="4900" dirty="0"/>
              <a:t> </a:t>
            </a:r>
            <a:r>
              <a:rPr lang="en-GB" sz="4900" dirty="0" err="1"/>
              <a:t>bashkepunimi</a:t>
            </a:r>
            <a:r>
              <a:rPr lang="en-GB" sz="4900" dirty="0"/>
              <a:t> me </a:t>
            </a:r>
            <a:r>
              <a:rPr lang="en-GB" sz="4900" dirty="0" err="1"/>
              <a:t>drejtesine</a:t>
            </a:r>
            <a:r>
              <a:rPr lang="en-GB" sz="4900" dirty="0"/>
              <a:t> per </a:t>
            </a:r>
            <a:r>
              <a:rPr lang="en-GB" sz="4900" dirty="0" err="1"/>
              <a:t>arritjen</a:t>
            </a:r>
            <a:r>
              <a:rPr lang="en-GB" sz="4900" dirty="0"/>
              <a:t> e </a:t>
            </a:r>
            <a:r>
              <a:rPr lang="en-GB" sz="4900" dirty="0" err="1"/>
              <a:t>marreveshjes</a:t>
            </a:r>
            <a:r>
              <a:rPr lang="en-GB" sz="4900" dirty="0"/>
              <a:t>, </a:t>
            </a:r>
            <a:r>
              <a:rPr lang="en-GB" sz="4900" dirty="0" err="1"/>
              <a:t>prokurori</a:t>
            </a:r>
            <a:r>
              <a:rPr lang="en-GB" sz="4900" dirty="0"/>
              <a:t> </a:t>
            </a:r>
            <a:r>
              <a:rPr lang="en-GB" sz="4900" dirty="0" err="1"/>
              <a:t>i</a:t>
            </a:r>
            <a:r>
              <a:rPr lang="en-GB" sz="4900" dirty="0"/>
              <a:t> </a:t>
            </a:r>
            <a:r>
              <a:rPr lang="en-GB" sz="4900" dirty="0" err="1"/>
              <a:t>kerkon</a:t>
            </a:r>
            <a:r>
              <a:rPr lang="en-GB" sz="4900" dirty="0"/>
              <a:t> </a:t>
            </a:r>
            <a:r>
              <a:rPr lang="en-GB" sz="4900" dirty="0" err="1"/>
              <a:t>te</a:t>
            </a:r>
            <a:r>
              <a:rPr lang="en-GB" sz="4900" dirty="0"/>
              <a:t> </a:t>
            </a:r>
            <a:r>
              <a:rPr lang="en-GB" sz="4900" dirty="0" err="1"/>
              <a:t>pandehurit</a:t>
            </a:r>
            <a:r>
              <a:rPr lang="en-GB" sz="4900" dirty="0"/>
              <a:t> </a:t>
            </a:r>
            <a:r>
              <a:rPr lang="en-GB" sz="4900" dirty="0" err="1"/>
              <a:t>te</a:t>
            </a:r>
            <a:r>
              <a:rPr lang="en-GB" sz="4900" dirty="0"/>
              <a:t> </a:t>
            </a:r>
            <a:r>
              <a:rPr lang="en-GB" sz="4900" dirty="0" err="1"/>
              <a:t>paraqese</a:t>
            </a:r>
            <a:r>
              <a:rPr lang="en-GB" sz="4900" dirty="0"/>
              <a:t> </a:t>
            </a:r>
            <a:r>
              <a:rPr lang="en-GB" sz="4900" dirty="0" err="1"/>
              <a:t>propozimin</a:t>
            </a:r>
            <a:r>
              <a:rPr lang="en-GB" sz="4900" dirty="0"/>
              <a:t> e </a:t>
            </a:r>
            <a:r>
              <a:rPr lang="en-GB" sz="4900" dirty="0" err="1"/>
              <a:t>tij</a:t>
            </a:r>
            <a:r>
              <a:rPr lang="en-GB" sz="4900" dirty="0"/>
              <a:t> me </a:t>
            </a:r>
            <a:r>
              <a:rPr lang="en-GB" sz="4900" dirty="0" err="1"/>
              <a:t>shkrim</a:t>
            </a:r>
            <a:r>
              <a:rPr lang="en-GB" sz="4900" dirty="0"/>
              <a:t> per </a:t>
            </a:r>
            <a:r>
              <a:rPr lang="en-GB" sz="4900" dirty="0" err="1"/>
              <a:t>permbushjen</a:t>
            </a:r>
            <a:r>
              <a:rPr lang="en-GB" sz="4900" dirty="0"/>
              <a:t> e </a:t>
            </a:r>
            <a:r>
              <a:rPr lang="en-GB" sz="4900" dirty="0" err="1"/>
              <a:t>kushtit</a:t>
            </a:r>
            <a:r>
              <a:rPr lang="en-GB" sz="4900" dirty="0"/>
              <a:t> per </a:t>
            </a:r>
            <a:r>
              <a:rPr lang="en-GB" sz="4900" dirty="0" err="1"/>
              <a:t>pranimin</a:t>
            </a:r>
            <a:r>
              <a:rPr lang="en-GB" sz="4900" dirty="0"/>
              <a:t> e </a:t>
            </a:r>
            <a:r>
              <a:rPr lang="en-GB" sz="4900" dirty="0" err="1"/>
              <a:t>fajesise</a:t>
            </a:r>
            <a:r>
              <a:rPr lang="en-GB" sz="4900" dirty="0"/>
              <a:t> </a:t>
            </a:r>
            <a:r>
              <a:rPr lang="en-GB" sz="4900" dirty="0" err="1"/>
              <a:t>dhe</a:t>
            </a:r>
            <a:r>
              <a:rPr lang="en-GB" sz="4900" dirty="0"/>
              <a:t> </a:t>
            </a:r>
            <a:r>
              <a:rPr lang="en-GB" sz="4900" dirty="0" err="1"/>
              <a:t>kerkesat</a:t>
            </a:r>
            <a:r>
              <a:rPr lang="en-GB" sz="4900" dirty="0"/>
              <a:t> per </a:t>
            </a:r>
            <a:r>
              <a:rPr lang="en-GB" sz="4900" dirty="0" err="1"/>
              <a:t>caktimin</a:t>
            </a:r>
            <a:r>
              <a:rPr lang="en-GB" sz="4900" dirty="0"/>
              <a:t> e </a:t>
            </a:r>
            <a:r>
              <a:rPr lang="en-GB" sz="4900" dirty="0" err="1"/>
              <a:t>denimit</a:t>
            </a:r>
            <a:r>
              <a:rPr lang="en-GB" sz="4900" dirty="0"/>
              <a:t>. Ne </a:t>
            </a:r>
            <a:r>
              <a:rPr lang="en-GB" sz="4900" dirty="0" err="1"/>
              <a:t>rastet</a:t>
            </a:r>
            <a:r>
              <a:rPr lang="en-GB" sz="4900" dirty="0"/>
              <a:t> </a:t>
            </a:r>
            <a:r>
              <a:rPr lang="en-GB" sz="4900" dirty="0" err="1"/>
              <a:t>kur</a:t>
            </a:r>
            <a:r>
              <a:rPr lang="en-GB" sz="4900" dirty="0"/>
              <a:t> </a:t>
            </a:r>
            <a:r>
              <a:rPr lang="en-GB" sz="4900" dirty="0" err="1"/>
              <a:t>oferta</a:t>
            </a:r>
            <a:r>
              <a:rPr lang="en-GB" sz="4900" dirty="0"/>
              <a:t> e </a:t>
            </a:r>
            <a:r>
              <a:rPr lang="en-GB" sz="4900" dirty="0" err="1"/>
              <a:t>tij</a:t>
            </a:r>
            <a:r>
              <a:rPr lang="en-GB" sz="4900" dirty="0"/>
              <a:t> </a:t>
            </a:r>
            <a:r>
              <a:rPr lang="en-GB" sz="4900" dirty="0" err="1"/>
              <a:t>nuk</a:t>
            </a:r>
            <a:r>
              <a:rPr lang="en-GB" sz="4900" dirty="0"/>
              <a:t> </a:t>
            </a:r>
            <a:r>
              <a:rPr lang="en-GB" sz="4900" dirty="0" err="1"/>
              <a:t>mund</a:t>
            </a:r>
            <a:r>
              <a:rPr lang="en-GB" sz="4900" dirty="0"/>
              <a:t> </a:t>
            </a:r>
            <a:r>
              <a:rPr lang="en-GB" sz="4900" dirty="0" err="1"/>
              <a:t>te</a:t>
            </a:r>
            <a:r>
              <a:rPr lang="en-GB" sz="4900" dirty="0"/>
              <a:t> </a:t>
            </a:r>
            <a:r>
              <a:rPr lang="en-GB" sz="4900" dirty="0" err="1"/>
              <a:t>paraqitet</a:t>
            </a:r>
            <a:r>
              <a:rPr lang="en-GB" sz="4900" dirty="0"/>
              <a:t> ne </a:t>
            </a:r>
            <a:r>
              <a:rPr lang="en-GB" sz="4900" dirty="0" err="1"/>
              <a:t>kete</a:t>
            </a:r>
            <a:r>
              <a:rPr lang="en-GB" sz="4900" dirty="0"/>
              <a:t> </a:t>
            </a:r>
            <a:r>
              <a:rPr lang="en-GB" sz="4900" dirty="0" err="1"/>
              <a:t>forme</a:t>
            </a:r>
            <a:r>
              <a:rPr lang="en-GB" sz="4900" dirty="0"/>
              <a:t>, </a:t>
            </a:r>
            <a:r>
              <a:rPr lang="en-GB" sz="4900" dirty="0" err="1"/>
              <a:t>i</a:t>
            </a:r>
            <a:r>
              <a:rPr lang="en-GB" sz="4900" dirty="0"/>
              <a:t> </a:t>
            </a:r>
            <a:r>
              <a:rPr lang="en-GB" sz="4900" dirty="0" err="1"/>
              <a:t>pandehuri</a:t>
            </a:r>
            <a:r>
              <a:rPr lang="en-GB" sz="4900" dirty="0"/>
              <a:t> </a:t>
            </a:r>
            <a:r>
              <a:rPr lang="en-GB" sz="4900" dirty="0" err="1"/>
              <a:t>mund</a:t>
            </a:r>
            <a:r>
              <a:rPr lang="en-GB" sz="4900" dirty="0"/>
              <a:t> </a:t>
            </a:r>
            <a:r>
              <a:rPr lang="en-GB" sz="4900" dirty="0" err="1"/>
              <a:t>te</a:t>
            </a:r>
            <a:r>
              <a:rPr lang="en-GB" sz="4900" dirty="0"/>
              <a:t> </a:t>
            </a:r>
            <a:r>
              <a:rPr lang="en-GB" sz="4900" dirty="0" err="1"/>
              <a:t>shpjegoje</a:t>
            </a:r>
            <a:r>
              <a:rPr lang="en-GB" sz="4900" dirty="0"/>
              <a:t> </a:t>
            </a:r>
            <a:r>
              <a:rPr lang="en-GB" sz="4900" dirty="0" err="1"/>
              <a:t>gjate</a:t>
            </a:r>
            <a:r>
              <a:rPr lang="en-GB" sz="4900" dirty="0"/>
              <a:t> </a:t>
            </a:r>
            <a:r>
              <a:rPr lang="en-GB" sz="4900" dirty="0" err="1"/>
              <a:t>marges</a:t>
            </a:r>
            <a:r>
              <a:rPr lang="en-GB" sz="4900" dirty="0"/>
              <a:t> ne </a:t>
            </a:r>
            <a:r>
              <a:rPr lang="en-GB" sz="4900" dirty="0" err="1"/>
              <a:t>pyetje</a:t>
            </a:r>
            <a:r>
              <a:rPr lang="en-GB" sz="4900" dirty="0"/>
              <a:t> </a:t>
            </a:r>
            <a:r>
              <a:rPr lang="en-GB" sz="4900" dirty="0" err="1"/>
              <a:t>propozimin</a:t>
            </a:r>
            <a:r>
              <a:rPr lang="en-GB" sz="4900" dirty="0"/>
              <a:t> </a:t>
            </a:r>
            <a:r>
              <a:rPr lang="en-GB" sz="4900" dirty="0" err="1"/>
              <a:t>dhe</a:t>
            </a:r>
            <a:r>
              <a:rPr lang="en-GB" sz="4900" dirty="0"/>
              <a:t> </a:t>
            </a:r>
            <a:r>
              <a:rPr lang="en-GB" sz="4900" dirty="0" err="1"/>
              <a:t>kerkesat</a:t>
            </a:r>
            <a:r>
              <a:rPr lang="en-GB" sz="4900" dirty="0"/>
              <a:t> e </a:t>
            </a:r>
            <a:r>
              <a:rPr lang="en-GB" sz="4900" dirty="0" err="1"/>
              <a:t>tij</a:t>
            </a:r>
            <a:r>
              <a:rPr lang="en-GB" sz="4900" dirty="0" smtClean="0"/>
              <a:t>.</a:t>
            </a:r>
          </a:p>
          <a:p>
            <a:pPr marL="0" lvl="0" indent="0" algn="just">
              <a:buNone/>
            </a:pPr>
            <a:endParaRPr lang="en-US" sz="3800" dirty="0"/>
          </a:p>
          <a:p>
            <a:pPr lvl="0" algn="just"/>
            <a:r>
              <a:rPr lang="en-GB" sz="5500" dirty="0" err="1"/>
              <a:t>Prokurori</a:t>
            </a:r>
            <a:r>
              <a:rPr lang="en-GB" sz="5500" dirty="0"/>
              <a:t> ne </a:t>
            </a:r>
            <a:r>
              <a:rPr lang="en-GB" sz="5500" dirty="0" err="1"/>
              <a:t>vleresimin</a:t>
            </a:r>
            <a:r>
              <a:rPr lang="en-GB" sz="5500" dirty="0"/>
              <a:t> e </a:t>
            </a:r>
            <a:r>
              <a:rPr lang="en-GB" sz="5500" dirty="0" err="1"/>
              <a:t>propozimit</a:t>
            </a:r>
            <a:r>
              <a:rPr lang="en-GB" sz="5500" dirty="0"/>
              <a:t> ben </a:t>
            </a:r>
            <a:r>
              <a:rPr lang="en-GB" sz="5500" dirty="0" err="1"/>
              <a:t>kujdes</a:t>
            </a:r>
            <a:r>
              <a:rPr lang="en-GB" sz="5500" dirty="0"/>
              <a:t>, </a:t>
            </a:r>
            <a:r>
              <a:rPr lang="en-GB" sz="5500" dirty="0" err="1"/>
              <a:t>nese</a:t>
            </a:r>
            <a:r>
              <a:rPr lang="en-GB" sz="5500" dirty="0"/>
              <a:t> </a:t>
            </a:r>
            <a:r>
              <a:rPr lang="en-GB" sz="5500" dirty="0" err="1"/>
              <a:t>ekzistojne</a:t>
            </a:r>
            <a:r>
              <a:rPr lang="en-GB" sz="5500" dirty="0"/>
              <a:t> </a:t>
            </a:r>
            <a:r>
              <a:rPr lang="en-GB" sz="5500" dirty="0" err="1"/>
              <a:t>kushtet</a:t>
            </a:r>
            <a:r>
              <a:rPr lang="en-GB" sz="5500" dirty="0"/>
              <a:t> </a:t>
            </a:r>
            <a:r>
              <a:rPr lang="en-GB" sz="5500" dirty="0" err="1"/>
              <a:t>dhe</a:t>
            </a:r>
            <a:r>
              <a:rPr lang="en-GB" sz="5500" dirty="0"/>
              <a:t> </a:t>
            </a:r>
            <a:r>
              <a:rPr lang="en-GB" sz="5500" dirty="0" err="1"/>
              <a:t>kriteret</a:t>
            </a:r>
            <a:r>
              <a:rPr lang="en-GB" sz="5500" dirty="0"/>
              <a:t> </a:t>
            </a:r>
            <a:r>
              <a:rPr lang="en-GB" sz="5500" dirty="0" err="1"/>
              <a:t>ligjore</a:t>
            </a:r>
            <a:r>
              <a:rPr lang="en-GB" sz="5500" dirty="0"/>
              <a:t> </a:t>
            </a:r>
            <a:r>
              <a:rPr lang="en-GB" sz="5500" dirty="0" err="1"/>
              <a:t>dhe</a:t>
            </a:r>
            <a:r>
              <a:rPr lang="en-GB" sz="5500" dirty="0"/>
              <a:t> </a:t>
            </a:r>
            <a:r>
              <a:rPr lang="en-GB" sz="5500" dirty="0" err="1"/>
              <a:t>nese</a:t>
            </a:r>
            <a:r>
              <a:rPr lang="en-GB" sz="5500" dirty="0"/>
              <a:t> </a:t>
            </a:r>
            <a:r>
              <a:rPr lang="en-GB" sz="5500" dirty="0" err="1"/>
              <a:t>propozimi</a:t>
            </a:r>
            <a:r>
              <a:rPr lang="en-GB" sz="5500" dirty="0"/>
              <a:t> per </a:t>
            </a:r>
            <a:r>
              <a:rPr lang="en-GB" sz="5500" dirty="0" err="1"/>
              <a:t>marreveshje</a:t>
            </a:r>
            <a:r>
              <a:rPr lang="en-GB" sz="5500" dirty="0"/>
              <a:t> </a:t>
            </a:r>
            <a:r>
              <a:rPr lang="en-GB" sz="5500" dirty="0" err="1"/>
              <a:t>mundeson</a:t>
            </a:r>
            <a:r>
              <a:rPr lang="en-GB" sz="5500" dirty="0"/>
              <a:t>:</a:t>
            </a:r>
            <a:endParaRPr lang="en-US" sz="5500" dirty="0"/>
          </a:p>
          <a:p>
            <a:pPr lvl="0"/>
            <a:r>
              <a:rPr lang="en-GB" sz="5500" dirty="0" err="1"/>
              <a:t>shmangien</a:t>
            </a:r>
            <a:r>
              <a:rPr lang="en-GB" sz="5500" dirty="0"/>
              <a:t> e </a:t>
            </a:r>
            <a:r>
              <a:rPr lang="en-GB" sz="5500" dirty="0" err="1"/>
              <a:t>diskutimeve</a:t>
            </a:r>
            <a:r>
              <a:rPr lang="en-GB" sz="5500" dirty="0"/>
              <a:t> </a:t>
            </a:r>
            <a:r>
              <a:rPr lang="en-GB" sz="5500" dirty="0" err="1"/>
              <a:t>ose</a:t>
            </a:r>
            <a:r>
              <a:rPr lang="en-GB" sz="5500" dirty="0"/>
              <a:t> </a:t>
            </a:r>
            <a:r>
              <a:rPr lang="en-GB" sz="5500" dirty="0" err="1"/>
              <a:t>zgjidhjen</a:t>
            </a:r>
            <a:r>
              <a:rPr lang="en-GB" sz="5500" dirty="0"/>
              <a:t> me </a:t>
            </a:r>
            <a:r>
              <a:rPr lang="en-GB" sz="5500" dirty="0" err="1"/>
              <a:t>te</a:t>
            </a:r>
            <a:r>
              <a:rPr lang="en-GB" sz="5500" dirty="0"/>
              <a:t> </a:t>
            </a:r>
            <a:r>
              <a:rPr lang="en-GB" sz="5500" dirty="0" err="1"/>
              <a:t>shpejte</a:t>
            </a:r>
            <a:r>
              <a:rPr lang="en-GB" sz="5500" dirty="0"/>
              <a:t> </a:t>
            </a:r>
            <a:r>
              <a:rPr lang="en-GB" sz="5500" dirty="0" err="1"/>
              <a:t>te</a:t>
            </a:r>
            <a:r>
              <a:rPr lang="en-GB" sz="5500" dirty="0"/>
              <a:t> </a:t>
            </a:r>
            <a:r>
              <a:rPr lang="en-GB" sz="5500" dirty="0" err="1"/>
              <a:t>c</a:t>
            </a:r>
            <a:r>
              <a:rPr lang="en-GB" sz="5500" dirty="0" err="1" smtClean="0"/>
              <a:t>eshtjeve</a:t>
            </a:r>
            <a:r>
              <a:rPr lang="en-GB" sz="5500" dirty="0" smtClean="0"/>
              <a:t> </a:t>
            </a:r>
            <a:r>
              <a:rPr lang="en-GB" sz="5500" dirty="0" err="1"/>
              <a:t>te</a:t>
            </a:r>
            <a:r>
              <a:rPr lang="en-GB" sz="5500" dirty="0"/>
              <a:t> </a:t>
            </a:r>
            <a:r>
              <a:rPr lang="en-GB" sz="5500" dirty="0" err="1"/>
              <a:t>tjera</a:t>
            </a:r>
            <a:r>
              <a:rPr lang="en-GB" sz="5500" dirty="0"/>
              <a:t> </a:t>
            </a:r>
            <a:r>
              <a:rPr lang="en-GB" sz="5500" dirty="0" err="1"/>
              <a:t>qe</a:t>
            </a:r>
            <a:r>
              <a:rPr lang="en-GB" sz="5500" dirty="0"/>
              <a:t> </a:t>
            </a:r>
            <a:r>
              <a:rPr lang="en-GB" sz="5500" dirty="0" err="1"/>
              <a:t>ka</a:t>
            </a:r>
            <a:r>
              <a:rPr lang="en-GB" sz="5500" dirty="0"/>
              <a:t> ne </a:t>
            </a:r>
            <a:r>
              <a:rPr lang="en-GB" sz="5500" dirty="0" err="1"/>
              <a:t>ndjekje</a:t>
            </a:r>
            <a:r>
              <a:rPr lang="en-GB" sz="5500" dirty="0"/>
              <a:t>;</a:t>
            </a:r>
            <a:endParaRPr lang="en-US" sz="5500" dirty="0"/>
          </a:p>
          <a:p>
            <a:pPr lvl="0"/>
            <a:r>
              <a:rPr lang="en-GB" sz="5500" dirty="0" err="1"/>
              <a:t>shkurtimin</a:t>
            </a:r>
            <a:r>
              <a:rPr lang="en-GB" sz="5500" dirty="0"/>
              <a:t> e </a:t>
            </a:r>
            <a:r>
              <a:rPr lang="en-GB" sz="5500" dirty="0" err="1"/>
              <a:t>kohezgjatjes</a:t>
            </a:r>
            <a:r>
              <a:rPr lang="en-GB" sz="5500" dirty="0"/>
              <a:t> se </a:t>
            </a:r>
            <a:r>
              <a:rPr lang="en-GB" sz="5500" dirty="0" err="1"/>
              <a:t>ndjekjes</a:t>
            </a:r>
            <a:r>
              <a:rPr lang="en-GB" sz="5500" dirty="0"/>
              <a:t> </a:t>
            </a:r>
            <a:r>
              <a:rPr lang="en-GB" sz="5500" dirty="0" err="1"/>
              <a:t>penale</a:t>
            </a:r>
            <a:r>
              <a:rPr lang="en-GB" sz="5500" dirty="0"/>
              <a:t> ne </a:t>
            </a:r>
            <a:r>
              <a:rPr lang="en-GB" sz="5500" dirty="0" err="1"/>
              <a:t>hetimet</a:t>
            </a:r>
            <a:r>
              <a:rPr lang="en-GB" sz="5500" dirty="0"/>
              <a:t> </a:t>
            </a:r>
            <a:r>
              <a:rPr lang="en-GB" sz="5500" dirty="0" err="1"/>
              <a:t>paraprake</a:t>
            </a:r>
            <a:r>
              <a:rPr lang="en-GB" sz="5500" dirty="0"/>
              <a:t> </a:t>
            </a:r>
            <a:r>
              <a:rPr lang="en-GB" sz="5500" dirty="0" err="1"/>
              <a:t>ose</a:t>
            </a:r>
            <a:r>
              <a:rPr lang="en-GB" sz="5500" dirty="0"/>
              <a:t> </a:t>
            </a:r>
            <a:r>
              <a:rPr lang="en-GB" sz="5500" dirty="0" err="1"/>
              <a:t>te</a:t>
            </a:r>
            <a:r>
              <a:rPr lang="en-GB" sz="5500" dirty="0"/>
              <a:t> procedures </a:t>
            </a:r>
            <a:r>
              <a:rPr lang="en-GB" sz="5500" dirty="0" err="1"/>
              <a:t>nga</a:t>
            </a:r>
            <a:r>
              <a:rPr lang="en-GB" sz="5500" dirty="0"/>
              <a:t> </a:t>
            </a:r>
            <a:r>
              <a:rPr lang="en-GB" sz="5500" dirty="0" err="1"/>
              <a:t>dergimi</a:t>
            </a:r>
            <a:r>
              <a:rPr lang="en-GB" sz="5500" dirty="0"/>
              <a:t> </a:t>
            </a:r>
            <a:r>
              <a:rPr lang="en-GB" sz="5500" dirty="0" err="1"/>
              <a:t>i</a:t>
            </a:r>
            <a:r>
              <a:rPr lang="en-GB" sz="5500" dirty="0"/>
              <a:t> </a:t>
            </a:r>
            <a:r>
              <a:rPr lang="en-GB" sz="5500" dirty="0" err="1"/>
              <a:t>kerkeses</a:t>
            </a:r>
            <a:r>
              <a:rPr lang="en-GB" sz="5500" dirty="0"/>
              <a:t> per </a:t>
            </a:r>
            <a:r>
              <a:rPr lang="en-GB" sz="5500" dirty="0" err="1"/>
              <a:t>gjykim</a:t>
            </a:r>
            <a:r>
              <a:rPr lang="en-GB" sz="5500" dirty="0"/>
              <a:t> </a:t>
            </a:r>
            <a:r>
              <a:rPr lang="en-GB" sz="5500" dirty="0" err="1"/>
              <a:t>deri</a:t>
            </a:r>
            <a:r>
              <a:rPr lang="en-GB" sz="5500" dirty="0"/>
              <a:t> ne </a:t>
            </a:r>
            <a:r>
              <a:rPr lang="en-GB" sz="5500" dirty="0" err="1"/>
              <a:t>denimin</a:t>
            </a:r>
            <a:r>
              <a:rPr lang="en-GB" sz="5500" dirty="0"/>
              <a:t> </a:t>
            </a:r>
            <a:r>
              <a:rPr lang="en-GB" sz="5500" dirty="0" err="1"/>
              <a:t>perfundimtar</a:t>
            </a:r>
            <a:r>
              <a:rPr lang="en-GB" sz="5500" dirty="0"/>
              <a:t> </a:t>
            </a:r>
            <a:r>
              <a:rPr lang="en-GB" sz="5500" dirty="0" err="1"/>
              <a:t>te</a:t>
            </a:r>
            <a:r>
              <a:rPr lang="en-GB" sz="5500" dirty="0"/>
              <a:t> </a:t>
            </a:r>
            <a:r>
              <a:rPr lang="en-GB" sz="5500" dirty="0" err="1"/>
              <a:t>pandehurit</a:t>
            </a:r>
            <a:r>
              <a:rPr lang="en-GB" sz="5500" dirty="0"/>
              <a:t>;</a:t>
            </a:r>
            <a:endParaRPr lang="en-US" sz="5500" dirty="0"/>
          </a:p>
          <a:p>
            <a:pPr lvl="0"/>
            <a:r>
              <a:rPr lang="en-GB" sz="5500" dirty="0" err="1"/>
              <a:t>uljen</a:t>
            </a:r>
            <a:r>
              <a:rPr lang="en-GB" sz="5500" dirty="0"/>
              <a:t> ne </a:t>
            </a:r>
            <a:r>
              <a:rPr lang="en-GB" sz="5500" dirty="0" err="1"/>
              <a:t>menyre</a:t>
            </a:r>
            <a:r>
              <a:rPr lang="en-GB" sz="5500" dirty="0"/>
              <a:t> </a:t>
            </a:r>
            <a:r>
              <a:rPr lang="en-GB" sz="5500" dirty="0" err="1"/>
              <a:t>te</a:t>
            </a:r>
            <a:r>
              <a:rPr lang="en-GB" sz="5500" dirty="0"/>
              <a:t> </a:t>
            </a:r>
            <a:r>
              <a:rPr lang="en-GB" sz="5500" dirty="0" err="1"/>
              <a:t>konsiderueshme</a:t>
            </a:r>
            <a:r>
              <a:rPr lang="en-GB" sz="5500" dirty="0"/>
              <a:t> </a:t>
            </a:r>
            <a:r>
              <a:rPr lang="en-GB" sz="5500" dirty="0" err="1" smtClean="0"/>
              <a:t>te</a:t>
            </a:r>
            <a:r>
              <a:rPr lang="en-GB" sz="5500" dirty="0" smtClean="0"/>
              <a:t> </a:t>
            </a:r>
            <a:r>
              <a:rPr lang="en-GB" sz="5500" dirty="0" err="1" smtClean="0"/>
              <a:t>kostos</a:t>
            </a:r>
            <a:r>
              <a:rPr lang="en-GB" sz="5500" dirty="0" smtClean="0"/>
              <a:t> se </a:t>
            </a:r>
            <a:r>
              <a:rPr lang="en-GB" sz="5500" dirty="0" err="1"/>
              <a:t>shpenzimeve</a:t>
            </a:r>
            <a:r>
              <a:rPr lang="en-GB" sz="5500" dirty="0"/>
              <a:t> </a:t>
            </a:r>
            <a:r>
              <a:rPr lang="en-GB" sz="5500" dirty="0" err="1" smtClean="0"/>
              <a:t>procedurale</a:t>
            </a:r>
            <a:r>
              <a:rPr lang="en-GB" sz="5500" dirty="0" smtClean="0"/>
              <a:t>;</a:t>
            </a:r>
            <a:endParaRPr lang="en-US" sz="5500" dirty="0"/>
          </a:p>
          <a:p>
            <a:pPr lvl="0"/>
            <a:r>
              <a:rPr lang="en-GB" sz="5500" dirty="0" err="1"/>
              <a:t>shmangien</a:t>
            </a:r>
            <a:r>
              <a:rPr lang="en-GB" sz="5500" dirty="0"/>
              <a:t> e </a:t>
            </a:r>
            <a:r>
              <a:rPr lang="en-GB" sz="5500" dirty="0" err="1"/>
              <a:t>efekteve</a:t>
            </a:r>
            <a:r>
              <a:rPr lang="en-GB" sz="5500" dirty="0"/>
              <a:t> negative </a:t>
            </a:r>
            <a:r>
              <a:rPr lang="en-GB" sz="5500" dirty="0" err="1"/>
              <a:t>te</a:t>
            </a:r>
            <a:r>
              <a:rPr lang="en-GB" sz="5500" dirty="0"/>
              <a:t> </a:t>
            </a:r>
            <a:r>
              <a:rPr lang="en-GB" sz="5500" dirty="0" err="1"/>
              <a:t>deshmise</a:t>
            </a:r>
            <a:r>
              <a:rPr lang="en-GB" sz="5500" dirty="0"/>
              <a:t> </a:t>
            </a:r>
            <a:r>
              <a:rPr lang="en-GB" sz="5500" dirty="0" err="1"/>
              <a:t>publike</a:t>
            </a:r>
            <a:r>
              <a:rPr lang="en-GB" sz="5500" dirty="0"/>
              <a:t> ne </a:t>
            </a:r>
            <a:r>
              <a:rPr lang="en-GB" sz="5500" dirty="0" err="1"/>
              <a:t>seance</a:t>
            </a:r>
            <a:r>
              <a:rPr lang="en-GB" sz="5500" dirty="0"/>
              <a:t> </a:t>
            </a:r>
            <a:r>
              <a:rPr lang="en-GB" sz="5500" dirty="0" err="1"/>
              <a:t>gjyqesore</a:t>
            </a:r>
            <a:r>
              <a:rPr lang="en-GB" sz="5500" dirty="0"/>
              <a:t> </a:t>
            </a:r>
            <a:r>
              <a:rPr lang="en-GB" sz="5500" dirty="0" err="1"/>
              <a:t>te</a:t>
            </a:r>
            <a:r>
              <a:rPr lang="en-GB" sz="5500" dirty="0"/>
              <a:t> </a:t>
            </a:r>
            <a:r>
              <a:rPr lang="en-GB" sz="5500" dirty="0" err="1"/>
              <a:t>viktimes</a:t>
            </a:r>
            <a:r>
              <a:rPr lang="en-GB" sz="5500" dirty="0"/>
              <a:t> se </a:t>
            </a:r>
            <a:r>
              <a:rPr lang="en-GB" sz="5500" dirty="0" err="1"/>
              <a:t>demtuar</a:t>
            </a:r>
            <a:r>
              <a:rPr lang="en-GB" sz="5500" dirty="0"/>
              <a:t> </a:t>
            </a:r>
            <a:r>
              <a:rPr lang="en-GB" sz="5500" dirty="0" err="1"/>
              <a:t>ose</a:t>
            </a:r>
            <a:r>
              <a:rPr lang="en-GB" sz="5500" dirty="0"/>
              <a:t> </a:t>
            </a:r>
            <a:r>
              <a:rPr lang="en-GB" sz="5500" dirty="0" err="1"/>
              <a:t>deshmitareve</a:t>
            </a:r>
            <a:r>
              <a:rPr lang="en-GB" sz="5500" dirty="0"/>
              <a:t> </a:t>
            </a:r>
            <a:r>
              <a:rPr lang="en-GB" sz="5500" dirty="0" err="1"/>
              <a:t>te</a:t>
            </a:r>
            <a:r>
              <a:rPr lang="en-GB" sz="5500" dirty="0"/>
              <a:t> </a:t>
            </a:r>
            <a:r>
              <a:rPr lang="en-GB" sz="5500" dirty="0" err="1"/>
              <a:t>tjere</a:t>
            </a:r>
            <a:r>
              <a:rPr lang="en-GB" sz="5500" dirty="0"/>
              <a:t> </a:t>
            </a:r>
            <a:r>
              <a:rPr lang="en-GB" sz="5500" dirty="0" err="1"/>
              <a:t>te</a:t>
            </a:r>
            <a:r>
              <a:rPr lang="en-GB" sz="5500" dirty="0"/>
              <a:t> </a:t>
            </a:r>
            <a:r>
              <a:rPr lang="en-GB" sz="5500" dirty="0" err="1"/>
              <a:t>ndjeshem</a:t>
            </a:r>
            <a:r>
              <a:rPr lang="en-GB" sz="5500" dirty="0"/>
              <a:t>;</a:t>
            </a:r>
            <a:endParaRPr lang="en-US" sz="5500" dirty="0"/>
          </a:p>
          <a:p>
            <a:pPr lvl="0"/>
            <a:r>
              <a:rPr lang="en-GB" sz="5500" dirty="0" err="1"/>
              <a:t>aplikimin</a:t>
            </a:r>
            <a:r>
              <a:rPr lang="en-GB" sz="5500" dirty="0"/>
              <a:t> e </a:t>
            </a:r>
            <a:r>
              <a:rPr lang="en-GB" sz="5500" dirty="0" err="1"/>
              <a:t>denimeve</a:t>
            </a:r>
            <a:r>
              <a:rPr lang="en-GB" sz="5500" dirty="0"/>
              <a:t> alternative </a:t>
            </a:r>
            <a:r>
              <a:rPr lang="en-GB" sz="5500" dirty="0" err="1"/>
              <a:t>te</a:t>
            </a:r>
            <a:r>
              <a:rPr lang="en-GB" sz="5500" dirty="0"/>
              <a:t> </a:t>
            </a:r>
            <a:r>
              <a:rPr lang="en-GB" sz="5500" dirty="0" err="1"/>
              <a:t>denimit</a:t>
            </a:r>
            <a:r>
              <a:rPr lang="en-GB" sz="5500" dirty="0"/>
              <a:t> me </a:t>
            </a:r>
            <a:r>
              <a:rPr lang="en-GB" sz="5500" dirty="0" err="1"/>
              <a:t>burgimit</a:t>
            </a:r>
            <a:r>
              <a:rPr lang="en-GB" sz="5500" dirty="0"/>
              <a:t>;</a:t>
            </a:r>
            <a:endParaRPr lang="en-US" sz="5500" dirty="0"/>
          </a:p>
          <a:p>
            <a:r>
              <a:rPr lang="en-GB" sz="5500" dirty="0" err="1"/>
              <a:t>z</a:t>
            </a:r>
            <a:r>
              <a:rPr lang="en-GB" sz="5500" dirty="0" err="1" smtClean="0"/>
              <a:t>bulimin</a:t>
            </a:r>
            <a:r>
              <a:rPr lang="en-GB" sz="5500" dirty="0" smtClean="0"/>
              <a:t> </a:t>
            </a:r>
            <a:r>
              <a:rPr lang="en-GB" sz="5500" dirty="0"/>
              <a:t>e </a:t>
            </a:r>
            <a:r>
              <a:rPr lang="en-GB" sz="5500" dirty="0" err="1"/>
              <a:t>veprave</a:t>
            </a:r>
            <a:r>
              <a:rPr lang="en-GB" sz="5500" dirty="0"/>
              <a:t> </a:t>
            </a:r>
            <a:r>
              <a:rPr lang="en-GB" sz="5500" dirty="0" err="1"/>
              <a:t>penale</a:t>
            </a:r>
            <a:r>
              <a:rPr lang="en-GB" sz="5500" dirty="0"/>
              <a:t> </a:t>
            </a:r>
            <a:r>
              <a:rPr lang="en-GB" sz="5500" dirty="0" err="1"/>
              <a:t>te</a:t>
            </a:r>
            <a:r>
              <a:rPr lang="en-GB" sz="5500" dirty="0"/>
              <a:t> </a:t>
            </a:r>
            <a:r>
              <a:rPr lang="en-GB" sz="5500" dirty="0" err="1"/>
              <a:t>tjera</a:t>
            </a:r>
            <a:r>
              <a:rPr lang="en-GB" sz="5500" dirty="0"/>
              <a:t> </a:t>
            </a:r>
            <a:r>
              <a:rPr lang="en-GB" sz="5500" dirty="0" err="1"/>
              <a:t>ose</a:t>
            </a:r>
            <a:r>
              <a:rPr lang="en-GB" sz="5500" dirty="0"/>
              <a:t> </a:t>
            </a:r>
            <a:r>
              <a:rPr lang="en-GB" sz="5500" dirty="0" err="1"/>
              <a:t>te</a:t>
            </a:r>
            <a:r>
              <a:rPr lang="en-GB" sz="5500" dirty="0"/>
              <a:t> </a:t>
            </a:r>
            <a:r>
              <a:rPr lang="en-GB" sz="5500" dirty="0" err="1"/>
              <a:t>autoreve</a:t>
            </a:r>
            <a:r>
              <a:rPr lang="en-GB" sz="5500" dirty="0"/>
              <a:t> </a:t>
            </a:r>
            <a:r>
              <a:rPr lang="en-GB" sz="5500" dirty="0" err="1"/>
              <a:t>te</a:t>
            </a:r>
            <a:r>
              <a:rPr lang="en-GB" sz="5500" dirty="0"/>
              <a:t> </a:t>
            </a:r>
            <a:r>
              <a:rPr lang="en-GB" sz="5500" dirty="0" err="1"/>
              <a:t>tjere</a:t>
            </a:r>
            <a:r>
              <a:rPr lang="en-GB" sz="5500" dirty="0"/>
              <a:t> </a:t>
            </a:r>
            <a:r>
              <a:rPr lang="en-GB" sz="5500" dirty="0" err="1"/>
              <a:t>te</a:t>
            </a:r>
            <a:r>
              <a:rPr lang="en-GB" sz="5500" dirty="0"/>
              <a:t> </a:t>
            </a:r>
            <a:r>
              <a:rPr lang="en-GB" sz="5500" dirty="0" err="1"/>
              <a:t>veprave</a:t>
            </a:r>
            <a:r>
              <a:rPr lang="en-GB" sz="5500" dirty="0"/>
              <a:t> </a:t>
            </a:r>
            <a:r>
              <a:rPr lang="en-GB" sz="5500" dirty="0" err="1"/>
              <a:t>penale</a:t>
            </a:r>
            <a:r>
              <a:rPr lang="en-GB" sz="5500" dirty="0"/>
              <a:t>.</a:t>
            </a:r>
            <a:endParaRPr lang="en-US" sz="5500" dirty="0"/>
          </a:p>
          <a:p>
            <a:endParaRPr lang="en-US" dirty="0"/>
          </a:p>
        </p:txBody>
      </p:sp>
    </p:spTree>
    <p:extLst>
      <p:ext uri="{BB962C8B-B14F-4D97-AF65-F5344CB8AC3E}">
        <p14:creationId xmlns:p14="http://schemas.microsoft.com/office/powerpoint/2010/main" val="777728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Propozimi</a:t>
            </a:r>
            <a:r>
              <a:rPr lang="en-US" b="1" dirty="0" smtClean="0"/>
              <a:t> I </a:t>
            </a:r>
            <a:r>
              <a:rPr lang="en-US" b="1" dirty="0" err="1" smtClean="0"/>
              <a:t>të</a:t>
            </a:r>
            <a:r>
              <a:rPr lang="en-US" b="1" dirty="0" smtClean="0"/>
              <a:t> </a:t>
            </a:r>
            <a:r>
              <a:rPr lang="en-US" b="1" dirty="0" err="1" smtClean="0"/>
              <a:t>pandehurit</a:t>
            </a:r>
            <a:r>
              <a:rPr lang="en-US" b="1" dirty="0" smtClean="0"/>
              <a:t> </a:t>
            </a:r>
            <a:r>
              <a:rPr lang="en-US" b="1" dirty="0" err="1" smtClean="0"/>
              <a:t>për</a:t>
            </a:r>
            <a:r>
              <a:rPr lang="en-US" b="1" dirty="0" smtClean="0"/>
              <a:t> </a:t>
            </a:r>
            <a:r>
              <a:rPr lang="en-US" b="1" dirty="0" err="1" smtClean="0"/>
              <a:t>marrëveshje</a:t>
            </a:r>
            <a:endParaRPr lang="en-US" b="1" dirty="0"/>
          </a:p>
        </p:txBody>
      </p:sp>
      <p:sp>
        <p:nvSpPr>
          <p:cNvPr id="3" name="Content Placeholder 2"/>
          <p:cNvSpPr>
            <a:spLocks noGrp="1"/>
          </p:cNvSpPr>
          <p:nvPr>
            <p:ph idx="1"/>
          </p:nvPr>
        </p:nvSpPr>
        <p:spPr/>
        <p:txBody>
          <a:bodyPr>
            <a:normAutofit fontScale="25000" lnSpcReduction="20000"/>
          </a:bodyPr>
          <a:lstStyle/>
          <a:p>
            <a:pPr marL="0" lvl="0" indent="0" algn="just">
              <a:buNone/>
            </a:pPr>
            <a:endParaRPr lang="en-GB" dirty="0" smtClean="0"/>
          </a:p>
          <a:p>
            <a:pPr marL="0" lvl="0" indent="0" algn="just">
              <a:buNone/>
            </a:pPr>
            <a:endParaRPr lang="en-GB" dirty="0"/>
          </a:p>
          <a:p>
            <a:pPr marL="0" lvl="0" indent="0" algn="just">
              <a:buNone/>
            </a:pPr>
            <a:endParaRPr lang="en-GB" dirty="0" smtClean="0"/>
          </a:p>
          <a:p>
            <a:pPr marL="0" lvl="0" indent="0" algn="just">
              <a:buNone/>
            </a:pPr>
            <a:endParaRPr lang="en-GB" dirty="0"/>
          </a:p>
          <a:p>
            <a:pPr marL="0" lvl="0" indent="0" algn="just">
              <a:buNone/>
            </a:pPr>
            <a:endParaRPr lang="en-GB" dirty="0" smtClean="0"/>
          </a:p>
          <a:p>
            <a:pPr marL="0" lvl="0" indent="0" algn="just">
              <a:buNone/>
            </a:pPr>
            <a:r>
              <a:rPr lang="en-GB" sz="9600" dirty="0" smtClean="0"/>
              <a:t>Ne </a:t>
            </a:r>
            <a:r>
              <a:rPr lang="en-GB" sz="9600" dirty="0" err="1"/>
              <a:t>rastet</a:t>
            </a:r>
            <a:r>
              <a:rPr lang="en-GB" sz="9600" dirty="0"/>
              <a:t> </a:t>
            </a:r>
            <a:r>
              <a:rPr lang="en-GB" sz="9600" dirty="0" err="1"/>
              <a:t>kur</a:t>
            </a:r>
            <a:r>
              <a:rPr lang="en-GB" sz="9600" dirty="0"/>
              <a:t> </a:t>
            </a:r>
            <a:r>
              <a:rPr lang="en-GB" sz="9600" dirty="0" err="1"/>
              <a:t>prokurori</a:t>
            </a:r>
            <a:r>
              <a:rPr lang="en-GB" sz="9600" dirty="0"/>
              <a:t> </a:t>
            </a:r>
            <a:r>
              <a:rPr lang="en-GB" sz="9600" dirty="0" err="1"/>
              <a:t>konsideron</a:t>
            </a:r>
            <a:r>
              <a:rPr lang="en-GB" sz="9600" dirty="0"/>
              <a:t> </a:t>
            </a:r>
            <a:r>
              <a:rPr lang="en-GB" sz="9600" dirty="0" err="1"/>
              <a:t>dhe</a:t>
            </a:r>
            <a:r>
              <a:rPr lang="en-GB" sz="9600" dirty="0"/>
              <a:t> </a:t>
            </a:r>
            <a:r>
              <a:rPr lang="en-GB" sz="9600" dirty="0" err="1"/>
              <a:t>vlereson</a:t>
            </a:r>
            <a:r>
              <a:rPr lang="en-GB" sz="9600" dirty="0"/>
              <a:t> se </a:t>
            </a:r>
            <a:r>
              <a:rPr lang="en-GB" sz="9600" dirty="0" err="1"/>
              <a:t>nuk</a:t>
            </a:r>
            <a:r>
              <a:rPr lang="en-GB" sz="9600" dirty="0"/>
              <a:t> </a:t>
            </a:r>
            <a:r>
              <a:rPr lang="en-GB" sz="9600" dirty="0" err="1"/>
              <a:t>ka</a:t>
            </a:r>
            <a:r>
              <a:rPr lang="en-GB" sz="9600" dirty="0"/>
              <a:t> </a:t>
            </a:r>
            <a:r>
              <a:rPr lang="en-GB" sz="9600" dirty="0" err="1"/>
              <a:t>kushte</a:t>
            </a:r>
            <a:r>
              <a:rPr lang="en-GB" sz="9600" dirty="0"/>
              <a:t>/</a:t>
            </a:r>
            <a:r>
              <a:rPr lang="en-GB" sz="9600" dirty="0" err="1"/>
              <a:t>kritere</a:t>
            </a:r>
            <a:r>
              <a:rPr lang="en-GB" sz="9600" dirty="0"/>
              <a:t> </a:t>
            </a:r>
            <a:r>
              <a:rPr lang="en-GB" sz="9600" dirty="0" err="1"/>
              <a:t>ligjore</a:t>
            </a:r>
            <a:r>
              <a:rPr lang="en-GB" sz="9600" dirty="0"/>
              <a:t> per </a:t>
            </a:r>
            <a:r>
              <a:rPr lang="en-GB" sz="9600" dirty="0" err="1"/>
              <a:t>te</a:t>
            </a:r>
            <a:r>
              <a:rPr lang="en-GB" sz="9600" dirty="0"/>
              <a:t> </a:t>
            </a:r>
            <a:r>
              <a:rPr lang="en-GB" sz="9600" dirty="0" err="1"/>
              <a:t>lidhur</a:t>
            </a:r>
            <a:r>
              <a:rPr lang="en-GB" sz="9600" dirty="0"/>
              <a:t> </a:t>
            </a:r>
            <a:r>
              <a:rPr lang="en-GB" sz="9600" dirty="0" err="1"/>
              <a:t>marreveshje</a:t>
            </a:r>
            <a:r>
              <a:rPr lang="en-GB" sz="9600" dirty="0"/>
              <a:t>, </a:t>
            </a:r>
            <a:r>
              <a:rPr lang="en-GB" sz="9600" dirty="0" err="1"/>
              <a:t>ose</a:t>
            </a:r>
            <a:r>
              <a:rPr lang="en-GB" sz="9600" dirty="0"/>
              <a:t> </a:t>
            </a:r>
            <a:r>
              <a:rPr lang="en-GB" sz="9600" dirty="0" err="1"/>
              <a:t>marreveshja</a:t>
            </a:r>
            <a:r>
              <a:rPr lang="en-GB" sz="9600" dirty="0"/>
              <a:t> </a:t>
            </a:r>
            <a:r>
              <a:rPr lang="en-GB" sz="9600" dirty="0" err="1"/>
              <a:t>nuk</a:t>
            </a:r>
            <a:r>
              <a:rPr lang="en-GB" sz="9600" dirty="0"/>
              <a:t> </a:t>
            </a:r>
            <a:r>
              <a:rPr lang="en-GB" sz="9600" dirty="0" err="1"/>
              <a:t>eshte</a:t>
            </a:r>
            <a:r>
              <a:rPr lang="en-GB" sz="9600" dirty="0"/>
              <a:t> e </a:t>
            </a:r>
            <a:r>
              <a:rPr lang="en-GB" sz="9600" dirty="0" err="1"/>
              <a:t>dobishme</a:t>
            </a:r>
            <a:r>
              <a:rPr lang="en-GB" sz="9600" dirty="0"/>
              <a:t> ne </a:t>
            </a:r>
            <a:r>
              <a:rPr lang="en-GB" sz="9600" dirty="0" err="1"/>
              <a:t>nje</a:t>
            </a:r>
            <a:r>
              <a:rPr lang="en-GB" sz="9600" dirty="0"/>
              <a:t> </a:t>
            </a:r>
            <a:r>
              <a:rPr lang="en-GB" sz="9600" dirty="0" err="1"/>
              <a:t>rast</a:t>
            </a:r>
            <a:r>
              <a:rPr lang="en-GB" sz="9600" dirty="0"/>
              <a:t> </a:t>
            </a:r>
            <a:r>
              <a:rPr lang="en-GB" sz="9600" dirty="0" err="1"/>
              <a:t>te</a:t>
            </a:r>
            <a:r>
              <a:rPr lang="en-GB" sz="9600" dirty="0"/>
              <a:t> </a:t>
            </a:r>
            <a:r>
              <a:rPr lang="en-GB" sz="9600" dirty="0" err="1" smtClean="0"/>
              <a:t>vecante</a:t>
            </a:r>
            <a:r>
              <a:rPr lang="en-GB" sz="9600" dirty="0"/>
              <a:t>, </a:t>
            </a:r>
            <a:r>
              <a:rPr lang="en-GB" sz="9600" dirty="0" err="1"/>
              <a:t>ose</a:t>
            </a:r>
            <a:r>
              <a:rPr lang="en-GB" sz="9600" dirty="0"/>
              <a:t> </a:t>
            </a:r>
            <a:r>
              <a:rPr lang="en-GB" sz="9600" dirty="0" err="1"/>
              <a:t>nuk</a:t>
            </a:r>
            <a:r>
              <a:rPr lang="en-GB" sz="9600" dirty="0"/>
              <a:t> </a:t>
            </a:r>
            <a:r>
              <a:rPr lang="en-GB" sz="9600" dirty="0" err="1"/>
              <a:t>ka</a:t>
            </a:r>
            <a:r>
              <a:rPr lang="en-GB" sz="9600" dirty="0"/>
              <a:t> vend per </a:t>
            </a:r>
            <a:r>
              <a:rPr lang="en-GB" sz="9600" dirty="0" err="1"/>
              <a:t>negociata</a:t>
            </a:r>
            <a:r>
              <a:rPr lang="en-GB" sz="9600" dirty="0"/>
              <a:t>, </a:t>
            </a:r>
            <a:r>
              <a:rPr lang="en-GB" sz="9600" dirty="0" err="1"/>
              <a:t>prokurori</a:t>
            </a:r>
            <a:r>
              <a:rPr lang="en-GB" sz="9600" dirty="0"/>
              <a:t> </a:t>
            </a:r>
            <a:r>
              <a:rPr lang="en-GB" sz="9600" dirty="0" err="1"/>
              <a:t>gjate</a:t>
            </a:r>
            <a:r>
              <a:rPr lang="en-GB" sz="9600" dirty="0"/>
              <a:t> </a:t>
            </a:r>
            <a:r>
              <a:rPr lang="en-GB" sz="9600" dirty="0" err="1" smtClean="0"/>
              <a:t>marrjes</a:t>
            </a:r>
            <a:r>
              <a:rPr lang="en-GB" sz="9600" dirty="0" smtClean="0"/>
              <a:t> </a:t>
            </a:r>
            <a:r>
              <a:rPr lang="en-GB" sz="9600" dirty="0"/>
              <a:t>ne </a:t>
            </a:r>
            <a:r>
              <a:rPr lang="en-GB" sz="9600" dirty="0" err="1"/>
              <a:t>pyetje</a:t>
            </a:r>
            <a:r>
              <a:rPr lang="en-GB" sz="9600" dirty="0"/>
              <a:t> </a:t>
            </a:r>
            <a:r>
              <a:rPr lang="en-GB" sz="9600" dirty="0" err="1"/>
              <a:t>njofton</a:t>
            </a:r>
            <a:r>
              <a:rPr lang="en-GB" sz="9600" dirty="0"/>
              <a:t> </a:t>
            </a:r>
            <a:r>
              <a:rPr lang="en-GB" sz="9600" dirty="0" err="1"/>
              <a:t>te</a:t>
            </a:r>
            <a:r>
              <a:rPr lang="en-GB" sz="9600" dirty="0"/>
              <a:t> </a:t>
            </a:r>
            <a:r>
              <a:rPr lang="en-GB" sz="9600" dirty="0" err="1"/>
              <a:t>pandehurin</a:t>
            </a:r>
            <a:r>
              <a:rPr lang="en-GB" sz="9600" dirty="0"/>
              <a:t> </a:t>
            </a:r>
            <a:r>
              <a:rPr lang="en-GB" sz="9600" dirty="0" err="1"/>
              <a:t>dhe</a:t>
            </a:r>
            <a:r>
              <a:rPr lang="en-GB" sz="9600" dirty="0"/>
              <a:t>/</a:t>
            </a:r>
            <a:r>
              <a:rPr lang="en-GB" sz="9600" dirty="0" err="1"/>
              <a:t>ose</a:t>
            </a:r>
            <a:r>
              <a:rPr lang="en-GB" sz="9600" dirty="0"/>
              <a:t> </a:t>
            </a:r>
            <a:r>
              <a:rPr lang="en-GB" sz="9600" dirty="0" err="1"/>
              <a:t>mbrojtesin</a:t>
            </a:r>
            <a:r>
              <a:rPr lang="en-GB" sz="9600" dirty="0"/>
              <a:t> per </a:t>
            </a:r>
            <a:r>
              <a:rPr lang="en-GB" sz="9600" dirty="0" err="1"/>
              <a:t>mospranimin</a:t>
            </a:r>
            <a:r>
              <a:rPr lang="en-GB" sz="9600" dirty="0"/>
              <a:t> e </a:t>
            </a:r>
            <a:r>
              <a:rPr lang="en-GB" sz="9600" dirty="0" err="1"/>
              <a:t>marreveshjes</a:t>
            </a:r>
            <a:r>
              <a:rPr lang="en-GB" sz="9600" dirty="0"/>
              <a:t>, </a:t>
            </a:r>
            <a:r>
              <a:rPr lang="en-GB" sz="9600" dirty="0" err="1"/>
              <a:t>ku</a:t>
            </a:r>
            <a:r>
              <a:rPr lang="en-GB" sz="9600" dirty="0"/>
              <a:t> </a:t>
            </a:r>
            <a:r>
              <a:rPr lang="en-GB" sz="9600" dirty="0" err="1"/>
              <a:t>pasqyron</a:t>
            </a:r>
            <a:r>
              <a:rPr lang="en-GB" sz="9600" dirty="0"/>
              <a:t> </a:t>
            </a:r>
            <a:r>
              <a:rPr lang="en-GB" sz="9600" dirty="0" err="1"/>
              <a:t>qendrimin</a:t>
            </a:r>
            <a:r>
              <a:rPr lang="en-GB" sz="9600" dirty="0"/>
              <a:t> e </a:t>
            </a:r>
            <a:r>
              <a:rPr lang="en-GB" sz="9600" dirty="0" err="1" smtClean="0"/>
              <a:t>tij</a:t>
            </a:r>
            <a:r>
              <a:rPr lang="en-GB" sz="9600" dirty="0" smtClean="0"/>
              <a:t>.</a:t>
            </a:r>
          </a:p>
          <a:p>
            <a:pPr lvl="0" algn="just"/>
            <a:endParaRPr lang="en-US" sz="9600" dirty="0"/>
          </a:p>
          <a:p>
            <a:pPr marL="0" lvl="0" indent="0" algn="just">
              <a:buNone/>
            </a:pPr>
            <a:r>
              <a:rPr lang="en-GB" sz="9600" dirty="0" err="1" smtClean="0"/>
              <a:t>Prokurori</a:t>
            </a:r>
            <a:r>
              <a:rPr lang="en-GB" sz="9600" dirty="0" smtClean="0"/>
              <a:t> </a:t>
            </a:r>
            <a:r>
              <a:rPr lang="en-GB" sz="9600" dirty="0" err="1"/>
              <a:t>pasi</a:t>
            </a:r>
            <a:r>
              <a:rPr lang="en-GB" sz="9600" dirty="0"/>
              <a:t> </a:t>
            </a:r>
            <a:r>
              <a:rPr lang="en-GB" sz="9600" dirty="0" err="1"/>
              <a:t>njofton</a:t>
            </a:r>
            <a:r>
              <a:rPr lang="en-GB" sz="9600" dirty="0"/>
              <a:t> </a:t>
            </a:r>
            <a:r>
              <a:rPr lang="en-GB" sz="9600" dirty="0" err="1"/>
              <a:t>te</a:t>
            </a:r>
            <a:r>
              <a:rPr lang="en-GB" sz="9600" dirty="0"/>
              <a:t> </a:t>
            </a:r>
            <a:r>
              <a:rPr lang="en-GB" sz="9600" dirty="0" err="1"/>
              <a:t>pandehurin</a:t>
            </a:r>
            <a:r>
              <a:rPr lang="en-GB" sz="9600" dirty="0"/>
              <a:t> se </a:t>
            </a:r>
            <a:r>
              <a:rPr lang="en-GB" sz="9600" dirty="0" err="1"/>
              <a:t>eshte</a:t>
            </a:r>
            <a:r>
              <a:rPr lang="en-GB" sz="9600" dirty="0"/>
              <a:t> </a:t>
            </a:r>
            <a:r>
              <a:rPr lang="en-GB" sz="9600" dirty="0" err="1"/>
              <a:t>i</a:t>
            </a:r>
            <a:r>
              <a:rPr lang="en-GB" sz="9600" dirty="0"/>
              <a:t> </a:t>
            </a:r>
            <a:r>
              <a:rPr lang="en-GB" sz="9600" dirty="0" err="1"/>
              <a:t>gatshem</a:t>
            </a:r>
            <a:r>
              <a:rPr lang="en-GB" sz="9600" dirty="0"/>
              <a:t> per </a:t>
            </a:r>
            <a:r>
              <a:rPr lang="en-GB" sz="9600" dirty="0" err="1"/>
              <a:t>te</a:t>
            </a:r>
            <a:r>
              <a:rPr lang="en-GB" sz="9600" dirty="0"/>
              <a:t> </a:t>
            </a:r>
            <a:r>
              <a:rPr lang="en-GB" sz="9600" dirty="0" err="1"/>
              <a:t>negociuar</a:t>
            </a:r>
            <a:r>
              <a:rPr lang="en-GB" sz="9600" dirty="0"/>
              <a:t>, </a:t>
            </a:r>
            <a:r>
              <a:rPr lang="en-GB" sz="9600" dirty="0" err="1"/>
              <a:t>mund</a:t>
            </a:r>
            <a:r>
              <a:rPr lang="en-GB" sz="9600" dirty="0"/>
              <a:t> </a:t>
            </a:r>
            <a:r>
              <a:rPr lang="en-GB" sz="9600" dirty="0" err="1"/>
              <a:t>t”i</a:t>
            </a:r>
            <a:r>
              <a:rPr lang="en-GB" sz="9600" dirty="0"/>
              <a:t> </a:t>
            </a:r>
            <a:r>
              <a:rPr lang="en-GB" sz="9600" dirty="0" err="1"/>
              <a:t>deklaroje</a:t>
            </a:r>
            <a:r>
              <a:rPr lang="en-GB" sz="9600" dirty="0"/>
              <a:t> </a:t>
            </a:r>
            <a:r>
              <a:rPr lang="en-GB" sz="9600" dirty="0" err="1"/>
              <a:t>kushtet</a:t>
            </a:r>
            <a:r>
              <a:rPr lang="en-GB" sz="9600" dirty="0"/>
              <a:t> e </a:t>
            </a:r>
            <a:r>
              <a:rPr lang="en-GB" sz="9600" dirty="0" err="1"/>
              <a:t>tij</a:t>
            </a:r>
            <a:r>
              <a:rPr lang="en-GB" sz="9600" dirty="0"/>
              <a:t> </a:t>
            </a:r>
            <a:r>
              <a:rPr lang="en-GB" sz="9600" dirty="0" err="1"/>
              <a:t>dhe</a:t>
            </a:r>
            <a:r>
              <a:rPr lang="en-GB" sz="9600" dirty="0"/>
              <a:t> </a:t>
            </a:r>
            <a:r>
              <a:rPr lang="en-GB" sz="9600" dirty="0" err="1"/>
              <a:t>te</a:t>
            </a:r>
            <a:r>
              <a:rPr lang="en-GB" sz="9600" dirty="0"/>
              <a:t> </a:t>
            </a:r>
            <a:r>
              <a:rPr lang="en-GB" sz="9600" dirty="0" err="1"/>
              <a:t>filloje</a:t>
            </a:r>
            <a:r>
              <a:rPr lang="en-GB" sz="9600" dirty="0"/>
              <a:t> </a:t>
            </a:r>
            <a:r>
              <a:rPr lang="en-GB" sz="9600" dirty="0" err="1"/>
              <a:t>negociatat</a:t>
            </a:r>
            <a:r>
              <a:rPr lang="en-GB" sz="9600" dirty="0"/>
              <a:t> per </a:t>
            </a:r>
            <a:r>
              <a:rPr lang="en-GB" sz="9600" dirty="0" err="1"/>
              <a:t>ecurine</a:t>
            </a:r>
            <a:r>
              <a:rPr lang="en-GB" sz="9600" dirty="0"/>
              <a:t> e </a:t>
            </a:r>
            <a:r>
              <a:rPr lang="en-GB" sz="9600" dirty="0" err="1"/>
              <a:t>metejshme</a:t>
            </a:r>
            <a:r>
              <a:rPr lang="en-GB" sz="9600" dirty="0"/>
              <a:t> </a:t>
            </a:r>
            <a:r>
              <a:rPr lang="en-GB" sz="9600" dirty="0" err="1"/>
              <a:t>te</a:t>
            </a:r>
            <a:r>
              <a:rPr lang="en-GB" sz="9600" dirty="0"/>
              <a:t> </a:t>
            </a:r>
            <a:r>
              <a:rPr lang="en-GB" sz="9600" dirty="0" err="1"/>
              <a:t>arritjes</a:t>
            </a:r>
            <a:r>
              <a:rPr lang="en-GB" sz="9600" dirty="0"/>
              <a:t> se </a:t>
            </a:r>
            <a:r>
              <a:rPr lang="en-GB" sz="9600" dirty="0" err="1"/>
              <a:t>marreveshjes</a:t>
            </a:r>
            <a:r>
              <a:rPr lang="en-GB" sz="9600" dirty="0"/>
              <a:t>, duke </a:t>
            </a:r>
            <a:r>
              <a:rPr lang="en-GB" sz="9600" dirty="0" err="1"/>
              <a:t>vleresuar</a:t>
            </a:r>
            <a:r>
              <a:rPr lang="en-GB" sz="9600" dirty="0"/>
              <a:t> </a:t>
            </a:r>
            <a:r>
              <a:rPr lang="en-GB" sz="9600" dirty="0" err="1"/>
              <a:t>dhe</a:t>
            </a:r>
            <a:r>
              <a:rPr lang="en-GB" sz="9600" dirty="0"/>
              <a:t> </a:t>
            </a:r>
            <a:r>
              <a:rPr lang="en-GB" sz="9600" dirty="0" err="1"/>
              <a:t>konsideruar</a:t>
            </a:r>
            <a:r>
              <a:rPr lang="en-GB" sz="9600" dirty="0"/>
              <a:t>:</a:t>
            </a:r>
            <a:endParaRPr lang="en-US" sz="9600"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r>
              <a:rPr lang="en-GB" dirty="0"/>
              <a:t/>
            </a:r>
            <a:br>
              <a:rPr lang="en-GB" dirty="0"/>
            </a:br>
            <a:endParaRPr lang="en-US" dirty="0"/>
          </a:p>
        </p:txBody>
      </p:sp>
    </p:spTree>
    <p:extLst>
      <p:ext uri="{BB962C8B-B14F-4D97-AF65-F5344CB8AC3E}">
        <p14:creationId xmlns:p14="http://schemas.microsoft.com/office/powerpoint/2010/main" val="3726188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vijon</a:t>
            </a:r>
            <a:endParaRPr lang="en-US" dirty="0"/>
          </a:p>
        </p:txBody>
      </p:sp>
      <p:sp>
        <p:nvSpPr>
          <p:cNvPr id="3" name="Content Placeholder 2"/>
          <p:cNvSpPr>
            <a:spLocks noGrp="1"/>
          </p:cNvSpPr>
          <p:nvPr>
            <p:ph idx="1"/>
          </p:nvPr>
        </p:nvSpPr>
        <p:spPr/>
        <p:txBody>
          <a:bodyPr>
            <a:normAutofit fontScale="55000" lnSpcReduction="20000"/>
          </a:bodyPr>
          <a:lstStyle/>
          <a:p>
            <a:pPr marL="0" lvl="0" indent="0" algn="just">
              <a:buNone/>
            </a:pPr>
            <a:endParaRPr lang="en-GB" b="1" dirty="0" smtClean="0"/>
          </a:p>
          <a:p>
            <a:pPr marL="0" lvl="0" indent="0" algn="just">
              <a:buNone/>
            </a:pPr>
            <a:r>
              <a:rPr lang="en-GB" sz="3600" b="1" dirty="0" smtClean="0"/>
              <a:t>1.</a:t>
            </a:r>
            <a:r>
              <a:rPr lang="en-GB" sz="3600" dirty="0" smtClean="0"/>
              <a:t>Besimin </a:t>
            </a:r>
            <a:r>
              <a:rPr lang="en-GB" sz="3600" dirty="0"/>
              <a:t>e </a:t>
            </a:r>
            <a:r>
              <a:rPr lang="en-GB" sz="3600" dirty="0" err="1"/>
              <a:t>ndersjelle</a:t>
            </a:r>
            <a:r>
              <a:rPr lang="en-GB" sz="3600" dirty="0"/>
              <a:t>, </a:t>
            </a:r>
            <a:r>
              <a:rPr lang="en-GB" sz="3600" dirty="0" err="1"/>
              <a:t>si</a:t>
            </a:r>
            <a:r>
              <a:rPr lang="en-GB" sz="3600" dirty="0"/>
              <a:t> </a:t>
            </a:r>
            <a:r>
              <a:rPr lang="en-GB" sz="3600" dirty="0" err="1"/>
              <a:t>nje</a:t>
            </a:r>
            <a:r>
              <a:rPr lang="en-GB" sz="3600" dirty="0"/>
              <a:t> </a:t>
            </a:r>
            <a:r>
              <a:rPr lang="en-GB" sz="3600" dirty="0" err="1"/>
              <a:t>nga</a:t>
            </a:r>
            <a:r>
              <a:rPr lang="en-GB" sz="3600" dirty="0"/>
              <a:t> </a:t>
            </a:r>
            <a:r>
              <a:rPr lang="en-GB" sz="3600" dirty="0" err="1"/>
              <a:t>kushtet</a:t>
            </a:r>
            <a:r>
              <a:rPr lang="en-GB" sz="3600" dirty="0"/>
              <a:t> </a:t>
            </a:r>
            <a:r>
              <a:rPr lang="en-GB" sz="3600" dirty="0" err="1"/>
              <a:t>thelbesore</a:t>
            </a:r>
            <a:r>
              <a:rPr lang="en-GB" sz="3600" dirty="0"/>
              <a:t> </a:t>
            </a:r>
            <a:r>
              <a:rPr lang="en-GB" sz="3600" dirty="0" err="1"/>
              <a:t>te</a:t>
            </a:r>
            <a:r>
              <a:rPr lang="en-GB" sz="3600" dirty="0"/>
              <a:t> </a:t>
            </a:r>
            <a:r>
              <a:rPr lang="en-GB" sz="3600" dirty="0" err="1"/>
              <a:t>nje</a:t>
            </a:r>
            <a:r>
              <a:rPr lang="en-GB" sz="3600" dirty="0"/>
              <a:t> </a:t>
            </a:r>
            <a:r>
              <a:rPr lang="en-GB" sz="3600" dirty="0" err="1" smtClean="0"/>
              <a:t>marreveshjeje</a:t>
            </a:r>
            <a:r>
              <a:rPr lang="en-GB" sz="3600" dirty="0" smtClean="0"/>
              <a:t> </a:t>
            </a:r>
            <a:r>
              <a:rPr lang="en-GB" sz="3600" dirty="0" err="1" smtClean="0"/>
              <a:t>mbi</a:t>
            </a:r>
            <a:r>
              <a:rPr lang="en-GB" sz="3600" dirty="0" smtClean="0"/>
              <a:t> </a:t>
            </a:r>
            <a:r>
              <a:rPr lang="en-GB" sz="3600" dirty="0" err="1"/>
              <a:t>kushtet</a:t>
            </a:r>
            <a:r>
              <a:rPr lang="en-GB" sz="3600" dirty="0"/>
              <a:t> per </a:t>
            </a:r>
            <a:r>
              <a:rPr lang="en-GB" sz="3600" dirty="0" err="1"/>
              <a:t>pranimin</a:t>
            </a:r>
            <a:r>
              <a:rPr lang="en-GB" sz="3600" dirty="0"/>
              <a:t> e </a:t>
            </a:r>
            <a:r>
              <a:rPr lang="en-GB" sz="3600" dirty="0" err="1"/>
              <a:t>fajesise</a:t>
            </a:r>
            <a:r>
              <a:rPr lang="en-GB" sz="3600" dirty="0"/>
              <a:t>, </a:t>
            </a:r>
            <a:r>
              <a:rPr lang="en-GB" sz="3600" dirty="0" err="1"/>
              <a:t>dhe</a:t>
            </a:r>
            <a:r>
              <a:rPr lang="en-GB" sz="3600" dirty="0"/>
              <a:t> </a:t>
            </a:r>
            <a:r>
              <a:rPr lang="en-GB" sz="3600" dirty="0" err="1"/>
              <a:t>prokurori</a:t>
            </a:r>
            <a:r>
              <a:rPr lang="en-GB" sz="3600" dirty="0"/>
              <a:t>, </a:t>
            </a:r>
            <a:r>
              <a:rPr lang="en-GB" sz="3600" dirty="0" err="1"/>
              <a:t>i</a:t>
            </a:r>
            <a:r>
              <a:rPr lang="en-GB" sz="3600" dirty="0"/>
              <a:t> </a:t>
            </a:r>
            <a:r>
              <a:rPr lang="en-GB" sz="3600" dirty="0" err="1"/>
              <a:t>cili</a:t>
            </a:r>
            <a:r>
              <a:rPr lang="en-GB" sz="3600" dirty="0"/>
              <a:t> </a:t>
            </a:r>
            <a:r>
              <a:rPr lang="en-GB" sz="3600" dirty="0" err="1"/>
              <a:t>ka</a:t>
            </a:r>
            <a:r>
              <a:rPr lang="en-GB" sz="3600" dirty="0"/>
              <a:t> </a:t>
            </a:r>
            <a:r>
              <a:rPr lang="en-GB" sz="3600" dirty="0" err="1"/>
              <a:t>ofruar</a:t>
            </a:r>
            <a:r>
              <a:rPr lang="en-GB" sz="3600" dirty="0"/>
              <a:t> </a:t>
            </a:r>
            <a:r>
              <a:rPr lang="en-GB" sz="3600" dirty="0" err="1"/>
              <a:t>negociata</a:t>
            </a:r>
            <a:r>
              <a:rPr lang="en-GB" sz="3600" dirty="0"/>
              <a:t> </a:t>
            </a:r>
            <a:r>
              <a:rPr lang="en-GB" sz="3600" dirty="0" err="1"/>
              <a:t>ose</a:t>
            </a:r>
            <a:r>
              <a:rPr lang="en-GB" sz="3600" dirty="0"/>
              <a:t> </a:t>
            </a:r>
            <a:r>
              <a:rPr lang="en-GB" sz="3600" dirty="0" err="1"/>
              <a:t>ka</a:t>
            </a:r>
            <a:r>
              <a:rPr lang="en-GB" sz="3600" dirty="0"/>
              <a:t> </a:t>
            </a:r>
            <a:r>
              <a:rPr lang="en-GB" sz="3600" dirty="0" err="1"/>
              <a:t>rene</a:t>
            </a:r>
            <a:r>
              <a:rPr lang="en-GB" sz="3600" dirty="0"/>
              <a:t> </a:t>
            </a:r>
            <a:r>
              <a:rPr lang="en-GB" sz="3600" dirty="0" err="1"/>
              <a:t>dakord</a:t>
            </a:r>
            <a:r>
              <a:rPr lang="en-GB" sz="3600" dirty="0"/>
              <a:t> per </a:t>
            </a:r>
            <a:r>
              <a:rPr lang="en-GB" sz="3600" dirty="0" err="1"/>
              <a:t>marreveshje</a:t>
            </a:r>
            <a:r>
              <a:rPr lang="en-GB" sz="3600" dirty="0"/>
              <a:t>, </a:t>
            </a:r>
            <a:r>
              <a:rPr lang="en-GB" sz="3600" dirty="0" err="1"/>
              <a:t>nuk</a:t>
            </a:r>
            <a:r>
              <a:rPr lang="en-GB" sz="3600" dirty="0"/>
              <a:t> </a:t>
            </a:r>
            <a:r>
              <a:rPr lang="en-GB" sz="3600" dirty="0" err="1"/>
              <a:t>duhet</a:t>
            </a:r>
            <a:r>
              <a:rPr lang="en-GB" sz="3600" dirty="0"/>
              <a:t> </a:t>
            </a:r>
            <a:r>
              <a:rPr lang="en-GB" sz="3600" dirty="0" err="1"/>
              <a:t>te</a:t>
            </a:r>
            <a:r>
              <a:rPr lang="en-GB" sz="3600" dirty="0"/>
              <a:t> </a:t>
            </a:r>
            <a:r>
              <a:rPr lang="en-GB" sz="3600" dirty="0" err="1"/>
              <a:t>ndryshoje</a:t>
            </a:r>
            <a:r>
              <a:rPr lang="en-GB" sz="3600" dirty="0"/>
              <a:t> </a:t>
            </a:r>
            <a:r>
              <a:rPr lang="en-GB" sz="3600" dirty="0" err="1"/>
              <a:t>qendrimin</a:t>
            </a:r>
            <a:r>
              <a:rPr lang="en-GB" sz="3600" dirty="0"/>
              <a:t> e </a:t>
            </a:r>
            <a:r>
              <a:rPr lang="en-GB" sz="3600" dirty="0" err="1"/>
              <a:t>tij</a:t>
            </a:r>
            <a:r>
              <a:rPr lang="en-GB" sz="3600" dirty="0"/>
              <a:t> pa </a:t>
            </a:r>
            <a:r>
              <a:rPr lang="en-GB" sz="3600" dirty="0" err="1"/>
              <a:t>arsye</a:t>
            </a:r>
            <a:r>
              <a:rPr lang="en-GB" sz="3600" dirty="0"/>
              <a:t> </a:t>
            </a:r>
            <a:r>
              <a:rPr lang="en-GB" sz="3600" dirty="0" err="1"/>
              <a:t>te</a:t>
            </a:r>
            <a:r>
              <a:rPr lang="en-GB" sz="3600" dirty="0"/>
              <a:t> </a:t>
            </a:r>
            <a:r>
              <a:rPr lang="en-GB" sz="3600" dirty="0" err="1"/>
              <a:t>perligjura</a:t>
            </a:r>
            <a:r>
              <a:rPr lang="en-GB" sz="3600" dirty="0" smtClean="0"/>
              <a:t>;</a:t>
            </a:r>
          </a:p>
          <a:p>
            <a:pPr lvl="0" algn="just"/>
            <a:endParaRPr lang="en-US" sz="3600" dirty="0"/>
          </a:p>
          <a:p>
            <a:pPr marL="0" lvl="0" indent="0" algn="just">
              <a:buNone/>
            </a:pPr>
            <a:r>
              <a:rPr lang="en-GB" sz="3600" dirty="0" smtClean="0"/>
              <a:t>2. </a:t>
            </a:r>
            <a:r>
              <a:rPr lang="en-GB" sz="3600" dirty="0" err="1" smtClean="0"/>
              <a:t>Terheqjen</a:t>
            </a:r>
            <a:r>
              <a:rPr lang="en-GB" sz="3600" dirty="0" smtClean="0"/>
              <a:t> </a:t>
            </a:r>
            <a:r>
              <a:rPr lang="en-GB" sz="3600" dirty="0"/>
              <a:t>e </a:t>
            </a:r>
            <a:r>
              <a:rPr lang="en-GB" sz="3600" dirty="0" err="1"/>
              <a:t>paarsyeshme</a:t>
            </a:r>
            <a:r>
              <a:rPr lang="en-GB" sz="3600" dirty="0"/>
              <a:t> </a:t>
            </a:r>
            <a:r>
              <a:rPr lang="en-GB" sz="3600" dirty="0" err="1"/>
              <a:t>te</a:t>
            </a:r>
            <a:r>
              <a:rPr lang="en-GB" sz="3600" dirty="0"/>
              <a:t> </a:t>
            </a:r>
            <a:r>
              <a:rPr lang="en-GB" sz="3600" dirty="0" err="1"/>
              <a:t>prokurorit</a:t>
            </a:r>
            <a:r>
              <a:rPr lang="en-GB" sz="3600" dirty="0"/>
              <a:t> </a:t>
            </a:r>
            <a:r>
              <a:rPr lang="en-GB" sz="3600" dirty="0" err="1"/>
              <a:t>nga</a:t>
            </a:r>
            <a:r>
              <a:rPr lang="en-GB" sz="3600" dirty="0"/>
              <a:t> </a:t>
            </a:r>
            <a:r>
              <a:rPr lang="en-GB" sz="3600" dirty="0" err="1"/>
              <a:t>negociatat</a:t>
            </a:r>
            <a:r>
              <a:rPr lang="en-GB" sz="3600" dirty="0"/>
              <a:t> </a:t>
            </a:r>
            <a:r>
              <a:rPr lang="en-GB" sz="3600" dirty="0" err="1"/>
              <a:t>si</a:t>
            </a:r>
            <a:r>
              <a:rPr lang="en-GB" sz="3600" dirty="0"/>
              <a:t> </a:t>
            </a:r>
            <a:r>
              <a:rPr lang="en-GB" sz="3600" dirty="0" err="1"/>
              <a:t>qendrim</a:t>
            </a:r>
            <a:r>
              <a:rPr lang="en-GB" sz="3600" dirty="0"/>
              <a:t> </a:t>
            </a:r>
            <a:r>
              <a:rPr lang="en-GB" sz="3600" dirty="0" err="1"/>
              <a:t>qe</a:t>
            </a:r>
            <a:r>
              <a:rPr lang="en-GB" sz="3600" dirty="0"/>
              <a:t> </a:t>
            </a:r>
            <a:r>
              <a:rPr lang="en-GB" sz="3600" dirty="0" err="1"/>
              <a:t>mund</a:t>
            </a:r>
            <a:r>
              <a:rPr lang="en-GB" sz="3600" dirty="0"/>
              <a:t> </a:t>
            </a:r>
            <a:r>
              <a:rPr lang="en-GB" sz="3600" dirty="0" err="1"/>
              <a:t>te</a:t>
            </a:r>
            <a:r>
              <a:rPr lang="en-GB" sz="3600" dirty="0"/>
              <a:t> </a:t>
            </a:r>
            <a:r>
              <a:rPr lang="en-GB" sz="3600" dirty="0" err="1"/>
              <a:t>ndikoje</a:t>
            </a:r>
            <a:r>
              <a:rPr lang="en-GB" sz="3600" dirty="0"/>
              <a:t> ne </a:t>
            </a:r>
            <a:r>
              <a:rPr lang="en-GB" sz="3600" dirty="0" err="1"/>
              <a:t>humbjen</a:t>
            </a:r>
            <a:r>
              <a:rPr lang="en-GB" sz="3600" dirty="0"/>
              <a:t> e </a:t>
            </a:r>
            <a:r>
              <a:rPr lang="en-GB" sz="3600" dirty="0" err="1"/>
              <a:t>besimit</a:t>
            </a:r>
            <a:r>
              <a:rPr lang="en-GB" sz="3600" dirty="0"/>
              <a:t> </a:t>
            </a:r>
            <a:r>
              <a:rPr lang="en-GB" sz="3600" dirty="0" err="1"/>
              <a:t>nga</a:t>
            </a:r>
            <a:r>
              <a:rPr lang="en-GB" sz="3600" dirty="0"/>
              <a:t> </a:t>
            </a:r>
            <a:r>
              <a:rPr lang="en-GB" sz="3600" dirty="0" err="1"/>
              <a:t>i</a:t>
            </a:r>
            <a:r>
              <a:rPr lang="en-GB" sz="3600" dirty="0"/>
              <a:t> </a:t>
            </a:r>
            <a:r>
              <a:rPr lang="en-GB" sz="3600" dirty="0" err="1"/>
              <a:t>pandehuri</a:t>
            </a:r>
            <a:r>
              <a:rPr lang="en-GB" sz="3600" dirty="0"/>
              <a:t> </a:t>
            </a:r>
            <a:r>
              <a:rPr lang="en-GB" sz="3600" dirty="0" err="1"/>
              <a:t>dhe</a:t>
            </a:r>
            <a:r>
              <a:rPr lang="en-GB" sz="3600" dirty="0"/>
              <a:t> </a:t>
            </a:r>
            <a:r>
              <a:rPr lang="en-GB" sz="3600" dirty="0" err="1"/>
              <a:t>mbrojtesi</a:t>
            </a:r>
            <a:r>
              <a:rPr lang="en-GB" sz="3600" dirty="0"/>
              <a:t> </a:t>
            </a:r>
            <a:r>
              <a:rPr lang="en-GB" sz="3600" dirty="0" err="1"/>
              <a:t>i</a:t>
            </a:r>
            <a:r>
              <a:rPr lang="en-GB" sz="3600" dirty="0"/>
              <a:t> </a:t>
            </a:r>
            <a:r>
              <a:rPr lang="en-GB" sz="3600" dirty="0" err="1"/>
              <a:t>tij</a:t>
            </a:r>
            <a:r>
              <a:rPr lang="en-GB" sz="3600" dirty="0"/>
              <a:t>, </a:t>
            </a:r>
            <a:r>
              <a:rPr lang="en-GB" sz="3600" dirty="0" err="1"/>
              <a:t>nese</a:t>
            </a:r>
            <a:r>
              <a:rPr lang="en-GB" sz="3600" dirty="0"/>
              <a:t> </a:t>
            </a:r>
            <a:r>
              <a:rPr lang="en-GB" sz="3600" dirty="0" err="1"/>
              <a:t>mund</a:t>
            </a:r>
            <a:r>
              <a:rPr lang="en-GB" sz="3600" dirty="0"/>
              <a:t> </a:t>
            </a:r>
            <a:r>
              <a:rPr lang="en-GB" sz="3600" dirty="0" err="1"/>
              <a:t>te</a:t>
            </a:r>
            <a:r>
              <a:rPr lang="en-GB" sz="3600" dirty="0"/>
              <a:t> </a:t>
            </a:r>
            <a:r>
              <a:rPr lang="en-GB" sz="3600" dirty="0" err="1"/>
              <a:t>krijohet</a:t>
            </a:r>
            <a:r>
              <a:rPr lang="en-GB" sz="3600" dirty="0"/>
              <a:t> </a:t>
            </a:r>
            <a:r>
              <a:rPr lang="en-GB" sz="3600" dirty="0" err="1"/>
              <a:t>nje</a:t>
            </a:r>
            <a:r>
              <a:rPr lang="en-GB" sz="3600" dirty="0"/>
              <a:t> </a:t>
            </a:r>
            <a:r>
              <a:rPr lang="en-GB" sz="3600" dirty="0" err="1"/>
              <a:t>mundesi</a:t>
            </a:r>
            <a:r>
              <a:rPr lang="en-GB" sz="3600" dirty="0"/>
              <a:t> </a:t>
            </a:r>
            <a:r>
              <a:rPr lang="en-GB" sz="3600" dirty="0" err="1"/>
              <a:t>tjeter</a:t>
            </a:r>
            <a:r>
              <a:rPr lang="en-GB" sz="3600" dirty="0"/>
              <a:t> per </a:t>
            </a:r>
            <a:r>
              <a:rPr lang="en-GB" sz="3600" dirty="0" err="1"/>
              <a:t>te</a:t>
            </a:r>
            <a:r>
              <a:rPr lang="en-GB" sz="3600" dirty="0"/>
              <a:t> </a:t>
            </a:r>
            <a:r>
              <a:rPr lang="en-GB" sz="3600" dirty="0" err="1"/>
              <a:t>hyre</a:t>
            </a:r>
            <a:r>
              <a:rPr lang="en-GB" sz="3600" dirty="0"/>
              <a:t> ne </a:t>
            </a:r>
            <a:r>
              <a:rPr lang="en-GB" sz="3600" dirty="0" err="1"/>
              <a:t>marreveshje</a:t>
            </a:r>
            <a:r>
              <a:rPr lang="en-GB" sz="3600" dirty="0" smtClean="0"/>
              <a:t>.</a:t>
            </a:r>
          </a:p>
          <a:p>
            <a:pPr lvl="0" algn="just"/>
            <a:endParaRPr lang="en-US" sz="3600" dirty="0"/>
          </a:p>
          <a:p>
            <a:pPr marL="0" lvl="0" indent="0" algn="just">
              <a:buNone/>
            </a:pPr>
            <a:r>
              <a:rPr lang="en-GB" sz="3600" dirty="0" smtClean="0"/>
              <a:t>3. </a:t>
            </a:r>
            <a:r>
              <a:rPr lang="en-GB" sz="3600" dirty="0" err="1" smtClean="0"/>
              <a:t>Prokurori</a:t>
            </a:r>
            <a:r>
              <a:rPr lang="en-GB" sz="3600" dirty="0" smtClean="0"/>
              <a:t> </a:t>
            </a:r>
            <a:r>
              <a:rPr lang="en-GB" sz="3600" dirty="0" err="1"/>
              <a:t>deklaron</a:t>
            </a:r>
            <a:r>
              <a:rPr lang="en-GB" sz="3600" dirty="0"/>
              <a:t> </a:t>
            </a:r>
            <a:r>
              <a:rPr lang="en-GB" sz="3600" dirty="0" err="1"/>
              <a:t>gatishmerine</a:t>
            </a:r>
            <a:r>
              <a:rPr lang="en-GB" sz="3600" dirty="0"/>
              <a:t> e </a:t>
            </a:r>
            <a:r>
              <a:rPr lang="en-GB" sz="3600" dirty="0" err="1"/>
              <a:t>tij</a:t>
            </a:r>
            <a:r>
              <a:rPr lang="en-GB" sz="3600" dirty="0"/>
              <a:t> per </a:t>
            </a:r>
            <a:r>
              <a:rPr lang="en-GB" sz="3600" dirty="0" err="1"/>
              <a:t>te</a:t>
            </a:r>
            <a:r>
              <a:rPr lang="en-GB" sz="3600" dirty="0"/>
              <a:t> </a:t>
            </a:r>
            <a:r>
              <a:rPr lang="en-GB" sz="3600" dirty="0" err="1"/>
              <a:t>biseduar</a:t>
            </a:r>
            <a:r>
              <a:rPr lang="en-GB" sz="3600" dirty="0"/>
              <a:t>/</a:t>
            </a:r>
            <a:r>
              <a:rPr lang="en-GB" sz="3600" dirty="0" err="1"/>
              <a:t>negocuar</a:t>
            </a:r>
            <a:r>
              <a:rPr lang="en-GB" sz="3600" dirty="0"/>
              <a:t> ne </a:t>
            </a:r>
            <a:r>
              <a:rPr lang="en-GB" sz="3600" dirty="0" err="1"/>
              <a:t>varesi</a:t>
            </a:r>
            <a:r>
              <a:rPr lang="en-GB" sz="3600" dirty="0"/>
              <a:t> </a:t>
            </a:r>
            <a:r>
              <a:rPr lang="en-GB" sz="3600" dirty="0" err="1"/>
              <a:t>te</a:t>
            </a:r>
            <a:r>
              <a:rPr lang="en-GB" sz="3600" dirty="0"/>
              <a:t> </a:t>
            </a:r>
            <a:r>
              <a:rPr lang="en-GB" sz="3600" dirty="0" err="1"/>
              <a:t>vleresimit</a:t>
            </a:r>
            <a:r>
              <a:rPr lang="en-GB" sz="3600" dirty="0"/>
              <a:t> </a:t>
            </a:r>
            <a:r>
              <a:rPr lang="en-GB" sz="3600" dirty="0" err="1"/>
              <a:t>te</a:t>
            </a:r>
            <a:r>
              <a:rPr lang="en-GB" sz="3600" dirty="0"/>
              <a:t> </a:t>
            </a:r>
            <a:r>
              <a:rPr lang="en-GB" sz="3600" dirty="0" err="1"/>
              <a:t>ofertave</a:t>
            </a:r>
            <a:r>
              <a:rPr lang="en-GB" sz="3600" dirty="0"/>
              <a:t>/</a:t>
            </a:r>
            <a:r>
              <a:rPr lang="en-GB" sz="3600" dirty="0" err="1"/>
              <a:t>sugjerimeve</a:t>
            </a:r>
            <a:r>
              <a:rPr lang="en-GB" sz="3600" dirty="0"/>
              <a:t> </a:t>
            </a:r>
            <a:r>
              <a:rPr lang="en-GB" sz="3600" dirty="0" err="1"/>
              <a:t>te</a:t>
            </a:r>
            <a:r>
              <a:rPr lang="en-GB" sz="3600" dirty="0"/>
              <a:t> </a:t>
            </a:r>
            <a:r>
              <a:rPr lang="en-GB" sz="3600" dirty="0" err="1" smtClean="0"/>
              <a:t>te</a:t>
            </a:r>
            <a:r>
              <a:rPr lang="en-GB" sz="3600" dirty="0" smtClean="0"/>
              <a:t> </a:t>
            </a:r>
            <a:r>
              <a:rPr lang="en-GB" sz="3600" dirty="0" err="1" smtClean="0"/>
              <a:t>pandehurit</a:t>
            </a:r>
            <a:r>
              <a:rPr lang="en-GB" sz="3600" dirty="0" smtClean="0"/>
              <a:t> </a:t>
            </a:r>
            <a:r>
              <a:rPr lang="en-GB" sz="3600" dirty="0" err="1"/>
              <a:t>dhe</a:t>
            </a:r>
            <a:r>
              <a:rPr lang="en-GB" sz="3600" dirty="0"/>
              <a:t> </a:t>
            </a:r>
            <a:r>
              <a:rPr lang="en-GB" sz="3600" dirty="0" err="1"/>
              <a:t>mund</a:t>
            </a:r>
            <a:r>
              <a:rPr lang="en-GB" sz="3600" dirty="0"/>
              <a:t> </a:t>
            </a:r>
            <a:r>
              <a:rPr lang="en-GB" sz="3600" dirty="0" err="1"/>
              <a:t>te</a:t>
            </a:r>
            <a:r>
              <a:rPr lang="en-GB" sz="3600" dirty="0"/>
              <a:t> </a:t>
            </a:r>
            <a:r>
              <a:rPr lang="en-GB" sz="3600" dirty="0" err="1"/>
              <a:t>mos</a:t>
            </a:r>
            <a:r>
              <a:rPr lang="en-GB" sz="3600" dirty="0"/>
              <a:t> </a:t>
            </a:r>
            <a:r>
              <a:rPr lang="en-GB" sz="3600" dirty="0" err="1"/>
              <a:t>deklaroje</a:t>
            </a:r>
            <a:r>
              <a:rPr lang="en-GB" sz="3600" dirty="0"/>
              <a:t> </a:t>
            </a:r>
            <a:r>
              <a:rPr lang="en-GB" sz="3600" dirty="0" err="1"/>
              <a:t>menjehere</a:t>
            </a:r>
            <a:r>
              <a:rPr lang="en-GB" sz="3600" dirty="0"/>
              <a:t> </a:t>
            </a:r>
            <a:r>
              <a:rPr lang="en-GB" sz="3600" dirty="0" err="1"/>
              <a:t>te</a:t>
            </a:r>
            <a:r>
              <a:rPr lang="en-GB" sz="3600" dirty="0"/>
              <a:t> </a:t>
            </a:r>
            <a:r>
              <a:rPr lang="en-GB" sz="3600" dirty="0" err="1"/>
              <a:t>gjitha</a:t>
            </a:r>
            <a:r>
              <a:rPr lang="en-GB" sz="3600" dirty="0"/>
              <a:t> </a:t>
            </a:r>
            <a:r>
              <a:rPr lang="en-GB" sz="3600" dirty="0" err="1"/>
              <a:t>kushtet</a:t>
            </a:r>
            <a:r>
              <a:rPr lang="en-GB" sz="3600" dirty="0"/>
              <a:t> e </a:t>
            </a:r>
            <a:r>
              <a:rPr lang="en-GB" sz="3600" dirty="0" err="1"/>
              <a:t>tij</a:t>
            </a:r>
            <a:r>
              <a:rPr lang="en-GB" sz="3600" dirty="0"/>
              <a:t> </a:t>
            </a:r>
            <a:r>
              <a:rPr lang="en-GB" sz="3600" dirty="0" err="1"/>
              <a:t>qe</a:t>
            </a:r>
            <a:r>
              <a:rPr lang="en-GB" sz="3600" dirty="0"/>
              <a:t> ne </a:t>
            </a:r>
            <a:r>
              <a:rPr lang="en-GB" sz="3600" dirty="0" err="1"/>
              <a:t>fillimin</a:t>
            </a:r>
            <a:r>
              <a:rPr lang="en-GB" sz="3600" dirty="0"/>
              <a:t> e </a:t>
            </a:r>
            <a:r>
              <a:rPr lang="en-GB" sz="3600" dirty="0" err="1"/>
              <a:t>negociatave</a:t>
            </a:r>
            <a:r>
              <a:rPr lang="en-GB" sz="3600" dirty="0"/>
              <a:t>, </a:t>
            </a:r>
            <a:r>
              <a:rPr lang="en-GB" sz="3600" dirty="0" err="1" smtClean="0"/>
              <a:t>vecanerisht</a:t>
            </a:r>
            <a:r>
              <a:rPr lang="en-GB" sz="3600" dirty="0" smtClean="0"/>
              <a:t> </a:t>
            </a:r>
            <a:r>
              <a:rPr lang="en-GB" sz="3600" dirty="0" err="1"/>
              <a:t>te</a:t>
            </a:r>
            <a:r>
              <a:rPr lang="en-GB" sz="3600" dirty="0"/>
              <a:t> </a:t>
            </a:r>
            <a:r>
              <a:rPr lang="en-GB" sz="3600" dirty="0" err="1"/>
              <a:t>mos</a:t>
            </a:r>
            <a:r>
              <a:rPr lang="en-GB" sz="3600" dirty="0"/>
              <a:t> </a:t>
            </a:r>
            <a:r>
              <a:rPr lang="en-GB" sz="3600" dirty="0" err="1"/>
              <a:t>ofroje</a:t>
            </a:r>
            <a:r>
              <a:rPr lang="en-GB" sz="3600" dirty="0"/>
              <a:t> </a:t>
            </a:r>
            <a:r>
              <a:rPr lang="en-GB" sz="3600" dirty="0" err="1"/>
              <a:t>caktimin</a:t>
            </a:r>
            <a:r>
              <a:rPr lang="en-GB" sz="3600" dirty="0"/>
              <a:t> e </a:t>
            </a:r>
            <a:r>
              <a:rPr lang="en-GB" sz="3600" dirty="0" err="1"/>
              <a:t>denimit</a:t>
            </a:r>
            <a:r>
              <a:rPr lang="en-GB" sz="3600" dirty="0"/>
              <a:t> me </a:t>
            </a:r>
            <a:r>
              <a:rPr lang="en-GB" sz="3600" dirty="0" err="1"/>
              <a:t>te</a:t>
            </a:r>
            <a:r>
              <a:rPr lang="en-GB" sz="3600" dirty="0"/>
              <a:t> </a:t>
            </a:r>
            <a:r>
              <a:rPr lang="en-GB" sz="3600" dirty="0" err="1"/>
              <a:t>ulet</a:t>
            </a:r>
            <a:r>
              <a:rPr lang="en-GB" sz="3600" dirty="0"/>
              <a:t>, ate </a:t>
            </a:r>
            <a:r>
              <a:rPr lang="en-GB" sz="3600" dirty="0" err="1"/>
              <a:t>nen</a:t>
            </a:r>
            <a:r>
              <a:rPr lang="en-GB" sz="3600" dirty="0"/>
              <a:t> </a:t>
            </a:r>
            <a:r>
              <a:rPr lang="en-GB" sz="3600" dirty="0" err="1"/>
              <a:t>te</a:t>
            </a:r>
            <a:r>
              <a:rPr lang="en-GB" sz="3600" dirty="0"/>
              <a:t> </a:t>
            </a:r>
            <a:r>
              <a:rPr lang="en-GB" sz="3600" dirty="0" err="1"/>
              <a:t>cilin</a:t>
            </a:r>
            <a:r>
              <a:rPr lang="en-GB" sz="3600" dirty="0"/>
              <a:t> </a:t>
            </a:r>
            <a:r>
              <a:rPr lang="en-GB" sz="3600" dirty="0" err="1"/>
              <a:t>nuk</a:t>
            </a:r>
            <a:r>
              <a:rPr lang="en-GB" sz="3600" dirty="0"/>
              <a:t> </a:t>
            </a:r>
            <a:r>
              <a:rPr lang="en-GB" sz="3600" dirty="0" err="1"/>
              <a:t>mund</a:t>
            </a:r>
            <a:r>
              <a:rPr lang="en-GB" sz="3600" dirty="0"/>
              <a:t> </a:t>
            </a:r>
            <a:r>
              <a:rPr lang="en-GB" sz="3600" dirty="0" err="1"/>
              <a:t>te</a:t>
            </a:r>
            <a:r>
              <a:rPr lang="en-GB" sz="3600" dirty="0"/>
              <a:t> </a:t>
            </a:r>
            <a:r>
              <a:rPr lang="en-GB" sz="3600" dirty="0" err="1"/>
              <a:t>shkoje</a:t>
            </a:r>
            <a:r>
              <a:rPr lang="en-GB" sz="3600" dirty="0"/>
              <a:t> me </a:t>
            </a:r>
            <a:r>
              <a:rPr lang="en-GB" sz="3600" dirty="0" err="1"/>
              <a:t>tej</a:t>
            </a:r>
            <a:r>
              <a:rPr lang="en-GB" sz="3600" dirty="0"/>
              <a:t>.</a:t>
            </a:r>
            <a:endParaRPr lang="en-US" sz="3600" dirty="0"/>
          </a:p>
          <a:p>
            <a:pPr marL="0" indent="0">
              <a:buNone/>
            </a:pPr>
            <a:r>
              <a:rPr lang="en-GB" dirty="0"/>
              <a:t/>
            </a:r>
            <a:br>
              <a:rPr lang="en-GB" dirty="0"/>
            </a:br>
            <a:endParaRPr lang="en-US" dirty="0"/>
          </a:p>
          <a:p>
            <a:endParaRPr lang="en-US" dirty="0"/>
          </a:p>
        </p:txBody>
      </p:sp>
    </p:spTree>
    <p:extLst>
      <p:ext uri="{BB962C8B-B14F-4D97-AF65-F5344CB8AC3E}">
        <p14:creationId xmlns:p14="http://schemas.microsoft.com/office/powerpoint/2010/main" val="1388888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Kushtet</a:t>
            </a:r>
            <a:r>
              <a:rPr lang="en-GB" sz="4000" b="1" dirty="0" smtClean="0"/>
              <a:t> </a:t>
            </a:r>
            <a:r>
              <a:rPr lang="en-GB" sz="4000" b="1" dirty="0"/>
              <a:t>per </a:t>
            </a:r>
            <a:r>
              <a:rPr lang="en-GB" sz="4000" b="1" dirty="0" err="1"/>
              <a:t>fillimin</a:t>
            </a:r>
            <a:r>
              <a:rPr lang="en-GB" sz="4000" b="1" dirty="0"/>
              <a:t> </a:t>
            </a:r>
            <a:r>
              <a:rPr lang="en-GB" sz="4000" b="1" dirty="0" err="1"/>
              <a:t>dhe</a:t>
            </a:r>
            <a:r>
              <a:rPr lang="en-GB" sz="4000" b="1" dirty="0"/>
              <a:t> </a:t>
            </a:r>
            <a:r>
              <a:rPr lang="en-GB" sz="4000" b="1" dirty="0" err="1"/>
              <a:t>ecurine</a:t>
            </a:r>
            <a:r>
              <a:rPr lang="en-GB" sz="4000" b="1" dirty="0"/>
              <a:t> e </a:t>
            </a:r>
            <a:r>
              <a:rPr lang="en-GB" sz="4000" b="1" dirty="0" err="1"/>
              <a:t>negociatave</a:t>
            </a:r>
            <a:r>
              <a:rPr lang="en-GB" sz="4000" b="1" dirty="0"/>
              <a:t/>
            </a:r>
            <a:br>
              <a:rPr lang="en-GB" sz="4000" b="1" dirty="0"/>
            </a:br>
            <a:endParaRPr lang="en-GB" sz="4000" b="1" dirty="0"/>
          </a:p>
        </p:txBody>
      </p:sp>
      <p:sp>
        <p:nvSpPr>
          <p:cNvPr id="3" name="Content Placeholder 2"/>
          <p:cNvSpPr>
            <a:spLocks noGrp="1"/>
          </p:cNvSpPr>
          <p:nvPr>
            <p:ph idx="1"/>
          </p:nvPr>
        </p:nvSpPr>
        <p:spPr/>
        <p:txBody>
          <a:bodyPr>
            <a:normAutofit fontScale="55000" lnSpcReduction="20000"/>
          </a:bodyPr>
          <a:lstStyle/>
          <a:p>
            <a:pPr lvl="0" algn="just"/>
            <a:r>
              <a:rPr lang="en-GB" dirty="0"/>
              <a:t>Para se </a:t>
            </a:r>
            <a:r>
              <a:rPr lang="en-GB" dirty="0" err="1"/>
              <a:t>prokurori</a:t>
            </a:r>
            <a:r>
              <a:rPr lang="en-GB" dirty="0"/>
              <a:t> </a:t>
            </a:r>
            <a:r>
              <a:rPr lang="en-GB" dirty="0" err="1"/>
              <a:t>te</a:t>
            </a:r>
            <a:r>
              <a:rPr lang="en-GB" dirty="0"/>
              <a:t> jape </a:t>
            </a:r>
            <a:r>
              <a:rPr lang="en-GB" dirty="0" err="1"/>
              <a:t>nje</a:t>
            </a:r>
            <a:r>
              <a:rPr lang="en-GB" dirty="0"/>
              <a:t> </a:t>
            </a:r>
            <a:r>
              <a:rPr lang="en-GB" dirty="0" err="1"/>
              <a:t>pergjigje</a:t>
            </a:r>
            <a:r>
              <a:rPr lang="en-GB" dirty="0"/>
              <a:t> </a:t>
            </a:r>
            <a:r>
              <a:rPr lang="en-GB" dirty="0" err="1"/>
              <a:t>pozitive</a:t>
            </a:r>
            <a:r>
              <a:rPr lang="en-GB" dirty="0"/>
              <a:t> per </a:t>
            </a:r>
            <a:r>
              <a:rPr lang="en-GB" dirty="0" err="1"/>
              <a:t>kerkesen</a:t>
            </a:r>
            <a:r>
              <a:rPr lang="en-GB" dirty="0"/>
              <a:t> e </a:t>
            </a:r>
            <a:r>
              <a:rPr lang="en-GB" dirty="0" err="1"/>
              <a:t>te</a:t>
            </a:r>
            <a:r>
              <a:rPr lang="en-GB" dirty="0"/>
              <a:t> </a:t>
            </a:r>
            <a:r>
              <a:rPr lang="en-GB" dirty="0" err="1"/>
              <a:t>pandehurit</a:t>
            </a:r>
            <a:r>
              <a:rPr lang="en-GB" dirty="0"/>
              <a:t> per </a:t>
            </a:r>
            <a:r>
              <a:rPr lang="en-GB" dirty="0" err="1"/>
              <a:t>te</a:t>
            </a:r>
            <a:r>
              <a:rPr lang="en-GB" dirty="0"/>
              <a:t> </a:t>
            </a:r>
            <a:r>
              <a:rPr lang="en-GB" dirty="0" err="1"/>
              <a:t>hyre</a:t>
            </a:r>
            <a:r>
              <a:rPr lang="en-GB" dirty="0"/>
              <a:t> ne </a:t>
            </a:r>
            <a:r>
              <a:rPr lang="en-GB" dirty="0" err="1"/>
              <a:t>marreveshje</a:t>
            </a:r>
            <a:r>
              <a:rPr lang="en-GB" dirty="0"/>
              <a:t>, </a:t>
            </a:r>
            <a:r>
              <a:rPr lang="en-GB" dirty="0" err="1"/>
              <a:t>ai</a:t>
            </a:r>
            <a:r>
              <a:rPr lang="en-GB" dirty="0"/>
              <a:t> </a:t>
            </a:r>
            <a:r>
              <a:rPr lang="en-GB" dirty="0" err="1"/>
              <a:t>vlereson</a:t>
            </a:r>
            <a:r>
              <a:rPr lang="en-GB" dirty="0"/>
              <a:t> </a:t>
            </a:r>
            <a:r>
              <a:rPr lang="en-GB" dirty="0" err="1"/>
              <a:t>ekzistencen</a:t>
            </a:r>
            <a:r>
              <a:rPr lang="en-GB" dirty="0"/>
              <a:t> e </a:t>
            </a:r>
            <a:r>
              <a:rPr lang="en-GB" dirty="0" err="1"/>
              <a:t>rrethanave</a:t>
            </a:r>
            <a:r>
              <a:rPr lang="en-GB" dirty="0"/>
              <a:t>, </a:t>
            </a:r>
            <a:r>
              <a:rPr lang="en-GB" dirty="0" err="1"/>
              <a:t>kushteve</a:t>
            </a:r>
            <a:r>
              <a:rPr lang="en-GB" dirty="0"/>
              <a:t>/</a:t>
            </a:r>
            <a:r>
              <a:rPr lang="en-GB" dirty="0" err="1"/>
              <a:t>kritereve</a:t>
            </a:r>
            <a:r>
              <a:rPr lang="en-GB" dirty="0"/>
              <a:t> </a:t>
            </a:r>
            <a:r>
              <a:rPr lang="en-GB" dirty="0" err="1"/>
              <a:t>ligjore</a:t>
            </a:r>
            <a:r>
              <a:rPr lang="en-GB" dirty="0"/>
              <a:t> </a:t>
            </a:r>
            <a:r>
              <a:rPr lang="en-GB" dirty="0" err="1"/>
              <a:t>dhe</a:t>
            </a:r>
            <a:r>
              <a:rPr lang="en-GB" dirty="0"/>
              <a:t> </a:t>
            </a:r>
            <a:r>
              <a:rPr lang="en-GB" dirty="0" err="1"/>
              <a:t>arsyet</a:t>
            </a:r>
            <a:r>
              <a:rPr lang="en-GB" dirty="0"/>
              <a:t> </a:t>
            </a:r>
            <a:r>
              <a:rPr lang="en-GB" dirty="0" err="1"/>
              <a:t>te</a:t>
            </a:r>
            <a:r>
              <a:rPr lang="en-GB" dirty="0"/>
              <a:t> </a:t>
            </a:r>
            <a:r>
              <a:rPr lang="en-GB" dirty="0" err="1"/>
              <a:t>cilat</a:t>
            </a:r>
            <a:r>
              <a:rPr lang="en-GB" dirty="0"/>
              <a:t> </a:t>
            </a:r>
            <a:r>
              <a:rPr lang="en-GB" dirty="0" err="1"/>
              <a:t>i</a:t>
            </a:r>
            <a:r>
              <a:rPr lang="en-GB" dirty="0"/>
              <a:t> </a:t>
            </a:r>
            <a:r>
              <a:rPr lang="en-GB" dirty="0" err="1"/>
              <a:t>mundesojne</a:t>
            </a:r>
            <a:r>
              <a:rPr lang="en-GB" dirty="0"/>
              <a:t> </a:t>
            </a:r>
            <a:r>
              <a:rPr lang="en-GB" dirty="0" err="1"/>
              <a:t>te</a:t>
            </a:r>
            <a:r>
              <a:rPr lang="en-GB" dirty="0"/>
              <a:t> </a:t>
            </a:r>
            <a:r>
              <a:rPr lang="en-GB" dirty="0" err="1"/>
              <a:t>komunikoje</a:t>
            </a:r>
            <a:r>
              <a:rPr lang="en-GB" dirty="0"/>
              <a:t> me </a:t>
            </a:r>
            <a:r>
              <a:rPr lang="en-GB" dirty="0" err="1"/>
              <a:t>te</a:t>
            </a:r>
            <a:r>
              <a:rPr lang="en-GB" dirty="0"/>
              <a:t> </a:t>
            </a:r>
            <a:r>
              <a:rPr lang="en-GB" dirty="0" err="1"/>
              <a:t>pandehurin</a:t>
            </a:r>
            <a:r>
              <a:rPr lang="en-GB" dirty="0"/>
              <a:t> per </a:t>
            </a:r>
            <a:r>
              <a:rPr lang="en-GB" dirty="0" err="1"/>
              <a:t>lidhjen</a:t>
            </a:r>
            <a:r>
              <a:rPr lang="en-GB" dirty="0"/>
              <a:t> e </a:t>
            </a:r>
            <a:r>
              <a:rPr lang="en-GB" dirty="0" err="1"/>
              <a:t>marreveshjes</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a:t>
            </a:r>
          </a:p>
          <a:p>
            <a:pPr lvl="0" algn="just"/>
            <a:r>
              <a:rPr lang="en-GB" dirty="0" err="1"/>
              <a:t>Gjate</a:t>
            </a:r>
            <a:r>
              <a:rPr lang="en-GB" dirty="0"/>
              <a:t> </a:t>
            </a:r>
            <a:r>
              <a:rPr lang="en-GB" dirty="0" err="1"/>
              <a:t>procesit</a:t>
            </a:r>
            <a:r>
              <a:rPr lang="en-GB" dirty="0"/>
              <a:t> </a:t>
            </a:r>
            <a:r>
              <a:rPr lang="en-GB" dirty="0" err="1"/>
              <a:t>te</a:t>
            </a:r>
            <a:r>
              <a:rPr lang="en-GB" dirty="0"/>
              <a:t> </a:t>
            </a:r>
            <a:r>
              <a:rPr lang="en-GB" dirty="0" err="1"/>
              <a:t>negociatave</a:t>
            </a:r>
            <a:r>
              <a:rPr lang="en-GB" dirty="0"/>
              <a:t> </a:t>
            </a:r>
            <a:r>
              <a:rPr lang="en-GB" dirty="0" err="1"/>
              <a:t>dhe</a:t>
            </a:r>
            <a:r>
              <a:rPr lang="en-GB" dirty="0"/>
              <a:t> </a:t>
            </a:r>
            <a:r>
              <a:rPr lang="en-GB" dirty="0" err="1"/>
              <a:t>komunikimit</a:t>
            </a:r>
            <a:r>
              <a:rPr lang="en-GB" dirty="0"/>
              <a:t>, </a:t>
            </a:r>
            <a:r>
              <a:rPr lang="en-GB" dirty="0" err="1"/>
              <a:t>lidhur</a:t>
            </a:r>
            <a:r>
              <a:rPr lang="en-GB" dirty="0"/>
              <a:t> me </a:t>
            </a:r>
            <a:r>
              <a:rPr lang="en-GB" dirty="0" err="1"/>
              <a:t>propozimet</a:t>
            </a:r>
            <a:r>
              <a:rPr lang="en-GB" dirty="0"/>
              <a:t> e </a:t>
            </a:r>
            <a:r>
              <a:rPr lang="en-GB" dirty="0" err="1"/>
              <a:t>prokurorit</a:t>
            </a:r>
            <a:r>
              <a:rPr lang="en-GB" dirty="0"/>
              <a:t>, </a:t>
            </a:r>
            <a:r>
              <a:rPr lang="en-GB" dirty="0" err="1"/>
              <a:t>ose</a:t>
            </a:r>
            <a:r>
              <a:rPr lang="en-GB" dirty="0"/>
              <a:t> </a:t>
            </a:r>
            <a:r>
              <a:rPr lang="en-GB" dirty="0" err="1"/>
              <a:t>propozimet</a:t>
            </a:r>
            <a:r>
              <a:rPr lang="en-GB" dirty="0"/>
              <a:t> e </a:t>
            </a:r>
            <a:r>
              <a:rPr lang="en-GB" dirty="0" err="1"/>
              <a:t>te</a:t>
            </a:r>
            <a:r>
              <a:rPr lang="en-GB" dirty="0"/>
              <a:t> </a:t>
            </a:r>
            <a:r>
              <a:rPr lang="en-GB" dirty="0" err="1"/>
              <a:t>pandehurit</a:t>
            </a:r>
            <a:r>
              <a:rPr lang="en-GB" dirty="0"/>
              <a:t> </a:t>
            </a:r>
            <a:r>
              <a:rPr lang="en-GB" dirty="0" err="1"/>
              <a:t>apo</a:t>
            </a:r>
            <a:r>
              <a:rPr lang="en-GB" dirty="0"/>
              <a:t> </a:t>
            </a:r>
            <a:r>
              <a:rPr lang="en-GB" dirty="0" err="1"/>
              <a:t>mbrojtesit</a:t>
            </a:r>
            <a:r>
              <a:rPr lang="en-GB" dirty="0"/>
              <a:t> </a:t>
            </a:r>
            <a:r>
              <a:rPr lang="en-GB" dirty="0" err="1"/>
              <a:t>te</a:t>
            </a:r>
            <a:r>
              <a:rPr lang="en-GB" dirty="0"/>
              <a:t> </a:t>
            </a:r>
            <a:r>
              <a:rPr lang="en-GB" dirty="0" err="1"/>
              <a:t>tij</a:t>
            </a:r>
            <a:r>
              <a:rPr lang="en-GB" dirty="0"/>
              <a:t>, </a:t>
            </a:r>
            <a:r>
              <a:rPr lang="en-GB" dirty="0" err="1"/>
              <a:t>te</a:t>
            </a:r>
            <a:r>
              <a:rPr lang="en-GB" dirty="0"/>
              <a:t> </a:t>
            </a:r>
            <a:r>
              <a:rPr lang="en-GB" dirty="0" err="1"/>
              <a:t>tregohet</a:t>
            </a:r>
            <a:r>
              <a:rPr lang="en-GB" dirty="0"/>
              <a:t> </a:t>
            </a:r>
            <a:r>
              <a:rPr lang="en-GB" dirty="0" err="1"/>
              <a:t>kujdes</a:t>
            </a:r>
            <a:r>
              <a:rPr lang="en-GB" dirty="0"/>
              <a:t> </a:t>
            </a:r>
            <a:r>
              <a:rPr lang="en-GB" dirty="0" err="1"/>
              <a:t>dhe</a:t>
            </a:r>
            <a:r>
              <a:rPr lang="en-GB" dirty="0"/>
              <a:t> </a:t>
            </a:r>
            <a:r>
              <a:rPr lang="en-GB" dirty="0" err="1"/>
              <a:t>vleresohen</a:t>
            </a:r>
            <a:r>
              <a:rPr lang="en-GB" dirty="0"/>
              <a:t> </a:t>
            </a:r>
            <a:r>
              <a:rPr lang="en-GB" dirty="0" err="1"/>
              <a:t>pikat</a:t>
            </a:r>
            <a:r>
              <a:rPr lang="en-GB" dirty="0"/>
              <a:t> </a:t>
            </a:r>
            <a:r>
              <a:rPr lang="en-GB" dirty="0" err="1" smtClean="0"/>
              <a:t>kyce</a:t>
            </a:r>
            <a:r>
              <a:rPr lang="en-GB" dirty="0" smtClean="0"/>
              <a:t> </a:t>
            </a:r>
            <a:r>
              <a:rPr lang="en-GB" dirty="0" err="1"/>
              <a:t>te</a:t>
            </a:r>
            <a:r>
              <a:rPr lang="en-GB" dirty="0"/>
              <a:t> </a:t>
            </a:r>
            <a:r>
              <a:rPr lang="en-GB" dirty="0" err="1"/>
              <a:t>propozimit</a:t>
            </a:r>
            <a:r>
              <a:rPr lang="en-GB" dirty="0"/>
              <a:t> </a:t>
            </a:r>
            <a:r>
              <a:rPr lang="en-GB" dirty="0" err="1"/>
              <a:t>te</a:t>
            </a:r>
            <a:r>
              <a:rPr lang="en-GB" dirty="0"/>
              <a:t> </a:t>
            </a:r>
            <a:r>
              <a:rPr lang="en-GB" dirty="0" err="1"/>
              <a:t>pandehurit</a:t>
            </a:r>
            <a:r>
              <a:rPr lang="en-GB" dirty="0"/>
              <a:t>, </a:t>
            </a:r>
            <a:r>
              <a:rPr lang="en-GB" dirty="0" err="1"/>
              <a:t>dhe</a:t>
            </a:r>
            <a:r>
              <a:rPr lang="en-GB" dirty="0"/>
              <a:t> </a:t>
            </a:r>
            <a:r>
              <a:rPr lang="en-GB" dirty="0" err="1" smtClean="0"/>
              <a:t>vecanerisht</a:t>
            </a:r>
            <a:r>
              <a:rPr lang="en-GB" dirty="0" smtClean="0"/>
              <a:t> </a:t>
            </a:r>
            <a:r>
              <a:rPr lang="en-GB" dirty="0" err="1"/>
              <a:t>ato</a:t>
            </a:r>
            <a:r>
              <a:rPr lang="en-GB" dirty="0"/>
              <a:t> </a:t>
            </a:r>
            <a:r>
              <a:rPr lang="en-GB" dirty="0" err="1"/>
              <a:t>qe</a:t>
            </a:r>
            <a:r>
              <a:rPr lang="en-GB" dirty="0"/>
              <a:t> </a:t>
            </a:r>
            <a:r>
              <a:rPr lang="en-GB" dirty="0" err="1"/>
              <a:t>prokurori</a:t>
            </a:r>
            <a:r>
              <a:rPr lang="en-GB" dirty="0"/>
              <a:t> </a:t>
            </a:r>
            <a:r>
              <a:rPr lang="en-GB" dirty="0" err="1"/>
              <a:t>i</a:t>
            </a:r>
            <a:r>
              <a:rPr lang="en-GB" dirty="0"/>
              <a:t> </a:t>
            </a:r>
            <a:r>
              <a:rPr lang="en-GB" dirty="0" err="1"/>
              <a:t>ofron</a:t>
            </a:r>
            <a:r>
              <a:rPr lang="en-GB" dirty="0"/>
              <a:t> </a:t>
            </a:r>
            <a:r>
              <a:rPr lang="en-GB" dirty="0" err="1"/>
              <a:t>te</a:t>
            </a:r>
            <a:r>
              <a:rPr lang="en-GB" dirty="0"/>
              <a:t> </a:t>
            </a:r>
            <a:r>
              <a:rPr lang="en-GB" dirty="0" err="1"/>
              <a:t>pandehurit</a:t>
            </a:r>
            <a:r>
              <a:rPr lang="en-GB" dirty="0"/>
              <a:t>.</a:t>
            </a:r>
          </a:p>
          <a:p>
            <a:pPr lvl="0" algn="just"/>
            <a:r>
              <a:rPr lang="en-GB" dirty="0"/>
              <a:t>Ne </a:t>
            </a:r>
            <a:r>
              <a:rPr lang="en-GB" dirty="0" err="1"/>
              <a:t>raste</a:t>
            </a:r>
            <a:r>
              <a:rPr lang="en-GB" dirty="0"/>
              <a:t> </a:t>
            </a:r>
            <a:r>
              <a:rPr lang="en-GB" dirty="0" err="1" smtClean="0"/>
              <a:t>ve</a:t>
            </a:r>
            <a:r>
              <a:rPr lang="en-GB" dirty="0" err="1"/>
              <a:t>c</a:t>
            </a:r>
            <a:r>
              <a:rPr lang="en-GB" dirty="0" err="1" smtClean="0"/>
              <a:t>anerisht</a:t>
            </a:r>
            <a:r>
              <a:rPr lang="en-GB" dirty="0" smtClean="0"/>
              <a:t> </a:t>
            </a:r>
            <a:r>
              <a:rPr lang="en-GB" dirty="0" err="1"/>
              <a:t>te</a:t>
            </a:r>
            <a:r>
              <a:rPr lang="en-GB" dirty="0"/>
              <a:t> </a:t>
            </a:r>
            <a:r>
              <a:rPr lang="en-GB" dirty="0" err="1"/>
              <a:t>veshtira</a:t>
            </a:r>
            <a:r>
              <a:rPr lang="en-GB" dirty="0"/>
              <a:t> </a:t>
            </a:r>
            <a:r>
              <a:rPr lang="en-GB" dirty="0" err="1"/>
              <a:t>dhe</a:t>
            </a:r>
            <a:r>
              <a:rPr lang="en-GB" dirty="0"/>
              <a:t> </a:t>
            </a:r>
            <a:r>
              <a:rPr lang="en-GB" dirty="0" err="1"/>
              <a:t>komplekse</a:t>
            </a:r>
            <a:r>
              <a:rPr lang="en-GB" dirty="0"/>
              <a:t>, </a:t>
            </a:r>
            <a:r>
              <a:rPr lang="en-GB" dirty="0" err="1"/>
              <a:t>negociatat</a:t>
            </a:r>
            <a:r>
              <a:rPr lang="en-GB" dirty="0"/>
              <a:t> e </a:t>
            </a:r>
            <a:r>
              <a:rPr lang="en-GB" dirty="0" err="1"/>
              <a:t>te</a:t>
            </a:r>
            <a:r>
              <a:rPr lang="en-GB" dirty="0"/>
              <a:t> </a:t>
            </a:r>
            <a:r>
              <a:rPr lang="en-GB" dirty="0" err="1" smtClean="0"/>
              <a:t>cilave</a:t>
            </a:r>
            <a:r>
              <a:rPr lang="en-GB" dirty="0" smtClean="0"/>
              <a:t> </a:t>
            </a:r>
            <a:r>
              <a:rPr lang="en-GB" dirty="0"/>
              <a:t>jane </a:t>
            </a:r>
            <a:r>
              <a:rPr lang="en-GB" dirty="0" err="1"/>
              <a:t>kryer</a:t>
            </a:r>
            <a:r>
              <a:rPr lang="en-GB" dirty="0"/>
              <a:t> </a:t>
            </a:r>
            <a:r>
              <a:rPr lang="en-GB" dirty="0" err="1"/>
              <a:t>paraprakisht</a:t>
            </a:r>
            <a:r>
              <a:rPr lang="en-GB" dirty="0"/>
              <a:t> per </a:t>
            </a:r>
            <a:r>
              <a:rPr lang="en-GB" dirty="0" err="1"/>
              <a:t>arsyet</a:t>
            </a:r>
            <a:r>
              <a:rPr lang="en-GB" dirty="0"/>
              <a:t> se </a:t>
            </a:r>
            <a:r>
              <a:rPr lang="en-GB" dirty="0" err="1"/>
              <a:t>ka</a:t>
            </a:r>
            <a:r>
              <a:rPr lang="en-GB" dirty="0"/>
              <a:t> </a:t>
            </a:r>
            <a:r>
              <a:rPr lang="en-GB" dirty="0" err="1"/>
              <a:t>ekzistuar</a:t>
            </a:r>
            <a:r>
              <a:rPr lang="en-GB" dirty="0"/>
              <a:t> </a:t>
            </a:r>
            <a:r>
              <a:rPr lang="en-GB" dirty="0" err="1"/>
              <a:t>mundesia</a:t>
            </a:r>
            <a:r>
              <a:rPr lang="en-GB" dirty="0"/>
              <a:t> per </a:t>
            </a:r>
            <a:r>
              <a:rPr lang="en-GB" dirty="0" err="1"/>
              <a:t>te</a:t>
            </a:r>
            <a:r>
              <a:rPr lang="en-GB" dirty="0"/>
              <a:t> </a:t>
            </a:r>
            <a:r>
              <a:rPr lang="en-GB" dirty="0" err="1"/>
              <a:t>rene</a:t>
            </a:r>
            <a:r>
              <a:rPr lang="en-GB" dirty="0"/>
              <a:t> </a:t>
            </a:r>
            <a:r>
              <a:rPr lang="en-GB" dirty="0" err="1"/>
              <a:t>dakord</a:t>
            </a:r>
            <a:r>
              <a:rPr lang="en-GB" dirty="0"/>
              <a:t> me </a:t>
            </a:r>
            <a:r>
              <a:rPr lang="en-GB" dirty="0" err="1"/>
              <a:t>te</a:t>
            </a:r>
            <a:r>
              <a:rPr lang="en-GB" dirty="0"/>
              <a:t> </a:t>
            </a:r>
            <a:r>
              <a:rPr lang="en-GB" dirty="0" err="1"/>
              <a:t>pandehurit</a:t>
            </a:r>
            <a:r>
              <a:rPr lang="en-GB" dirty="0"/>
              <a:t>, </a:t>
            </a:r>
            <a:r>
              <a:rPr lang="en-GB" dirty="0" err="1"/>
              <a:t>i</a:t>
            </a:r>
            <a:r>
              <a:rPr lang="en-GB" dirty="0"/>
              <a:t> </a:t>
            </a:r>
            <a:r>
              <a:rPr lang="en-GB" dirty="0" err="1"/>
              <a:t>cili</a:t>
            </a:r>
            <a:r>
              <a:rPr lang="en-GB" dirty="0"/>
              <a:t> </a:t>
            </a:r>
            <a:r>
              <a:rPr lang="en-GB" dirty="0" err="1"/>
              <a:t>shprehet</a:t>
            </a:r>
            <a:r>
              <a:rPr lang="en-GB" dirty="0"/>
              <a:t> per </a:t>
            </a:r>
            <a:r>
              <a:rPr lang="en-GB" dirty="0" err="1"/>
              <a:t>te</a:t>
            </a:r>
            <a:r>
              <a:rPr lang="en-GB" dirty="0"/>
              <a:t> </a:t>
            </a:r>
            <a:r>
              <a:rPr lang="en-GB" dirty="0" err="1"/>
              <a:t>bashkepunuar</a:t>
            </a:r>
            <a:r>
              <a:rPr lang="en-GB" dirty="0"/>
              <a:t> me </a:t>
            </a:r>
            <a:r>
              <a:rPr lang="en-GB" dirty="0" err="1"/>
              <a:t>drejtesine</a:t>
            </a:r>
            <a:r>
              <a:rPr lang="en-GB" dirty="0"/>
              <a:t>" per </a:t>
            </a:r>
            <a:r>
              <a:rPr lang="en-GB" dirty="0" err="1"/>
              <a:t>zbulimin</a:t>
            </a:r>
            <a:r>
              <a:rPr lang="en-GB" dirty="0"/>
              <a:t> e </a:t>
            </a:r>
            <a:r>
              <a:rPr lang="en-GB" dirty="0" err="1"/>
              <a:t>veprave</a:t>
            </a:r>
            <a:r>
              <a:rPr lang="en-GB" dirty="0"/>
              <a:t> </a:t>
            </a:r>
            <a:r>
              <a:rPr lang="en-GB" dirty="0" err="1"/>
              <a:t>penale</a:t>
            </a:r>
            <a:r>
              <a:rPr lang="en-GB" dirty="0"/>
              <a:t> </a:t>
            </a:r>
            <a:r>
              <a:rPr lang="en-GB" dirty="0" err="1"/>
              <a:t>te</a:t>
            </a:r>
            <a:r>
              <a:rPr lang="en-GB" dirty="0"/>
              <a:t> </a:t>
            </a:r>
            <a:r>
              <a:rPr lang="en-GB" dirty="0" err="1"/>
              <a:t>tjera</a:t>
            </a:r>
            <a:r>
              <a:rPr lang="en-GB" dirty="0"/>
              <a:t> </a:t>
            </a:r>
            <a:r>
              <a:rPr lang="en-GB" dirty="0" err="1"/>
              <a:t>ose</a:t>
            </a:r>
            <a:r>
              <a:rPr lang="en-GB" dirty="0"/>
              <a:t> </a:t>
            </a:r>
            <a:r>
              <a:rPr lang="en-GB" dirty="0" err="1"/>
              <a:t>te</a:t>
            </a:r>
            <a:r>
              <a:rPr lang="en-GB" dirty="0"/>
              <a:t> </a:t>
            </a:r>
            <a:r>
              <a:rPr lang="en-GB" dirty="0" err="1"/>
              <a:t>autoreve</a:t>
            </a:r>
            <a:r>
              <a:rPr lang="en-GB" dirty="0"/>
              <a:t> </a:t>
            </a:r>
            <a:r>
              <a:rPr lang="en-GB" dirty="0" err="1"/>
              <a:t>te</a:t>
            </a:r>
            <a:r>
              <a:rPr lang="en-GB" dirty="0"/>
              <a:t> </a:t>
            </a:r>
            <a:r>
              <a:rPr lang="en-GB" dirty="0" err="1"/>
              <a:t>tjere</a:t>
            </a:r>
            <a:r>
              <a:rPr lang="en-GB" dirty="0"/>
              <a:t>, </a:t>
            </a:r>
            <a:r>
              <a:rPr lang="en-GB" dirty="0" err="1"/>
              <a:t>te</a:t>
            </a:r>
            <a:r>
              <a:rPr lang="en-GB" dirty="0"/>
              <a:t> </a:t>
            </a:r>
            <a:r>
              <a:rPr lang="en-GB" dirty="0" err="1"/>
              <a:t>behet</a:t>
            </a:r>
            <a:r>
              <a:rPr lang="en-GB" dirty="0"/>
              <a:t> </a:t>
            </a:r>
            <a:r>
              <a:rPr lang="en-GB" dirty="0" err="1"/>
              <a:t>kujdes</a:t>
            </a:r>
            <a:r>
              <a:rPr lang="en-GB" dirty="0"/>
              <a:t> ne </a:t>
            </a:r>
            <a:r>
              <a:rPr lang="en-GB" dirty="0" err="1"/>
              <a:t>vleresimin</a:t>
            </a:r>
            <a:r>
              <a:rPr lang="en-GB" dirty="0"/>
              <a:t> e </a:t>
            </a:r>
            <a:r>
              <a:rPr lang="en-GB" dirty="0" err="1"/>
              <a:t>kushteve</a:t>
            </a:r>
            <a:r>
              <a:rPr lang="en-GB" dirty="0"/>
              <a:t> </a:t>
            </a:r>
            <a:r>
              <a:rPr lang="en-GB" dirty="0" err="1"/>
              <a:t>dhe</a:t>
            </a:r>
            <a:r>
              <a:rPr lang="en-GB" dirty="0"/>
              <a:t> </a:t>
            </a:r>
            <a:r>
              <a:rPr lang="en-GB" dirty="0" err="1"/>
              <a:t>kritereve</a:t>
            </a:r>
            <a:r>
              <a:rPr lang="en-GB" dirty="0"/>
              <a:t> </a:t>
            </a:r>
            <a:r>
              <a:rPr lang="en-GB" dirty="0" err="1"/>
              <a:t>ligjore</a:t>
            </a:r>
            <a:r>
              <a:rPr lang="en-GB" dirty="0"/>
              <a:t> </a:t>
            </a:r>
            <a:r>
              <a:rPr lang="en-GB" dirty="0" err="1"/>
              <a:t>te</a:t>
            </a:r>
            <a:r>
              <a:rPr lang="en-GB" dirty="0"/>
              <a:t> </a:t>
            </a:r>
            <a:r>
              <a:rPr lang="en-GB" dirty="0" err="1"/>
              <a:t>bashkepunimit</a:t>
            </a:r>
            <a:r>
              <a:rPr lang="en-GB" dirty="0"/>
              <a:t> me </a:t>
            </a:r>
            <a:r>
              <a:rPr lang="en-GB" dirty="0" err="1"/>
              <a:t>drejtesise</a:t>
            </a:r>
            <a:r>
              <a:rPr lang="en-GB" dirty="0"/>
              <a:t> </a:t>
            </a:r>
            <a:r>
              <a:rPr lang="en-GB" dirty="0" err="1"/>
              <a:t>sipas</a:t>
            </a:r>
            <a:r>
              <a:rPr lang="en-GB" dirty="0"/>
              <a:t> </a:t>
            </a:r>
            <a:r>
              <a:rPr lang="en-GB" dirty="0" err="1"/>
              <a:t>ligjit</a:t>
            </a:r>
            <a:r>
              <a:rPr lang="en-GB" baseline="30000" dirty="0"/>
              <a:t> </a:t>
            </a:r>
            <a:r>
              <a:rPr lang="en-GB" dirty="0"/>
              <a:t>.</a:t>
            </a:r>
          </a:p>
          <a:p>
            <a:pPr algn="just"/>
            <a:r>
              <a:rPr lang="en-GB" dirty="0" smtClean="0"/>
              <a:t>Shih </a:t>
            </a:r>
            <a:r>
              <a:rPr lang="en-GB" dirty="0" err="1"/>
              <a:t>nenin</a:t>
            </a:r>
            <a:r>
              <a:rPr lang="en-GB" dirty="0"/>
              <a:t> 37/b “</a:t>
            </a:r>
            <a:r>
              <a:rPr lang="en-GB" dirty="0" err="1" smtClean="0"/>
              <a:t>Pembajtja</a:t>
            </a:r>
            <a:r>
              <a:rPr lang="en-GB" dirty="0" smtClean="0"/>
              <a:t> </a:t>
            </a:r>
            <a:r>
              <a:rPr lang="en-GB" dirty="0"/>
              <a:t>e </a:t>
            </a:r>
            <a:r>
              <a:rPr lang="en-GB" dirty="0" err="1" smtClean="0"/>
              <a:t>marreveshjes</a:t>
            </a:r>
            <a:r>
              <a:rPr lang="en-GB" baseline="30000" dirty="0" smtClean="0"/>
              <a:t>”</a:t>
            </a:r>
            <a:r>
              <a:rPr lang="en-GB" dirty="0" smtClean="0"/>
              <a:t> </a:t>
            </a:r>
            <a:r>
              <a:rPr lang="en-GB" dirty="0" err="1"/>
              <a:t>te</a:t>
            </a:r>
            <a:r>
              <a:rPr lang="en-GB" dirty="0"/>
              <a:t> </a:t>
            </a:r>
            <a:r>
              <a:rPr lang="en-GB" dirty="0" err="1"/>
              <a:t>K.Pr.Penale</a:t>
            </a:r>
            <a:r>
              <a:rPr lang="en-GB" dirty="0"/>
              <a:t>, </a:t>
            </a:r>
            <a:r>
              <a:rPr lang="en-GB" dirty="0" err="1"/>
              <a:t>i</a:t>
            </a:r>
            <a:r>
              <a:rPr lang="en-GB" dirty="0"/>
              <a:t> </a:t>
            </a:r>
            <a:r>
              <a:rPr lang="en-GB" dirty="0" err="1"/>
              <a:t>cili</a:t>
            </a:r>
            <a:r>
              <a:rPr lang="en-GB" dirty="0"/>
              <a:t> ne </a:t>
            </a:r>
            <a:r>
              <a:rPr lang="en-GB" dirty="0" err="1"/>
              <a:t>piken</a:t>
            </a:r>
            <a:r>
              <a:rPr lang="en-GB" dirty="0"/>
              <a:t> 1 </a:t>
            </a:r>
            <a:r>
              <a:rPr lang="en-GB" dirty="0" err="1"/>
              <a:t>shkronja</a:t>
            </a:r>
            <a:r>
              <a:rPr lang="en-GB" dirty="0"/>
              <a:t> “d” </a:t>
            </a:r>
            <a:r>
              <a:rPr lang="en-GB" dirty="0" err="1"/>
              <a:t>parashikon</a:t>
            </a:r>
            <a:r>
              <a:rPr lang="en-GB" dirty="0"/>
              <a:t>: “7. </a:t>
            </a:r>
            <a:r>
              <a:rPr lang="en-GB" i="1" dirty="0" err="1"/>
              <a:t>Marreveshja</a:t>
            </a:r>
            <a:r>
              <a:rPr lang="en-GB" i="1" dirty="0"/>
              <a:t> me </a:t>
            </a:r>
            <a:r>
              <a:rPr lang="en-GB" i="1" dirty="0" err="1"/>
              <a:t>bashkepunetorin</a:t>
            </a:r>
            <a:r>
              <a:rPr lang="en-GB" i="1" dirty="0"/>
              <a:t> e </a:t>
            </a:r>
            <a:r>
              <a:rPr lang="en-GB" i="1" dirty="0" err="1"/>
              <a:t>drejtesise</a:t>
            </a:r>
            <a:r>
              <a:rPr lang="en-GB" i="1" dirty="0"/>
              <a:t> </a:t>
            </a:r>
            <a:r>
              <a:rPr lang="en-GB" i="1" dirty="0" err="1"/>
              <a:t>permban</a:t>
            </a:r>
            <a:r>
              <a:rPr lang="en-GB" i="1" dirty="0"/>
              <a:t>: d) </a:t>
            </a:r>
            <a:r>
              <a:rPr lang="en-GB" i="1" dirty="0" err="1"/>
              <a:t>te</a:t>
            </a:r>
            <a:r>
              <a:rPr lang="en-GB" i="1" dirty="0"/>
              <a:t> </a:t>
            </a:r>
            <a:r>
              <a:rPr lang="en-GB" i="1" dirty="0" err="1"/>
              <a:t>drejten</a:t>
            </a:r>
            <a:r>
              <a:rPr lang="en-GB" i="1" dirty="0"/>
              <a:t> e </a:t>
            </a:r>
            <a:r>
              <a:rPr lang="en-GB" i="1" dirty="0" err="1"/>
              <a:t>bashkepunetorit</a:t>
            </a:r>
            <a:r>
              <a:rPr lang="en-GB" i="1" dirty="0"/>
              <a:t> per </a:t>
            </a:r>
            <a:r>
              <a:rPr lang="en-GB" i="1" dirty="0" err="1"/>
              <a:t>te</a:t>
            </a:r>
            <a:r>
              <a:rPr lang="en-GB" i="1" dirty="0"/>
              <a:t> </a:t>
            </a:r>
            <a:r>
              <a:rPr lang="en-GB" i="1" dirty="0" err="1"/>
              <a:t>kerkuar</a:t>
            </a:r>
            <a:r>
              <a:rPr lang="en-GB" i="1" dirty="0"/>
              <a:t> </a:t>
            </a:r>
            <a:r>
              <a:rPr lang="en-GB" i="1" dirty="0" err="1"/>
              <a:t>lidhjen</a:t>
            </a:r>
            <a:r>
              <a:rPr lang="en-GB" i="1" dirty="0"/>
              <a:t> e </a:t>
            </a:r>
            <a:r>
              <a:rPr lang="en-GB" i="1" dirty="0" err="1"/>
              <a:t>nje</a:t>
            </a:r>
            <a:r>
              <a:rPr lang="en-GB" i="1" dirty="0"/>
              <a:t> </a:t>
            </a:r>
            <a:r>
              <a:rPr lang="en-GB" i="1" dirty="0" err="1"/>
              <a:t>marreveshjeje</a:t>
            </a:r>
            <a:r>
              <a:rPr lang="en-GB" i="1" dirty="0"/>
              <a:t> me </a:t>
            </a:r>
            <a:r>
              <a:rPr lang="en-GB" i="1" dirty="0" err="1" smtClean="0"/>
              <a:t>prokurorin</a:t>
            </a:r>
            <a:r>
              <a:rPr lang="en-GB" i="1" dirty="0" smtClean="0"/>
              <a:t> </a:t>
            </a:r>
            <a:r>
              <a:rPr lang="en-GB" i="1" dirty="0"/>
              <a:t>per </a:t>
            </a:r>
            <a:r>
              <a:rPr lang="en-GB" i="1" dirty="0" err="1"/>
              <a:t>pranimin</a:t>
            </a:r>
            <a:r>
              <a:rPr lang="en-GB" i="1" dirty="0"/>
              <a:t> e </a:t>
            </a:r>
            <a:r>
              <a:rPr lang="en-GB" i="1" dirty="0" err="1"/>
              <a:t>fajesise</a:t>
            </a:r>
            <a:r>
              <a:rPr lang="en-GB" i="1" dirty="0"/>
              <a:t> </a:t>
            </a:r>
            <a:r>
              <a:rPr lang="en-GB" i="1" dirty="0" err="1"/>
              <a:t>dhe</a:t>
            </a:r>
            <a:r>
              <a:rPr lang="en-GB" i="1" dirty="0"/>
              <a:t> </a:t>
            </a:r>
            <a:r>
              <a:rPr lang="en-GB" i="1" dirty="0" err="1"/>
              <a:t>caktimin</a:t>
            </a:r>
            <a:r>
              <a:rPr lang="en-GB" i="1" dirty="0"/>
              <a:t> e </a:t>
            </a:r>
            <a:r>
              <a:rPr lang="en-GB" i="1" dirty="0" err="1"/>
              <a:t>denimit</a:t>
            </a:r>
            <a:r>
              <a:rPr lang="en-GB" i="1" dirty="0"/>
              <a:t>. </a:t>
            </a:r>
            <a:r>
              <a:rPr lang="en-GB" i="1" dirty="0" err="1"/>
              <a:t>sipas</a:t>
            </a:r>
            <a:r>
              <a:rPr lang="en-GB" i="1" dirty="0"/>
              <a:t> </a:t>
            </a:r>
            <a:r>
              <a:rPr lang="en-GB" i="1" dirty="0" err="1"/>
              <a:t>neneve</a:t>
            </a:r>
            <a:r>
              <a:rPr lang="en-GB" i="1" dirty="0"/>
              <a:t> 406/d e </a:t>
            </a:r>
            <a:r>
              <a:rPr lang="en-GB" i="1" dirty="0" err="1"/>
              <a:t>vijues</a:t>
            </a:r>
            <a:r>
              <a:rPr lang="en-GB" i="1" dirty="0"/>
              <a:t> </a:t>
            </a:r>
            <a:r>
              <a:rPr lang="en-GB" i="1" dirty="0" err="1"/>
              <a:t>te</a:t>
            </a:r>
            <a:r>
              <a:rPr lang="en-GB" i="1" dirty="0"/>
              <a:t> </a:t>
            </a:r>
            <a:r>
              <a:rPr lang="en-GB" i="1" dirty="0" err="1"/>
              <a:t>ketij</a:t>
            </a:r>
            <a:r>
              <a:rPr lang="en-GB" i="1" dirty="0"/>
              <a:t> </a:t>
            </a:r>
            <a:r>
              <a:rPr lang="en-GB" i="1" dirty="0" err="1"/>
              <a:t>Kodi</a:t>
            </a:r>
            <a:r>
              <a:rPr lang="en-GB" i="1" dirty="0"/>
              <a:t>."</a:t>
            </a:r>
          </a:p>
          <a:p>
            <a:pPr marL="0" indent="0" algn="just">
              <a:buNone/>
            </a:pPr>
            <a:endParaRPr lang="en-GB" i="1" dirty="0"/>
          </a:p>
          <a:p>
            <a:pPr algn="just"/>
            <a:endParaRPr lang="en-GB" dirty="0"/>
          </a:p>
        </p:txBody>
      </p:sp>
    </p:spTree>
    <p:extLst>
      <p:ext uri="{BB962C8B-B14F-4D97-AF65-F5344CB8AC3E}">
        <p14:creationId xmlns:p14="http://schemas.microsoft.com/office/powerpoint/2010/main" val="3759826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r>
              <a:rPr lang="en-GB" dirty="0" smtClean="0"/>
              <a:t/>
            </a:r>
            <a:br>
              <a:rPr lang="en-GB" dirty="0" smtClean="0"/>
            </a:br>
            <a:r>
              <a:rPr lang="en-GB" b="1" dirty="0" err="1" smtClean="0"/>
              <a:t>Propozimi</a:t>
            </a:r>
            <a:r>
              <a:rPr lang="en-GB" b="1" dirty="0" smtClean="0"/>
              <a:t> </a:t>
            </a:r>
            <a:r>
              <a:rPr lang="en-GB" b="1" dirty="0" err="1"/>
              <a:t>i</a:t>
            </a:r>
            <a:r>
              <a:rPr lang="en-GB" b="1" dirty="0"/>
              <a:t> </a:t>
            </a:r>
            <a:r>
              <a:rPr lang="en-GB" b="1" dirty="0" err="1"/>
              <a:t>prokurorit</a:t>
            </a:r>
            <a:r>
              <a:rPr lang="en-GB" b="1" dirty="0"/>
              <a:t> per </a:t>
            </a:r>
            <a:r>
              <a:rPr lang="en-GB" b="1" dirty="0" err="1" smtClean="0"/>
              <a:t>marrëveshje</a:t>
            </a:r>
            <a:r>
              <a:rPr lang="en-US" b="1" dirty="0"/>
              <a:t/>
            </a:r>
            <a:br>
              <a:rPr lang="en-US" b="1" dirty="0"/>
            </a:br>
            <a:endParaRPr lang="en-US" b="1" dirty="0"/>
          </a:p>
        </p:txBody>
      </p:sp>
      <p:sp>
        <p:nvSpPr>
          <p:cNvPr id="3" name="Content Placeholder 2"/>
          <p:cNvSpPr>
            <a:spLocks noGrp="1"/>
          </p:cNvSpPr>
          <p:nvPr>
            <p:ph idx="1"/>
          </p:nvPr>
        </p:nvSpPr>
        <p:spPr/>
        <p:txBody>
          <a:bodyPr>
            <a:normAutofit fontScale="70000" lnSpcReduction="20000"/>
          </a:bodyPr>
          <a:lstStyle/>
          <a:p>
            <a:pPr lvl="0" algn="just"/>
            <a:endParaRPr lang="en-GB" dirty="0" smtClean="0"/>
          </a:p>
          <a:p>
            <a:pPr lvl="0" algn="just"/>
            <a:r>
              <a:rPr lang="en-GB" dirty="0" smtClean="0"/>
              <a:t>Ne </a:t>
            </a:r>
            <a:r>
              <a:rPr lang="en-GB" dirty="0" err="1"/>
              <a:t>rastet</a:t>
            </a:r>
            <a:r>
              <a:rPr lang="en-GB" dirty="0"/>
              <a:t> </a:t>
            </a:r>
            <a:r>
              <a:rPr lang="en-GB" dirty="0" err="1"/>
              <a:t>kur</a:t>
            </a:r>
            <a:r>
              <a:rPr lang="en-GB" dirty="0"/>
              <a:t> </a:t>
            </a:r>
            <a:r>
              <a:rPr lang="en-GB" dirty="0" err="1"/>
              <a:t>prokurori</a:t>
            </a:r>
            <a:r>
              <a:rPr lang="en-GB" dirty="0"/>
              <a:t> </a:t>
            </a:r>
            <a:r>
              <a:rPr lang="en-GB" dirty="0" err="1"/>
              <a:t>konstaton</a:t>
            </a:r>
            <a:r>
              <a:rPr lang="en-GB" dirty="0"/>
              <a:t> e </a:t>
            </a:r>
            <a:r>
              <a:rPr lang="en-GB" dirty="0" err="1"/>
              <a:t>vlereson</a:t>
            </a:r>
            <a:r>
              <a:rPr lang="en-GB" dirty="0"/>
              <a:t> se, </a:t>
            </a:r>
            <a:r>
              <a:rPr lang="en-GB" dirty="0" err="1"/>
              <a:t>i</a:t>
            </a:r>
            <a:r>
              <a:rPr lang="en-GB" dirty="0"/>
              <a:t> </a:t>
            </a:r>
            <a:r>
              <a:rPr lang="en-GB" dirty="0" err="1"/>
              <a:t>pandehuri</a:t>
            </a:r>
            <a:r>
              <a:rPr lang="en-GB" dirty="0"/>
              <a:t> </a:t>
            </a:r>
            <a:r>
              <a:rPr lang="en-GB" dirty="0" err="1"/>
              <a:t>ka</a:t>
            </a:r>
            <a:r>
              <a:rPr lang="en-GB" dirty="0"/>
              <a:t> </a:t>
            </a:r>
            <a:r>
              <a:rPr lang="en-GB" dirty="0" err="1"/>
              <a:t>pranuar</a:t>
            </a:r>
            <a:r>
              <a:rPr lang="en-GB" dirty="0"/>
              <a:t> </a:t>
            </a:r>
            <a:r>
              <a:rPr lang="en-GB" dirty="0" err="1"/>
              <a:t>fajin</a:t>
            </a:r>
            <a:r>
              <a:rPr lang="en-GB" dirty="0"/>
              <a:t>, </a:t>
            </a:r>
            <a:r>
              <a:rPr lang="en-GB" dirty="0" err="1"/>
              <a:t>ka</a:t>
            </a:r>
            <a:r>
              <a:rPr lang="en-GB" dirty="0"/>
              <a:t> </a:t>
            </a:r>
            <a:r>
              <a:rPr lang="en-GB" dirty="0" err="1"/>
              <a:t>rene</a:t>
            </a:r>
            <a:r>
              <a:rPr lang="en-GB" dirty="0"/>
              <a:t> </a:t>
            </a:r>
            <a:r>
              <a:rPr lang="en-GB" dirty="0" err="1"/>
              <a:t>dakord</a:t>
            </a:r>
            <a:r>
              <a:rPr lang="en-GB" dirty="0"/>
              <a:t> per </a:t>
            </a:r>
            <a:r>
              <a:rPr lang="en-GB" dirty="0" err="1"/>
              <a:t>nje</a:t>
            </a:r>
            <a:r>
              <a:rPr lang="en-GB" dirty="0"/>
              <a:t> denim </a:t>
            </a:r>
            <a:r>
              <a:rPr lang="en-GB" dirty="0" err="1"/>
              <a:t>te</a:t>
            </a:r>
            <a:r>
              <a:rPr lang="en-GB" dirty="0"/>
              <a:t> </a:t>
            </a:r>
            <a:r>
              <a:rPr lang="en-GB" dirty="0" err="1"/>
              <a:t>pranueshem</a:t>
            </a:r>
            <a:r>
              <a:rPr lang="en-GB" dirty="0"/>
              <a:t>, </a:t>
            </a:r>
            <a:r>
              <a:rPr lang="en-GB" dirty="0" err="1"/>
              <a:t>kohezgjatja</a:t>
            </a:r>
            <a:r>
              <a:rPr lang="en-GB" dirty="0"/>
              <a:t> e </a:t>
            </a:r>
            <a:r>
              <a:rPr lang="en-GB" dirty="0" err="1"/>
              <a:t>procedimit</a:t>
            </a:r>
            <a:r>
              <a:rPr lang="en-GB" dirty="0"/>
              <a:t> </a:t>
            </a:r>
            <a:r>
              <a:rPr lang="en-GB" dirty="0" err="1"/>
              <a:t>shkurtohet</a:t>
            </a:r>
            <a:r>
              <a:rPr lang="en-GB" dirty="0"/>
              <a:t>, </a:t>
            </a:r>
            <a:r>
              <a:rPr lang="en-GB" dirty="0" err="1"/>
              <a:t>dhe</a:t>
            </a:r>
            <a:r>
              <a:rPr lang="en-GB" dirty="0"/>
              <a:t> </a:t>
            </a:r>
            <a:r>
              <a:rPr lang="en-GB" dirty="0" err="1" smtClean="0"/>
              <a:t>vecanerisht</a:t>
            </a:r>
            <a:r>
              <a:rPr lang="en-GB" dirty="0" smtClean="0"/>
              <a:t> </a:t>
            </a:r>
            <a:r>
              <a:rPr lang="en-GB" dirty="0"/>
              <a:t>ne </a:t>
            </a:r>
            <a:r>
              <a:rPr lang="en-GB" dirty="0" err="1"/>
              <a:t>rastin</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ka</a:t>
            </a:r>
            <a:r>
              <a:rPr lang="en-GB" dirty="0"/>
              <a:t> </a:t>
            </a:r>
            <a:r>
              <a:rPr lang="en-GB" dirty="0" err="1"/>
              <a:t>dhene</a:t>
            </a:r>
            <a:r>
              <a:rPr lang="en-GB" dirty="0"/>
              <a:t> </a:t>
            </a:r>
            <a:r>
              <a:rPr lang="en-GB" dirty="0" err="1"/>
              <a:t>shpjegime</a:t>
            </a:r>
            <a:r>
              <a:rPr lang="en-GB" dirty="0"/>
              <a:t> se </a:t>
            </a:r>
            <a:r>
              <a:rPr lang="en-GB" dirty="0" err="1"/>
              <a:t>ndihet</a:t>
            </a:r>
            <a:r>
              <a:rPr lang="en-GB" dirty="0"/>
              <a:t> </a:t>
            </a:r>
            <a:r>
              <a:rPr lang="en-GB" dirty="0" err="1"/>
              <a:t>fajtor</a:t>
            </a:r>
            <a:r>
              <a:rPr lang="en-GB" dirty="0"/>
              <a:t> per </a:t>
            </a:r>
            <a:r>
              <a:rPr lang="en-GB" dirty="0" err="1"/>
              <a:t>te</a:t>
            </a:r>
            <a:r>
              <a:rPr lang="en-GB" dirty="0"/>
              <a:t> </a:t>
            </a:r>
            <a:r>
              <a:rPr lang="en-GB" dirty="0" err="1"/>
              <a:t>gjitha</a:t>
            </a:r>
            <a:r>
              <a:rPr lang="en-GB" dirty="0"/>
              <a:t> </a:t>
            </a:r>
            <a:r>
              <a:rPr lang="en-GB" dirty="0" err="1"/>
              <a:t>akuzat</a:t>
            </a:r>
            <a:r>
              <a:rPr lang="en-GB" dirty="0"/>
              <a:t>, </a:t>
            </a:r>
            <a:r>
              <a:rPr lang="en-GB" dirty="0" err="1"/>
              <a:t>si</a:t>
            </a:r>
            <a:r>
              <a:rPr lang="en-GB" dirty="0"/>
              <a:t> </a:t>
            </a:r>
            <a:r>
              <a:rPr lang="en-GB" dirty="0" err="1"/>
              <a:t>dhe</a:t>
            </a:r>
            <a:r>
              <a:rPr lang="en-GB" dirty="0"/>
              <a:t> se jane </a:t>
            </a:r>
            <a:r>
              <a:rPr lang="en-GB" dirty="0" err="1"/>
              <a:t>permbushur</a:t>
            </a:r>
            <a:r>
              <a:rPr lang="en-GB" dirty="0"/>
              <a:t> </a:t>
            </a:r>
            <a:r>
              <a:rPr lang="en-GB" dirty="0" err="1"/>
              <a:t>dhe</a:t>
            </a:r>
            <a:r>
              <a:rPr lang="en-GB" dirty="0"/>
              <a:t> </a:t>
            </a:r>
            <a:r>
              <a:rPr lang="en-GB" dirty="0" err="1"/>
              <a:t>rrethana</a:t>
            </a:r>
            <a:r>
              <a:rPr lang="en-GB" dirty="0"/>
              <a:t>/</a:t>
            </a:r>
            <a:r>
              <a:rPr lang="en-GB" dirty="0" err="1"/>
              <a:t>arsye</a:t>
            </a:r>
            <a:r>
              <a:rPr lang="en-GB" dirty="0"/>
              <a:t> </a:t>
            </a:r>
            <a:r>
              <a:rPr lang="en-GB" dirty="0" err="1"/>
              <a:t>te</a:t>
            </a:r>
            <a:r>
              <a:rPr lang="en-GB" dirty="0"/>
              <a:t> </a:t>
            </a:r>
            <a:r>
              <a:rPr lang="en-GB" dirty="0" err="1"/>
              <a:t>tjera</a:t>
            </a:r>
            <a:r>
              <a:rPr lang="en-GB" dirty="0"/>
              <a:t> </a:t>
            </a:r>
            <a:r>
              <a:rPr lang="en-GB" dirty="0" err="1"/>
              <a:t>te</a:t>
            </a:r>
            <a:r>
              <a:rPr lang="en-GB" dirty="0"/>
              <a:t> </a:t>
            </a:r>
            <a:r>
              <a:rPr lang="en-GB" dirty="0" err="1"/>
              <a:t>percaktuara</a:t>
            </a:r>
            <a:r>
              <a:rPr lang="en-GB" dirty="0"/>
              <a:t> ne </a:t>
            </a:r>
            <a:r>
              <a:rPr lang="en-GB" dirty="0" err="1"/>
              <a:t>ligj</a:t>
            </a:r>
            <a:r>
              <a:rPr lang="en-GB" dirty="0"/>
              <a:t>, </a:t>
            </a:r>
            <a:r>
              <a:rPr lang="en-GB" dirty="0" err="1"/>
              <a:t>ai</a:t>
            </a:r>
            <a:r>
              <a:rPr lang="en-GB" dirty="0"/>
              <a:t> e </a:t>
            </a:r>
            <a:r>
              <a:rPr lang="en-GB" dirty="0" err="1"/>
              <a:t>njofton</a:t>
            </a:r>
            <a:r>
              <a:rPr lang="en-GB" dirty="0"/>
              <a:t> </a:t>
            </a:r>
            <a:r>
              <a:rPr lang="en-GB" dirty="0" err="1"/>
              <a:t>te</a:t>
            </a:r>
            <a:r>
              <a:rPr lang="en-GB" dirty="0"/>
              <a:t> </a:t>
            </a:r>
            <a:r>
              <a:rPr lang="en-GB" dirty="0" err="1"/>
              <a:t>pandehurin</a:t>
            </a:r>
            <a:r>
              <a:rPr lang="en-GB" dirty="0"/>
              <a:t> </a:t>
            </a:r>
            <a:r>
              <a:rPr lang="en-GB" dirty="0" err="1"/>
              <a:t>dhe</a:t>
            </a:r>
            <a:r>
              <a:rPr lang="en-GB" dirty="0"/>
              <a:t> </a:t>
            </a:r>
            <a:r>
              <a:rPr lang="en-GB" dirty="0" err="1"/>
              <a:t>mbrojtesin</a:t>
            </a:r>
            <a:r>
              <a:rPr lang="en-GB" dirty="0"/>
              <a:t> se </a:t>
            </a:r>
            <a:r>
              <a:rPr lang="en-GB" dirty="0" err="1"/>
              <a:t>eshte</a:t>
            </a:r>
            <a:r>
              <a:rPr lang="en-GB" dirty="0"/>
              <a:t> </a:t>
            </a:r>
            <a:r>
              <a:rPr lang="en-GB" dirty="0" err="1"/>
              <a:t>i</a:t>
            </a:r>
            <a:r>
              <a:rPr lang="en-GB" dirty="0"/>
              <a:t> </a:t>
            </a:r>
            <a:r>
              <a:rPr lang="en-GB" dirty="0" err="1"/>
              <a:t>gatshem</a:t>
            </a:r>
            <a:r>
              <a:rPr lang="en-GB" dirty="0"/>
              <a:t> </a:t>
            </a:r>
            <a:r>
              <a:rPr lang="en-GB" dirty="0" err="1"/>
              <a:t>te</a:t>
            </a:r>
            <a:r>
              <a:rPr lang="en-GB" dirty="0"/>
              <a:t> </a:t>
            </a:r>
            <a:r>
              <a:rPr lang="en-GB" dirty="0" err="1"/>
              <a:t>negocioje</a:t>
            </a:r>
            <a:r>
              <a:rPr lang="en-GB" dirty="0"/>
              <a:t> </a:t>
            </a:r>
            <a:r>
              <a:rPr lang="en-GB" dirty="0" err="1"/>
              <a:t>kushtet</a:t>
            </a:r>
            <a:r>
              <a:rPr lang="en-GB" dirty="0"/>
              <a:t> </a:t>
            </a:r>
            <a:r>
              <a:rPr lang="en-GB" dirty="0" err="1"/>
              <a:t>ligjore</a:t>
            </a:r>
            <a:r>
              <a:rPr lang="en-GB" dirty="0"/>
              <a:t>, per </a:t>
            </a:r>
            <a:r>
              <a:rPr lang="en-GB" dirty="0" err="1"/>
              <a:t>te</a:t>
            </a:r>
            <a:r>
              <a:rPr lang="en-GB" dirty="0"/>
              <a:t> </a:t>
            </a:r>
            <a:r>
              <a:rPr lang="en-GB" dirty="0" err="1"/>
              <a:t>lidhur</a:t>
            </a:r>
            <a:r>
              <a:rPr lang="en-GB" dirty="0"/>
              <a:t> </a:t>
            </a:r>
            <a:r>
              <a:rPr lang="en-GB" dirty="0" err="1"/>
              <a:t>nje</a:t>
            </a:r>
            <a:r>
              <a:rPr lang="en-GB" dirty="0"/>
              <a:t> </a:t>
            </a:r>
            <a:r>
              <a:rPr lang="en-GB" dirty="0" err="1"/>
              <a:t>marreveshje</a:t>
            </a:r>
            <a:r>
              <a:rPr lang="en-GB" dirty="0"/>
              <a:t> per </a:t>
            </a:r>
            <a:r>
              <a:rPr lang="en-GB" dirty="0" err="1"/>
              <a:t>caktimin</a:t>
            </a:r>
            <a:r>
              <a:rPr lang="en-GB" dirty="0"/>
              <a:t> e </a:t>
            </a:r>
            <a:r>
              <a:rPr lang="en-GB" dirty="0" err="1"/>
              <a:t>llojit</a:t>
            </a:r>
            <a:r>
              <a:rPr lang="en-GB" dirty="0"/>
              <a:t> </a:t>
            </a:r>
            <a:r>
              <a:rPr lang="en-GB" dirty="0" err="1"/>
              <a:t>dhe</a:t>
            </a:r>
            <a:r>
              <a:rPr lang="en-GB" dirty="0"/>
              <a:t> mases se </a:t>
            </a:r>
            <a:r>
              <a:rPr lang="en-GB" dirty="0" err="1" smtClean="0"/>
              <a:t>denimit</a:t>
            </a:r>
            <a:r>
              <a:rPr lang="en-GB" dirty="0" smtClean="0"/>
              <a:t>.</a:t>
            </a:r>
            <a:endParaRPr lang="en-US" dirty="0"/>
          </a:p>
          <a:p>
            <a:pPr lvl="0" algn="just"/>
            <a:r>
              <a:rPr lang="en-GB" dirty="0"/>
              <a:t>Ne </a:t>
            </a:r>
            <a:r>
              <a:rPr lang="en-GB" dirty="0" err="1"/>
              <a:t>rastet</a:t>
            </a:r>
            <a:r>
              <a:rPr lang="en-GB" dirty="0"/>
              <a:t> </a:t>
            </a:r>
            <a:r>
              <a:rPr lang="en-GB" dirty="0" err="1"/>
              <a:t>kur</a:t>
            </a:r>
            <a:r>
              <a:rPr lang="en-GB" dirty="0"/>
              <a:t> </a:t>
            </a:r>
            <a:r>
              <a:rPr lang="en-GB" dirty="0" err="1"/>
              <a:t>prokurori</a:t>
            </a:r>
            <a:r>
              <a:rPr lang="en-GB" dirty="0"/>
              <a:t> </a:t>
            </a:r>
            <a:r>
              <a:rPr lang="en-GB" dirty="0" err="1"/>
              <a:t>vlereson</a:t>
            </a:r>
            <a:r>
              <a:rPr lang="en-GB" dirty="0"/>
              <a:t> </a:t>
            </a:r>
            <a:r>
              <a:rPr lang="en-GB" dirty="0" err="1"/>
              <a:t>rrethanat</a:t>
            </a:r>
            <a:r>
              <a:rPr lang="en-GB" dirty="0"/>
              <a:t> e </a:t>
            </a:r>
            <a:r>
              <a:rPr lang="en-GB" dirty="0" err="1"/>
              <a:t>faktit</a:t>
            </a:r>
            <a:r>
              <a:rPr lang="en-GB" dirty="0"/>
              <a:t>, </a:t>
            </a:r>
            <a:r>
              <a:rPr lang="en-GB" dirty="0" err="1"/>
              <a:t>ligjin</a:t>
            </a:r>
            <a:r>
              <a:rPr lang="en-GB" dirty="0"/>
              <a:t> e </a:t>
            </a:r>
            <a:r>
              <a:rPr lang="en-GB" dirty="0" err="1"/>
              <a:t>zbatueshem</a:t>
            </a:r>
            <a:r>
              <a:rPr lang="en-GB" dirty="0"/>
              <a:t> </a:t>
            </a:r>
            <a:r>
              <a:rPr lang="en-GB" dirty="0" err="1"/>
              <a:t>dhe</a:t>
            </a:r>
            <a:r>
              <a:rPr lang="en-GB" dirty="0"/>
              <a:t> </a:t>
            </a:r>
            <a:r>
              <a:rPr lang="en-GB" dirty="0" err="1"/>
              <a:t>konstaton</a:t>
            </a:r>
            <a:r>
              <a:rPr lang="en-GB" dirty="0"/>
              <a:t> se </a:t>
            </a:r>
            <a:r>
              <a:rPr lang="en-GB" dirty="0" err="1"/>
              <a:t>nuk</a:t>
            </a:r>
            <a:r>
              <a:rPr lang="en-GB" dirty="0"/>
              <a:t> </a:t>
            </a:r>
            <a:r>
              <a:rPr lang="en-GB" dirty="0" err="1"/>
              <a:t>ka</a:t>
            </a:r>
            <a:r>
              <a:rPr lang="en-GB" dirty="0"/>
              <a:t> </a:t>
            </a:r>
            <a:r>
              <a:rPr lang="en-GB" dirty="0" err="1"/>
              <a:t>kushte</a:t>
            </a:r>
            <a:r>
              <a:rPr lang="en-GB" dirty="0"/>
              <a:t>/</a:t>
            </a:r>
            <a:r>
              <a:rPr lang="en-GB" dirty="0" err="1"/>
              <a:t>kritere</a:t>
            </a:r>
            <a:r>
              <a:rPr lang="en-GB" dirty="0"/>
              <a:t> </a:t>
            </a:r>
            <a:r>
              <a:rPr lang="en-GB" dirty="0" err="1"/>
              <a:t>ligjore</a:t>
            </a:r>
            <a:r>
              <a:rPr lang="en-GB" dirty="0"/>
              <a:t> </a:t>
            </a:r>
            <a:r>
              <a:rPr lang="en-GB" dirty="0" smtClean="0"/>
              <a:t>se </a:t>
            </a:r>
            <a:r>
              <a:rPr lang="en-GB" dirty="0" err="1" smtClean="0"/>
              <a:t>marreveshja</a:t>
            </a:r>
            <a:r>
              <a:rPr lang="en-GB" dirty="0" smtClean="0"/>
              <a:t> </a:t>
            </a:r>
            <a:r>
              <a:rPr lang="en-GB" dirty="0" err="1"/>
              <a:t>apo</a:t>
            </a:r>
            <a:r>
              <a:rPr lang="en-GB" dirty="0"/>
              <a:t> </a:t>
            </a:r>
            <a:r>
              <a:rPr lang="en-GB" dirty="0" err="1"/>
              <a:t>komunikimi</a:t>
            </a:r>
            <a:r>
              <a:rPr lang="en-GB" dirty="0"/>
              <a:t> </a:t>
            </a:r>
            <a:r>
              <a:rPr lang="en-GB" dirty="0" err="1"/>
              <a:t>nuk</a:t>
            </a:r>
            <a:r>
              <a:rPr lang="en-GB" dirty="0"/>
              <a:t> </a:t>
            </a:r>
            <a:r>
              <a:rPr lang="en-GB" dirty="0" err="1"/>
              <a:t>eshte</a:t>
            </a:r>
            <a:r>
              <a:rPr lang="en-GB" dirty="0"/>
              <a:t> </a:t>
            </a:r>
            <a:r>
              <a:rPr lang="en-GB" dirty="0" err="1"/>
              <a:t>i</a:t>
            </a:r>
            <a:r>
              <a:rPr lang="en-GB" dirty="0"/>
              <a:t> </a:t>
            </a:r>
            <a:r>
              <a:rPr lang="en-GB" dirty="0" err="1"/>
              <a:t>dobishem</a:t>
            </a:r>
            <a:r>
              <a:rPr lang="en-GB" dirty="0"/>
              <a:t> ne </a:t>
            </a:r>
            <a:r>
              <a:rPr lang="en-GB" dirty="0" err="1"/>
              <a:t>nje</a:t>
            </a:r>
            <a:r>
              <a:rPr lang="en-GB" dirty="0"/>
              <a:t> </a:t>
            </a:r>
            <a:r>
              <a:rPr lang="en-GB" dirty="0" err="1"/>
              <a:t>rast</a:t>
            </a:r>
            <a:r>
              <a:rPr lang="en-GB" dirty="0"/>
              <a:t> </a:t>
            </a:r>
            <a:r>
              <a:rPr lang="en-GB" dirty="0" err="1"/>
              <a:t>te</a:t>
            </a:r>
            <a:r>
              <a:rPr lang="en-GB" dirty="0"/>
              <a:t> </a:t>
            </a:r>
            <a:r>
              <a:rPr lang="en-GB" dirty="0" err="1" smtClean="0"/>
              <a:t>vecante</a:t>
            </a:r>
            <a:r>
              <a:rPr lang="en-GB" dirty="0"/>
              <a:t>, </a:t>
            </a:r>
            <a:r>
              <a:rPr lang="en-GB" dirty="0" err="1"/>
              <a:t>prokurori</a:t>
            </a:r>
            <a:r>
              <a:rPr lang="en-GB" dirty="0"/>
              <a:t> </a:t>
            </a:r>
            <a:r>
              <a:rPr lang="en-GB" dirty="0" err="1"/>
              <a:t>gjate</a:t>
            </a:r>
            <a:r>
              <a:rPr lang="en-GB" dirty="0"/>
              <a:t> </a:t>
            </a:r>
            <a:r>
              <a:rPr lang="en-GB" dirty="0" err="1"/>
              <a:t>marrjes</a:t>
            </a:r>
            <a:r>
              <a:rPr lang="en-GB" dirty="0"/>
              <a:t> ne </a:t>
            </a:r>
            <a:r>
              <a:rPr lang="en-GB" dirty="0" err="1"/>
              <a:t>pyetje</a:t>
            </a:r>
            <a:r>
              <a:rPr lang="en-GB" dirty="0"/>
              <a:t> </a:t>
            </a:r>
            <a:r>
              <a:rPr lang="en-GB" dirty="0" err="1"/>
              <a:t>njofton</a:t>
            </a:r>
            <a:r>
              <a:rPr lang="en-GB" dirty="0"/>
              <a:t> </a:t>
            </a:r>
            <a:r>
              <a:rPr lang="en-GB" dirty="0" err="1"/>
              <a:t>te</a:t>
            </a:r>
            <a:r>
              <a:rPr lang="en-GB" dirty="0"/>
              <a:t> </a:t>
            </a:r>
            <a:r>
              <a:rPr lang="en-GB" dirty="0" err="1"/>
              <a:t>pandehurin</a:t>
            </a:r>
            <a:r>
              <a:rPr lang="en-GB" dirty="0"/>
              <a:t> </a:t>
            </a:r>
            <a:r>
              <a:rPr lang="en-GB" dirty="0" err="1"/>
              <a:t>dhe</a:t>
            </a:r>
            <a:r>
              <a:rPr lang="en-GB" dirty="0"/>
              <a:t>/</a:t>
            </a:r>
            <a:r>
              <a:rPr lang="en-GB" dirty="0" err="1"/>
              <a:t>ose</a:t>
            </a:r>
            <a:r>
              <a:rPr lang="en-GB" dirty="0"/>
              <a:t> </a:t>
            </a:r>
            <a:r>
              <a:rPr lang="en-GB" dirty="0" err="1"/>
              <a:t>mbrojtesin</a:t>
            </a:r>
            <a:r>
              <a:rPr lang="en-GB" dirty="0"/>
              <a:t> per </a:t>
            </a:r>
            <a:r>
              <a:rPr lang="en-GB" dirty="0" err="1"/>
              <a:t>mospranimin</a:t>
            </a:r>
            <a:r>
              <a:rPr lang="en-GB" dirty="0"/>
              <a:t> e </a:t>
            </a:r>
            <a:r>
              <a:rPr lang="en-GB" dirty="0" err="1" smtClean="0"/>
              <a:t>marreveshjes</a:t>
            </a:r>
            <a:r>
              <a:rPr lang="en-GB" dirty="0" smtClean="0"/>
              <a:t> </a:t>
            </a:r>
            <a:r>
              <a:rPr lang="en-GB" dirty="0" err="1"/>
              <a:t>ku</a:t>
            </a:r>
            <a:r>
              <a:rPr lang="en-GB" dirty="0"/>
              <a:t> </a:t>
            </a:r>
            <a:r>
              <a:rPr lang="en-GB" dirty="0" err="1"/>
              <a:t>pasqyron</a:t>
            </a:r>
            <a:r>
              <a:rPr lang="en-GB" dirty="0"/>
              <a:t> </a:t>
            </a:r>
            <a:r>
              <a:rPr lang="en-GB" dirty="0" err="1"/>
              <a:t>qendrimin</a:t>
            </a:r>
            <a:r>
              <a:rPr lang="en-GB" dirty="0"/>
              <a:t> e </a:t>
            </a:r>
            <a:r>
              <a:rPr lang="en-GB" dirty="0" err="1" smtClean="0"/>
              <a:t>tij</a:t>
            </a:r>
            <a:r>
              <a:rPr lang="en-GB" dirty="0"/>
              <a:t> </a:t>
            </a:r>
            <a:r>
              <a:rPr lang="en-GB" dirty="0" smtClean="0"/>
              <a:t>me </a:t>
            </a:r>
            <a:r>
              <a:rPr lang="en-GB" dirty="0" err="1" smtClean="0"/>
              <a:t>shkrim</a:t>
            </a:r>
            <a:r>
              <a:rPr lang="en-GB" dirty="0" smtClean="0"/>
              <a:t>.</a:t>
            </a:r>
            <a:endParaRPr lang="en-US" dirty="0"/>
          </a:p>
          <a:p>
            <a:endParaRPr lang="en-US" b="1" dirty="0"/>
          </a:p>
        </p:txBody>
      </p:sp>
    </p:spTree>
    <p:extLst>
      <p:ext uri="{BB962C8B-B14F-4D97-AF65-F5344CB8AC3E}">
        <p14:creationId xmlns:p14="http://schemas.microsoft.com/office/powerpoint/2010/main" val="2728772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b="1" dirty="0" err="1" smtClean="0"/>
              <a:t>Pozita</a:t>
            </a:r>
            <a:r>
              <a:rPr lang="en-GB" b="1" dirty="0" smtClean="0"/>
              <a:t> </a:t>
            </a:r>
            <a:r>
              <a:rPr lang="en-GB" b="1" dirty="0"/>
              <a:t>e </a:t>
            </a:r>
            <a:r>
              <a:rPr lang="en-GB" b="1" dirty="0" err="1"/>
              <a:t>viktimes</a:t>
            </a:r>
            <a:r>
              <a:rPr lang="en-GB" b="1" dirty="0"/>
              <a:t> </a:t>
            </a:r>
            <a:r>
              <a:rPr lang="en-GB" b="1" dirty="0" err="1"/>
              <a:t>ose</a:t>
            </a:r>
            <a:r>
              <a:rPr lang="en-GB" b="1" dirty="0"/>
              <a:t> e </a:t>
            </a:r>
            <a:r>
              <a:rPr lang="en-GB" b="1" dirty="0" err="1"/>
              <a:t>trashegimtareve</a:t>
            </a:r>
            <a:r>
              <a:rPr lang="en-GB" b="1" dirty="0"/>
              <a:t> </a:t>
            </a:r>
            <a:r>
              <a:rPr lang="en-GB" b="1" dirty="0" err="1"/>
              <a:t>te</a:t>
            </a:r>
            <a:r>
              <a:rPr lang="en-GB" b="1" dirty="0"/>
              <a:t> </a:t>
            </a:r>
            <a:r>
              <a:rPr lang="en-GB" b="1" dirty="0" err="1"/>
              <a:t>tij</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lvl="0" algn="just"/>
            <a:endParaRPr lang="en-GB" dirty="0" smtClean="0"/>
          </a:p>
          <a:p>
            <a:pPr lvl="0" algn="just"/>
            <a:r>
              <a:rPr lang="en-GB" dirty="0" err="1" smtClean="0"/>
              <a:t>Prokurori</a:t>
            </a:r>
            <a:r>
              <a:rPr lang="en-GB" dirty="0" smtClean="0"/>
              <a:t> </a:t>
            </a:r>
            <a:r>
              <a:rPr lang="en-GB" dirty="0" err="1"/>
              <a:t>vlereson</a:t>
            </a:r>
            <a:r>
              <a:rPr lang="en-GB" dirty="0"/>
              <a:t> </a:t>
            </a:r>
            <a:r>
              <a:rPr lang="en-GB" dirty="0" err="1"/>
              <a:t>nese</a:t>
            </a:r>
            <a:r>
              <a:rPr lang="en-GB" dirty="0"/>
              <a:t> </a:t>
            </a:r>
            <a:r>
              <a:rPr lang="en-GB" dirty="0" err="1"/>
              <a:t>marreveshja</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mund</a:t>
            </a:r>
            <a:r>
              <a:rPr lang="en-GB" dirty="0"/>
              <a:t> </a:t>
            </a:r>
            <a:r>
              <a:rPr lang="en-GB" dirty="0" err="1"/>
              <a:t>te</a:t>
            </a:r>
            <a:r>
              <a:rPr lang="en-GB" dirty="0"/>
              <a:t> </a:t>
            </a:r>
            <a:r>
              <a:rPr lang="en-GB" dirty="0" err="1"/>
              <a:t>jete</a:t>
            </a:r>
            <a:r>
              <a:rPr lang="en-GB" dirty="0"/>
              <a:t> e </a:t>
            </a:r>
            <a:r>
              <a:rPr lang="en-GB" dirty="0" err="1"/>
              <a:t>papranueshme</a:t>
            </a:r>
            <a:r>
              <a:rPr lang="en-GB" dirty="0"/>
              <a:t> </a:t>
            </a:r>
            <a:r>
              <a:rPr lang="en-GB" dirty="0" err="1"/>
              <a:t>ose</a:t>
            </a:r>
            <a:r>
              <a:rPr lang="en-GB" dirty="0"/>
              <a:t> </a:t>
            </a:r>
            <a:r>
              <a:rPr lang="en-GB" dirty="0" err="1"/>
              <a:t>mund</a:t>
            </a:r>
            <a:r>
              <a:rPr lang="en-GB" dirty="0"/>
              <a:t> </a:t>
            </a:r>
            <a:r>
              <a:rPr lang="en-GB" dirty="0" err="1"/>
              <a:t>te</a:t>
            </a:r>
            <a:r>
              <a:rPr lang="en-GB" dirty="0"/>
              <a:t> </a:t>
            </a:r>
            <a:r>
              <a:rPr lang="en-GB" dirty="0" err="1"/>
              <a:t>kete</a:t>
            </a:r>
            <a:r>
              <a:rPr lang="en-GB" dirty="0"/>
              <a:t> </a:t>
            </a:r>
            <a:r>
              <a:rPr lang="en-GB" dirty="0" err="1"/>
              <a:t>pasoja</a:t>
            </a:r>
            <a:r>
              <a:rPr lang="en-GB" dirty="0"/>
              <a:t> negative per </a:t>
            </a:r>
            <a:r>
              <a:rPr lang="en-GB" dirty="0" err="1"/>
              <a:t>viktimen</a:t>
            </a:r>
            <a:r>
              <a:rPr lang="en-GB" dirty="0"/>
              <a:t> </a:t>
            </a:r>
            <a:r>
              <a:rPr lang="en-GB" dirty="0" err="1"/>
              <a:t>ose</a:t>
            </a:r>
            <a:r>
              <a:rPr lang="en-GB" dirty="0"/>
              <a:t> </a:t>
            </a:r>
            <a:r>
              <a:rPr lang="en-GB" dirty="0" err="1"/>
              <a:t>trashegimtaret</a:t>
            </a:r>
            <a:r>
              <a:rPr lang="en-GB" dirty="0"/>
              <a:t> e </a:t>
            </a:r>
            <a:r>
              <a:rPr lang="en-GB" dirty="0" err="1"/>
              <a:t>tij</a:t>
            </a:r>
            <a:r>
              <a:rPr lang="en-GB" dirty="0"/>
              <a:t>, </a:t>
            </a:r>
            <a:r>
              <a:rPr lang="en-GB" dirty="0" err="1"/>
              <a:t>vecanerisht</a:t>
            </a:r>
            <a:r>
              <a:rPr lang="en-GB" dirty="0"/>
              <a:t> ne </a:t>
            </a:r>
            <a:r>
              <a:rPr lang="en-GB" dirty="0" err="1"/>
              <a:t>rastet</a:t>
            </a:r>
            <a:r>
              <a:rPr lang="en-GB" dirty="0"/>
              <a:t> </a:t>
            </a:r>
            <a:r>
              <a:rPr lang="en-GB" dirty="0" err="1"/>
              <a:t>kur</a:t>
            </a:r>
            <a:r>
              <a:rPr lang="en-GB" dirty="0"/>
              <a:t> </a:t>
            </a:r>
            <a:r>
              <a:rPr lang="en-GB" dirty="0" err="1"/>
              <a:t>vepra</a:t>
            </a:r>
            <a:r>
              <a:rPr lang="en-GB" dirty="0"/>
              <a:t> </a:t>
            </a:r>
            <a:r>
              <a:rPr lang="en-GB" dirty="0" err="1"/>
              <a:t>penale</a:t>
            </a:r>
            <a:r>
              <a:rPr lang="en-GB" dirty="0"/>
              <a:t> </a:t>
            </a:r>
            <a:r>
              <a:rPr lang="en-GB" dirty="0" err="1"/>
              <a:t>eshte</a:t>
            </a:r>
            <a:r>
              <a:rPr lang="en-GB" dirty="0"/>
              <a:t> sensitive, </a:t>
            </a:r>
            <a:r>
              <a:rPr lang="en-GB" dirty="0" err="1"/>
              <a:t>apo</a:t>
            </a:r>
            <a:r>
              <a:rPr lang="en-GB" dirty="0"/>
              <a:t> </a:t>
            </a:r>
            <a:r>
              <a:rPr lang="en-GB" dirty="0" err="1"/>
              <a:t>ka</a:t>
            </a:r>
            <a:r>
              <a:rPr lang="en-GB" dirty="0"/>
              <a:t> </a:t>
            </a:r>
            <a:r>
              <a:rPr lang="en-GB" dirty="0" err="1"/>
              <a:t>sjelle</a:t>
            </a:r>
            <a:r>
              <a:rPr lang="en-GB" dirty="0"/>
              <a:t> </a:t>
            </a:r>
            <a:r>
              <a:rPr lang="en-GB" dirty="0" err="1"/>
              <a:t>si</a:t>
            </a:r>
            <a:r>
              <a:rPr lang="en-GB" dirty="0"/>
              <a:t> </a:t>
            </a:r>
            <a:r>
              <a:rPr lang="en-GB" dirty="0" err="1"/>
              <a:t>pasoje</a:t>
            </a:r>
            <a:r>
              <a:rPr lang="en-GB" dirty="0"/>
              <a:t> </a:t>
            </a:r>
            <a:r>
              <a:rPr lang="en-GB" dirty="0" err="1"/>
              <a:t>vdekjen</a:t>
            </a:r>
            <a:r>
              <a:rPr lang="en-GB" dirty="0"/>
              <a:t> e </a:t>
            </a:r>
            <a:r>
              <a:rPr lang="en-GB" dirty="0" err="1"/>
              <a:t>personit</a:t>
            </a:r>
            <a:r>
              <a:rPr lang="en-GB" dirty="0"/>
              <a:t>/</a:t>
            </a:r>
            <a:r>
              <a:rPr lang="en-GB" dirty="0" err="1"/>
              <a:t>ave</a:t>
            </a:r>
            <a:r>
              <a:rPr lang="en-GB" dirty="0"/>
              <a:t>, </a:t>
            </a:r>
            <a:r>
              <a:rPr lang="en-GB" dirty="0" err="1"/>
              <a:t>ose</a:t>
            </a:r>
            <a:r>
              <a:rPr lang="en-GB" dirty="0"/>
              <a:t> </a:t>
            </a:r>
            <a:r>
              <a:rPr lang="en-GB" dirty="0" err="1"/>
              <a:t>kur</a:t>
            </a:r>
            <a:r>
              <a:rPr lang="en-GB" dirty="0"/>
              <a:t> </a:t>
            </a:r>
            <a:r>
              <a:rPr lang="en-GB" dirty="0" err="1"/>
              <a:t>viktima</a:t>
            </a:r>
            <a:r>
              <a:rPr lang="en-GB" dirty="0"/>
              <a:t> </a:t>
            </a:r>
            <a:r>
              <a:rPr lang="en-GB" dirty="0" err="1"/>
              <a:t>eshte</a:t>
            </a:r>
            <a:r>
              <a:rPr lang="en-GB" dirty="0"/>
              <a:t> </a:t>
            </a:r>
            <a:r>
              <a:rPr lang="en-GB" dirty="0" err="1"/>
              <a:t>traumatizuar</a:t>
            </a:r>
            <a:r>
              <a:rPr lang="en-GB" dirty="0"/>
              <a:t> </a:t>
            </a:r>
            <a:r>
              <a:rPr lang="en-GB" dirty="0" err="1"/>
              <a:t>rende</a:t>
            </a:r>
            <a:r>
              <a:rPr lang="en-GB" dirty="0"/>
              <a:t>, per </a:t>
            </a:r>
            <a:r>
              <a:rPr lang="en-GB" dirty="0" err="1"/>
              <a:t>t’i</a:t>
            </a:r>
            <a:r>
              <a:rPr lang="en-GB" dirty="0"/>
              <a:t> </a:t>
            </a:r>
            <a:r>
              <a:rPr lang="en-GB" dirty="0" err="1"/>
              <a:t>garantuar</a:t>
            </a:r>
            <a:r>
              <a:rPr lang="en-GB" dirty="0"/>
              <a:t> </a:t>
            </a:r>
            <a:r>
              <a:rPr lang="en-GB" dirty="0" err="1"/>
              <a:t>viktimes</a:t>
            </a:r>
            <a:r>
              <a:rPr lang="en-GB" dirty="0"/>
              <a:t> </a:t>
            </a:r>
            <a:r>
              <a:rPr lang="en-GB" dirty="0" err="1"/>
              <a:t>ose</a:t>
            </a:r>
            <a:r>
              <a:rPr lang="en-GB" dirty="0"/>
              <a:t> </a:t>
            </a:r>
            <a:r>
              <a:rPr lang="en-GB" dirty="0" err="1"/>
              <a:t>trashegimtareve</a:t>
            </a:r>
            <a:r>
              <a:rPr lang="en-GB" dirty="0"/>
              <a:t> </a:t>
            </a:r>
            <a:r>
              <a:rPr lang="en-GB" dirty="0" err="1"/>
              <a:t>te</a:t>
            </a:r>
            <a:r>
              <a:rPr lang="en-GB" dirty="0"/>
              <a:t> </a:t>
            </a:r>
            <a:r>
              <a:rPr lang="en-GB" dirty="0" err="1"/>
              <a:t>saj</a:t>
            </a:r>
            <a:r>
              <a:rPr lang="en-GB" dirty="0"/>
              <a:t> </a:t>
            </a:r>
            <a:r>
              <a:rPr lang="en-GB" dirty="0" err="1"/>
              <a:t>respektimin</a:t>
            </a:r>
            <a:r>
              <a:rPr lang="en-GB" dirty="0"/>
              <a:t> e </a:t>
            </a:r>
            <a:r>
              <a:rPr lang="en-GB" dirty="0" err="1"/>
              <a:t>kerkesave</a:t>
            </a:r>
            <a:r>
              <a:rPr lang="en-GB" dirty="0"/>
              <a:t> </a:t>
            </a:r>
            <a:r>
              <a:rPr lang="en-GB" dirty="0" err="1"/>
              <a:t>te</a:t>
            </a:r>
            <a:r>
              <a:rPr lang="en-GB" dirty="0"/>
              <a:t> tyre </a:t>
            </a:r>
            <a:r>
              <a:rPr lang="en-GB" dirty="0" err="1"/>
              <a:t>lidhur</a:t>
            </a:r>
            <a:r>
              <a:rPr lang="en-GB" dirty="0"/>
              <a:t> me </a:t>
            </a:r>
            <a:r>
              <a:rPr lang="en-GB" dirty="0" err="1"/>
              <a:t>kryerjen</a:t>
            </a:r>
            <a:r>
              <a:rPr lang="en-GB" dirty="0"/>
              <a:t> e </a:t>
            </a:r>
            <a:r>
              <a:rPr lang="en-GB" dirty="0" err="1"/>
              <a:t>hetimeve</a:t>
            </a:r>
            <a:r>
              <a:rPr lang="en-GB" dirty="0"/>
              <a:t>.</a:t>
            </a:r>
          </a:p>
          <a:p>
            <a:pPr lvl="0" algn="just"/>
            <a:endParaRPr lang="en-US" dirty="0"/>
          </a:p>
          <a:p>
            <a:pPr lvl="0" algn="just"/>
            <a:r>
              <a:rPr lang="en-GB" dirty="0" err="1"/>
              <a:t>Kundershtimi</a:t>
            </a:r>
            <a:r>
              <a:rPr lang="en-GB" dirty="0"/>
              <a:t> </a:t>
            </a:r>
            <a:r>
              <a:rPr lang="en-GB" dirty="0" err="1"/>
              <a:t>i</a:t>
            </a:r>
            <a:r>
              <a:rPr lang="en-GB" dirty="0"/>
              <a:t> </a:t>
            </a:r>
            <a:r>
              <a:rPr lang="en-GB" dirty="0" err="1"/>
              <a:t>viktimes</a:t>
            </a:r>
            <a:r>
              <a:rPr lang="en-GB" dirty="0"/>
              <a:t> </a:t>
            </a:r>
            <a:r>
              <a:rPr lang="en-GB" dirty="0" err="1"/>
              <a:t>ose</a:t>
            </a:r>
            <a:r>
              <a:rPr lang="en-GB" dirty="0"/>
              <a:t> </a:t>
            </a:r>
            <a:r>
              <a:rPr lang="en-GB" dirty="0" err="1"/>
              <a:t>trashegimtareve</a:t>
            </a:r>
            <a:r>
              <a:rPr lang="en-GB" dirty="0"/>
              <a:t> </a:t>
            </a:r>
            <a:r>
              <a:rPr lang="en-GB" dirty="0" err="1"/>
              <a:t>te</a:t>
            </a:r>
            <a:r>
              <a:rPr lang="en-GB" dirty="0"/>
              <a:t> </a:t>
            </a:r>
            <a:r>
              <a:rPr lang="en-GB" dirty="0" err="1"/>
              <a:t>saj</a:t>
            </a:r>
            <a:r>
              <a:rPr lang="en-GB" dirty="0"/>
              <a:t> </a:t>
            </a:r>
            <a:r>
              <a:rPr lang="en-GB" dirty="0" err="1"/>
              <a:t>nuk</a:t>
            </a:r>
            <a:r>
              <a:rPr lang="en-GB" dirty="0"/>
              <a:t> e </a:t>
            </a:r>
            <a:r>
              <a:rPr lang="en-GB" dirty="0" err="1"/>
              <a:t>ndalon</a:t>
            </a:r>
            <a:r>
              <a:rPr lang="en-GB" dirty="0"/>
              <a:t> </a:t>
            </a:r>
            <a:r>
              <a:rPr lang="en-GB" dirty="0" err="1"/>
              <a:t>prokurorin</a:t>
            </a:r>
            <a:r>
              <a:rPr lang="en-GB" dirty="0"/>
              <a:t> per </a:t>
            </a:r>
            <a:r>
              <a:rPr lang="en-GB" dirty="0" err="1"/>
              <a:t>te</a:t>
            </a:r>
            <a:r>
              <a:rPr lang="en-GB" dirty="0"/>
              <a:t> </a:t>
            </a:r>
            <a:r>
              <a:rPr lang="en-GB" dirty="0" err="1"/>
              <a:t>lidhur</a:t>
            </a:r>
            <a:r>
              <a:rPr lang="en-GB" dirty="0"/>
              <a:t> </a:t>
            </a:r>
            <a:r>
              <a:rPr lang="en-GB" dirty="0" err="1"/>
              <a:t>marreveshje</a:t>
            </a:r>
            <a:r>
              <a:rPr lang="en-GB" dirty="0"/>
              <a:t> </a:t>
            </a:r>
            <a:r>
              <a:rPr lang="en-GB" dirty="0" err="1"/>
              <a:t>kur</a:t>
            </a:r>
            <a:r>
              <a:rPr lang="en-GB" dirty="0"/>
              <a:t> </a:t>
            </a:r>
            <a:r>
              <a:rPr lang="en-GB" dirty="0" err="1"/>
              <a:t>ai</a:t>
            </a:r>
            <a:r>
              <a:rPr lang="en-GB" dirty="0"/>
              <a:t> </a:t>
            </a:r>
            <a:r>
              <a:rPr lang="en-GB" dirty="0" err="1"/>
              <a:t>vlereson</a:t>
            </a:r>
            <a:r>
              <a:rPr lang="en-GB" dirty="0"/>
              <a:t> </a:t>
            </a:r>
            <a:r>
              <a:rPr lang="en-GB" dirty="0" err="1"/>
              <a:t>dhe</a:t>
            </a:r>
            <a:r>
              <a:rPr lang="en-GB" dirty="0"/>
              <a:t> </a:t>
            </a:r>
            <a:r>
              <a:rPr lang="en-GB" dirty="0" err="1"/>
              <a:t>konsideron</a:t>
            </a:r>
            <a:r>
              <a:rPr lang="en-GB" dirty="0"/>
              <a:t> se jane </a:t>
            </a:r>
            <a:r>
              <a:rPr lang="en-GB" dirty="0" err="1"/>
              <a:t>permbushur</a:t>
            </a:r>
            <a:r>
              <a:rPr lang="en-GB" dirty="0"/>
              <a:t> </a:t>
            </a:r>
            <a:r>
              <a:rPr lang="en-GB" dirty="0" err="1"/>
              <a:t>kushtet</a:t>
            </a:r>
            <a:r>
              <a:rPr lang="en-GB" dirty="0"/>
              <a:t> per </a:t>
            </a:r>
            <a:r>
              <a:rPr lang="en-GB" dirty="0" err="1"/>
              <a:t>marreveshje</a:t>
            </a:r>
            <a:r>
              <a:rPr lang="en-GB" dirty="0"/>
              <a:t> per </a:t>
            </a:r>
            <a:r>
              <a:rPr lang="en-GB" dirty="0" err="1"/>
              <a:t>pranimin</a:t>
            </a:r>
            <a:r>
              <a:rPr lang="en-GB" dirty="0"/>
              <a:t> e </a:t>
            </a:r>
            <a:r>
              <a:rPr lang="en-GB" dirty="0" err="1"/>
              <a:t>fajesise</a:t>
            </a:r>
            <a:r>
              <a:rPr lang="en-GB" dirty="0"/>
              <a:t> </a:t>
            </a:r>
            <a:r>
              <a:rPr lang="en-GB" dirty="0" err="1"/>
              <a:t>sipas</a:t>
            </a:r>
            <a:r>
              <a:rPr lang="en-GB" dirty="0"/>
              <a:t> </a:t>
            </a:r>
            <a:r>
              <a:rPr lang="en-GB" dirty="0" err="1"/>
              <a:t>nenit</a:t>
            </a:r>
            <a:r>
              <a:rPr lang="en-GB" dirty="0"/>
              <a:t> 406/d e </a:t>
            </a:r>
            <a:r>
              <a:rPr lang="en-GB" dirty="0" err="1"/>
              <a:t>vijues</a:t>
            </a:r>
            <a:r>
              <a:rPr lang="en-GB" dirty="0"/>
              <a:t> </a:t>
            </a:r>
            <a:r>
              <a:rPr lang="en-GB" dirty="0" err="1"/>
              <a:t>te</a:t>
            </a:r>
            <a:r>
              <a:rPr lang="en-GB" dirty="0"/>
              <a:t> </a:t>
            </a:r>
            <a:r>
              <a:rPr lang="en-GB" dirty="0" err="1"/>
              <a:t>K.Pr.Penale</a:t>
            </a:r>
            <a:r>
              <a:rPr lang="en-GB" dirty="0"/>
              <a:t>.</a:t>
            </a:r>
            <a:endParaRPr lang="en-US" dirty="0"/>
          </a:p>
          <a:p>
            <a:endParaRPr lang="en-US" dirty="0"/>
          </a:p>
        </p:txBody>
      </p:sp>
    </p:spTree>
    <p:extLst>
      <p:ext uri="{BB962C8B-B14F-4D97-AF65-F5344CB8AC3E}">
        <p14:creationId xmlns:p14="http://schemas.microsoft.com/office/powerpoint/2010/main" val="2795795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Sigurimi</a:t>
            </a:r>
            <a:r>
              <a:rPr lang="en-GB" sz="4000" b="1" dirty="0" smtClean="0"/>
              <a:t> </a:t>
            </a:r>
            <a:r>
              <a:rPr lang="en-GB" sz="4000" b="1" dirty="0" err="1"/>
              <a:t>i</a:t>
            </a:r>
            <a:r>
              <a:rPr lang="en-GB" sz="4000" b="1" dirty="0"/>
              <a:t> </a:t>
            </a:r>
            <a:r>
              <a:rPr lang="en-GB" sz="4000" b="1" dirty="0" err="1"/>
              <a:t>mbrojtesit</a:t>
            </a:r>
            <a:r>
              <a:rPr lang="en-GB" sz="4000" b="1" dirty="0"/>
              <a:t> </a:t>
            </a:r>
            <a:r>
              <a:rPr lang="en-GB" sz="4000" b="1" dirty="0" err="1"/>
              <a:t>te</a:t>
            </a:r>
            <a:r>
              <a:rPr lang="en-GB" sz="4000" b="1" dirty="0"/>
              <a:t> </a:t>
            </a:r>
            <a:r>
              <a:rPr lang="en-GB" sz="4000" b="1" dirty="0" err="1"/>
              <a:t>pandehurit</a:t>
            </a:r>
            <a:r>
              <a:rPr lang="en-GB" sz="4000" b="1" dirty="0"/>
              <a:t/>
            </a:r>
            <a:br>
              <a:rPr lang="en-GB" sz="4000" b="1" dirty="0"/>
            </a:br>
            <a:endParaRPr lang="en-GB" sz="4000" b="1" dirty="0"/>
          </a:p>
        </p:txBody>
      </p:sp>
      <p:sp>
        <p:nvSpPr>
          <p:cNvPr id="3" name="Content Placeholder 2"/>
          <p:cNvSpPr>
            <a:spLocks noGrp="1"/>
          </p:cNvSpPr>
          <p:nvPr>
            <p:ph idx="1"/>
          </p:nvPr>
        </p:nvSpPr>
        <p:spPr/>
        <p:txBody>
          <a:bodyPr>
            <a:normAutofit fontScale="62500" lnSpcReduction="20000"/>
          </a:bodyPr>
          <a:lstStyle/>
          <a:p>
            <a:pPr lvl="0"/>
            <a:endParaRPr lang="en-GB" dirty="0" smtClean="0"/>
          </a:p>
          <a:p>
            <a:pPr lvl="0" algn="just"/>
            <a:r>
              <a:rPr lang="en-GB" dirty="0" smtClean="0"/>
              <a:t>Ne </a:t>
            </a:r>
            <a:r>
              <a:rPr lang="en-GB" dirty="0" err="1"/>
              <a:t>bisedimet</a:t>
            </a:r>
            <a:r>
              <a:rPr lang="en-GB" dirty="0"/>
              <a:t> per </a:t>
            </a:r>
            <a:r>
              <a:rPr lang="en-GB" dirty="0" err="1"/>
              <a:t>arritjen</a:t>
            </a:r>
            <a:r>
              <a:rPr lang="en-GB" dirty="0"/>
              <a:t> e </a:t>
            </a:r>
            <a:r>
              <a:rPr lang="en-GB" dirty="0" err="1"/>
              <a:t>marreveshjes</a:t>
            </a:r>
            <a:r>
              <a:rPr lang="en-GB" dirty="0"/>
              <a:t> </a:t>
            </a:r>
            <a:r>
              <a:rPr lang="en-GB" dirty="0" err="1"/>
              <a:t>prania</a:t>
            </a:r>
            <a:r>
              <a:rPr lang="en-GB" dirty="0"/>
              <a:t> e </a:t>
            </a:r>
            <a:r>
              <a:rPr lang="en-GB" dirty="0" err="1"/>
              <a:t>mbrojtesit</a:t>
            </a:r>
            <a:r>
              <a:rPr lang="en-GB" dirty="0"/>
              <a:t> </a:t>
            </a:r>
            <a:r>
              <a:rPr lang="en-GB" dirty="0" err="1"/>
              <a:t>te</a:t>
            </a:r>
            <a:r>
              <a:rPr lang="en-GB" dirty="0"/>
              <a:t> </a:t>
            </a:r>
            <a:r>
              <a:rPr lang="en-GB" dirty="0" err="1"/>
              <a:t>te</a:t>
            </a:r>
            <a:r>
              <a:rPr lang="en-GB" dirty="0"/>
              <a:t> </a:t>
            </a:r>
            <a:r>
              <a:rPr lang="en-GB" dirty="0" err="1"/>
              <a:t>pandehurit</a:t>
            </a:r>
            <a:r>
              <a:rPr lang="en-GB" dirty="0"/>
              <a:t> </a:t>
            </a:r>
            <a:r>
              <a:rPr lang="en-GB" dirty="0" err="1"/>
              <a:t>eshte</a:t>
            </a:r>
            <a:r>
              <a:rPr lang="en-GB" dirty="0"/>
              <a:t> e </a:t>
            </a:r>
            <a:r>
              <a:rPr lang="en-GB" dirty="0" err="1"/>
              <a:t>detyrueshme</a:t>
            </a:r>
            <a:r>
              <a:rPr lang="en-GB" dirty="0"/>
              <a:t>.</a:t>
            </a:r>
          </a:p>
          <a:p>
            <a:pPr lvl="0" algn="just"/>
            <a:r>
              <a:rPr lang="en-GB" dirty="0"/>
              <a:t>Ne </a:t>
            </a:r>
            <a:r>
              <a:rPr lang="en-GB" dirty="0" err="1"/>
              <a:t>rastet</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i</a:t>
            </a:r>
            <a:r>
              <a:rPr lang="en-GB" dirty="0"/>
              <a:t> </a:t>
            </a:r>
            <a:r>
              <a:rPr lang="en-GB" dirty="0" err="1"/>
              <a:t>eshte</a:t>
            </a:r>
            <a:r>
              <a:rPr lang="en-GB" dirty="0"/>
              <a:t> </a:t>
            </a:r>
            <a:r>
              <a:rPr lang="en-GB" dirty="0" err="1"/>
              <a:t>pergjigjur</a:t>
            </a:r>
            <a:r>
              <a:rPr lang="en-GB" dirty="0"/>
              <a:t> </a:t>
            </a:r>
            <a:r>
              <a:rPr lang="en-GB" dirty="0" err="1"/>
              <a:t>pozitivisht</a:t>
            </a:r>
            <a:r>
              <a:rPr lang="en-GB" dirty="0"/>
              <a:t> </a:t>
            </a:r>
            <a:r>
              <a:rPr lang="en-GB" dirty="0" err="1"/>
              <a:t>ofertes</a:t>
            </a:r>
            <a:r>
              <a:rPr lang="en-GB" dirty="0"/>
              <a:t> se </a:t>
            </a:r>
            <a:r>
              <a:rPr lang="en-GB" dirty="0" err="1"/>
              <a:t>prokurorit</a:t>
            </a:r>
            <a:r>
              <a:rPr lang="en-GB" dirty="0"/>
              <a:t> per </a:t>
            </a:r>
            <a:r>
              <a:rPr lang="en-GB" dirty="0" err="1"/>
              <a:t>te</a:t>
            </a:r>
            <a:r>
              <a:rPr lang="en-GB" dirty="0"/>
              <a:t> </a:t>
            </a:r>
            <a:r>
              <a:rPr lang="en-GB" dirty="0" err="1"/>
              <a:t>hyre</a:t>
            </a:r>
            <a:r>
              <a:rPr lang="en-GB" dirty="0"/>
              <a:t> ne </a:t>
            </a:r>
            <a:r>
              <a:rPr lang="en-GB" dirty="0" err="1"/>
              <a:t>negociata</a:t>
            </a:r>
            <a:r>
              <a:rPr lang="en-GB" dirty="0"/>
              <a:t>, </a:t>
            </a:r>
            <a:r>
              <a:rPr lang="en-GB" dirty="0" err="1"/>
              <a:t>prokurori</a:t>
            </a:r>
            <a:r>
              <a:rPr lang="en-GB" dirty="0"/>
              <a:t> </a:t>
            </a:r>
            <a:r>
              <a:rPr lang="en-GB" dirty="0" err="1"/>
              <a:t>fillimisht</a:t>
            </a:r>
            <a:r>
              <a:rPr lang="en-GB" dirty="0"/>
              <a:t> </a:t>
            </a:r>
            <a:r>
              <a:rPr lang="en-GB" dirty="0" err="1"/>
              <a:t>sigurohet</a:t>
            </a:r>
            <a:r>
              <a:rPr lang="en-GB" dirty="0"/>
              <a:t> </a:t>
            </a:r>
            <a:r>
              <a:rPr lang="en-GB" dirty="0" err="1"/>
              <a:t>nese</a:t>
            </a:r>
            <a:r>
              <a:rPr lang="en-GB" dirty="0"/>
              <a:t> </a:t>
            </a:r>
            <a:r>
              <a:rPr lang="en-GB" dirty="0" err="1"/>
              <a:t>i</a:t>
            </a:r>
            <a:r>
              <a:rPr lang="en-GB" dirty="0"/>
              <a:t> </a:t>
            </a:r>
            <a:r>
              <a:rPr lang="en-GB" dirty="0" err="1"/>
              <a:t>pandehuri</a:t>
            </a:r>
            <a:r>
              <a:rPr lang="en-GB" dirty="0"/>
              <a:t> </a:t>
            </a:r>
            <a:r>
              <a:rPr lang="en-GB" dirty="0" err="1"/>
              <a:t>ka</a:t>
            </a:r>
            <a:r>
              <a:rPr lang="en-GB" dirty="0"/>
              <a:t> </a:t>
            </a:r>
            <a:r>
              <a:rPr lang="en-GB" dirty="0" err="1"/>
              <a:t>nje</a:t>
            </a:r>
            <a:r>
              <a:rPr lang="en-GB" dirty="0"/>
              <a:t> </a:t>
            </a:r>
            <a:r>
              <a:rPr lang="en-GB" dirty="0" err="1"/>
              <a:t>mbrojtes</a:t>
            </a:r>
            <a:r>
              <a:rPr lang="en-GB" dirty="0"/>
              <a:t> </a:t>
            </a:r>
            <a:r>
              <a:rPr lang="en-GB" dirty="0" err="1"/>
              <a:t>te</a:t>
            </a:r>
            <a:r>
              <a:rPr lang="en-GB" dirty="0"/>
              <a:t> </a:t>
            </a:r>
            <a:r>
              <a:rPr lang="en-GB" dirty="0" err="1"/>
              <a:t>zgjedhur</a:t>
            </a:r>
            <a:r>
              <a:rPr lang="en-GB" dirty="0"/>
              <a:t>.</a:t>
            </a:r>
          </a:p>
          <a:p>
            <a:pPr lvl="0" algn="just"/>
            <a:r>
              <a:rPr lang="en-GB" dirty="0"/>
              <a:t>Ne </a:t>
            </a:r>
            <a:r>
              <a:rPr lang="en-GB" dirty="0" err="1"/>
              <a:t>rastet</a:t>
            </a:r>
            <a:r>
              <a:rPr lang="en-GB" dirty="0"/>
              <a:t> </a:t>
            </a:r>
            <a:r>
              <a:rPr lang="en-GB" dirty="0" err="1"/>
              <a:t>kur</a:t>
            </a:r>
            <a:r>
              <a:rPr lang="en-GB" dirty="0"/>
              <a:t> </a:t>
            </a:r>
            <a:r>
              <a:rPr lang="en-GB" dirty="0" err="1"/>
              <a:t>i</a:t>
            </a:r>
            <a:r>
              <a:rPr lang="en-GB" dirty="0"/>
              <a:t> </a:t>
            </a:r>
            <a:r>
              <a:rPr lang="en-GB" dirty="0" err="1" smtClean="0"/>
              <a:t>pandehuri</a:t>
            </a:r>
            <a:r>
              <a:rPr lang="en-GB" dirty="0" smtClean="0"/>
              <a:t> </a:t>
            </a:r>
            <a:r>
              <a:rPr lang="en-GB" dirty="0" err="1" smtClean="0"/>
              <a:t>nuk</a:t>
            </a:r>
            <a:r>
              <a:rPr lang="en-GB" dirty="0" smtClean="0"/>
              <a:t> </a:t>
            </a:r>
            <a:r>
              <a:rPr lang="en-GB" dirty="0" err="1"/>
              <a:t>ka</a:t>
            </a:r>
            <a:r>
              <a:rPr lang="en-GB" dirty="0"/>
              <a:t> </a:t>
            </a:r>
            <a:r>
              <a:rPr lang="en-GB" dirty="0" err="1"/>
              <a:t>nje</a:t>
            </a:r>
            <a:r>
              <a:rPr lang="en-GB" dirty="0"/>
              <a:t> </a:t>
            </a:r>
            <a:r>
              <a:rPr lang="en-GB" dirty="0" err="1"/>
              <a:t>mbrojtes</a:t>
            </a:r>
            <a:r>
              <a:rPr lang="en-GB" dirty="0"/>
              <a:t>, </a:t>
            </a:r>
            <a:r>
              <a:rPr lang="en-GB" dirty="0" err="1"/>
              <a:t>vleresohet</a:t>
            </a:r>
            <a:r>
              <a:rPr lang="en-GB" dirty="0"/>
              <a:t> </a:t>
            </a:r>
            <a:r>
              <a:rPr lang="en-GB" dirty="0" err="1"/>
              <a:t>dhe</a:t>
            </a:r>
            <a:r>
              <a:rPr lang="en-GB" dirty="0"/>
              <a:t> </a:t>
            </a:r>
            <a:r>
              <a:rPr lang="en-GB" dirty="0" err="1"/>
              <a:t>udhezohet</a:t>
            </a:r>
            <a:r>
              <a:rPr lang="en-GB" dirty="0"/>
              <a:t> </a:t>
            </a:r>
            <a:r>
              <a:rPr lang="en-GB" dirty="0" err="1"/>
              <a:t>nga</a:t>
            </a:r>
            <a:r>
              <a:rPr lang="en-GB" dirty="0"/>
              <a:t> </a:t>
            </a:r>
            <a:r>
              <a:rPr lang="en-GB" dirty="0" err="1"/>
              <a:t>prokurori</a:t>
            </a:r>
            <a:r>
              <a:rPr lang="en-GB" dirty="0"/>
              <a:t> </a:t>
            </a:r>
            <a:r>
              <a:rPr lang="en-GB" dirty="0" err="1"/>
              <a:t>te</a:t>
            </a:r>
            <a:r>
              <a:rPr lang="en-GB" dirty="0"/>
              <a:t> </a:t>
            </a:r>
            <a:r>
              <a:rPr lang="en-GB" dirty="0" err="1"/>
              <a:t>siguroje</a:t>
            </a:r>
            <a:r>
              <a:rPr lang="en-GB" dirty="0"/>
              <a:t> </a:t>
            </a:r>
            <a:r>
              <a:rPr lang="en-GB" dirty="0" err="1"/>
              <a:t>nje</a:t>
            </a:r>
            <a:r>
              <a:rPr lang="en-GB" dirty="0"/>
              <a:t> </a:t>
            </a:r>
            <a:r>
              <a:rPr lang="en-GB" dirty="0" err="1"/>
              <a:t>mbrojtes</a:t>
            </a:r>
            <a:r>
              <a:rPr lang="en-GB" dirty="0"/>
              <a:t> </a:t>
            </a:r>
            <a:r>
              <a:rPr lang="en-GB" dirty="0" err="1"/>
              <a:t>qe</a:t>
            </a:r>
            <a:r>
              <a:rPr lang="en-GB" dirty="0"/>
              <a:t> </a:t>
            </a:r>
            <a:r>
              <a:rPr lang="en-GB" dirty="0" err="1"/>
              <a:t>duhet</a:t>
            </a:r>
            <a:r>
              <a:rPr lang="en-GB" dirty="0"/>
              <a:t> </a:t>
            </a:r>
            <a:r>
              <a:rPr lang="en-GB" dirty="0" err="1"/>
              <a:t>te</a:t>
            </a:r>
            <a:r>
              <a:rPr lang="en-GB" dirty="0"/>
              <a:t> </a:t>
            </a:r>
            <a:r>
              <a:rPr lang="en-GB" dirty="0" err="1"/>
              <a:t>marre</a:t>
            </a:r>
            <a:r>
              <a:rPr lang="en-GB" dirty="0"/>
              <a:t> </a:t>
            </a:r>
            <a:r>
              <a:rPr lang="en-GB" dirty="0" err="1"/>
              <a:t>pjese</a:t>
            </a:r>
            <a:r>
              <a:rPr lang="en-GB" dirty="0"/>
              <a:t> </a:t>
            </a:r>
            <a:r>
              <a:rPr lang="en-GB" dirty="0" err="1"/>
              <a:t>gjate</a:t>
            </a:r>
            <a:r>
              <a:rPr lang="en-GB" dirty="0"/>
              <a:t> </a:t>
            </a:r>
            <a:r>
              <a:rPr lang="en-GB" dirty="0" err="1"/>
              <a:t>negociatave</a:t>
            </a:r>
            <a:r>
              <a:rPr lang="en-GB" dirty="0"/>
              <a:t> per </a:t>
            </a:r>
            <a:r>
              <a:rPr lang="en-GB" dirty="0" err="1"/>
              <a:t>marreveshje</a:t>
            </a:r>
            <a:r>
              <a:rPr lang="en-GB" dirty="0"/>
              <a:t>.</a:t>
            </a:r>
          </a:p>
          <a:p>
            <a:pPr lvl="0" algn="just"/>
            <a:r>
              <a:rPr lang="en-GB" dirty="0"/>
              <a:t>Ne </a:t>
            </a:r>
            <a:r>
              <a:rPr lang="en-GB" dirty="0" err="1"/>
              <a:t>rastet</a:t>
            </a:r>
            <a:r>
              <a:rPr lang="en-GB" dirty="0"/>
              <a:t> </a:t>
            </a:r>
            <a:r>
              <a:rPr lang="en-GB" dirty="0" err="1"/>
              <a:t>kur</a:t>
            </a:r>
            <a:r>
              <a:rPr lang="en-GB" dirty="0"/>
              <a:t> </a:t>
            </a:r>
            <a:r>
              <a:rPr lang="en-GB" dirty="0" err="1"/>
              <a:t>prokurori</a:t>
            </a:r>
            <a:r>
              <a:rPr lang="en-GB" dirty="0"/>
              <a:t> </a:t>
            </a:r>
            <a:r>
              <a:rPr lang="en-GB" dirty="0" err="1"/>
              <a:t>vlereson</a:t>
            </a:r>
            <a:r>
              <a:rPr lang="en-GB" dirty="0"/>
              <a:t> se </a:t>
            </a:r>
            <a:r>
              <a:rPr lang="en-GB" dirty="0" err="1"/>
              <a:t>i</a:t>
            </a:r>
            <a:r>
              <a:rPr lang="en-GB" dirty="0"/>
              <a:t> </a:t>
            </a:r>
            <a:r>
              <a:rPr lang="en-GB" dirty="0" err="1"/>
              <a:t>pandehuri</a:t>
            </a:r>
            <a:r>
              <a:rPr lang="en-GB" dirty="0"/>
              <a:t> </a:t>
            </a:r>
            <a:r>
              <a:rPr lang="en-GB" dirty="0" err="1"/>
              <a:t>nuk</a:t>
            </a:r>
            <a:r>
              <a:rPr lang="en-GB" dirty="0"/>
              <a:t> </a:t>
            </a:r>
            <a:r>
              <a:rPr lang="en-GB" dirty="0" err="1"/>
              <a:t>ka</a:t>
            </a:r>
            <a:r>
              <a:rPr lang="en-GB" dirty="0"/>
              <a:t> </a:t>
            </a:r>
            <a:r>
              <a:rPr lang="en-GB" dirty="0" err="1"/>
              <a:t>nje</a:t>
            </a:r>
            <a:r>
              <a:rPr lang="en-GB" dirty="0"/>
              <a:t> </a:t>
            </a:r>
            <a:r>
              <a:rPr lang="en-GB" dirty="0" err="1"/>
              <a:t>mbrojtes</a:t>
            </a:r>
            <a:r>
              <a:rPr lang="en-GB" dirty="0"/>
              <a:t>, </a:t>
            </a:r>
            <a:r>
              <a:rPr lang="en-GB" dirty="0" err="1"/>
              <a:t>dhe</a:t>
            </a:r>
            <a:r>
              <a:rPr lang="en-GB" dirty="0"/>
              <a:t> per </a:t>
            </a:r>
            <a:r>
              <a:rPr lang="en-GB" dirty="0" err="1"/>
              <a:t>shkak</a:t>
            </a:r>
            <a:r>
              <a:rPr lang="en-GB" dirty="0"/>
              <a:t> </a:t>
            </a:r>
            <a:r>
              <a:rPr lang="en-GB" dirty="0" err="1"/>
              <a:t>te</a:t>
            </a:r>
            <a:r>
              <a:rPr lang="en-GB" dirty="0"/>
              <a:t> </a:t>
            </a:r>
            <a:r>
              <a:rPr lang="en-GB" dirty="0" err="1"/>
              <a:t>mungeses</a:t>
            </a:r>
            <a:r>
              <a:rPr lang="en-GB" dirty="0"/>
              <a:t> se </a:t>
            </a:r>
            <a:r>
              <a:rPr lang="en-GB" dirty="0" err="1"/>
              <a:t>mjeteve</a:t>
            </a:r>
            <a:r>
              <a:rPr lang="en-GB" dirty="0"/>
              <a:t> </a:t>
            </a:r>
            <a:r>
              <a:rPr lang="en-GB" dirty="0" err="1"/>
              <a:t>financiare</a:t>
            </a:r>
            <a:r>
              <a:rPr lang="en-GB" dirty="0"/>
              <a:t> </a:t>
            </a:r>
            <a:r>
              <a:rPr lang="en-GB" dirty="0" err="1"/>
              <a:t>ai</a:t>
            </a:r>
            <a:r>
              <a:rPr lang="en-GB" dirty="0"/>
              <a:t> </a:t>
            </a:r>
            <a:r>
              <a:rPr lang="en-GB" dirty="0" err="1"/>
              <a:t>kerkon</a:t>
            </a:r>
            <a:r>
              <a:rPr lang="en-GB" dirty="0"/>
              <a:t> </a:t>
            </a:r>
            <a:r>
              <a:rPr lang="en-GB" dirty="0" err="1"/>
              <a:t>mbrojtje</a:t>
            </a:r>
            <a:r>
              <a:rPr lang="en-GB" dirty="0"/>
              <a:t>, </a:t>
            </a:r>
            <a:r>
              <a:rPr lang="en-GB" dirty="0" err="1"/>
              <a:t>ose</a:t>
            </a:r>
            <a:r>
              <a:rPr lang="en-GB" dirty="0"/>
              <a:t> </a:t>
            </a:r>
            <a:r>
              <a:rPr lang="en-GB" dirty="0" err="1"/>
              <a:t>ka</a:t>
            </a:r>
            <a:r>
              <a:rPr lang="en-GB" dirty="0"/>
              <a:t> </a:t>
            </a:r>
            <a:r>
              <a:rPr lang="en-GB" dirty="0" err="1"/>
              <a:t>mbetur</a:t>
            </a:r>
            <a:r>
              <a:rPr lang="en-GB" dirty="0"/>
              <a:t> pa </a:t>
            </a:r>
            <a:r>
              <a:rPr lang="en-GB" dirty="0" err="1"/>
              <a:t>mbrojtes</a:t>
            </a:r>
            <a:r>
              <a:rPr lang="en-GB" dirty="0"/>
              <a:t>, </a:t>
            </a:r>
            <a:r>
              <a:rPr lang="en-GB" dirty="0" err="1"/>
              <a:t>apo</a:t>
            </a:r>
            <a:r>
              <a:rPr lang="en-GB" dirty="0"/>
              <a:t> </a:t>
            </a:r>
            <a:r>
              <a:rPr lang="en-GB" dirty="0" err="1"/>
              <a:t>kur</a:t>
            </a:r>
            <a:r>
              <a:rPr lang="en-GB" dirty="0"/>
              <a:t> </a:t>
            </a:r>
            <a:r>
              <a:rPr lang="en-GB" dirty="0" err="1"/>
              <a:t>negociatat</a:t>
            </a:r>
            <a:r>
              <a:rPr lang="en-GB" dirty="0"/>
              <a:t> jane ne </a:t>
            </a:r>
            <a:r>
              <a:rPr lang="en-GB" dirty="0" err="1"/>
              <a:t>interes</a:t>
            </a:r>
            <a:r>
              <a:rPr lang="en-GB" dirty="0"/>
              <a:t> </a:t>
            </a:r>
            <a:r>
              <a:rPr lang="en-GB" dirty="0" err="1"/>
              <a:t>te</a:t>
            </a:r>
            <a:r>
              <a:rPr lang="en-GB" dirty="0"/>
              <a:t> </a:t>
            </a:r>
            <a:r>
              <a:rPr lang="en-GB" dirty="0" err="1"/>
              <a:t>ve^ante</a:t>
            </a:r>
            <a:r>
              <a:rPr lang="en-GB" dirty="0"/>
              <a:t> </a:t>
            </a:r>
            <a:r>
              <a:rPr lang="en-GB" dirty="0" err="1"/>
              <a:t>te</a:t>
            </a:r>
            <a:r>
              <a:rPr lang="en-GB" dirty="0"/>
              <a:t> </a:t>
            </a:r>
            <a:r>
              <a:rPr lang="en-GB" dirty="0" err="1"/>
              <a:t>procedurave</a:t>
            </a:r>
            <a:r>
              <a:rPr lang="en-GB" dirty="0"/>
              <a:t> per </a:t>
            </a:r>
            <a:r>
              <a:rPr lang="en-GB" dirty="0" err="1"/>
              <a:t>te</a:t>
            </a:r>
            <a:r>
              <a:rPr lang="en-GB" dirty="0"/>
              <a:t> </a:t>
            </a:r>
            <a:r>
              <a:rPr lang="en-GB" dirty="0" err="1"/>
              <a:t>zbuluar</a:t>
            </a:r>
            <a:r>
              <a:rPr lang="en-GB" dirty="0"/>
              <a:t> </a:t>
            </a:r>
            <a:r>
              <a:rPr lang="en-GB" dirty="0" err="1"/>
              <a:t>krime</a:t>
            </a:r>
            <a:r>
              <a:rPr lang="en-GB" dirty="0"/>
              <a:t> </a:t>
            </a:r>
            <a:r>
              <a:rPr lang="en-GB" dirty="0" err="1"/>
              <a:t>te</a:t>
            </a:r>
            <a:r>
              <a:rPr lang="en-GB" dirty="0"/>
              <a:t> </a:t>
            </a:r>
            <a:r>
              <a:rPr lang="en-GB" dirty="0" err="1"/>
              <a:t>tjera</a:t>
            </a:r>
            <a:r>
              <a:rPr lang="en-GB" dirty="0"/>
              <a:t> </a:t>
            </a:r>
            <a:r>
              <a:rPr lang="en-GB" dirty="0" err="1"/>
              <a:t>ose</a:t>
            </a:r>
            <a:r>
              <a:rPr lang="en-GB" dirty="0"/>
              <a:t> </a:t>
            </a:r>
            <a:r>
              <a:rPr lang="en-GB" dirty="0" err="1"/>
              <a:t>autore</a:t>
            </a:r>
            <a:r>
              <a:rPr lang="en-GB" dirty="0"/>
              <a:t> </a:t>
            </a:r>
            <a:r>
              <a:rPr lang="en-GB" dirty="0" err="1"/>
              <a:t>te</a:t>
            </a:r>
            <a:r>
              <a:rPr lang="en-GB" dirty="0"/>
              <a:t> </a:t>
            </a:r>
            <a:r>
              <a:rPr lang="en-GB" dirty="0" err="1"/>
              <a:t>tjere</a:t>
            </a:r>
            <a:r>
              <a:rPr lang="en-GB" dirty="0"/>
              <a:t>, </a:t>
            </a:r>
            <a:r>
              <a:rPr lang="en-GB" dirty="0" err="1"/>
              <a:t>dhe</a:t>
            </a:r>
            <a:r>
              <a:rPr lang="en-GB" dirty="0"/>
              <a:t> jo </a:t>
            </a:r>
            <a:r>
              <a:rPr lang="en-GB" dirty="0" err="1"/>
              <a:t>vetem</a:t>
            </a:r>
            <a:r>
              <a:rPr lang="en-GB" dirty="0"/>
              <a:t>, </a:t>
            </a:r>
            <a:r>
              <a:rPr lang="en-GB" dirty="0" err="1"/>
              <a:t>prokurori</a:t>
            </a:r>
            <a:r>
              <a:rPr lang="en-GB" dirty="0"/>
              <a:t> </a:t>
            </a:r>
            <a:r>
              <a:rPr lang="en-GB" dirty="0" err="1"/>
              <a:t>i</a:t>
            </a:r>
            <a:r>
              <a:rPr lang="en-GB" dirty="0"/>
              <a:t> </a:t>
            </a:r>
            <a:r>
              <a:rPr lang="en-GB" dirty="0" err="1"/>
              <a:t>cakton</a:t>
            </a:r>
            <a:r>
              <a:rPr lang="en-GB" dirty="0"/>
              <a:t> </a:t>
            </a:r>
            <a:r>
              <a:rPr lang="en-GB" dirty="0" err="1"/>
              <a:t>te</a:t>
            </a:r>
            <a:r>
              <a:rPr lang="en-GB" dirty="0"/>
              <a:t> </a:t>
            </a:r>
            <a:r>
              <a:rPr lang="en-GB" dirty="0" err="1"/>
              <a:t>pandehurit</a:t>
            </a:r>
            <a:r>
              <a:rPr lang="en-GB" dirty="0"/>
              <a:t> </a:t>
            </a:r>
            <a:r>
              <a:rPr lang="en-GB" dirty="0" err="1"/>
              <a:t>mbrojtes</a:t>
            </a:r>
            <a:r>
              <a:rPr lang="en-GB" dirty="0"/>
              <a:t>, </a:t>
            </a:r>
            <a:r>
              <a:rPr lang="en-GB" dirty="0" err="1"/>
              <a:t>sipas</a:t>
            </a:r>
            <a:r>
              <a:rPr lang="en-GB" dirty="0"/>
              <a:t> </a:t>
            </a:r>
            <a:r>
              <a:rPr lang="en-GB" dirty="0" err="1"/>
              <a:t>ligjit</a:t>
            </a:r>
            <a:r>
              <a:rPr lang="en-GB" dirty="0"/>
              <a:t>, </a:t>
            </a:r>
            <a:r>
              <a:rPr lang="en-GB" dirty="0" err="1"/>
              <a:t>i</a:t>
            </a:r>
            <a:r>
              <a:rPr lang="en-GB" dirty="0"/>
              <a:t> </a:t>
            </a:r>
            <a:r>
              <a:rPr lang="en-GB" dirty="0" err="1"/>
              <a:t>cili</a:t>
            </a:r>
            <a:r>
              <a:rPr lang="en-GB" dirty="0"/>
              <a:t> do </a:t>
            </a:r>
            <a:r>
              <a:rPr lang="en-GB" dirty="0" err="1"/>
              <a:t>te</a:t>
            </a:r>
            <a:r>
              <a:rPr lang="en-GB" dirty="0"/>
              <a:t> </a:t>
            </a:r>
            <a:r>
              <a:rPr lang="en-GB" dirty="0" err="1"/>
              <a:t>perfaqesoje</a:t>
            </a:r>
            <a:r>
              <a:rPr lang="en-GB" dirty="0"/>
              <a:t> </a:t>
            </a:r>
            <a:r>
              <a:rPr lang="en-GB" dirty="0" err="1"/>
              <a:t>interesat</a:t>
            </a:r>
            <a:r>
              <a:rPr lang="en-GB" dirty="0"/>
              <a:t> e </a:t>
            </a:r>
            <a:r>
              <a:rPr lang="en-GB" dirty="0" err="1"/>
              <a:t>te</a:t>
            </a:r>
            <a:r>
              <a:rPr lang="en-GB" dirty="0"/>
              <a:t> </a:t>
            </a:r>
            <a:r>
              <a:rPr lang="en-GB" dirty="0" err="1"/>
              <a:t>pandehurit</a:t>
            </a:r>
            <a:r>
              <a:rPr lang="en-GB" dirty="0"/>
              <a:t> </a:t>
            </a:r>
            <a:r>
              <a:rPr lang="en-GB" dirty="0" err="1"/>
              <a:t>gjate</a:t>
            </a:r>
            <a:r>
              <a:rPr lang="en-GB" dirty="0"/>
              <a:t> </a:t>
            </a:r>
            <a:r>
              <a:rPr lang="en-GB" dirty="0" err="1"/>
              <a:t>marreveshjes</a:t>
            </a:r>
            <a:r>
              <a:rPr lang="en-GB" dirty="0"/>
              <a:t>.</a:t>
            </a:r>
          </a:p>
          <a:p>
            <a:pPr marL="0" indent="0" algn="just">
              <a:buNone/>
            </a:pPr>
            <a:endParaRPr lang="en-GB" i="1" dirty="0"/>
          </a:p>
          <a:p>
            <a:pPr marL="0" indent="0">
              <a:buNone/>
            </a:pPr>
            <a:endParaRPr lang="en-GB" dirty="0"/>
          </a:p>
        </p:txBody>
      </p:sp>
    </p:spTree>
    <p:extLst>
      <p:ext uri="{BB962C8B-B14F-4D97-AF65-F5344CB8AC3E}">
        <p14:creationId xmlns:p14="http://schemas.microsoft.com/office/powerpoint/2010/main" val="2852786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Menyra</a:t>
            </a:r>
            <a:r>
              <a:rPr lang="en-GB" sz="4000" b="1" dirty="0" smtClean="0"/>
              <a:t> </a:t>
            </a:r>
            <a:r>
              <a:rPr lang="en-GB" sz="4000" b="1" dirty="0"/>
              <a:t>e </a:t>
            </a:r>
            <a:r>
              <a:rPr lang="en-GB" sz="4000" b="1" dirty="0" err="1"/>
              <a:t>kryerjes</a:t>
            </a:r>
            <a:r>
              <a:rPr lang="en-GB" sz="4000" b="1" dirty="0"/>
              <a:t> se </a:t>
            </a:r>
            <a:r>
              <a:rPr lang="en-GB" sz="4000" b="1" dirty="0" err="1"/>
              <a:t>marreveshjes</a:t>
            </a:r>
            <a:r>
              <a:rPr lang="en-GB" sz="4000" b="1" dirty="0"/>
              <a:t> </a:t>
            </a:r>
            <a:r>
              <a:rPr lang="en-GB" sz="4000" b="1" dirty="0" err="1"/>
              <a:t>dhe</a:t>
            </a:r>
            <a:r>
              <a:rPr lang="en-GB" sz="4000" b="1" dirty="0"/>
              <a:t> </a:t>
            </a:r>
            <a:r>
              <a:rPr lang="en-GB" sz="4000" b="1" dirty="0" err="1" smtClean="0"/>
              <a:t>roli</a:t>
            </a:r>
            <a:r>
              <a:rPr lang="en-GB" sz="4000" b="1" dirty="0" smtClean="0"/>
              <a:t> </a:t>
            </a:r>
            <a:r>
              <a:rPr lang="en-GB" sz="4000" b="1" dirty="0" err="1"/>
              <a:t>i</a:t>
            </a:r>
            <a:r>
              <a:rPr lang="en-GB" sz="4000" b="1" dirty="0"/>
              <a:t> </a:t>
            </a:r>
            <a:r>
              <a:rPr lang="en-GB" sz="4000" b="1" dirty="0" err="1"/>
              <a:t>drejtuesit</a:t>
            </a:r>
            <a:r>
              <a:rPr lang="en-GB" sz="4000" b="1" dirty="0"/>
              <a:t> </a:t>
            </a:r>
            <a:r>
              <a:rPr lang="en-GB" sz="4000" b="1" dirty="0" err="1"/>
              <a:t>te</a:t>
            </a:r>
            <a:r>
              <a:rPr lang="en-GB" sz="4000" b="1" dirty="0"/>
              <a:t> </a:t>
            </a:r>
            <a:r>
              <a:rPr lang="en-GB" sz="4000" b="1" dirty="0" err="1"/>
              <a:t>prokurorise</a:t>
            </a:r>
            <a:r>
              <a:rPr lang="en-US" sz="4000" b="1" dirty="0"/>
              <a:t/>
            </a:r>
            <a:br>
              <a:rPr lang="en-US" sz="4000" b="1" dirty="0"/>
            </a:br>
            <a:endParaRPr lang="en-US" sz="4000" b="1" dirty="0"/>
          </a:p>
        </p:txBody>
      </p:sp>
      <p:sp>
        <p:nvSpPr>
          <p:cNvPr id="3" name="Content Placeholder 2"/>
          <p:cNvSpPr>
            <a:spLocks noGrp="1"/>
          </p:cNvSpPr>
          <p:nvPr>
            <p:ph idx="1"/>
          </p:nvPr>
        </p:nvSpPr>
        <p:spPr/>
        <p:txBody>
          <a:bodyPr>
            <a:noAutofit/>
          </a:bodyPr>
          <a:lstStyle/>
          <a:p>
            <a:pPr lvl="0" algn="just"/>
            <a:r>
              <a:rPr lang="en-GB" sz="2000" u="sng" dirty="0">
                <a:latin typeface="Times New Roman" panose="02020603050405020304" pitchFamily="18" charset="0"/>
                <a:cs typeface="Times New Roman" panose="02020603050405020304" pitchFamily="18" charset="0"/>
              </a:rPr>
              <a:t>Ne </a:t>
            </a:r>
            <a:r>
              <a:rPr lang="en-GB" sz="2000" u="sng" dirty="0" err="1">
                <a:latin typeface="Times New Roman" panose="02020603050405020304" pitchFamily="18" charset="0"/>
                <a:cs typeface="Times New Roman" panose="02020603050405020304" pitchFamily="18" charset="0"/>
              </a:rPr>
              <a:t>mungese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parashikimit</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ligj</a:t>
            </a:r>
            <a:r>
              <a:rPr lang="en-GB" sz="2000" u="sng" dirty="0">
                <a:latin typeface="Times New Roman" panose="02020603050405020304" pitchFamily="18" charset="0"/>
                <a:cs typeface="Times New Roman" panose="02020603050405020304" pitchFamily="18" charset="0"/>
              </a:rPr>
              <a:t> se </a:t>
            </a:r>
            <a:r>
              <a:rPr lang="en-GB" sz="2000" u="sng" dirty="0" err="1">
                <a:latin typeface="Times New Roman" panose="02020603050405020304" pitchFamily="18" charset="0"/>
                <a:cs typeface="Times New Roman" panose="02020603050405020304" pitchFamily="18" charset="0"/>
              </a:rPr>
              <a:t>si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prokurori</a:t>
            </a:r>
            <a:r>
              <a:rPr lang="en-GB" sz="2000" u="sng" dirty="0">
                <a:latin typeface="Times New Roman" panose="02020603050405020304" pitchFamily="18" charset="0"/>
                <a:cs typeface="Times New Roman" panose="02020603050405020304" pitchFamily="18" charset="0"/>
              </a:rPr>
              <a:t> do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negocioje</a:t>
            </a:r>
            <a:r>
              <a:rPr lang="en-GB" sz="2000" u="sng" dirty="0">
                <a:latin typeface="Times New Roman" panose="02020603050405020304" pitchFamily="18" charset="0"/>
                <a:cs typeface="Times New Roman" panose="02020603050405020304" pitchFamily="18" charset="0"/>
              </a:rPr>
              <a:t> me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pandehurin</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rekomandohet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qe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prokurori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smtClean="0">
                <a:latin typeface="Times New Roman" panose="02020603050405020304" pitchFamily="18" charset="0"/>
                <a:cs typeface="Times New Roman" panose="02020603050405020304" pitchFamily="18" charset="0"/>
              </a:rPr>
              <a:t>beje</a:t>
            </a:r>
            <a:r>
              <a:rPr lang="en-GB" sz="2000" u="sng" dirty="0" smtClean="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kujdes</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qe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siguroje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ardhjen</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pandehurit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dhe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mbrojtesit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tij</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ambientet</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prokurorise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ndersa</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vetem</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kur</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kerkojne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rrethana</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smtClean="0">
                <a:latin typeface="Times New Roman" panose="02020603050405020304" pitchFamily="18" charset="0"/>
                <a:cs typeface="Times New Roman" panose="02020603050405020304" pitchFamily="18" charset="0"/>
              </a:rPr>
              <a:t>vecanta</a:t>
            </a:r>
            <a:r>
              <a:rPr lang="en-GB" sz="2000" u="sng" dirty="0" smtClean="0">
                <a:latin typeface="Times New Roman" panose="02020603050405020304" pitchFamily="18" charset="0"/>
                <a:cs typeface="Times New Roman" panose="02020603050405020304" pitchFamily="18" charset="0"/>
              </a:rPr>
              <a:t> </a:t>
            </a:r>
            <a:r>
              <a:rPr lang="en-GB" sz="2000" u="sng" dirty="0">
                <a:latin typeface="Times New Roman" panose="02020603050405020304" pitchFamily="18" charset="0"/>
                <a:cs typeface="Times New Roman" panose="02020603050405020304" pitchFamily="18" charset="0"/>
              </a:rPr>
              <a:t>(</a:t>
            </a:r>
            <a:r>
              <a:rPr lang="en-GB" sz="2000" u="sng" dirty="0" err="1">
                <a:latin typeface="Times New Roman" panose="02020603050405020304" pitchFamily="18" charset="0"/>
                <a:cs typeface="Times New Roman" panose="02020603050405020304" pitchFamily="18" charset="0"/>
              </a:rPr>
              <a:t>paraburgimi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etj</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negociatat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mund</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zhvillohen</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jashte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zyres</a:t>
            </a:r>
            <a:r>
              <a:rPr lang="en-GB" sz="2000" u="sng" dirty="0">
                <a:latin typeface="Times New Roman" panose="02020603050405020304" pitchFamily="18" charset="0"/>
                <a:cs typeface="Times New Roman" panose="02020603050405020304" pitchFamily="18" charset="0"/>
              </a:rPr>
              <a:t> se </a:t>
            </a:r>
            <a:r>
              <a:rPr lang="en-GB" sz="2000" u="sng" dirty="0" err="1">
                <a:latin typeface="Times New Roman" panose="02020603050405020304" pitchFamily="18" charset="0"/>
                <a:cs typeface="Times New Roman" panose="02020603050405020304" pitchFamily="18" charset="0"/>
              </a:rPr>
              <a:t>prokurorise</a:t>
            </a:r>
            <a:r>
              <a:rPr lang="en-GB" sz="2000" u="sng" dirty="0">
                <a:latin typeface="Times New Roman" panose="02020603050405020304" pitchFamily="18" charset="0"/>
                <a:cs typeface="Times New Roman" panose="02020603050405020304" pitchFamily="18" charset="0"/>
              </a:rPr>
              <a:t>, duke </a:t>
            </a:r>
            <a:r>
              <a:rPr lang="en-GB" sz="2000" u="sng" dirty="0" err="1">
                <a:latin typeface="Times New Roman" panose="02020603050405020304" pitchFamily="18" charset="0"/>
                <a:cs typeface="Times New Roman" panose="02020603050405020304" pitchFamily="18" charset="0"/>
              </a:rPr>
              <a:t>shmangur</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zhvillimin</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bisedimeve</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mjedise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publike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ose</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ambjente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papershtashme</a:t>
            </a:r>
            <a:r>
              <a:rPr lang="en-GB" sz="2000" u="sng" dirty="0">
                <a:latin typeface="Times New Roman" panose="02020603050405020304" pitchFamily="18" charset="0"/>
                <a:cs typeface="Times New Roman" panose="02020603050405020304" pitchFamily="18" charset="0"/>
              </a:rPr>
              <a:t>.</a:t>
            </a:r>
            <a:endParaRPr lang="en-US" sz="2000" u="sng" dirty="0">
              <a:latin typeface="Times New Roman" panose="02020603050405020304" pitchFamily="18" charset="0"/>
              <a:cs typeface="Times New Roman" panose="02020603050405020304" pitchFamily="18" charset="0"/>
            </a:endParaRPr>
          </a:p>
          <a:p>
            <a:pPr lvl="0" algn="just"/>
            <a:r>
              <a:rPr lang="en-GB" sz="2000" dirty="0">
                <a:latin typeface="Times New Roman" panose="02020603050405020304" pitchFamily="18" charset="0"/>
                <a:cs typeface="Times New Roman" panose="02020603050405020304" pitchFamily="18" charset="0"/>
              </a:rPr>
              <a:t>Ne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gjitha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rastet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prokurori</a:t>
            </a:r>
            <a:r>
              <a:rPr lang="en-GB" sz="2000" dirty="0">
                <a:latin typeface="Times New Roman" panose="02020603050405020304" pitchFamily="18" charset="0"/>
                <a:cs typeface="Times New Roman" panose="02020603050405020304" pitchFamily="18" charset="0"/>
              </a:rPr>
              <a:t> per </a:t>
            </a:r>
            <a:r>
              <a:rPr lang="en-GB" sz="2000" dirty="0" err="1" smtClean="0">
                <a:latin typeface="Times New Roman" panose="02020603050405020304" pitchFamily="18" charset="0"/>
                <a:cs typeface="Times New Roman" panose="02020603050405020304" pitchFamily="18" charset="0"/>
              </a:rPr>
              <a:t>ceshtjet</a:t>
            </a:r>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ne </a:t>
            </a:r>
            <a:r>
              <a:rPr lang="en-GB" sz="2000" dirty="0" err="1">
                <a:latin typeface="Times New Roman" panose="02020603050405020304" pitchFamily="18" charset="0"/>
                <a:cs typeface="Times New Roman" panose="02020603050405020304" pitchFamily="18" charset="0"/>
              </a:rPr>
              <a:t>ndjekje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kerkon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krijoje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kushte</a:t>
            </a:r>
            <a:r>
              <a:rPr lang="en-GB" sz="2000" dirty="0">
                <a:latin typeface="Times New Roman" panose="02020603050405020304" pitchFamily="18" charset="0"/>
                <a:cs typeface="Times New Roman" panose="02020603050405020304" pitchFamily="18" charset="0"/>
              </a:rPr>
              <a:t> per </a:t>
            </a:r>
            <a:r>
              <a:rPr lang="en-GB" sz="2000" dirty="0" err="1">
                <a:latin typeface="Times New Roman" panose="02020603050405020304" pitchFamily="18" charset="0"/>
                <a:cs typeface="Times New Roman" panose="02020603050405020304" pitchFamily="18" charset="0"/>
              </a:rPr>
              <a:t>zbulimin</a:t>
            </a:r>
            <a:r>
              <a:rPr lang="en-GB" sz="2000" dirty="0">
                <a:latin typeface="Times New Roman" panose="02020603050405020304" pitchFamily="18" charset="0"/>
                <a:cs typeface="Times New Roman" panose="02020603050405020304" pitchFamily="18" charset="0"/>
              </a:rPr>
              <a:t> e </a:t>
            </a:r>
            <a:r>
              <a:rPr lang="en-GB" sz="2000" dirty="0" err="1">
                <a:latin typeface="Times New Roman" panose="02020603050405020304" pitchFamily="18" charset="0"/>
                <a:cs typeface="Times New Roman" panose="02020603050405020304" pitchFamily="18" charset="0"/>
              </a:rPr>
              <a:t>veprave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tjera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autoreve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tjere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veprave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 per </a:t>
            </a:r>
            <a:r>
              <a:rPr lang="en-GB" sz="2000" dirty="0" err="1">
                <a:latin typeface="Times New Roman" panose="02020603050405020304" pitchFamily="18" charset="0"/>
                <a:cs typeface="Times New Roman" panose="02020603050405020304" pitchFamily="18" charset="0"/>
              </a:rPr>
              <a:t>kete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arsye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lidhet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marreveshje</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pandehurin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sipas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ligjit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ai</a:t>
            </a:r>
            <a:r>
              <a:rPr lang="en-GB" sz="2000" dirty="0">
                <a:latin typeface="Times New Roman" panose="02020603050405020304" pitchFamily="18" charset="0"/>
                <a:cs typeface="Times New Roman" panose="02020603050405020304" pitchFamily="18" charset="0"/>
              </a:rPr>
              <a:t> ben </a:t>
            </a:r>
            <a:r>
              <a:rPr lang="en-GB" sz="2000" dirty="0" err="1">
                <a:latin typeface="Times New Roman" panose="02020603050405020304" pitchFamily="18" charset="0"/>
                <a:cs typeface="Times New Roman" panose="02020603050405020304" pitchFamily="18" charset="0"/>
              </a:rPr>
              <a:t>kujdes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vleresoje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vendose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nje</a:t>
            </a:r>
            <a:r>
              <a:rPr lang="en-GB" sz="2000" dirty="0">
                <a:latin typeface="Times New Roman" panose="02020603050405020304" pitchFamily="18" charset="0"/>
                <a:cs typeface="Times New Roman" panose="02020603050405020304" pitchFamily="18" charset="0"/>
              </a:rPr>
              <a:t> denim </a:t>
            </a:r>
            <a:r>
              <a:rPr lang="en-GB" sz="2000" dirty="0" err="1">
                <a:latin typeface="Times New Roman" panose="02020603050405020304" pitchFamily="18" charset="0"/>
                <a:cs typeface="Times New Roman" panose="02020603050405020304" pitchFamily="18" charset="0"/>
              </a:rPr>
              <a:t>brenda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kufirit</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ulet</a:t>
            </a:r>
            <a:r>
              <a:rPr lang="en-GB" sz="2000" dirty="0">
                <a:latin typeface="Times New Roman" panose="02020603050405020304" pitchFamily="18" charset="0"/>
                <a:cs typeface="Times New Roman" panose="02020603050405020304" pitchFamily="18" charset="0"/>
              </a:rPr>
              <a:t>/minimal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percaktuar</a:t>
            </a:r>
            <a:r>
              <a:rPr lang="en-GB" sz="2000" dirty="0">
                <a:latin typeface="Times New Roman" panose="02020603050405020304" pitchFamily="18" charset="0"/>
                <a:cs typeface="Times New Roman" panose="02020603050405020304" pitchFamily="18" charset="0"/>
              </a:rPr>
              <a:t> per ate </a:t>
            </a:r>
            <a:r>
              <a:rPr lang="en-GB" sz="2000" dirty="0" err="1">
                <a:latin typeface="Times New Roman" panose="02020603050405020304" pitchFamily="18" charset="0"/>
                <a:cs typeface="Times New Roman" panose="02020603050405020304" pitchFamily="18" charset="0"/>
              </a:rPr>
              <a:t>veper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a:t>
            </a:r>
            <a:r>
              <a:rPr lang="en-GB" sz="2000" dirty="0" err="1">
                <a:latin typeface="Times New Roman" panose="02020603050405020304" pitchFamily="18" charset="0"/>
                <a:cs typeface="Times New Roman" panose="02020603050405020304" pitchFamily="18" charset="0"/>
              </a:rPr>
              <a:t>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sipas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ligjit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posacem</a:t>
            </a:r>
            <a:r>
              <a:rPr lang="en-GB"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28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Roli</a:t>
            </a:r>
            <a:r>
              <a:rPr lang="en-GB" b="1" dirty="0" smtClean="0"/>
              <a:t> </a:t>
            </a:r>
            <a:r>
              <a:rPr lang="en-GB" b="1" dirty="0" err="1"/>
              <a:t>i</a:t>
            </a:r>
            <a:r>
              <a:rPr lang="en-GB" b="1" dirty="0"/>
              <a:t> </a:t>
            </a:r>
            <a:r>
              <a:rPr lang="en-GB" b="1" dirty="0" err="1"/>
              <a:t>drejtuesit</a:t>
            </a:r>
            <a:r>
              <a:rPr lang="en-GB" b="1" dirty="0"/>
              <a:t> </a:t>
            </a:r>
            <a:r>
              <a:rPr lang="en-GB" b="1" dirty="0" err="1"/>
              <a:t>te</a:t>
            </a:r>
            <a:r>
              <a:rPr lang="en-GB" b="1" dirty="0"/>
              <a:t> </a:t>
            </a:r>
            <a:r>
              <a:rPr lang="en-GB" b="1" dirty="0" err="1"/>
              <a:t>prokurorise</a:t>
            </a:r>
            <a:r>
              <a:rPr lang="en-US" b="1" dirty="0"/>
              <a:t/>
            </a:r>
            <a:br>
              <a:rPr lang="en-US" b="1" dirty="0"/>
            </a:br>
            <a:endParaRPr lang="en-US" dirty="0"/>
          </a:p>
        </p:txBody>
      </p:sp>
      <p:sp>
        <p:nvSpPr>
          <p:cNvPr id="3" name="Content Placeholder 2"/>
          <p:cNvSpPr>
            <a:spLocks noGrp="1"/>
          </p:cNvSpPr>
          <p:nvPr>
            <p:ph idx="1"/>
          </p:nvPr>
        </p:nvSpPr>
        <p:spPr/>
        <p:txBody>
          <a:bodyPr>
            <a:normAutofit fontScale="85000" lnSpcReduction="20000"/>
          </a:bodyPr>
          <a:lstStyle/>
          <a:p>
            <a:pPr lvl="0" algn="just"/>
            <a:r>
              <a:rPr lang="en-GB" dirty="0" err="1"/>
              <a:t>Drejtuesi</a:t>
            </a:r>
            <a:r>
              <a:rPr lang="en-GB" dirty="0"/>
              <a:t> </a:t>
            </a:r>
            <a:r>
              <a:rPr lang="en-GB" dirty="0" err="1"/>
              <a:t>i</a:t>
            </a:r>
            <a:r>
              <a:rPr lang="en-GB" dirty="0"/>
              <a:t> </a:t>
            </a:r>
            <a:r>
              <a:rPr lang="en-GB" dirty="0" err="1"/>
              <a:t>prokurorise</a:t>
            </a:r>
            <a:r>
              <a:rPr lang="en-GB" dirty="0"/>
              <a:t>, ne </a:t>
            </a:r>
            <a:r>
              <a:rPr lang="en-GB" dirty="0" err="1"/>
              <a:t>kuadrin</a:t>
            </a:r>
            <a:r>
              <a:rPr lang="en-GB" dirty="0"/>
              <a:t> e </a:t>
            </a:r>
            <a:r>
              <a:rPr lang="en-GB" dirty="0" err="1"/>
              <a:t>zbatimit</a:t>
            </a:r>
            <a:r>
              <a:rPr lang="en-GB" dirty="0"/>
              <a:t> </a:t>
            </a:r>
            <a:r>
              <a:rPr lang="en-GB" dirty="0" err="1"/>
              <a:t>te</a:t>
            </a:r>
            <a:r>
              <a:rPr lang="en-GB" dirty="0"/>
              <a:t> </a:t>
            </a:r>
            <a:r>
              <a:rPr lang="en-GB" dirty="0" err="1"/>
              <a:t>politikave</a:t>
            </a:r>
            <a:r>
              <a:rPr lang="en-GB" dirty="0"/>
              <a:t> </a:t>
            </a:r>
            <a:r>
              <a:rPr lang="en-GB" dirty="0" err="1"/>
              <a:t>institucionale</a:t>
            </a:r>
            <a:r>
              <a:rPr lang="en-GB" dirty="0"/>
              <a:t> </a:t>
            </a:r>
            <a:r>
              <a:rPr lang="en-GB" dirty="0" err="1"/>
              <a:t>te</a:t>
            </a:r>
            <a:r>
              <a:rPr lang="en-GB" dirty="0"/>
              <a:t> </a:t>
            </a:r>
            <a:r>
              <a:rPr lang="en-GB" dirty="0" err="1"/>
              <a:t>prokurorise</a:t>
            </a:r>
            <a:r>
              <a:rPr lang="en-GB" dirty="0"/>
              <a:t> </a:t>
            </a:r>
            <a:r>
              <a:rPr lang="en-GB" dirty="0" err="1"/>
              <a:t>dhe</a:t>
            </a:r>
            <a:r>
              <a:rPr lang="en-GB" dirty="0"/>
              <a:t> </a:t>
            </a:r>
            <a:r>
              <a:rPr lang="en-GB" dirty="0" err="1" smtClean="0"/>
              <a:t>në</a:t>
            </a:r>
            <a:r>
              <a:rPr lang="en-GB" dirty="0" smtClean="0"/>
              <a:t> </a:t>
            </a:r>
            <a:r>
              <a:rPr lang="en-GB" dirty="0" err="1" smtClean="0"/>
              <a:t>zbatim</a:t>
            </a:r>
            <a:r>
              <a:rPr lang="en-GB" dirty="0" smtClean="0"/>
              <a:t> </a:t>
            </a:r>
            <a:r>
              <a:rPr lang="en-GB" dirty="0" err="1" smtClean="0"/>
              <a:t>të</a:t>
            </a:r>
            <a:r>
              <a:rPr lang="en-GB" dirty="0" smtClean="0"/>
              <a:t> </a:t>
            </a:r>
            <a:r>
              <a:rPr lang="en-GB" dirty="0" err="1" smtClean="0"/>
              <a:t>udhezimit</a:t>
            </a:r>
            <a:r>
              <a:rPr lang="en-GB" dirty="0" smtClean="0"/>
              <a:t> </a:t>
            </a:r>
            <a:r>
              <a:rPr lang="en-GB" dirty="0" err="1" smtClean="0"/>
              <a:t>të</a:t>
            </a:r>
            <a:r>
              <a:rPr lang="en-GB" dirty="0" smtClean="0"/>
              <a:t> </a:t>
            </a:r>
            <a:r>
              <a:rPr lang="en-GB" dirty="0" err="1" smtClean="0"/>
              <a:t>përgjithshëm</a:t>
            </a:r>
            <a:r>
              <a:rPr lang="en-GB" dirty="0" smtClean="0"/>
              <a:t>, </a:t>
            </a:r>
            <a:r>
              <a:rPr lang="en-GB" dirty="0"/>
              <a:t>ne </a:t>
            </a:r>
            <a:r>
              <a:rPr lang="en-GB" dirty="0" err="1"/>
              <a:t>zbatimin</a:t>
            </a:r>
            <a:r>
              <a:rPr lang="en-GB" dirty="0"/>
              <a:t> e </a:t>
            </a:r>
            <a:r>
              <a:rPr lang="en-GB" dirty="0" err="1"/>
              <a:t>kompetencave</a:t>
            </a:r>
            <a:r>
              <a:rPr lang="en-GB" dirty="0"/>
              <a:t> ne </a:t>
            </a:r>
            <a:r>
              <a:rPr lang="en-GB" dirty="0" err="1"/>
              <a:t>lidhje</a:t>
            </a:r>
            <a:r>
              <a:rPr lang="en-GB" dirty="0"/>
              <a:t> me </a:t>
            </a:r>
            <a:r>
              <a:rPr lang="en-GB" dirty="0" err="1"/>
              <a:t>ushtrimin</a:t>
            </a:r>
            <a:r>
              <a:rPr lang="en-GB" dirty="0"/>
              <a:t> e </a:t>
            </a:r>
            <a:r>
              <a:rPr lang="en-GB" dirty="0" err="1"/>
              <a:t>ndjekjes</a:t>
            </a:r>
            <a:r>
              <a:rPr lang="en-GB" dirty="0"/>
              <a:t> </a:t>
            </a:r>
            <a:r>
              <a:rPr lang="en-GB" dirty="0" err="1"/>
              <a:t>penale</a:t>
            </a:r>
            <a:r>
              <a:rPr lang="en-GB" dirty="0"/>
              <a:t> </a:t>
            </a:r>
            <a:r>
              <a:rPr lang="en-GB" dirty="0" err="1"/>
              <a:t>sipas</a:t>
            </a:r>
            <a:r>
              <a:rPr lang="en-GB" dirty="0"/>
              <a:t> </a:t>
            </a:r>
            <a:r>
              <a:rPr lang="en-GB" dirty="0" err="1"/>
              <a:t>ligjit</a:t>
            </a:r>
            <a:r>
              <a:rPr lang="en-GB" baseline="30000" dirty="0"/>
              <a:t> </a:t>
            </a:r>
            <a:r>
              <a:rPr lang="en-GB" dirty="0" smtClean="0"/>
              <a:t>, </a:t>
            </a:r>
            <a:r>
              <a:rPr lang="en-GB" dirty="0"/>
              <a:t>ne </a:t>
            </a:r>
            <a:r>
              <a:rPr lang="en-GB" dirty="0" err="1"/>
              <a:t>rastet</a:t>
            </a:r>
            <a:r>
              <a:rPr lang="en-GB" dirty="0"/>
              <a:t> </a:t>
            </a:r>
            <a:r>
              <a:rPr lang="en-GB" dirty="0" err="1"/>
              <a:t>kur</a:t>
            </a:r>
            <a:r>
              <a:rPr lang="en-GB" dirty="0"/>
              <a:t> </a:t>
            </a:r>
            <a:r>
              <a:rPr lang="en-GB" dirty="0" err="1"/>
              <a:t>bazuar</a:t>
            </a:r>
            <a:r>
              <a:rPr lang="en-GB" dirty="0"/>
              <a:t> ne </a:t>
            </a:r>
            <a:r>
              <a:rPr lang="en-GB" dirty="0" err="1"/>
              <a:t>gjendjen</a:t>
            </a:r>
            <a:r>
              <a:rPr lang="en-GB" dirty="0"/>
              <a:t> e </a:t>
            </a:r>
            <a:r>
              <a:rPr lang="en-GB" dirty="0" err="1"/>
              <a:t>akteve</a:t>
            </a:r>
            <a:r>
              <a:rPr lang="en-GB" dirty="0"/>
              <a:t> </a:t>
            </a:r>
            <a:r>
              <a:rPr lang="en-GB" dirty="0" err="1"/>
              <a:t>referuese</a:t>
            </a:r>
            <a:r>
              <a:rPr lang="en-GB" dirty="0"/>
              <a:t> </a:t>
            </a:r>
            <a:r>
              <a:rPr lang="en-GB" dirty="0" err="1"/>
              <a:t>vlereson</a:t>
            </a:r>
            <a:r>
              <a:rPr lang="en-GB" dirty="0"/>
              <a:t> se </a:t>
            </a:r>
            <a:r>
              <a:rPr lang="en-GB" dirty="0" err="1"/>
              <a:t>mund</a:t>
            </a:r>
            <a:r>
              <a:rPr lang="en-GB" dirty="0"/>
              <a:t> </a:t>
            </a:r>
            <a:r>
              <a:rPr lang="en-GB" dirty="0" err="1"/>
              <a:t>te</a:t>
            </a:r>
            <a:r>
              <a:rPr lang="en-GB" dirty="0"/>
              <a:t> </a:t>
            </a:r>
            <a:r>
              <a:rPr lang="en-GB" dirty="0" err="1"/>
              <a:t>procedohet</a:t>
            </a:r>
            <a:r>
              <a:rPr lang="en-GB" dirty="0"/>
              <a:t> me </a:t>
            </a:r>
            <a:r>
              <a:rPr lang="en-GB" dirty="0" err="1" smtClean="0"/>
              <a:t>marreveshje</a:t>
            </a:r>
            <a:r>
              <a:rPr lang="en-GB" dirty="0" smtClean="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a:t>caktimin</a:t>
            </a:r>
            <a:r>
              <a:rPr lang="en-GB" dirty="0"/>
              <a:t> e </a:t>
            </a:r>
            <a:r>
              <a:rPr lang="en-GB" dirty="0" err="1"/>
              <a:t>denimit</a:t>
            </a:r>
            <a:r>
              <a:rPr lang="en-GB" dirty="0"/>
              <a:t>, </a:t>
            </a:r>
            <a:r>
              <a:rPr lang="en-GB" dirty="0" err="1"/>
              <a:t>nxjerr</a:t>
            </a:r>
            <a:r>
              <a:rPr lang="en-GB" dirty="0"/>
              <a:t> </a:t>
            </a:r>
            <a:r>
              <a:rPr lang="en-GB" dirty="0" err="1"/>
              <a:t>udhezim</a:t>
            </a:r>
            <a:r>
              <a:rPr lang="en-GB" dirty="0"/>
              <a:t> jo </a:t>
            </a:r>
            <a:r>
              <a:rPr lang="en-GB" dirty="0" err="1"/>
              <a:t>te</a:t>
            </a:r>
            <a:r>
              <a:rPr lang="en-GB" dirty="0"/>
              <a:t> </a:t>
            </a:r>
            <a:r>
              <a:rPr lang="en-GB" dirty="0" err="1"/>
              <a:t>detyrueshem</a:t>
            </a:r>
            <a:r>
              <a:rPr lang="en-GB" dirty="0"/>
              <a:t> me </a:t>
            </a:r>
            <a:r>
              <a:rPr lang="en-GB" dirty="0" err="1"/>
              <a:t>shkrim</a:t>
            </a:r>
            <a:r>
              <a:rPr lang="en-GB" dirty="0"/>
              <a:t> per </a:t>
            </a:r>
            <a:r>
              <a:rPr lang="en-GB" dirty="0" err="1" smtClean="0"/>
              <a:t>ceshtjen</a:t>
            </a:r>
            <a:r>
              <a:rPr lang="en-GB" dirty="0" smtClean="0"/>
              <a:t> </a:t>
            </a:r>
            <a:r>
              <a:rPr lang="en-GB" dirty="0" err="1"/>
              <a:t>konkrete</a:t>
            </a:r>
            <a:r>
              <a:rPr lang="en-GB" dirty="0"/>
              <a:t> </a:t>
            </a:r>
            <a:r>
              <a:rPr lang="en-GB" dirty="0" err="1"/>
              <a:t>dhe</a:t>
            </a:r>
            <a:r>
              <a:rPr lang="en-GB" dirty="0"/>
              <a:t> </a:t>
            </a:r>
            <a:r>
              <a:rPr lang="en-GB" dirty="0" err="1"/>
              <a:t>prokurorin</a:t>
            </a:r>
            <a:r>
              <a:rPr lang="en-GB" dirty="0"/>
              <a:t> </a:t>
            </a:r>
            <a:r>
              <a:rPr lang="en-GB" dirty="0" err="1"/>
              <a:t>perkates</a:t>
            </a:r>
            <a:r>
              <a:rPr lang="en-GB" dirty="0"/>
              <a:t>, </a:t>
            </a:r>
            <a:r>
              <a:rPr lang="en-GB" dirty="0" err="1"/>
              <a:t>ku</a:t>
            </a:r>
            <a:r>
              <a:rPr lang="en-GB" dirty="0"/>
              <a:t> </a:t>
            </a:r>
            <a:r>
              <a:rPr lang="en-GB" dirty="0" err="1" smtClean="0"/>
              <a:t>vec</a:t>
            </a:r>
            <a:r>
              <a:rPr lang="en-GB" dirty="0" smtClean="0"/>
              <a:t> </a:t>
            </a:r>
            <a:r>
              <a:rPr lang="en-GB" dirty="0" err="1"/>
              <a:t>te</a:t>
            </a:r>
            <a:r>
              <a:rPr lang="en-GB" dirty="0"/>
              <a:t> </a:t>
            </a:r>
            <a:r>
              <a:rPr lang="en-GB" dirty="0" err="1"/>
              <a:t>tjerash</a:t>
            </a:r>
            <a:r>
              <a:rPr lang="en-GB" dirty="0"/>
              <a:t> </a:t>
            </a:r>
            <a:r>
              <a:rPr lang="en-GB" dirty="0" err="1"/>
              <a:t>mund</a:t>
            </a:r>
            <a:r>
              <a:rPr lang="en-GB" dirty="0"/>
              <a:t> </a:t>
            </a:r>
            <a:r>
              <a:rPr lang="en-GB" dirty="0" err="1"/>
              <a:t>te</a:t>
            </a:r>
            <a:r>
              <a:rPr lang="en-GB" dirty="0"/>
              <a:t> </a:t>
            </a:r>
            <a:r>
              <a:rPr lang="en-GB" dirty="0" err="1" smtClean="0"/>
              <a:t>udhezoje</a:t>
            </a:r>
            <a:r>
              <a:rPr lang="en-GB" dirty="0" smtClean="0"/>
              <a:t> </a:t>
            </a:r>
            <a:r>
              <a:rPr lang="en-GB" dirty="0"/>
              <a:t>per </a:t>
            </a:r>
            <a:r>
              <a:rPr lang="en-GB" dirty="0" err="1"/>
              <a:t>te</a:t>
            </a:r>
            <a:r>
              <a:rPr lang="en-GB" dirty="0"/>
              <a:t> </a:t>
            </a:r>
            <a:r>
              <a:rPr lang="en-GB" dirty="0" err="1"/>
              <a:t>proceduar</a:t>
            </a:r>
            <a:r>
              <a:rPr lang="en-GB" dirty="0"/>
              <a:t> me </a:t>
            </a:r>
            <a:r>
              <a:rPr lang="en-GB" dirty="0" err="1"/>
              <a:t>marreveshje</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smtClean="0"/>
              <a:t>caktimin</a:t>
            </a:r>
            <a:r>
              <a:rPr lang="en-GB" dirty="0" smtClean="0"/>
              <a:t> </a:t>
            </a:r>
            <a:r>
              <a:rPr lang="en-GB" dirty="0"/>
              <a:t>e </a:t>
            </a:r>
            <a:r>
              <a:rPr lang="en-GB" dirty="0" err="1"/>
              <a:t>denimit</a:t>
            </a:r>
            <a:r>
              <a:rPr lang="en-GB" dirty="0"/>
              <a:t>.</a:t>
            </a:r>
            <a:endParaRPr lang="en-US" dirty="0"/>
          </a:p>
          <a:p>
            <a:pPr marL="0" indent="0">
              <a:buNone/>
            </a:pPr>
            <a:endParaRPr lang="en-US" b="1" dirty="0"/>
          </a:p>
        </p:txBody>
      </p:sp>
    </p:spTree>
    <p:extLst>
      <p:ext uri="{BB962C8B-B14F-4D97-AF65-F5344CB8AC3E}">
        <p14:creationId xmlns:p14="http://schemas.microsoft.com/office/powerpoint/2010/main" val="524121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
            </a:r>
            <a:br>
              <a:rPr lang="en-GB" b="1" dirty="0" smtClean="0"/>
            </a:br>
            <a:r>
              <a:rPr lang="en-GB" b="1" dirty="0" err="1" smtClean="0"/>
              <a:t>Përfundimi</a:t>
            </a:r>
            <a:r>
              <a:rPr lang="en-GB" b="1" dirty="0" smtClean="0"/>
              <a:t> </a:t>
            </a:r>
            <a:r>
              <a:rPr lang="en-GB" b="1" dirty="0" err="1"/>
              <a:t>i</a:t>
            </a:r>
            <a:r>
              <a:rPr lang="en-GB" b="1" dirty="0"/>
              <a:t> </a:t>
            </a:r>
            <a:r>
              <a:rPr lang="en-GB" b="1" dirty="0" err="1"/>
              <a:t>negociatave</a:t>
            </a:r>
            <a:r>
              <a:rPr lang="en-US" b="1" dirty="0"/>
              <a:t/>
            </a:r>
            <a:br>
              <a:rPr lang="en-US" b="1" dirty="0"/>
            </a:br>
            <a:endParaRPr lang="en-US" b="1" dirty="0"/>
          </a:p>
        </p:txBody>
      </p:sp>
      <p:sp>
        <p:nvSpPr>
          <p:cNvPr id="3" name="Content Placeholder 2"/>
          <p:cNvSpPr>
            <a:spLocks noGrp="1"/>
          </p:cNvSpPr>
          <p:nvPr>
            <p:ph idx="1"/>
          </p:nvPr>
        </p:nvSpPr>
        <p:spPr/>
        <p:txBody>
          <a:bodyPr>
            <a:normAutofit fontScale="92500" lnSpcReduction="10000"/>
          </a:bodyPr>
          <a:lstStyle/>
          <a:p>
            <a:pPr algn="just"/>
            <a:r>
              <a:rPr lang="en-GB" dirty="0">
                <a:latin typeface="Times New Roman" panose="02020603050405020304" pitchFamily="18" charset="0"/>
                <a:cs typeface="Times New Roman" panose="02020603050405020304" pitchFamily="18" charset="0"/>
              </a:rPr>
              <a:t>Ne </a:t>
            </a:r>
            <a:r>
              <a:rPr lang="en-GB" dirty="0" err="1">
                <a:latin typeface="Times New Roman" panose="02020603050405020304" pitchFamily="18" charset="0"/>
                <a:cs typeface="Times New Roman" panose="02020603050405020304" pitchFamily="18" charset="0"/>
              </a:rPr>
              <a:t>rastet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negociatave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terheq</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per </a:t>
            </a:r>
            <a:r>
              <a:rPr lang="en-GB" dirty="0" err="1">
                <a:latin typeface="Times New Roman" panose="02020603050405020304" pitchFamily="18" charset="0"/>
                <a:cs typeface="Times New Roman" panose="02020603050405020304" pitchFamily="18" charset="0"/>
              </a:rPr>
              <a:t>negocim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nuk</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pranon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kushtet</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ofruara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prokurori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perfundojne</a:t>
            </a:r>
            <a:r>
              <a:rPr lang="en-GB" dirty="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negociatat</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prokurori</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kerkon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paraqese</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shkrim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qendrimin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lidhje</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terheqjen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a:t>
            </a:r>
            <a:r>
              <a:rPr lang="en-GB" dirty="0">
                <a:latin typeface="Times New Roman" panose="02020603050405020304" pitchFamily="18" charset="0"/>
                <a:cs typeface="Times New Roman" panose="02020603050405020304" pitchFamily="18" charset="0"/>
              </a:rPr>
              <a:t> per </a:t>
            </a:r>
            <a:r>
              <a:rPr lang="en-GB" dirty="0" err="1">
                <a:latin typeface="Times New Roman" panose="02020603050405020304" pitchFamily="18" charset="0"/>
                <a:cs typeface="Times New Roman" panose="02020603050405020304" pitchFamily="18" charset="0"/>
              </a:rPr>
              <a:t>marreveshje</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Ne </a:t>
            </a:r>
            <a:r>
              <a:rPr lang="en-GB" dirty="0" err="1" smtClean="0">
                <a:latin typeface="Times New Roman" panose="02020603050405020304" pitchFamily="18" charset="0"/>
                <a:cs typeface="Times New Roman" panose="02020603050405020304" pitchFamily="18" charset="0"/>
              </a:rPr>
              <a:t>rast</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mosparaqitjes</a:t>
            </a:r>
            <a:r>
              <a:rPr lang="en-GB" dirty="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e </a:t>
            </a:r>
            <a:r>
              <a:rPr lang="en-GB" dirty="0" err="1">
                <a:latin typeface="Times New Roman" panose="02020603050405020304" pitchFamily="18" charset="0"/>
                <a:cs typeface="Times New Roman" panose="02020603050405020304" pitchFamily="18" charset="0"/>
              </a:rPr>
              <a:t>qendrimit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kete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shpjegoje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marrjes</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pyetje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terheqjen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a:t>
            </a:r>
            <a:r>
              <a:rPr lang="en-GB" dirty="0">
                <a:latin typeface="Times New Roman" panose="02020603050405020304" pitchFamily="18" charset="0"/>
                <a:cs typeface="Times New Roman" panose="02020603050405020304" pitchFamily="18" charset="0"/>
              </a:rPr>
              <a:t> per </a:t>
            </a:r>
            <a:r>
              <a:rPr lang="en-GB" dirty="0" err="1" smtClean="0">
                <a:latin typeface="Times New Roman" panose="02020603050405020304" pitchFamily="18" charset="0"/>
                <a:cs typeface="Times New Roman" panose="02020603050405020304" pitchFamily="18" charset="0"/>
              </a:rPr>
              <a:t>marreveshje</a:t>
            </a:r>
            <a:r>
              <a:rPr lang="en-GB"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81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Tërheqja</a:t>
            </a:r>
            <a:r>
              <a:rPr lang="en-GB" b="1" dirty="0" smtClean="0"/>
              <a:t> </a:t>
            </a:r>
            <a:r>
              <a:rPr lang="en-GB" b="1" dirty="0" err="1"/>
              <a:t>nga</a:t>
            </a:r>
            <a:r>
              <a:rPr lang="en-GB" b="1" dirty="0"/>
              <a:t> </a:t>
            </a:r>
            <a:r>
              <a:rPr lang="en-GB" b="1" dirty="0" err="1" smtClean="0"/>
              <a:t>marrëveshja</a:t>
            </a:r>
            <a:r>
              <a:rPr lang="en-US" b="1" dirty="0"/>
              <a:t/>
            </a:r>
            <a:br>
              <a:rPr lang="en-US" b="1" dirty="0"/>
            </a:br>
            <a:endParaRPr lang="en-US" b="1" dirty="0"/>
          </a:p>
        </p:txBody>
      </p:sp>
      <p:sp>
        <p:nvSpPr>
          <p:cNvPr id="3" name="Content Placeholder 2"/>
          <p:cNvSpPr>
            <a:spLocks noGrp="1"/>
          </p:cNvSpPr>
          <p:nvPr>
            <p:ph idx="1"/>
          </p:nvPr>
        </p:nvSpPr>
        <p:spPr/>
        <p:txBody>
          <a:bodyPr>
            <a:normAutofit fontScale="77500" lnSpcReduction="20000"/>
          </a:bodyPr>
          <a:lstStyle/>
          <a:p>
            <a:pPr lvl="0" algn="just"/>
            <a:r>
              <a:rPr lang="en-GB" dirty="0"/>
              <a:t>I </a:t>
            </a:r>
            <a:r>
              <a:rPr lang="en-GB" dirty="0" err="1"/>
              <a:t>pandehuri</a:t>
            </a:r>
            <a:r>
              <a:rPr lang="en-GB" dirty="0"/>
              <a:t> </a:t>
            </a:r>
            <a:r>
              <a:rPr lang="en-GB" dirty="0" err="1"/>
              <a:t>dhe</a:t>
            </a:r>
            <a:r>
              <a:rPr lang="en-GB" dirty="0"/>
              <a:t> </a:t>
            </a:r>
            <a:r>
              <a:rPr lang="en-GB" dirty="0" err="1"/>
              <a:t>prokurori</a:t>
            </a:r>
            <a:r>
              <a:rPr lang="en-GB" dirty="0"/>
              <a:t> </a:t>
            </a:r>
            <a:r>
              <a:rPr lang="en-GB" dirty="0" err="1"/>
              <a:t>mund</a:t>
            </a:r>
            <a:r>
              <a:rPr lang="en-GB" dirty="0"/>
              <a:t> </a:t>
            </a:r>
            <a:r>
              <a:rPr lang="en-GB" dirty="0" err="1"/>
              <a:t>te</a:t>
            </a:r>
            <a:r>
              <a:rPr lang="en-GB" dirty="0"/>
              <a:t> </a:t>
            </a:r>
            <a:r>
              <a:rPr lang="en-GB" dirty="0" err="1"/>
              <a:t>terhiqen</a:t>
            </a:r>
            <a:r>
              <a:rPr lang="en-GB" dirty="0"/>
              <a:t> </a:t>
            </a:r>
            <a:r>
              <a:rPr lang="en-GB" dirty="0" err="1"/>
              <a:t>nga</a:t>
            </a:r>
            <a:r>
              <a:rPr lang="en-GB" dirty="0"/>
              <a:t> </a:t>
            </a:r>
            <a:r>
              <a:rPr lang="en-GB" dirty="0" err="1"/>
              <a:t>marreveshja</a:t>
            </a:r>
            <a:r>
              <a:rPr lang="en-GB" dirty="0"/>
              <a:t> pas </a:t>
            </a:r>
            <a:r>
              <a:rPr lang="en-GB" dirty="0" err="1"/>
              <a:t>nenshkrimit</a:t>
            </a:r>
            <a:r>
              <a:rPr lang="en-GB" dirty="0"/>
              <a:t>, ne </a:t>
            </a:r>
            <a:r>
              <a:rPr lang="en-GB" dirty="0" err="1"/>
              <a:t>fazen</a:t>
            </a:r>
            <a:r>
              <a:rPr lang="en-GB" dirty="0"/>
              <a:t> e </a:t>
            </a:r>
            <a:r>
              <a:rPr lang="en-GB" dirty="0" err="1"/>
              <a:t>hetimeve</a:t>
            </a:r>
            <a:r>
              <a:rPr lang="en-GB" dirty="0"/>
              <a:t> </a:t>
            </a:r>
            <a:r>
              <a:rPr lang="en-GB" dirty="0" err="1"/>
              <a:t>paraprake</a:t>
            </a:r>
            <a:r>
              <a:rPr lang="en-GB" dirty="0"/>
              <a:t> </a:t>
            </a:r>
            <a:r>
              <a:rPr lang="en-GB" dirty="0" err="1"/>
              <a:t>ose</a:t>
            </a:r>
            <a:r>
              <a:rPr lang="en-GB" dirty="0"/>
              <a:t> </a:t>
            </a:r>
            <a:r>
              <a:rPr lang="en-GB" dirty="0" err="1"/>
              <a:t>gjate</a:t>
            </a:r>
            <a:r>
              <a:rPr lang="en-GB" dirty="0"/>
              <a:t> </a:t>
            </a:r>
            <a:r>
              <a:rPr lang="en-GB" dirty="0" err="1"/>
              <a:t>shqyrtimit</a:t>
            </a:r>
            <a:r>
              <a:rPr lang="en-GB" dirty="0"/>
              <a:t> ne </a:t>
            </a:r>
            <a:r>
              <a:rPr lang="en-GB" dirty="0" err="1"/>
              <a:t>gjykate</a:t>
            </a:r>
            <a:r>
              <a:rPr lang="en-GB" dirty="0"/>
              <a:t>.</a:t>
            </a:r>
            <a:endParaRPr lang="en-US" dirty="0"/>
          </a:p>
          <a:p>
            <a:pPr lvl="0" algn="just"/>
            <a:r>
              <a:rPr lang="en-GB" dirty="0"/>
              <a:t>Ne </a:t>
            </a:r>
            <a:r>
              <a:rPr lang="en-GB" dirty="0" err="1"/>
              <a:t>rast</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terhiqet</a:t>
            </a:r>
            <a:r>
              <a:rPr lang="en-GB" dirty="0"/>
              <a:t> </a:t>
            </a:r>
            <a:r>
              <a:rPr lang="en-GB" dirty="0" err="1"/>
              <a:t>nga</a:t>
            </a:r>
            <a:r>
              <a:rPr lang="en-GB" dirty="0"/>
              <a:t> </a:t>
            </a:r>
            <a:r>
              <a:rPr lang="en-GB" dirty="0" err="1"/>
              <a:t>marreveshja</a:t>
            </a:r>
            <a:r>
              <a:rPr lang="en-GB" dirty="0"/>
              <a:t>, </a:t>
            </a:r>
            <a:r>
              <a:rPr lang="en-GB" dirty="0" err="1"/>
              <a:t>aktet</a:t>
            </a:r>
            <a:r>
              <a:rPr lang="en-GB" dirty="0"/>
              <a:t> </a:t>
            </a:r>
            <a:r>
              <a:rPr lang="en-GB" dirty="0" err="1"/>
              <a:t>administrohen</a:t>
            </a:r>
            <a:r>
              <a:rPr lang="en-GB" dirty="0"/>
              <a:t> ne </a:t>
            </a:r>
            <a:r>
              <a:rPr lang="en-GB" dirty="0" err="1"/>
              <a:t>fashikullin</a:t>
            </a:r>
            <a:r>
              <a:rPr lang="en-GB" dirty="0"/>
              <a:t> e </a:t>
            </a:r>
            <a:r>
              <a:rPr lang="en-GB" dirty="0" err="1"/>
              <a:t>prokurorit</a:t>
            </a:r>
            <a:r>
              <a:rPr lang="en-GB" dirty="0"/>
              <a:t> </a:t>
            </a:r>
            <a:r>
              <a:rPr lang="en-GB" dirty="0" err="1"/>
              <a:t>qe</a:t>
            </a:r>
            <a:r>
              <a:rPr lang="en-GB" dirty="0"/>
              <a:t> do </a:t>
            </a:r>
            <a:r>
              <a:rPr lang="en-GB" dirty="0" err="1"/>
              <a:t>te</a:t>
            </a:r>
            <a:r>
              <a:rPr lang="en-GB" dirty="0"/>
              <a:t> </a:t>
            </a:r>
            <a:r>
              <a:rPr lang="en-GB" dirty="0" err="1"/>
              <a:t>shqyrtohen</a:t>
            </a:r>
            <a:r>
              <a:rPr lang="en-GB" dirty="0"/>
              <a:t> </a:t>
            </a:r>
            <a:r>
              <a:rPr lang="en-GB" dirty="0" err="1"/>
              <a:t>dhe</a:t>
            </a:r>
            <a:r>
              <a:rPr lang="en-GB" dirty="0"/>
              <a:t> </a:t>
            </a:r>
            <a:r>
              <a:rPr lang="en-GB" dirty="0" err="1"/>
              <a:t>vleresohen</a:t>
            </a:r>
            <a:r>
              <a:rPr lang="en-GB" dirty="0"/>
              <a:t> </a:t>
            </a:r>
            <a:r>
              <a:rPr lang="en-GB" dirty="0" err="1"/>
              <a:t>nga</a:t>
            </a:r>
            <a:r>
              <a:rPr lang="en-GB" dirty="0"/>
              <a:t> </a:t>
            </a:r>
            <a:r>
              <a:rPr lang="en-GB" dirty="0" err="1"/>
              <a:t>gjyqtari</a:t>
            </a:r>
            <a:r>
              <a:rPr lang="en-GB" dirty="0"/>
              <a:t> </a:t>
            </a:r>
            <a:r>
              <a:rPr lang="en-GB" dirty="0" err="1"/>
              <a:t>i</a:t>
            </a:r>
            <a:r>
              <a:rPr lang="en-GB" dirty="0"/>
              <a:t> </a:t>
            </a:r>
            <a:r>
              <a:rPr lang="en-GB" dirty="0" err="1"/>
              <a:t>seances</a:t>
            </a:r>
            <a:r>
              <a:rPr lang="en-GB" dirty="0"/>
              <a:t> </a:t>
            </a:r>
            <a:r>
              <a:rPr lang="en-GB" dirty="0" err="1"/>
              <a:t>paraprake</a:t>
            </a:r>
            <a:r>
              <a:rPr lang="en-GB" dirty="0"/>
              <a:t>. Ne </a:t>
            </a:r>
            <a:r>
              <a:rPr lang="en-GB" dirty="0" err="1"/>
              <a:t>keto</a:t>
            </a:r>
            <a:r>
              <a:rPr lang="en-GB" dirty="0"/>
              <a:t> </a:t>
            </a:r>
            <a:r>
              <a:rPr lang="en-GB" dirty="0" err="1"/>
              <a:t>raste</a:t>
            </a:r>
            <a:r>
              <a:rPr lang="en-GB" dirty="0"/>
              <a:t>, </a:t>
            </a:r>
            <a:r>
              <a:rPr lang="en-GB" dirty="0" err="1"/>
              <a:t>prokurori</a:t>
            </a:r>
            <a:r>
              <a:rPr lang="en-GB" dirty="0"/>
              <a:t> </a:t>
            </a:r>
            <a:r>
              <a:rPr lang="en-GB" dirty="0" err="1"/>
              <a:t>nuk</a:t>
            </a:r>
            <a:r>
              <a:rPr lang="en-GB" dirty="0"/>
              <a:t> </a:t>
            </a:r>
            <a:r>
              <a:rPr lang="en-GB" dirty="0" err="1"/>
              <a:t>mund</a:t>
            </a:r>
            <a:r>
              <a:rPr lang="en-GB" dirty="0"/>
              <a:t> </a:t>
            </a:r>
            <a:r>
              <a:rPr lang="en-GB" dirty="0" err="1"/>
              <a:t>te</a:t>
            </a:r>
            <a:r>
              <a:rPr lang="en-GB" dirty="0"/>
              <a:t> </a:t>
            </a:r>
            <a:r>
              <a:rPr lang="en-GB" dirty="0" err="1"/>
              <a:t>perdore</a:t>
            </a:r>
            <a:r>
              <a:rPr lang="en-GB" dirty="0"/>
              <a:t> </a:t>
            </a:r>
            <a:r>
              <a:rPr lang="en-GB" dirty="0" err="1"/>
              <a:t>kunder</a:t>
            </a:r>
            <a:r>
              <a:rPr lang="en-GB" dirty="0"/>
              <a:t> </a:t>
            </a:r>
            <a:r>
              <a:rPr lang="en-GB" dirty="0" err="1"/>
              <a:t>tij</a:t>
            </a:r>
            <a:r>
              <a:rPr lang="en-GB" baseline="30000" dirty="0"/>
              <a:t> </a:t>
            </a:r>
            <a:r>
              <a:rPr lang="en-GB" dirty="0" err="1"/>
              <a:t>aktet</a:t>
            </a:r>
            <a:r>
              <a:rPr lang="en-GB" dirty="0"/>
              <a:t> e </a:t>
            </a:r>
            <a:r>
              <a:rPr lang="en-GB" dirty="0" err="1"/>
              <a:t>perfshira</a:t>
            </a:r>
            <a:r>
              <a:rPr lang="en-GB" dirty="0"/>
              <a:t> ne </a:t>
            </a:r>
            <a:r>
              <a:rPr lang="en-GB" dirty="0" err="1"/>
              <a:t>marreveshjen</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a:t>caktimin</a:t>
            </a:r>
            <a:r>
              <a:rPr lang="en-GB" dirty="0"/>
              <a:t> e </a:t>
            </a:r>
            <a:r>
              <a:rPr lang="en-GB" dirty="0" err="1"/>
              <a:t>denimit</a:t>
            </a:r>
            <a:r>
              <a:rPr lang="en-GB" dirty="0"/>
              <a:t>.</a:t>
            </a:r>
            <a:endParaRPr lang="en-US" dirty="0"/>
          </a:p>
          <a:p>
            <a:pPr algn="just"/>
            <a:r>
              <a:rPr lang="en-GB" dirty="0" smtClean="0"/>
              <a:t>Shih</a:t>
            </a:r>
            <a:r>
              <a:rPr lang="en-GB" dirty="0"/>
              <a:t>, </a:t>
            </a:r>
            <a:r>
              <a:rPr lang="en-GB" dirty="0" err="1"/>
              <a:t>nenin</a:t>
            </a:r>
            <a:r>
              <a:rPr lang="en-GB" dirty="0"/>
              <a:t> 406/e </a:t>
            </a:r>
            <a:r>
              <a:rPr lang="en-GB" dirty="0" err="1"/>
              <a:t>te</a:t>
            </a:r>
            <a:r>
              <a:rPr lang="en-GB" dirty="0"/>
              <a:t> </a:t>
            </a:r>
            <a:r>
              <a:rPr lang="en-GB" dirty="0" err="1"/>
              <a:t>K.Pr.Penale</a:t>
            </a:r>
            <a:r>
              <a:rPr lang="en-GB" dirty="0"/>
              <a:t>, </a:t>
            </a:r>
            <a:r>
              <a:rPr lang="en-GB" dirty="0" err="1"/>
              <a:t>i</a:t>
            </a:r>
            <a:r>
              <a:rPr lang="en-GB" dirty="0"/>
              <a:t> </a:t>
            </a:r>
            <a:r>
              <a:rPr lang="en-GB" dirty="0" err="1"/>
              <a:t>cili</a:t>
            </a:r>
            <a:r>
              <a:rPr lang="en-GB" dirty="0"/>
              <a:t> ne </a:t>
            </a:r>
            <a:r>
              <a:rPr lang="en-GB" dirty="0" err="1"/>
              <a:t>piken</a:t>
            </a:r>
            <a:r>
              <a:rPr lang="en-GB" dirty="0"/>
              <a:t> 3 </a:t>
            </a:r>
            <a:r>
              <a:rPr lang="en-GB" dirty="0" err="1"/>
              <a:t>parashikon</a:t>
            </a:r>
            <a:r>
              <a:rPr lang="en-GB" dirty="0"/>
              <a:t>: </a:t>
            </a:r>
            <a:r>
              <a:rPr lang="en-GB" i="1" dirty="0"/>
              <a:t>“3.Deklarimet e </a:t>
            </a:r>
            <a:r>
              <a:rPr lang="en-GB" i="1" dirty="0" err="1"/>
              <a:t>te</a:t>
            </a:r>
            <a:r>
              <a:rPr lang="en-GB" i="1" dirty="0"/>
              <a:t> </a:t>
            </a:r>
            <a:r>
              <a:rPr lang="en-GB" i="1" dirty="0" err="1"/>
              <a:t>pandehurit</a:t>
            </a:r>
            <a:r>
              <a:rPr lang="en-GB" i="1" dirty="0"/>
              <a:t> </a:t>
            </a:r>
            <a:r>
              <a:rPr lang="en-GB" i="1" dirty="0" err="1"/>
              <a:t>gjate</a:t>
            </a:r>
            <a:r>
              <a:rPr lang="en-GB" i="1" dirty="0"/>
              <a:t> </a:t>
            </a:r>
            <a:r>
              <a:rPr lang="en-GB" i="1" dirty="0" err="1"/>
              <a:t>seances</a:t>
            </a:r>
            <a:r>
              <a:rPr lang="en-GB" i="1" dirty="0"/>
              <a:t> </a:t>
            </a:r>
            <a:r>
              <a:rPr lang="en-GB" i="1" dirty="0" err="1"/>
              <a:t>nuk</a:t>
            </a:r>
            <a:r>
              <a:rPr lang="en-GB" i="1" dirty="0"/>
              <a:t> </a:t>
            </a:r>
            <a:r>
              <a:rPr lang="en-GB" i="1" dirty="0" err="1"/>
              <a:t>mund</a:t>
            </a:r>
            <a:r>
              <a:rPr lang="en-GB" i="1" dirty="0"/>
              <a:t> </a:t>
            </a:r>
            <a:r>
              <a:rPr lang="en-GB" i="1" dirty="0" err="1" smtClean="0"/>
              <a:t>te</a:t>
            </a:r>
            <a:r>
              <a:rPr lang="en-GB" i="1" dirty="0" smtClean="0"/>
              <a:t> </a:t>
            </a:r>
            <a:r>
              <a:rPr lang="en-GB" i="1" dirty="0" err="1" smtClean="0"/>
              <a:t>perdoren</a:t>
            </a:r>
            <a:r>
              <a:rPr lang="en-GB" i="1" dirty="0" smtClean="0"/>
              <a:t> </a:t>
            </a:r>
            <a:r>
              <a:rPr lang="en-GB" i="1" dirty="0" err="1" smtClean="0"/>
              <a:t>kunder</a:t>
            </a:r>
            <a:r>
              <a:rPr lang="en-GB" i="1" dirty="0" smtClean="0"/>
              <a:t> </a:t>
            </a:r>
            <a:r>
              <a:rPr lang="en-GB" i="1" dirty="0" err="1"/>
              <a:t>tij</a:t>
            </a:r>
            <a:r>
              <a:rPr lang="en-GB" i="1" dirty="0"/>
              <a:t>".</a:t>
            </a:r>
            <a:endParaRPr lang="en-US" i="1" dirty="0"/>
          </a:p>
          <a:p>
            <a:pPr marL="0" indent="0" algn="just">
              <a:buNone/>
            </a:pPr>
            <a:endParaRPr lang="en-US" b="1" i="1" dirty="0"/>
          </a:p>
          <a:p>
            <a:endParaRPr lang="en-US" dirty="0"/>
          </a:p>
        </p:txBody>
      </p:sp>
    </p:spTree>
    <p:extLst>
      <p:ext uri="{BB962C8B-B14F-4D97-AF65-F5344CB8AC3E}">
        <p14:creationId xmlns:p14="http://schemas.microsoft.com/office/powerpoint/2010/main" val="3644185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en-GB" dirty="0" smtClean="0"/>
              <a:t/>
            </a:r>
            <a:br>
              <a:rPr lang="en-GB" dirty="0" smtClean="0"/>
            </a:br>
            <a:r>
              <a:rPr lang="en-GB" sz="3600" b="1" dirty="0" err="1" smtClean="0"/>
              <a:t>Rrethana</a:t>
            </a:r>
            <a:r>
              <a:rPr lang="en-GB" sz="3600" b="1" dirty="0" smtClean="0"/>
              <a:t> </a:t>
            </a:r>
            <a:r>
              <a:rPr lang="en-GB" sz="3600" b="1" dirty="0" err="1" smtClean="0"/>
              <a:t>të</a:t>
            </a:r>
            <a:r>
              <a:rPr lang="en-GB" sz="3600" b="1" dirty="0" smtClean="0"/>
              <a:t> </a:t>
            </a:r>
            <a:r>
              <a:rPr lang="en-GB" sz="3600" b="1" dirty="0" err="1" smtClean="0"/>
              <a:t>vecanta</a:t>
            </a:r>
            <a:r>
              <a:rPr lang="en-GB" sz="3600" b="1" dirty="0" smtClean="0"/>
              <a:t> </a:t>
            </a:r>
            <a:r>
              <a:rPr lang="en-GB" sz="3600" b="1" dirty="0" err="1" smtClean="0"/>
              <a:t>në</a:t>
            </a:r>
            <a:r>
              <a:rPr lang="en-GB" sz="3600" b="1" dirty="0" smtClean="0"/>
              <a:t> </a:t>
            </a:r>
            <a:r>
              <a:rPr lang="en-GB" sz="3600" b="1" dirty="0" err="1"/>
              <a:t>caktimin</a:t>
            </a:r>
            <a:r>
              <a:rPr lang="en-GB" sz="3600" b="1" dirty="0"/>
              <a:t> e </a:t>
            </a:r>
            <a:r>
              <a:rPr lang="en-GB" sz="3600" b="1" dirty="0" err="1" smtClean="0"/>
              <a:t>dënimit</a:t>
            </a:r>
            <a:r>
              <a:rPr lang="en-GB" sz="3600" b="1" dirty="0" smtClean="0"/>
              <a:t> </a:t>
            </a:r>
            <a:r>
              <a:rPr lang="en-GB" sz="3600" b="1" dirty="0"/>
              <a:t>me </a:t>
            </a:r>
            <a:r>
              <a:rPr lang="en-GB" sz="3600" b="1" dirty="0" err="1" smtClean="0"/>
              <a:t>marrëveshje</a:t>
            </a:r>
            <a:r>
              <a:rPr lang="en-US" sz="3600" b="1" dirty="0"/>
              <a:t/>
            </a:r>
            <a:br>
              <a:rPr lang="en-US" sz="3600" b="1" dirty="0"/>
            </a:br>
            <a:endParaRPr lang="en-US" sz="3600" b="1" dirty="0"/>
          </a:p>
        </p:txBody>
      </p:sp>
      <p:sp>
        <p:nvSpPr>
          <p:cNvPr id="3" name="Content Placeholder 2"/>
          <p:cNvSpPr>
            <a:spLocks noGrp="1"/>
          </p:cNvSpPr>
          <p:nvPr>
            <p:ph idx="1"/>
          </p:nvPr>
        </p:nvSpPr>
        <p:spPr/>
        <p:txBody>
          <a:bodyPr>
            <a:normAutofit fontScale="70000" lnSpcReduction="20000"/>
          </a:bodyPr>
          <a:lstStyle/>
          <a:p>
            <a:pPr marL="0" lvl="0" indent="0" algn="just">
              <a:buNone/>
            </a:pPr>
            <a:endParaRPr lang="en-GB" b="1" dirty="0" smtClean="0"/>
          </a:p>
          <a:p>
            <a:pPr marL="514350" lvl="0" indent="-514350" algn="just">
              <a:buAutoNum type="arabicPeriod"/>
            </a:pPr>
            <a:r>
              <a:rPr lang="en-GB" b="1" dirty="0" err="1" smtClean="0"/>
              <a:t>Rrethanat</a:t>
            </a:r>
            <a:r>
              <a:rPr lang="en-GB" b="1" dirty="0" smtClean="0"/>
              <a:t> </a:t>
            </a:r>
            <a:r>
              <a:rPr lang="en-GB" b="1" dirty="0"/>
              <a:t>e </a:t>
            </a:r>
            <a:r>
              <a:rPr lang="en-GB" b="1" dirty="0" err="1" smtClean="0"/>
              <a:t>vecanta</a:t>
            </a:r>
            <a:r>
              <a:rPr lang="en-GB" b="1" dirty="0" smtClean="0"/>
              <a:t> </a:t>
            </a:r>
            <a:r>
              <a:rPr lang="en-GB" b="1" dirty="0" err="1"/>
              <a:t>qe</a:t>
            </a:r>
            <a:r>
              <a:rPr lang="en-GB" b="1" dirty="0"/>
              <a:t> </a:t>
            </a:r>
            <a:r>
              <a:rPr lang="en-GB" b="1" dirty="0" err="1"/>
              <a:t>prokurori</a:t>
            </a:r>
            <a:r>
              <a:rPr lang="en-GB" b="1" dirty="0"/>
              <a:t> </a:t>
            </a:r>
            <a:r>
              <a:rPr lang="en-GB" b="1" dirty="0" err="1"/>
              <a:t>vlereson</a:t>
            </a:r>
            <a:r>
              <a:rPr lang="en-GB" b="1" dirty="0"/>
              <a:t> per </a:t>
            </a:r>
            <a:r>
              <a:rPr lang="en-GB" b="1" dirty="0" err="1"/>
              <a:t>uljen</a:t>
            </a:r>
            <a:r>
              <a:rPr lang="en-GB" b="1" dirty="0"/>
              <a:t> e </a:t>
            </a:r>
            <a:r>
              <a:rPr lang="en-GB" b="1" dirty="0" err="1"/>
              <a:t>denimit</a:t>
            </a:r>
            <a:r>
              <a:rPr lang="en-GB" b="1" dirty="0"/>
              <a:t> </a:t>
            </a:r>
            <a:r>
              <a:rPr lang="en-GB" b="1" dirty="0" err="1"/>
              <a:t>te</a:t>
            </a:r>
            <a:r>
              <a:rPr lang="en-GB" b="1" dirty="0"/>
              <a:t> </a:t>
            </a:r>
            <a:r>
              <a:rPr lang="en-GB" b="1" dirty="0" err="1"/>
              <a:t>pandehurit</a:t>
            </a:r>
            <a:r>
              <a:rPr lang="en-GB" b="1" dirty="0"/>
              <a:t> ne </a:t>
            </a:r>
            <a:r>
              <a:rPr lang="en-GB" b="1" dirty="0" err="1"/>
              <a:t>marreveshje</a:t>
            </a:r>
            <a:r>
              <a:rPr lang="en-GB" b="1" dirty="0"/>
              <a:t> </a:t>
            </a:r>
            <a:r>
              <a:rPr lang="en-GB" b="1" dirty="0" err="1"/>
              <a:t>mbi</a:t>
            </a:r>
            <a:r>
              <a:rPr lang="en-GB" b="1" dirty="0"/>
              <a:t> </a:t>
            </a:r>
            <a:r>
              <a:rPr lang="en-GB" b="1" dirty="0" err="1"/>
              <a:t>kushtet</a:t>
            </a:r>
            <a:r>
              <a:rPr lang="en-GB" b="1" dirty="0"/>
              <a:t> e </a:t>
            </a:r>
            <a:r>
              <a:rPr lang="en-GB" b="1" dirty="0" err="1"/>
              <a:t>caktimit</a:t>
            </a:r>
            <a:r>
              <a:rPr lang="en-GB" b="1" dirty="0"/>
              <a:t> </a:t>
            </a:r>
            <a:r>
              <a:rPr lang="en-GB" b="1" dirty="0" err="1"/>
              <a:t>te</a:t>
            </a:r>
            <a:r>
              <a:rPr lang="en-GB" b="1" dirty="0"/>
              <a:t> </a:t>
            </a:r>
            <a:r>
              <a:rPr lang="en-GB" b="1" dirty="0" err="1"/>
              <a:t>denimit</a:t>
            </a:r>
            <a:r>
              <a:rPr lang="en-GB" b="1" dirty="0"/>
              <a:t> jane</a:t>
            </a:r>
            <a:r>
              <a:rPr lang="en-GB" b="1" dirty="0" smtClean="0"/>
              <a:t>:</a:t>
            </a:r>
          </a:p>
          <a:p>
            <a:pPr marL="514350" lvl="0" indent="-514350" algn="just">
              <a:buAutoNum type="arabicPeriod"/>
            </a:pPr>
            <a:endParaRPr lang="en-US" b="1" dirty="0"/>
          </a:p>
          <a:p>
            <a:pPr lvl="0" algn="just"/>
            <a:r>
              <a:rPr lang="en-GB" b="1" dirty="0" err="1"/>
              <a:t>marreveshja</a:t>
            </a:r>
            <a:r>
              <a:rPr lang="en-GB" b="1" dirty="0"/>
              <a:t> </a:t>
            </a:r>
            <a:r>
              <a:rPr lang="en-GB" b="1" dirty="0" err="1"/>
              <a:t>shkurton</a:t>
            </a:r>
            <a:r>
              <a:rPr lang="en-GB" b="1" dirty="0"/>
              <a:t> </a:t>
            </a:r>
            <a:r>
              <a:rPr lang="en-GB" b="1" dirty="0" err="1"/>
              <a:t>kohezgjatjen</a:t>
            </a:r>
            <a:r>
              <a:rPr lang="en-GB" b="1" dirty="0"/>
              <a:t> e </a:t>
            </a:r>
            <a:r>
              <a:rPr lang="en-GB" b="1" dirty="0" err="1"/>
              <a:t>procedurave</a:t>
            </a:r>
            <a:r>
              <a:rPr lang="en-GB" b="1" dirty="0"/>
              <a:t> </a:t>
            </a:r>
            <a:r>
              <a:rPr lang="en-GB" b="1" dirty="0" err="1"/>
              <a:t>ose</a:t>
            </a:r>
            <a:r>
              <a:rPr lang="en-GB" b="1" dirty="0"/>
              <a:t> </a:t>
            </a:r>
            <a:r>
              <a:rPr lang="en-GB" b="1" dirty="0" err="1"/>
              <a:t>shmang</a:t>
            </a:r>
            <a:r>
              <a:rPr lang="en-GB" b="1" dirty="0"/>
              <a:t> </a:t>
            </a:r>
            <a:r>
              <a:rPr lang="en-GB" b="1" dirty="0" err="1"/>
              <a:t>deshmine</a:t>
            </a:r>
            <a:r>
              <a:rPr lang="en-GB" b="1" dirty="0"/>
              <a:t> </a:t>
            </a:r>
            <a:r>
              <a:rPr lang="en-GB" b="1" dirty="0" err="1"/>
              <a:t>publike</a:t>
            </a:r>
            <a:r>
              <a:rPr lang="en-GB" b="1" dirty="0"/>
              <a:t> </a:t>
            </a:r>
            <a:r>
              <a:rPr lang="en-GB" b="1" dirty="0" err="1"/>
              <a:t>te</a:t>
            </a:r>
            <a:r>
              <a:rPr lang="en-GB" b="1" dirty="0"/>
              <a:t> </a:t>
            </a:r>
            <a:r>
              <a:rPr lang="en-GB" b="1" dirty="0" err="1"/>
              <a:t>viktimes</a:t>
            </a:r>
            <a:r>
              <a:rPr lang="en-GB" b="1" dirty="0"/>
              <a:t> se </a:t>
            </a:r>
            <a:r>
              <a:rPr lang="en-GB" b="1" dirty="0" err="1"/>
              <a:t>demtuar</a:t>
            </a:r>
            <a:r>
              <a:rPr lang="en-GB" b="1" dirty="0"/>
              <a:t> </a:t>
            </a:r>
            <a:r>
              <a:rPr lang="en-GB" b="1" dirty="0" err="1"/>
              <a:t>ose</a:t>
            </a:r>
            <a:r>
              <a:rPr lang="en-GB" b="1" dirty="0"/>
              <a:t> </a:t>
            </a:r>
            <a:r>
              <a:rPr lang="en-GB" b="1" dirty="0" err="1"/>
              <a:t>deshmitareve</a:t>
            </a:r>
            <a:r>
              <a:rPr lang="en-GB" b="1" dirty="0"/>
              <a:t> </a:t>
            </a:r>
            <a:r>
              <a:rPr lang="en-GB" b="1" dirty="0" err="1"/>
              <a:t>te</a:t>
            </a:r>
            <a:r>
              <a:rPr lang="en-GB" b="1" dirty="0"/>
              <a:t> </a:t>
            </a:r>
            <a:r>
              <a:rPr lang="en-GB" b="1" dirty="0" err="1"/>
              <a:t>tjere</a:t>
            </a:r>
            <a:r>
              <a:rPr lang="en-GB" b="1" dirty="0"/>
              <a:t> ne </a:t>
            </a:r>
            <a:r>
              <a:rPr lang="en-GB" b="1" dirty="0" err="1"/>
              <a:t>seance</a:t>
            </a:r>
            <a:r>
              <a:rPr lang="en-GB" b="1" dirty="0"/>
              <a:t> </a:t>
            </a:r>
            <a:r>
              <a:rPr lang="en-GB" b="1" dirty="0" err="1"/>
              <a:t>gjyqesore</a:t>
            </a:r>
            <a:r>
              <a:rPr lang="en-GB" b="1" dirty="0"/>
              <a:t>, </a:t>
            </a:r>
            <a:r>
              <a:rPr lang="en-GB" b="1" dirty="0" err="1"/>
              <a:t>rrethana</a:t>
            </a:r>
            <a:r>
              <a:rPr lang="en-GB" b="1" dirty="0"/>
              <a:t> </a:t>
            </a:r>
            <a:r>
              <a:rPr lang="en-GB" b="1" dirty="0" err="1" smtClean="0"/>
              <a:t>lehtesuese</a:t>
            </a:r>
            <a:r>
              <a:rPr lang="en-GB" b="1" dirty="0" smtClean="0"/>
              <a:t> </a:t>
            </a:r>
            <a:r>
              <a:rPr lang="en-GB" b="1" dirty="0" err="1"/>
              <a:t>qe</a:t>
            </a:r>
            <a:r>
              <a:rPr lang="en-GB" b="1" dirty="0"/>
              <a:t> </a:t>
            </a:r>
            <a:r>
              <a:rPr lang="en-GB" b="1" dirty="0" err="1"/>
              <a:t>prokurori</a:t>
            </a:r>
            <a:r>
              <a:rPr lang="en-GB" b="1" dirty="0"/>
              <a:t> </a:t>
            </a:r>
            <a:r>
              <a:rPr lang="en-GB" b="1" dirty="0" err="1"/>
              <a:t>i</a:t>
            </a:r>
            <a:r>
              <a:rPr lang="en-GB" b="1" dirty="0"/>
              <a:t> </a:t>
            </a:r>
            <a:r>
              <a:rPr lang="en-GB" b="1" dirty="0" err="1"/>
              <a:t>trajton</a:t>
            </a:r>
            <a:r>
              <a:rPr lang="en-GB" b="1" dirty="0"/>
              <a:t> ne </a:t>
            </a:r>
            <a:r>
              <a:rPr lang="en-GB" b="1" dirty="0" err="1"/>
              <a:t>marreveshje</a:t>
            </a:r>
            <a:r>
              <a:rPr lang="en-GB" b="1" dirty="0"/>
              <a:t> </a:t>
            </a:r>
            <a:r>
              <a:rPr lang="en-GB" b="1" dirty="0" err="1"/>
              <a:t>dhe</a:t>
            </a:r>
            <a:r>
              <a:rPr lang="en-GB" b="1" dirty="0"/>
              <a:t> </a:t>
            </a:r>
            <a:r>
              <a:rPr lang="en-GB" b="1" dirty="0" err="1"/>
              <a:t>i</a:t>
            </a:r>
            <a:r>
              <a:rPr lang="en-GB" b="1" dirty="0"/>
              <a:t> </a:t>
            </a:r>
            <a:r>
              <a:rPr lang="en-GB" b="1" dirty="0" err="1"/>
              <a:t>vlereson</a:t>
            </a:r>
            <a:r>
              <a:rPr lang="en-GB" b="1" dirty="0"/>
              <a:t> per </a:t>
            </a:r>
            <a:r>
              <a:rPr lang="en-GB" b="1" dirty="0" err="1"/>
              <a:t>caktimin</a:t>
            </a:r>
            <a:r>
              <a:rPr lang="en-GB" b="1" dirty="0"/>
              <a:t> e </a:t>
            </a:r>
            <a:r>
              <a:rPr lang="en-GB" b="1" dirty="0" err="1"/>
              <a:t>nje</a:t>
            </a:r>
            <a:r>
              <a:rPr lang="en-GB" b="1" dirty="0"/>
              <a:t> </a:t>
            </a:r>
            <a:r>
              <a:rPr lang="en-GB" b="1" dirty="0" err="1"/>
              <a:t>denimi</a:t>
            </a:r>
            <a:r>
              <a:rPr lang="en-GB" b="1" dirty="0"/>
              <a:t> me </a:t>
            </a:r>
            <a:r>
              <a:rPr lang="en-GB" b="1" dirty="0" err="1"/>
              <a:t>te</a:t>
            </a:r>
            <a:r>
              <a:rPr lang="en-GB" b="1" dirty="0"/>
              <a:t> </a:t>
            </a:r>
            <a:r>
              <a:rPr lang="en-GB" b="1" dirty="0" err="1"/>
              <a:t>ulet</a:t>
            </a:r>
            <a:r>
              <a:rPr lang="en-GB" b="1" dirty="0"/>
              <a:t> </a:t>
            </a:r>
            <a:r>
              <a:rPr lang="en-GB" b="1" dirty="0" err="1"/>
              <a:t>ndaj</a:t>
            </a:r>
            <a:r>
              <a:rPr lang="en-GB" b="1" dirty="0"/>
              <a:t> </a:t>
            </a:r>
            <a:r>
              <a:rPr lang="en-GB" b="1" dirty="0" err="1"/>
              <a:t>te</a:t>
            </a:r>
            <a:r>
              <a:rPr lang="en-GB" b="1" dirty="0"/>
              <a:t> </a:t>
            </a:r>
            <a:r>
              <a:rPr lang="en-GB" b="1" dirty="0" err="1"/>
              <a:t>pandehurit</a:t>
            </a:r>
            <a:r>
              <a:rPr lang="en-GB" b="1" dirty="0" smtClean="0"/>
              <a:t>;</a:t>
            </a:r>
          </a:p>
          <a:p>
            <a:pPr lvl="0" algn="just"/>
            <a:endParaRPr lang="en-US" b="1" dirty="0"/>
          </a:p>
          <a:p>
            <a:pPr lvl="0" algn="just"/>
            <a:r>
              <a:rPr lang="en-GB" b="1" dirty="0" err="1"/>
              <a:t>marreveshja</a:t>
            </a:r>
            <a:r>
              <a:rPr lang="en-GB" b="1" dirty="0"/>
              <a:t> </a:t>
            </a:r>
            <a:r>
              <a:rPr lang="en-GB" b="1" dirty="0" err="1"/>
              <a:t>lejon</a:t>
            </a:r>
            <a:r>
              <a:rPr lang="en-GB" b="1" dirty="0"/>
              <a:t> </a:t>
            </a:r>
            <a:r>
              <a:rPr lang="en-GB" b="1" dirty="0" err="1"/>
              <a:t>zbulimin</a:t>
            </a:r>
            <a:r>
              <a:rPr lang="en-GB" b="1" dirty="0"/>
              <a:t> e </a:t>
            </a:r>
            <a:r>
              <a:rPr lang="en-GB" b="1" dirty="0" err="1"/>
              <a:t>veprave</a:t>
            </a:r>
            <a:r>
              <a:rPr lang="en-GB" b="1" dirty="0"/>
              <a:t> </a:t>
            </a:r>
            <a:r>
              <a:rPr lang="en-GB" b="1" dirty="0" err="1"/>
              <a:t>penale</a:t>
            </a:r>
            <a:r>
              <a:rPr lang="en-GB" b="1" dirty="0"/>
              <a:t> </a:t>
            </a:r>
            <a:r>
              <a:rPr lang="en-GB" b="1" dirty="0" err="1"/>
              <a:t>te</a:t>
            </a:r>
            <a:r>
              <a:rPr lang="en-GB" b="1" dirty="0"/>
              <a:t> </a:t>
            </a:r>
            <a:r>
              <a:rPr lang="en-GB" b="1" dirty="0" err="1"/>
              <a:t>tjera</a:t>
            </a:r>
            <a:r>
              <a:rPr lang="en-GB" b="1" dirty="0"/>
              <a:t> </a:t>
            </a:r>
            <a:r>
              <a:rPr lang="en-GB" b="1" dirty="0" err="1"/>
              <a:t>ose</a:t>
            </a:r>
            <a:r>
              <a:rPr lang="en-GB" b="1" dirty="0"/>
              <a:t> </a:t>
            </a:r>
            <a:r>
              <a:rPr lang="en-GB" b="1" dirty="0" err="1"/>
              <a:t>autoreve</a:t>
            </a:r>
            <a:r>
              <a:rPr lang="en-GB" b="1" dirty="0"/>
              <a:t> </a:t>
            </a:r>
            <a:r>
              <a:rPr lang="en-GB" b="1" dirty="0" err="1"/>
              <a:t>te</a:t>
            </a:r>
            <a:r>
              <a:rPr lang="en-GB" b="1" dirty="0"/>
              <a:t> </a:t>
            </a:r>
            <a:r>
              <a:rPr lang="en-GB" b="1" dirty="0" err="1"/>
              <a:t>tjere</a:t>
            </a:r>
            <a:r>
              <a:rPr lang="en-GB" b="1" dirty="0"/>
              <a:t> </a:t>
            </a:r>
            <a:r>
              <a:rPr lang="en-GB" b="1" dirty="0" err="1"/>
              <a:t>te</a:t>
            </a:r>
            <a:r>
              <a:rPr lang="en-GB" b="1" dirty="0"/>
              <a:t> </a:t>
            </a:r>
            <a:r>
              <a:rPr lang="en-GB" b="1" dirty="0" err="1"/>
              <a:t>veprave</a:t>
            </a:r>
            <a:r>
              <a:rPr lang="en-GB" b="1" dirty="0"/>
              <a:t> </a:t>
            </a:r>
            <a:r>
              <a:rPr lang="en-GB" b="1" dirty="0" err="1"/>
              <a:t>penale</a:t>
            </a:r>
            <a:r>
              <a:rPr lang="en-GB" b="1" dirty="0"/>
              <a:t> ne </a:t>
            </a:r>
            <a:r>
              <a:rPr lang="en-GB" b="1" dirty="0" err="1"/>
              <a:t>interes</a:t>
            </a:r>
            <a:r>
              <a:rPr lang="en-GB" b="1" dirty="0"/>
              <a:t> </a:t>
            </a:r>
            <a:r>
              <a:rPr lang="en-GB" b="1" dirty="0" err="1"/>
              <a:t>publik</a:t>
            </a:r>
            <a:r>
              <a:rPr lang="en-GB" b="1" dirty="0"/>
              <a:t>, </a:t>
            </a:r>
            <a:r>
              <a:rPr lang="en-GB" b="1" dirty="0" err="1"/>
              <a:t>rrethana</a:t>
            </a:r>
            <a:r>
              <a:rPr lang="en-GB" b="1" dirty="0"/>
              <a:t> </a:t>
            </a:r>
            <a:r>
              <a:rPr lang="en-GB" b="1" dirty="0" err="1" smtClean="0"/>
              <a:t>lehtesuese</a:t>
            </a:r>
            <a:r>
              <a:rPr lang="en-GB" b="1" dirty="0" smtClean="0"/>
              <a:t> </a:t>
            </a:r>
            <a:r>
              <a:rPr lang="en-GB" b="1" dirty="0" err="1"/>
              <a:t>qe</a:t>
            </a:r>
            <a:r>
              <a:rPr lang="en-GB" b="1" dirty="0"/>
              <a:t> </a:t>
            </a:r>
            <a:r>
              <a:rPr lang="en-GB" b="1" dirty="0" err="1"/>
              <a:t>prokurori</a:t>
            </a:r>
            <a:r>
              <a:rPr lang="en-GB" b="1" dirty="0"/>
              <a:t> </a:t>
            </a:r>
            <a:r>
              <a:rPr lang="en-GB" b="1" dirty="0" err="1"/>
              <a:t>i</a:t>
            </a:r>
            <a:r>
              <a:rPr lang="en-GB" b="1" dirty="0"/>
              <a:t> </a:t>
            </a:r>
            <a:r>
              <a:rPr lang="en-GB" b="1" dirty="0" err="1"/>
              <a:t>trajton</a:t>
            </a:r>
            <a:r>
              <a:rPr lang="en-GB" b="1" dirty="0"/>
              <a:t> ne </a:t>
            </a:r>
            <a:r>
              <a:rPr lang="en-GB" b="1" dirty="0" err="1"/>
              <a:t>marreveshje</a:t>
            </a:r>
            <a:r>
              <a:rPr lang="en-GB" b="1" dirty="0"/>
              <a:t> </a:t>
            </a:r>
            <a:r>
              <a:rPr lang="en-GB" b="1" dirty="0" err="1"/>
              <a:t>dhe</a:t>
            </a:r>
            <a:r>
              <a:rPr lang="en-GB" b="1" dirty="0"/>
              <a:t> </a:t>
            </a:r>
            <a:r>
              <a:rPr lang="en-GB" b="1" dirty="0" err="1"/>
              <a:t>i</a:t>
            </a:r>
            <a:r>
              <a:rPr lang="en-GB" b="1" dirty="0"/>
              <a:t> </a:t>
            </a:r>
            <a:r>
              <a:rPr lang="en-GB" b="1" dirty="0" err="1"/>
              <a:t>vlereson</a:t>
            </a:r>
            <a:r>
              <a:rPr lang="en-GB" b="1" dirty="0"/>
              <a:t> ne </a:t>
            </a:r>
            <a:r>
              <a:rPr lang="en-GB" b="1" dirty="0" err="1"/>
              <a:t>caktimin</a:t>
            </a:r>
            <a:r>
              <a:rPr lang="en-GB" b="1" dirty="0"/>
              <a:t> e </a:t>
            </a:r>
            <a:r>
              <a:rPr lang="en-GB" b="1" dirty="0" err="1"/>
              <a:t>nje</a:t>
            </a:r>
            <a:r>
              <a:rPr lang="en-GB" b="1" dirty="0"/>
              <a:t> </a:t>
            </a:r>
            <a:r>
              <a:rPr lang="en-GB" b="1" dirty="0" err="1"/>
              <a:t>denimi</a:t>
            </a:r>
            <a:r>
              <a:rPr lang="en-GB" b="1" dirty="0"/>
              <a:t> me </a:t>
            </a:r>
            <a:r>
              <a:rPr lang="en-GB" b="1" dirty="0" err="1"/>
              <a:t>te</a:t>
            </a:r>
            <a:r>
              <a:rPr lang="en-GB" b="1" dirty="0"/>
              <a:t> </a:t>
            </a:r>
            <a:r>
              <a:rPr lang="en-GB" b="1" dirty="0" err="1"/>
              <a:t>ulet</a:t>
            </a:r>
            <a:r>
              <a:rPr lang="en-GB" b="1" dirty="0"/>
              <a:t> </a:t>
            </a:r>
            <a:r>
              <a:rPr lang="en-GB" b="1" dirty="0" err="1"/>
              <a:t>ndaj</a:t>
            </a:r>
            <a:r>
              <a:rPr lang="en-GB" b="1" dirty="0"/>
              <a:t> </a:t>
            </a:r>
            <a:r>
              <a:rPr lang="en-GB" b="1" dirty="0" err="1"/>
              <a:t>te</a:t>
            </a:r>
            <a:r>
              <a:rPr lang="en-GB" b="1" dirty="0"/>
              <a:t> </a:t>
            </a:r>
            <a:r>
              <a:rPr lang="en-GB" b="1" dirty="0" err="1"/>
              <a:t>pandehurit</a:t>
            </a:r>
            <a:r>
              <a:rPr lang="en-GB" b="1" dirty="0"/>
              <a:t>.</a:t>
            </a:r>
            <a:endParaRPr lang="en-US" b="1" dirty="0"/>
          </a:p>
          <a:p>
            <a:pPr marL="0" lvl="0" indent="0" algn="just">
              <a:buNone/>
            </a:pPr>
            <a:endParaRPr lang="en-US" dirty="0"/>
          </a:p>
        </p:txBody>
      </p:sp>
    </p:spTree>
    <p:extLst>
      <p:ext uri="{BB962C8B-B14F-4D97-AF65-F5344CB8AC3E}">
        <p14:creationId xmlns:p14="http://schemas.microsoft.com/office/powerpoint/2010/main" val="1422580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Caktimi</a:t>
            </a:r>
            <a:r>
              <a:rPr lang="en-US" sz="4000" b="1" dirty="0" smtClean="0"/>
              <a:t> I </a:t>
            </a:r>
            <a:r>
              <a:rPr lang="en-US" sz="4000" b="1" dirty="0" err="1" smtClean="0"/>
              <a:t>dënimit</a:t>
            </a:r>
            <a:endParaRPr lang="en-US" sz="4000" b="1" dirty="0"/>
          </a:p>
        </p:txBody>
      </p:sp>
      <p:sp>
        <p:nvSpPr>
          <p:cNvPr id="3" name="Content Placeholder 2"/>
          <p:cNvSpPr>
            <a:spLocks noGrp="1"/>
          </p:cNvSpPr>
          <p:nvPr>
            <p:ph idx="1"/>
          </p:nvPr>
        </p:nvSpPr>
        <p:spPr/>
        <p:txBody>
          <a:bodyPr>
            <a:normAutofit fontScale="92500" lnSpcReduction="20000"/>
          </a:bodyPr>
          <a:lstStyle/>
          <a:p>
            <a:pPr marL="0" lvl="0" indent="0" algn="just">
              <a:buNone/>
            </a:pPr>
            <a:r>
              <a:rPr lang="en-GB" dirty="0" err="1"/>
              <a:t>Prokurori</a:t>
            </a:r>
            <a:r>
              <a:rPr lang="en-GB" dirty="0"/>
              <a:t> ben </a:t>
            </a:r>
            <a:r>
              <a:rPr lang="en-GB" dirty="0" err="1"/>
              <a:t>kujdes</a:t>
            </a:r>
            <a:r>
              <a:rPr lang="en-GB" dirty="0"/>
              <a:t> </a:t>
            </a:r>
            <a:r>
              <a:rPr lang="en-GB" dirty="0" err="1"/>
              <a:t>dhe</a:t>
            </a:r>
            <a:r>
              <a:rPr lang="en-GB" dirty="0"/>
              <a:t> </a:t>
            </a:r>
            <a:r>
              <a:rPr lang="en-GB" dirty="0" err="1"/>
              <a:t>vlereson</a:t>
            </a:r>
            <a:r>
              <a:rPr lang="en-GB" dirty="0"/>
              <a:t> </a:t>
            </a:r>
            <a:r>
              <a:rPr lang="en-GB" dirty="0" err="1"/>
              <a:t>caktimin</a:t>
            </a:r>
            <a:r>
              <a:rPr lang="en-GB" dirty="0"/>
              <a:t> e </a:t>
            </a:r>
            <a:r>
              <a:rPr lang="en-GB" dirty="0" err="1"/>
              <a:t>llojit</a:t>
            </a:r>
            <a:r>
              <a:rPr lang="en-GB" dirty="0"/>
              <a:t> </a:t>
            </a:r>
            <a:r>
              <a:rPr lang="en-GB" dirty="0" err="1"/>
              <a:t>dhe</a:t>
            </a:r>
            <a:r>
              <a:rPr lang="en-GB" dirty="0"/>
              <a:t> mases se </a:t>
            </a:r>
            <a:r>
              <a:rPr lang="en-GB" dirty="0" err="1"/>
              <a:t>denimit</a:t>
            </a:r>
            <a:r>
              <a:rPr lang="en-GB" dirty="0"/>
              <a:t> </a:t>
            </a:r>
            <a:r>
              <a:rPr lang="en-GB" dirty="0" err="1"/>
              <a:t>te</a:t>
            </a:r>
            <a:r>
              <a:rPr lang="en-GB" dirty="0"/>
              <a:t> </a:t>
            </a:r>
            <a:r>
              <a:rPr lang="en-GB" dirty="0" err="1"/>
              <a:t>pranueshem</a:t>
            </a:r>
            <a:r>
              <a:rPr lang="en-GB" dirty="0"/>
              <a:t> ne </a:t>
            </a:r>
            <a:r>
              <a:rPr lang="en-GB" dirty="0" err="1"/>
              <a:t>marreveshje</a:t>
            </a:r>
            <a:r>
              <a:rPr lang="en-GB" dirty="0"/>
              <a:t> me </a:t>
            </a:r>
            <a:r>
              <a:rPr lang="en-GB" dirty="0" err="1"/>
              <a:t>te</a:t>
            </a:r>
            <a:r>
              <a:rPr lang="en-GB" dirty="0"/>
              <a:t> </a:t>
            </a:r>
            <a:r>
              <a:rPr lang="en-GB" dirty="0" err="1"/>
              <a:t>pandehurin</a:t>
            </a:r>
            <a:r>
              <a:rPr lang="en-GB" dirty="0"/>
              <a:t> </a:t>
            </a:r>
            <a:r>
              <a:rPr lang="en-GB" dirty="0" err="1"/>
              <a:t>mbi</a:t>
            </a:r>
            <a:r>
              <a:rPr lang="en-GB" dirty="0"/>
              <a:t> </a:t>
            </a:r>
            <a:r>
              <a:rPr lang="en-GB" dirty="0" err="1"/>
              <a:t>kushtet</a:t>
            </a:r>
            <a:r>
              <a:rPr lang="en-GB" dirty="0"/>
              <a:t> e </a:t>
            </a:r>
            <a:r>
              <a:rPr lang="en-GB" dirty="0" err="1"/>
              <a:t>caktimit</a:t>
            </a:r>
            <a:r>
              <a:rPr lang="en-GB" dirty="0"/>
              <a:t> </a:t>
            </a:r>
            <a:r>
              <a:rPr lang="en-GB" dirty="0" err="1"/>
              <a:t>te</a:t>
            </a:r>
            <a:r>
              <a:rPr lang="en-GB" dirty="0"/>
              <a:t> </a:t>
            </a:r>
            <a:r>
              <a:rPr lang="en-GB" dirty="0" err="1"/>
              <a:t>denimit</a:t>
            </a:r>
            <a:r>
              <a:rPr lang="en-GB" dirty="0"/>
              <a:t> ne </a:t>
            </a:r>
            <a:r>
              <a:rPr lang="en-GB" dirty="0" err="1"/>
              <a:t>rastet</a:t>
            </a:r>
            <a:r>
              <a:rPr lang="en-GB" dirty="0"/>
              <a:t> </a:t>
            </a:r>
            <a:r>
              <a:rPr lang="en-GB" dirty="0" err="1"/>
              <a:t>kur</a:t>
            </a:r>
            <a:r>
              <a:rPr lang="en-GB" dirty="0"/>
              <a:t> jane </a:t>
            </a:r>
            <a:r>
              <a:rPr lang="en-GB" dirty="0" err="1"/>
              <a:t>kryer</a:t>
            </a:r>
            <a:r>
              <a:rPr lang="en-GB" dirty="0"/>
              <a:t> </a:t>
            </a:r>
            <a:r>
              <a:rPr lang="en-GB" dirty="0" err="1"/>
              <a:t>krime</a:t>
            </a:r>
            <a:r>
              <a:rPr lang="en-GB" dirty="0"/>
              <a:t> </a:t>
            </a:r>
            <a:r>
              <a:rPr lang="en-GB" dirty="0" err="1"/>
              <a:t>qe</a:t>
            </a:r>
            <a:r>
              <a:rPr lang="en-GB" dirty="0"/>
              <a:t> </a:t>
            </a:r>
            <a:r>
              <a:rPr lang="en-GB" dirty="0" err="1"/>
              <a:t>viktimat</a:t>
            </a:r>
            <a:r>
              <a:rPr lang="en-GB" dirty="0"/>
              <a:t> jane </a:t>
            </a:r>
            <a:r>
              <a:rPr lang="en-GB" dirty="0" err="1"/>
              <a:t>traumatizuar</a:t>
            </a:r>
            <a:r>
              <a:rPr lang="en-GB" dirty="0"/>
              <a:t> </a:t>
            </a:r>
            <a:r>
              <a:rPr lang="en-GB" dirty="0" err="1"/>
              <a:t>rende</a:t>
            </a:r>
            <a:r>
              <a:rPr lang="en-GB" dirty="0"/>
              <a:t> </a:t>
            </a:r>
            <a:r>
              <a:rPr lang="en-GB" dirty="0" err="1"/>
              <a:t>ose</a:t>
            </a:r>
            <a:r>
              <a:rPr lang="en-GB" dirty="0"/>
              <a:t> </a:t>
            </a:r>
            <a:r>
              <a:rPr lang="en-GB" dirty="0" err="1"/>
              <a:t>kane</a:t>
            </a:r>
            <a:r>
              <a:rPr lang="en-GB" dirty="0"/>
              <a:t> </a:t>
            </a:r>
            <a:r>
              <a:rPr lang="en-GB" dirty="0" err="1"/>
              <a:t>humbur</a:t>
            </a:r>
            <a:r>
              <a:rPr lang="en-GB" dirty="0"/>
              <a:t> </a:t>
            </a:r>
            <a:r>
              <a:rPr lang="en-GB" dirty="0" err="1"/>
              <a:t>jeten</a:t>
            </a:r>
            <a:r>
              <a:rPr lang="en-GB" dirty="0"/>
              <a:t> e tyre, </a:t>
            </a:r>
            <a:r>
              <a:rPr lang="en-GB" dirty="0" err="1"/>
              <a:t>ose</a:t>
            </a:r>
            <a:r>
              <a:rPr lang="en-GB" dirty="0"/>
              <a:t> </a:t>
            </a:r>
            <a:r>
              <a:rPr lang="en-GB" dirty="0" err="1"/>
              <a:t>te</a:t>
            </a:r>
            <a:r>
              <a:rPr lang="en-GB" dirty="0"/>
              <a:t> </a:t>
            </a:r>
            <a:r>
              <a:rPr lang="en-GB" dirty="0" err="1"/>
              <a:t>mitur</a:t>
            </a:r>
            <a:r>
              <a:rPr lang="en-GB" dirty="0"/>
              <a:t>.</a:t>
            </a:r>
            <a:endParaRPr lang="en-US" dirty="0"/>
          </a:p>
          <a:p>
            <a:pPr lvl="0" algn="just"/>
            <a:r>
              <a:rPr lang="en-GB" dirty="0" err="1"/>
              <a:t>Llogaritja</a:t>
            </a:r>
            <a:r>
              <a:rPr lang="en-GB" dirty="0"/>
              <a:t> e </a:t>
            </a:r>
            <a:r>
              <a:rPr lang="en-GB" dirty="0" err="1"/>
              <a:t>denimit</a:t>
            </a:r>
            <a:r>
              <a:rPr lang="en-GB" dirty="0"/>
              <a:t> penal </a:t>
            </a:r>
            <a:r>
              <a:rPr lang="en-GB" dirty="0" err="1"/>
              <a:t>te</a:t>
            </a:r>
            <a:r>
              <a:rPr lang="en-GB" dirty="0"/>
              <a:t> </a:t>
            </a:r>
            <a:r>
              <a:rPr lang="en-GB" dirty="0" err="1"/>
              <a:t>pranueshem</a:t>
            </a:r>
            <a:r>
              <a:rPr lang="en-GB" dirty="0"/>
              <a:t> per </a:t>
            </a:r>
            <a:r>
              <a:rPr lang="en-GB" dirty="0" err="1"/>
              <a:t>prokurorin</a:t>
            </a:r>
            <a:r>
              <a:rPr lang="en-GB" dirty="0"/>
              <a:t> ne </a:t>
            </a:r>
            <a:r>
              <a:rPr lang="en-GB" dirty="0" err="1"/>
              <a:t>nje</a:t>
            </a:r>
            <a:r>
              <a:rPr lang="en-GB" dirty="0"/>
              <a:t> </a:t>
            </a:r>
            <a:r>
              <a:rPr lang="en-GB" dirty="0" err="1"/>
              <a:t>rast</a:t>
            </a:r>
            <a:r>
              <a:rPr lang="en-GB" dirty="0"/>
              <a:t> </a:t>
            </a:r>
            <a:r>
              <a:rPr lang="en-GB" dirty="0" err="1"/>
              <a:t>te</a:t>
            </a:r>
            <a:r>
              <a:rPr lang="en-GB" dirty="0"/>
              <a:t> </a:t>
            </a:r>
            <a:r>
              <a:rPr lang="en-GB" dirty="0" err="1"/>
              <a:t>vecante</a:t>
            </a:r>
            <a:r>
              <a:rPr lang="en-GB" dirty="0"/>
              <a:t> </a:t>
            </a:r>
            <a:r>
              <a:rPr lang="en-GB" dirty="0" err="1"/>
              <a:t>varet</a:t>
            </a:r>
            <a:r>
              <a:rPr lang="en-GB" dirty="0"/>
              <a:t>, </a:t>
            </a:r>
            <a:r>
              <a:rPr lang="en-GB" dirty="0" err="1"/>
              <a:t>nder</a:t>
            </a:r>
            <a:r>
              <a:rPr lang="en-GB" dirty="0"/>
              <a:t> </a:t>
            </a:r>
            <a:r>
              <a:rPr lang="en-GB" dirty="0" err="1"/>
              <a:t>te</a:t>
            </a:r>
            <a:r>
              <a:rPr lang="en-GB" dirty="0"/>
              <a:t> </a:t>
            </a:r>
            <a:r>
              <a:rPr lang="en-GB" dirty="0" err="1"/>
              <a:t>tjera</a:t>
            </a:r>
            <a:r>
              <a:rPr lang="en-GB" dirty="0"/>
              <a:t>, </a:t>
            </a:r>
            <a:r>
              <a:rPr lang="en-GB" dirty="0" err="1"/>
              <a:t>nga</a:t>
            </a:r>
            <a:r>
              <a:rPr lang="en-GB" dirty="0"/>
              <a:t> </a:t>
            </a:r>
            <a:r>
              <a:rPr lang="en-GB" dirty="0" err="1"/>
              <a:t>rrethanat</a:t>
            </a:r>
            <a:r>
              <a:rPr lang="en-GB" dirty="0"/>
              <a:t> e </a:t>
            </a:r>
            <a:r>
              <a:rPr lang="en-GB" dirty="0" err="1"/>
              <a:t>vecanta</a:t>
            </a:r>
            <a:r>
              <a:rPr lang="en-GB" dirty="0"/>
              <a:t>, </a:t>
            </a:r>
            <a:r>
              <a:rPr lang="en-GB" dirty="0" err="1"/>
              <a:t>si</a:t>
            </a:r>
            <a:r>
              <a:rPr lang="en-GB" dirty="0"/>
              <a:t> </a:t>
            </a:r>
            <a:r>
              <a:rPr lang="en-GB" dirty="0" err="1"/>
              <a:t>ato</a:t>
            </a:r>
            <a:r>
              <a:rPr lang="en-GB" dirty="0"/>
              <a:t> ne </a:t>
            </a:r>
            <a:r>
              <a:rPr lang="en-GB" dirty="0" err="1"/>
              <a:t>piken</a:t>
            </a:r>
            <a:r>
              <a:rPr lang="en-GB" dirty="0"/>
              <a:t> 2 </a:t>
            </a:r>
            <a:r>
              <a:rPr lang="en-GB" dirty="0" err="1"/>
              <a:t>te</a:t>
            </a:r>
            <a:r>
              <a:rPr lang="en-GB" dirty="0"/>
              <a:t> </a:t>
            </a:r>
            <a:r>
              <a:rPr lang="en-GB" dirty="0" err="1"/>
              <a:t>ketij</a:t>
            </a:r>
            <a:r>
              <a:rPr lang="en-GB" dirty="0"/>
              <a:t> </a:t>
            </a:r>
            <a:r>
              <a:rPr lang="en-GB" dirty="0" err="1"/>
              <a:t>neni</a:t>
            </a:r>
            <a:r>
              <a:rPr lang="en-GB" dirty="0" smtClean="0"/>
              <a:t>, </a:t>
            </a:r>
            <a:r>
              <a:rPr lang="en-GB" dirty="0" err="1" smtClean="0"/>
              <a:t>dhe</a:t>
            </a:r>
            <a:r>
              <a:rPr lang="en-GB" dirty="0" smtClean="0"/>
              <a:t> </a:t>
            </a:r>
            <a:r>
              <a:rPr lang="en-GB" dirty="0" err="1"/>
              <a:t>arsyet</a:t>
            </a:r>
            <a:r>
              <a:rPr lang="en-GB" dirty="0"/>
              <a:t> </a:t>
            </a:r>
            <a:r>
              <a:rPr lang="en-GB" dirty="0" err="1"/>
              <a:t>ligjore</a:t>
            </a:r>
            <a:r>
              <a:rPr lang="en-GB" dirty="0"/>
              <a:t> </a:t>
            </a:r>
            <a:r>
              <a:rPr lang="en-GB" dirty="0" err="1"/>
              <a:t>te</a:t>
            </a:r>
            <a:r>
              <a:rPr lang="en-GB" dirty="0"/>
              <a:t> </a:t>
            </a:r>
            <a:r>
              <a:rPr lang="en-GB" dirty="0" err="1"/>
              <a:t>tjera</a:t>
            </a:r>
            <a:r>
              <a:rPr lang="en-GB" dirty="0"/>
              <a:t> per </a:t>
            </a:r>
            <a:r>
              <a:rPr lang="en-GB" dirty="0" err="1"/>
              <a:t>lidhjen</a:t>
            </a:r>
            <a:r>
              <a:rPr lang="en-GB" dirty="0"/>
              <a:t> e </a:t>
            </a:r>
            <a:r>
              <a:rPr lang="en-GB" dirty="0" err="1"/>
              <a:t>marreveshjes</a:t>
            </a:r>
            <a:r>
              <a:rPr lang="en-GB" dirty="0"/>
              <a:t> midis </a:t>
            </a:r>
            <a:r>
              <a:rPr lang="en-GB" dirty="0" err="1"/>
              <a:t>prokurorit</a:t>
            </a:r>
            <a:r>
              <a:rPr lang="en-GB" dirty="0"/>
              <a:t> </a:t>
            </a:r>
            <a:r>
              <a:rPr lang="en-GB" dirty="0" err="1"/>
              <a:t>dhe</a:t>
            </a:r>
            <a:r>
              <a:rPr lang="en-GB" dirty="0"/>
              <a:t> </a:t>
            </a:r>
            <a:r>
              <a:rPr lang="en-GB" dirty="0" err="1"/>
              <a:t>te</a:t>
            </a:r>
            <a:r>
              <a:rPr lang="en-GB" dirty="0"/>
              <a:t> </a:t>
            </a:r>
            <a:r>
              <a:rPr lang="en-GB" dirty="0" err="1"/>
              <a:t>pandehurit</a:t>
            </a:r>
            <a:r>
              <a:rPr lang="en-GB" dirty="0"/>
              <a:t>.</a:t>
            </a:r>
            <a:endParaRPr lang="en-US" dirty="0"/>
          </a:p>
          <a:p>
            <a:endParaRPr lang="en-US" dirty="0"/>
          </a:p>
        </p:txBody>
      </p:sp>
    </p:spTree>
    <p:extLst>
      <p:ext uri="{BB962C8B-B14F-4D97-AF65-F5344CB8AC3E}">
        <p14:creationId xmlns:p14="http://schemas.microsoft.com/office/powerpoint/2010/main" val="444622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vijon</a:t>
            </a:r>
            <a:endParaRPr lang="en-GB" dirty="0"/>
          </a:p>
        </p:txBody>
      </p:sp>
      <p:sp>
        <p:nvSpPr>
          <p:cNvPr id="3" name="Content Placeholder 2"/>
          <p:cNvSpPr>
            <a:spLocks noGrp="1"/>
          </p:cNvSpPr>
          <p:nvPr>
            <p:ph idx="1"/>
          </p:nvPr>
        </p:nvSpPr>
        <p:spPr/>
        <p:txBody>
          <a:bodyPr>
            <a:normAutofit lnSpcReduction="10000"/>
          </a:bodyPr>
          <a:lstStyle/>
          <a:p>
            <a:pPr algn="just"/>
            <a:r>
              <a:rPr lang="en-GB" dirty="0" err="1" smtClean="0"/>
              <a:t>Për</a:t>
            </a:r>
            <a:r>
              <a:rPr lang="en-GB" dirty="0" smtClean="0"/>
              <a:t> </a:t>
            </a:r>
            <a:r>
              <a:rPr lang="en-GB" dirty="0" err="1" smtClean="0"/>
              <a:t>të</a:t>
            </a:r>
            <a:r>
              <a:rPr lang="en-GB" dirty="0" smtClean="0"/>
              <a:t> </a:t>
            </a:r>
            <a:r>
              <a:rPr lang="en-GB" dirty="0" err="1"/>
              <a:t>nxitur</a:t>
            </a:r>
            <a:r>
              <a:rPr lang="en-GB" dirty="0"/>
              <a:t> </a:t>
            </a:r>
            <a:r>
              <a:rPr lang="en-GB" dirty="0" err="1" smtClean="0"/>
              <a:t>të</a:t>
            </a:r>
            <a:r>
              <a:rPr lang="en-GB" dirty="0" smtClean="0"/>
              <a:t> </a:t>
            </a:r>
            <a:r>
              <a:rPr lang="en-GB" dirty="0" err="1"/>
              <a:t>pandehurin</a:t>
            </a:r>
            <a:r>
              <a:rPr lang="en-GB" dirty="0"/>
              <a:t> </a:t>
            </a:r>
            <a:r>
              <a:rPr lang="en-GB" dirty="0" err="1" smtClean="0"/>
              <a:t>që</a:t>
            </a:r>
            <a:r>
              <a:rPr lang="en-GB" dirty="0" smtClean="0"/>
              <a:t> </a:t>
            </a:r>
            <a:r>
              <a:rPr lang="en-GB" dirty="0" err="1" smtClean="0"/>
              <a:t>të</a:t>
            </a:r>
            <a:r>
              <a:rPr lang="en-GB" dirty="0" smtClean="0"/>
              <a:t> </a:t>
            </a:r>
            <a:r>
              <a:rPr lang="en-GB" dirty="0" err="1" smtClean="0"/>
              <a:t>kërkojë</a:t>
            </a:r>
            <a:r>
              <a:rPr lang="en-GB" dirty="0" smtClean="0"/>
              <a:t> </a:t>
            </a:r>
            <a:r>
              <a:rPr lang="en-GB" dirty="0" err="1"/>
              <a:t>apo</a:t>
            </a:r>
            <a:r>
              <a:rPr lang="en-GB" dirty="0"/>
              <a:t> </a:t>
            </a:r>
            <a:r>
              <a:rPr lang="en-GB" dirty="0" err="1" smtClean="0"/>
              <a:t>pranojë</a:t>
            </a:r>
            <a:r>
              <a:rPr lang="en-GB" dirty="0" smtClean="0"/>
              <a:t> </a:t>
            </a:r>
            <a:r>
              <a:rPr lang="en-GB" dirty="0" err="1"/>
              <a:t>propozimin</a:t>
            </a:r>
            <a:r>
              <a:rPr lang="en-GB" dirty="0"/>
              <a:t> e </a:t>
            </a:r>
            <a:r>
              <a:rPr lang="en-GB" dirty="0" err="1"/>
              <a:t>prokurorit</a:t>
            </a:r>
            <a:r>
              <a:rPr lang="en-GB" dirty="0"/>
              <a:t>, KPP Italian </a:t>
            </a:r>
            <a:r>
              <a:rPr lang="en-GB" dirty="0" err="1"/>
              <a:t>ka</a:t>
            </a:r>
            <a:r>
              <a:rPr lang="en-GB" dirty="0"/>
              <a:t> </a:t>
            </a:r>
            <a:r>
              <a:rPr lang="en-GB" dirty="0" err="1"/>
              <a:t>parashikuar</a:t>
            </a:r>
            <a:r>
              <a:rPr lang="en-GB" dirty="0"/>
              <a:t> </a:t>
            </a:r>
            <a:r>
              <a:rPr lang="en-GB" dirty="0" err="1"/>
              <a:t>disa</a:t>
            </a:r>
            <a:r>
              <a:rPr lang="en-GB" dirty="0"/>
              <a:t> </a:t>
            </a:r>
            <a:r>
              <a:rPr lang="en-GB" dirty="0" err="1"/>
              <a:t>mjete</a:t>
            </a:r>
            <a:r>
              <a:rPr lang="en-GB" dirty="0"/>
              <a:t> </a:t>
            </a:r>
            <a:r>
              <a:rPr lang="en-GB" dirty="0" err="1" smtClean="0"/>
              <a:t>nxitëse</a:t>
            </a:r>
            <a:r>
              <a:rPr lang="en-GB" dirty="0" smtClean="0"/>
              <a:t> </a:t>
            </a:r>
            <a:r>
              <a:rPr lang="en-GB" dirty="0" err="1"/>
              <a:t>si</a:t>
            </a:r>
            <a:r>
              <a:rPr lang="en-GB" dirty="0"/>
              <a:t>: </a:t>
            </a:r>
            <a:r>
              <a:rPr lang="en-GB" dirty="0" err="1" smtClean="0"/>
              <a:t>mundësia</a:t>
            </a:r>
            <a:r>
              <a:rPr lang="en-GB" dirty="0" smtClean="0"/>
              <a:t> </a:t>
            </a:r>
            <a:r>
              <a:rPr lang="en-GB" dirty="0" err="1" smtClean="0"/>
              <a:t>për</a:t>
            </a:r>
            <a:r>
              <a:rPr lang="en-GB" dirty="0" smtClean="0"/>
              <a:t> </a:t>
            </a:r>
            <a:r>
              <a:rPr lang="en-GB" dirty="0" err="1" smtClean="0"/>
              <a:t>të</a:t>
            </a:r>
            <a:r>
              <a:rPr lang="en-GB" dirty="0" smtClean="0"/>
              <a:t> </a:t>
            </a:r>
            <a:r>
              <a:rPr lang="en-GB" dirty="0" err="1"/>
              <a:t>pezulluar</a:t>
            </a:r>
            <a:r>
              <a:rPr lang="en-GB" dirty="0"/>
              <a:t> </a:t>
            </a:r>
            <a:r>
              <a:rPr lang="en-GB" dirty="0" err="1" smtClean="0"/>
              <a:t>dënimin</a:t>
            </a:r>
            <a:r>
              <a:rPr lang="en-GB" dirty="0" smtClean="0"/>
              <a:t> </a:t>
            </a:r>
            <a:r>
              <a:rPr lang="en-GB" dirty="0"/>
              <a:t>me burg, </a:t>
            </a:r>
            <a:r>
              <a:rPr lang="en-GB" dirty="0" err="1"/>
              <a:t>reduktimi</a:t>
            </a:r>
            <a:r>
              <a:rPr lang="en-GB" dirty="0"/>
              <a:t> </a:t>
            </a:r>
            <a:r>
              <a:rPr lang="en-GB" dirty="0" err="1"/>
              <a:t>deri</a:t>
            </a:r>
            <a:r>
              <a:rPr lang="en-GB" dirty="0"/>
              <a:t> </a:t>
            </a:r>
            <a:r>
              <a:rPr lang="en-GB" dirty="0" err="1" smtClean="0"/>
              <a:t>në</a:t>
            </a:r>
            <a:r>
              <a:rPr lang="en-GB" dirty="0" smtClean="0"/>
              <a:t> </a:t>
            </a:r>
            <a:r>
              <a:rPr lang="en-GB" dirty="0" err="1" smtClean="0"/>
              <a:t>një</a:t>
            </a:r>
            <a:r>
              <a:rPr lang="en-GB" dirty="0" smtClean="0"/>
              <a:t> </a:t>
            </a:r>
            <a:r>
              <a:rPr lang="en-GB" dirty="0" err="1" smtClean="0"/>
              <a:t>të</a:t>
            </a:r>
            <a:r>
              <a:rPr lang="en-GB" dirty="0" smtClean="0"/>
              <a:t> </a:t>
            </a:r>
            <a:r>
              <a:rPr lang="en-GB" dirty="0" err="1" smtClean="0"/>
              <a:t>tretën</a:t>
            </a:r>
            <a:r>
              <a:rPr lang="en-GB" dirty="0" smtClean="0"/>
              <a:t> </a:t>
            </a:r>
            <a:r>
              <a:rPr lang="en-GB" dirty="0" err="1" smtClean="0"/>
              <a:t>të</a:t>
            </a:r>
            <a:r>
              <a:rPr lang="en-GB" dirty="0" smtClean="0"/>
              <a:t> </a:t>
            </a:r>
            <a:r>
              <a:rPr lang="en-GB" dirty="0" err="1" smtClean="0"/>
              <a:t>masës</a:t>
            </a:r>
            <a:r>
              <a:rPr lang="en-GB" dirty="0" smtClean="0"/>
              <a:t> </a:t>
            </a:r>
            <a:r>
              <a:rPr lang="en-GB" dirty="0" err="1" smtClean="0"/>
              <a:t>së</a:t>
            </a:r>
            <a:r>
              <a:rPr lang="en-GB" dirty="0" smtClean="0"/>
              <a:t> </a:t>
            </a:r>
            <a:r>
              <a:rPr lang="en-GB" dirty="0" err="1" smtClean="0"/>
              <a:t>dënimit</a:t>
            </a:r>
            <a:r>
              <a:rPr lang="en-GB" dirty="0"/>
              <a:t>, </a:t>
            </a:r>
            <a:r>
              <a:rPr lang="en-GB" dirty="0" err="1" smtClean="0"/>
              <a:t>përjashtimi</a:t>
            </a:r>
            <a:r>
              <a:rPr lang="en-GB" dirty="0" smtClean="0"/>
              <a:t> </a:t>
            </a:r>
            <a:r>
              <a:rPr lang="en-GB" dirty="0" err="1"/>
              <a:t>nga</a:t>
            </a:r>
            <a:r>
              <a:rPr lang="en-GB" dirty="0"/>
              <a:t> </a:t>
            </a:r>
            <a:r>
              <a:rPr lang="en-GB" dirty="0" err="1"/>
              <a:t>detyrimi</a:t>
            </a:r>
            <a:r>
              <a:rPr lang="en-GB" dirty="0"/>
              <a:t> </a:t>
            </a:r>
            <a:r>
              <a:rPr lang="en-GB" dirty="0" err="1" smtClean="0"/>
              <a:t>për</a:t>
            </a:r>
            <a:r>
              <a:rPr lang="en-GB" dirty="0" smtClean="0"/>
              <a:t> </a:t>
            </a:r>
            <a:r>
              <a:rPr lang="en-GB" dirty="0" err="1" smtClean="0"/>
              <a:t>të</a:t>
            </a:r>
            <a:r>
              <a:rPr lang="en-GB" dirty="0" smtClean="0"/>
              <a:t> </a:t>
            </a:r>
            <a:r>
              <a:rPr lang="en-GB" dirty="0" err="1"/>
              <a:t>paguar</a:t>
            </a:r>
            <a:r>
              <a:rPr lang="en-GB" dirty="0"/>
              <a:t> </a:t>
            </a:r>
            <a:r>
              <a:rPr lang="en-GB" dirty="0" err="1"/>
              <a:t>shpenzimet</a:t>
            </a:r>
            <a:r>
              <a:rPr lang="en-GB" dirty="0"/>
              <a:t> </a:t>
            </a:r>
            <a:r>
              <a:rPr lang="en-GB" dirty="0" err="1" smtClean="0"/>
              <a:t>proceduriale</a:t>
            </a:r>
            <a:r>
              <a:rPr lang="en-GB" dirty="0" smtClean="0"/>
              <a:t>, </a:t>
            </a:r>
            <a:r>
              <a:rPr lang="en-GB" dirty="0" err="1" smtClean="0"/>
              <a:t>mosaplikimi</a:t>
            </a:r>
            <a:r>
              <a:rPr lang="en-GB" dirty="0" smtClean="0"/>
              <a:t> </a:t>
            </a:r>
            <a:r>
              <a:rPr lang="en-GB" dirty="0"/>
              <a:t>I </a:t>
            </a:r>
            <a:r>
              <a:rPr lang="en-GB" dirty="0" err="1" smtClean="0"/>
              <a:t>dënimeve</a:t>
            </a:r>
            <a:r>
              <a:rPr lang="en-GB" dirty="0" smtClean="0"/>
              <a:t> </a:t>
            </a:r>
            <a:r>
              <a:rPr lang="en-GB" dirty="0" err="1" smtClean="0"/>
              <a:t>plotësuese</a:t>
            </a:r>
            <a:r>
              <a:rPr lang="en-GB" dirty="0" smtClean="0"/>
              <a:t> </a:t>
            </a:r>
            <a:r>
              <a:rPr lang="en-GB" dirty="0" err="1"/>
              <a:t>apo</a:t>
            </a:r>
            <a:r>
              <a:rPr lang="en-GB" dirty="0"/>
              <a:t> </a:t>
            </a:r>
            <a:r>
              <a:rPr lang="en-GB" dirty="0" err="1"/>
              <a:t>masave</a:t>
            </a:r>
            <a:r>
              <a:rPr lang="en-GB" dirty="0"/>
              <a:t> </a:t>
            </a:r>
            <a:r>
              <a:rPr lang="en-GB" dirty="0" err="1" smtClean="0"/>
              <a:t>të</a:t>
            </a:r>
            <a:r>
              <a:rPr lang="en-GB" dirty="0" smtClean="0"/>
              <a:t> </a:t>
            </a:r>
            <a:r>
              <a:rPr lang="en-GB" dirty="0" err="1"/>
              <a:t>sigurimit</a:t>
            </a:r>
            <a:r>
              <a:rPr lang="en-GB" dirty="0"/>
              <a:t>, </a:t>
            </a:r>
            <a:r>
              <a:rPr lang="en-GB" dirty="0" err="1"/>
              <a:t>mospasqyrimi</a:t>
            </a:r>
            <a:r>
              <a:rPr lang="en-GB" dirty="0"/>
              <a:t> I </a:t>
            </a:r>
            <a:r>
              <a:rPr lang="en-GB" dirty="0" err="1" smtClean="0"/>
              <a:t>dënimit</a:t>
            </a:r>
            <a:r>
              <a:rPr lang="en-GB" dirty="0" smtClean="0"/>
              <a:t> </a:t>
            </a:r>
            <a:r>
              <a:rPr lang="en-GB" dirty="0" err="1" smtClean="0"/>
              <a:t>në</a:t>
            </a:r>
            <a:r>
              <a:rPr lang="en-GB" dirty="0" smtClean="0"/>
              <a:t> </a:t>
            </a:r>
            <a:r>
              <a:rPr lang="en-GB" dirty="0" err="1" smtClean="0"/>
              <a:t>dëshmi</a:t>
            </a:r>
            <a:r>
              <a:rPr lang="en-GB" dirty="0" smtClean="0"/>
              <a:t> </a:t>
            </a:r>
            <a:r>
              <a:rPr lang="en-GB" dirty="0" err="1"/>
              <a:t>penaliteti</a:t>
            </a:r>
            <a:r>
              <a:rPr lang="en-GB" dirty="0"/>
              <a:t> </a:t>
            </a:r>
            <a:r>
              <a:rPr lang="en-GB" dirty="0" err="1"/>
              <a:t>etj</a:t>
            </a:r>
            <a:r>
              <a:rPr lang="en-GB" dirty="0"/>
              <a:t>. </a:t>
            </a:r>
          </a:p>
          <a:p>
            <a:endParaRPr lang="en-GB" dirty="0"/>
          </a:p>
        </p:txBody>
      </p:sp>
    </p:spTree>
    <p:extLst>
      <p:ext uri="{BB962C8B-B14F-4D97-AF65-F5344CB8AC3E}">
        <p14:creationId xmlns:p14="http://schemas.microsoft.com/office/powerpoint/2010/main" val="3238301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err="1" smtClean="0"/>
              <a:t>Përfitime</a:t>
            </a:r>
            <a:r>
              <a:rPr lang="en-GB" sz="3600" b="1" dirty="0" smtClean="0"/>
              <a:t> </a:t>
            </a:r>
            <a:r>
              <a:rPr lang="en-GB" sz="3600" b="1" dirty="0" err="1" smtClean="0"/>
              <a:t>nga</a:t>
            </a:r>
            <a:r>
              <a:rPr lang="en-GB" sz="3600" b="1" dirty="0" smtClean="0"/>
              <a:t> </a:t>
            </a:r>
            <a:r>
              <a:rPr lang="en-GB" sz="3600" b="1" dirty="0" err="1" smtClean="0"/>
              <a:t>marrëveshja</a:t>
            </a:r>
            <a:endParaRPr lang="en-GB" sz="3600" b="1" dirty="0"/>
          </a:p>
        </p:txBody>
      </p:sp>
      <p:sp>
        <p:nvSpPr>
          <p:cNvPr id="3" name="Content Placeholder 2"/>
          <p:cNvSpPr>
            <a:spLocks noGrp="1"/>
          </p:cNvSpPr>
          <p:nvPr>
            <p:ph idx="1"/>
          </p:nvPr>
        </p:nvSpPr>
        <p:spPr/>
        <p:txBody>
          <a:bodyPr>
            <a:normAutofit fontScale="92500" lnSpcReduction="10000"/>
          </a:bodyPr>
          <a:lstStyle/>
          <a:p>
            <a:pPr algn="just"/>
            <a:r>
              <a:rPr lang="en-GB" dirty="0" smtClean="0"/>
              <a:t>Ne </a:t>
            </a:r>
            <a:r>
              <a:rPr lang="en-GB" dirty="0" err="1" smtClean="0"/>
              <a:t>cdo</a:t>
            </a:r>
            <a:r>
              <a:rPr lang="en-GB" dirty="0" smtClean="0"/>
              <a:t> </a:t>
            </a:r>
            <a:r>
              <a:rPr lang="en-GB" dirty="0" err="1" smtClean="0"/>
              <a:t>rast</a:t>
            </a:r>
            <a:r>
              <a:rPr lang="en-GB" dirty="0" smtClean="0"/>
              <a:t> </a:t>
            </a:r>
            <a:r>
              <a:rPr lang="en-GB" dirty="0" err="1" smtClean="0"/>
              <a:t>arritja</a:t>
            </a:r>
            <a:r>
              <a:rPr lang="en-GB" dirty="0" smtClean="0"/>
              <a:t> e </a:t>
            </a:r>
            <a:r>
              <a:rPr lang="en-GB" dirty="0" err="1" smtClean="0"/>
              <a:t>marreveshjes</a:t>
            </a:r>
            <a:r>
              <a:rPr lang="en-GB" dirty="0" smtClean="0"/>
              <a:t> </a:t>
            </a:r>
            <a:r>
              <a:rPr lang="en-GB" dirty="0" err="1" smtClean="0"/>
              <a:t>mes</a:t>
            </a:r>
            <a:r>
              <a:rPr lang="en-GB" dirty="0" smtClean="0"/>
              <a:t> </a:t>
            </a:r>
            <a:r>
              <a:rPr lang="en-GB" dirty="0" err="1" smtClean="0"/>
              <a:t>paleve</a:t>
            </a:r>
            <a:r>
              <a:rPr lang="en-GB" dirty="0" smtClean="0"/>
              <a:t> </a:t>
            </a:r>
            <a:r>
              <a:rPr lang="en-GB" dirty="0" err="1" smtClean="0"/>
              <a:t>eviton</a:t>
            </a:r>
            <a:r>
              <a:rPr lang="en-GB" dirty="0" smtClean="0"/>
              <a:t> </a:t>
            </a:r>
            <a:r>
              <a:rPr lang="en-GB" dirty="0" err="1" smtClean="0"/>
              <a:t>gjykimin</a:t>
            </a:r>
            <a:r>
              <a:rPr lang="en-GB" dirty="0" smtClean="0"/>
              <a:t> </a:t>
            </a:r>
            <a:r>
              <a:rPr lang="en-GB" dirty="0" err="1" smtClean="0"/>
              <a:t>në</a:t>
            </a:r>
            <a:r>
              <a:rPr lang="en-GB" dirty="0" smtClean="0"/>
              <a:t> </a:t>
            </a:r>
            <a:r>
              <a:rPr lang="en-GB" dirty="0" err="1" smtClean="0"/>
              <a:t>apel</a:t>
            </a:r>
            <a:r>
              <a:rPr lang="en-GB" dirty="0" smtClean="0"/>
              <a:t> </a:t>
            </a:r>
            <a:r>
              <a:rPr lang="en-GB" dirty="0" err="1" smtClean="0"/>
              <a:t>pasi</a:t>
            </a:r>
            <a:r>
              <a:rPr lang="en-GB" dirty="0" smtClean="0"/>
              <a:t> duke </a:t>
            </a:r>
            <a:r>
              <a:rPr lang="en-GB" dirty="0" err="1" smtClean="0"/>
              <a:t>qenë</a:t>
            </a:r>
            <a:r>
              <a:rPr lang="en-GB" dirty="0" smtClean="0"/>
              <a:t> se </a:t>
            </a:r>
            <a:r>
              <a:rPr lang="en-GB" dirty="0" err="1" smtClean="0"/>
              <a:t>vendimi</a:t>
            </a:r>
            <a:r>
              <a:rPr lang="en-GB" dirty="0" smtClean="0"/>
              <a:t> I </a:t>
            </a:r>
            <a:r>
              <a:rPr lang="en-GB" dirty="0" err="1" smtClean="0"/>
              <a:t>Gjykatës</a:t>
            </a:r>
            <a:r>
              <a:rPr lang="en-GB" dirty="0" smtClean="0"/>
              <a:t> </a:t>
            </a:r>
            <a:r>
              <a:rPr lang="en-GB" dirty="0" err="1" smtClean="0"/>
              <a:t>është</a:t>
            </a:r>
            <a:r>
              <a:rPr lang="en-GB" dirty="0" smtClean="0"/>
              <a:t> </a:t>
            </a:r>
            <a:r>
              <a:rPr lang="en-GB" dirty="0" err="1" smtClean="0"/>
              <a:t>marrë</a:t>
            </a:r>
            <a:r>
              <a:rPr lang="en-GB" dirty="0" smtClean="0"/>
              <a:t> </a:t>
            </a:r>
            <a:r>
              <a:rPr lang="en-GB" dirty="0" err="1" smtClean="0"/>
              <a:t>mbi</a:t>
            </a:r>
            <a:r>
              <a:rPr lang="en-GB" dirty="0" smtClean="0"/>
              <a:t> </a:t>
            </a:r>
            <a:r>
              <a:rPr lang="en-GB" dirty="0" err="1" smtClean="0"/>
              <a:t>bazën</a:t>
            </a:r>
            <a:r>
              <a:rPr lang="en-GB" dirty="0" smtClean="0"/>
              <a:t> e </a:t>
            </a:r>
            <a:r>
              <a:rPr lang="en-GB" dirty="0" err="1" smtClean="0"/>
              <a:t>pëlqimit</a:t>
            </a:r>
            <a:r>
              <a:rPr lang="en-GB" dirty="0" smtClean="0"/>
              <a:t> </a:t>
            </a:r>
            <a:r>
              <a:rPr lang="en-GB" dirty="0" err="1" smtClean="0"/>
              <a:t>të</a:t>
            </a:r>
            <a:r>
              <a:rPr lang="en-GB" dirty="0" smtClean="0"/>
              <a:t> </a:t>
            </a:r>
            <a:r>
              <a:rPr lang="en-GB" dirty="0" err="1" smtClean="0"/>
              <a:t>palëve</a:t>
            </a:r>
            <a:r>
              <a:rPr lang="en-GB" dirty="0" smtClean="0"/>
              <a:t>, </a:t>
            </a:r>
            <a:r>
              <a:rPr lang="en-GB" dirty="0" err="1" smtClean="0"/>
              <a:t>atëherë</a:t>
            </a:r>
            <a:r>
              <a:rPr lang="en-GB" dirty="0" smtClean="0"/>
              <a:t> </a:t>
            </a:r>
            <a:r>
              <a:rPr lang="en-GB" dirty="0" err="1" smtClean="0"/>
              <a:t>nuk</a:t>
            </a:r>
            <a:r>
              <a:rPr lang="en-GB" dirty="0" smtClean="0"/>
              <a:t> </a:t>
            </a:r>
            <a:r>
              <a:rPr lang="en-GB" dirty="0" err="1" smtClean="0"/>
              <a:t>ka</a:t>
            </a:r>
            <a:r>
              <a:rPr lang="en-GB" dirty="0" smtClean="0"/>
              <a:t> </a:t>
            </a:r>
            <a:r>
              <a:rPr lang="en-GB" dirty="0" err="1" smtClean="0"/>
              <a:t>logjikë</a:t>
            </a:r>
            <a:r>
              <a:rPr lang="en-GB" dirty="0" smtClean="0"/>
              <a:t> </a:t>
            </a:r>
            <a:r>
              <a:rPr lang="en-GB" dirty="0" err="1" smtClean="0"/>
              <a:t>të</a:t>
            </a:r>
            <a:r>
              <a:rPr lang="en-GB" dirty="0" smtClean="0"/>
              <a:t> </a:t>
            </a:r>
            <a:r>
              <a:rPr lang="en-GB" dirty="0" err="1" smtClean="0"/>
              <a:t>ushtrohet</a:t>
            </a:r>
            <a:r>
              <a:rPr lang="en-GB" dirty="0" smtClean="0"/>
              <a:t> </a:t>
            </a:r>
            <a:r>
              <a:rPr lang="en-GB" dirty="0" err="1" smtClean="0"/>
              <a:t>ankim</a:t>
            </a:r>
            <a:r>
              <a:rPr lang="en-GB" dirty="0" smtClean="0"/>
              <a:t>.</a:t>
            </a:r>
          </a:p>
          <a:p>
            <a:pPr algn="just"/>
            <a:r>
              <a:rPr lang="en-GB" dirty="0" err="1" smtClean="0"/>
              <a:t>Në</a:t>
            </a:r>
            <a:r>
              <a:rPr lang="en-GB" dirty="0" smtClean="0"/>
              <a:t> </a:t>
            </a:r>
            <a:r>
              <a:rPr lang="en-GB" dirty="0" err="1" smtClean="0"/>
              <a:t>lidhje</a:t>
            </a:r>
            <a:r>
              <a:rPr lang="en-GB" dirty="0" smtClean="0"/>
              <a:t> me </a:t>
            </a:r>
            <a:r>
              <a:rPr lang="en-GB" dirty="0" err="1" smtClean="0"/>
              <a:t>sa</a:t>
            </a:r>
            <a:r>
              <a:rPr lang="en-GB" dirty="0" smtClean="0"/>
              <a:t> </a:t>
            </a:r>
            <a:r>
              <a:rPr lang="en-GB" dirty="0" err="1" smtClean="0"/>
              <a:t>më</a:t>
            </a:r>
            <a:r>
              <a:rPr lang="en-GB" dirty="0" smtClean="0"/>
              <a:t> </a:t>
            </a:r>
            <a:r>
              <a:rPr lang="en-GB" dirty="0" err="1" smtClean="0"/>
              <a:t>sipër</a:t>
            </a:r>
            <a:r>
              <a:rPr lang="en-GB" dirty="0" smtClean="0"/>
              <a:t>, </a:t>
            </a:r>
            <a:r>
              <a:rPr lang="en-GB" dirty="0" err="1" smtClean="0"/>
              <a:t>mund</a:t>
            </a:r>
            <a:r>
              <a:rPr lang="en-GB" dirty="0" smtClean="0"/>
              <a:t> </a:t>
            </a:r>
            <a:r>
              <a:rPr lang="en-GB" dirty="0" err="1" smtClean="0"/>
              <a:t>të</a:t>
            </a:r>
            <a:r>
              <a:rPr lang="en-GB" dirty="0" smtClean="0"/>
              <a:t> </a:t>
            </a:r>
            <a:r>
              <a:rPr lang="en-GB" dirty="0" err="1" smtClean="0"/>
              <a:t>themi</a:t>
            </a:r>
            <a:r>
              <a:rPr lang="en-GB" dirty="0" smtClean="0"/>
              <a:t> se </a:t>
            </a:r>
            <a:r>
              <a:rPr lang="en-GB" dirty="0" err="1" smtClean="0"/>
              <a:t>marrëveshja</a:t>
            </a:r>
            <a:r>
              <a:rPr lang="en-GB" dirty="0" smtClean="0"/>
              <a:t> </a:t>
            </a:r>
            <a:r>
              <a:rPr lang="en-GB" dirty="0" err="1" smtClean="0"/>
              <a:t>ka</a:t>
            </a:r>
            <a:r>
              <a:rPr lang="en-GB" dirty="0" smtClean="0"/>
              <a:t> </a:t>
            </a:r>
            <a:r>
              <a:rPr lang="en-GB" dirty="0" err="1" smtClean="0"/>
              <a:t>një</a:t>
            </a:r>
            <a:r>
              <a:rPr lang="en-GB" dirty="0" smtClean="0"/>
              <a:t> </a:t>
            </a:r>
            <a:r>
              <a:rPr lang="en-GB" dirty="0" err="1" smtClean="0"/>
              <a:t>rol</a:t>
            </a:r>
            <a:r>
              <a:rPr lang="en-GB" dirty="0" smtClean="0"/>
              <a:t> </a:t>
            </a:r>
            <a:r>
              <a:rPr lang="en-GB" dirty="0" err="1" smtClean="0"/>
              <a:t>të</a:t>
            </a:r>
            <a:r>
              <a:rPr lang="en-GB" dirty="0" smtClean="0"/>
              <a:t> </a:t>
            </a:r>
            <a:r>
              <a:rPr lang="en-GB" dirty="0" err="1" smtClean="0"/>
              <a:t>privilegjuar</a:t>
            </a:r>
            <a:r>
              <a:rPr lang="en-GB" dirty="0" smtClean="0"/>
              <a:t> </a:t>
            </a:r>
            <a:r>
              <a:rPr lang="en-GB" dirty="0" err="1" smtClean="0"/>
              <a:t>pasi</a:t>
            </a:r>
            <a:r>
              <a:rPr lang="en-GB" dirty="0" smtClean="0"/>
              <a:t> </a:t>
            </a:r>
            <a:r>
              <a:rPr lang="en-GB" dirty="0" err="1" smtClean="0"/>
              <a:t>aplikimi</a:t>
            </a:r>
            <a:r>
              <a:rPr lang="en-GB" dirty="0" smtClean="0"/>
              <a:t> I </a:t>
            </a:r>
            <a:r>
              <a:rPr lang="en-GB" dirty="0" err="1" smtClean="0"/>
              <a:t>tij</a:t>
            </a:r>
            <a:r>
              <a:rPr lang="en-GB" dirty="0" smtClean="0"/>
              <a:t> </a:t>
            </a:r>
            <a:r>
              <a:rPr lang="en-GB" dirty="0" err="1" smtClean="0"/>
              <a:t>sjell</a:t>
            </a:r>
            <a:r>
              <a:rPr lang="en-GB" dirty="0" smtClean="0"/>
              <a:t> </a:t>
            </a:r>
            <a:r>
              <a:rPr lang="en-GB" dirty="0" err="1" smtClean="0"/>
              <a:t>ekonomi</a:t>
            </a:r>
            <a:r>
              <a:rPr lang="en-GB" dirty="0" smtClean="0"/>
              <a:t> </a:t>
            </a:r>
            <a:r>
              <a:rPr lang="en-GB" dirty="0" err="1" smtClean="0"/>
              <a:t>gjyqësore</a:t>
            </a:r>
            <a:r>
              <a:rPr lang="en-GB" dirty="0" smtClean="0"/>
              <a:t>, e </a:t>
            </a:r>
            <a:r>
              <a:rPr lang="en-GB" dirty="0" err="1" smtClean="0"/>
              <a:t>potencialisht</a:t>
            </a:r>
            <a:r>
              <a:rPr lang="en-GB" dirty="0" smtClean="0"/>
              <a:t> “</a:t>
            </a:r>
            <a:r>
              <a:rPr lang="en-GB" dirty="0" err="1" smtClean="0"/>
              <a:t>kënaq</a:t>
            </a:r>
            <a:r>
              <a:rPr lang="en-GB" dirty="0" smtClean="0"/>
              <a:t>” </a:t>
            </a:r>
            <a:r>
              <a:rPr lang="en-GB" dirty="0" err="1" smtClean="0"/>
              <a:t>edhe</a:t>
            </a:r>
            <a:r>
              <a:rPr lang="en-GB" dirty="0" smtClean="0"/>
              <a:t> </a:t>
            </a:r>
            <a:r>
              <a:rPr lang="en-GB" dirty="0" err="1" smtClean="0"/>
              <a:t>kërkesat</a:t>
            </a:r>
            <a:r>
              <a:rPr lang="en-GB" dirty="0" smtClean="0"/>
              <a:t> e </a:t>
            </a:r>
            <a:r>
              <a:rPr lang="en-GB" dirty="0" err="1" smtClean="0"/>
              <a:t>prokurorit</a:t>
            </a:r>
            <a:r>
              <a:rPr lang="en-GB" dirty="0" smtClean="0"/>
              <a:t> sic </a:t>
            </a:r>
            <a:r>
              <a:rPr lang="en-GB" dirty="0" err="1" smtClean="0"/>
              <a:t>janë</a:t>
            </a:r>
            <a:r>
              <a:rPr lang="en-GB" dirty="0" smtClean="0"/>
              <a:t> </a:t>
            </a:r>
            <a:r>
              <a:rPr lang="en-GB" dirty="0" err="1" smtClean="0"/>
              <a:t>pranimi</a:t>
            </a:r>
            <a:r>
              <a:rPr lang="en-GB" dirty="0" smtClean="0"/>
              <a:t> I </a:t>
            </a:r>
            <a:r>
              <a:rPr lang="en-GB" dirty="0" err="1" smtClean="0"/>
              <a:t>fajësisë</a:t>
            </a:r>
            <a:r>
              <a:rPr lang="en-GB" dirty="0" smtClean="0"/>
              <a:t> </a:t>
            </a:r>
            <a:r>
              <a:rPr lang="en-GB" dirty="0" err="1" smtClean="0"/>
              <a:t>dhe</a:t>
            </a:r>
            <a:r>
              <a:rPr lang="en-GB" dirty="0" smtClean="0"/>
              <a:t> </a:t>
            </a:r>
            <a:r>
              <a:rPr lang="en-GB" dirty="0" err="1" smtClean="0"/>
              <a:t>pranimi</a:t>
            </a:r>
            <a:r>
              <a:rPr lang="en-GB" dirty="0" smtClean="0"/>
              <a:t> I </a:t>
            </a:r>
            <a:r>
              <a:rPr lang="en-GB" dirty="0" err="1" smtClean="0"/>
              <a:t>masës</a:t>
            </a:r>
            <a:r>
              <a:rPr lang="en-GB" dirty="0" smtClean="0"/>
              <a:t> </a:t>
            </a:r>
            <a:r>
              <a:rPr lang="en-GB" dirty="0" err="1" smtClean="0"/>
              <a:t>së</a:t>
            </a:r>
            <a:r>
              <a:rPr lang="en-GB" dirty="0" smtClean="0"/>
              <a:t> </a:t>
            </a:r>
            <a:r>
              <a:rPr lang="en-GB" dirty="0" err="1" smtClean="0"/>
              <a:t>dënimit</a:t>
            </a:r>
            <a:r>
              <a:rPr lang="en-GB" dirty="0" smtClean="0"/>
              <a:t>.</a:t>
            </a:r>
            <a:endParaRPr lang="en-GB" dirty="0"/>
          </a:p>
        </p:txBody>
      </p:sp>
    </p:spTree>
    <p:extLst>
      <p:ext uri="{BB962C8B-B14F-4D97-AF65-F5344CB8AC3E}">
        <p14:creationId xmlns:p14="http://schemas.microsoft.com/office/powerpoint/2010/main" val="1429911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sz="3600" b="1" dirty="0"/>
              <a:t>A </a:t>
            </a:r>
            <a:r>
              <a:rPr lang="en-US" sz="3600" b="1" dirty="0" err="1"/>
              <a:t>mund</a:t>
            </a:r>
            <a:r>
              <a:rPr lang="en-US" sz="3600" b="1" dirty="0"/>
              <a:t> </a:t>
            </a:r>
            <a:r>
              <a:rPr lang="en-US" sz="3600" b="1" dirty="0" err="1" smtClean="0"/>
              <a:t>të</a:t>
            </a:r>
            <a:r>
              <a:rPr lang="en-US" sz="3600" b="1" dirty="0" smtClean="0"/>
              <a:t> </a:t>
            </a:r>
            <a:r>
              <a:rPr lang="en-US" sz="3600" b="1" dirty="0" err="1" smtClean="0"/>
              <a:t>plotesojë</a:t>
            </a:r>
            <a:r>
              <a:rPr lang="en-US" sz="3600" b="1" dirty="0" smtClean="0"/>
              <a:t> </a:t>
            </a:r>
            <a:r>
              <a:rPr lang="en-US" sz="3600" b="1" dirty="0" err="1"/>
              <a:t>Gjykata</a:t>
            </a:r>
            <a:r>
              <a:rPr lang="en-US" sz="3600" b="1" dirty="0"/>
              <a:t> </a:t>
            </a:r>
            <a:r>
              <a:rPr lang="en-US" sz="3600" b="1" dirty="0" err="1" smtClean="0"/>
              <a:t>elementë</a:t>
            </a:r>
            <a:r>
              <a:rPr lang="en-US" sz="3600" b="1" dirty="0" smtClean="0"/>
              <a:t> </a:t>
            </a:r>
            <a:r>
              <a:rPr lang="en-US" sz="3600" b="1" dirty="0" err="1" smtClean="0"/>
              <a:t>të</a:t>
            </a:r>
            <a:r>
              <a:rPr lang="en-US" sz="3600" b="1" dirty="0" smtClean="0"/>
              <a:t> </a:t>
            </a:r>
            <a:r>
              <a:rPr lang="en-US" sz="3600" b="1" dirty="0" err="1"/>
              <a:t>caktuar</a:t>
            </a:r>
            <a:r>
              <a:rPr lang="en-US" sz="3600" b="1" dirty="0"/>
              <a:t> </a:t>
            </a:r>
            <a:r>
              <a:rPr lang="en-US" sz="3600" b="1" dirty="0" err="1"/>
              <a:t>jo</a:t>
            </a:r>
            <a:r>
              <a:rPr lang="en-US" sz="3600" b="1" dirty="0"/>
              <a:t> </a:t>
            </a:r>
            <a:r>
              <a:rPr lang="en-US" sz="3600" b="1" dirty="0" err="1" smtClean="0"/>
              <a:t>thelbesorë</a:t>
            </a:r>
            <a:r>
              <a:rPr lang="en-US" sz="3600" b="1" dirty="0" smtClean="0"/>
              <a:t> </a:t>
            </a:r>
            <a:r>
              <a:rPr lang="en-US" sz="3600" b="1" dirty="0" err="1" smtClean="0"/>
              <a:t>të</a:t>
            </a:r>
            <a:r>
              <a:rPr lang="en-US" sz="3600" b="1" dirty="0" smtClean="0"/>
              <a:t> </a:t>
            </a:r>
            <a:r>
              <a:rPr lang="en-US" sz="3600" b="1" dirty="0" err="1" smtClean="0"/>
              <a:t>Marrëveshjes</a:t>
            </a:r>
            <a:r>
              <a:rPr lang="en-US" sz="3600" b="1" dirty="0"/>
              <a:t>? </a:t>
            </a:r>
            <a:endParaRPr lang="sq-AL" sz="3600" b="1" dirty="0"/>
          </a:p>
        </p:txBody>
      </p:sp>
      <p:sp>
        <p:nvSpPr>
          <p:cNvPr id="3" name="Content Placeholder 2"/>
          <p:cNvSpPr>
            <a:spLocks noGrp="1"/>
          </p:cNvSpPr>
          <p:nvPr>
            <p:ph idx="1"/>
          </p:nvPr>
        </p:nvSpPr>
        <p:spPr>
          <a:xfrm>
            <a:off x="457200" y="2133600"/>
            <a:ext cx="8229600" cy="3992563"/>
          </a:xfrm>
        </p:spPr>
        <p:txBody>
          <a:bodyPr>
            <a:normAutofit fontScale="92500" lnSpcReduction="20000"/>
          </a:bodyPr>
          <a:lstStyle/>
          <a:p>
            <a:pPr algn="just"/>
            <a:r>
              <a:rPr lang="sq-AL" dirty="0"/>
              <a:t>Gjykata nuk mund të ndryshojë kushtet </a:t>
            </a:r>
            <a:r>
              <a:rPr lang="en-US" dirty="0" err="1" smtClean="0"/>
              <a:t>thelbësore</a:t>
            </a:r>
            <a:r>
              <a:rPr lang="en-US" dirty="0" smtClean="0"/>
              <a:t> </a:t>
            </a:r>
            <a:r>
              <a:rPr lang="en-US" dirty="0" err="1" smtClean="0"/>
              <a:t>të</a:t>
            </a:r>
            <a:r>
              <a:rPr lang="sq-AL" dirty="0" smtClean="0"/>
              <a:t> </a:t>
            </a:r>
            <a:r>
              <a:rPr lang="sq-AL" dirty="0"/>
              <a:t>marrëveshjes së arritur mes palëve. Roli i </a:t>
            </a:r>
            <a:r>
              <a:rPr lang="en-US" dirty="0"/>
              <a:t>G</a:t>
            </a:r>
            <a:r>
              <a:rPr lang="sq-AL" dirty="0"/>
              <a:t>jykatës është të kontrollojë </a:t>
            </a:r>
            <a:r>
              <a:rPr lang="en-US" dirty="0" err="1"/>
              <a:t>zbatimin</a:t>
            </a:r>
            <a:r>
              <a:rPr lang="en-US" dirty="0"/>
              <a:t> e </a:t>
            </a:r>
            <a:r>
              <a:rPr lang="en-US" dirty="0" err="1"/>
              <a:t>kritereve</a:t>
            </a:r>
            <a:r>
              <a:rPr lang="en-US" dirty="0"/>
              <a:t> </a:t>
            </a:r>
            <a:r>
              <a:rPr lang="en-US" dirty="0" err="1"/>
              <a:t>ligjore</a:t>
            </a:r>
            <a:r>
              <a:rPr lang="en-US" dirty="0"/>
              <a:t> </a:t>
            </a:r>
            <a:r>
              <a:rPr lang="en-US" dirty="0" err="1"/>
              <a:t>formale</a:t>
            </a:r>
            <a:r>
              <a:rPr lang="en-US" dirty="0"/>
              <a:t> e </a:t>
            </a:r>
            <a:r>
              <a:rPr lang="en-US" dirty="0" err="1"/>
              <a:t>substanciale</a:t>
            </a:r>
            <a:r>
              <a:rPr lang="en-US" dirty="0"/>
              <a:t> </a:t>
            </a:r>
            <a:r>
              <a:rPr lang="en-US" dirty="0" err="1" smtClean="0"/>
              <a:t>në</a:t>
            </a:r>
            <a:r>
              <a:rPr lang="en-US" dirty="0" smtClean="0"/>
              <a:t> </a:t>
            </a:r>
            <a:r>
              <a:rPr lang="en-US" dirty="0" err="1"/>
              <a:t>arritjen</a:t>
            </a:r>
            <a:r>
              <a:rPr lang="en-US" dirty="0"/>
              <a:t> e </a:t>
            </a:r>
            <a:r>
              <a:rPr lang="en-US" dirty="0" err="1"/>
              <a:t>saj</a:t>
            </a:r>
            <a:r>
              <a:rPr lang="en-US" dirty="0"/>
              <a:t>.</a:t>
            </a:r>
          </a:p>
          <a:p>
            <a:pPr algn="just"/>
            <a:r>
              <a:rPr lang="en-US" dirty="0" err="1"/>
              <a:t>Gjithsesi</a:t>
            </a:r>
            <a:r>
              <a:rPr lang="en-US" dirty="0"/>
              <a:t> </a:t>
            </a:r>
            <a:r>
              <a:rPr lang="en-US" dirty="0" err="1" smtClean="0"/>
              <a:t>plotësime</a:t>
            </a:r>
            <a:r>
              <a:rPr lang="en-US" dirty="0" smtClean="0"/>
              <a:t> </a:t>
            </a:r>
            <a:r>
              <a:rPr lang="en-US" dirty="0" err="1" smtClean="0"/>
              <a:t>në</a:t>
            </a:r>
            <a:r>
              <a:rPr lang="en-US" dirty="0" smtClean="0"/>
              <a:t> </a:t>
            </a:r>
            <a:r>
              <a:rPr lang="en-US" dirty="0" err="1" smtClean="0"/>
              <a:t>elementë</a:t>
            </a:r>
            <a:r>
              <a:rPr lang="en-US" dirty="0" smtClean="0"/>
              <a:t> </a:t>
            </a:r>
            <a:r>
              <a:rPr lang="en-US" dirty="0" err="1" smtClean="0"/>
              <a:t>materialë</a:t>
            </a:r>
            <a:r>
              <a:rPr lang="en-US" dirty="0" smtClean="0"/>
              <a:t> </a:t>
            </a:r>
            <a:r>
              <a:rPr lang="en-US" dirty="0" err="1"/>
              <a:t>lidhur</a:t>
            </a:r>
            <a:r>
              <a:rPr lang="en-US" dirty="0"/>
              <a:t> me </a:t>
            </a:r>
            <a:r>
              <a:rPr lang="en-US" dirty="0" err="1"/>
              <a:t>ekzekutimin</a:t>
            </a:r>
            <a:r>
              <a:rPr lang="en-US" dirty="0"/>
              <a:t> e </a:t>
            </a:r>
            <a:r>
              <a:rPr lang="en-US" dirty="0" err="1"/>
              <a:t>vendimit</a:t>
            </a:r>
            <a:r>
              <a:rPr lang="en-US" dirty="0"/>
              <a:t> </a:t>
            </a:r>
            <a:r>
              <a:rPr lang="en-US" dirty="0" err="1"/>
              <a:t>psh</a:t>
            </a:r>
            <a:r>
              <a:rPr lang="en-US" dirty="0" smtClean="0"/>
              <a:t>, </a:t>
            </a:r>
            <a:r>
              <a:rPr lang="en-US" dirty="0" err="1" smtClean="0"/>
              <a:t>të</a:t>
            </a:r>
            <a:r>
              <a:rPr lang="en-US" dirty="0" smtClean="0"/>
              <a:t> </a:t>
            </a:r>
            <a:r>
              <a:rPr lang="en-US" dirty="0" err="1"/>
              <a:t>denimit</a:t>
            </a:r>
            <a:r>
              <a:rPr lang="en-US" dirty="0"/>
              <a:t> </a:t>
            </a:r>
            <a:r>
              <a:rPr lang="en-US" dirty="0" err="1"/>
              <a:t>alternativ</a:t>
            </a:r>
            <a:r>
              <a:rPr lang="en-US" dirty="0"/>
              <a:t> (</a:t>
            </a:r>
            <a:r>
              <a:rPr lang="en-US" dirty="0" err="1"/>
              <a:t>kur</a:t>
            </a:r>
            <a:r>
              <a:rPr lang="en-US" dirty="0"/>
              <a:t> </a:t>
            </a:r>
            <a:r>
              <a:rPr lang="en-US" dirty="0" err="1"/>
              <a:t>fillon</a:t>
            </a:r>
            <a:r>
              <a:rPr lang="en-US" dirty="0"/>
              <a:t> </a:t>
            </a:r>
            <a:r>
              <a:rPr lang="en-US" dirty="0" err="1"/>
              <a:t>afati</a:t>
            </a:r>
            <a:r>
              <a:rPr lang="en-US" dirty="0"/>
              <a:t> </a:t>
            </a:r>
            <a:r>
              <a:rPr lang="en-US" dirty="0" err="1" smtClean="0"/>
              <a:t>i</a:t>
            </a:r>
            <a:r>
              <a:rPr lang="en-US" dirty="0" smtClean="0"/>
              <a:t> </a:t>
            </a:r>
            <a:r>
              <a:rPr lang="en-US" dirty="0" err="1" smtClean="0"/>
              <a:t>zbatimit</a:t>
            </a:r>
            <a:r>
              <a:rPr lang="en-US" dirty="0"/>
              <a:t>), </a:t>
            </a:r>
            <a:r>
              <a:rPr lang="en-US" dirty="0" err="1"/>
              <a:t>apo</a:t>
            </a:r>
            <a:r>
              <a:rPr lang="en-US" dirty="0"/>
              <a:t> </a:t>
            </a:r>
            <a:r>
              <a:rPr lang="en-US" dirty="0" err="1" smtClean="0"/>
              <a:t>për</a:t>
            </a:r>
            <a:r>
              <a:rPr lang="en-US" dirty="0" smtClean="0"/>
              <a:t> I.E.V.P-</a:t>
            </a:r>
            <a:r>
              <a:rPr lang="en-US" dirty="0" err="1" smtClean="0"/>
              <a:t>në</a:t>
            </a:r>
            <a:r>
              <a:rPr lang="en-US" dirty="0" smtClean="0"/>
              <a:t> </a:t>
            </a:r>
            <a:r>
              <a:rPr lang="en-US" dirty="0"/>
              <a:t>e </a:t>
            </a:r>
            <a:r>
              <a:rPr lang="en-US" dirty="0" err="1"/>
              <a:t>ekzekutimit</a:t>
            </a:r>
            <a:r>
              <a:rPr lang="en-US" dirty="0"/>
              <a:t> </a:t>
            </a:r>
            <a:r>
              <a:rPr lang="en-US" dirty="0" err="1" smtClean="0"/>
              <a:t>të</a:t>
            </a:r>
            <a:r>
              <a:rPr lang="en-US" dirty="0" smtClean="0"/>
              <a:t> </a:t>
            </a:r>
            <a:r>
              <a:rPr lang="en-US" dirty="0" err="1" smtClean="0"/>
              <a:t>denimit</a:t>
            </a:r>
            <a:r>
              <a:rPr lang="en-US" dirty="0" smtClean="0"/>
              <a:t> </a:t>
            </a:r>
            <a:r>
              <a:rPr lang="en-US" dirty="0"/>
              <a:t>penal, a </a:t>
            </a:r>
            <a:r>
              <a:rPr lang="en-US" dirty="0" err="1"/>
              <a:t>mundet</a:t>
            </a:r>
            <a:r>
              <a:rPr lang="en-US" dirty="0"/>
              <a:t> </a:t>
            </a:r>
            <a:r>
              <a:rPr lang="en-US" dirty="0" err="1"/>
              <a:t>Gjykata</a:t>
            </a:r>
            <a:r>
              <a:rPr lang="en-US" dirty="0"/>
              <a:t> </a:t>
            </a:r>
            <a:r>
              <a:rPr lang="en-US" dirty="0" err="1" smtClean="0"/>
              <a:t>të</a:t>
            </a:r>
            <a:r>
              <a:rPr lang="en-US" dirty="0" smtClean="0"/>
              <a:t> </a:t>
            </a:r>
            <a:r>
              <a:rPr lang="en-US" dirty="0" err="1" smtClean="0"/>
              <a:t>plotesojë</a:t>
            </a:r>
            <a:r>
              <a:rPr lang="en-US" dirty="0" smtClean="0"/>
              <a:t> </a:t>
            </a:r>
            <a:r>
              <a:rPr lang="en-US" dirty="0" err="1" smtClean="0"/>
              <a:t>në</a:t>
            </a:r>
            <a:r>
              <a:rPr lang="en-US" dirty="0" smtClean="0"/>
              <a:t> </a:t>
            </a:r>
            <a:r>
              <a:rPr lang="en-US" dirty="0" err="1"/>
              <a:t>vendimin</a:t>
            </a:r>
            <a:r>
              <a:rPr lang="en-US" dirty="0"/>
              <a:t> e </a:t>
            </a:r>
            <a:r>
              <a:rPr lang="en-US" dirty="0" err="1"/>
              <a:t>saj</a:t>
            </a:r>
            <a:r>
              <a:rPr lang="en-US" dirty="0"/>
              <a:t>? </a:t>
            </a:r>
            <a:endParaRPr lang="sq-AL" dirty="0"/>
          </a:p>
          <a:p>
            <a:endParaRPr lang="sq-A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b="1" dirty="0" err="1"/>
              <a:t>Raste</a:t>
            </a:r>
            <a:r>
              <a:rPr lang="en-US" b="1" dirty="0"/>
              <a:t> </a:t>
            </a:r>
            <a:r>
              <a:rPr lang="en-US" b="1" dirty="0" err="1"/>
              <a:t>dhe</a:t>
            </a:r>
            <a:r>
              <a:rPr lang="en-US" b="1" dirty="0"/>
              <a:t> </a:t>
            </a:r>
            <a:r>
              <a:rPr lang="en-US" b="1" dirty="0" err="1"/>
              <a:t>shkaqe</a:t>
            </a:r>
            <a:r>
              <a:rPr lang="en-US" b="1" dirty="0"/>
              <a:t> </a:t>
            </a:r>
            <a:r>
              <a:rPr lang="en-US" b="1" dirty="0" err="1" smtClean="0"/>
              <a:t>të</a:t>
            </a:r>
            <a:r>
              <a:rPr lang="en-US" b="1" dirty="0" smtClean="0"/>
              <a:t> </a:t>
            </a:r>
            <a:r>
              <a:rPr lang="en-US" b="1" dirty="0" err="1"/>
              <a:t>Refuzimit</a:t>
            </a:r>
            <a:r>
              <a:rPr lang="en-US" b="1" dirty="0"/>
              <a:t> </a:t>
            </a:r>
            <a:r>
              <a:rPr lang="en-US" b="1" dirty="0" err="1" smtClean="0"/>
              <a:t>të</a:t>
            </a:r>
            <a:r>
              <a:rPr lang="en-US" b="1" dirty="0" smtClean="0"/>
              <a:t> </a:t>
            </a:r>
            <a:r>
              <a:rPr lang="en-US" b="1" dirty="0" err="1" smtClean="0"/>
              <a:t>Marrëveshjes</a:t>
            </a:r>
            <a:r>
              <a:rPr lang="en-US" b="1" dirty="0" smtClean="0"/>
              <a:t> </a:t>
            </a:r>
            <a:r>
              <a:rPr lang="en-US" b="1" dirty="0" err="1"/>
              <a:t>nga</a:t>
            </a:r>
            <a:r>
              <a:rPr lang="en-US" b="1" dirty="0"/>
              <a:t> </a:t>
            </a:r>
            <a:r>
              <a:rPr lang="en-US" b="1" dirty="0" err="1"/>
              <a:t>Gjykatat</a:t>
            </a:r>
            <a:endParaRPr lang="sq-AL" b="1" dirty="0"/>
          </a:p>
        </p:txBody>
      </p:sp>
      <p:sp>
        <p:nvSpPr>
          <p:cNvPr id="3" name="Content Placeholder 2"/>
          <p:cNvSpPr>
            <a:spLocks noGrp="1"/>
          </p:cNvSpPr>
          <p:nvPr>
            <p:ph idx="1"/>
          </p:nvPr>
        </p:nvSpPr>
        <p:spPr>
          <a:xfrm>
            <a:off x="457200" y="1752600"/>
            <a:ext cx="8229600" cy="4724400"/>
          </a:xfrm>
        </p:spPr>
        <p:txBody>
          <a:bodyPr>
            <a:noAutofit/>
          </a:bodyPr>
          <a:lstStyle/>
          <a:p>
            <a:pPr algn="just">
              <a:buNone/>
            </a:pPr>
            <a:r>
              <a:rPr lang="en-US" sz="1600" b="1" dirty="0" smtClean="0"/>
              <a:t>                                                                         </a:t>
            </a:r>
            <a:r>
              <a:rPr lang="en-US" sz="1600" b="1" u="sng" dirty="0" err="1" smtClean="0"/>
              <a:t>Mungesa</a:t>
            </a:r>
            <a:r>
              <a:rPr lang="en-US" sz="1600" b="1" u="sng" dirty="0" smtClean="0"/>
              <a:t> e </a:t>
            </a:r>
            <a:r>
              <a:rPr lang="en-US" sz="1600" b="1" u="sng" dirty="0" err="1" smtClean="0"/>
              <a:t>mbrojtesit</a:t>
            </a:r>
            <a:endParaRPr lang="en-US" sz="1600" b="1" u="sng" dirty="0" smtClean="0"/>
          </a:p>
          <a:p>
            <a:pPr algn="just">
              <a:buFont typeface="Wingdings" pitchFamily="2" charset="2"/>
              <a:buChar char="Ø"/>
            </a:pPr>
            <a:r>
              <a:rPr lang="en-US" sz="1400" b="1" dirty="0" err="1" smtClean="0"/>
              <a:t>Vendimet</a:t>
            </a:r>
            <a:r>
              <a:rPr lang="en-US" sz="1400" b="1" dirty="0" smtClean="0"/>
              <a:t> </a:t>
            </a:r>
            <a:r>
              <a:rPr lang="en-US" sz="1400" b="1" dirty="0"/>
              <a:t>Nr.68, </a:t>
            </a:r>
            <a:r>
              <a:rPr lang="en-US" sz="1400" b="1" dirty="0" err="1" smtClean="0"/>
              <a:t>datë</a:t>
            </a:r>
            <a:r>
              <a:rPr lang="en-US" sz="1400" b="1" dirty="0" smtClean="0"/>
              <a:t> </a:t>
            </a:r>
            <a:r>
              <a:rPr lang="en-US" sz="1400" b="1" dirty="0"/>
              <a:t>17.01.2018; Nr.2106, </a:t>
            </a:r>
            <a:r>
              <a:rPr lang="en-US" sz="1400" b="1" dirty="0" err="1" smtClean="0"/>
              <a:t>datë</a:t>
            </a:r>
            <a:r>
              <a:rPr lang="en-US" sz="1400" b="1" dirty="0" smtClean="0"/>
              <a:t> </a:t>
            </a:r>
            <a:r>
              <a:rPr lang="en-US" sz="1400" b="1" dirty="0"/>
              <a:t>12.07.2018 </a:t>
            </a:r>
            <a:r>
              <a:rPr lang="en-US" sz="1400" b="1" dirty="0" err="1" smtClean="0"/>
              <a:t>të</a:t>
            </a:r>
            <a:r>
              <a:rPr lang="en-US" sz="1400" b="1" dirty="0" smtClean="0"/>
              <a:t> </a:t>
            </a:r>
            <a:r>
              <a:rPr lang="en-US" sz="1400" b="1" dirty="0" err="1"/>
              <a:t>Gj.Rr.Gj</a:t>
            </a:r>
            <a:r>
              <a:rPr lang="en-US" sz="1400" b="1" dirty="0"/>
              <a:t>. </a:t>
            </a:r>
            <a:r>
              <a:rPr lang="en-US" sz="1400" b="1" dirty="0" err="1" smtClean="0"/>
              <a:t>Tiranë</a:t>
            </a:r>
            <a:r>
              <a:rPr lang="en-US" sz="1400" b="1" dirty="0" smtClean="0"/>
              <a:t> </a:t>
            </a:r>
            <a:r>
              <a:rPr lang="en-US" sz="1400" b="1" dirty="0"/>
              <a:t>- </a:t>
            </a:r>
            <a:r>
              <a:rPr lang="en-US" sz="1400" b="1" dirty="0" err="1"/>
              <a:t>Marrëveshja</a:t>
            </a:r>
            <a:r>
              <a:rPr lang="en-US" sz="1400" b="1" dirty="0"/>
              <a:t> </a:t>
            </a:r>
            <a:r>
              <a:rPr lang="en-US" sz="1400" b="1" dirty="0" err="1"/>
              <a:t>është</a:t>
            </a:r>
            <a:r>
              <a:rPr lang="en-US" sz="1400" b="1" dirty="0"/>
              <a:t> </a:t>
            </a:r>
            <a:r>
              <a:rPr lang="en-US" sz="1400" b="1" dirty="0" err="1"/>
              <a:t>arritur</a:t>
            </a:r>
            <a:r>
              <a:rPr lang="en-US" sz="1400" b="1" dirty="0"/>
              <a:t> pa </a:t>
            </a:r>
            <a:r>
              <a:rPr lang="en-US" sz="1400" b="1" dirty="0" err="1"/>
              <a:t>praninë</a:t>
            </a:r>
            <a:r>
              <a:rPr lang="en-US" sz="1400" b="1" dirty="0"/>
              <a:t> e </a:t>
            </a:r>
            <a:r>
              <a:rPr lang="en-US" sz="1400" b="1" dirty="0" err="1"/>
              <a:t>një</a:t>
            </a:r>
            <a:r>
              <a:rPr lang="en-US" sz="1400" b="1" dirty="0"/>
              <a:t> </a:t>
            </a:r>
            <a:r>
              <a:rPr lang="en-US" sz="1400" b="1" dirty="0" err="1"/>
              <a:t>mbrojtësi</a:t>
            </a:r>
            <a:r>
              <a:rPr lang="en-US" sz="1400" b="1" dirty="0"/>
              <a:t>, </a:t>
            </a:r>
            <a:r>
              <a:rPr lang="en-US" sz="1400" b="1" dirty="0" err="1"/>
              <a:t>pasi</a:t>
            </a:r>
            <a:r>
              <a:rPr lang="en-US" sz="1400" b="1" dirty="0"/>
              <a:t> </a:t>
            </a:r>
            <a:r>
              <a:rPr lang="en-US" sz="1400" b="1" dirty="0" err="1"/>
              <a:t>nuk</a:t>
            </a:r>
            <a:r>
              <a:rPr lang="en-US" sz="1400" b="1" dirty="0"/>
              <a:t> ka </a:t>
            </a:r>
            <a:r>
              <a:rPr lang="en-US" sz="1400" b="1" dirty="0" err="1"/>
              <a:t>nënshkrim</a:t>
            </a:r>
            <a:r>
              <a:rPr lang="en-US" sz="1400" b="1" dirty="0"/>
              <a:t> </a:t>
            </a:r>
            <a:r>
              <a:rPr lang="en-US" sz="1400" b="1" dirty="0" err="1"/>
              <a:t>të</a:t>
            </a:r>
            <a:r>
              <a:rPr lang="en-US" sz="1400" b="1" dirty="0"/>
              <a:t> </a:t>
            </a:r>
            <a:r>
              <a:rPr lang="en-US" sz="1400" b="1" dirty="0" err="1"/>
              <a:t>mbrojtësit</a:t>
            </a:r>
            <a:r>
              <a:rPr lang="en-US" sz="1400" b="1" dirty="0"/>
              <a:t> </a:t>
            </a:r>
            <a:r>
              <a:rPr lang="en-US" sz="1400" b="1" dirty="0" err="1"/>
              <a:t>të</a:t>
            </a:r>
            <a:r>
              <a:rPr lang="en-US" sz="1400" b="1" dirty="0"/>
              <a:t> </a:t>
            </a:r>
            <a:r>
              <a:rPr lang="en-US" sz="1400" b="1" dirty="0" err="1"/>
              <a:t>përmendur</a:t>
            </a:r>
            <a:r>
              <a:rPr lang="en-US" sz="1400" b="1" dirty="0"/>
              <a:t> </a:t>
            </a:r>
            <a:r>
              <a:rPr lang="en-US" sz="1400" b="1" dirty="0" err="1"/>
              <a:t>në</a:t>
            </a:r>
            <a:r>
              <a:rPr lang="en-US" sz="1400" b="1" dirty="0"/>
              <a:t> </a:t>
            </a:r>
            <a:r>
              <a:rPr lang="en-US" sz="1400" b="1" dirty="0" err="1"/>
              <a:t>marrëveshje</a:t>
            </a:r>
            <a:r>
              <a:rPr lang="en-US" sz="1400" b="1" dirty="0"/>
              <a:t>. Ky </a:t>
            </a:r>
            <a:r>
              <a:rPr lang="en-US" sz="1400" b="1" dirty="0" err="1"/>
              <a:t>fakt</a:t>
            </a:r>
            <a:r>
              <a:rPr lang="en-US" sz="1400" b="1" dirty="0"/>
              <a:t> </a:t>
            </a:r>
            <a:r>
              <a:rPr lang="en-US" sz="1400" b="1" dirty="0" err="1"/>
              <a:t>parashikohet</a:t>
            </a:r>
            <a:r>
              <a:rPr lang="en-US" sz="1400" b="1" dirty="0"/>
              <a:t> </a:t>
            </a:r>
            <a:r>
              <a:rPr lang="en-US" sz="1400" b="1" dirty="0" err="1"/>
              <a:t>si</a:t>
            </a:r>
            <a:r>
              <a:rPr lang="en-US" sz="1400" b="1" dirty="0"/>
              <a:t> </a:t>
            </a:r>
            <a:r>
              <a:rPr lang="en-US" sz="1400" b="1" dirty="0" err="1"/>
              <a:t>shkak</a:t>
            </a:r>
            <a:r>
              <a:rPr lang="en-US" sz="1400" b="1" dirty="0"/>
              <a:t> </a:t>
            </a:r>
            <a:r>
              <a:rPr lang="en-US" sz="1400" b="1" dirty="0" err="1"/>
              <a:t>pavlefshmërie</a:t>
            </a:r>
            <a:r>
              <a:rPr lang="en-US" sz="1400" b="1" dirty="0"/>
              <a:t> </a:t>
            </a:r>
            <a:r>
              <a:rPr lang="en-US" sz="1400" b="1" dirty="0" err="1"/>
              <a:t>nga</a:t>
            </a:r>
            <a:r>
              <a:rPr lang="en-US" sz="1400" b="1" dirty="0"/>
              <a:t> </a:t>
            </a:r>
            <a:r>
              <a:rPr lang="en-US" sz="1400" b="1" dirty="0" err="1"/>
              <a:t>gërma</a:t>
            </a:r>
            <a:r>
              <a:rPr lang="en-US" sz="1400" b="1" dirty="0"/>
              <a:t> e), </a:t>
            </a:r>
            <a:r>
              <a:rPr lang="en-US" sz="1400" b="1" dirty="0" err="1"/>
              <a:t>pika</a:t>
            </a:r>
            <a:r>
              <a:rPr lang="en-US" sz="1400" b="1" dirty="0"/>
              <a:t> 3 e </a:t>
            </a:r>
            <a:r>
              <a:rPr lang="en-US" sz="1400" b="1" dirty="0" err="1"/>
              <a:t>nenit</a:t>
            </a:r>
            <a:r>
              <a:rPr lang="en-US" sz="1400" b="1" dirty="0"/>
              <a:t> 406/d “</a:t>
            </a:r>
            <a:r>
              <a:rPr lang="en-US" sz="1400" b="1" dirty="0" err="1"/>
              <a:t>Përmbajtja</a:t>
            </a:r>
            <a:r>
              <a:rPr lang="en-US" sz="1400" b="1" dirty="0"/>
              <a:t> e </a:t>
            </a:r>
            <a:r>
              <a:rPr lang="en-US" sz="1400" b="1" dirty="0" err="1"/>
              <a:t>marrëveshjes</a:t>
            </a:r>
            <a:r>
              <a:rPr lang="en-US" sz="1400" b="1" dirty="0"/>
              <a:t>” </a:t>
            </a:r>
            <a:r>
              <a:rPr lang="en-US" sz="1400" b="1" dirty="0" err="1"/>
              <a:t>të</a:t>
            </a:r>
            <a:r>
              <a:rPr lang="en-US" sz="1400" b="1" dirty="0"/>
              <a:t> </a:t>
            </a:r>
            <a:r>
              <a:rPr lang="en-US" sz="1400" b="1" dirty="0" err="1"/>
              <a:t>K.Pr.Penale</a:t>
            </a:r>
            <a:r>
              <a:rPr lang="en-US" sz="1400" b="1" dirty="0"/>
              <a:t>. </a:t>
            </a:r>
            <a:endParaRPr lang="en-US" sz="1400" b="1" dirty="0" smtClean="0"/>
          </a:p>
          <a:p>
            <a:pPr algn="just">
              <a:buNone/>
            </a:pPr>
            <a:r>
              <a:rPr lang="en-US" sz="1400" b="1" dirty="0" smtClean="0"/>
              <a:t>	</a:t>
            </a:r>
            <a:r>
              <a:rPr lang="en-US" sz="1400" b="1" dirty="0" err="1" smtClean="0"/>
              <a:t>Në</a:t>
            </a:r>
            <a:r>
              <a:rPr lang="en-US" sz="1400" b="1" dirty="0" smtClean="0"/>
              <a:t> </a:t>
            </a:r>
            <a:r>
              <a:rPr lang="en-US" sz="1400" b="1" dirty="0" err="1" smtClean="0"/>
              <a:t>vendimin</a:t>
            </a:r>
            <a:r>
              <a:rPr lang="en-US" sz="1400" b="1" dirty="0" smtClean="0"/>
              <a:t> Nr.68, </a:t>
            </a:r>
            <a:r>
              <a:rPr lang="en-US" sz="1400" b="1" dirty="0" err="1" smtClean="0"/>
              <a:t>datë</a:t>
            </a:r>
            <a:r>
              <a:rPr lang="en-US" sz="1400" b="1" dirty="0" smtClean="0"/>
              <a:t> 17.01.2018; Nr.2106 </a:t>
            </a:r>
            <a:r>
              <a:rPr lang="en-US" sz="1400" b="1" dirty="0" err="1" smtClean="0"/>
              <a:t>Gjykata</a:t>
            </a:r>
            <a:r>
              <a:rPr lang="en-US" sz="1400" b="1" dirty="0" smtClean="0"/>
              <a:t> </a:t>
            </a:r>
            <a:r>
              <a:rPr lang="en-US" sz="1400" b="1" dirty="0" err="1" smtClean="0"/>
              <a:t>është</a:t>
            </a:r>
            <a:r>
              <a:rPr lang="en-US" sz="1400" b="1" dirty="0" smtClean="0"/>
              <a:t> </a:t>
            </a:r>
            <a:r>
              <a:rPr lang="en-US" sz="1400" b="1" dirty="0" err="1" smtClean="0"/>
              <a:t>shprehur</a:t>
            </a:r>
            <a:r>
              <a:rPr lang="en-US" sz="1400" b="1" dirty="0" smtClean="0"/>
              <a:t> se: </a:t>
            </a:r>
            <a:r>
              <a:rPr lang="en-US" sz="1400" i="1" dirty="0" smtClean="0"/>
              <a:t>“...</a:t>
            </a:r>
            <a:r>
              <a:rPr lang="en-US" sz="1400" i="1" dirty="0" err="1" smtClean="0"/>
              <a:t>për</a:t>
            </a:r>
            <a:r>
              <a:rPr lang="en-US" sz="1400" i="1" dirty="0" smtClean="0"/>
              <a:t> </a:t>
            </a:r>
            <a:r>
              <a:rPr lang="en-US" sz="1400" i="1" dirty="0" err="1" smtClean="0"/>
              <a:t>të</a:t>
            </a:r>
            <a:r>
              <a:rPr lang="en-US" sz="1400" i="1" dirty="0" smtClean="0"/>
              <a:t> </a:t>
            </a:r>
            <a:r>
              <a:rPr lang="en-US" sz="1400" i="1" dirty="0" err="1" smtClean="0"/>
              <a:t>marrë</a:t>
            </a:r>
            <a:r>
              <a:rPr lang="en-US" sz="1400" i="1" dirty="0" smtClean="0"/>
              <a:t> </a:t>
            </a:r>
            <a:r>
              <a:rPr lang="en-US" sz="1400" i="1" dirty="0" err="1" smtClean="0"/>
              <a:t>vendimin</a:t>
            </a:r>
            <a:r>
              <a:rPr lang="en-US" sz="1400" i="1" dirty="0" smtClean="0"/>
              <a:t> </a:t>
            </a:r>
            <a:r>
              <a:rPr lang="en-US" sz="1400" i="1" dirty="0" err="1" smtClean="0"/>
              <a:t>përfundimtar</a:t>
            </a:r>
            <a:r>
              <a:rPr lang="en-US" sz="1400" i="1" dirty="0" smtClean="0"/>
              <a:t> </a:t>
            </a:r>
            <a:r>
              <a:rPr lang="en-US" sz="1400" i="1" dirty="0" err="1" smtClean="0"/>
              <a:t>lidhur</a:t>
            </a:r>
            <a:r>
              <a:rPr lang="en-US" sz="1400" i="1" dirty="0" smtClean="0"/>
              <a:t> me </a:t>
            </a:r>
            <a:r>
              <a:rPr lang="en-US" sz="1400" i="1" dirty="0" err="1" smtClean="0"/>
              <a:t>kërkesën</a:t>
            </a:r>
            <a:r>
              <a:rPr lang="en-US" sz="1400" i="1" dirty="0" smtClean="0"/>
              <a:t> e </a:t>
            </a:r>
            <a:r>
              <a:rPr lang="en-US" sz="1400" i="1" dirty="0" err="1" smtClean="0"/>
              <a:t>Prokurorisë</a:t>
            </a:r>
            <a:r>
              <a:rPr lang="en-US" sz="1400" i="1" dirty="0" smtClean="0"/>
              <a:t> </a:t>
            </a:r>
            <a:r>
              <a:rPr lang="en-US" sz="1400" i="1" dirty="0" err="1" smtClean="0"/>
              <a:t>për</a:t>
            </a:r>
            <a:r>
              <a:rPr lang="en-US" sz="1400" i="1" dirty="0" smtClean="0"/>
              <a:t> </a:t>
            </a:r>
            <a:r>
              <a:rPr lang="en-US" sz="1400" i="1" dirty="0" err="1" smtClean="0"/>
              <a:t>miratimin</a:t>
            </a:r>
            <a:r>
              <a:rPr lang="en-US" sz="1400" i="1" dirty="0" smtClean="0"/>
              <a:t> e </a:t>
            </a:r>
            <a:r>
              <a:rPr lang="en-US" sz="1400" i="1" dirty="0" err="1" smtClean="0"/>
              <a:t>marrëveshjes</a:t>
            </a:r>
            <a:r>
              <a:rPr lang="en-US" sz="1400" i="1" dirty="0" smtClean="0"/>
              <a:t> dt.07.12.2017  </a:t>
            </a:r>
            <a:r>
              <a:rPr lang="en-US" sz="1400" i="1" dirty="0" err="1" smtClean="0"/>
              <a:t>për</a:t>
            </a:r>
            <a:r>
              <a:rPr lang="en-US" sz="1400" i="1" dirty="0" smtClean="0"/>
              <a:t> </a:t>
            </a:r>
            <a:r>
              <a:rPr lang="en-US" sz="1400" i="1" dirty="0" err="1" smtClean="0"/>
              <a:t>pranimin</a:t>
            </a:r>
            <a:r>
              <a:rPr lang="en-US" sz="1400" i="1" dirty="0" smtClean="0"/>
              <a:t> e </a:t>
            </a:r>
            <a:r>
              <a:rPr lang="en-US" sz="1400" i="1" dirty="0" err="1" smtClean="0"/>
              <a:t>fajësisë</a:t>
            </a:r>
            <a:r>
              <a:rPr lang="en-US" sz="1400" i="1" dirty="0" smtClean="0"/>
              <a:t> </a:t>
            </a:r>
            <a:r>
              <a:rPr lang="en-US" sz="1400" i="1" dirty="0" err="1" smtClean="0"/>
              <a:t>dhe</a:t>
            </a:r>
            <a:r>
              <a:rPr lang="en-US" sz="1400" i="1" dirty="0" smtClean="0"/>
              <a:t> </a:t>
            </a:r>
            <a:r>
              <a:rPr lang="en-US" sz="1400" i="1" dirty="0" err="1" smtClean="0"/>
              <a:t>caktimin</a:t>
            </a:r>
            <a:r>
              <a:rPr lang="en-US" sz="1400" i="1" dirty="0" smtClean="0"/>
              <a:t> e  </a:t>
            </a:r>
            <a:r>
              <a:rPr lang="en-US" sz="1400" i="1" dirty="0" err="1" smtClean="0"/>
              <a:t>dënimit</a:t>
            </a:r>
            <a:r>
              <a:rPr lang="en-US" sz="1400" i="1" dirty="0" smtClean="0"/>
              <a:t> penal </a:t>
            </a:r>
            <a:r>
              <a:rPr lang="en-US" sz="1400" i="1" dirty="0" err="1" smtClean="0"/>
              <a:t>ndaj</a:t>
            </a:r>
            <a:r>
              <a:rPr lang="en-US" sz="1400" i="1" dirty="0" smtClean="0"/>
              <a:t> </a:t>
            </a:r>
            <a:r>
              <a:rPr lang="en-US" sz="1400" i="1" dirty="0" err="1" smtClean="0"/>
              <a:t>të</a:t>
            </a:r>
            <a:r>
              <a:rPr lang="en-US" sz="1400" i="1" dirty="0" smtClean="0"/>
              <a:t> </a:t>
            </a:r>
            <a:r>
              <a:rPr lang="en-US" sz="1400" i="1" dirty="0" err="1" smtClean="0"/>
              <a:t>pandehurit</a:t>
            </a:r>
            <a:r>
              <a:rPr lang="en-US" sz="1400" i="1" dirty="0" smtClean="0"/>
              <a:t> B.H.do </a:t>
            </a:r>
            <a:r>
              <a:rPr lang="en-US" sz="1400" i="1" dirty="0" err="1" smtClean="0"/>
              <a:t>të</a:t>
            </a:r>
            <a:r>
              <a:rPr lang="en-US" sz="1400" i="1" dirty="0" smtClean="0"/>
              <a:t> </a:t>
            </a:r>
            <a:r>
              <a:rPr lang="en-US" sz="1400" i="1" dirty="0" err="1" smtClean="0"/>
              <a:t>mbajë</a:t>
            </a:r>
            <a:r>
              <a:rPr lang="en-US" sz="1400" i="1" dirty="0" smtClean="0"/>
              <a:t> </a:t>
            </a:r>
            <a:r>
              <a:rPr lang="en-US" sz="1400" i="1" dirty="0" err="1" smtClean="0"/>
              <a:t>parasysh</a:t>
            </a:r>
            <a:r>
              <a:rPr lang="en-US" sz="1400" i="1" dirty="0" smtClean="0"/>
              <a:t> </a:t>
            </a:r>
            <a:r>
              <a:rPr lang="en-US" sz="1400" i="1" dirty="0" err="1" smtClean="0"/>
              <a:t>faktin</a:t>
            </a:r>
            <a:r>
              <a:rPr lang="en-US" sz="1400" i="1" dirty="0" smtClean="0"/>
              <a:t> se, </a:t>
            </a:r>
            <a:r>
              <a:rPr lang="en-US" sz="1400" i="1" dirty="0" err="1" smtClean="0"/>
              <a:t>marrëveshja</a:t>
            </a:r>
            <a:r>
              <a:rPr lang="en-US" sz="1400" i="1" dirty="0" smtClean="0"/>
              <a:t> e dt.07.12.2017 </a:t>
            </a:r>
            <a:r>
              <a:rPr lang="en-US" sz="1400" i="1" dirty="0" err="1" smtClean="0"/>
              <a:t>për</a:t>
            </a:r>
            <a:r>
              <a:rPr lang="en-US" sz="1400" i="1" dirty="0" smtClean="0"/>
              <a:t> </a:t>
            </a:r>
            <a:r>
              <a:rPr lang="en-US" sz="1400" i="1" dirty="0" err="1" smtClean="0"/>
              <a:t>pranimin</a:t>
            </a:r>
            <a:r>
              <a:rPr lang="en-US" sz="1400" i="1" dirty="0" smtClean="0"/>
              <a:t> e </a:t>
            </a:r>
            <a:r>
              <a:rPr lang="en-US" sz="1400" i="1" dirty="0" err="1" smtClean="0"/>
              <a:t>fajësisë</a:t>
            </a:r>
            <a:r>
              <a:rPr lang="en-US" sz="1400" i="1" dirty="0" smtClean="0"/>
              <a:t> </a:t>
            </a:r>
            <a:r>
              <a:rPr lang="en-US" sz="1400" i="1" dirty="0" err="1" smtClean="0"/>
              <a:t>dhe</a:t>
            </a:r>
            <a:r>
              <a:rPr lang="en-US" sz="1400" i="1" dirty="0" smtClean="0"/>
              <a:t> </a:t>
            </a:r>
            <a:r>
              <a:rPr lang="en-US" sz="1400" i="1" dirty="0" err="1" smtClean="0"/>
              <a:t>caktimin</a:t>
            </a:r>
            <a:r>
              <a:rPr lang="en-US" sz="1400" i="1" dirty="0" smtClean="0"/>
              <a:t> e </a:t>
            </a:r>
            <a:r>
              <a:rPr lang="en-US" sz="1400" i="1" dirty="0" err="1" smtClean="0"/>
              <a:t>dënimit</a:t>
            </a:r>
            <a:r>
              <a:rPr lang="en-US" sz="1400" i="1" dirty="0" smtClean="0"/>
              <a:t> </a:t>
            </a:r>
            <a:r>
              <a:rPr lang="en-US" sz="1400" i="1" dirty="0" err="1" smtClean="0"/>
              <a:t>është</a:t>
            </a:r>
            <a:r>
              <a:rPr lang="en-US" sz="1400" i="1" dirty="0" smtClean="0"/>
              <a:t> </a:t>
            </a:r>
            <a:r>
              <a:rPr lang="en-US" sz="1400" i="1" dirty="0" err="1" smtClean="0"/>
              <a:t>bërë</a:t>
            </a:r>
            <a:r>
              <a:rPr lang="en-US" sz="1400" i="1" dirty="0" smtClean="0"/>
              <a:t> me </a:t>
            </a:r>
            <a:r>
              <a:rPr lang="en-US" sz="1400" i="1" dirty="0" err="1" smtClean="0"/>
              <a:t>shkrim</a:t>
            </a:r>
            <a:r>
              <a:rPr lang="en-US" sz="1400" i="1" dirty="0" smtClean="0"/>
              <a:t> </a:t>
            </a:r>
            <a:r>
              <a:rPr lang="en-US" sz="1400" i="1" dirty="0" err="1" smtClean="0"/>
              <a:t>ndërmjet</a:t>
            </a:r>
            <a:r>
              <a:rPr lang="en-US" sz="1400" i="1" dirty="0" smtClean="0"/>
              <a:t> </a:t>
            </a:r>
            <a:r>
              <a:rPr lang="en-US" sz="1400" i="1" dirty="0" err="1" smtClean="0"/>
              <a:t>prokurorit</a:t>
            </a:r>
            <a:r>
              <a:rPr lang="en-US" sz="1400" i="1" dirty="0" smtClean="0"/>
              <a:t> </a:t>
            </a:r>
            <a:r>
              <a:rPr lang="en-US" sz="1400" i="1" dirty="0" err="1" smtClean="0"/>
              <a:t>dhe</a:t>
            </a:r>
            <a:r>
              <a:rPr lang="en-US" sz="1400" i="1" dirty="0" smtClean="0"/>
              <a:t> </a:t>
            </a:r>
            <a:r>
              <a:rPr lang="en-US" sz="1400" i="1" dirty="0" err="1" smtClean="0"/>
              <a:t>të</a:t>
            </a:r>
            <a:r>
              <a:rPr lang="en-US" sz="1400" i="1" dirty="0" smtClean="0"/>
              <a:t> </a:t>
            </a:r>
            <a:r>
              <a:rPr lang="en-US" sz="1400" i="1" dirty="0" err="1" smtClean="0"/>
              <a:t>pandehurit</a:t>
            </a:r>
            <a:r>
              <a:rPr lang="en-US" sz="1400" i="1" dirty="0" smtClean="0"/>
              <a:t> B.H., </a:t>
            </a:r>
            <a:r>
              <a:rPr lang="en-US" sz="1400" i="1" dirty="0" err="1" smtClean="0"/>
              <a:t>i</a:t>
            </a:r>
            <a:r>
              <a:rPr lang="en-US" sz="1400" i="1" dirty="0" smtClean="0"/>
              <a:t> </a:t>
            </a:r>
            <a:r>
              <a:rPr lang="en-US" sz="1400" i="1" dirty="0" err="1" smtClean="0"/>
              <a:t>cili</a:t>
            </a:r>
            <a:r>
              <a:rPr lang="en-US" sz="1400" i="1" dirty="0" smtClean="0"/>
              <a:t> </a:t>
            </a:r>
            <a:r>
              <a:rPr lang="en-US" sz="1400" i="1" dirty="0" err="1" smtClean="0"/>
              <a:t>jo</a:t>
            </a:r>
            <a:r>
              <a:rPr lang="en-US" sz="1400" i="1" dirty="0" smtClean="0"/>
              <a:t> </a:t>
            </a:r>
            <a:r>
              <a:rPr lang="en-US" sz="1400" i="1" dirty="0" err="1" smtClean="0"/>
              <a:t>vetëm</a:t>
            </a:r>
            <a:r>
              <a:rPr lang="en-US" sz="1400" i="1" dirty="0" smtClean="0"/>
              <a:t> </a:t>
            </a:r>
            <a:r>
              <a:rPr lang="en-US" sz="1400" i="1" dirty="0" err="1" smtClean="0"/>
              <a:t>që</a:t>
            </a:r>
            <a:r>
              <a:rPr lang="en-US" sz="1400" i="1" dirty="0" smtClean="0"/>
              <a:t> </a:t>
            </a:r>
            <a:r>
              <a:rPr lang="en-US" sz="1400" i="1" dirty="0" err="1" smtClean="0"/>
              <a:t>është</a:t>
            </a:r>
            <a:r>
              <a:rPr lang="en-US" sz="1400" i="1" dirty="0" smtClean="0"/>
              <a:t> </a:t>
            </a:r>
            <a:r>
              <a:rPr lang="en-US" sz="1400" i="1" dirty="0" err="1" smtClean="0"/>
              <a:t>analfabet</a:t>
            </a:r>
            <a:r>
              <a:rPr lang="en-US" sz="1400" i="1" dirty="0" smtClean="0"/>
              <a:t> </a:t>
            </a:r>
            <a:r>
              <a:rPr lang="en-US" sz="1400" i="1" dirty="0" err="1" smtClean="0"/>
              <a:t>dhe</a:t>
            </a:r>
            <a:r>
              <a:rPr lang="en-US" sz="1400" i="1" dirty="0" smtClean="0"/>
              <a:t> </a:t>
            </a:r>
            <a:r>
              <a:rPr lang="en-US" sz="1400" i="1" dirty="0" err="1" smtClean="0"/>
              <a:t>nuk</a:t>
            </a:r>
            <a:r>
              <a:rPr lang="en-US" sz="1400" i="1" dirty="0" smtClean="0"/>
              <a:t> </a:t>
            </a:r>
            <a:r>
              <a:rPr lang="en-US" sz="1400" i="1" dirty="0" err="1" smtClean="0"/>
              <a:t>mund</a:t>
            </a:r>
            <a:r>
              <a:rPr lang="en-US" sz="1400" i="1" dirty="0" smtClean="0"/>
              <a:t> </a:t>
            </a:r>
            <a:r>
              <a:rPr lang="en-US" sz="1400" i="1" dirty="0" err="1" smtClean="0"/>
              <a:t>të</a:t>
            </a:r>
            <a:r>
              <a:rPr lang="en-US" sz="1400" i="1" dirty="0" smtClean="0"/>
              <a:t> </a:t>
            </a:r>
            <a:r>
              <a:rPr lang="en-US" sz="1400" i="1" dirty="0" err="1" smtClean="0"/>
              <a:t>lexojë</a:t>
            </a:r>
            <a:r>
              <a:rPr lang="en-US" sz="1400" i="1" dirty="0" smtClean="0"/>
              <a:t> e </a:t>
            </a:r>
            <a:r>
              <a:rPr lang="en-US" sz="1400" i="1" dirty="0" err="1" smtClean="0"/>
              <a:t>kuptojë</a:t>
            </a:r>
            <a:r>
              <a:rPr lang="en-US" sz="1400" i="1" dirty="0" smtClean="0"/>
              <a:t> </a:t>
            </a:r>
            <a:r>
              <a:rPr lang="en-US" sz="1400" i="1" dirty="0" err="1" smtClean="0"/>
              <a:t>përmbajtjen</a:t>
            </a:r>
            <a:r>
              <a:rPr lang="en-US" sz="1400" i="1" dirty="0" smtClean="0"/>
              <a:t> e </a:t>
            </a:r>
            <a:r>
              <a:rPr lang="en-US" sz="1400" i="1" dirty="0" err="1" smtClean="0"/>
              <a:t>kësaj</a:t>
            </a:r>
            <a:r>
              <a:rPr lang="en-US" sz="1400" i="1" dirty="0" smtClean="0"/>
              <a:t> </a:t>
            </a:r>
            <a:r>
              <a:rPr lang="en-US" sz="1400" i="1" dirty="0" err="1" smtClean="0"/>
              <a:t>marrëveshjeje</a:t>
            </a:r>
            <a:r>
              <a:rPr lang="en-US" sz="1400" i="1" dirty="0" smtClean="0"/>
              <a:t> </a:t>
            </a:r>
            <a:r>
              <a:rPr lang="en-US" sz="1400" i="1" dirty="0" err="1" smtClean="0"/>
              <a:t>por</a:t>
            </a:r>
            <a:r>
              <a:rPr lang="en-US" sz="1400" i="1" dirty="0" smtClean="0"/>
              <a:t>, </a:t>
            </a:r>
            <a:r>
              <a:rPr lang="en-US" sz="1400" i="1" dirty="0" err="1" smtClean="0"/>
              <a:t>nuk</a:t>
            </a:r>
            <a:r>
              <a:rPr lang="en-US" sz="1400" i="1" dirty="0" smtClean="0"/>
              <a:t> ka </a:t>
            </a:r>
            <a:r>
              <a:rPr lang="en-US" sz="1400" i="1" dirty="0" err="1" smtClean="0"/>
              <a:t>qenë</a:t>
            </a:r>
            <a:r>
              <a:rPr lang="en-US" sz="1400" i="1" dirty="0" smtClean="0"/>
              <a:t> </a:t>
            </a:r>
            <a:r>
              <a:rPr lang="en-US" sz="1400" i="1" dirty="0" err="1" smtClean="0"/>
              <a:t>i</a:t>
            </a:r>
            <a:r>
              <a:rPr lang="en-US" sz="1400" i="1" dirty="0" smtClean="0"/>
              <a:t> </a:t>
            </a:r>
            <a:r>
              <a:rPr lang="en-US" sz="1400" i="1" dirty="0" err="1" smtClean="0"/>
              <a:t>asistuar</a:t>
            </a:r>
            <a:r>
              <a:rPr lang="en-US" sz="1400" i="1" dirty="0" smtClean="0"/>
              <a:t> </a:t>
            </a:r>
            <a:r>
              <a:rPr lang="en-US" sz="1400" i="1" dirty="0" err="1" smtClean="0"/>
              <a:t>nga</a:t>
            </a:r>
            <a:r>
              <a:rPr lang="en-US" sz="1400" i="1" dirty="0" smtClean="0"/>
              <a:t> </a:t>
            </a:r>
            <a:r>
              <a:rPr lang="en-US" sz="1400" i="1" dirty="0" err="1" smtClean="0"/>
              <a:t>një</a:t>
            </a:r>
            <a:r>
              <a:rPr lang="en-US" sz="1400" i="1" dirty="0" smtClean="0"/>
              <a:t> </a:t>
            </a:r>
            <a:r>
              <a:rPr lang="en-US" sz="1400" i="1" dirty="0" err="1" smtClean="0"/>
              <a:t>mbrojtës</a:t>
            </a:r>
            <a:r>
              <a:rPr lang="en-US" sz="1400" i="1" dirty="0" smtClean="0"/>
              <a:t>. </a:t>
            </a:r>
            <a:r>
              <a:rPr lang="en-US" sz="1400" b="1" i="1" dirty="0" err="1" smtClean="0"/>
              <a:t>Për</a:t>
            </a:r>
            <a:r>
              <a:rPr lang="en-US" sz="1400" b="1" i="1" dirty="0" smtClean="0"/>
              <a:t> </a:t>
            </a:r>
            <a:r>
              <a:rPr lang="en-US" sz="1400" b="1" i="1" dirty="0" err="1" smtClean="0"/>
              <a:t>pasojë</a:t>
            </a:r>
            <a:r>
              <a:rPr lang="en-US" sz="1400" b="1" i="1" dirty="0" smtClean="0"/>
              <a:t>, </a:t>
            </a:r>
            <a:r>
              <a:rPr lang="en-US" sz="1400" b="1" i="1" dirty="0" err="1" smtClean="0"/>
              <a:t>Gjykata</a:t>
            </a:r>
            <a:r>
              <a:rPr lang="en-US" sz="1400" b="1" i="1" dirty="0" smtClean="0"/>
              <a:t> </a:t>
            </a:r>
            <a:r>
              <a:rPr lang="en-US" sz="1400" b="1" i="1" dirty="0" err="1" smtClean="0"/>
              <a:t>arrin</a:t>
            </a:r>
            <a:r>
              <a:rPr lang="en-US" sz="1400" b="1" i="1" dirty="0" smtClean="0"/>
              <a:t> </a:t>
            </a:r>
            <a:r>
              <a:rPr lang="en-US" sz="1400" b="1" i="1" dirty="0" err="1" smtClean="0"/>
              <a:t>në</a:t>
            </a:r>
            <a:r>
              <a:rPr lang="en-US" sz="1400" b="1" i="1" dirty="0" smtClean="0"/>
              <a:t> </a:t>
            </a:r>
            <a:r>
              <a:rPr lang="en-US" sz="1400" b="1" i="1" dirty="0" err="1" smtClean="0"/>
              <a:t>përfundimin</a:t>
            </a:r>
            <a:r>
              <a:rPr lang="en-US" sz="1400" b="1" i="1" dirty="0" smtClean="0"/>
              <a:t> se, </a:t>
            </a:r>
            <a:r>
              <a:rPr lang="en-US" sz="1400" b="1" i="1" dirty="0" err="1" smtClean="0"/>
              <a:t>kjo</a:t>
            </a:r>
            <a:r>
              <a:rPr lang="en-US" sz="1400" b="1" i="1" dirty="0" smtClean="0"/>
              <a:t> </a:t>
            </a:r>
            <a:r>
              <a:rPr lang="en-US" sz="1400" b="1" i="1" dirty="0" err="1" smtClean="0"/>
              <a:t>marrëveshje</a:t>
            </a:r>
            <a:r>
              <a:rPr lang="en-US" sz="1400" b="1" i="1" dirty="0" smtClean="0"/>
              <a:t> </a:t>
            </a:r>
            <a:r>
              <a:rPr lang="en-US" sz="1400" b="1" i="1" dirty="0" err="1" smtClean="0"/>
              <a:t>është</a:t>
            </a:r>
            <a:r>
              <a:rPr lang="en-US" sz="1400" b="1" i="1" dirty="0" smtClean="0"/>
              <a:t> </a:t>
            </a:r>
            <a:r>
              <a:rPr lang="en-US" sz="1400" b="1" i="1" dirty="0" err="1" smtClean="0"/>
              <a:t>bërë</a:t>
            </a:r>
            <a:r>
              <a:rPr lang="en-US" sz="1400" b="1" i="1" dirty="0" smtClean="0"/>
              <a:t> </a:t>
            </a:r>
            <a:r>
              <a:rPr lang="en-US" sz="1400" b="1" i="1" dirty="0" err="1" smtClean="0"/>
              <a:t>në</a:t>
            </a:r>
            <a:r>
              <a:rPr lang="en-US" sz="1400" b="1" i="1" dirty="0" smtClean="0"/>
              <a:t> </a:t>
            </a:r>
            <a:r>
              <a:rPr lang="en-US" sz="1400" b="1" i="1" dirty="0" err="1" smtClean="0"/>
              <a:t>kundërshtim</a:t>
            </a:r>
            <a:r>
              <a:rPr lang="en-US" sz="1400" b="1" i="1" dirty="0" smtClean="0"/>
              <a:t> me </a:t>
            </a:r>
            <a:r>
              <a:rPr lang="en-US" sz="1400" b="1" i="1" dirty="0" err="1" smtClean="0"/>
              <a:t>urdhërimet</a:t>
            </a:r>
            <a:r>
              <a:rPr lang="en-US" sz="1400" b="1" i="1" dirty="0" smtClean="0"/>
              <a:t> e </a:t>
            </a:r>
            <a:r>
              <a:rPr lang="en-US" sz="1400" b="1" i="1" dirty="0" err="1" smtClean="0"/>
              <a:t>gërmes</a:t>
            </a:r>
            <a:r>
              <a:rPr lang="en-US" sz="1400" b="1" i="1" dirty="0" smtClean="0"/>
              <a:t> e), </a:t>
            </a:r>
            <a:r>
              <a:rPr lang="en-US" sz="1400" b="1" i="1" dirty="0" err="1" smtClean="0"/>
              <a:t>pika</a:t>
            </a:r>
            <a:r>
              <a:rPr lang="en-US" sz="1400" b="1" i="1" dirty="0" smtClean="0"/>
              <a:t> 3 e </a:t>
            </a:r>
            <a:r>
              <a:rPr lang="en-US" sz="1400" b="1" i="1" dirty="0" err="1" smtClean="0"/>
              <a:t>nenit</a:t>
            </a:r>
            <a:r>
              <a:rPr lang="en-US" sz="1400" b="1" i="1" dirty="0" smtClean="0"/>
              <a:t> 406/d </a:t>
            </a:r>
            <a:r>
              <a:rPr lang="en-US" sz="1400" b="1" i="1" dirty="0" err="1" smtClean="0"/>
              <a:t>të</a:t>
            </a:r>
            <a:r>
              <a:rPr lang="en-US" sz="1400" b="1" i="1" dirty="0" smtClean="0"/>
              <a:t> </a:t>
            </a:r>
            <a:r>
              <a:rPr lang="en-US" sz="1400" b="1" i="1" dirty="0" err="1" smtClean="0"/>
              <a:t>K.Pr.Penale</a:t>
            </a:r>
            <a:r>
              <a:rPr lang="en-US" sz="1400" b="1" i="1" dirty="0" smtClean="0"/>
              <a:t>, </a:t>
            </a:r>
            <a:r>
              <a:rPr lang="en-US" sz="1400" b="1" i="1" dirty="0" err="1" smtClean="0"/>
              <a:t>i</a:t>
            </a:r>
            <a:r>
              <a:rPr lang="en-US" sz="1400" b="1" i="1" dirty="0" smtClean="0"/>
              <a:t> </a:t>
            </a:r>
            <a:r>
              <a:rPr lang="en-US" sz="1400" b="1" i="1" dirty="0" err="1" smtClean="0"/>
              <a:t>cili</a:t>
            </a:r>
            <a:r>
              <a:rPr lang="en-US" sz="1400" b="1" i="1" dirty="0" smtClean="0"/>
              <a:t> </a:t>
            </a:r>
            <a:r>
              <a:rPr lang="en-US" sz="1400" b="1" i="1" dirty="0" err="1" smtClean="0"/>
              <a:t>parashikon</a:t>
            </a:r>
            <a:r>
              <a:rPr lang="en-US" sz="1400" b="1" i="1" dirty="0" smtClean="0"/>
              <a:t> se : “</a:t>
            </a:r>
            <a:r>
              <a:rPr lang="en-US" sz="1400" b="1" i="1" dirty="0" err="1" smtClean="0"/>
              <a:t>Marrëveshja</a:t>
            </a:r>
            <a:r>
              <a:rPr lang="en-US" sz="1400" b="1" i="1" dirty="0" smtClean="0"/>
              <a:t> </a:t>
            </a:r>
            <a:r>
              <a:rPr lang="en-US" sz="1400" b="1" i="1" dirty="0" err="1" smtClean="0"/>
              <a:t>bëhet</a:t>
            </a:r>
            <a:r>
              <a:rPr lang="en-US" sz="1400" b="1" i="1" dirty="0" smtClean="0"/>
              <a:t> me </a:t>
            </a:r>
            <a:r>
              <a:rPr lang="en-US" sz="1400" b="1" i="1" dirty="0" err="1" smtClean="0"/>
              <a:t>shkrim</a:t>
            </a:r>
            <a:r>
              <a:rPr lang="en-US" sz="1400" b="1" i="1" dirty="0" smtClean="0"/>
              <a:t> </a:t>
            </a:r>
            <a:r>
              <a:rPr lang="en-US" sz="1400" b="1" i="1" dirty="0" err="1" smtClean="0"/>
              <a:t>dhe</a:t>
            </a:r>
            <a:r>
              <a:rPr lang="en-US" sz="1400" b="1" i="1" dirty="0" smtClean="0"/>
              <a:t> </a:t>
            </a:r>
            <a:r>
              <a:rPr lang="en-US" sz="1400" b="1" i="1" dirty="0" err="1" smtClean="0"/>
              <a:t>përmban</a:t>
            </a:r>
            <a:r>
              <a:rPr lang="en-US" sz="1400" b="1" i="1" dirty="0" smtClean="0"/>
              <a:t> me </a:t>
            </a:r>
            <a:r>
              <a:rPr lang="en-US" sz="1400" b="1" i="1" dirty="0" err="1" smtClean="0"/>
              <a:t>pasojë</a:t>
            </a:r>
            <a:r>
              <a:rPr lang="en-US" sz="1400" b="1" i="1" dirty="0" smtClean="0"/>
              <a:t> </a:t>
            </a:r>
            <a:r>
              <a:rPr lang="en-US" sz="1400" b="1" i="1" dirty="0" err="1" smtClean="0"/>
              <a:t>pavlefshmërie</a:t>
            </a:r>
            <a:r>
              <a:rPr lang="en-US" sz="1400" b="1" i="1" dirty="0" smtClean="0"/>
              <a:t> : a)…; e) </a:t>
            </a:r>
            <a:r>
              <a:rPr lang="en-US" sz="1400" b="1" i="1" dirty="0" err="1" smtClean="0"/>
              <a:t>nënshkrimet</a:t>
            </a:r>
            <a:r>
              <a:rPr lang="en-US" sz="1400" b="1" i="1" dirty="0" smtClean="0"/>
              <a:t> e </a:t>
            </a:r>
            <a:r>
              <a:rPr lang="en-US" sz="1400" b="1" i="1" dirty="0" err="1" smtClean="0"/>
              <a:t>palëve</a:t>
            </a:r>
            <a:r>
              <a:rPr lang="en-US" sz="1400" b="1" i="1" dirty="0" smtClean="0"/>
              <a:t> </a:t>
            </a:r>
            <a:r>
              <a:rPr lang="en-US" sz="1400" b="1" i="1" dirty="0" err="1" smtClean="0"/>
              <a:t>dhe</a:t>
            </a:r>
            <a:r>
              <a:rPr lang="en-US" sz="1400" b="1" i="1" dirty="0" smtClean="0"/>
              <a:t> </a:t>
            </a:r>
            <a:r>
              <a:rPr lang="en-US" sz="1400" b="1" i="1" dirty="0" err="1" smtClean="0"/>
              <a:t>të</a:t>
            </a:r>
            <a:r>
              <a:rPr lang="en-US" sz="1400" b="1" i="1" dirty="0" smtClean="0"/>
              <a:t> </a:t>
            </a:r>
            <a:r>
              <a:rPr lang="en-US" sz="1400" b="1" i="1" dirty="0" err="1" smtClean="0"/>
              <a:t>mbrojtësit</a:t>
            </a:r>
            <a:r>
              <a:rPr lang="en-US" sz="1400" b="1" i="1" dirty="0" smtClean="0"/>
              <a:t>”</a:t>
            </a:r>
            <a:r>
              <a:rPr lang="en-US" sz="1400" i="1" dirty="0" smtClean="0"/>
              <a:t>. </a:t>
            </a:r>
            <a:r>
              <a:rPr lang="en-US" sz="1400" i="1" dirty="0" err="1" smtClean="0"/>
              <a:t>Rrjedhimisht</a:t>
            </a:r>
            <a:r>
              <a:rPr lang="en-US" sz="1400" i="1" dirty="0" smtClean="0"/>
              <a:t>, </a:t>
            </a:r>
            <a:r>
              <a:rPr lang="en-US" sz="1400" i="1" dirty="0" err="1" smtClean="0"/>
              <a:t>marrëveshja</a:t>
            </a:r>
            <a:r>
              <a:rPr lang="en-US" sz="1400" i="1" dirty="0" smtClean="0"/>
              <a:t> e dt.07.12.2017 e </a:t>
            </a:r>
            <a:r>
              <a:rPr lang="en-US" sz="1400" i="1" dirty="0" err="1" smtClean="0"/>
              <a:t>sipërcituar</a:t>
            </a:r>
            <a:r>
              <a:rPr lang="en-US" sz="1400" i="1" dirty="0" smtClean="0"/>
              <a:t>, e </a:t>
            </a:r>
            <a:r>
              <a:rPr lang="en-US" sz="1400" i="1" dirty="0" err="1" smtClean="0"/>
              <a:t>sjellë</a:t>
            </a:r>
            <a:r>
              <a:rPr lang="en-US" sz="1400" i="1" dirty="0" smtClean="0"/>
              <a:t> </a:t>
            </a:r>
            <a:r>
              <a:rPr lang="en-US" sz="1400" i="1" dirty="0" err="1" smtClean="0"/>
              <a:t>për</a:t>
            </a:r>
            <a:r>
              <a:rPr lang="en-US" sz="1400" i="1" dirty="0" smtClean="0"/>
              <a:t> </a:t>
            </a:r>
            <a:r>
              <a:rPr lang="en-US" sz="1400" i="1" dirty="0" err="1" smtClean="0"/>
              <a:t>miratim</a:t>
            </a:r>
            <a:r>
              <a:rPr lang="en-US" sz="1400" i="1" dirty="0" smtClean="0"/>
              <a:t> </a:t>
            </a:r>
            <a:r>
              <a:rPr lang="en-US" sz="1400" i="1" dirty="0" err="1" smtClean="0"/>
              <a:t>nga</a:t>
            </a:r>
            <a:r>
              <a:rPr lang="en-US" sz="1400" i="1" dirty="0" smtClean="0"/>
              <a:t> </a:t>
            </a:r>
            <a:r>
              <a:rPr lang="en-US" sz="1400" i="1" dirty="0" err="1" smtClean="0"/>
              <a:t>Prokuroria</a:t>
            </a:r>
            <a:r>
              <a:rPr lang="en-US" sz="1400" i="1" dirty="0" smtClean="0"/>
              <a:t> </a:t>
            </a:r>
            <a:r>
              <a:rPr lang="en-US" sz="1400" i="1" dirty="0" err="1" smtClean="0"/>
              <a:t>është</a:t>
            </a:r>
            <a:r>
              <a:rPr lang="en-US" sz="1400" i="1" dirty="0" smtClean="0"/>
              <a:t> e </a:t>
            </a:r>
            <a:r>
              <a:rPr lang="en-US" sz="1400" i="1" dirty="0" err="1" smtClean="0"/>
              <a:t>pavlefshme</a:t>
            </a:r>
            <a:r>
              <a:rPr lang="en-US" sz="1400" i="1" dirty="0" smtClean="0"/>
              <a:t>. </a:t>
            </a:r>
            <a:r>
              <a:rPr lang="en-US" sz="1400" b="1" i="1" u="sng" dirty="0" err="1" smtClean="0"/>
              <a:t>Sipas</a:t>
            </a:r>
            <a:r>
              <a:rPr lang="en-US" sz="1400" b="1" i="1" u="sng" dirty="0" smtClean="0"/>
              <a:t> </a:t>
            </a:r>
            <a:r>
              <a:rPr lang="en-US" sz="1400" b="1" i="1" u="sng" dirty="0" err="1" smtClean="0"/>
              <a:t>germës</a:t>
            </a:r>
            <a:r>
              <a:rPr lang="en-US" sz="1400" b="1" i="1" u="sng" dirty="0" smtClean="0"/>
              <a:t> c) </a:t>
            </a:r>
            <a:r>
              <a:rPr lang="en-US" sz="1400" b="1" i="1" u="sng" dirty="0" err="1" smtClean="0"/>
              <a:t>të</a:t>
            </a:r>
            <a:r>
              <a:rPr lang="en-US" sz="1400" b="1" i="1" u="sng" dirty="0" smtClean="0"/>
              <a:t> </a:t>
            </a:r>
            <a:r>
              <a:rPr lang="en-US" sz="1400" b="1" i="1" u="sng" dirty="0" err="1" smtClean="0"/>
              <a:t>pikës</a:t>
            </a:r>
            <a:r>
              <a:rPr lang="en-US" sz="1400" b="1" i="1" u="sng" dirty="0" smtClean="0"/>
              <a:t> 1 </a:t>
            </a:r>
            <a:r>
              <a:rPr lang="en-US" sz="1400" b="1" i="1" u="sng" dirty="0" err="1" smtClean="0"/>
              <a:t>të</a:t>
            </a:r>
            <a:r>
              <a:rPr lang="en-US" sz="1400" b="1" i="1" u="sng" dirty="0" smtClean="0"/>
              <a:t> </a:t>
            </a:r>
            <a:r>
              <a:rPr lang="en-US" sz="1400" b="1" i="1" u="sng" dirty="0" err="1" smtClean="0"/>
              <a:t>nenit</a:t>
            </a:r>
            <a:r>
              <a:rPr lang="en-US" sz="1400" b="1" i="1" u="sng" dirty="0" smtClean="0"/>
              <a:t> 128 </a:t>
            </a:r>
            <a:r>
              <a:rPr lang="en-US" sz="1400" b="1" i="1" u="sng" dirty="0" err="1" smtClean="0"/>
              <a:t>të</a:t>
            </a:r>
            <a:r>
              <a:rPr lang="en-US" sz="1400" b="1" i="1" u="sng" dirty="0" smtClean="0"/>
              <a:t> </a:t>
            </a:r>
            <a:r>
              <a:rPr lang="en-US" sz="1400" b="1" i="1" u="sng" dirty="0" err="1" smtClean="0"/>
              <a:t>K.Pr.Penale</a:t>
            </a:r>
            <a:r>
              <a:rPr lang="en-US" sz="1400" b="1" i="1" u="sng" dirty="0" smtClean="0"/>
              <a:t>, </a:t>
            </a:r>
            <a:r>
              <a:rPr lang="en-US" sz="1400" b="1" i="1" u="sng" dirty="0" err="1" smtClean="0"/>
              <a:t>kjo</a:t>
            </a:r>
            <a:r>
              <a:rPr lang="en-US" sz="1400" b="1" i="1" u="sng" dirty="0" smtClean="0"/>
              <a:t> </a:t>
            </a:r>
            <a:r>
              <a:rPr lang="en-US" sz="1400" b="1" i="1" u="sng" dirty="0" err="1" smtClean="0"/>
              <a:t>pavlefshmëri</a:t>
            </a:r>
            <a:r>
              <a:rPr lang="en-US" sz="1400" b="1" i="1" u="sng" dirty="0" smtClean="0"/>
              <a:t> </a:t>
            </a:r>
            <a:r>
              <a:rPr lang="en-US" sz="1400" b="1" i="1" u="sng" dirty="0" err="1" smtClean="0"/>
              <a:t>është</a:t>
            </a:r>
            <a:r>
              <a:rPr lang="en-US" sz="1400" b="1" i="1" u="sng" dirty="0" smtClean="0"/>
              <a:t> absolute </a:t>
            </a:r>
            <a:r>
              <a:rPr lang="en-US" sz="1400" b="1" i="1" u="sng" dirty="0" err="1" smtClean="0"/>
              <a:t>dhe</a:t>
            </a:r>
            <a:r>
              <a:rPr lang="en-US" sz="1400" b="1" i="1" u="sng" dirty="0" smtClean="0"/>
              <a:t> </a:t>
            </a:r>
            <a:r>
              <a:rPr lang="en-US" sz="1400" b="1" i="1" u="sng" dirty="0" err="1" smtClean="0"/>
              <a:t>nuk</a:t>
            </a:r>
            <a:r>
              <a:rPr lang="en-US" sz="1400" b="1" i="1" u="sng" dirty="0" smtClean="0"/>
              <a:t> </a:t>
            </a:r>
            <a:r>
              <a:rPr lang="en-US" sz="1400" b="1" i="1" u="sng" dirty="0" err="1" smtClean="0"/>
              <a:t>mund</a:t>
            </a:r>
            <a:r>
              <a:rPr lang="en-US" sz="1400" b="1" i="1" u="sng" dirty="0" smtClean="0"/>
              <a:t> </a:t>
            </a:r>
            <a:r>
              <a:rPr lang="en-US" sz="1400" b="1" i="1" u="sng" dirty="0" err="1" smtClean="0"/>
              <a:t>të</a:t>
            </a:r>
            <a:r>
              <a:rPr lang="en-US" sz="1400" b="1" i="1" u="sng" dirty="0" smtClean="0"/>
              <a:t> </a:t>
            </a:r>
            <a:r>
              <a:rPr lang="en-US" sz="1400" b="1" i="1" u="sng" dirty="0" err="1" smtClean="0"/>
              <a:t>riparohet</a:t>
            </a:r>
            <a:r>
              <a:rPr lang="en-US" sz="1400" b="1" i="1" u="sng" dirty="0" smtClean="0"/>
              <a:t>. </a:t>
            </a:r>
            <a:r>
              <a:rPr lang="en-US" sz="1400" b="1" i="1" u="sng" dirty="0" err="1" smtClean="0"/>
              <a:t>Në</a:t>
            </a:r>
            <a:r>
              <a:rPr lang="en-US" sz="1400" b="1" i="1" u="sng" dirty="0" smtClean="0"/>
              <a:t> </a:t>
            </a:r>
            <a:r>
              <a:rPr lang="en-US" sz="1400" b="1" i="1" u="sng" dirty="0" err="1" smtClean="0"/>
              <a:t>këto</a:t>
            </a:r>
            <a:r>
              <a:rPr lang="en-US" sz="1400" b="1" i="1" u="sng" dirty="0" smtClean="0"/>
              <a:t> </a:t>
            </a:r>
            <a:r>
              <a:rPr lang="en-US" sz="1400" b="1" i="1" u="sng" dirty="0" err="1" smtClean="0"/>
              <a:t>kushte</a:t>
            </a:r>
            <a:r>
              <a:rPr lang="en-US" sz="1400" b="1" i="1" u="sng" dirty="0" smtClean="0"/>
              <a:t>, </a:t>
            </a:r>
            <a:r>
              <a:rPr lang="en-US" sz="1400" b="1" i="1" u="sng" dirty="0" err="1" smtClean="0"/>
              <a:t>edhe</a:t>
            </a:r>
            <a:r>
              <a:rPr lang="en-US" sz="1400" b="1" i="1" u="sng" dirty="0" smtClean="0"/>
              <a:t> </a:t>
            </a:r>
            <a:r>
              <a:rPr lang="en-US" sz="1400" b="1" i="1" u="sng" dirty="0" err="1" smtClean="0"/>
              <a:t>pse</a:t>
            </a:r>
            <a:r>
              <a:rPr lang="en-US" sz="1400" b="1" i="1" u="sng" dirty="0" smtClean="0"/>
              <a:t> </a:t>
            </a:r>
            <a:r>
              <a:rPr lang="en-US" sz="1400" b="1" i="1" u="sng" dirty="0" err="1" smtClean="0"/>
              <a:t>ky</a:t>
            </a:r>
            <a:r>
              <a:rPr lang="en-US" sz="1400" b="1" i="1" u="sng" dirty="0" smtClean="0"/>
              <a:t> </a:t>
            </a:r>
            <a:r>
              <a:rPr lang="en-US" sz="1400" b="1" i="1" u="sng" dirty="0" err="1" smtClean="0"/>
              <a:t>rast</a:t>
            </a:r>
            <a:r>
              <a:rPr lang="en-US" sz="1400" b="1" i="1" u="sng" dirty="0" smtClean="0"/>
              <a:t> </a:t>
            </a:r>
            <a:r>
              <a:rPr lang="en-US" sz="1400" b="1" i="1" u="sng" dirty="0" err="1" smtClean="0"/>
              <a:t>nuk</a:t>
            </a:r>
            <a:r>
              <a:rPr lang="en-US" sz="1400" b="1" i="1" u="sng" dirty="0" smtClean="0"/>
              <a:t> </a:t>
            </a:r>
            <a:r>
              <a:rPr lang="en-US" sz="1400" b="1" i="1" u="sng" dirty="0" err="1" smtClean="0"/>
              <a:t>parashikohet</a:t>
            </a:r>
            <a:r>
              <a:rPr lang="en-US" sz="1400" b="1" i="1" u="sng" dirty="0" smtClean="0"/>
              <a:t> </a:t>
            </a:r>
            <a:r>
              <a:rPr lang="en-US" sz="1400" b="1" i="1" u="sng" dirty="0" err="1" smtClean="0"/>
              <a:t>shprehimisht</a:t>
            </a:r>
            <a:r>
              <a:rPr lang="en-US" sz="1400" b="1" i="1" u="sng" dirty="0" smtClean="0"/>
              <a:t> </a:t>
            </a:r>
            <a:r>
              <a:rPr lang="en-US" sz="1400" b="1" i="1" u="sng" dirty="0" err="1" smtClean="0"/>
              <a:t>në</a:t>
            </a:r>
            <a:r>
              <a:rPr lang="en-US" sz="1400" b="1" i="1" u="sng" dirty="0" smtClean="0"/>
              <a:t> </a:t>
            </a:r>
            <a:r>
              <a:rPr lang="en-US" sz="1400" b="1" i="1" u="sng" dirty="0" err="1" smtClean="0"/>
              <a:t>nenin</a:t>
            </a:r>
            <a:r>
              <a:rPr lang="en-US" sz="1400" b="1" i="1" u="sng" dirty="0" smtClean="0"/>
              <a:t> 406/ë </a:t>
            </a:r>
            <a:r>
              <a:rPr lang="en-US" sz="1400" b="1" i="1" u="sng" dirty="0" err="1" smtClean="0"/>
              <a:t>të</a:t>
            </a:r>
            <a:r>
              <a:rPr lang="en-US" sz="1400" b="1" i="1" u="sng" dirty="0" smtClean="0"/>
              <a:t> </a:t>
            </a:r>
            <a:r>
              <a:rPr lang="en-US" sz="1400" b="1" i="1" u="sng" dirty="0" err="1" smtClean="0"/>
              <a:t>K.Pr.Penale</a:t>
            </a:r>
            <a:r>
              <a:rPr lang="en-US" sz="1400" b="1" i="1" u="sng" dirty="0" smtClean="0"/>
              <a:t> </a:t>
            </a:r>
            <a:r>
              <a:rPr lang="en-US" sz="1400" b="1" i="1" u="sng" dirty="0" err="1" smtClean="0"/>
              <a:t>si</a:t>
            </a:r>
            <a:r>
              <a:rPr lang="en-US" sz="1400" b="1" i="1" u="sng" dirty="0" smtClean="0"/>
              <a:t> </a:t>
            </a:r>
            <a:r>
              <a:rPr lang="en-US" sz="1400" b="1" i="1" u="sng" dirty="0" err="1" smtClean="0"/>
              <a:t>shkak</a:t>
            </a:r>
            <a:r>
              <a:rPr lang="en-US" sz="1400" b="1" i="1" u="sng" dirty="0" smtClean="0"/>
              <a:t> </a:t>
            </a:r>
            <a:r>
              <a:rPr lang="en-US" sz="1400" b="1" i="1" u="sng" dirty="0" err="1" smtClean="0"/>
              <a:t>për</a:t>
            </a:r>
            <a:r>
              <a:rPr lang="en-US" sz="1400" b="1" i="1" u="sng" dirty="0" smtClean="0"/>
              <a:t> </a:t>
            </a:r>
            <a:r>
              <a:rPr lang="en-US" sz="1400" b="1" i="1" u="sng" dirty="0" err="1" smtClean="0"/>
              <a:t>refuzim</a:t>
            </a:r>
            <a:r>
              <a:rPr lang="en-US" sz="1400" b="1" i="1" u="sng" dirty="0" smtClean="0"/>
              <a:t>, </a:t>
            </a:r>
            <a:r>
              <a:rPr lang="en-US" sz="1400" b="1" i="1" u="sng" dirty="0" err="1" smtClean="0"/>
              <a:t>Gjykata</a:t>
            </a:r>
            <a:r>
              <a:rPr lang="en-US" sz="1400" b="1" i="1" u="sng" dirty="0" smtClean="0"/>
              <a:t>, duke </a:t>
            </a:r>
            <a:r>
              <a:rPr lang="en-US" sz="1400" b="1" i="1" u="sng" dirty="0" err="1" smtClean="0"/>
              <a:t>bërë</a:t>
            </a:r>
            <a:r>
              <a:rPr lang="en-US" sz="1400" b="1" i="1" u="sng" dirty="0" smtClean="0"/>
              <a:t> </a:t>
            </a:r>
            <a:r>
              <a:rPr lang="en-US" sz="1400" b="1" i="1" u="sng" dirty="0" err="1" smtClean="0"/>
              <a:t>një</a:t>
            </a:r>
            <a:r>
              <a:rPr lang="en-US" sz="1400" b="1" i="1" u="sng" dirty="0" smtClean="0"/>
              <a:t> </a:t>
            </a:r>
            <a:r>
              <a:rPr lang="en-US" sz="1400" b="1" i="1" u="sng" dirty="0" err="1" smtClean="0"/>
              <a:t>interpretim</a:t>
            </a:r>
            <a:r>
              <a:rPr lang="en-US" sz="1400" b="1" i="1" u="sng" dirty="0" smtClean="0"/>
              <a:t> </a:t>
            </a:r>
            <a:r>
              <a:rPr lang="en-US" sz="1400" b="1" i="1" u="sng" dirty="0" err="1" smtClean="0"/>
              <a:t>të</a:t>
            </a:r>
            <a:r>
              <a:rPr lang="en-US" sz="1400" b="1" i="1" u="sng" dirty="0" smtClean="0"/>
              <a:t> </a:t>
            </a:r>
            <a:r>
              <a:rPr lang="en-US" sz="1400" b="1" i="1" u="sng" dirty="0" err="1" smtClean="0"/>
              <a:t>zgjeruar</a:t>
            </a:r>
            <a:r>
              <a:rPr lang="en-US" sz="1400" b="1" i="1" u="sng" dirty="0" smtClean="0"/>
              <a:t> </a:t>
            </a:r>
            <a:r>
              <a:rPr lang="en-US" sz="1400" b="1" i="1" u="sng" dirty="0" err="1" smtClean="0"/>
              <a:t>të</a:t>
            </a:r>
            <a:r>
              <a:rPr lang="en-US" sz="1400" b="1" i="1" u="sng" dirty="0" smtClean="0"/>
              <a:t> </a:t>
            </a:r>
            <a:r>
              <a:rPr lang="en-US" sz="1400" b="1" i="1" u="sng" dirty="0" err="1" smtClean="0"/>
              <a:t>gërmës</a:t>
            </a:r>
            <a:r>
              <a:rPr lang="en-US" sz="1400" b="1" i="1" u="sng" dirty="0" smtClean="0"/>
              <a:t> b) </a:t>
            </a:r>
            <a:r>
              <a:rPr lang="en-US" sz="1400" b="1" i="1" u="sng" dirty="0" err="1" smtClean="0"/>
              <a:t>të</a:t>
            </a:r>
            <a:r>
              <a:rPr lang="en-US" sz="1400" b="1" i="1" u="sng" dirty="0" smtClean="0"/>
              <a:t> </a:t>
            </a:r>
            <a:r>
              <a:rPr lang="en-US" sz="1400" b="1" i="1" u="sng" dirty="0" err="1" smtClean="0"/>
              <a:t>pikës</a:t>
            </a:r>
            <a:r>
              <a:rPr lang="en-US" sz="1400" b="1" i="1" u="sng" dirty="0" smtClean="0"/>
              <a:t> 1 </a:t>
            </a:r>
            <a:r>
              <a:rPr lang="en-US" sz="1400" b="1" i="1" u="sng" dirty="0" err="1" smtClean="0"/>
              <a:t>të</a:t>
            </a:r>
            <a:r>
              <a:rPr lang="en-US" sz="1400" b="1" i="1" u="sng" dirty="0" smtClean="0"/>
              <a:t> </a:t>
            </a:r>
            <a:r>
              <a:rPr lang="en-US" sz="1400" b="1" i="1" u="sng" dirty="0" err="1" smtClean="0"/>
              <a:t>këtij</a:t>
            </a:r>
            <a:r>
              <a:rPr lang="en-US" sz="1400" b="1" i="1" u="sng" dirty="0" smtClean="0"/>
              <a:t> </a:t>
            </a:r>
            <a:r>
              <a:rPr lang="en-US" sz="1400" b="1" i="1" u="sng" dirty="0" err="1" smtClean="0"/>
              <a:t>neni</a:t>
            </a:r>
            <a:r>
              <a:rPr lang="en-US" sz="1400" b="1" i="1" u="sng" dirty="0" smtClean="0"/>
              <a:t>, </a:t>
            </a:r>
            <a:r>
              <a:rPr lang="en-US" sz="1400" b="1" i="1" u="sng" dirty="0" err="1" smtClean="0"/>
              <a:t>si</a:t>
            </a:r>
            <a:r>
              <a:rPr lang="en-US" sz="1400" b="1" i="1" u="sng" dirty="0" smtClean="0"/>
              <a:t> </a:t>
            </a:r>
            <a:r>
              <a:rPr lang="en-US" sz="1400" b="1" i="1" u="sng" dirty="0" err="1" smtClean="0"/>
              <a:t>dhe</a:t>
            </a:r>
            <a:r>
              <a:rPr lang="en-US" sz="1400" b="1" i="1" u="sng" dirty="0" smtClean="0"/>
              <a:t> duke </a:t>
            </a:r>
            <a:r>
              <a:rPr lang="en-US" sz="1400" b="1" i="1" u="sng" dirty="0" err="1" smtClean="0"/>
              <a:t>patur</a:t>
            </a:r>
            <a:r>
              <a:rPr lang="en-US" sz="1400" b="1" i="1" u="sng" dirty="0" smtClean="0"/>
              <a:t> </a:t>
            </a:r>
            <a:r>
              <a:rPr lang="en-US" sz="1400" b="1" i="1" u="sng" dirty="0" err="1" smtClean="0"/>
              <a:t>parasysh</a:t>
            </a:r>
            <a:r>
              <a:rPr lang="en-US" sz="1400" b="1" i="1" u="sng" dirty="0" smtClean="0"/>
              <a:t> </a:t>
            </a:r>
            <a:r>
              <a:rPr lang="en-US" sz="1400" b="1" i="1" u="sng" dirty="0" err="1" smtClean="0"/>
              <a:t>frymën</a:t>
            </a:r>
            <a:r>
              <a:rPr lang="en-US" sz="1400" b="1" i="1" u="sng" dirty="0" smtClean="0"/>
              <a:t> </a:t>
            </a:r>
            <a:r>
              <a:rPr lang="en-US" sz="1400" b="1" i="1" u="sng" dirty="0" err="1" smtClean="0"/>
              <a:t>kushtetuese</a:t>
            </a:r>
            <a:r>
              <a:rPr lang="en-US" sz="1400" b="1" i="1" u="sng" dirty="0" smtClean="0"/>
              <a:t> </a:t>
            </a:r>
            <a:r>
              <a:rPr lang="en-US" sz="1400" b="1" i="1" u="sng" dirty="0" err="1" smtClean="0"/>
              <a:t>të</a:t>
            </a:r>
            <a:r>
              <a:rPr lang="en-US" sz="1400" b="1" i="1" u="sng" dirty="0" smtClean="0"/>
              <a:t> </a:t>
            </a:r>
            <a:r>
              <a:rPr lang="en-US" sz="1400" b="1" i="1" u="sng" dirty="0" err="1" smtClean="0"/>
              <a:t>garantimit</a:t>
            </a:r>
            <a:r>
              <a:rPr lang="en-US" sz="1400" b="1" i="1" u="sng" dirty="0" smtClean="0"/>
              <a:t> </a:t>
            </a:r>
            <a:r>
              <a:rPr lang="en-US" sz="1400" b="1" i="1" u="sng" dirty="0" err="1" smtClean="0"/>
              <a:t>të</a:t>
            </a:r>
            <a:r>
              <a:rPr lang="en-US" sz="1400" b="1" i="1" u="sng" dirty="0" smtClean="0"/>
              <a:t> </a:t>
            </a:r>
            <a:r>
              <a:rPr lang="en-US" sz="1400" b="1" i="1" u="sng" dirty="0" err="1" smtClean="0"/>
              <a:t>mbrojtjes</a:t>
            </a:r>
            <a:r>
              <a:rPr lang="en-US" sz="1400" b="1" i="1" u="sng" dirty="0" smtClean="0"/>
              <a:t> </a:t>
            </a:r>
            <a:r>
              <a:rPr lang="en-US" sz="1400" b="1" i="1" u="sng" dirty="0" err="1" smtClean="0"/>
              <a:t>efektive</a:t>
            </a:r>
            <a:r>
              <a:rPr lang="en-US" sz="1400" b="1" i="1" u="sng" dirty="0" smtClean="0"/>
              <a:t> </a:t>
            </a:r>
            <a:r>
              <a:rPr lang="en-US" sz="1400" b="1" i="1" u="sng" dirty="0" err="1" smtClean="0"/>
              <a:t>çmon</a:t>
            </a:r>
            <a:r>
              <a:rPr lang="en-US" sz="1400" b="1" i="1" u="sng" dirty="0" smtClean="0"/>
              <a:t> se, </a:t>
            </a:r>
            <a:r>
              <a:rPr lang="en-US" sz="1400" b="1" i="1" u="sng" dirty="0" err="1" smtClean="0"/>
              <a:t>marrëveshja</a:t>
            </a:r>
            <a:r>
              <a:rPr lang="en-US" sz="1400" b="1" i="1" u="sng" dirty="0" smtClean="0"/>
              <a:t> e </a:t>
            </a:r>
            <a:r>
              <a:rPr lang="en-US" sz="1400" b="1" i="1" u="sng" dirty="0" err="1" smtClean="0"/>
              <a:t>sipërcituar</a:t>
            </a:r>
            <a:r>
              <a:rPr lang="en-US" sz="1400" b="1" i="1" u="sng" dirty="0" smtClean="0"/>
              <a:t> </a:t>
            </a:r>
            <a:r>
              <a:rPr lang="en-US" sz="1400" b="1" i="1" u="sng" dirty="0" err="1" smtClean="0"/>
              <a:t>duhet</a:t>
            </a:r>
            <a:r>
              <a:rPr lang="en-US" sz="1400" b="1" i="1" u="sng" dirty="0" smtClean="0"/>
              <a:t> </a:t>
            </a:r>
            <a:r>
              <a:rPr lang="en-US" sz="1400" b="1" i="1" u="sng" dirty="0" err="1" smtClean="0"/>
              <a:t>të</a:t>
            </a:r>
            <a:r>
              <a:rPr lang="en-US" sz="1400" b="1" i="1" u="sng" dirty="0" smtClean="0"/>
              <a:t> </a:t>
            </a:r>
            <a:r>
              <a:rPr lang="en-US" sz="1400" b="1" i="1" u="sng" dirty="0" err="1" smtClean="0"/>
              <a:t>refuzohet</a:t>
            </a:r>
            <a:r>
              <a:rPr lang="en-US" sz="1400" b="1" i="1" u="sng" dirty="0" smtClean="0"/>
              <a:t>.</a:t>
            </a:r>
            <a:r>
              <a:rPr lang="en-US" sz="1400" b="1" u="sng" dirty="0" smtClean="0"/>
              <a:t>”</a:t>
            </a:r>
            <a:endParaRPr lang="en-US" sz="1400" b="1" i="1" u="sng" dirty="0" smtClean="0"/>
          </a:p>
          <a:p>
            <a:pPr algn="just">
              <a:buNone/>
            </a:pPr>
            <a:r>
              <a:rPr lang="en-US" sz="1400" dirty="0" smtClean="0"/>
              <a:t> </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Mungesa</a:t>
            </a:r>
            <a:r>
              <a:rPr lang="en-US" sz="3600" b="1" dirty="0" smtClean="0"/>
              <a:t> e </a:t>
            </a:r>
            <a:r>
              <a:rPr lang="en-US" sz="3600" b="1" dirty="0" err="1" smtClean="0"/>
              <a:t>nenshkrimit</a:t>
            </a:r>
            <a:r>
              <a:rPr lang="en-US" sz="3600" b="1" dirty="0" smtClean="0"/>
              <a:t> </a:t>
            </a:r>
            <a:r>
              <a:rPr lang="en-US" sz="3600" b="1" dirty="0" err="1" smtClean="0"/>
              <a:t>te</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ne </a:t>
            </a:r>
            <a:r>
              <a:rPr lang="en-US" sz="3600" b="1" dirty="0" err="1" smtClean="0"/>
              <a:t>Marreveshje</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pPr algn="just"/>
            <a:endParaRPr lang="en-US" sz="2400" b="1" dirty="0" smtClean="0"/>
          </a:p>
          <a:p>
            <a:pPr algn="just"/>
            <a:r>
              <a:rPr lang="en-US" sz="2400" b="1" dirty="0" err="1" smtClean="0"/>
              <a:t>Vendimi</a:t>
            </a:r>
            <a:r>
              <a:rPr lang="en-US" sz="2400" b="1" dirty="0" smtClean="0"/>
              <a:t> </a:t>
            </a:r>
            <a:r>
              <a:rPr lang="en-US" sz="2400" b="1" dirty="0" err="1" smtClean="0"/>
              <a:t>Nr</a:t>
            </a:r>
            <a:r>
              <a:rPr lang="en-US" sz="2400" b="1" dirty="0" smtClean="0"/>
              <a:t>. 437, </a:t>
            </a:r>
            <a:r>
              <a:rPr lang="en-US" sz="2400" b="1" dirty="0" err="1" smtClean="0"/>
              <a:t>datë</a:t>
            </a:r>
            <a:r>
              <a:rPr lang="en-US" sz="2400" b="1" dirty="0" smtClean="0"/>
              <a:t> 06.06.2018 </a:t>
            </a:r>
            <a:r>
              <a:rPr lang="en-US" sz="2400" b="1" dirty="0" err="1" smtClean="0"/>
              <a:t>i</a:t>
            </a:r>
            <a:r>
              <a:rPr lang="en-US" sz="2400" b="1" dirty="0" smtClean="0"/>
              <a:t> </a:t>
            </a:r>
            <a:r>
              <a:rPr lang="en-US" sz="2400" b="1" dirty="0" err="1" smtClean="0"/>
              <a:t>Gj.Rr.Gj</a:t>
            </a:r>
            <a:r>
              <a:rPr lang="en-US" sz="2400" b="1" dirty="0" smtClean="0"/>
              <a:t>. </a:t>
            </a:r>
            <a:r>
              <a:rPr lang="en-US" sz="2400" b="1" dirty="0" err="1" smtClean="0"/>
              <a:t>Elbasan</a:t>
            </a:r>
            <a:r>
              <a:rPr lang="en-US" sz="2400" dirty="0" smtClean="0"/>
              <a:t> - </a:t>
            </a:r>
            <a:r>
              <a:rPr lang="en-US" sz="2400" dirty="0" err="1" smtClean="0"/>
              <a:t>Marrëveshja</a:t>
            </a:r>
            <a:r>
              <a:rPr lang="en-US" sz="2400" dirty="0" smtClean="0"/>
              <a:t> </a:t>
            </a:r>
            <a:r>
              <a:rPr lang="en-US" sz="2400" dirty="0" err="1" smtClean="0"/>
              <a:t>është</a:t>
            </a:r>
            <a:r>
              <a:rPr lang="en-US" sz="2400" dirty="0" smtClean="0"/>
              <a:t> </a:t>
            </a:r>
            <a:r>
              <a:rPr lang="en-US" sz="2400" dirty="0" err="1" smtClean="0"/>
              <a:t>arritur</a:t>
            </a:r>
            <a:r>
              <a:rPr lang="en-US" sz="2400" dirty="0" smtClean="0"/>
              <a:t> pa </a:t>
            </a:r>
            <a:r>
              <a:rPr lang="en-US" sz="2400" dirty="0" err="1" smtClean="0"/>
              <a:t>praninë</a:t>
            </a:r>
            <a:r>
              <a:rPr lang="en-US" sz="2400" dirty="0" smtClean="0"/>
              <a:t> e </a:t>
            </a:r>
            <a:r>
              <a:rPr lang="en-US" sz="2400" dirty="0" err="1" smtClean="0"/>
              <a:t>vetë</a:t>
            </a:r>
            <a:r>
              <a:rPr lang="en-US" sz="2400" dirty="0" smtClean="0"/>
              <a:t> </a:t>
            </a:r>
            <a:r>
              <a:rPr lang="en-US" sz="2400" dirty="0" err="1" smtClean="0"/>
              <a:t>të</a:t>
            </a:r>
            <a:r>
              <a:rPr lang="en-US" sz="2400" dirty="0" smtClean="0"/>
              <a:t> </a:t>
            </a:r>
            <a:r>
              <a:rPr lang="en-US" sz="2400" dirty="0" err="1" smtClean="0"/>
              <a:t>pandehurit</a:t>
            </a:r>
            <a:r>
              <a:rPr lang="en-US" sz="2400" dirty="0" smtClean="0"/>
              <a:t>, </a:t>
            </a:r>
            <a:r>
              <a:rPr lang="en-US" sz="2400" dirty="0" err="1" smtClean="0"/>
              <a:t>pasi</a:t>
            </a:r>
            <a:r>
              <a:rPr lang="en-US" sz="2400" dirty="0" smtClean="0"/>
              <a:t> </a:t>
            </a:r>
            <a:r>
              <a:rPr lang="en-US" sz="2400" dirty="0" err="1" smtClean="0"/>
              <a:t>nuk</a:t>
            </a:r>
            <a:r>
              <a:rPr lang="en-US" sz="2400" dirty="0" smtClean="0"/>
              <a:t> </a:t>
            </a:r>
            <a:r>
              <a:rPr lang="en-US" sz="2400" dirty="0" err="1" smtClean="0"/>
              <a:t>rezulton</a:t>
            </a:r>
            <a:r>
              <a:rPr lang="en-US" sz="2400" dirty="0" smtClean="0"/>
              <a:t> </a:t>
            </a:r>
            <a:r>
              <a:rPr lang="en-US" sz="2400" dirty="0" err="1" smtClean="0"/>
              <a:t>që</a:t>
            </a:r>
            <a:r>
              <a:rPr lang="en-US" sz="2400" dirty="0" smtClean="0"/>
              <a:t> </a:t>
            </a:r>
            <a:r>
              <a:rPr lang="en-US" sz="2400" dirty="0" err="1" smtClean="0"/>
              <a:t>i</a:t>
            </a:r>
            <a:r>
              <a:rPr lang="en-US" sz="2400" dirty="0" smtClean="0"/>
              <a:t> </a:t>
            </a:r>
            <a:r>
              <a:rPr lang="en-US" sz="2400" dirty="0" err="1" smtClean="0"/>
              <a:t>pandehuri</a:t>
            </a:r>
            <a:r>
              <a:rPr lang="en-US" sz="2400" dirty="0" smtClean="0"/>
              <a:t> </a:t>
            </a:r>
            <a:r>
              <a:rPr lang="en-US" sz="2400" dirty="0" err="1" smtClean="0"/>
              <a:t>të</a:t>
            </a:r>
            <a:r>
              <a:rPr lang="en-US" sz="2400" dirty="0" smtClean="0"/>
              <a:t> </a:t>
            </a:r>
            <a:r>
              <a:rPr lang="en-US" sz="2400" dirty="0" err="1" smtClean="0"/>
              <a:t>ketë</a:t>
            </a:r>
            <a:r>
              <a:rPr lang="en-US" sz="2400" dirty="0" smtClean="0"/>
              <a:t> </a:t>
            </a:r>
            <a:r>
              <a:rPr lang="en-US" sz="2400" dirty="0" err="1" smtClean="0"/>
              <a:t>nënshkruar</a:t>
            </a:r>
            <a:r>
              <a:rPr lang="en-US" sz="2400" dirty="0" smtClean="0"/>
              <a:t> </a:t>
            </a:r>
            <a:r>
              <a:rPr lang="en-US" sz="2400" dirty="0" err="1" smtClean="0"/>
              <a:t>marrëveshjen</a:t>
            </a:r>
            <a:r>
              <a:rPr lang="en-US" sz="2400" dirty="0" smtClean="0"/>
              <a:t>. </a:t>
            </a:r>
            <a:r>
              <a:rPr lang="en-US" sz="2400" dirty="0" err="1" smtClean="0"/>
              <a:t>Gjykata</a:t>
            </a:r>
            <a:r>
              <a:rPr lang="en-US" sz="2400" dirty="0" smtClean="0"/>
              <a:t> ka </a:t>
            </a:r>
            <a:r>
              <a:rPr lang="en-US" sz="2400" dirty="0" err="1" smtClean="0"/>
              <a:t>arsyetuar</a:t>
            </a:r>
            <a:r>
              <a:rPr lang="en-US" sz="2400" dirty="0" smtClean="0"/>
              <a:t> se: </a:t>
            </a:r>
            <a:r>
              <a:rPr lang="en-US" sz="2400" i="1" dirty="0" smtClean="0"/>
              <a:t>“</a:t>
            </a:r>
            <a:r>
              <a:rPr lang="en-US" sz="2400" i="1" dirty="0" err="1" smtClean="0"/>
              <a:t>Prokurorja</a:t>
            </a:r>
            <a:r>
              <a:rPr lang="en-US" sz="2400" i="1" dirty="0" smtClean="0"/>
              <a:t> </a:t>
            </a:r>
            <a:r>
              <a:rPr lang="en-US" sz="2400" i="1" dirty="0" err="1" smtClean="0"/>
              <a:t>nuk</a:t>
            </a:r>
            <a:r>
              <a:rPr lang="en-US" sz="2400" i="1" dirty="0" smtClean="0"/>
              <a:t> </a:t>
            </a:r>
            <a:r>
              <a:rPr lang="en-US" sz="2400" i="1" dirty="0" err="1" smtClean="0"/>
              <a:t>duhet</a:t>
            </a:r>
            <a:r>
              <a:rPr lang="en-US" sz="2400" i="1" dirty="0" smtClean="0"/>
              <a:t> </a:t>
            </a:r>
            <a:r>
              <a:rPr lang="en-US" sz="2400" i="1" dirty="0" err="1" smtClean="0"/>
              <a:t>të</a:t>
            </a:r>
            <a:r>
              <a:rPr lang="en-US" sz="2400" i="1" dirty="0" smtClean="0"/>
              <a:t> </a:t>
            </a:r>
            <a:r>
              <a:rPr lang="en-US" sz="2400" i="1" dirty="0" err="1" smtClean="0"/>
              <a:t>kishte</a:t>
            </a:r>
            <a:r>
              <a:rPr lang="en-US" sz="2400" i="1" dirty="0" smtClean="0"/>
              <a:t> </a:t>
            </a:r>
            <a:r>
              <a:rPr lang="en-US" sz="2400" i="1" dirty="0" err="1" smtClean="0"/>
              <a:t>pranuar</a:t>
            </a:r>
            <a:r>
              <a:rPr lang="en-US" sz="2400" i="1" dirty="0" smtClean="0"/>
              <a:t> </a:t>
            </a:r>
            <a:r>
              <a:rPr lang="en-US" sz="2400" i="1" dirty="0" err="1" smtClean="0"/>
              <a:t>propozimin</a:t>
            </a:r>
            <a:r>
              <a:rPr lang="en-US" sz="2400" i="1" dirty="0" smtClean="0"/>
              <a:t> e </a:t>
            </a:r>
            <a:r>
              <a:rPr lang="en-US" sz="2400" i="1" dirty="0" err="1" smtClean="0"/>
              <a:t>mbrojtësit</a:t>
            </a:r>
            <a:r>
              <a:rPr lang="en-US" sz="2400" i="1" dirty="0" smtClean="0"/>
              <a:t> </a:t>
            </a:r>
            <a:r>
              <a:rPr lang="en-US" sz="2400" i="1" dirty="0" err="1" smtClean="0"/>
              <a:t>për</a:t>
            </a:r>
            <a:r>
              <a:rPr lang="en-US" sz="2400" i="1" dirty="0" smtClean="0"/>
              <a:t> </a:t>
            </a:r>
            <a:r>
              <a:rPr lang="en-US" sz="2400" i="1" dirty="0" err="1" smtClean="0"/>
              <a:t>të</a:t>
            </a:r>
            <a:r>
              <a:rPr lang="en-US" sz="2400" i="1" dirty="0" smtClean="0"/>
              <a:t> </a:t>
            </a:r>
            <a:r>
              <a:rPr lang="en-US" sz="2400" i="1" dirty="0" err="1" smtClean="0"/>
              <a:t>arritur</a:t>
            </a:r>
            <a:r>
              <a:rPr lang="en-US" sz="2400" i="1" dirty="0" smtClean="0"/>
              <a:t> </a:t>
            </a:r>
            <a:r>
              <a:rPr lang="en-US" sz="2400" i="1" dirty="0" err="1" smtClean="0"/>
              <a:t>marrëveshje</a:t>
            </a:r>
            <a:r>
              <a:rPr lang="en-US" sz="2400" i="1" dirty="0" smtClean="0"/>
              <a:t> </a:t>
            </a:r>
            <a:r>
              <a:rPr lang="en-US" sz="2400" i="1" dirty="0" err="1" smtClean="0"/>
              <a:t>fajësie</a:t>
            </a:r>
            <a:r>
              <a:rPr lang="en-US" sz="2400" i="1" dirty="0" smtClean="0"/>
              <a:t>, </a:t>
            </a:r>
            <a:r>
              <a:rPr lang="en-US" sz="2400" i="1" dirty="0" err="1" smtClean="0"/>
              <a:t>pasi</a:t>
            </a:r>
            <a:r>
              <a:rPr lang="en-US" sz="2400" i="1" dirty="0" smtClean="0"/>
              <a:t> </a:t>
            </a:r>
            <a:r>
              <a:rPr lang="en-US" sz="2400" i="1" dirty="0" err="1" smtClean="0"/>
              <a:t>i</a:t>
            </a:r>
            <a:r>
              <a:rPr lang="en-US" sz="2400" i="1" dirty="0" smtClean="0"/>
              <a:t> </a:t>
            </a:r>
            <a:r>
              <a:rPr lang="en-US" sz="2400" i="1" dirty="0" err="1" smtClean="0"/>
              <a:t>pandehuri</a:t>
            </a:r>
            <a:r>
              <a:rPr lang="en-US" sz="2400" i="1" dirty="0" smtClean="0"/>
              <a:t> </a:t>
            </a:r>
            <a:r>
              <a:rPr lang="en-US" sz="2400" i="1" dirty="0" err="1" smtClean="0"/>
              <a:t>duhet</a:t>
            </a:r>
            <a:r>
              <a:rPr lang="en-US" sz="2400" i="1" dirty="0" smtClean="0"/>
              <a:t> </a:t>
            </a:r>
            <a:r>
              <a:rPr lang="en-US" sz="2400" i="1" dirty="0" err="1" smtClean="0"/>
              <a:t>të</a:t>
            </a:r>
            <a:r>
              <a:rPr lang="en-US" sz="2400" i="1" dirty="0" smtClean="0"/>
              <a:t> </a:t>
            </a:r>
            <a:r>
              <a:rPr lang="en-US" sz="2400" i="1" dirty="0" err="1" smtClean="0"/>
              <a:t>jetë</a:t>
            </a:r>
            <a:r>
              <a:rPr lang="en-US" sz="2400" i="1" dirty="0" smtClean="0"/>
              <a:t> </a:t>
            </a:r>
            <a:r>
              <a:rPr lang="en-US" sz="2400" i="1" dirty="0" err="1" smtClean="0"/>
              <a:t>i</a:t>
            </a:r>
            <a:r>
              <a:rPr lang="en-US" sz="2400" i="1" dirty="0" smtClean="0"/>
              <a:t> </a:t>
            </a:r>
            <a:r>
              <a:rPr lang="en-US" sz="2400" i="1" dirty="0" err="1" smtClean="0"/>
              <a:t>pranishëm</a:t>
            </a:r>
            <a:r>
              <a:rPr lang="en-US" sz="2400" i="1" dirty="0" smtClean="0"/>
              <a:t> </a:t>
            </a:r>
            <a:r>
              <a:rPr lang="en-US" sz="2400" i="1" dirty="0" err="1" smtClean="0"/>
              <a:t>në</a:t>
            </a:r>
            <a:r>
              <a:rPr lang="en-US" sz="2400" i="1" dirty="0" smtClean="0"/>
              <a:t> </a:t>
            </a:r>
            <a:r>
              <a:rPr lang="en-US" sz="2400" i="1" dirty="0" err="1" smtClean="0"/>
              <a:t>arritjen</a:t>
            </a:r>
            <a:r>
              <a:rPr lang="en-US" sz="2400" i="1" dirty="0" smtClean="0"/>
              <a:t> e </a:t>
            </a:r>
            <a:r>
              <a:rPr lang="en-US" sz="2400" i="1" dirty="0" err="1" smtClean="0"/>
              <a:t>marrëveshjes</a:t>
            </a:r>
            <a:r>
              <a:rPr lang="en-US" sz="2400" i="1" dirty="0" smtClean="0"/>
              <a:t> </a:t>
            </a:r>
            <a:r>
              <a:rPr lang="en-US" sz="2400" i="1" dirty="0" err="1" smtClean="0"/>
              <a:t>dhe</a:t>
            </a:r>
            <a:r>
              <a:rPr lang="en-US" sz="2400" i="1" dirty="0" smtClean="0"/>
              <a:t> </a:t>
            </a:r>
            <a:r>
              <a:rPr lang="en-US" sz="2400" i="1" dirty="0" err="1" smtClean="0"/>
              <a:t>rrjedhimisht</a:t>
            </a:r>
            <a:r>
              <a:rPr lang="en-US" sz="2400" i="1" dirty="0" smtClean="0"/>
              <a:t> </a:t>
            </a:r>
            <a:r>
              <a:rPr lang="en-US" sz="2400" i="1" dirty="0" err="1" smtClean="0"/>
              <a:t>rezultojnë</a:t>
            </a:r>
            <a:r>
              <a:rPr lang="en-US" sz="2400" i="1" dirty="0" smtClean="0"/>
              <a:t> </a:t>
            </a:r>
            <a:r>
              <a:rPr lang="en-US" sz="2400" i="1" dirty="0" err="1" smtClean="0"/>
              <a:t>të</a:t>
            </a:r>
            <a:r>
              <a:rPr lang="en-US" sz="2400" i="1" dirty="0" smtClean="0"/>
              <a:t> </a:t>
            </a:r>
            <a:r>
              <a:rPr lang="en-US" sz="2400" i="1" dirty="0" err="1" smtClean="0"/>
              <a:t>paplotësuara</a:t>
            </a:r>
            <a:r>
              <a:rPr lang="en-US" sz="2400" i="1" dirty="0" smtClean="0"/>
              <a:t> </a:t>
            </a:r>
            <a:r>
              <a:rPr lang="en-US" sz="2400" i="1" dirty="0" err="1" smtClean="0"/>
              <a:t>të</a:t>
            </a:r>
            <a:r>
              <a:rPr lang="en-US" sz="2400" i="1" dirty="0" smtClean="0"/>
              <a:t> </a:t>
            </a:r>
            <a:r>
              <a:rPr lang="en-US" sz="2400" i="1" dirty="0" err="1" smtClean="0"/>
              <a:t>gjitha</a:t>
            </a:r>
            <a:r>
              <a:rPr lang="en-US" sz="2400" i="1" dirty="0" smtClean="0"/>
              <a:t> </a:t>
            </a:r>
            <a:r>
              <a:rPr lang="en-US" sz="2400" i="1" dirty="0" err="1" smtClean="0"/>
              <a:t>kriteret</a:t>
            </a:r>
            <a:r>
              <a:rPr lang="en-US" sz="2400" i="1" dirty="0" smtClean="0"/>
              <a:t> e </a:t>
            </a:r>
            <a:r>
              <a:rPr lang="en-US" sz="2400" i="1" dirty="0" err="1" smtClean="0"/>
              <a:t>parashikuara</a:t>
            </a:r>
            <a:r>
              <a:rPr lang="en-US" sz="2400" i="1" dirty="0" smtClean="0"/>
              <a:t> </a:t>
            </a:r>
            <a:r>
              <a:rPr lang="en-US" sz="2400" i="1" dirty="0" err="1" smtClean="0"/>
              <a:t>nga</a:t>
            </a:r>
            <a:r>
              <a:rPr lang="en-US" sz="2400" i="1" dirty="0" smtClean="0"/>
              <a:t> </a:t>
            </a:r>
            <a:r>
              <a:rPr lang="en-US" sz="2400" i="1" dirty="0" err="1" smtClean="0"/>
              <a:t>dispozita</a:t>
            </a:r>
            <a:r>
              <a:rPr lang="en-US" sz="2400" i="1" dirty="0" smtClean="0"/>
              <a:t> </a:t>
            </a:r>
            <a:r>
              <a:rPr lang="en-US" sz="2400" i="1" dirty="0" err="1" smtClean="0"/>
              <a:t>proceduriale</a:t>
            </a:r>
            <a:r>
              <a:rPr lang="en-US" sz="2400" i="1" dirty="0" smtClean="0"/>
              <a:t> </a:t>
            </a:r>
            <a:r>
              <a:rPr lang="en-US" sz="2400" i="1" dirty="0" err="1" smtClean="0"/>
              <a:t>penale</a:t>
            </a:r>
            <a:r>
              <a:rPr lang="en-US" sz="2400" i="1" dirty="0" smtClean="0"/>
              <a:t>.”.</a:t>
            </a:r>
            <a:endParaRPr lang="en-US"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Mungesa</a:t>
            </a:r>
            <a:r>
              <a:rPr lang="en-US" sz="3600" b="1" dirty="0" smtClean="0"/>
              <a:t> e </a:t>
            </a:r>
            <a:r>
              <a:rPr lang="en-US" sz="3600" b="1" dirty="0" err="1" smtClean="0"/>
              <a:t>te</a:t>
            </a:r>
            <a:r>
              <a:rPr lang="en-US" sz="3600" b="1" dirty="0" smtClean="0"/>
              <a:t> </a:t>
            </a:r>
            <a:r>
              <a:rPr lang="en-US" sz="3600" b="1" dirty="0" err="1" smtClean="0"/>
              <a:t>pandehurit</a:t>
            </a:r>
            <a:r>
              <a:rPr lang="en-US" sz="3600" b="1" dirty="0" smtClean="0"/>
              <a:t> ne </a:t>
            </a:r>
            <a:r>
              <a:rPr lang="en-US" sz="3600" b="1" dirty="0" err="1" smtClean="0"/>
              <a:t>seance</a:t>
            </a:r>
            <a:r>
              <a:rPr lang="en-US" sz="3600" b="1" dirty="0" smtClean="0"/>
              <a:t> </a:t>
            </a:r>
            <a:r>
              <a:rPr lang="en-US" sz="3600" b="1" dirty="0" err="1" smtClean="0"/>
              <a:t>gjyqesore</a:t>
            </a:r>
            <a:endParaRPr lang="en-US" sz="3600" b="1" dirty="0"/>
          </a:p>
        </p:txBody>
      </p:sp>
      <p:sp>
        <p:nvSpPr>
          <p:cNvPr id="3" name="Content Placeholder 2"/>
          <p:cNvSpPr>
            <a:spLocks noGrp="1"/>
          </p:cNvSpPr>
          <p:nvPr>
            <p:ph idx="1"/>
          </p:nvPr>
        </p:nvSpPr>
        <p:spPr/>
        <p:txBody>
          <a:bodyPr>
            <a:normAutofit fontScale="55000" lnSpcReduction="20000"/>
          </a:bodyPr>
          <a:lstStyle/>
          <a:p>
            <a:pPr algn="just">
              <a:buFont typeface="Wingdings" pitchFamily="2" charset="2"/>
              <a:buChar char="Ø"/>
            </a:pPr>
            <a:r>
              <a:rPr lang="en-US" sz="2900" b="1" dirty="0" err="1" smtClean="0"/>
              <a:t>Vendimet</a:t>
            </a:r>
            <a:r>
              <a:rPr lang="en-US" sz="2900" b="1" dirty="0" smtClean="0"/>
              <a:t> Nr.3103, </a:t>
            </a:r>
            <a:r>
              <a:rPr lang="en-US" sz="2900" b="1" dirty="0" err="1" smtClean="0"/>
              <a:t>datë</a:t>
            </a:r>
            <a:r>
              <a:rPr lang="en-US" sz="2900" b="1" dirty="0" smtClean="0"/>
              <a:t> 22.11.2017; Nr.70, </a:t>
            </a:r>
            <a:r>
              <a:rPr lang="en-US" sz="2900" b="1" dirty="0" err="1" smtClean="0"/>
              <a:t>datë</a:t>
            </a:r>
            <a:r>
              <a:rPr lang="en-US" sz="2900" b="1" dirty="0" smtClean="0"/>
              <a:t> 17.01.2018; Nr.408, </a:t>
            </a:r>
            <a:r>
              <a:rPr lang="en-US" sz="2900" b="1" dirty="0" err="1" smtClean="0"/>
              <a:t>datë</a:t>
            </a:r>
            <a:r>
              <a:rPr lang="en-US" sz="2900" b="1" dirty="0" smtClean="0"/>
              <a:t> 12.02.2018; Nr.625, </a:t>
            </a:r>
            <a:r>
              <a:rPr lang="en-US" sz="2900" b="1" dirty="0" err="1" smtClean="0"/>
              <a:t>datë</a:t>
            </a:r>
            <a:r>
              <a:rPr lang="en-US" sz="2900" b="1" dirty="0" smtClean="0"/>
              <a:t> 05.03.2018; Nr.2046, </a:t>
            </a:r>
            <a:r>
              <a:rPr lang="en-US" sz="2900" b="1" dirty="0" err="1" smtClean="0"/>
              <a:t>datë</a:t>
            </a:r>
            <a:r>
              <a:rPr lang="en-US" sz="2900" b="1" dirty="0" smtClean="0"/>
              <a:t> 09.07.2018; Nr.251, </a:t>
            </a:r>
            <a:r>
              <a:rPr lang="en-US" sz="2900" b="1" dirty="0" err="1" smtClean="0"/>
              <a:t>datë</a:t>
            </a:r>
            <a:r>
              <a:rPr lang="en-US" sz="2900" b="1" dirty="0" smtClean="0"/>
              <a:t> 01.02.2019; Nr.404, </a:t>
            </a:r>
            <a:r>
              <a:rPr lang="en-US" sz="2900" b="1" dirty="0" err="1" smtClean="0"/>
              <a:t>datë</a:t>
            </a:r>
            <a:r>
              <a:rPr lang="en-US" sz="2900" b="1" dirty="0" smtClean="0"/>
              <a:t> 15.02.2019; Nr.473, </a:t>
            </a:r>
            <a:r>
              <a:rPr lang="en-US" sz="2900" b="1" dirty="0" err="1" smtClean="0"/>
              <a:t>datë</a:t>
            </a:r>
            <a:r>
              <a:rPr lang="en-US" sz="2900" b="1" dirty="0" smtClean="0"/>
              <a:t> 21.02.2019 </a:t>
            </a:r>
            <a:r>
              <a:rPr lang="en-US" sz="2900" b="1" dirty="0" err="1" smtClean="0"/>
              <a:t>të</a:t>
            </a:r>
            <a:r>
              <a:rPr lang="en-US" sz="2900" b="1" dirty="0" smtClean="0"/>
              <a:t> </a:t>
            </a:r>
            <a:r>
              <a:rPr lang="en-US" sz="2900" b="1" dirty="0" err="1" smtClean="0"/>
              <a:t>Gj.Rr.Gj</a:t>
            </a:r>
            <a:r>
              <a:rPr lang="en-US" sz="2900" b="1" dirty="0" smtClean="0"/>
              <a:t>. </a:t>
            </a:r>
            <a:r>
              <a:rPr lang="en-US" sz="2900" b="1" dirty="0" err="1" smtClean="0"/>
              <a:t>Tiranë</a:t>
            </a:r>
            <a:r>
              <a:rPr lang="en-US" sz="2900" b="1" dirty="0" smtClean="0"/>
              <a:t>, </a:t>
            </a:r>
            <a:r>
              <a:rPr lang="en-US" sz="2900" b="1" dirty="0" err="1" smtClean="0"/>
              <a:t>dhe</a:t>
            </a:r>
            <a:r>
              <a:rPr lang="en-US" sz="2900" b="1" dirty="0" smtClean="0"/>
              <a:t>  </a:t>
            </a:r>
            <a:r>
              <a:rPr lang="en-US" sz="2900" b="1" dirty="0" err="1" smtClean="0"/>
              <a:t>nr</a:t>
            </a:r>
            <a:r>
              <a:rPr lang="en-US" sz="2900" b="1" dirty="0" smtClean="0"/>
              <a:t>. 800 date 02.12.2022 I </a:t>
            </a:r>
            <a:r>
              <a:rPr lang="en-US" sz="2900" b="1" dirty="0" err="1" smtClean="0"/>
              <a:t>Gj.RR.DurrësI</a:t>
            </a:r>
            <a:r>
              <a:rPr lang="en-US" sz="2900" b="1" dirty="0" smtClean="0"/>
              <a:t> </a:t>
            </a:r>
            <a:r>
              <a:rPr lang="en-US" sz="2900" b="1" dirty="0" err="1" smtClean="0"/>
              <a:t>pandehuri</a:t>
            </a:r>
            <a:r>
              <a:rPr lang="en-US" sz="2900" b="1" dirty="0" smtClean="0"/>
              <a:t> </a:t>
            </a:r>
            <a:r>
              <a:rPr lang="en-US" sz="2900" b="1" dirty="0" err="1" smtClean="0"/>
              <a:t>nuk</a:t>
            </a:r>
            <a:r>
              <a:rPr lang="en-US" sz="2900" b="1" dirty="0" smtClean="0"/>
              <a:t> </a:t>
            </a:r>
            <a:r>
              <a:rPr lang="en-US" sz="2900" b="1" dirty="0" err="1" smtClean="0"/>
              <a:t>është</a:t>
            </a:r>
            <a:r>
              <a:rPr lang="en-US" sz="2900" b="1" dirty="0" smtClean="0"/>
              <a:t> </a:t>
            </a:r>
            <a:r>
              <a:rPr lang="en-US" sz="2900" b="1" dirty="0" err="1" smtClean="0"/>
              <a:t>paraqitur</a:t>
            </a:r>
            <a:r>
              <a:rPr lang="en-US" sz="2900" b="1" dirty="0" smtClean="0"/>
              <a:t> </a:t>
            </a:r>
            <a:r>
              <a:rPr lang="en-US" sz="2900" b="1" dirty="0" err="1" smtClean="0"/>
              <a:t>në</a:t>
            </a:r>
            <a:r>
              <a:rPr lang="en-US" sz="2900" b="1" dirty="0" smtClean="0"/>
              <a:t> </a:t>
            </a:r>
            <a:r>
              <a:rPr lang="en-US" sz="2900" b="1" dirty="0" err="1" smtClean="0"/>
              <a:t>disa</a:t>
            </a:r>
            <a:r>
              <a:rPr lang="en-US" sz="2900" b="1" dirty="0" smtClean="0"/>
              <a:t> </a:t>
            </a:r>
            <a:r>
              <a:rPr lang="en-US" sz="2900" b="1" dirty="0" err="1" smtClean="0"/>
              <a:t>seanca</a:t>
            </a:r>
            <a:r>
              <a:rPr lang="en-US" sz="2900" b="1" dirty="0" smtClean="0"/>
              <a:t> pa </a:t>
            </a:r>
            <a:r>
              <a:rPr lang="en-US" sz="2900" b="1" dirty="0" err="1" smtClean="0"/>
              <a:t>shkaqe</a:t>
            </a:r>
            <a:r>
              <a:rPr lang="en-US" sz="2900" b="1" dirty="0" smtClean="0"/>
              <a:t> </a:t>
            </a:r>
            <a:r>
              <a:rPr lang="en-US" sz="2900" b="1" dirty="0" err="1" smtClean="0"/>
              <a:t>të</a:t>
            </a:r>
            <a:r>
              <a:rPr lang="en-US" sz="2900" b="1" dirty="0" smtClean="0"/>
              <a:t> </a:t>
            </a:r>
            <a:r>
              <a:rPr lang="en-US" sz="2900" b="1" dirty="0" err="1" smtClean="0"/>
              <a:t>përligjuara</a:t>
            </a:r>
            <a:r>
              <a:rPr lang="en-US" sz="2900" b="1" dirty="0" smtClean="0"/>
              <a:t>, </a:t>
            </a:r>
            <a:r>
              <a:rPr lang="en-US" sz="2900" b="1" dirty="0" err="1" smtClean="0"/>
              <a:t>Neni</a:t>
            </a:r>
            <a:r>
              <a:rPr lang="en-US" sz="2900" b="1" dirty="0" smtClean="0"/>
              <a:t> 406/ë/1/c </a:t>
            </a:r>
            <a:r>
              <a:rPr lang="en-US" sz="2900" b="1" dirty="0" err="1" smtClean="0"/>
              <a:t>të</a:t>
            </a:r>
            <a:r>
              <a:rPr lang="en-US" sz="2900" b="1" dirty="0" smtClean="0"/>
              <a:t> </a:t>
            </a:r>
            <a:r>
              <a:rPr lang="en-US" sz="2900" b="1" dirty="0" err="1" smtClean="0"/>
              <a:t>K.Pr</a:t>
            </a:r>
            <a:r>
              <a:rPr lang="en-US" sz="2900" b="1" dirty="0" smtClean="0"/>
              <a:t>. </a:t>
            </a:r>
            <a:r>
              <a:rPr lang="en-US" sz="2900" b="1" dirty="0" err="1" smtClean="0"/>
              <a:t>Penale</a:t>
            </a:r>
            <a:r>
              <a:rPr lang="en-US" sz="2900" b="1" dirty="0" smtClean="0"/>
              <a:t>.</a:t>
            </a:r>
          </a:p>
          <a:p>
            <a:pPr algn="just">
              <a:buNone/>
            </a:pPr>
            <a:endParaRPr lang="en-US" sz="2900" dirty="0" smtClean="0"/>
          </a:p>
          <a:p>
            <a:pPr algn="just"/>
            <a:r>
              <a:rPr lang="en-US" sz="2900" i="1" dirty="0" err="1" smtClean="0"/>
              <a:t>Në</a:t>
            </a:r>
            <a:r>
              <a:rPr lang="en-US" sz="2900" i="1" dirty="0" smtClean="0"/>
              <a:t> </a:t>
            </a:r>
            <a:r>
              <a:rPr lang="en-US" sz="2900" i="1" dirty="0" err="1" smtClean="0"/>
              <a:t>rastet</a:t>
            </a:r>
            <a:r>
              <a:rPr lang="en-US" sz="2900" i="1" dirty="0" smtClean="0"/>
              <a:t> e </a:t>
            </a:r>
            <a:r>
              <a:rPr lang="en-US" sz="2900" i="1" dirty="0" err="1" smtClean="0"/>
              <a:t>sipërcitura</a:t>
            </a:r>
            <a:r>
              <a:rPr lang="en-US" sz="2900" i="1" dirty="0" smtClean="0"/>
              <a:t> </a:t>
            </a:r>
            <a:r>
              <a:rPr lang="en-US" sz="2900" i="1" dirty="0" err="1" smtClean="0"/>
              <a:t>në</a:t>
            </a:r>
            <a:r>
              <a:rPr lang="en-US" sz="2900" i="1" dirty="0" smtClean="0"/>
              <a:t> </a:t>
            </a:r>
            <a:r>
              <a:rPr lang="en-US" sz="2900" i="1" dirty="0" err="1" smtClean="0"/>
              <a:t>të</a:t>
            </a:r>
            <a:r>
              <a:rPr lang="en-US" sz="2900" i="1" dirty="0" smtClean="0"/>
              <a:t> </a:t>
            </a:r>
            <a:r>
              <a:rPr lang="en-US" sz="2900" i="1" dirty="0" err="1" smtClean="0"/>
              <a:t>cilat</a:t>
            </a:r>
            <a:r>
              <a:rPr lang="en-US" sz="2900" i="1" dirty="0" smtClean="0"/>
              <a:t> </a:t>
            </a:r>
            <a:r>
              <a:rPr lang="en-US" sz="2900" i="1" dirty="0" err="1" smtClean="0"/>
              <a:t>është</a:t>
            </a:r>
            <a:r>
              <a:rPr lang="en-US" sz="2900" i="1" dirty="0" smtClean="0"/>
              <a:t> </a:t>
            </a:r>
            <a:r>
              <a:rPr lang="en-US" sz="2900" i="1" dirty="0" err="1" smtClean="0"/>
              <a:t>vendosur</a:t>
            </a:r>
            <a:r>
              <a:rPr lang="en-US" sz="2900" i="1" dirty="0" smtClean="0"/>
              <a:t> </a:t>
            </a:r>
            <a:r>
              <a:rPr lang="en-US" sz="2900" i="1" dirty="0" err="1" smtClean="0"/>
              <a:t>refuzimi</a:t>
            </a:r>
            <a:r>
              <a:rPr lang="en-US" sz="2900" i="1" dirty="0" smtClean="0"/>
              <a:t> </a:t>
            </a:r>
            <a:r>
              <a:rPr lang="en-US" sz="2900" i="1" dirty="0" err="1" smtClean="0"/>
              <a:t>i</a:t>
            </a:r>
            <a:r>
              <a:rPr lang="en-US" sz="2900" i="1" dirty="0" smtClean="0"/>
              <a:t> </a:t>
            </a:r>
            <a:r>
              <a:rPr lang="en-US" sz="2900" i="1" dirty="0" err="1" smtClean="0"/>
              <a:t>marrëveshjes</a:t>
            </a:r>
            <a:r>
              <a:rPr lang="en-US" sz="2900" i="1" dirty="0" smtClean="0"/>
              <a:t> </a:t>
            </a:r>
            <a:r>
              <a:rPr lang="en-US" sz="2900" i="1" dirty="0" err="1" smtClean="0"/>
              <a:t>për</a:t>
            </a:r>
            <a:r>
              <a:rPr lang="en-US" sz="2900" i="1" dirty="0" smtClean="0"/>
              <a:t> </a:t>
            </a:r>
            <a:r>
              <a:rPr lang="en-US" sz="2900" i="1" dirty="0" err="1" smtClean="0"/>
              <a:t>shkak</a:t>
            </a:r>
            <a:r>
              <a:rPr lang="en-US" sz="2900" i="1" dirty="0" smtClean="0"/>
              <a:t> se I </a:t>
            </a:r>
            <a:r>
              <a:rPr lang="en-US" sz="2900" i="1" dirty="0" err="1" smtClean="0"/>
              <a:t>pandehuri</a:t>
            </a:r>
            <a:r>
              <a:rPr lang="en-US" sz="2900" i="1" dirty="0" smtClean="0"/>
              <a:t> </a:t>
            </a:r>
            <a:r>
              <a:rPr lang="en-US" sz="2900" i="1" dirty="0" err="1" smtClean="0"/>
              <a:t>nuk</a:t>
            </a:r>
            <a:r>
              <a:rPr lang="en-US" sz="2900" i="1" dirty="0" smtClean="0"/>
              <a:t> </a:t>
            </a:r>
            <a:r>
              <a:rPr lang="en-US" sz="2900" i="1" dirty="0" err="1" smtClean="0"/>
              <a:t>është</a:t>
            </a:r>
            <a:r>
              <a:rPr lang="en-US" sz="2900" i="1" dirty="0" smtClean="0"/>
              <a:t> </a:t>
            </a:r>
            <a:r>
              <a:rPr lang="en-US" sz="2900" i="1" dirty="0" err="1" smtClean="0"/>
              <a:t>paraqitur</a:t>
            </a:r>
            <a:r>
              <a:rPr lang="en-US" sz="2900" i="1" dirty="0" smtClean="0"/>
              <a:t> </a:t>
            </a:r>
            <a:r>
              <a:rPr lang="en-US" sz="2900" i="1" dirty="0" err="1" smtClean="0"/>
              <a:t>në</a:t>
            </a:r>
            <a:r>
              <a:rPr lang="en-US" sz="2900" i="1" dirty="0" smtClean="0"/>
              <a:t> </a:t>
            </a:r>
            <a:r>
              <a:rPr lang="en-US" sz="2900" i="1" dirty="0" err="1" smtClean="0"/>
              <a:t>seancë</a:t>
            </a:r>
            <a:r>
              <a:rPr lang="en-US" sz="2900" i="1" dirty="0" smtClean="0"/>
              <a:t> </a:t>
            </a:r>
            <a:r>
              <a:rPr lang="en-US" sz="2900" i="1" dirty="0" err="1" smtClean="0"/>
              <a:t>gjyqësore</a:t>
            </a:r>
            <a:r>
              <a:rPr lang="en-US" sz="2900" i="1" dirty="0" smtClean="0"/>
              <a:t> pa </a:t>
            </a:r>
            <a:r>
              <a:rPr lang="en-US" sz="2900" i="1" dirty="0" err="1" smtClean="0"/>
              <a:t>shkaqe</a:t>
            </a:r>
            <a:r>
              <a:rPr lang="en-US" sz="2900" i="1" dirty="0" smtClean="0"/>
              <a:t> </a:t>
            </a:r>
            <a:r>
              <a:rPr lang="en-US" sz="2900" i="1" dirty="0" err="1" smtClean="0"/>
              <a:t>të</a:t>
            </a:r>
            <a:r>
              <a:rPr lang="en-US" sz="2900" i="1" dirty="0" smtClean="0"/>
              <a:t> </a:t>
            </a:r>
            <a:r>
              <a:rPr lang="en-US" sz="2900" i="1" dirty="0" err="1" smtClean="0"/>
              <a:t>përligjura</a:t>
            </a:r>
            <a:r>
              <a:rPr lang="en-US" sz="2900" i="1" dirty="0" smtClean="0"/>
              <a:t>, </a:t>
            </a:r>
            <a:r>
              <a:rPr lang="en-US" sz="2900" i="1" dirty="0" err="1" smtClean="0"/>
              <a:t>Gjykata</a:t>
            </a:r>
            <a:r>
              <a:rPr lang="en-US" sz="2900" i="1" dirty="0" smtClean="0"/>
              <a:t> </a:t>
            </a:r>
            <a:r>
              <a:rPr lang="en-US" sz="2900" i="1" dirty="0" err="1" smtClean="0"/>
              <a:t>nuk</a:t>
            </a:r>
            <a:r>
              <a:rPr lang="en-US" sz="2900" i="1" dirty="0" smtClean="0"/>
              <a:t> ka </a:t>
            </a:r>
            <a:r>
              <a:rPr lang="en-US" sz="2900" i="1" dirty="0" err="1" smtClean="0"/>
              <a:t>patur</a:t>
            </a:r>
            <a:r>
              <a:rPr lang="en-US" sz="2900" i="1" dirty="0" smtClean="0"/>
              <a:t> </a:t>
            </a:r>
            <a:r>
              <a:rPr lang="en-US" sz="2900" i="1" dirty="0" err="1" smtClean="0"/>
              <a:t>mundësi</a:t>
            </a:r>
            <a:r>
              <a:rPr lang="en-US" sz="2900" i="1" dirty="0" smtClean="0"/>
              <a:t> </a:t>
            </a:r>
            <a:r>
              <a:rPr lang="en-US" sz="2900" i="1" dirty="0" err="1" smtClean="0"/>
              <a:t>që</a:t>
            </a:r>
            <a:r>
              <a:rPr lang="en-US" sz="2900" i="1" dirty="0" smtClean="0"/>
              <a:t> </a:t>
            </a:r>
            <a:r>
              <a:rPr lang="en-US" sz="2900" i="1" dirty="0" err="1" smtClean="0"/>
              <a:t>të</a:t>
            </a:r>
            <a:r>
              <a:rPr lang="en-US" sz="2900" i="1" dirty="0" smtClean="0"/>
              <a:t> </a:t>
            </a:r>
            <a:r>
              <a:rPr lang="en-US" sz="2900" i="1" dirty="0" err="1" smtClean="0"/>
              <a:t>verfikonte</a:t>
            </a:r>
            <a:r>
              <a:rPr lang="en-US" sz="2900" i="1" dirty="0" smtClean="0"/>
              <a:t> </a:t>
            </a:r>
            <a:r>
              <a:rPr lang="en-US" sz="2900" i="1" dirty="0" err="1" smtClean="0"/>
              <a:t>nëse</a:t>
            </a:r>
            <a:r>
              <a:rPr lang="en-US" sz="2900" i="1" dirty="0" smtClean="0"/>
              <a:t> </a:t>
            </a:r>
            <a:r>
              <a:rPr lang="en-US" sz="2900" i="1" dirty="0" err="1" smtClean="0"/>
              <a:t>i</a:t>
            </a:r>
            <a:r>
              <a:rPr lang="en-US" sz="2900" i="1" dirty="0" smtClean="0"/>
              <a:t> </a:t>
            </a:r>
            <a:r>
              <a:rPr lang="en-US" sz="2900" i="1" dirty="0" err="1" smtClean="0"/>
              <a:t>pandehuri</a:t>
            </a:r>
            <a:r>
              <a:rPr lang="en-US" sz="2900" i="1" dirty="0" smtClean="0"/>
              <a:t> e ka </a:t>
            </a:r>
            <a:r>
              <a:rPr lang="en-US" sz="2900" i="1" dirty="0" err="1" smtClean="0"/>
              <a:t>bërë</a:t>
            </a:r>
            <a:r>
              <a:rPr lang="en-US" sz="2900" i="1" dirty="0" smtClean="0"/>
              <a:t> </a:t>
            </a:r>
            <a:r>
              <a:rPr lang="en-US" sz="2900" i="1" dirty="0" err="1" smtClean="0"/>
              <a:t>marrëveshjen</a:t>
            </a:r>
            <a:r>
              <a:rPr lang="en-US" sz="2900" i="1" dirty="0" smtClean="0"/>
              <a:t> me </a:t>
            </a:r>
            <a:r>
              <a:rPr lang="en-US" sz="2900" i="1" dirty="0" err="1" smtClean="0"/>
              <a:t>vullnetin</a:t>
            </a:r>
            <a:r>
              <a:rPr lang="en-US" sz="2900" i="1" dirty="0" smtClean="0"/>
              <a:t> e </a:t>
            </a:r>
            <a:r>
              <a:rPr lang="en-US" sz="2900" i="1" dirty="0" err="1" smtClean="0"/>
              <a:t>tij</a:t>
            </a:r>
            <a:r>
              <a:rPr lang="en-US" sz="2900" i="1" dirty="0" smtClean="0"/>
              <a:t> </a:t>
            </a:r>
            <a:r>
              <a:rPr lang="en-US" sz="2900" i="1" dirty="0" err="1" smtClean="0"/>
              <a:t>të</a:t>
            </a:r>
            <a:r>
              <a:rPr lang="en-US" sz="2900" i="1" dirty="0" smtClean="0"/>
              <a:t> </a:t>
            </a:r>
            <a:r>
              <a:rPr lang="en-US" sz="2900" i="1" dirty="0" err="1" smtClean="0"/>
              <a:t>lirë</a:t>
            </a:r>
            <a:r>
              <a:rPr lang="en-US" sz="2900" i="1" dirty="0" smtClean="0"/>
              <a:t>, </a:t>
            </a:r>
            <a:r>
              <a:rPr lang="en-US" sz="2900" i="1" dirty="0" err="1" smtClean="0"/>
              <a:t>nëse</a:t>
            </a:r>
            <a:r>
              <a:rPr lang="en-US" sz="2900" i="1" dirty="0" smtClean="0"/>
              <a:t> se e </a:t>
            </a:r>
            <a:r>
              <a:rPr lang="en-US" sz="2900" i="1" dirty="0" err="1" smtClean="0"/>
              <a:t>kupton</a:t>
            </a:r>
            <a:r>
              <a:rPr lang="en-US" sz="2900" i="1" dirty="0" smtClean="0"/>
              <a:t> </a:t>
            </a:r>
            <a:r>
              <a:rPr lang="en-US" sz="2900" i="1" dirty="0" err="1" smtClean="0"/>
              <a:t>marrëveshjen</a:t>
            </a:r>
            <a:r>
              <a:rPr lang="en-US" sz="2900" i="1" dirty="0" smtClean="0"/>
              <a:t> </a:t>
            </a:r>
            <a:r>
              <a:rPr lang="en-US" sz="2900" i="1" dirty="0" err="1" smtClean="0"/>
              <a:t>dhe</a:t>
            </a:r>
            <a:r>
              <a:rPr lang="en-US" sz="2900" i="1" dirty="0" smtClean="0"/>
              <a:t> </a:t>
            </a:r>
            <a:r>
              <a:rPr lang="en-US" sz="2900" i="1" dirty="0" err="1" smtClean="0"/>
              <a:t>përmbajtjen</a:t>
            </a:r>
            <a:r>
              <a:rPr lang="en-US" sz="2900" i="1" dirty="0" smtClean="0"/>
              <a:t> e </a:t>
            </a:r>
            <a:r>
              <a:rPr lang="en-US" sz="2900" i="1" dirty="0" err="1" smtClean="0"/>
              <a:t>saj</a:t>
            </a:r>
            <a:r>
              <a:rPr lang="en-US" sz="2900" i="1" dirty="0" smtClean="0"/>
              <a:t>, </a:t>
            </a:r>
            <a:r>
              <a:rPr lang="en-US" sz="2900" i="1" dirty="0" err="1" smtClean="0"/>
              <a:t>nëse</a:t>
            </a:r>
            <a:r>
              <a:rPr lang="en-US" sz="2900" i="1" dirty="0" smtClean="0"/>
              <a:t> </a:t>
            </a:r>
            <a:r>
              <a:rPr lang="en-US" sz="2900" i="1" dirty="0" err="1" smtClean="0"/>
              <a:t>i</a:t>
            </a:r>
            <a:r>
              <a:rPr lang="en-US" sz="2900" i="1" dirty="0" smtClean="0"/>
              <a:t> ka </a:t>
            </a:r>
            <a:r>
              <a:rPr lang="en-US" sz="2900" i="1" dirty="0" err="1" smtClean="0"/>
              <a:t>kuptuar</a:t>
            </a:r>
            <a:r>
              <a:rPr lang="en-US" sz="2900" i="1" dirty="0" smtClean="0"/>
              <a:t> </a:t>
            </a:r>
            <a:r>
              <a:rPr lang="en-US" sz="2900" i="1" dirty="0" err="1" smtClean="0"/>
              <a:t>pasojat</a:t>
            </a:r>
            <a:r>
              <a:rPr lang="en-US" sz="2900" i="1" dirty="0" smtClean="0"/>
              <a:t> </a:t>
            </a:r>
            <a:r>
              <a:rPr lang="en-US" sz="2900" i="1" dirty="0" err="1" smtClean="0"/>
              <a:t>që</a:t>
            </a:r>
            <a:r>
              <a:rPr lang="en-US" sz="2900" i="1" dirty="0" smtClean="0"/>
              <a:t> </a:t>
            </a:r>
            <a:r>
              <a:rPr lang="en-US" sz="2900" i="1" dirty="0" err="1" smtClean="0"/>
              <a:t>vijnë</a:t>
            </a:r>
            <a:r>
              <a:rPr lang="en-US" sz="2900" i="1" dirty="0" smtClean="0"/>
              <a:t> </a:t>
            </a:r>
            <a:r>
              <a:rPr lang="en-US" sz="2900" i="1" dirty="0" err="1" smtClean="0"/>
              <a:t>prej</a:t>
            </a:r>
            <a:r>
              <a:rPr lang="en-US" sz="2900" i="1" dirty="0" smtClean="0"/>
              <a:t> </a:t>
            </a:r>
            <a:r>
              <a:rPr lang="en-US" sz="2900" i="1" dirty="0" err="1" smtClean="0"/>
              <a:t>miratimit</a:t>
            </a:r>
            <a:r>
              <a:rPr lang="en-US" sz="2900" i="1" dirty="0" smtClean="0"/>
              <a:t> </a:t>
            </a:r>
            <a:r>
              <a:rPr lang="en-US" sz="2900" i="1" dirty="0" err="1" smtClean="0"/>
              <a:t>të</a:t>
            </a:r>
            <a:r>
              <a:rPr lang="en-US" sz="2900" i="1" dirty="0" smtClean="0"/>
              <a:t> </a:t>
            </a:r>
            <a:r>
              <a:rPr lang="en-US" sz="2900" i="1" dirty="0" err="1" smtClean="0"/>
              <a:t>marrëveshjes</a:t>
            </a:r>
            <a:r>
              <a:rPr lang="en-US" sz="2900" i="1" dirty="0" smtClean="0"/>
              <a:t> </a:t>
            </a:r>
            <a:r>
              <a:rPr lang="en-US" sz="2900" i="1" dirty="0" err="1" smtClean="0"/>
              <a:t>dhe</a:t>
            </a:r>
            <a:r>
              <a:rPr lang="en-US" sz="2900" i="1" dirty="0" smtClean="0"/>
              <a:t> </a:t>
            </a:r>
            <a:r>
              <a:rPr lang="en-US" sz="2900" i="1" dirty="0" err="1" smtClean="0"/>
              <a:t>të</a:t>
            </a:r>
            <a:r>
              <a:rPr lang="en-US" sz="2900" i="1" dirty="0" smtClean="0"/>
              <a:t> </a:t>
            </a:r>
            <a:r>
              <a:rPr lang="en-US" sz="2900" i="1" dirty="0" err="1" smtClean="0"/>
              <a:t>jepte</a:t>
            </a:r>
            <a:r>
              <a:rPr lang="en-US" sz="2900" i="1" dirty="0" smtClean="0"/>
              <a:t> </a:t>
            </a:r>
            <a:r>
              <a:rPr lang="en-US" sz="2900" i="1" dirty="0" err="1" smtClean="0"/>
              <a:t>pëlqimin</a:t>
            </a:r>
            <a:r>
              <a:rPr lang="en-US" sz="2900" i="1" dirty="0" smtClean="0"/>
              <a:t> </a:t>
            </a:r>
            <a:r>
              <a:rPr lang="en-US" sz="2900" i="1" dirty="0" err="1" smtClean="0"/>
              <a:t>që</a:t>
            </a:r>
            <a:r>
              <a:rPr lang="en-US" sz="2900" i="1" dirty="0" smtClean="0"/>
              <a:t> </a:t>
            </a:r>
            <a:r>
              <a:rPr lang="en-US" sz="2900" i="1" dirty="0" err="1" smtClean="0"/>
              <a:t>marrëveshja</a:t>
            </a:r>
            <a:r>
              <a:rPr lang="en-US" sz="2900" i="1" dirty="0" smtClean="0"/>
              <a:t> </a:t>
            </a:r>
            <a:r>
              <a:rPr lang="en-US" sz="2900" i="1" dirty="0" err="1" smtClean="0"/>
              <a:t>të</a:t>
            </a:r>
            <a:r>
              <a:rPr lang="en-US" sz="2900" i="1" dirty="0" smtClean="0"/>
              <a:t> </a:t>
            </a:r>
            <a:r>
              <a:rPr lang="en-US" sz="2900" i="1" dirty="0" err="1" smtClean="0"/>
              <a:t>miratohet</a:t>
            </a:r>
            <a:r>
              <a:rPr lang="en-US" sz="2900" i="1" dirty="0" smtClean="0"/>
              <a:t> </a:t>
            </a:r>
            <a:r>
              <a:rPr lang="en-US" sz="2900" i="1" dirty="0" err="1" smtClean="0"/>
              <a:t>dhe</a:t>
            </a:r>
            <a:r>
              <a:rPr lang="en-US" sz="2900" i="1" dirty="0" smtClean="0"/>
              <a:t> </a:t>
            </a:r>
            <a:r>
              <a:rPr lang="en-US" sz="2900" i="1" dirty="0" err="1" smtClean="0"/>
              <a:t>të</a:t>
            </a:r>
            <a:r>
              <a:rPr lang="en-US" sz="2900" i="1" dirty="0" smtClean="0"/>
              <a:t> </a:t>
            </a:r>
            <a:r>
              <a:rPr lang="en-US" sz="2900" i="1" dirty="0" err="1" smtClean="0"/>
              <a:t>vihet</a:t>
            </a:r>
            <a:r>
              <a:rPr lang="en-US" sz="2900" i="1" dirty="0" smtClean="0"/>
              <a:t> </a:t>
            </a:r>
            <a:r>
              <a:rPr lang="en-US" sz="2900" i="1" dirty="0" err="1" smtClean="0"/>
              <a:t>në</a:t>
            </a:r>
            <a:r>
              <a:rPr lang="en-US" sz="2900" i="1" dirty="0" smtClean="0"/>
              <a:t> </a:t>
            </a:r>
            <a:r>
              <a:rPr lang="en-US" sz="2900" i="1" dirty="0" err="1" smtClean="0"/>
              <a:t>ekzekutim</a:t>
            </a:r>
            <a:r>
              <a:rPr lang="en-US" sz="2900" i="1" dirty="0" smtClean="0"/>
              <a:t>, </a:t>
            </a:r>
            <a:r>
              <a:rPr lang="en-US" sz="2900" i="1" dirty="0" err="1" smtClean="0"/>
              <a:t>bazuar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406/dh/4 </a:t>
            </a:r>
            <a:r>
              <a:rPr lang="en-US" sz="2900" i="1" dirty="0" err="1" smtClean="0"/>
              <a:t>të</a:t>
            </a:r>
            <a:r>
              <a:rPr lang="en-US" sz="2900" i="1" dirty="0" smtClean="0"/>
              <a:t> </a:t>
            </a:r>
            <a:r>
              <a:rPr lang="en-US" sz="2900" i="1" dirty="0" err="1" smtClean="0"/>
              <a:t>K.Pr.Penale</a:t>
            </a:r>
            <a:r>
              <a:rPr lang="en-US" sz="2900" i="1" dirty="0" smtClean="0"/>
              <a:t>. Jo pa </a:t>
            </a:r>
            <a:r>
              <a:rPr lang="en-US" sz="2900" i="1" dirty="0" err="1" smtClean="0"/>
              <a:t>qëllim</a:t>
            </a:r>
            <a:r>
              <a:rPr lang="en-US" sz="2900" i="1" dirty="0" smtClean="0"/>
              <a:t> </a:t>
            </a:r>
            <a:r>
              <a:rPr lang="en-US" sz="2900" i="1" dirty="0" err="1" smtClean="0"/>
              <a:t>ligjvënësi</a:t>
            </a:r>
            <a:r>
              <a:rPr lang="en-US" sz="2900" i="1" dirty="0" smtClean="0"/>
              <a:t> ka </a:t>
            </a:r>
            <a:r>
              <a:rPr lang="en-US" sz="2900" i="1" dirty="0" err="1" smtClean="0"/>
              <a:t>parashikuar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406/dh, </a:t>
            </a:r>
            <a:r>
              <a:rPr lang="en-US" sz="2900" i="1" dirty="0" err="1" smtClean="0"/>
              <a:t>pika</a:t>
            </a:r>
            <a:r>
              <a:rPr lang="en-US" sz="2900" i="1" dirty="0" smtClean="0"/>
              <a:t> 2 </a:t>
            </a:r>
            <a:r>
              <a:rPr lang="en-US" sz="2900" i="1" dirty="0" err="1" smtClean="0"/>
              <a:t>të</a:t>
            </a:r>
            <a:r>
              <a:rPr lang="en-US" sz="2900" i="1" dirty="0" smtClean="0"/>
              <a:t> </a:t>
            </a:r>
            <a:r>
              <a:rPr lang="en-US" sz="2900" i="1" dirty="0" err="1" smtClean="0"/>
              <a:t>K.Pr.Penale</a:t>
            </a:r>
            <a:r>
              <a:rPr lang="en-US" sz="2900" i="1" dirty="0" smtClean="0"/>
              <a:t>, se </a:t>
            </a:r>
            <a:r>
              <a:rPr lang="en-US" sz="2900" i="1" dirty="0" err="1" smtClean="0"/>
              <a:t>në</a:t>
            </a:r>
            <a:r>
              <a:rPr lang="en-US" sz="2900" i="1" dirty="0" smtClean="0"/>
              <a:t> </a:t>
            </a:r>
            <a:r>
              <a:rPr lang="en-US" sz="2900" i="1" dirty="0" err="1" smtClean="0"/>
              <a:t>zhvillimin</a:t>
            </a:r>
            <a:r>
              <a:rPr lang="en-US" sz="2900" i="1" dirty="0" smtClean="0"/>
              <a:t> e </a:t>
            </a:r>
            <a:r>
              <a:rPr lang="en-US" sz="2900" i="1" dirty="0" err="1" smtClean="0"/>
              <a:t>seancës</a:t>
            </a:r>
            <a:r>
              <a:rPr lang="en-US" sz="2900" i="1" dirty="0" smtClean="0"/>
              <a:t> </a:t>
            </a:r>
            <a:r>
              <a:rPr lang="en-US" sz="2900" i="1" dirty="0" err="1" smtClean="0"/>
              <a:t>gjyqësore</a:t>
            </a:r>
            <a:r>
              <a:rPr lang="en-US" sz="2900" i="1" dirty="0" smtClean="0"/>
              <a:t> </a:t>
            </a:r>
            <a:r>
              <a:rPr lang="en-US" sz="2900" i="1" dirty="0" err="1" smtClean="0"/>
              <a:t>për</a:t>
            </a:r>
            <a:r>
              <a:rPr lang="en-US" sz="2900" i="1" dirty="0" smtClean="0"/>
              <a:t> </a:t>
            </a:r>
            <a:r>
              <a:rPr lang="en-US" sz="2900" i="1" dirty="0" err="1" smtClean="0"/>
              <a:t>miratimin</a:t>
            </a:r>
            <a:r>
              <a:rPr lang="en-US" sz="2900" i="1" dirty="0" smtClean="0"/>
              <a:t> e </a:t>
            </a:r>
            <a:r>
              <a:rPr lang="en-US" sz="2900" i="1" dirty="0" err="1" smtClean="0"/>
              <a:t>marrëveshjes</a:t>
            </a:r>
            <a:r>
              <a:rPr lang="en-US" sz="2900" i="1" dirty="0" smtClean="0"/>
              <a:t> </a:t>
            </a:r>
            <a:r>
              <a:rPr lang="en-US" sz="2900" i="1" dirty="0" err="1" smtClean="0"/>
              <a:t>së</a:t>
            </a:r>
            <a:r>
              <a:rPr lang="en-US" sz="2900" i="1" dirty="0" smtClean="0"/>
              <a:t> </a:t>
            </a:r>
            <a:r>
              <a:rPr lang="en-US" sz="2900" i="1" dirty="0" err="1" smtClean="0"/>
              <a:t>fajësisë</a:t>
            </a:r>
            <a:r>
              <a:rPr lang="en-US" sz="2900" i="1" dirty="0" smtClean="0"/>
              <a:t> </a:t>
            </a:r>
            <a:r>
              <a:rPr lang="en-US" sz="2900" i="1" dirty="0" err="1" smtClean="0"/>
              <a:t>duhet</a:t>
            </a:r>
            <a:r>
              <a:rPr lang="en-US" sz="2900" i="1" dirty="0" smtClean="0"/>
              <a:t> </a:t>
            </a:r>
            <a:r>
              <a:rPr lang="en-US" sz="2900" i="1" dirty="0" err="1" smtClean="0"/>
              <a:t>prania</a:t>
            </a:r>
            <a:r>
              <a:rPr lang="en-US" sz="2900" i="1" dirty="0" smtClean="0"/>
              <a:t> e </a:t>
            </a:r>
            <a:r>
              <a:rPr lang="en-US" sz="2900" i="1" dirty="0" err="1" smtClean="0"/>
              <a:t>domosdoshme</a:t>
            </a:r>
            <a:r>
              <a:rPr lang="en-US" sz="2900" i="1" dirty="0" smtClean="0"/>
              <a:t> </a:t>
            </a:r>
            <a:r>
              <a:rPr lang="en-US" sz="2900" i="1" dirty="0" err="1" smtClean="0"/>
              <a:t>dhe</a:t>
            </a:r>
            <a:r>
              <a:rPr lang="en-US" sz="2900" i="1" dirty="0" smtClean="0"/>
              <a:t> e </a:t>
            </a:r>
            <a:r>
              <a:rPr lang="en-US" sz="2900" i="1" dirty="0" err="1" smtClean="0"/>
              <a:t>detyreshme</a:t>
            </a:r>
            <a:r>
              <a:rPr lang="en-US" sz="2900" i="1" dirty="0" smtClean="0"/>
              <a:t> e </a:t>
            </a:r>
            <a:r>
              <a:rPr lang="en-US" sz="2900" i="1" dirty="0" err="1" smtClean="0"/>
              <a:t>prokurorit</a:t>
            </a:r>
            <a:r>
              <a:rPr lang="en-US" sz="2900" i="1" dirty="0" smtClean="0"/>
              <a:t>, </a:t>
            </a:r>
            <a:r>
              <a:rPr lang="en-US" sz="2900" i="1" dirty="0" err="1" smtClean="0"/>
              <a:t>të</a:t>
            </a:r>
            <a:r>
              <a:rPr lang="en-US" sz="2900" i="1" dirty="0" smtClean="0"/>
              <a:t> </a:t>
            </a:r>
            <a:r>
              <a:rPr lang="en-US" sz="2900" i="1" dirty="0" err="1" smtClean="0"/>
              <a:t>pandehurit</a:t>
            </a:r>
            <a:r>
              <a:rPr lang="en-US" sz="2900" i="1" dirty="0" smtClean="0"/>
              <a:t> </a:t>
            </a:r>
            <a:r>
              <a:rPr lang="en-US" sz="2900" i="1" dirty="0" err="1" smtClean="0"/>
              <a:t>dhe</a:t>
            </a:r>
            <a:r>
              <a:rPr lang="en-US" sz="2900" i="1" dirty="0" smtClean="0"/>
              <a:t> </a:t>
            </a:r>
            <a:r>
              <a:rPr lang="en-US" sz="2900" i="1" dirty="0" err="1" smtClean="0"/>
              <a:t>mbrojtësit</a:t>
            </a:r>
            <a:r>
              <a:rPr lang="en-US" sz="2900" i="1" dirty="0" smtClean="0"/>
              <a:t> </a:t>
            </a:r>
            <a:r>
              <a:rPr lang="en-US" sz="2900" i="1" dirty="0" err="1" smtClean="0"/>
              <a:t>të</a:t>
            </a:r>
            <a:r>
              <a:rPr lang="en-US" sz="2900" i="1" dirty="0" smtClean="0"/>
              <a:t> </a:t>
            </a:r>
            <a:r>
              <a:rPr lang="en-US" sz="2900" i="1" dirty="0" err="1" smtClean="0"/>
              <a:t>tij</a:t>
            </a:r>
            <a:r>
              <a:rPr lang="en-US" sz="2900" i="1" dirty="0" smtClean="0"/>
              <a:t>. </a:t>
            </a:r>
            <a:r>
              <a:rPr lang="en-US" sz="2900" i="1" dirty="0" err="1" smtClean="0"/>
              <a:t>Ky</a:t>
            </a:r>
            <a:r>
              <a:rPr lang="en-US" sz="2900" i="1" dirty="0" smtClean="0"/>
              <a:t> </a:t>
            </a:r>
            <a:r>
              <a:rPr lang="en-US" sz="2900" i="1" dirty="0" err="1" smtClean="0"/>
              <a:t>parashikim</a:t>
            </a:r>
            <a:r>
              <a:rPr lang="en-US" sz="2900" i="1" dirty="0" smtClean="0"/>
              <a:t> </a:t>
            </a:r>
            <a:r>
              <a:rPr lang="en-US" sz="2900" i="1" dirty="0" err="1" smtClean="0"/>
              <a:t>i</a:t>
            </a:r>
            <a:r>
              <a:rPr lang="en-US" sz="2900" i="1" dirty="0" smtClean="0"/>
              <a:t> </a:t>
            </a:r>
            <a:r>
              <a:rPr lang="en-US" sz="2900" i="1" dirty="0" err="1" smtClean="0"/>
              <a:t>ligjvënësit</a:t>
            </a:r>
            <a:r>
              <a:rPr lang="en-US" sz="2900" i="1" dirty="0" smtClean="0"/>
              <a:t> </a:t>
            </a:r>
            <a:r>
              <a:rPr lang="en-US" sz="2900" i="1" dirty="0" err="1" smtClean="0"/>
              <a:t>është</a:t>
            </a:r>
            <a:r>
              <a:rPr lang="en-US" sz="2900" i="1" dirty="0" smtClean="0"/>
              <a:t> </a:t>
            </a:r>
            <a:r>
              <a:rPr lang="en-US" sz="2900" i="1" dirty="0" err="1" smtClean="0"/>
              <a:t>bërë</a:t>
            </a:r>
            <a:r>
              <a:rPr lang="en-US" sz="2900" i="1" dirty="0" smtClean="0"/>
              <a:t> me </a:t>
            </a:r>
            <a:r>
              <a:rPr lang="en-US" sz="2900" i="1" dirty="0" err="1" smtClean="0"/>
              <a:t>qëllim</a:t>
            </a:r>
            <a:r>
              <a:rPr lang="en-US" sz="2900" i="1" dirty="0" smtClean="0"/>
              <a:t> </a:t>
            </a:r>
            <a:r>
              <a:rPr lang="en-US" sz="2900" i="1" dirty="0" err="1" smtClean="0"/>
              <a:t>që</a:t>
            </a:r>
            <a:r>
              <a:rPr lang="en-US" sz="2900" i="1" dirty="0" smtClean="0"/>
              <a:t> </a:t>
            </a:r>
            <a:r>
              <a:rPr lang="en-US" sz="2900" i="1" dirty="0" err="1" smtClean="0"/>
              <a:t>Gjykata</a:t>
            </a:r>
            <a:r>
              <a:rPr lang="en-US" sz="2900" i="1" dirty="0" smtClean="0"/>
              <a:t> </a:t>
            </a:r>
            <a:r>
              <a:rPr lang="en-US" sz="2900" i="1" dirty="0" err="1" smtClean="0"/>
              <a:t>si</a:t>
            </a:r>
            <a:r>
              <a:rPr lang="en-US" sz="2900" i="1" dirty="0" smtClean="0"/>
              <a:t> </a:t>
            </a:r>
            <a:r>
              <a:rPr lang="en-US" sz="2900" i="1" dirty="0" err="1" smtClean="0"/>
              <a:t>subjekt</a:t>
            </a:r>
            <a:r>
              <a:rPr lang="en-US" sz="2900" i="1" dirty="0" smtClean="0"/>
              <a:t> </a:t>
            </a:r>
            <a:r>
              <a:rPr lang="en-US" sz="2900" i="1" dirty="0" err="1" smtClean="0"/>
              <a:t>procedurial</a:t>
            </a:r>
            <a:r>
              <a:rPr lang="en-US" sz="2900" i="1" dirty="0" smtClean="0"/>
              <a:t> </a:t>
            </a:r>
            <a:r>
              <a:rPr lang="en-US" sz="2900" i="1" dirty="0" err="1" smtClean="0"/>
              <a:t>vendosur</a:t>
            </a:r>
            <a:r>
              <a:rPr lang="en-US" sz="2900" i="1" dirty="0" smtClean="0"/>
              <a:t> </a:t>
            </a:r>
            <a:r>
              <a:rPr lang="en-US" sz="2900" i="1" dirty="0" err="1" smtClean="0"/>
              <a:t>nga</a:t>
            </a:r>
            <a:r>
              <a:rPr lang="en-US" sz="2900" i="1" dirty="0" smtClean="0"/>
              <a:t> </a:t>
            </a:r>
            <a:r>
              <a:rPr lang="en-US" sz="2900" i="1" dirty="0" err="1" smtClean="0"/>
              <a:t>ligji</a:t>
            </a:r>
            <a:r>
              <a:rPr lang="en-US" sz="2900" i="1" dirty="0" smtClean="0"/>
              <a:t> </a:t>
            </a:r>
            <a:r>
              <a:rPr lang="en-US" sz="2900" i="1" dirty="0" err="1" smtClean="0"/>
              <a:t>mbi</a:t>
            </a:r>
            <a:r>
              <a:rPr lang="en-US" sz="2900" i="1" dirty="0" smtClean="0"/>
              <a:t> </a:t>
            </a:r>
            <a:r>
              <a:rPr lang="en-US" sz="2900" i="1" dirty="0" err="1" smtClean="0"/>
              <a:t>palët</a:t>
            </a:r>
            <a:r>
              <a:rPr lang="en-US" sz="2900" i="1" dirty="0" smtClean="0"/>
              <a:t>, </a:t>
            </a:r>
            <a:r>
              <a:rPr lang="en-US" sz="2900" i="1" dirty="0" err="1" smtClean="0"/>
              <a:t>të</a:t>
            </a:r>
            <a:r>
              <a:rPr lang="en-US" sz="2900" i="1" dirty="0" smtClean="0"/>
              <a:t> </a:t>
            </a:r>
            <a:r>
              <a:rPr lang="en-US" sz="2900" i="1" dirty="0" err="1" smtClean="0"/>
              <a:t>verifikojë</a:t>
            </a:r>
            <a:r>
              <a:rPr lang="en-US" sz="2900" i="1" dirty="0" smtClean="0"/>
              <a:t> </a:t>
            </a:r>
            <a:r>
              <a:rPr lang="en-US" sz="2900" i="1" dirty="0" err="1" smtClean="0"/>
              <a:t>nëse</a:t>
            </a:r>
            <a:r>
              <a:rPr lang="en-US" sz="2900" i="1" dirty="0" smtClean="0"/>
              <a:t> </a:t>
            </a:r>
            <a:r>
              <a:rPr lang="en-US" sz="2900" i="1" dirty="0" err="1" smtClean="0"/>
              <a:t>gjatë</a:t>
            </a:r>
            <a:r>
              <a:rPr lang="en-US" sz="2900" i="1" dirty="0" smtClean="0"/>
              <a:t> </a:t>
            </a:r>
            <a:r>
              <a:rPr lang="en-US" sz="2900" i="1" dirty="0" err="1" smtClean="0"/>
              <a:t>hetimeve</a:t>
            </a:r>
            <a:r>
              <a:rPr lang="en-US" sz="2900" i="1" dirty="0" smtClean="0"/>
              <a:t> </a:t>
            </a:r>
            <a:r>
              <a:rPr lang="en-US" sz="2900" i="1" dirty="0" err="1" smtClean="0"/>
              <a:t>paraprake</a:t>
            </a:r>
            <a:r>
              <a:rPr lang="en-US" sz="2900" i="1" dirty="0" smtClean="0"/>
              <a:t> </a:t>
            </a:r>
            <a:r>
              <a:rPr lang="en-US" sz="2900" i="1" dirty="0" err="1" smtClean="0"/>
              <a:t>organi</a:t>
            </a:r>
            <a:r>
              <a:rPr lang="en-US" sz="2900" i="1" dirty="0" smtClean="0"/>
              <a:t> </a:t>
            </a:r>
            <a:r>
              <a:rPr lang="en-US" sz="2900" i="1" dirty="0" err="1" smtClean="0"/>
              <a:t>akuzës</a:t>
            </a:r>
            <a:r>
              <a:rPr lang="en-US" sz="2900" i="1" dirty="0" smtClean="0"/>
              <a:t> </a:t>
            </a:r>
            <a:r>
              <a:rPr lang="en-US" sz="2900" i="1" dirty="0" err="1" smtClean="0"/>
              <a:t>dhe</a:t>
            </a:r>
            <a:r>
              <a:rPr lang="en-US" sz="2900" i="1" dirty="0" smtClean="0"/>
              <a:t> </a:t>
            </a:r>
            <a:r>
              <a:rPr lang="en-US" sz="2900" i="1" dirty="0" err="1" smtClean="0"/>
              <a:t>i</a:t>
            </a:r>
            <a:r>
              <a:rPr lang="en-US" sz="2900" i="1" dirty="0" smtClean="0"/>
              <a:t> </a:t>
            </a:r>
            <a:r>
              <a:rPr lang="en-US" sz="2900" i="1" dirty="0" err="1" smtClean="0"/>
              <a:t>pandehuri</a:t>
            </a:r>
            <a:r>
              <a:rPr lang="en-US" sz="2900" i="1" dirty="0" smtClean="0"/>
              <a:t> </a:t>
            </a:r>
            <a:r>
              <a:rPr lang="en-US" sz="2900" i="1" dirty="0" err="1" smtClean="0"/>
              <a:t>të</a:t>
            </a:r>
            <a:r>
              <a:rPr lang="en-US" sz="2900" i="1" dirty="0" smtClean="0"/>
              <a:t> </a:t>
            </a:r>
            <a:r>
              <a:rPr lang="en-US" sz="2900" i="1" dirty="0" err="1" smtClean="0"/>
              <a:t>kanë</a:t>
            </a:r>
            <a:r>
              <a:rPr lang="en-US" sz="2900" i="1" dirty="0" smtClean="0"/>
              <a:t> </a:t>
            </a:r>
            <a:r>
              <a:rPr lang="en-US" sz="2900" i="1" dirty="0" err="1" smtClean="0"/>
              <a:t>ushtruar</a:t>
            </a:r>
            <a:r>
              <a:rPr lang="en-US" sz="2900" i="1" dirty="0" smtClean="0"/>
              <a:t> </a:t>
            </a:r>
            <a:r>
              <a:rPr lang="en-US" sz="2900" i="1" dirty="0" err="1" smtClean="0"/>
              <a:t>të</a:t>
            </a:r>
            <a:r>
              <a:rPr lang="en-US" sz="2900" i="1" dirty="0" smtClean="0"/>
              <a:t> </a:t>
            </a:r>
            <a:r>
              <a:rPr lang="en-US" sz="2900" i="1" dirty="0" err="1" smtClean="0"/>
              <a:t>drejtat</a:t>
            </a:r>
            <a:r>
              <a:rPr lang="en-US" sz="2900" i="1" dirty="0" smtClean="0"/>
              <a:t> </a:t>
            </a:r>
            <a:r>
              <a:rPr lang="en-US" sz="2900" i="1" dirty="0" err="1" smtClean="0"/>
              <a:t>dhe</a:t>
            </a:r>
            <a:r>
              <a:rPr lang="en-US" sz="2900" i="1" dirty="0" smtClean="0"/>
              <a:t> </a:t>
            </a:r>
            <a:r>
              <a:rPr lang="en-US" sz="2900" i="1" dirty="0" err="1" smtClean="0"/>
              <a:t>detyrimet</a:t>
            </a:r>
            <a:r>
              <a:rPr lang="en-US" sz="2900" i="1" dirty="0" smtClean="0"/>
              <a:t> e </a:t>
            </a:r>
            <a:r>
              <a:rPr lang="en-US" sz="2900" i="1" dirty="0" err="1" smtClean="0"/>
              <a:t>tyre</a:t>
            </a:r>
            <a:r>
              <a:rPr lang="en-US" sz="2900" i="1" dirty="0" smtClean="0"/>
              <a:t> </a:t>
            </a:r>
            <a:r>
              <a:rPr lang="en-US" sz="2900" i="1" dirty="0" err="1" smtClean="0"/>
              <a:t>konform</a:t>
            </a:r>
            <a:r>
              <a:rPr lang="en-US" sz="2900" i="1" dirty="0" smtClean="0"/>
              <a:t> </a:t>
            </a:r>
            <a:r>
              <a:rPr lang="en-US" sz="2900" i="1" dirty="0" err="1" smtClean="0"/>
              <a:t>parimit</a:t>
            </a:r>
            <a:r>
              <a:rPr lang="en-US" sz="2900" i="1" dirty="0" smtClean="0"/>
              <a:t> </a:t>
            </a:r>
            <a:r>
              <a:rPr lang="en-US" sz="2900" i="1" dirty="0" err="1" smtClean="0"/>
              <a:t>të</a:t>
            </a:r>
            <a:r>
              <a:rPr lang="en-US" sz="2900" i="1" dirty="0" smtClean="0"/>
              <a:t> </a:t>
            </a:r>
            <a:r>
              <a:rPr lang="en-US" sz="2900" i="1" dirty="0" err="1" smtClean="0"/>
              <a:t>barazisë</a:t>
            </a:r>
            <a:r>
              <a:rPr lang="en-US" sz="2900" i="1" dirty="0" smtClean="0"/>
              <a:t> </a:t>
            </a:r>
            <a:r>
              <a:rPr lang="en-US" sz="2900" i="1" dirty="0" err="1" smtClean="0"/>
              <a:t>së</a:t>
            </a:r>
            <a:r>
              <a:rPr lang="en-US" sz="2900" i="1" dirty="0" smtClean="0"/>
              <a:t> </a:t>
            </a:r>
            <a:r>
              <a:rPr lang="en-US" sz="2900" i="1" dirty="0" err="1" smtClean="0"/>
              <a:t>paleve</a:t>
            </a:r>
            <a:r>
              <a:rPr lang="en-US" sz="2900" i="1" dirty="0" smtClean="0"/>
              <a:t> </a:t>
            </a:r>
            <a:r>
              <a:rPr lang="en-US" sz="2900" i="1" dirty="0" err="1" smtClean="0"/>
              <a:t>në</a:t>
            </a:r>
            <a:r>
              <a:rPr lang="en-US" sz="2900" i="1" dirty="0" smtClean="0"/>
              <a:t> </a:t>
            </a:r>
            <a:r>
              <a:rPr lang="en-US" sz="2900" i="1" dirty="0" err="1" smtClean="0"/>
              <a:t>proces</a:t>
            </a:r>
            <a:r>
              <a:rPr lang="en-US" sz="2900" i="1" dirty="0" smtClean="0"/>
              <a:t>, pa u </a:t>
            </a:r>
            <a:r>
              <a:rPr lang="en-US" sz="2900" i="1" dirty="0" err="1" smtClean="0"/>
              <a:t>ndikuar</a:t>
            </a:r>
            <a:r>
              <a:rPr lang="en-US" sz="2900" i="1" dirty="0" smtClean="0"/>
              <a:t> </a:t>
            </a:r>
            <a:r>
              <a:rPr lang="en-US" sz="2900" i="1" dirty="0" err="1" smtClean="0"/>
              <a:t>nga</a:t>
            </a:r>
            <a:r>
              <a:rPr lang="en-US" sz="2900" i="1" dirty="0" smtClean="0"/>
              <a:t> </a:t>
            </a:r>
            <a:r>
              <a:rPr lang="en-US" sz="2900" i="1" dirty="0" err="1" smtClean="0"/>
              <a:t>epërsia</a:t>
            </a:r>
            <a:r>
              <a:rPr lang="en-US" sz="2900" i="1" dirty="0" smtClean="0"/>
              <a:t> </a:t>
            </a:r>
            <a:r>
              <a:rPr lang="en-US" sz="2900" i="1" dirty="0" err="1" smtClean="0"/>
              <a:t>që</a:t>
            </a:r>
            <a:r>
              <a:rPr lang="en-US" sz="2900" i="1" dirty="0" smtClean="0"/>
              <a:t> ka </a:t>
            </a:r>
            <a:r>
              <a:rPr lang="en-US" sz="2900" i="1" dirty="0" err="1" smtClean="0"/>
              <a:t>organi</a:t>
            </a:r>
            <a:r>
              <a:rPr lang="en-US" sz="2900" i="1" dirty="0" smtClean="0"/>
              <a:t> </a:t>
            </a:r>
            <a:r>
              <a:rPr lang="en-US" sz="2900" i="1" dirty="0" err="1" smtClean="0"/>
              <a:t>akuzës</a:t>
            </a:r>
            <a:r>
              <a:rPr lang="en-US" sz="2900" i="1" dirty="0" smtClean="0"/>
              <a:t> </a:t>
            </a:r>
            <a:r>
              <a:rPr lang="en-US" sz="2900" i="1" dirty="0" err="1" smtClean="0"/>
              <a:t>në</a:t>
            </a:r>
            <a:r>
              <a:rPr lang="en-US" sz="2900" i="1" dirty="0" smtClean="0"/>
              <a:t> </a:t>
            </a:r>
            <a:r>
              <a:rPr lang="en-US" sz="2900" i="1" dirty="0" err="1" smtClean="0"/>
              <a:t>fazën</a:t>
            </a:r>
            <a:r>
              <a:rPr lang="en-US" sz="2900" i="1" dirty="0" smtClean="0"/>
              <a:t> e </a:t>
            </a:r>
            <a:r>
              <a:rPr lang="en-US" sz="2900" i="1" dirty="0" err="1" smtClean="0"/>
              <a:t>hetimeve</a:t>
            </a:r>
            <a:r>
              <a:rPr lang="en-US" sz="2900" i="1" dirty="0" smtClean="0"/>
              <a:t> </a:t>
            </a:r>
            <a:r>
              <a:rPr lang="en-US" sz="2900" i="1" dirty="0" err="1" smtClean="0"/>
              <a:t>paraprake</a:t>
            </a:r>
            <a:r>
              <a:rPr lang="en-US" sz="2900" i="1" dirty="0" smtClean="0"/>
              <a:t>. </a:t>
            </a:r>
            <a:r>
              <a:rPr lang="en-US" sz="2900" i="1" dirty="0" err="1" smtClean="0"/>
              <a:t>Pasojat</a:t>
            </a:r>
            <a:r>
              <a:rPr lang="en-US" sz="2900" i="1" dirty="0" smtClean="0"/>
              <a:t> e </a:t>
            </a:r>
            <a:r>
              <a:rPr lang="en-US" sz="2900" i="1" dirty="0" err="1" smtClean="0"/>
              <a:t>mospërmbushjes</a:t>
            </a:r>
            <a:r>
              <a:rPr lang="en-US" sz="2900" i="1" dirty="0" smtClean="0"/>
              <a:t> se </a:t>
            </a:r>
            <a:r>
              <a:rPr lang="en-US" sz="2900" i="1" dirty="0" err="1" smtClean="0"/>
              <a:t>kushteve</a:t>
            </a:r>
            <a:r>
              <a:rPr lang="en-US" sz="2900" i="1" dirty="0" smtClean="0"/>
              <a:t> </a:t>
            </a:r>
            <a:r>
              <a:rPr lang="en-US" sz="2900" i="1" dirty="0" err="1" smtClean="0"/>
              <a:t>të</a:t>
            </a:r>
            <a:r>
              <a:rPr lang="en-US" sz="2900" i="1" dirty="0" smtClean="0"/>
              <a:t> </a:t>
            </a:r>
            <a:r>
              <a:rPr lang="en-US" sz="2900" i="1" dirty="0" err="1" smtClean="0"/>
              <a:t>mësipërme</a:t>
            </a:r>
            <a:r>
              <a:rPr lang="en-US" sz="2900" i="1" dirty="0" smtClean="0"/>
              <a:t> </a:t>
            </a:r>
            <a:r>
              <a:rPr lang="en-US" sz="2900" i="1" dirty="0" err="1" smtClean="0"/>
              <a:t>lidhur</a:t>
            </a:r>
            <a:r>
              <a:rPr lang="en-US" sz="2900" i="1" dirty="0" smtClean="0"/>
              <a:t> me </a:t>
            </a:r>
            <a:r>
              <a:rPr lang="en-US" sz="2900" i="1" dirty="0" err="1" smtClean="0"/>
              <a:t>praninë</a:t>
            </a:r>
            <a:r>
              <a:rPr lang="en-US" sz="2900" i="1" dirty="0" smtClean="0"/>
              <a:t> e </a:t>
            </a:r>
            <a:r>
              <a:rPr lang="en-US" sz="2900" i="1" dirty="0" err="1" smtClean="0"/>
              <a:t>detyrueshme</a:t>
            </a:r>
            <a:r>
              <a:rPr lang="en-US" sz="2900" i="1" dirty="0" smtClean="0"/>
              <a:t> </a:t>
            </a:r>
            <a:r>
              <a:rPr lang="en-US" sz="2900" i="1" dirty="0" err="1" smtClean="0"/>
              <a:t>të</a:t>
            </a:r>
            <a:r>
              <a:rPr lang="en-US" sz="2900" i="1" dirty="0" smtClean="0"/>
              <a:t> </a:t>
            </a:r>
            <a:r>
              <a:rPr lang="en-US" sz="2900" i="1" dirty="0" err="1" smtClean="0"/>
              <a:t>të</a:t>
            </a:r>
            <a:r>
              <a:rPr lang="en-US" sz="2900" i="1" dirty="0" smtClean="0"/>
              <a:t> </a:t>
            </a:r>
            <a:r>
              <a:rPr lang="en-US" sz="2900" i="1" dirty="0" err="1" smtClean="0"/>
              <a:t>pandehurit</a:t>
            </a:r>
            <a:r>
              <a:rPr lang="en-US" sz="2900" i="1" dirty="0" smtClean="0"/>
              <a:t> </a:t>
            </a:r>
            <a:r>
              <a:rPr lang="en-US" sz="2900" i="1" dirty="0" err="1" smtClean="0"/>
              <a:t>janë</a:t>
            </a:r>
            <a:r>
              <a:rPr lang="en-US" sz="2900" i="1" dirty="0" smtClean="0"/>
              <a:t> </a:t>
            </a:r>
            <a:r>
              <a:rPr lang="en-US" sz="2900" i="1" dirty="0" err="1" smtClean="0"/>
              <a:t>parashikuar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406/ë, </a:t>
            </a:r>
            <a:r>
              <a:rPr lang="en-US" sz="2900" i="1" dirty="0" err="1" smtClean="0"/>
              <a:t>pika</a:t>
            </a:r>
            <a:r>
              <a:rPr lang="en-US" sz="2900" i="1" dirty="0" smtClean="0"/>
              <a:t> c, </a:t>
            </a:r>
            <a:r>
              <a:rPr lang="en-US" sz="2900" i="1" dirty="0" err="1" smtClean="0"/>
              <a:t>të</a:t>
            </a:r>
            <a:r>
              <a:rPr lang="en-US" sz="2900" i="1" dirty="0" smtClean="0"/>
              <a:t> </a:t>
            </a:r>
            <a:r>
              <a:rPr lang="en-US" sz="2900" i="1" dirty="0" err="1" smtClean="0"/>
              <a:t>K.Pr.Penale</a:t>
            </a:r>
            <a:r>
              <a:rPr lang="en-US" sz="2900" i="1" dirty="0" smtClean="0"/>
              <a:t>, </a:t>
            </a:r>
            <a:r>
              <a:rPr lang="en-US" sz="2900" i="1" dirty="0" err="1" smtClean="0"/>
              <a:t>ku</a:t>
            </a:r>
            <a:r>
              <a:rPr lang="en-US" sz="2900" i="1" dirty="0" smtClean="0"/>
              <a:t> </a:t>
            </a:r>
            <a:r>
              <a:rPr lang="en-US" sz="2900" i="1" dirty="0" err="1" smtClean="0"/>
              <a:t>në</a:t>
            </a:r>
            <a:r>
              <a:rPr lang="en-US" sz="2900" i="1" dirty="0" smtClean="0"/>
              <a:t> </a:t>
            </a:r>
            <a:r>
              <a:rPr lang="en-US" sz="2900" i="1" dirty="0" err="1" smtClean="0"/>
              <a:t>rast</a:t>
            </a:r>
            <a:r>
              <a:rPr lang="en-US" sz="2900" i="1" dirty="0" smtClean="0"/>
              <a:t> se </a:t>
            </a:r>
            <a:r>
              <a:rPr lang="en-US" sz="2900" i="1" dirty="0" err="1" smtClean="0"/>
              <a:t>i</a:t>
            </a:r>
            <a:r>
              <a:rPr lang="en-US" sz="2900" i="1" dirty="0" smtClean="0"/>
              <a:t> </a:t>
            </a:r>
            <a:r>
              <a:rPr lang="en-US" sz="2900" i="1" dirty="0" err="1" smtClean="0"/>
              <a:t>pandehuri</a:t>
            </a:r>
            <a:r>
              <a:rPr lang="en-US" sz="2900" i="1" dirty="0" smtClean="0"/>
              <a:t> </a:t>
            </a:r>
            <a:r>
              <a:rPr lang="en-US" sz="2900" i="1" dirty="0" err="1" smtClean="0"/>
              <a:t>njoftuar</a:t>
            </a:r>
            <a:r>
              <a:rPr lang="en-US" sz="2900" i="1" dirty="0" smtClean="0"/>
              <a:t> </a:t>
            </a:r>
            <a:r>
              <a:rPr lang="en-US" sz="2900" i="1" dirty="0" err="1" smtClean="0"/>
              <a:t>rregullisht</a:t>
            </a:r>
            <a:r>
              <a:rPr lang="en-US" sz="2900" i="1" dirty="0" smtClean="0"/>
              <a:t>, </a:t>
            </a:r>
            <a:r>
              <a:rPr lang="en-US" sz="2900" i="1" dirty="0" err="1" smtClean="0"/>
              <a:t>nuk</a:t>
            </a:r>
            <a:r>
              <a:rPr lang="en-US" sz="2900" i="1" dirty="0" smtClean="0"/>
              <a:t> </a:t>
            </a:r>
            <a:r>
              <a:rPr lang="en-US" sz="2900" i="1" dirty="0" err="1" smtClean="0"/>
              <a:t>paraqitet</a:t>
            </a:r>
            <a:r>
              <a:rPr lang="en-US" sz="2900" i="1" dirty="0" smtClean="0"/>
              <a:t> </a:t>
            </a:r>
            <a:r>
              <a:rPr lang="en-US" sz="2900" i="1" dirty="0" err="1" smtClean="0"/>
              <a:t>në</a:t>
            </a:r>
            <a:r>
              <a:rPr lang="en-US" sz="2900" i="1" dirty="0" smtClean="0"/>
              <a:t> </a:t>
            </a:r>
            <a:r>
              <a:rPr lang="en-US" sz="2900" i="1" dirty="0" err="1" smtClean="0"/>
              <a:t>seancë</a:t>
            </a:r>
            <a:r>
              <a:rPr lang="en-US" sz="2900" i="1" dirty="0" smtClean="0"/>
              <a:t> pa </a:t>
            </a:r>
            <a:r>
              <a:rPr lang="en-US" sz="2900" i="1" dirty="0" err="1" smtClean="0"/>
              <a:t>shkaqe</a:t>
            </a:r>
            <a:r>
              <a:rPr lang="en-US" sz="2900" i="1" dirty="0" smtClean="0"/>
              <a:t> </a:t>
            </a:r>
            <a:r>
              <a:rPr lang="en-US" sz="2900" i="1" dirty="0" err="1" smtClean="0"/>
              <a:t>të</a:t>
            </a:r>
            <a:r>
              <a:rPr lang="en-US" sz="2900" i="1" dirty="0" smtClean="0"/>
              <a:t> </a:t>
            </a:r>
            <a:r>
              <a:rPr lang="en-US" sz="2900" i="1" dirty="0" err="1" smtClean="0"/>
              <a:t>përligjura</a:t>
            </a:r>
            <a:r>
              <a:rPr lang="en-US" sz="2900" i="1" dirty="0" smtClean="0"/>
              <a:t> </a:t>
            </a:r>
            <a:r>
              <a:rPr lang="en-US" sz="2900" i="1" dirty="0" err="1" smtClean="0"/>
              <a:t>gjykata</a:t>
            </a:r>
            <a:r>
              <a:rPr lang="en-US" sz="2900" i="1" dirty="0" smtClean="0"/>
              <a:t> </a:t>
            </a:r>
            <a:r>
              <a:rPr lang="en-US" sz="2900" i="1" dirty="0" err="1" smtClean="0"/>
              <a:t>duhet</a:t>
            </a:r>
            <a:r>
              <a:rPr lang="en-US" sz="2900" i="1" dirty="0" smtClean="0"/>
              <a:t> </a:t>
            </a:r>
            <a:r>
              <a:rPr lang="en-US" sz="2900" i="1" dirty="0" err="1" smtClean="0"/>
              <a:t>të</a:t>
            </a:r>
            <a:r>
              <a:rPr lang="en-US" sz="2900" i="1" dirty="0" smtClean="0"/>
              <a:t> </a:t>
            </a:r>
            <a:r>
              <a:rPr lang="en-US" sz="2900" i="1" dirty="0" err="1" smtClean="0"/>
              <a:t>vendosë</a:t>
            </a:r>
            <a:r>
              <a:rPr lang="en-US" sz="2900" i="1" dirty="0" smtClean="0"/>
              <a:t> </a:t>
            </a:r>
            <a:r>
              <a:rPr lang="en-US" sz="2900" i="1" dirty="0" err="1" smtClean="0"/>
              <a:t>refuzimin</a:t>
            </a:r>
            <a:r>
              <a:rPr lang="en-US" sz="2900" i="1" dirty="0" smtClean="0"/>
              <a:t> e </a:t>
            </a:r>
            <a:r>
              <a:rPr lang="en-US" sz="2900" i="1" dirty="0" err="1" smtClean="0"/>
              <a:t>marrëveshjes</a:t>
            </a:r>
            <a:r>
              <a:rPr lang="en-US" sz="2900" i="1" dirty="0" smtClean="0"/>
              <a:t>.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7012-CE82-4003-B870-42D30E08C66E}"/>
              </a:ext>
            </a:extLst>
          </p:cNvPr>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a:extLst>
              <a:ext uri="{FF2B5EF4-FFF2-40B4-BE49-F238E27FC236}">
                <a16:creationId xmlns:a16="http://schemas.microsoft.com/office/drawing/2014/main" id="{13E0AE6C-336B-428C-A9CD-1AB9A150582F}"/>
              </a:ext>
            </a:extLst>
          </p:cNvPr>
          <p:cNvSpPr>
            <a:spLocks noGrp="1"/>
          </p:cNvSpPr>
          <p:nvPr>
            <p:ph idx="1"/>
          </p:nvPr>
        </p:nvSpPr>
        <p:spPr>
          <a:xfrm>
            <a:off x="457200" y="1600200"/>
            <a:ext cx="8382000" cy="5029200"/>
          </a:xfrm>
        </p:spPr>
        <p:txBody>
          <a:bodyPr>
            <a:normAutofit lnSpcReduction="10000"/>
          </a:bodyPr>
          <a:lstStyle/>
          <a:p>
            <a:pPr algn="just">
              <a:buFont typeface="Wingdings" pitchFamily="2" charset="2"/>
              <a:buChar char="Ø"/>
            </a:pPr>
            <a:r>
              <a:rPr lang="en-US" sz="1600" b="1" dirty="0" err="1">
                <a:solidFill>
                  <a:prstClr val="black"/>
                </a:solidFill>
              </a:rPr>
              <a:t>Vendimi</a:t>
            </a:r>
            <a:r>
              <a:rPr lang="en-US" sz="1600" b="1" dirty="0">
                <a:solidFill>
                  <a:prstClr val="black"/>
                </a:solidFill>
              </a:rPr>
              <a:t> Nr.298, </a:t>
            </a:r>
            <a:r>
              <a:rPr lang="en-US" sz="1600" b="1" dirty="0" err="1" smtClean="0">
                <a:solidFill>
                  <a:prstClr val="black"/>
                </a:solidFill>
              </a:rPr>
              <a:t>datë</a:t>
            </a:r>
            <a:r>
              <a:rPr lang="en-US" sz="1600" b="1" dirty="0" smtClean="0">
                <a:solidFill>
                  <a:prstClr val="black"/>
                </a:solidFill>
              </a:rPr>
              <a:t> </a:t>
            </a:r>
            <a:r>
              <a:rPr lang="en-US" sz="1600" b="1" dirty="0">
                <a:solidFill>
                  <a:prstClr val="black"/>
                </a:solidFill>
              </a:rPr>
              <a:t>09.01.2018 </a:t>
            </a:r>
            <a:r>
              <a:rPr lang="en-US" sz="1600" b="1" dirty="0" err="1">
                <a:solidFill>
                  <a:prstClr val="black"/>
                </a:solidFill>
              </a:rPr>
              <a:t>i</a:t>
            </a:r>
            <a:r>
              <a:rPr lang="en-US" sz="1600" b="1" dirty="0">
                <a:solidFill>
                  <a:prstClr val="black"/>
                </a:solidFill>
              </a:rPr>
              <a:t> </a:t>
            </a:r>
            <a:r>
              <a:rPr lang="en-US" sz="1600" b="1" dirty="0" err="1">
                <a:solidFill>
                  <a:prstClr val="black"/>
                </a:solidFill>
              </a:rPr>
              <a:t>Gj.Rr.Gj</a:t>
            </a:r>
            <a:r>
              <a:rPr lang="en-US" sz="1600" b="1" dirty="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dhe</a:t>
            </a:r>
            <a:r>
              <a:rPr lang="en-US" sz="1600" b="1" dirty="0" smtClean="0">
                <a:solidFill>
                  <a:prstClr val="black"/>
                </a:solidFill>
              </a:rPr>
              <a:t> 180 date 13.02.2020, </a:t>
            </a:r>
            <a:r>
              <a:rPr lang="en-US" sz="1600" b="1" dirty="0" err="1" smtClean="0">
                <a:solidFill>
                  <a:prstClr val="black"/>
                </a:solidFill>
              </a:rPr>
              <a:t>nr</a:t>
            </a:r>
            <a:r>
              <a:rPr lang="en-US" sz="1600" b="1" dirty="0" smtClean="0">
                <a:solidFill>
                  <a:prstClr val="black"/>
                </a:solidFill>
              </a:rPr>
              <a:t>. 277 (</a:t>
            </a:r>
            <a:r>
              <a:rPr lang="en-US" sz="1600" b="1" dirty="0" err="1" smtClean="0">
                <a:solidFill>
                  <a:prstClr val="black"/>
                </a:solidFill>
              </a:rPr>
              <a:t>akuza</a:t>
            </a:r>
            <a:r>
              <a:rPr lang="en-US" sz="1600" b="1" dirty="0" smtClean="0">
                <a:solidFill>
                  <a:prstClr val="black"/>
                </a:solidFill>
              </a:rPr>
              <a:t> </a:t>
            </a:r>
            <a:r>
              <a:rPr lang="en-US" sz="1600" b="1" dirty="0" err="1" smtClean="0">
                <a:solidFill>
                  <a:prstClr val="black"/>
                </a:solidFill>
              </a:rPr>
              <a:t>eshte</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291), date 29.06.2020, </a:t>
            </a:r>
            <a:r>
              <a:rPr lang="en-US" sz="1600" b="1" dirty="0" err="1" smtClean="0">
                <a:solidFill>
                  <a:prstClr val="black"/>
                </a:solidFill>
              </a:rPr>
              <a:t>akuza</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197 I K.P, masa </a:t>
            </a:r>
            <a:r>
              <a:rPr lang="en-US" sz="1600" b="1" dirty="0">
                <a:solidFill>
                  <a:prstClr val="black"/>
                </a:solidFill>
              </a:rPr>
              <a:t>e </a:t>
            </a:r>
            <a:r>
              <a:rPr lang="en-US" sz="1600" b="1" dirty="0" err="1">
                <a:solidFill>
                  <a:prstClr val="black"/>
                </a:solidFill>
              </a:rPr>
              <a:t>dënimit</a:t>
            </a:r>
            <a:r>
              <a:rPr lang="en-US" sz="1600" b="1" dirty="0">
                <a:solidFill>
                  <a:prstClr val="black"/>
                </a:solidFill>
              </a:rPr>
              <a:t> </a:t>
            </a:r>
            <a:r>
              <a:rPr lang="en-US" sz="1600" b="1" dirty="0" err="1">
                <a:solidFill>
                  <a:prstClr val="black"/>
                </a:solidFill>
              </a:rPr>
              <a:t>është</a:t>
            </a:r>
            <a:r>
              <a:rPr lang="en-US" sz="1600" b="1" dirty="0">
                <a:solidFill>
                  <a:prstClr val="black"/>
                </a:solidFill>
              </a:rPr>
              <a:t> e </a:t>
            </a:r>
            <a:r>
              <a:rPr lang="en-US" sz="1600" b="1" dirty="0" err="1">
                <a:solidFill>
                  <a:prstClr val="black"/>
                </a:solidFill>
              </a:rPr>
              <a:t>papërshtatshme</a:t>
            </a:r>
            <a:r>
              <a:rPr lang="en-US" sz="1600" b="1" dirty="0">
                <a:solidFill>
                  <a:prstClr val="black"/>
                </a:solidFill>
              </a:rPr>
              <a:t> </a:t>
            </a:r>
            <a:r>
              <a:rPr lang="en-US" sz="1600" b="1" dirty="0" err="1">
                <a:solidFill>
                  <a:prstClr val="black"/>
                </a:solidFill>
              </a:rPr>
              <a:t>në</a:t>
            </a:r>
            <a:r>
              <a:rPr lang="en-US" sz="1600" b="1" dirty="0">
                <a:solidFill>
                  <a:prstClr val="black"/>
                </a:solidFill>
              </a:rPr>
              <a:t> </a:t>
            </a:r>
            <a:r>
              <a:rPr lang="en-US" sz="1600" b="1" dirty="0" err="1">
                <a:solidFill>
                  <a:prstClr val="black"/>
                </a:solidFill>
              </a:rPr>
              <a:t>raport</a:t>
            </a:r>
            <a:r>
              <a:rPr lang="en-US" sz="1600" b="1" dirty="0">
                <a:solidFill>
                  <a:prstClr val="black"/>
                </a:solidFill>
              </a:rPr>
              <a:t> me </a:t>
            </a:r>
            <a:r>
              <a:rPr lang="en-US" sz="1600" b="1" dirty="0" err="1">
                <a:solidFill>
                  <a:prstClr val="black"/>
                </a:solidFill>
              </a:rPr>
              <a:t>rrezikshmërinë</a:t>
            </a:r>
            <a:r>
              <a:rPr lang="en-US" sz="1600" b="1" dirty="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a:solidFill>
                  <a:prstClr val="black"/>
                </a:solidFill>
              </a:rPr>
              <a:t>kryer</a:t>
            </a:r>
            <a:r>
              <a:rPr lang="en-US" sz="1600" b="1" dirty="0">
                <a:solidFill>
                  <a:prstClr val="black"/>
                </a:solidFill>
              </a:rPr>
              <a:t> (duke </a:t>
            </a:r>
            <a:r>
              <a:rPr lang="en-US" sz="1600" b="1" dirty="0" err="1">
                <a:solidFill>
                  <a:prstClr val="black"/>
                </a:solidFill>
              </a:rPr>
              <a:t>disponuar</a:t>
            </a:r>
            <a:r>
              <a:rPr lang="en-US" sz="1600" b="1" dirty="0">
                <a:solidFill>
                  <a:prstClr val="black"/>
                </a:solidFill>
              </a:rPr>
              <a:t> </a:t>
            </a:r>
            <a:r>
              <a:rPr lang="en-US" sz="1600" b="1" dirty="0" err="1">
                <a:solidFill>
                  <a:prstClr val="black"/>
                </a:solidFill>
              </a:rPr>
              <a:t>Prokuroria</a:t>
            </a:r>
            <a:r>
              <a:rPr lang="en-US" sz="1600" b="1" dirty="0">
                <a:solidFill>
                  <a:prstClr val="black"/>
                </a:solidFill>
              </a:rPr>
              <a:t> me </a:t>
            </a:r>
            <a:r>
              <a:rPr lang="en-US" sz="1600" b="1" dirty="0" err="1" smtClean="0">
                <a:solidFill>
                  <a:prstClr val="black"/>
                </a:solidFill>
              </a:rPr>
              <a:t>një</a:t>
            </a:r>
            <a:r>
              <a:rPr lang="en-US" sz="1600" b="1" dirty="0" smtClean="0">
                <a:solidFill>
                  <a:prstClr val="black"/>
                </a:solidFill>
              </a:rPr>
              <a:t> </a:t>
            </a:r>
            <a:r>
              <a:rPr lang="en-US" sz="1600" b="1" dirty="0" err="1">
                <a:solidFill>
                  <a:prstClr val="black"/>
                </a:solidFill>
              </a:rPr>
              <a:t>sanksion</a:t>
            </a:r>
            <a:r>
              <a:rPr lang="en-US" sz="1600" b="1" dirty="0">
                <a:solidFill>
                  <a:prstClr val="black"/>
                </a:solidFill>
              </a:rPr>
              <a:t> </a:t>
            </a:r>
            <a:r>
              <a:rPr lang="en-US" sz="1600" b="1" dirty="0" err="1" smtClean="0">
                <a:solidFill>
                  <a:prstClr val="black"/>
                </a:solidFill>
              </a:rPr>
              <a:t>dënimi</a:t>
            </a:r>
            <a:r>
              <a:rPr lang="en-US" sz="1600" b="1" dirty="0" smtClean="0">
                <a:solidFill>
                  <a:prstClr val="black"/>
                </a:solidFill>
              </a:rPr>
              <a:t> </a:t>
            </a:r>
            <a:r>
              <a:rPr lang="en-US" sz="1600" b="1" dirty="0" err="1" smtClean="0">
                <a:solidFill>
                  <a:prstClr val="black"/>
                </a:solidFill>
              </a:rPr>
              <a:t>nën</a:t>
            </a:r>
            <a:r>
              <a:rPr lang="en-US" sz="1600" b="1" dirty="0" smtClean="0">
                <a:solidFill>
                  <a:prstClr val="black"/>
                </a:solidFill>
              </a:rPr>
              <a:t> </a:t>
            </a:r>
            <a:r>
              <a:rPr lang="en-US" sz="1600" b="1" dirty="0" err="1">
                <a:solidFill>
                  <a:prstClr val="black"/>
                </a:solidFill>
              </a:rPr>
              <a:t>minimumin</a:t>
            </a:r>
            <a:r>
              <a:rPr lang="en-US" sz="1600" b="1" dirty="0">
                <a:solidFill>
                  <a:prstClr val="black"/>
                </a:solidFill>
              </a:rPr>
              <a:t> e </a:t>
            </a:r>
            <a:r>
              <a:rPr lang="en-US" sz="1600" b="1" dirty="0" err="1">
                <a:solidFill>
                  <a:prstClr val="black"/>
                </a:solidFill>
              </a:rPr>
              <a:t>lejuar</a:t>
            </a:r>
            <a:r>
              <a:rPr lang="en-US" sz="1600" b="1" dirty="0">
                <a:solidFill>
                  <a:prstClr val="black"/>
                </a:solidFill>
              </a:rPr>
              <a:t> </a:t>
            </a:r>
            <a:r>
              <a:rPr lang="en-US" sz="1600" b="1" dirty="0" err="1">
                <a:solidFill>
                  <a:prstClr val="black"/>
                </a:solidFill>
              </a:rPr>
              <a:t>nga</a:t>
            </a:r>
            <a:r>
              <a:rPr lang="en-US" sz="1600" b="1" dirty="0">
                <a:solidFill>
                  <a:prstClr val="black"/>
                </a:solidFill>
              </a:rPr>
              <a:t> </a:t>
            </a:r>
            <a:r>
              <a:rPr lang="en-US" sz="1600" b="1" dirty="0" err="1" smtClean="0">
                <a:solidFill>
                  <a:prstClr val="black"/>
                </a:solidFill>
              </a:rPr>
              <a:t>dispozitë</a:t>
            </a:r>
            <a:r>
              <a:rPr lang="en-US" sz="1600" b="1" dirty="0" smtClean="0">
                <a:solidFill>
                  <a:prstClr val="black"/>
                </a:solidFill>
              </a:rPr>
              <a:t> </a:t>
            </a:r>
            <a:r>
              <a:rPr lang="en-US" sz="1600" b="1" dirty="0" err="1" smtClean="0">
                <a:solidFill>
                  <a:prstClr val="black"/>
                </a:solidFill>
              </a:rPr>
              <a:t>përkatëse</a:t>
            </a:r>
            <a:r>
              <a:rPr lang="en-US" sz="1600" b="1" dirty="0">
                <a:solidFill>
                  <a:prstClr val="black"/>
                </a:solidFill>
              </a:rPr>
              <a:t>), </a:t>
            </a:r>
            <a:r>
              <a:rPr lang="en-US" sz="1600" b="1" dirty="0" err="1">
                <a:solidFill>
                  <a:prstClr val="black"/>
                </a:solidFill>
              </a:rPr>
              <a:t>Neni</a:t>
            </a:r>
            <a:r>
              <a:rPr lang="en-US" sz="1600" b="1" dirty="0">
                <a:solidFill>
                  <a:prstClr val="black"/>
                </a:solidFill>
              </a:rPr>
              <a:t> 406/ë </a:t>
            </a:r>
            <a:r>
              <a:rPr lang="en-US" sz="1600" b="1" dirty="0" err="1" smtClean="0">
                <a:solidFill>
                  <a:prstClr val="black"/>
                </a:solidFill>
              </a:rPr>
              <a:t>gërma</a:t>
            </a:r>
            <a:r>
              <a:rPr lang="en-US" sz="1600" b="1" dirty="0" smtClean="0">
                <a:solidFill>
                  <a:prstClr val="black"/>
                </a:solidFill>
              </a:rPr>
              <a:t> </a:t>
            </a:r>
            <a:r>
              <a:rPr lang="en-US" sz="1600" b="1" dirty="0">
                <a:solidFill>
                  <a:prstClr val="black"/>
                </a:solidFill>
              </a:rPr>
              <a:t>“e” e </a:t>
            </a:r>
            <a:r>
              <a:rPr lang="en-US" sz="1600" b="1" dirty="0" err="1">
                <a:solidFill>
                  <a:prstClr val="black"/>
                </a:solidFill>
              </a:rPr>
              <a:t>K.Pr.Penale</a:t>
            </a:r>
            <a:r>
              <a:rPr lang="en-US" sz="1600" b="1" dirty="0" smtClean="0">
                <a:solidFill>
                  <a:prstClr val="black"/>
                </a:solidFill>
              </a:rPr>
              <a:t>.</a:t>
            </a:r>
            <a:endParaRPr lang="en-US" sz="1600" dirty="0" smtClean="0"/>
          </a:p>
          <a:p>
            <a:pPr algn="just">
              <a:buNone/>
            </a:pPr>
            <a:r>
              <a:rPr lang="en-US" sz="1600" dirty="0" smtClean="0"/>
              <a:t>	</a:t>
            </a:r>
            <a:r>
              <a:rPr lang="en-US" sz="1600" dirty="0" err="1" smtClean="0"/>
              <a:t>Në</a:t>
            </a:r>
            <a:r>
              <a:rPr lang="en-US" sz="1600" dirty="0" smtClean="0"/>
              <a:t> </a:t>
            </a:r>
            <a:r>
              <a:rPr lang="en-US" sz="1600" dirty="0" err="1" smtClean="0"/>
              <a:t>këtë</a:t>
            </a:r>
            <a:r>
              <a:rPr lang="en-US" sz="1600" dirty="0" smtClean="0"/>
              <a:t> </a:t>
            </a:r>
            <a:r>
              <a:rPr lang="en-US" sz="1600" dirty="0" err="1" smtClean="0"/>
              <a:t>çështje</a:t>
            </a:r>
            <a:r>
              <a:rPr lang="en-US" sz="1600" dirty="0" smtClean="0"/>
              <a:t> </a:t>
            </a:r>
            <a:r>
              <a:rPr lang="en-US" sz="1600" dirty="0" err="1" smtClean="0"/>
              <a:t>Prokuroria</a:t>
            </a:r>
            <a:r>
              <a:rPr lang="en-US" sz="1600" dirty="0" smtClean="0"/>
              <a:t> ka </a:t>
            </a:r>
            <a:r>
              <a:rPr lang="en-US" sz="1600" dirty="0" err="1" smtClean="0"/>
              <a:t>lidhur</a:t>
            </a:r>
            <a:r>
              <a:rPr lang="en-US" sz="1600" dirty="0" smtClean="0"/>
              <a:t> me </a:t>
            </a:r>
            <a:r>
              <a:rPr lang="en-US" sz="1600" dirty="0" err="1" smtClean="0"/>
              <a:t>të</a:t>
            </a:r>
            <a:r>
              <a:rPr lang="en-US" sz="1600" dirty="0" smtClean="0"/>
              <a:t> </a:t>
            </a:r>
            <a:r>
              <a:rPr lang="en-US" sz="1600" dirty="0" err="1" smtClean="0"/>
              <a:t>pandehurin</a:t>
            </a:r>
            <a:r>
              <a:rPr lang="en-US" sz="1600" dirty="0" smtClean="0"/>
              <a:t> “</a:t>
            </a:r>
            <a:r>
              <a:rPr lang="en-US" sz="1600" dirty="0" err="1" smtClean="0"/>
              <a:t>Marrëveshjen</a:t>
            </a:r>
            <a:r>
              <a:rPr lang="en-US" sz="1600" dirty="0" smtClean="0"/>
              <a:t> </a:t>
            </a:r>
            <a:r>
              <a:rPr lang="en-US" sz="1600" dirty="0" err="1" smtClean="0"/>
              <a:t>mbi</a:t>
            </a:r>
            <a:r>
              <a:rPr lang="en-US" sz="1600" dirty="0" smtClean="0"/>
              <a:t> </a:t>
            </a:r>
            <a:r>
              <a:rPr lang="en-US" sz="1600" dirty="0" err="1" smtClean="0"/>
              <a:t>kushtet</a:t>
            </a:r>
            <a:r>
              <a:rPr lang="en-US" sz="1600" dirty="0" smtClean="0"/>
              <a:t> e </a:t>
            </a:r>
            <a:r>
              <a:rPr lang="en-US" sz="1600" dirty="0" err="1" smtClean="0"/>
              <a:t>pranimit</a:t>
            </a:r>
            <a:r>
              <a:rPr lang="en-US" sz="1600" dirty="0" smtClean="0"/>
              <a:t> </a:t>
            </a:r>
            <a:r>
              <a:rPr lang="en-US" sz="1600" dirty="0" err="1" smtClean="0"/>
              <a:t>të</a:t>
            </a:r>
            <a:r>
              <a:rPr lang="en-US" sz="1600" dirty="0" smtClean="0"/>
              <a:t> </a:t>
            </a:r>
            <a:r>
              <a:rPr lang="en-US" sz="1600" dirty="0" err="1" smtClean="0"/>
              <a:t>fajësisë</a:t>
            </a:r>
            <a:r>
              <a:rPr lang="en-US" sz="1600" dirty="0" smtClean="0"/>
              <a:t> </a:t>
            </a:r>
            <a:r>
              <a:rPr lang="en-US" sz="1600" dirty="0" err="1" smtClean="0"/>
              <a:t>dhe</a:t>
            </a:r>
            <a:r>
              <a:rPr lang="en-US" sz="1600" dirty="0" smtClean="0"/>
              <a:t> </a:t>
            </a:r>
            <a:r>
              <a:rPr lang="en-US" sz="1600" dirty="0" err="1" smtClean="0"/>
              <a:t>caktimit</a:t>
            </a:r>
            <a:r>
              <a:rPr lang="en-US" sz="1600" dirty="0" smtClean="0"/>
              <a:t> </a:t>
            </a:r>
            <a:r>
              <a:rPr lang="en-US" sz="1600" dirty="0" err="1" smtClean="0"/>
              <a:t>të</a:t>
            </a:r>
            <a:r>
              <a:rPr lang="en-US" sz="1600" dirty="0" smtClean="0"/>
              <a:t> </a:t>
            </a:r>
            <a:r>
              <a:rPr lang="en-US" sz="1600" dirty="0" err="1" smtClean="0"/>
              <a:t>denimit</a:t>
            </a:r>
            <a:r>
              <a:rPr lang="en-US" sz="1600" dirty="0" smtClean="0"/>
              <a:t>” </a:t>
            </a:r>
            <a:r>
              <a:rPr lang="en-US" sz="1600" dirty="0" err="1" smtClean="0"/>
              <a:t>të</a:t>
            </a:r>
            <a:r>
              <a:rPr lang="en-US" sz="1600" dirty="0" smtClean="0"/>
              <a:t> </a:t>
            </a:r>
            <a:r>
              <a:rPr lang="en-US" sz="1600" dirty="0" err="1" smtClean="0"/>
              <a:t>datës</a:t>
            </a:r>
            <a:r>
              <a:rPr lang="en-US" sz="1600" dirty="0" smtClean="0"/>
              <a:t> 20.12.2017 </a:t>
            </a:r>
            <a:r>
              <a:rPr lang="en-US" sz="1600" dirty="0" err="1" smtClean="0"/>
              <a:t>për</a:t>
            </a:r>
            <a:r>
              <a:rPr lang="en-US" sz="1600" dirty="0" smtClean="0"/>
              <a:t> </a:t>
            </a:r>
            <a:r>
              <a:rPr lang="en-US" sz="1600" dirty="0" err="1" smtClean="0"/>
              <a:t>deklarimin</a:t>
            </a:r>
            <a:r>
              <a:rPr lang="en-US" sz="1600" dirty="0" smtClean="0"/>
              <a:t> </a:t>
            </a:r>
            <a:r>
              <a:rPr lang="en-US" sz="1600" dirty="0" err="1" smtClean="0"/>
              <a:t>fajtor</a:t>
            </a:r>
            <a:r>
              <a:rPr lang="en-US" sz="1600" dirty="0" smtClean="0"/>
              <a:t> </a:t>
            </a:r>
            <a:r>
              <a:rPr lang="en-US" sz="1600" dirty="0" err="1" smtClean="0"/>
              <a:t>të</a:t>
            </a:r>
            <a:r>
              <a:rPr lang="en-US" sz="1600" dirty="0" smtClean="0"/>
              <a:t> </a:t>
            </a:r>
            <a:r>
              <a:rPr lang="en-US" sz="1600" dirty="0" err="1" smtClean="0"/>
              <a:t>të</a:t>
            </a:r>
            <a:r>
              <a:rPr lang="en-US" sz="1600" dirty="0" smtClean="0"/>
              <a:t> </a:t>
            </a:r>
            <a:r>
              <a:rPr lang="en-US" sz="1600" dirty="0" err="1" smtClean="0"/>
              <a:t>pandehurit</a:t>
            </a:r>
            <a:r>
              <a:rPr lang="en-US" sz="1600" dirty="0" smtClean="0"/>
              <a:t> S.C. </a:t>
            </a:r>
            <a:r>
              <a:rPr lang="en-US" sz="1600" dirty="0" err="1" smtClean="0"/>
              <a:t>për</a:t>
            </a:r>
            <a:r>
              <a:rPr lang="en-US" sz="1600" dirty="0" smtClean="0"/>
              <a:t> </a:t>
            </a:r>
            <a:r>
              <a:rPr lang="en-US" sz="1600" dirty="0" err="1" smtClean="0"/>
              <a:t>veprën</a:t>
            </a:r>
            <a:r>
              <a:rPr lang="en-US" sz="1600" dirty="0" smtClean="0"/>
              <a:t> </a:t>
            </a:r>
            <a:r>
              <a:rPr lang="en-US" sz="1600" dirty="0" err="1" smtClean="0"/>
              <a:t>penale</a:t>
            </a:r>
            <a:r>
              <a:rPr lang="en-US" sz="1600" dirty="0" smtClean="0"/>
              <a:t> </a:t>
            </a:r>
            <a:r>
              <a:rPr lang="en-US" sz="1600" dirty="0" err="1" smtClean="0"/>
              <a:t>të</a:t>
            </a:r>
            <a:r>
              <a:rPr lang="en-US" sz="1600" dirty="0" smtClean="0"/>
              <a:t> “</a:t>
            </a:r>
            <a:r>
              <a:rPr lang="en-US" sz="1600" dirty="0" err="1" smtClean="0"/>
              <a:t>Ndërtimit</a:t>
            </a:r>
            <a:r>
              <a:rPr lang="en-US" sz="1600" dirty="0" smtClean="0"/>
              <a:t> </a:t>
            </a:r>
            <a:r>
              <a:rPr lang="en-US" sz="1600" dirty="0" err="1" smtClean="0"/>
              <a:t>te</a:t>
            </a:r>
            <a:r>
              <a:rPr lang="en-US" sz="1600" dirty="0" smtClean="0"/>
              <a:t> </a:t>
            </a:r>
            <a:r>
              <a:rPr lang="en-US" sz="1600" dirty="0" err="1" smtClean="0"/>
              <a:t>paligjshem</a:t>
            </a:r>
            <a:r>
              <a:rPr lang="en-US" sz="1600" dirty="0" smtClean="0"/>
              <a:t>” </a:t>
            </a:r>
            <a:r>
              <a:rPr lang="en-US" sz="1600" dirty="0" err="1" smtClean="0"/>
              <a:t>të</a:t>
            </a:r>
            <a:r>
              <a:rPr lang="en-US" sz="1600" dirty="0" smtClean="0"/>
              <a:t> </a:t>
            </a:r>
            <a:r>
              <a:rPr lang="en-US" sz="1600" dirty="0" err="1" smtClean="0"/>
              <a:t>parashikuar</a:t>
            </a:r>
            <a:r>
              <a:rPr lang="en-US" sz="1600" dirty="0" smtClean="0"/>
              <a:t> </a:t>
            </a:r>
            <a:r>
              <a:rPr lang="en-US" sz="1600" dirty="0" err="1" smtClean="0"/>
              <a:t>nga</a:t>
            </a:r>
            <a:r>
              <a:rPr lang="en-US" sz="1600" dirty="0" smtClean="0"/>
              <a:t> </a:t>
            </a:r>
            <a:r>
              <a:rPr lang="en-US" sz="1600" dirty="0" err="1" smtClean="0"/>
              <a:t>neni</a:t>
            </a:r>
            <a:r>
              <a:rPr lang="en-US" sz="1600" dirty="0" smtClean="0"/>
              <a:t> 199/a/2 </a:t>
            </a:r>
            <a:r>
              <a:rPr lang="en-US" sz="1600" dirty="0" err="1" smtClean="0"/>
              <a:t>i</a:t>
            </a:r>
            <a:r>
              <a:rPr lang="en-US" sz="1600" dirty="0" smtClean="0"/>
              <a:t> </a:t>
            </a:r>
            <a:r>
              <a:rPr lang="en-US" sz="1600" dirty="0" err="1" smtClean="0"/>
              <a:t>K.Penal</a:t>
            </a:r>
            <a:r>
              <a:rPr lang="en-US" sz="1600" dirty="0" smtClean="0"/>
              <a:t>, </a:t>
            </a:r>
            <a:r>
              <a:rPr lang="en-US" sz="1600" dirty="0" err="1" smtClean="0"/>
              <a:t>dhe</a:t>
            </a:r>
            <a:r>
              <a:rPr lang="en-US" sz="1600" dirty="0" smtClean="0"/>
              <a:t> </a:t>
            </a:r>
            <a:r>
              <a:rPr lang="en-US" sz="1600" dirty="0" err="1" smtClean="0"/>
              <a:t>dënimin</a:t>
            </a:r>
            <a:r>
              <a:rPr lang="en-US" sz="1600" dirty="0" smtClean="0"/>
              <a:t> e </a:t>
            </a:r>
            <a:r>
              <a:rPr lang="en-US" sz="1600" dirty="0" err="1" smtClean="0"/>
              <a:t>tij</a:t>
            </a:r>
            <a:r>
              <a:rPr lang="en-US" sz="1600" dirty="0" smtClean="0"/>
              <a:t> </a:t>
            </a:r>
            <a:r>
              <a:rPr lang="en-US" sz="1600" dirty="0" err="1" smtClean="0"/>
              <a:t>në</a:t>
            </a:r>
            <a:r>
              <a:rPr lang="en-US" sz="1600" dirty="0" smtClean="0"/>
              <a:t> </a:t>
            </a:r>
            <a:r>
              <a:rPr lang="en-US" sz="1600" dirty="0" err="1" smtClean="0"/>
              <a:t>bazë</a:t>
            </a:r>
            <a:r>
              <a:rPr lang="en-US" sz="1600" dirty="0" smtClean="0"/>
              <a:t> </a:t>
            </a:r>
            <a:r>
              <a:rPr lang="en-US" sz="1600" dirty="0" err="1" smtClean="0"/>
              <a:t>të</a:t>
            </a:r>
            <a:r>
              <a:rPr lang="en-US" sz="1600" dirty="0" smtClean="0"/>
              <a:t> </a:t>
            </a:r>
            <a:r>
              <a:rPr lang="en-US" sz="1600" dirty="0" err="1" smtClean="0"/>
              <a:t>K.Penal</a:t>
            </a:r>
            <a:r>
              <a:rPr lang="en-US" sz="1600" dirty="0" smtClean="0"/>
              <a:t> me 3 </a:t>
            </a:r>
            <a:r>
              <a:rPr lang="en-US" sz="1600" dirty="0" err="1" smtClean="0"/>
              <a:t>muaj</a:t>
            </a:r>
            <a:r>
              <a:rPr lang="en-US" sz="1600" dirty="0" smtClean="0"/>
              <a:t> </a:t>
            </a:r>
            <a:r>
              <a:rPr lang="en-US" sz="1600" dirty="0" err="1" smtClean="0"/>
              <a:t>burgim</a:t>
            </a:r>
            <a:r>
              <a:rPr lang="en-US" sz="1600" dirty="0" smtClean="0"/>
              <a:t>, duke </a:t>
            </a:r>
            <a:r>
              <a:rPr lang="en-US" sz="1600" dirty="0" err="1" smtClean="0"/>
              <a:t>kërkuar</a:t>
            </a:r>
            <a:r>
              <a:rPr lang="en-US" sz="1600" dirty="0" smtClean="0"/>
              <a:t> </a:t>
            </a:r>
            <a:r>
              <a:rPr lang="en-US" sz="1600" dirty="0" err="1" smtClean="0"/>
              <a:t>në</a:t>
            </a:r>
            <a:r>
              <a:rPr lang="en-US" sz="1600" dirty="0" smtClean="0"/>
              <a:t> </a:t>
            </a:r>
            <a:r>
              <a:rPr lang="en-US" sz="1600" dirty="0" err="1" smtClean="0"/>
              <a:t>zbatim</a:t>
            </a:r>
            <a:r>
              <a:rPr lang="en-US" sz="1600" dirty="0" smtClean="0"/>
              <a:t> </a:t>
            </a:r>
            <a:r>
              <a:rPr lang="en-US" sz="1600" dirty="0" err="1" smtClean="0"/>
              <a:t>të</a:t>
            </a:r>
            <a:r>
              <a:rPr lang="en-US" sz="1600" dirty="0" smtClean="0"/>
              <a:t> </a:t>
            </a:r>
            <a:r>
              <a:rPr lang="en-US" sz="1600" dirty="0" err="1" smtClean="0"/>
              <a:t>nenit</a:t>
            </a:r>
            <a:r>
              <a:rPr lang="en-US" sz="1600" dirty="0" smtClean="0"/>
              <a:t> 59 </a:t>
            </a:r>
            <a:r>
              <a:rPr lang="en-US" sz="1600" dirty="0" err="1" smtClean="0"/>
              <a:t>të</a:t>
            </a:r>
            <a:r>
              <a:rPr lang="en-US" sz="1600" dirty="0" smtClean="0"/>
              <a:t> </a:t>
            </a:r>
            <a:r>
              <a:rPr lang="en-US" sz="1600" dirty="0" err="1" smtClean="0"/>
              <a:t>K.Penal</a:t>
            </a:r>
            <a:r>
              <a:rPr lang="en-US" sz="1600" dirty="0" smtClean="0"/>
              <a:t> </a:t>
            </a:r>
            <a:r>
              <a:rPr lang="en-US" sz="1600" dirty="0" err="1" smtClean="0"/>
              <a:t>pezullimin</a:t>
            </a:r>
            <a:r>
              <a:rPr lang="en-US" sz="1600" dirty="0" smtClean="0"/>
              <a:t> e </a:t>
            </a:r>
            <a:r>
              <a:rPr lang="en-US" sz="1600" dirty="0" err="1" smtClean="0"/>
              <a:t>dënimit</a:t>
            </a:r>
            <a:r>
              <a:rPr lang="en-US" sz="1600" dirty="0" smtClean="0"/>
              <a:t>  me </a:t>
            </a:r>
            <a:r>
              <a:rPr lang="en-US" sz="1600" dirty="0" err="1" smtClean="0"/>
              <a:t>burgim</a:t>
            </a:r>
            <a:r>
              <a:rPr lang="en-US" sz="1600" dirty="0" smtClean="0"/>
              <a:t> </a:t>
            </a:r>
            <a:r>
              <a:rPr lang="en-US" sz="1600" dirty="0" err="1" smtClean="0"/>
              <a:t>dhe</a:t>
            </a:r>
            <a:r>
              <a:rPr lang="en-US" sz="1600" dirty="0" smtClean="0"/>
              <a:t> duke e </a:t>
            </a:r>
            <a:r>
              <a:rPr lang="en-US" sz="1600" dirty="0" err="1" smtClean="0"/>
              <a:t>vënë</a:t>
            </a:r>
            <a:r>
              <a:rPr lang="en-US" sz="1600" dirty="0" smtClean="0"/>
              <a:t> </a:t>
            </a:r>
            <a:r>
              <a:rPr lang="en-US" sz="1600" dirty="0" err="1" smtClean="0"/>
              <a:t>të</a:t>
            </a:r>
            <a:r>
              <a:rPr lang="en-US" sz="1600" dirty="0" smtClean="0"/>
              <a:t> </a:t>
            </a:r>
            <a:r>
              <a:rPr lang="en-US" sz="1600" dirty="0" err="1" smtClean="0"/>
              <a:t>pandehurin</a:t>
            </a:r>
            <a:r>
              <a:rPr lang="en-US" sz="1600" dirty="0" smtClean="0"/>
              <a:t> </a:t>
            </a:r>
            <a:r>
              <a:rPr lang="en-US" sz="1600" dirty="0" err="1" smtClean="0"/>
              <a:t>në</a:t>
            </a:r>
            <a:r>
              <a:rPr lang="en-US" sz="1600" dirty="0" smtClean="0"/>
              <a:t> </a:t>
            </a:r>
            <a:r>
              <a:rPr lang="en-US" sz="1600" dirty="0" err="1" smtClean="0"/>
              <a:t>një</a:t>
            </a:r>
            <a:r>
              <a:rPr lang="en-US" sz="1600" dirty="0" smtClean="0"/>
              <a:t> </a:t>
            </a:r>
            <a:r>
              <a:rPr lang="en-US" sz="1600" dirty="0" err="1" smtClean="0"/>
              <a:t>kohë</a:t>
            </a:r>
            <a:r>
              <a:rPr lang="en-US" sz="1600" dirty="0" smtClean="0"/>
              <a:t> prove </a:t>
            </a:r>
            <a:r>
              <a:rPr lang="en-US" sz="1600" dirty="0" err="1" smtClean="0"/>
              <a:t>prej</a:t>
            </a:r>
            <a:r>
              <a:rPr lang="en-US" sz="1600" dirty="0" smtClean="0"/>
              <a:t> 6 </a:t>
            </a:r>
            <a:r>
              <a:rPr lang="en-US" sz="1600" dirty="0" err="1" smtClean="0"/>
              <a:t>muajsh</a:t>
            </a:r>
            <a:r>
              <a:rPr lang="en-US" sz="1600" dirty="0" smtClean="0"/>
              <a:t>. </a:t>
            </a:r>
            <a:r>
              <a:rPr lang="en-US" sz="1600" dirty="0" err="1" smtClean="0"/>
              <a:t>Prokuroria</a:t>
            </a:r>
            <a:r>
              <a:rPr lang="en-US" sz="1600" dirty="0" smtClean="0"/>
              <a:t> </a:t>
            </a:r>
            <a:r>
              <a:rPr lang="en-US" sz="1600" dirty="0" err="1" smtClean="0"/>
              <a:t>në</a:t>
            </a:r>
            <a:r>
              <a:rPr lang="en-US" sz="1600" dirty="0" smtClean="0"/>
              <a:t> </a:t>
            </a:r>
            <a:r>
              <a:rPr lang="en-US" sz="1600" dirty="0" err="1" smtClean="0"/>
              <a:t>disponimin</a:t>
            </a:r>
            <a:r>
              <a:rPr lang="en-US" sz="1600" dirty="0" smtClean="0"/>
              <a:t> e </a:t>
            </a:r>
            <a:r>
              <a:rPr lang="en-US" sz="1600" dirty="0" err="1" smtClean="0"/>
              <a:t>saj</a:t>
            </a:r>
            <a:r>
              <a:rPr lang="en-US" sz="1600" dirty="0" smtClean="0"/>
              <a:t> ka </a:t>
            </a:r>
            <a:r>
              <a:rPr lang="en-US" sz="1600" dirty="0" err="1" smtClean="0"/>
              <a:t>parashtruar</a:t>
            </a:r>
            <a:r>
              <a:rPr lang="en-US" sz="1600" dirty="0" smtClean="0"/>
              <a:t> se </a:t>
            </a:r>
            <a:r>
              <a:rPr lang="en-US" sz="1600" dirty="0" err="1" smtClean="0"/>
              <a:t>i</a:t>
            </a:r>
            <a:r>
              <a:rPr lang="en-US" sz="1600" dirty="0" smtClean="0"/>
              <a:t> </a:t>
            </a:r>
            <a:r>
              <a:rPr lang="en-US" sz="1600" dirty="0" err="1" smtClean="0"/>
              <a:t>pandehuri</a:t>
            </a:r>
            <a:r>
              <a:rPr lang="en-US" sz="1600" dirty="0" smtClean="0"/>
              <a:t> me </a:t>
            </a:r>
            <a:r>
              <a:rPr lang="en-US" sz="1600" dirty="0" err="1" smtClean="0"/>
              <a:t>veprimet</a:t>
            </a:r>
            <a:r>
              <a:rPr lang="en-US" sz="1600" dirty="0" smtClean="0"/>
              <a:t> e </a:t>
            </a:r>
            <a:r>
              <a:rPr lang="en-US" sz="1600" dirty="0" err="1" smtClean="0"/>
              <a:t>tij</a:t>
            </a:r>
            <a:r>
              <a:rPr lang="en-US" sz="1600" dirty="0" smtClean="0"/>
              <a:t> ka </a:t>
            </a:r>
            <a:r>
              <a:rPr lang="en-US" sz="1600" dirty="0" err="1" smtClean="0"/>
              <a:t>konsumuar</a:t>
            </a:r>
            <a:r>
              <a:rPr lang="en-US" sz="1600" dirty="0" smtClean="0"/>
              <a:t> </a:t>
            </a:r>
            <a:r>
              <a:rPr lang="en-US" sz="1600" dirty="0" err="1" smtClean="0"/>
              <a:t>elementët</a:t>
            </a:r>
            <a:r>
              <a:rPr lang="en-US" sz="1600" dirty="0" smtClean="0"/>
              <a:t> e </a:t>
            </a:r>
            <a:r>
              <a:rPr lang="en-US" sz="1600" dirty="0" err="1" smtClean="0"/>
              <a:t>figurës</a:t>
            </a:r>
            <a:r>
              <a:rPr lang="en-US" sz="1600" dirty="0" smtClean="0"/>
              <a:t> </a:t>
            </a:r>
            <a:r>
              <a:rPr lang="en-US" sz="1600" dirty="0" err="1" smtClean="0"/>
              <a:t>së</a:t>
            </a:r>
            <a:r>
              <a:rPr lang="en-US" sz="1600" dirty="0" smtClean="0"/>
              <a:t> </a:t>
            </a:r>
            <a:r>
              <a:rPr lang="en-US" sz="1600" dirty="0" err="1" smtClean="0"/>
              <a:t>kësaj</a:t>
            </a:r>
            <a:r>
              <a:rPr lang="en-US" sz="1600" dirty="0" smtClean="0"/>
              <a:t> </a:t>
            </a:r>
            <a:r>
              <a:rPr lang="en-US" sz="1600" dirty="0" err="1" smtClean="0"/>
              <a:t>vepre</a:t>
            </a:r>
            <a:r>
              <a:rPr lang="en-US" sz="1600" dirty="0" smtClean="0"/>
              <a:t> </a:t>
            </a:r>
            <a:r>
              <a:rPr lang="en-US" sz="1600" dirty="0" err="1" smtClean="0"/>
              <a:t>penale</a:t>
            </a:r>
            <a:r>
              <a:rPr lang="en-US" sz="1600" dirty="0" smtClean="0"/>
              <a:t>, ka </a:t>
            </a:r>
            <a:r>
              <a:rPr lang="en-US" sz="1600" dirty="0" err="1" smtClean="0"/>
              <a:t>vlerësuar</a:t>
            </a:r>
            <a:r>
              <a:rPr lang="en-US" sz="1600" dirty="0" smtClean="0"/>
              <a:t> </a:t>
            </a:r>
            <a:r>
              <a:rPr lang="en-US" sz="1600" dirty="0" err="1" smtClean="0"/>
              <a:t>në</a:t>
            </a:r>
            <a:r>
              <a:rPr lang="en-US" sz="1600" dirty="0" smtClean="0"/>
              <a:t> </a:t>
            </a:r>
            <a:r>
              <a:rPr lang="en-US" sz="1600" dirty="0" err="1" smtClean="0"/>
              <a:t>caktimin</a:t>
            </a:r>
            <a:r>
              <a:rPr lang="en-US" sz="1600" dirty="0" smtClean="0"/>
              <a:t> e </a:t>
            </a:r>
            <a:r>
              <a:rPr lang="en-US" sz="1600" dirty="0" err="1" smtClean="0"/>
              <a:t>llojit</a:t>
            </a:r>
            <a:r>
              <a:rPr lang="en-US" sz="1600" dirty="0" smtClean="0"/>
              <a:t> </a:t>
            </a:r>
            <a:r>
              <a:rPr lang="en-US" sz="1600" dirty="0" err="1" smtClean="0"/>
              <a:t>dhe</a:t>
            </a:r>
            <a:r>
              <a:rPr lang="en-US" sz="1600" dirty="0" smtClean="0"/>
              <a:t> </a:t>
            </a:r>
            <a:r>
              <a:rPr lang="en-US" sz="1600" dirty="0" err="1" smtClean="0"/>
              <a:t>të</a:t>
            </a:r>
            <a:r>
              <a:rPr lang="en-US" sz="1600" dirty="0" smtClean="0"/>
              <a:t> </a:t>
            </a:r>
            <a:r>
              <a:rPr lang="en-US" sz="1600" dirty="0" err="1" smtClean="0"/>
              <a:t>masës</a:t>
            </a:r>
            <a:r>
              <a:rPr lang="en-US" sz="1600" dirty="0" smtClean="0"/>
              <a:t> </a:t>
            </a:r>
            <a:r>
              <a:rPr lang="en-US" sz="1600" dirty="0" err="1" smtClean="0"/>
              <a:t>së</a:t>
            </a:r>
            <a:r>
              <a:rPr lang="en-US" sz="1600" dirty="0" smtClean="0"/>
              <a:t> </a:t>
            </a:r>
            <a:r>
              <a:rPr lang="en-US" sz="1600" dirty="0" err="1" smtClean="0"/>
              <a:t>dënimit</a:t>
            </a:r>
            <a:r>
              <a:rPr lang="en-US" sz="1600" dirty="0" smtClean="0"/>
              <a:t> </a:t>
            </a:r>
            <a:r>
              <a:rPr lang="en-US" sz="1600" dirty="0" err="1" smtClean="0"/>
              <a:t>faktin</a:t>
            </a:r>
            <a:r>
              <a:rPr lang="en-US" sz="1600" dirty="0" smtClean="0"/>
              <a:t> </a:t>
            </a:r>
            <a:r>
              <a:rPr lang="en-US" sz="1600" dirty="0" err="1" smtClean="0"/>
              <a:t>që</a:t>
            </a:r>
            <a:r>
              <a:rPr lang="en-US" sz="1600" dirty="0" smtClean="0"/>
              <a:t> </a:t>
            </a:r>
            <a:r>
              <a:rPr lang="en-US" sz="1600" dirty="0" err="1" smtClean="0"/>
              <a:t>ai</a:t>
            </a:r>
            <a:r>
              <a:rPr lang="en-US" sz="1600" dirty="0" smtClean="0"/>
              <a:t> ka </a:t>
            </a:r>
            <a:r>
              <a:rPr lang="en-US" sz="1600" dirty="0" err="1" smtClean="0"/>
              <a:t>pranuar</a:t>
            </a:r>
            <a:r>
              <a:rPr lang="en-US" sz="1600" dirty="0" smtClean="0"/>
              <a:t> </a:t>
            </a:r>
            <a:r>
              <a:rPr lang="en-US" sz="1600" dirty="0" err="1" smtClean="0"/>
              <a:t>akuzën</a:t>
            </a:r>
            <a:r>
              <a:rPr lang="en-US" sz="1600" dirty="0" smtClean="0"/>
              <a:t> </a:t>
            </a:r>
            <a:r>
              <a:rPr lang="en-US" sz="1600" dirty="0" err="1" smtClean="0"/>
              <a:t>si</a:t>
            </a:r>
            <a:r>
              <a:rPr lang="en-US" sz="1600" dirty="0" smtClean="0"/>
              <a:t> </a:t>
            </a:r>
            <a:r>
              <a:rPr lang="en-US" sz="1600" dirty="0" err="1" smtClean="0"/>
              <a:t>dhe</a:t>
            </a:r>
            <a:r>
              <a:rPr lang="en-US" sz="1600" dirty="0" smtClean="0"/>
              <a:t> </a:t>
            </a:r>
            <a:r>
              <a:rPr lang="en-US" sz="1600" dirty="0" err="1" smtClean="0"/>
              <a:t>faktin</a:t>
            </a:r>
            <a:r>
              <a:rPr lang="en-US" sz="1600" dirty="0" smtClean="0"/>
              <a:t> </a:t>
            </a:r>
            <a:r>
              <a:rPr lang="en-US" sz="1600" dirty="0" err="1" smtClean="0"/>
              <a:t>që</a:t>
            </a:r>
            <a:r>
              <a:rPr lang="en-US" sz="1600" dirty="0" smtClean="0"/>
              <a:t> </a:t>
            </a:r>
            <a:r>
              <a:rPr lang="en-US" sz="1600" dirty="0" err="1" smtClean="0"/>
              <a:t>është</a:t>
            </a:r>
            <a:r>
              <a:rPr lang="en-US" sz="1600" dirty="0" smtClean="0"/>
              <a:t> </a:t>
            </a:r>
            <a:r>
              <a:rPr lang="en-US" sz="1600" dirty="0" err="1" smtClean="0"/>
              <a:t>i</a:t>
            </a:r>
            <a:r>
              <a:rPr lang="en-US" sz="1600" dirty="0" smtClean="0"/>
              <a:t> </a:t>
            </a:r>
            <a:r>
              <a:rPr lang="en-US" sz="1600" dirty="0" err="1" smtClean="0"/>
              <a:t>padënuar</a:t>
            </a:r>
            <a:r>
              <a:rPr lang="en-US" sz="1600" dirty="0" smtClean="0"/>
              <a:t> </a:t>
            </a:r>
            <a:r>
              <a:rPr lang="en-US" sz="1600" dirty="0" err="1" smtClean="0"/>
              <a:t>më</a:t>
            </a:r>
            <a:r>
              <a:rPr lang="en-US" sz="1600" dirty="0" smtClean="0"/>
              <a:t> </a:t>
            </a:r>
            <a:r>
              <a:rPr lang="en-US" sz="1600" dirty="0" err="1" smtClean="0"/>
              <a:t>parë</a:t>
            </a:r>
            <a:r>
              <a:rPr lang="en-US" sz="1600" dirty="0" smtClean="0"/>
              <a:t>. </a:t>
            </a:r>
          </a:p>
          <a:p>
            <a:pPr algn="just">
              <a:buNone/>
            </a:pPr>
            <a:r>
              <a:rPr lang="en-US" sz="1600" dirty="0" smtClean="0"/>
              <a:t>	</a:t>
            </a:r>
            <a:r>
              <a:rPr lang="en-US" sz="1600" dirty="0" err="1" smtClean="0"/>
              <a:t>Nga</a:t>
            </a:r>
            <a:r>
              <a:rPr lang="en-US" sz="1600" dirty="0" smtClean="0"/>
              <a:t> </a:t>
            </a:r>
            <a:r>
              <a:rPr lang="en-US" sz="1600" dirty="0" err="1" smtClean="0"/>
              <a:t>ana</a:t>
            </a:r>
            <a:r>
              <a:rPr lang="en-US" sz="1600" dirty="0" smtClean="0"/>
              <a:t> e </a:t>
            </a:r>
            <a:r>
              <a:rPr lang="en-US" sz="1600" dirty="0" err="1" smtClean="0"/>
              <a:t>saj</a:t>
            </a:r>
            <a:r>
              <a:rPr lang="en-US" sz="1600" dirty="0" smtClean="0"/>
              <a:t> </a:t>
            </a:r>
            <a:r>
              <a:rPr lang="en-US" sz="1600" dirty="0" err="1" smtClean="0"/>
              <a:t>Gjykata</a:t>
            </a:r>
            <a:r>
              <a:rPr lang="en-US" sz="1600" dirty="0" smtClean="0"/>
              <a:t> ka </a:t>
            </a:r>
            <a:r>
              <a:rPr lang="en-US" sz="1600" dirty="0" err="1" smtClean="0"/>
              <a:t>vlerësuar</a:t>
            </a:r>
            <a:r>
              <a:rPr lang="en-US" sz="1600" dirty="0" smtClean="0"/>
              <a:t> se </a:t>
            </a:r>
            <a:r>
              <a:rPr lang="en-US" sz="1600" dirty="0" err="1" smtClean="0"/>
              <a:t>kërkesa</a:t>
            </a:r>
            <a:r>
              <a:rPr lang="en-US" sz="1600" dirty="0" smtClean="0"/>
              <a:t> </a:t>
            </a:r>
            <a:r>
              <a:rPr lang="en-US" sz="1600" dirty="0" err="1" smtClean="0"/>
              <a:t>penale</a:t>
            </a:r>
            <a:r>
              <a:rPr lang="en-US" sz="1600" dirty="0" smtClean="0"/>
              <a:t> </a:t>
            </a:r>
            <a:r>
              <a:rPr lang="en-US" sz="1600" dirty="0" err="1" smtClean="0"/>
              <a:t>nuk</a:t>
            </a:r>
            <a:r>
              <a:rPr lang="en-US" sz="1600" dirty="0" smtClean="0"/>
              <a:t> </a:t>
            </a:r>
            <a:r>
              <a:rPr lang="en-US" sz="1600" dirty="0" err="1" smtClean="0"/>
              <a:t>plotësonte</a:t>
            </a:r>
            <a:r>
              <a:rPr lang="en-US" sz="1600" dirty="0" smtClean="0"/>
              <a:t> </a:t>
            </a:r>
            <a:r>
              <a:rPr lang="en-US" sz="1600" dirty="0" err="1" smtClean="0"/>
              <a:t>të</a:t>
            </a:r>
            <a:r>
              <a:rPr lang="en-US" sz="1600" dirty="0" smtClean="0"/>
              <a:t> </a:t>
            </a:r>
            <a:r>
              <a:rPr lang="en-US" sz="1600" dirty="0" err="1" smtClean="0"/>
              <a:t>gjitha</a:t>
            </a:r>
            <a:r>
              <a:rPr lang="en-US" sz="1600" dirty="0" smtClean="0"/>
              <a:t> </a:t>
            </a:r>
            <a:r>
              <a:rPr lang="en-US" sz="1600" dirty="0" err="1" smtClean="0"/>
              <a:t>kriteret</a:t>
            </a:r>
            <a:r>
              <a:rPr lang="en-US" sz="1600" dirty="0" smtClean="0"/>
              <a:t> </a:t>
            </a:r>
            <a:r>
              <a:rPr lang="en-US" sz="1600" dirty="0" err="1" smtClean="0"/>
              <a:t>dhe</a:t>
            </a:r>
            <a:r>
              <a:rPr lang="en-US" sz="1600" dirty="0" smtClean="0"/>
              <a:t> </a:t>
            </a:r>
            <a:r>
              <a:rPr lang="en-US" sz="1600" dirty="0" err="1" smtClean="0"/>
              <a:t>specifikat</a:t>
            </a:r>
            <a:r>
              <a:rPr lang="en-US" sz="1600" dirty="0" smtClean="0"/>
              <a:t> </a:t>
            </a:r>
            <a:r>
              <a:rPr lang="en-US" sz="1600" dirty="0" err="1" smtClean="0"/>
              <a:t>që</a:t>
            </a:r>
            <a:r>
              <a:rPr lang="en-US" sz="1600" dirty="0" smtClean="0"/>
              <a:t> </a:t>
            </a:r>
            <a:r>
              <a:rPr lang="en-US" sz="1600" dirty="0" err="1" smtClean="0"/>
              <a:t>kërkonte</a:t>
            </a:r>
            <a:r>
              <a:rPr lang="en-US" sz="1600" dirty="0" smtClean="0"/>
              <a:t> </a:t>
            </a:r>
            <a:r>
              <a:rPr lang="en-US" sz="1600" dirty="0" err="1" smtClean="0"/>
              <a:t>ky</a:t>
            </a:r>
            <a:r>
              <a:rPr lang="en-US" sz="1600" dirty="0" smtClean="0"/>
              <a:t> </a:t>
            </a:r>
            <a:r>
              <a:rPr lang="en-US" sz="1600" dirty="0" err="1" smtClean="0"/>
              <a:t>gjykim</a:t>
            </a:r>
            <a:r>
              <a:rPr lang="en-US" sz="1600" dirty="0" smtClean="0"/>
              <a:t> </a:t>
            </a:r>
            <a:r>
              <a:rPr lang="en-US" sz="1600" dirty="0" err="1" smtClean="0"/>
              <a:t>i</a:t>
            </a:r>
            <a:r>
              <a:rPr lang="en-US" sz="1600" dirty="0" smtClean="0"/>
              <a:t> </a:t>
            </a:r>
            <a:r>
              <a:rPr lang="en-US" sz="1600" dirty="0" err="1" smtClean="0"/>
              <a:t>posaçëm</a:t>
            </a:r>
            <a:r>
              <a:rPr lang="en-US" sz="1600" dirty="0" smtClean="0"/>
              <a:t> </a:t>
            </a:r>
            <a:r>
              <a:rPr lang="en-US" sz="1600" dirty="0" err="1" smtClean="0"/>
              <a:t>i</a:t>
            </a:r>
            <a:r>
              <a:rPr lang="en-US" sz="1600" dirty="0" smtClean="0"/>
              <a:t> </a:t>
            </a:r>
            <a:r>
              <a:rPr lang="en-US" sz="1600" dirty="0" err="1" smtClean="0"/>
              <a:t>disiplinuar</a:t>
            </a:r>
            <a:r>
              <a:rPr lang="en-US" sz="1600" dirty="0" smtClean="0"/>
              <a:t> </a:t>
            </a:r>
            <a:r>
              <a:rPr lang="en-US" sz="1600" dirty="0" err="1" smtClean="0"/>
              <a:t>në</a:t>
            </a:r>
            <a:r>
              <a:rPr lang="en-US" sz="1600" dirty="0" smtClean="0"/>
              <a:t> </a:t>
            </a:r>
            <a:r>
              <a:rPr lang="en-US" sz="1600" dirty="0" err="1" smtClean="0"/>
              <a:t>nenet</a:t>
            </a:r>
            <a:r>
              <a:rPr lang="en-US" sz="1600" dirty="0" smtClean="0"/>
              <a:t> 406/d-406/e </a:t>
            </a:r>
            <a:r>
              <a:rPr lang="en-US" sz="1600" dirty="0" err="1" smtClean="0"/>
              <a:t>të</a:t>
            </a:r>
            <a:r>
              <a:rPr lang="en-US" sz="1600" dirty="0" smtClean="0"/>
              <a:t> </a:t>
            </a:r>
            <a:r>
              <a:rPr lang="en-US" sz="1600" dirty="0" err="1" smtClean="0"/>
              <a:t>K.Pr.Penale</a:t>
            </a:r>
            <a:r>
              <a:rPr lang="en-US" sz="1600" dirty="0" smtClean="0"/>
              <a:t> duke </a:t>
            </a:r>
            <a:r>
              <a:rPr lang="en-US" sz="1600" dirty="0" err="1" smtClean="0"/>
              <a:t>arsyetuar</a:t>
            </a:r>
            <a:r>
              <a:rPr lang="en-US" sz="1600" dirty="0" smtClean="0"/>
              <a:t> se: </a:t>
            </a:r>
            <a:r>
              <a:rPr lang="en-US" sz="1600" i="1" dirty="0" smtClean="0"/>
              <a:t>“</a:t>
            </a:r>
            <a:r>
              <a:rPr lang="en-US" sz="1600" b="1" i="1" dirty="0" err="1" smtClean="0"/>
              <a:t>Prokuroria</a:t>
            </a:r>
            <a:r>
              <a:rPr lang="en-US" sz="1600" b="1" i="1" dirty="0" smtClean="0"/>
              <a:t> ka </a:t>
            </a:r>
            <a:r>
              <a:rPr lang="en-US" sz="1600" b="1" i="1" dirty="0" err="1" smtClean="0"/>
              <a:t>dakortësuar</a:t>
            </a:r>
            <a:r>
              <a:rPr lang="en-US" sz="1600" b="1" i="1" dirty="0" smtClean="0"/>
              <a:t> me </a:t>
            </a:r>
            <a:r>
              <a:rPr lang="en-US" sz="1600" b="1" i="1" dirty="0" err="1" smtClean="0"/>
              <a:t>të</a:t>
            </a:r>
            <a:r>
              <a:rPr lang="en-US" sz="1600" b="1" i="1" dirty="0" smtClean="0"/>
              <a:t> </a:t>
            </a:r>
            <a:r>
              <a:rPr lang="en-US" sz="1600" b="1" i="1" dirty="0" err="1" smtClean="0"/>
              <a:t>pandehurin</a:t>
            </a:r>
            <a:r>
              <a:rPr lang="en-US" sz="1600" b="1" i="1" dirty="0" smtClean="0"/>
              <a:t> </a:t>
            </a:r>
            <a:r>
              <a:rPr lang="en-US" sz="1600" b="1" i="1" dirty="0" err="1" smtClean="0"/>
              <a:t>marrëveshjen</a:t>
            </a:r>
            <a:r>
              <a:rPr lang="en-US" sz="1600" b="1" i="1" dirty="0" smtClean="0"/>
              <a:t> e </a:t>
            </a:r>
            <a:r>
              <a:rPr lang="en-US" sz="1600" b="1" i="1" dirty="0" err="1" smtClean="0"/>
              <a:t>datës</a:t>
            </a:r>
            <a:r>
              <a:rPr lang="en-US" sz="1600" b="1" i="1" dirty="0" smtClean="0"/>
              <a:t> 20.12.2017 duke </a:t>
            </a:r>
            <a:r>
              <a:rPr lang="en-US" sz="1600" b="1" i="1" dirty="0" err="1" smtClean="0"/>
              <a:t>pranuar</a:t>
            </a:r>
            <a:r>
              <a:rPr lang="en-US" sz="1600" b="1" i="1" dirty="0" smtClean="0"/>
              <a:t> </a:t>
            </a:r>
            <a:r>
              <a:rPr lang="en-US" sz="1600" b="1" i="1" dirty="0" err="1" smtClean="0"/>
              <a:t>i</a:t>
            </a:r>
            <a:r>
              <a:rPr lang="en-US" sz="1600" b="1" i="1" dirty="0" smtClean="0"/>
              <a:t> </a:t>
            </a:r>
            <a:r>
              <a:rPr lang="en-US" sz="1600" b="1" i="1" dirty="0" err="1" smtClean="0"/>
              <a:t>pandehuri</a:t>
            </a:r>
            <a:r>
              <a:rPr lang="en-US" sz="1600" b="1" i="1" dirty="0" smtClean="0"/>
              <a:t> </a:t>
            </a:r>
            <a:r>
              <a:rPr lang="en-US" sz="1600" b="1" i="1" dirty="0" err="1" smtClean="0"/>
              <a:t>fajësinë</a:t>
            </a:r>
            <a:r>
              <a:rPr lang="en-US" sz="1600" b="1" i="1" dirty="0" smtClean="0"/>
              <a:t> </a:t>
            </a:r>
            <a:r>
              <a:rPr lang="en-US" sz="1600" b="1" i="1" dirty="0" err="1" smtClean="0"/>
              <a:t>për</a:t>
            </a:r>
            <a:r>
              <a:rPr lang="en-US" sz="1600" b="1" i="1" dirty="0" smtClean="0"/>
              <a:t> </a:t>
            </a:r>
            <a:r>
              <a:rPr lang="en-US" sz="1600" b="1" i="1" dirty="0" err="1" smtClean="0"/>
              <a:t>veprën</a:t>
            </a:r>
            <a:r>
              <a:rPr lang="en-US" sz="1600" b="1" i="1" dirty="0" smtClean="0"/>
              <a:t> </a:t>
            </a:r>
            <a:r>
              <a:rPr lang="en-US" sz="1600" b="1" i="1" dirty="0" err="1" smtClean="0"/>
              <a:t>penale</a:t>
            </a:r>
            <a:r>
              <a:rPr lang="en-US" sz="1600" b="1" i="1" dirty="0" smtClean="0"/>
              <a:t> </a:t>
            </a:r>
            <a:r>
              <a:rPr lang="en-US" sz="1600" b="1" i="1" dirty="0" err="1" smtClean="0"/>
              <a:t>të</a:t>
            </a:r>
            <a:r>
              <a:rPr lang="en-US" sz="1600" b="1" i="1" dirty="0" smtClean="0"/>
              <a:t> </a:t>
            </a:r>
            <a:r>
              <a:rPr lang="en-US" sz="1600" b="1" i="1" dirty="0" err="1" smtClean="0"/>
              <a:t>atribuar</a:t>
            </a:r>
            <a:r>
              <a:rPr lang="en-US" sz="1600" b="1" i="1" dirty="0" smtClean="0"/>
              <a:t> </a:t>
            </a:r>
            <a:r>
              <a:rPr lang="en-US" sz="1600" b="1" i="1" dirty="0" err="1" smtClean="0"/>
              <a:t>të</a:t>
            </a:r>
            <a:r>
              <a:rPr lang="en-US" sz="1600" b="1" i="1" dirty="0" smtClean="0"/>
              <a:t> </a:t>
            </a:r>
            <a:r>
              <a:rPr lang="en-US" sz="1600" b="1" i="1" dirty="0" err="1" smtClean="0"/>
              <a:t>parashikuar</a:t>
            </a:r>
            <a:r>
              <a:rPr lang="en-US" sz="1600" b="1" i="1" dirty="0" smtClean="0"/>
              <a:t> </a:t>
            </a:r>
            <a:r>
              <a:rPr lang="en-US" sz="1600" b="1" i="1" dirty="0" err="1" smtClean="0"/>
              <a:t>nga</a:t>
            </a:r>
            <a:r>
              <a:rPr lang="en-US" sz="1600" b="1" i="1" dirty="0" smtClean="0"/>
              <a:t> </a:t>
            </a:r>
            <a:r>
              <a:rPr lang="en-US" sz="1600" b="1" i="1" dirty="0" err="1" smtClean="0"/>
              <a:t>neni</a:t>
            </a:r>
            <a:r>
              <a:rPr lang="en-US" sz="1600" b="1" i="1" dirty="0" smtClean="0"/>
              <a:t> 199/a/2 </a:t>
            </a:r>
            <a:r>
              <a:rPr lang="en-US" sz="1600" b="1" i="1" dirty="0" err="1" smtClean="0"/>
              <a:t>i</a:t>
            </a:r>
            <a:r>
              <a:rPr lang="en-US" sz="1600" b="1" i="1" dirty="0" smtClean="0"/>
              <a:t> </a:t>
            </a:r>
            <a:r>
              <a:rPr lang="en-US" sz="1600" b="1" i="1" dirty="0" err="1" smtClean="0"/>
              <a:t>K.Penal</a:t>
            </a:r>
            <a:r>
              <a:rPr lang="en-US" sz="1600" b="1" i="1" dirty="0" smtClean="0"/>
              <a:t> </a:t>
            </a:r>
            <a:r>
              <a:rPr lang="en-US" sz="1600" b="1" i="1" dirty="0" err="1" smtClean="0"/>
              <a:t>dhe</a:t>
            </a:r>
            <a:r>
              <a:rPr lang="en-US" sz="1600" b="1" i="1" dirty="0" smtClean="0"/>
              <a:t> duke </a:t>
            </a:r>
            <a:r>
              <a:rPr lang="en-US" sz="1600" b="1" i="1" dirty="0" err="1" smtClean="0"/>
              <a:t>disponuar</a:t>
            </a:r>
            <a:r>
              <a:rPr lang="en-US" sz="1600" b="1" i="1" dirty="0" smtClean="0"/>
              <a:t> </a:t>
            </a:r>
            <a:r>
              <a:rPr lang="en-US" sz="1600" b="1" i="1" dirty="0" err="1" smtClean="0"/>
              <a:t>Prokuroria</a:t>
            </a:r>
            <a:r>
              <a:rPr lang="en-US" sz="1600" b="1" i="1" dirty="0" smtClean="0"/>
              <a:t> me </a:t>
            </a:r>
            <a:r>
              <a:rPr lang="en-US" sz="1600" b="1" i="1" dirty="0" err="1" smtClean="0"/>
              <a:t>një</a:t>
            </a:r>
            <a:r>
              <a:rPr lang="en-US" sz="1600" b="1" i="1" dirty="0" smtClean="0"/>
              <a:t> </a:t>
            </a:r>
            <a:r>
              <a:rPr lang="en-US" sz="1600" b="1" i="1" dirty="0" err="1" smtClean="0"/>
              <a:t>sanksion</a:t>
            </a:r>
            <a:r>
              <a:rPr lang="en-US" sz="1600" b="1" i="1" dirty="0" smtClean="0"/>
              <a:t> </a:t>
            </a:r>
            <a:r>
              <a:rPr lang="en-US" sz="1600" b="1" i="1" dirty="0" err="1" smtClean="0"/>
              <a:t>dënimi</a:t>
            </a:r>
            <a:r>
              <a:rPr lang="en-US" sz="1600" b="1" i="1" dirty="0" smtClean="0"/>
              <a:t> </a:t>
            </a:r>
            <a:r>
              <a:rPr lang="en-US" sz="1600" b="1" i="1" dirty="0" err="1" smtClean="0"/>
              <a:t>nën</a:t>
            </a:r>
            <a:r>
              <a:rPr lang="en-US" sz="1600" b="1" i="1" dirty="0" smtClean="0"/>
              <a:t> </a:t>
            </a:r>
            <a:r>
              <a:rPr lang="en-US" sz="1600" b="1" i="1" dirty="0" err="1" smtClean="0"/>
              <a:t>minimumin</a:t>
            </a:r>
            <a:r>
              <a:rPr lang="en-US" sz="1600" b="1" i="1" dirty="0" smtClean="0"/>
              <a:t> e </a:t>
            </a:r>
            <a:r>
              <a:rPr lang="en-US" sz="1600" b="1" i="1" dirty="0" err="1" smtClean="0"/>
              <a:t>lejuar</a:t>
            </a:r>
            <a:r>
              <a:rPr lang="en-US" sz="1600" b="1" i="1" dirty="0" smtClean="0"/>
              <a:t> </a:t>
            </a:r>
            <a:r>
              <a:rPr lang="en-US" sz="1600" b="1" i="1" dirty="0" err="1" smtClean="0"/>
              <a:t>nga</a:t>
            </a:r>
            <a:r>
              <a:rPr lang="en-US" sz="1600" b="1" i="1" dirty="0" smtClean="0"/>
              <a:t> </a:t>
            </a:r>
            <a:r>
              <a:rPr lang="en-US" sz="1600" b="1" i="1" dirty="0" err="1" smtClean="0"/>
              <a:t>kjo</a:t>
            </a:r>
            <a:r>
              <a:rPr lang="en-US" sz="1600" b="1" i="1" dirty="0" smtClean="0"/>
              <a:t> </a:t>
            </a:r>
            <a:r>
              <a:rPr lang="en-US" sz="1600" b="1" i="1" dirty="0" err="1" smtClean="0"/>
              <a:t>dispozitë</a:t>
            </a:r>
            <a:r>
              <a:rPr lang="en-US" sz="1600" b="1" i="1" dirty="0" smtClean="0"/>
              <a:t> (</a:t>
            </a:r>
            <a:r>
              <a:rPr lang="en-US" sz="1600" b="1" i="1" dirty="0" err="1" smtClean="0"/>
              <a:t>marzhet</a:t>
            </a:r>
            <a:r>
              <a:rPr lang="en-US" sz="1600" b="1" i="1" dirty="0" smtClean="0"/>
              <a:t> e </a:t>
            </a:r>
            <a:r>
              <a:rPr lang="en-US" sz="1600" b="1" i="1" dirty="0" err="1" smtClean="0"/>
              <a:t>dënimit</a:t>
            </a:r>
            <a:r>
              <a:rPr lang="en-US" sz="1600" b="1" i="1" dirty="0" smtClean="0"/>
              <a:t> me </a:t>
            </a:r>
            <a:r>
              <a:rPr lang="en-US" sz="1600" b="1" i="1" dirty="0" err="1" smtClean="0"/>
              <a:t>burgim</a:t>
            </a:r>
            <a:r>
              <a:rPr lang="en-US" sz="1600" b="1" i="1" dirty="0" smtClean="0"/>
              <a:t> </a:t>
            </a:r>
            <a:r>
              <a:rPr lang="en-US" sz="1600" b="1" i="1" dirty="0" err="1" smtClean="0"/>
              <a:t>nga</a:t>
            </a:r>
            <a:r>
              <a:rPr lang="en-US" sz="1600" b="1" i="1" dirty="0" smtClean="0"/>
              <a:t> 1 </a:t>
            </a:r>
            <a:r>
              <a:rPr lang="en-US" sz="1600" b="1" i="1" dirty="0" err="1" smtClean="0"/>
              <a:t>deri</a:t>
            </a:r>
            <a:r>
              <a:rPr lang="en-US" sz="1600" b="1" i="1" dirty="0" smtClean="0"/>
              <a:t> </a:t>
            </a:r>
            <a:r>
              <a:rPr lang="en-US" sz="1600" b="1" i="1" dirty="0" err="1" smtClean="0"/>
              <a:t>në</a:t>
            </a:r>
            <a:r>
              <a:rPr lang="en-US" sz="1600" b="1" i="1" dirty="0" smtClean="0"/>
              <a:t> 5 </a:t>
            </a:r>
            <a:r>
              <a:rPr lang="en-US" sz="1600" b="1" i="1" dirty="0" err="1" smtClean="0"/>
              <a:t>vjet</a:t>
            </a:r>
            <a:r>
              <a:rPr lang="en-US" sz="1600" b="1" i="1" dirty="0" smtClean="0"/>
              <a:t>), </a:t>
            </a:r>
            <a:r>
              <a:rPr lang="en-US" sz="1600" b="1" i="1" dirty="0" err="1" smtClean="0"/>
              <a:t>pra</a:t>
            </a:r>
            <a:r>
              <a:rPr lang="en-US" sz="1600" b="1" i="1" dirty="0" smtClean="0"/>
              <a:t> </a:t>
            </a:r>
            <a:r>
              <a:rPr lang="en-US" sz="1600" b="1" i="1" dirty="0" err="1" smtClean="0"/>
              <a:t>dënimi</a:t>
            </a:r>
            <a:r>
              <a:rPr lang="en-US" sz="1600" b="1" i="1" dirty="0" smtClean="0"/>
              <a:t> </a:t>
            </a:r>
            <a:r>
              <a:rPr lang="en-US" sz="1600" b="1" i="1" dirty="0" err="1" smtClean="0"/>
              <a:t>i</a:t>
            </a:r>
            <a:r>
              <a:rPr lang="en-US" sz="1600" b="1" i="1" dirty="0" smtClean="0"/>
              <a:t> </a:t>
            </a:r>
            <a:r>
              <a:rPr lang="en-US" sz="1600" b="1" i="1" dirty="0" err="1" smtClean="0"/>
              <a:t>caktuar</a:t>
            </a:r>
            <a:r>
              <a:rPr lang="en-US" sz="1600" b="1" i="1" dirty="0" smtClean="0"/>
              <a:t> </a:t>
            </a:r>
            <a:r>
              <a:rPr lang="en-US" sz="1600" b="1" i="1" dirty="0" err="1" smtClean="0"/>
              <a:t>në</a:t>
            </a:r>
            <a:r>
              <a:rPr lang="en-US" sz="1600" b="1" i="1" dirty="0" smtClean="0"/>
              <a:t> </a:t>
            </a:r>
            <a:r>
              <a:rPr lang="en-US" sz="1600" b="1" i="1" dirty="0" err="1" smtClean="0"/>
              <a:t>këtë</a:t>
            </a:r>
            <a:r>
              <a:rPr lang="en-US" sz="1600" b="1" i="1" dirty="0" smtClean="0"/>
              <a:t> </a:t>
            </a:r>
            <a:r>
              <a:rPr lang="en-US" sz="1600" b="1" i="1" dirty="0" err="1" smtClean="0"/>
              <a:t>marrëveshje</a:t>
            </a:r>
            <a:r>
              <a:rPr lang="en-US" sz="1600" b="1" i="1" dirty="0" smtClean="0"/>
              <a:t> </a:t>
            </a:r>
            <a:r>
              <a:rPr lang="en-US" sz="1600" b="1" i="1" dirty="0" err="1" smtClean="0"/>
              <a:t>është</a:t>
            </a:r>
            <a:r>
              <a:rPr lang="en-US" sz="1600" b="1" i="1" dirty="0" smtClean="0"/>
              <a:t> </a:t>
            </a:r>
            <a:r>
              <a:rPr lang="en-US" sz="1600" b="1" i="1" dirty="0" err="1" smtClean="0"/>
              <a:t>i</a:t>
            </a:r>
            <a:r>
              <a:rPr lang="en-US" sz="1600" b="1" i="1" dirty="0" smtClean="0"/>
              <a:t> </a:t>
            </a:r>
            <a:r>
              <a:rPr lang="en-US" sz="1600" b="1" i="1" dirty="0" err="1" smtClean="0"/>
              <a:t>papërshatatshëm</a:t>
            </a:r>
            <a:r>
              <a:rPr lang="en-US" sz="1600" b="1" i="1" dirty="0" smtClean="0"/>
              <a:t> </a:t>
            </a:r>
            <a:r>
              <a:rPr lang="en-US" sz="1600" b="1" i="1" dirty="0" err="1" smtClean="0"/>
              <a:t>dhe</a:t>
            </a:r>
            <a:r>
              <a:rPr lang="en-US" sz="1600" b="1" i="1" dirty="0" smtClean="0"/>
              <a:t> </a:t>
            </a:r>
            <a:r>
              <a:rPr lang="en-US" sz="1600" b="1" i="1" dirty="0" err="1" smtClean="0"/>
              <a:t>në</a:t>
            </a:r>
            <a:r>
              <a:rPr lang="en-US" sz="1600" b="1" i="1" dirty="0" smtClean="0"/>
              <a:t> </a:t>
            </a:r>
            <a:r>
              <a:rPr lang="en-US" sz="1600" b="1" i="1" dirty="0" err="1" smtClean="0"/>
              <a:t>kundërshtim</a:t>
            </a:r>
            <a:r>
              <a:rPr lang="en-US" sz="1600" b="1" i="1" dirty="0" smtClean="0"/>
              <a:t> me </a:t>
            </a:r>
            <a:r>
              <a:rPr lang="en-US" sz="1600" b="1" i="1" dirty="0" err="1" smtClean="0"/>
              <a:t>përcaktimet</a:t>
            </a:r>
            <a:r>
              <a:rPr lang="en-US" sz="1600" b="1" i="1" dirty="0" smtClean="0"/>
              <a:t> </a:t>
            </a:r>
            <a:r>
              <a:rPr lang="en-US" sz="1600" b="1" i="1" dirty="0" err="1" smtClean="0"/>
              <a:t>sanksionuese</a:t>
            </a:r>
            <a:r>
              <a:rPr lang="en-US" sz="1600" b="1" i="1" dirty="0" smtClean="0"/>
              <a:t> </a:t>
            </a:r>
            <a:r>
              <a:rPr lang="en-US" sz="1600" b="1" i="1" dirty="0" err="1" smtClean="0"/>
              <a:t>limituese</a:t>
            </a:r>
            <a:r>
              <a:rPr lang="en-US" sz="1600" b="1" i="1" dirty="0" smtClean="0"/>
              <a:t> </a:t>
            </a:r>
            <a:r>
              <a:rPr lang="en-US" sz="1600" b="1" i="1" dirty="0" err="1" smtClean="0"/>
              <a:t>të</a:t>
            </a:r>
            <a:r>
              <a:rPr lang="en-US" sz="1600" b="1" i="1" dirty="0" smtClean="0"/>
              <a:t> </a:t>
            </a:r>
            <a:r>
              <a:rPr lang="en-US" sz="1600" b="1" i="1" dirty="0" err="1" smtClean="0"/>
              <a:t>vetë</a:t>
            </a:r>
            <a:r>
              <a:rPr lang="en-US" sz="1600" b="1" i="1" dirty="0" smtClean="0"/>
              <a:t> </a:t>
            </a:r>
            <a:r>
              <a:rPr lang="en-US" sz="1600" b="1" i="1" dirty="0" err="1" smtClean="0"/>
              <a:t>dispozitës</a:t>
            </a:r>
            <a:r>
              <a:rPr lang="en-US" sz="1600" b="1" i="1" dirty="0" smtClean="0"/>
              <a:t> </a:t>
            </a:r>
            <a:r>
              <a:rPr lang="en-US" sz="1600" b="1" i="1" dirty="0" err="1" smtClean="0"/>
              <a:t>penale</a:t>
            </a:r>
            <a:r>
              <a:rPr lang="en-US" sz="1600" b="1" i="1" dirty="0" smtClean="0"/>
              <a:t>.” </a:t>
            </a:r>
          </a:p>
          <a:p>
            <a:pPr algn="just">
              <a:buNone/>
            </a:pPr>
            <a:endParaRPr lang="en-US" sz="1400" dirty="0" smtClean="0"/>
          </a:p>
          <a:p>
            <a:pPr algn="just"/>
            <a:endParaRPr lang="en-US" dirty="0"/>
          </a:p>
        </p:txBody>
      </p:sp>
    </p:spTree>
    <p:extLst>
      <p:ext uri="{BB962C8B-B14F-4D97-AF65-F5344CB8AC3E}">
        <p14:creationId xmlns:p14="http://schemas.microsoft.com/office/powerpoint/2010/main" val="2312214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fontScale="85000" lnSpcReduction="20000"/>
          </a:bodyPr>
          <a:lstStyle/>
          <a:p>
            <a:pPr algn="just">
              <a:buFont typeface="Wingdings" pitchFamily="2" charset="2"/>
              <a:buChar char="Ø"/>
            </a:pPr>
            <a:r>
              <a:rPr lang="en-US" sz="1600" b="1" dirty="0" err="1" smtClean="0">
                <a:solidFill>
                  <a:prstClr val="black"/>
                </a:solidFill>
              </a:rPr>
              <a:t>Vendimet</a:t>
            </a:r>
            <a:r>
              <a:rPr lang="en-US" sz="1600" b="1" dirty="0" smtClean="0">
                <a:solidFill>
                  <a:prstClr val="black"/>
                </a:solidFill>
              </a:rPr>
              <a:t> Nr.1112, </a:t>
            </a:r>
            <a:r>
              <a:rPr lang="en-US" sz="1600" b="1" dirty="0" err="1" smtClean="0">
                <a:solidFill>
                  <a:prstClr val="black"/>
                </a:solidFill>
              </a:rPr>
              <a:t>datë</a:t>
            </a:r>
            <a:r>
              <a:rPr lang="en-US" sz="1600" b="1" dirty="0" smtClean="0">
                <a:solidFill>
                  <a:prstClr val="black"/>
                </a:solidFill>
              </a:rPr>
              <a:t> 12.04.2018; Nr.1700, </a:t>
            </a:r>
            <a:r>
              <a:rPr lang="en-US" sz="1600" b="1" dirty="0" err="1" smtClean="0">
                <a:solidFill>
                  <a:prstClr val="black"/>
                </a:solidFill>
              </a:rPr>
              <a:t>datë</a:t>
            </a:r>
            <a:r>
              <a:rPr lang="en-US" sz="1600" b="1" dirty="0" smtClean="0">
                <a:solidFill>
                  <a:prstClr val="black"/>
                </a:solidFill>
              </a:rPr>
              <a:t> 05.06.2018; Nr.1849, </a:t>
            </a:r>
            <a:r>
              <a:rPr lang="en-US" sz="1600" b="1" dirty="0" err="1" smtClean="0">
                <a:solidFill>
                  <a:prstClr val="black"/>
                </a:solidFill>
              </a:rPr>
              <a:t>datë</a:t>
            </a:r>
            <a:r>
              <a:rPr lang="en-US" sz="1600" b="1" dirty="0" smtClean="0">
                <a:solidFill>
                  <a:prstClr val="black"/>
                </a:solidFill>
              </a:rPr>
              <a:t> 20.06.2018; Nr.3222, </a:t>
            </a:r>
            <a:r>
              <a:rPr lang="en-US" sz="1600" b="1" dirty="0" err="1" smtClean="0">
                <a:solidFill>
                  <a:prstClr val="black"/>
                </a:solidFill>
              </a:rPr>
              <a:t>datë</a:t>
            </a:r>
            <a:r>
              <a:rPr lang="en-US" sz="1600" b="1" dirty="0" smtClean="0">
                <a:solidFill>
                  <a:prstClr val="black"/>
                </a:solidFill>
              </a:rPr>
              <a:t> 05.12.2018,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Gj.Rr.Gj</a:t>
            </a:r>
            <a:r>
              <a:rPr lang="en-US" sz="1600" b="1" dirty="0" smtClean="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masa</a:t>
            </a:r>
            <a:r>
              <a:rPr lang="en-US" sz="1600" b="1" dirty="0" smtClean="0">
                <a:solidFill>
                  <a:prstClr val="black"/>
                </a:solidFill>
              </a:rPr>
              <a:t> e </a:t>
            </a:r>
            <a:r>
              <a:rPr lang="en-US" sz="1600" b="1" dirty="0" err="1" smtClean="0">
                <a:solidFill>
                  <a:prstClr val="black"/>
                </a:solidFill>
              </a:rPr>
              <a:t>dënimit</a:t>
            </a:r>
            <a:r>
              <a:rPr lang="en-US" sz="1600" b="1" dirty="0" smtClean="0">
                <a:solidFill>
                  <a:prstClr val="black"/>
                </a:solidFill>
              </a:rPr>
              <a:t> </a:t>
            </a:r>
            <a:r>
              <a:rPr lang="en-US" sz="1600" b="1" dirty="0" err="1" smtClean="0">
                <a:solidFill>
                  <a:prstClr val="black"/>
                </a:solidFill>
              </a:rPr>
              <a:t>është</a:t>
            </a:r>
            <a:r>
              <a:rPr lang="en-US" sz="1600" b="1" dirty="0" smtClean="0">
                <a:solidFill>
                  <a:prstClr val="black"/>
                </a:solidFill>
              </a:rPr>
              <a:t> e </a:t>
            </a:r>
            <a:r>
              <a:rPr lang="en-US" sz="1600" b="1" dirty="0" err="1" smtClean="0">
                <a:solidFill>
                  <a:prstClr val="black"/>
                </a:solidFill>
              </a:rPr>
              <a:t>papërshtatshme</a:t>
            </a:r>
            <a:r>
              <a:rPr lang="en-US" sz="1600" b="1" dirty="0" smtClean="0">
                <a:solidFill>
                  <a:prstClr val="black"/>
                </a:solidFill>
              </a:rPr>
              <a:t> </a:t>
            </a:r>
            <a:r>
              <a:rPr lang="en-US" sz="1600" b="1" dirty="0" err="1" smtClean="0">
                <a:solidFill>
                  <a:prstClr val="black"/>
                </a:solidFill>
              </a:rPr>
              <a:t>në</a:t>
            </a:r>
            <a:r>
              <a:rPr lang="en-US" sz="1600" b="1" dirty="0" smtClean="0">
                <a:solidFill>
                  <a:prstClr val="black"/>
                </a:solidFill>
              </a:rPr>
              <a:t> </a:t>
            </a:r>
            <a:r>
              <a:rPr lang="en-US" sz="1600" b="1" dirty="0" err="1" smtClean="0">
                <a:solidFill>
                  <a:prstClr val="black"/>
                </a:solidFill>
              </a:rPr>
              <a:t>raport</a:t>
            </a:r>
            <a:r>
              <a:rPr lang="en-US" sz="1600" b="1" dirty="0" smtClean="0">
                <a:solidFill>
                  <a:prstClr val="black"/>
                </a:solidFill>
              </a:rPr>
              <a:t> me </a:t>
            </a:r>
            <a:r>
              <a:rPr lang="en-US" sz="1600" b="1" dirty="0" err="1" smtClean="0">
                <a:solidFill>
                  <a:prstClr val="black"/>
                </a:solidFill>
              </a:rPr>
              <a:t>rrezikshmërinë</a:t>
            </a:r>
            <a:r>
              <a:rPr lang="en-US" sz="1600" b="1" dirty="0" smtClean="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smtClean="0">
                <a:solidFill>
                  <a:prstClr val="black"/>
                </a:solidFill>
              </a:rPr>
              <a:t>kryer</a:t>
            </a:r>
            <a:r>
              <a:rPr lang="en-US" sz="1600" b="1" dirty="0" smtClean="0">
                <a:solidFill>
                  <a:prstClr val="black"/>
                </a:solidFill>
              </a:rPr>
              <a:t> </a:t>
            </a:r>
            <a:r>
              <a:rPr lang="en-US" sz="1600" b="1" dirty="0" err="1" smtClean="0">
                <a:solidFill>
                  <a:prstClr val="black"/>
                </a:solidFill>
              </a:rPr>
              <a:t>dhe</a:t>
            </a:r>
            <a:r>
              <a:rPr lang="en-US" sz="1600" b="1" dirty="0" smtClean="0">
                <a:solidFill>
                  <a:prstClr val="black"/>
                </a:solidFill>
              </a:rPr>
              <a:t> </a:t>
            </a:r>
            <a:r>
              <a:rPr lang="en-US" sz="1600" b="1" dirty="0" err="1" smtClean="0">
                <a:solidFill>
                  <a:prstClr val="black"/>
                </a:solidFill>
              </a:rPr>
              <a:t>personalitetin</a:t>
            </a:r>
            <a:r>
              <a:rPr lang="en-US" sz="1600" b="1" dirty="0" smtClean="0">
                <a:solidFill>
                  <a:prstClr val="black"/>
                </a:solidFill>
              </a:rPr>
              <a:t> e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pandehurit</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406/ë </a:t>
            </a:r>
            <a:r>
              <a:rPr lang="en-US" sz="1600" b="1" dirty="0" err="1" smtClean="0">
                <a:solidFill>
                  <a:prstClr val="black"/>
                </a:solidFill>
              </a:rPr>
              <a:t>gërma</a:t>
            </a:r>
            <a:r>
              <a:rPr lang="en-US" sz="1600" b="1" dirty="0" smtClean="0">
                <a:solidFill>
                  <a:prstClr val="black"/>
                </a:solidFill>
              </a:rPr>
              <a:t> “e” e </a:t>
            </a:r>
            <a:r>
              <a:rPr lang="en-US" sz="1600" b="1" dirty="0" err="1" smtClean="0">
                <a:solidFill>
                  <a:prstClr val="black"/>
                </a:solidFill>
              </a:rPr>
              <a:t>K.Pr.Penale</a:t>
            </a:r>
            <a:r>
              <a:rPr lang="en-US" sz="1600" b="1" dirty="0" smtClean="0">
                <a:solidFill>
                  <a:prstClr val="black"/>
                </a:solidFill>
              </a:rPr>
              <a:t>. </a:t>
            </a:r>
          </a:p>
          <a:p>
            <a:pPr algn="just">
              <a:buNone/>
            </a:pPr>
            <a:r>
              <a:rPr lang="en-US" sz="1800" dirty="0" smtClean="0"/>
              <a:t>	</a:t>
            </a:r>
          </a:p>
          <a:p>
            <a:pPr algn="just">
              <a:buNone/>
            </a:pPr>
            <a:r>
              <a:rPr lang="en-US" sz="1800" dirty="0" smtClean="0"/>
              <a:t>	</a:t>
            </a:r>
            <a:r>
              <a:rPr lang="en-US" sz="1800" dirty="0" err="1" smtClean="0"/>
              <a:t>Në</a:t>
            </a:r>
            <a:r>
              <a:rPr lang="en-US" sz="1800" dirty="0" smtClean="0"/>
              <a:t> </a:t>
            </a:r>
            <a:r>
              <a:rPr lang="en-US" sz="1800" dirty="0" err="1" smtClean="0"/>
              <a:t>vendimin</a:t>
            </a:r>
            <a:r>
              <a:rPr lang="en-US" sz="1800" dirty="0" smtClean="0"/>
              <a:t> </a:t>
            </a:r>
            <a:r>
              <a:rPr lang="en-US" sz="1800" b="1" dirty="0" smtClean="0">
                <a:solidFill>
                  <a:prstClr val="black"/>
                </a:solidFill>
              </a:rPr>
              <a:t>Nr.1112, </a:t>
            </a:r>
            <a:r>
              <a:rPr lang="en-US" sz="1800" b="1" dirty="0" err="1" smtClean="0">
                <a:solidFill>
                  <a:prstClr val="black"/>
                </a:solidFill>
              </a:rPr>
              <a:t>datë</a:t>
            </a:r>
            <a:r>
              <a:rPr lang="en-US" sz="1800" b="1" dirty="0" smtClean="0">
                <a:solidFill>
                  <a:prstClr val="black"/>
                </a:solidFill>
              </a:rPr>
              <a:t> 12.04.2018 </a:t>
            </a:r>
            <a:r>
              <a:rPr lang="en-US" sz="1800" b="1" dirty="0" err="1" smtClean="0">
                <a:solidFill>
                  <a:prstClr val="black"/>
                </a:solidFill>
              </a:rPr>
              <a:t>Gjykata</a:t>
            </a:r>
            <a:r>
              <a:rPr lang="en-US" sz="1800" b="1" dirty="0" smtClean="0">
                <a:solidFill>
                  <a:prstClr val="black"/>
                </a:solidFill>
              </a:rPr>
              <a:t> </a:t>
            </a:r>
            <a:r>
              <a:rPr lang="en-US" sz="1800" b="1" dirty="0" err="1" smtClean="0">
                <a:solidFill>
                  <a:prstClr val="black"/>
                </a:solidFill>
              </a:rPr>
              <a:t>është</a:t>
            </a:r>
            <a:r>
              <a:rPr lang="en-US" sz="1800" b="1" dirty="0" smtClean="0">
                <a:solidFill>
                  <a:prstClr val="black"/>
                </a:solidFill>
              </a:rPr>
              <a:t> </a:t>
            </a:r>
            <a:r>
              <a:rPr lang="en-US" sz="1800" b="1" dirty="0" err="1" smtClean="0">
                <a:solidFill>
                  <a:prstClr val="black"/>
                </a:solidFill>
              </a:rPr>
              <a:t>shprehur</a:t>
            </a:r>
            <a:r>
              <a:rPr lang="en-US" sz="1800" b="1" dirty="0" smtClean="0">
                <a:solidFill>
                  <a:prstClr val="black"/>
                </a:solidFill>
              </a:rPr>
              <a:t> se: </a:t>
            </a:r>
            <a:r>
              <a:rPr lang="en-US" sz="1800" i="1" dirty="0" smtClean="0">
                <a:solidFill>
                  <a:prstClr val="black"/>
                </a:solidFill>
              </a:rPr>
              <a:t>“</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përcaktimin</a:t>
            </a:r>
            <a:r>
              <a:rPr lang="en-US" sz="1800" i="1" dirty="0" smtClean="0">
                <a:solidFill>
                  <a:prstClr val="black"/>
                </a:solidFill>
              </a:rPr>
              <a:t> e </a:t>
            </a:r>
            <a:r>
              <a:rPr lang="en-US" sz="1800" i="1" dirty="0" err="1" smtClean="0">
                <a:solidFill>
                  <a:prstClr val="black"/>
                </a:solidFill>
              </a:rPr>
              <a:t>llojit</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masës</a:t>
            </a:r>
            <a:r>
              <a:rPr lang="en-US" sz="1800" i="1" dirty="0" smtClean="0">
                <a:solidFill>
                  <a:prstClr val="black"/>
                </a:solidFill>
              </a:rPr>
              <a:t> </a:t>
            </a:r>
            <a:r>
              <a:rPr lang="en-US" sz="1800" i="1" dirty="0" err="1" smtClean="0">
                <a:solidFill>
                  <a:prstClr val="black"/>
                </a:solidFill>
              </a:rPr>
              <a:t>konkrete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kuadër</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respektimit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parimit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individualizimit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Prokuroria</a:t>
            </a:r>
            <a:r>
              <a:rPr lang="en-US" sz="1800" i="1" dirty="0" smtClean="0">
                <a:solidFill>
                  <a:prstClr val="black"/>
                </a:solidFill>
              </a:rPr>
              <a:t> </a:t>
            </a:r>
            <a:r>
              <a:rPr lang="en-US" sz="1800" i="1" dirty="0" err="1" smtClean="0">
                <a:solidFill>
                  <a:prstClr val="black"/>
                </a:solidFill>
              </a:rPr>
              <a:t>duhet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vlerësojë</a:t>
            </a:r>
            <a:r>
              <a:rPr lang="en-US" sz="1800" i="1" dirty="0" smtClean="0">
                <a:solidFill>
                  <a:prstClr val="black"/>
                </a:solidFill>
              </a:rPr>
              <a:t> </a:t>
            </a:r>
            <a:r>
              <a:rPr lang="en-US" sz="1800" i="1" dirty="0" err="1" smtClean="0">
                <a:solidFill>
                  <a:prstClr val="black"/>
                </a:solidFill>
              </a:rPr>
              <a:t>këto</a:t>
            </a:r>
            <a:r>
              <a:rPr lang="en-US" sz="1800" i="1" dirty="0" smtClean="0">
                <a:solidFill>
                  <a:prstClr val="black"/>
                </a:solidFill>
              </a:rPr>
              <a:t> </a:t>
            </a:r>
            <a:r>
              <a:rPr lang="en-US" sz="1800" i="1" dirty="0" err="1" smtClean="0">
                <a:solidFill>
                  <a:prstClr val="black"/>
                </a:solidFill>
              </a:rPr>
              <a:t>elementë</a:t>
            </a:r>
            <a:r>
              <a:rPr lang="en-US" sz="1800" i="1" dirty="0" smtClean="0">
                <a:solidFill>
                  <a:prstClr val="black"/>
                </a:solidFill>
              </a:rPr>
              <a:t>: </a:t>
            </a:r>
            <a:r>
              <a:rPr lang="en-US" sz="1800" i="1" dirty="0" err="1" smtClean="0">
                <a:solidFill>
                  <a:prstClr val="black"/>
                </a:solidFill>
              </a:rPr>
              <a:t>Llojin</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kufijtë</a:t>
            </a:r>
            <a:r>
              <a:rPr lang="en-US" sz="1800" i="1" dirty="0" smtClean="0">
                <a:solidFill>
                  <a:prstClr val="black"/>
                </a:solidFill>
              </a:rPr>
              <a:t> e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parashikuar</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dispozitën</a:t>
            </a:r>
            <a:r>
              <a:rPr lang="en-US" sz="1800" i="1" dirty="0" smtClean="0">
                <a:solidFill>
                  <a:prstClr val="black"/>
                </a:solidFill>
              </a:rPr>
              <a:t> </a:t>
            </a:r>
            <a:r>
              <a:rPr lang="en-US" sz="1800" i="1" dirty="0" err="1" smtClean="0">
                <a:solidFill>
                  <a:prstClr val="black"/>
                </a:solidFill>
              </a:rPr>
              <a:t>konkrete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pjesës</a:t>
            </a:r>
            <a:r>
              <a:rPr lang="en-US" sz="1800" i="1" dirty="0" smtClean="0">
                <a:solidFill>
                  <a:prstClr val="black"/>
                </a:solidFill>
              </a:rPr>
              <a:t> </a:t>
            </a:r>
            <a:r>
              <a:rPr lang="en-US" sz="1800" i="1" dirty="0" err="1" smtClean="0">
                <a:solidFill>
                  <a:prstClr val="black"/>
                </a:solidFill>
              </a:rPr>
              <a:t>së</a:t>
            </a:r>
            <a:r>
              <a:rPr lang="en-US" sz="1800" i="1" dirty="0" smtClean="0">
                <a:solidFill>
                  <a:prstClr val="black"/>
                </a:solidFill>
              </a:rPr>
              <a:t> </a:t>
            </a:r>
            <a:r>
              <a:rPr lang="en-US" sz="1800" i="1" dirty="0" err="1" smtClean="0">
                <a:solidFill>
                  <a:prstClr val="black"/>
                </a:solidFill>
              </a:rPr>
              <a:t>posaçme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Kodit</a:t>
            </a:r>
            <a:r>
              <a:rPr lang="en-US" sz="1800" i="1" dirty="0" smtClean="0">
                <a:solidFill>
                  <a:prstClr val="black"/>
                </a:solidFill>
              </a:rPr>
              <a:t> Penal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parashikohet</a:t>
            </a:r>
            <a:r>
              <a:rPr lang="en-US" sz="1800" i="1" dirty="0" smtClean="0">
                <a:solidFill>
                  <a:prstClr val="black"/>
                </a:solidFill>
              </a:rPr>
              <a:t> </a:t>
            </a:r>
            <a:r>
              <a:rPr lang="en-US" sz="1800" i="1" dirty="0" err="1" smtClean="0">
                <a:solidFill>
                  <a:prstClr val="black"/>
                </a:solidFill>
              </a:rPr>
              <a:t>dënim</a:t>
            </a:r>
            <a:r>
              <a:rPr lang="en-US" sz="1800" i="1" dirty="0" smtClean="0">
                <a:solidFill>
                  <a:prstClr val="black"/>
                </a:solidFill>
              </a:rPr>
              <a:t> 10 </a:t>
            </a:r>
            <a:r>
              <a:rPr lang="en-US" sz="1800" i="1" dirty="0" err="1" smtClean="0">
                <a:solidFill>
                  <a:prstClr val="black"/>
                </a:solidFill>
              </a:rPr>
              <a:t>ditë</a:t>
            </a:r>
            <a:r>
              <a:rPr lang="en-US" sz="1800" i="1" dirty="0" smtClean="0">
                <a:solidFill>
                  <a:prstClr val="black"/>
                </a:solidFill>
              </a:rPr>
              <a:t> </a:t>
            </a:r>
            <a:r>
              <a:rPr lang="en-US" sz="1800" i="1" dirty="0" err="1" smtClean="0">
                <a:solidFill>
                  <a:prstClr val="black"/>
                </a:solidFill>
              </a:rPr>
              <a:t>deri</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tre</a:t>
            </a:r>
            <a:r>
              <a:rPr lang="en-US" sz="1800" i="1" dirty="0" smtClean="0">
                <a:solidFill>
                  <a:prstClr val="black"/>
                </a:solidFill>
              </a:rPr>
              <a:t> </a:t>
            </a:r>
            <a:r>
              <a:rPr lang="en-US" sz="1800" i="1" dirty="0" err="1" smtClean="0">
                <a:solidFill>
                  <a:prstClr val="black"/>
                </a:solidFill>
              </a:rPr>
              <a:t>vjet</a:t>
            </a:r>
            <a:r>
              <a:rPr lang="en-US" sz="1800" i="1" dirty="0" smtClean="0">
                <a:solidFill>
                  <a:prstClr val="black"/>
                </a:solidFill>
              </a:rPr>
              <a:t> </a:t>
            </a:r>
            <a:r>
              <a:rPr lang="en-US" sz="1800" i="1" dirty="0" err="1" smtClean="0">
                <a:solidFill>
                  <a:prstClr val="black"/>
                </a:solidFill>
              </a:rPr>
              <a:t>burgim</a:t>
            </a:r>
            <a:r>
              <a:rPr lang="en-US" sz="1800" i="1" dirty="0" smtClean="0">
                <a:solidFill>
                  <a:prstClr val="black"/>
                </a:solidFill>
              </a:rPr>
              <a:t>); </a:t>
            </a:r>
            <a:r>
              <a:rPr lang="en-US" sz="1800" i="1" dirty="0" err="1" smtClean="0">
                <a:solidFill>
                  <a:prstClr val="black"/>
                </a:solidFill>
              </a:rPr>
              <a:t>Rrezikshmërinë</a:t>
            </a:r>
            <a:r>
              <a:rPr lang="en-US" sz="1800" i="1" dirty="0" smtClean="0">
                <a:solidFill>
                  <a:prstClr val="black"/>
                </a:solidFill>
              </a:rPr>
              <a:t> e </a:t>
            </a:r>
            <a:r>
              <a:rPr lang="en-US" sz="1800" i="1" dirty="0" err="1" smtClean="0">
                <a:solidFill>
                  <a:prstClr val="black"/>
                </a:solidFill>
              </a:rPr>
              <a:t>veprës</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Vepra</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paraqet</a:t>
            </a:r>
            <a:r>
              <a:rPr lang="en-US" sz="1800" i="1" dirty="0" smtClean="0">
                <a:solidFill>
                  <a:prstClr val="black"/>
                </a:solidFill>
              </a:rPr>
              <a:t> </a:t>
            </a:r>
            <a:r>
              <a:rPr lang="en-US" sz="1800" i="1" dirty="0" err="1" smtClean="0">
                <a:solidFill>
                  <a:prstClr val="black"/>
                </a:solidFill>
              </a:rPr>
              <a:t>rrezikshmëri</a:t>
            </a:r>
            <a:r>
              <a:rPr lang="en-US" sz="1800" i="1" dirty="0" smtClean="0">
                <a:solidFill>
                  <a:prstClr val="black"/>
                </a:solidFill>
              </a:rPr>
              <a:t> </a:t>
            </a:r>
            <a:r>
              <a:rPr lang="en-US" sz="1800" i="1" dirty="0" err="1" smtClean="0">
                <a:solidFill>
                  <a:prstClr val="black"/>
                </a:solidFill>
              </a:rPr>
              <a:t>shoqërore</a:t>
            </a:r>
            <a:r>
              <a:rPr lang="en-US" sz="1800" i="1" dirty="0" smtClean="0">
                <a:solidFill>
                  <a:prstClr val="black"/>
                </a:solidFill>
              </a:rPr>
              <a:t>, </a:t>
            </a:r>
            <a:r>
              <a:rPr lang="en-US" sz="1800" i="1" dirty="0" err="1" smtClean="0">
                <a:solidFill>
                  <a:prstClr val="black"/>
                </a:solidFill>
              </a:rPr>
              <a:t>kjo</a:t>
            </a:r>
            <a:r>
              <a:rPr lang="en-US" sz="1800" i="1" dirty="0" smtClean="0">
                <a:solidFill>
                  <a:prstClr val="black"/>
                </a:solidFill>
              </a:rPr>
              <a:t> </a:t>
            </a:r>
            <a:r>
              <a:rPr lang="en-US" sz="1800" i="1" dirty="0" err="1" smtClean="0">
                <a:solidFill>
                  <a:prstClr val="black"/>
                </a:solidFill>
              </a:rPr>
              <a:t>edhe</a:t>
            </a:r>
            <a:r>
              <a:rPr lang="en-US" sz="1800" i="1" dirty="0" smtClean="0">
                <a:solidFill>
                  <a:prstClr val="black"/>
                </a:solidFill>
              </a:rPr>
              <a:t> </a:t>
            </a:r>
            <a:r>
              <a:rPr lang="en-US" sz="1800" i="1" dirty="0" err="1" smtClean="0">
                <a:solidFill>
                  <a:prstClr val="black"/>
                </a:solidFill>
              </a:rPr>
              <a:t>për</a:t>
            </a:r>
            <a:r>
              <a:rPr lang="en-US" sz="1800" i="1" dirty="0" smtClean="0">
                <a:solidFill>
                  <a:prstClr val="black"/>
                </a:solidFill>
              </a:rPr>
              <a:t> </a:t>
            </a:r>
            <a:r>
              <a:rPr lang="en-US" sz="1800" i="1" dirty="0" err="1" smtClean="0">
                <a:solidFill>
                  <a:prstClr val="black"/>
                </a:solidFill>
              </a:rPr>
              <a:t>faktin</a:t>
            </a:r>
            <a:r>
              <a:rPr lang="en-US" sz="1800" i="1" dirty="0" smtClean="0">
                <a:solidFill>
                  <a:prstClr val="black"/>
                </a:solidFill>
              </a:rPr>
              <a:t> se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pandehuri</a:t>
            </a:r>
            <a:r>
              <a:rPr lang="en-US" sz="1800" i="1" dirty="0" smtClean="0">
                <a:solidFill>
                  <a:prstClr val="black"/>
                </a:solidFill>
              </a:rPr>
              <a:t> e ka </a:t>
            </a:r>
            <a:r>
              <a:rPr lang="en-US" sz="1800" i="1" dirty="0" err="1" smtClean="0">
                <a:solidFill>
                  <a:prstClr val="black"/>
                </a:solidFill>
              </a:rPr>
              <a:t>konsumuar</a:t>
            </a:r>
            <a:r>
              <a:rPr lang="en-US" sz="1800" i="1" dirty="0" smtClean="0">
                <a:solidFill>
                  <a:prstClr val="black"/>
                </a:solidFill>
              </a:rPr>
              <a:t> </a:t>
            </a:r>
            <a:r>
              <a:rPr lang="en-US" sz="1800" i="1" dirty="0" err="1" smtClean="0">
                <a:solidFill>
                  <a:prstClr val="black"/>
                </a:solidFill>
              </a:rPr>
              <a:t>këtë</a:t>
            </a:r>
            <a:r>
              <a:rPr lang="en-US" sz="1800" i="1" dirty="0" smtClean="0">
                <a:solidFill>
                  <a:prstClr val="black"/>
                </a:solidFill>
              </a:rPr>
              <a:t> </a:t>
            </a:r>
            <a:r>
              <a:rPr lang="en-US" sz="1800" i="1" dirty="0" err="1" smtClean="0">
                <a:solidFill>
                  <a:prstClr val="black"/>
                </a:solidFill>
              </a:rPr>
              <a:t>vepër</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formën</a:t>
            </a:r>
            <a:r>
              <a:rPr lang="en-US" sz="1800" i="1" dirty="0" smtClean="0">
                <a:solidFill>
                  <a:prstClr val="black"/>
                </a:solidFill>
              </a:rPr>
              <a:t> e </a:t>
            </a:r>
            <a:r>
              <a:rPr lang="en-US" sz="1800" i="1" dirty="0" err="1" smtClean="0">
                <a:solidFill>
                  <a:prstClr val="black"/>
                </a:solidFill>
              </a:rPr>
              <a:t>gjendjes</a:t>
            </a:r>
            <a:r>
              <a:rPr lang="en-US" sz="1800" i="1" dirty="0" smtClean="0">
                <a:solidFill>
                  <a:prstClr val="black"/>
                </a:solidFill>
              </a:rPr>
              <a:t> </a:t>
            </a:r>
            <a:r>
              <a:rPr lang="en-US" sz="1800" i="1" dirty="0" err="1" smtClean="0">
                <a:solidFill>
                  <a:prstClr val="black"/>
                </a:solidFill>
              </a:rPr>
              <a:t>së</a:t>
            </a:r>
            <a:r>
              <a:rPr lang="en-US" sz="1800" i="1" dirty="0" smtClean="0">
                <a:solidFill>
                  <a:prstClr val="black"/>
                </a:solidFill>
              </a:rPr>
              <a:t> </a:t>
            </a:r>
            <a:r>
              <a:rPr lang="en-US" sz="1800" i="1" dirty="0" err="1" smtClean="0">
                <a:solidFill>
                  <a:prstClr val="black"/>
                </a:solidFill>
              </a:rPr>
              <a:t>dehur</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pa </a:t>
            </a:r>
            <a:r>
              <a:rPr lang="en-US" sz="1800" i="1" dirty="0" err="1" smtClean="0">
                <a:solidFill>
                  <a:prstClr val="black"/>
                </a:solidFill>
              </a:rPr>
              <a:t>leje</a:t>
            </a:r>
            <a:r>
              <a:rPr lang="en-US" sz="1800" i="1" dirty="0" smtClean="0">
                <a:solidFill>
                  <a:prstClr val="black"/>
                </a:solidFill>
              </a:rPr>
              <a:t> </a:t>
            </a:r>
            <a:r>
              <a:rPr lang="en-US" sz="1800" i="1" dirty="0" err="1" smtClean="0">
                <a:solidFill>
                  <a:prstClr val="black"/>
                </a:solidFill>
              </a:rPr>
              <a:t>drejtimi</a:t>
            </a:r>
            <a:r>
              <a:rPr lang="en-US" sz="1800" i="1" dirty="0" smtClean="0">
                <a:solidFill>
                  <a:prstClr val="black"/>
                </a:solidFill>
              </a:rPr>
              <a:t>; </a:t>
            </a:r>
            <a:r>
              <a:rPr lang="en-US" sz="1800" i="1" dirty="0" err="1" smtClean="0">
                <a:solidFill>
                  <a:prstClr val="black"/>
                </a:solidFill>
              </a:rPr>
              <a:t>Rrezikshmërinë</a:t>
            </a:r>
            <a:r>
              <a:rPr lang="en-US" sz="1800" i="1" dirty="0" smtClean="0">
                <a:solidFill>
                  <a:prstClr val="black"/>
                </a:solidFill>
              </a:rPr>
              <a:t> e </a:t>
            </a:r>
            <a:r>
              <a:rPr lang="en-US" sz="1800" i="1" dirty="0" err="1" smtClean="0">
                <a:solidFill>
                  <a:prstClr val="black"/>
                </a:solidFill>
              </a:rPr>
              <a:t>autorit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veprës</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autori</a:t>
            </a:r>
            <a:r>
              <a:rPr lang="en-US" sz="1800" i="1" dirty="0" smtClean="0">
                <a:solidFill>
                  <a:prstClr val="black"/>
                </a:solidFill>
              </a:rPr>
              <a:t> </a:t>
            </a:r>
            <a:r>
              <a:rPr lang="en-US" sz="1800" i="1" dirty="0" err="1" smtClean="0">
                <a:solidFill>
                  <a:prstClr val="black"/>
                </a:solidFill>
              </a:rPr>
              <a:t>nuk</a:t>
            </a:r>
            <a:r>
              <a:rPr lang="en-US" sz="1800" i="1" dirty="0" smtClean="0">
                <a:solidFill>
                  <a:prstClr val="black"/>
                </a:solidFill>
              </a:rPr>
              <a:t> </a:t>
            </a:r>
            <a:r>
              <a:rPr lang="en-US" sz="1800" i="1" dirty="0" err="1" smtClean="0">
                <a:solidFill>
                  <a:prstClr val="black"/>
                </a:solidFill>
              </a:rPr>
              <a:t>rezulton</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ketë</a:t>
            </a:r>
            <a:r>
              <a:rPr lang="en-US" sz="1800" i="1" dirty="0" smtClean="0">
                <a:solidFill>
                  <a:prstClr val="black"/>
                </a:solidFill>
              </a:rPr>
              <a:t> </a:t>
            </a:r>
            <a:r>
              <a:rPr lang="en-US" sz="1800" i="1" dirty="0" err="1" smtClean="0">
                <a:solidFill>
                  <a:prstClr val="black"/>
                </a:solidFill>
              </a:rPr>
              <a:t>qenë</a:t>
            </a:r>
            <a:r>
              <a:rPr lang="en-US" sz="1800" i="1" dirty="0" smtClean="0">
                <a:solidFill>
                  <a:prstClr val="black"/>
                </a:solidFill>
              </a:rPr>
              <a:t>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dënuar</a:t>
            </a:r>
            <a:r>
              <a:rPr lang="en-US" sz="1800" i="1" dirty="0" smtClean="0">
                <a:solidFill>
                  <a:prstClr val="black"/>
                </a:solidFill>
              </a:rPr>
              <a:t> </a:t>
            </a:r>
            <a:r>
              <a:rPr lang="en-US" sz="1800" i="1" dirty="0" err="1" smtClean="0">
                <a:solidFill>
                  <a:prstClr val="black"/>
                </a:solidFill>
              </a:rPr>
              <a:t>më</a:t>
            </a:r>
            <a:r>
              <a:rPr lang="en-US" sz="1800" i="1" dirty="0" smtClean="0">
                <a:solidFill>
                  <a:prstClr val="black"/>
                </a:solidFill>
              </a:rPr>
              <a:t> </a:t>
            </a:r>
            <a:r>
              <a:rPr lang="en-US" sz="1800" i="1" dirty="0" err="1" smtClean="0">
                <a:solidFill>
                  <a:prstClr val="black"/>
                </a:solidFill>
              </a:rPr>
              <a:t>parë</a:t>
            </a:r>
            <a:r>
              <a:rPr lang="en-US" sz="1800" i="1" dirty="0" smtClean="0">
                <a:solidFill>
                  <a:prstClr val="black"/>
                </a:solidFill>
              </a:rPr>
              <a:t>; </a:t>
            </a:r>
            <a:r>
              <a:rPr lang="en-US" sz="1800" i="1" dirty="0" err="1" smtClean="0">
                <a:solidFill>
                  <a:prstClr val="black"/>
                </a:solidFill>
              </a:rPr>
              <a:t>Shkallën</a:t>
            </a:r>
            <a:r>
              <a:rPr lang="en-US" sz="1800" i="1" dirty="0" smtClean="0">
                <a:solidFill>
                  <a:prstClr val="black"/>
                </a:solidFill>
              </a:rPr>
              <a:t> e </a:t>
            </a:r>
            <a:r>
              <a:rPr lang="en-US" sz="1800" i="1" dirty="0" err="1" smtClean="0">
                <a:solidFill>
                  <a:prstClr val="black"/>
                </a:solidFill>
              </a:rPr>
              <a:t>fajit</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vepra</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është</a:t>
            </a:r>
            <a:r>
              <a:rPr lang="en-US" sz="1800" i="1" dirty="0" smtClean="0">
                <a:solidFill>
                  <a:prstClr val="black"/>
                </a:solidFill>
              </a:rPr>
              <a:t> </a:t>
            </a:r>
            <a:r>
              <a:rPr lang="en-US" sz="1800" i="1" dirty="0" err="1" smtClean="0">
                <a:solidFill>
                  <a:prstClr val="black"/>
                </a:solidFill>
              </a:rPr>
              <a:t>kryer</a:t>
            </a:r>
            <a:r>
              <a:rPr lang="en-US" sz="1800" i="1" dirty="0" smtClean="0">
                <a:solidFill>
                  <a:prstClr val="black"/>
                </a:solidFill>
              </a:rPr>
              <a:t> me </a:t>
            </a:r>
            <a:r>
              <a:rPr lang="en-US" sz="1800" i="1" dirty="0" err="1" smtClean="0">
                <a:solidFill>
                  <a:prstClr val="black"/>
                </a:solidFill>
              </a:rPr>
              <a:t>dashje</a:t>
            </a:r>
            <a:r>
              <a:rPr lang="en-US" sz="1800" i="1" dirty="0" smtClean="0">
                <a:solidFill>
                  <a:prstClr val="black"/>
                </a:solidFill>
              </a:rPr>
              <a:t>. </a:t>
            </a:r>
            <a:r>
              <a:rPr lang="en-US" sz="1800" i="1" dirty="0" err="1" smtClean="0">
                <a:solidFill>
                  <a:prstClr val="black"/>
                </a:solidFill>
              </a:rPr>
              <a:t>Rezulton</a:t>
            </a:r>
            <a:r>
              <a:rPr lang="en-US" sz="1800" i="1" dirty="0" smtClean="0">
                <a:solidFill>
                  <a:prstClr val="black"/>
                </a:solidFill>
              </a:rPr>
              <a:t> se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pandehuri</a:t>
            </a:r>
            <a:r>
              <a:rPr lang="en-US" sz="1800" i="1" dirty="0" smtClean="0">
                <a:solidFill>
                  <a:prstClr val="black"/>
                </a:solidFill>
              </a:rPr>
              <a:t> ka </a:t>
            </a:r>
            <a:r>
              <a:rPr lang="en-US" sz="1800" i="1" dirty="0" err="1" smtClean="0">
                <a:solidFill>
                  <a:prstClr val="black"/>
                </a:solidFill>
              </a:rPr>
              <a:t>drejtuar</a:t>
            </a:r>
            <a:r>
              <a:rPr lang="en-US" sz="1800" i="1" dirty="0" smtClean="0">
                <a:solidFill>
                  <a:prstClr val="black"/>
                </a:solidFill>
              </a:rPr>
              <a:t> </a:t>
            </a:r>
            <a:r>
              <a:rPr lang="en-US" sz="1800" i="1" dirty="0" err="1" smtClean="0">
                <a:solidFill>
                  <a:prstClr val="black"/>
                </a:solidFill>
              </a:rPr>
              <a:t>motomjetin</a:t>
            </a:r>
            <a:r>
              <a:rPr lang="en-US" sz="1800" i="1" dirty="0" smtClean="0">
                <a:solidFill>
                  <a:prstClr val="black"/>
                </a:solidFill>
              </a:rPr>
              <a:t> me </a:t>
            </a:r>
            <a:r>
              <a:rPr lang="en-US" sz="1800" i="1" dirty="0" err="1" smtClean="0">
                <a:solidFill>
                  <a:prstClr val="black"/>
                </a:solidFill>
              </a:rPr>
              <a:t>targë</a:t>
            </a:r>
            <a:r>
              <a:rPr lang="en-US" sz="1800" i="1" dirty="0" smtClean="0">
                <a:solidFill>
                  <a:prstClr val="black"/>
                </a:solidFill>
              </a:rPr>
              <a:t> AL 716,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gjendje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dehur</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pa </a:t>
            </a:r>
            <a:r>
              <a:rPr lang="en-US" sz="1800" i="1" dirty="0" err="1" smtClean="0">
                <a:solidFill>
                  <a:prstClr val="black"/>
                </a:solidFill>
              </a:rPr>
              <a:t>qenë</a:t>
            </a:r>
            <a:r>
              <a:rPr lang="en-US" sz="1800" i="1" dirty="0" smtClean="0">
                <a:solidFill>
                  <a:prstClr val="black"/>
                </a:solidFill>
              </a:rPr>
              <a:t>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pajisur</a:t>
            </a:r>
            <a:r>
              <a:rPr lang="en-US" sz="1800" i="1" dirty="0" smtClean="0">
                <a:solidFill>
                  <a:prstClr val="black"/>
                </a:solidFill>
              </a:rPr>
              <a:t> me </a:t>
            </a:r>
            <a:r>
              <a:rPr lang="en-US" sz="1800" i="1" dirty="0" err="1" smtClean="0">
                <a:solidFill>
                  <a:prstClr val="black"/>
                </a:solidFill>
              </a:rPr>
              <a:t>lejen</a:t>
            </a:r>
            <a:r>
              <a:rPr lang="en-US" sz="1800" i="1" dirty="0" smtClean="0">
                <a:solidFill>
                  <a:prstClr val="black"/>
                </a:solidFill>
              </a:rPr>
              <a:t> e </a:t>
            </a:r>
            <a:r>
              <a:rPr lang="en-US" sz="1800" i="1" dirty="0" err="1" smtClean="0">
                <a:solidFill>
                  <a:prstClr val="black"/>
                </a:solidFill>
              </a:rPr>
              <a:t>drejtimit</a:t>
            </a:r>
            <a:r>
              <a:rPr lang="en-US" sz="1800" i="1" dirty="0" smtClean="0">
                <a:solidFill>
                  <a:prstClr val="black"/>
                </a:solidFill>
              </a:rPr>
              <a:t> </a:t>
            </a:r>
            <a:r>
              <a:rPr lang="en-US" sz="1800" i="1" dirty="0" err="1" smtClean="0">
                <a:solidFill>
                  <a:prstClr val="black"/>
                </a:solidFill>
              </a:rPr>
              <a:t>përkatëse</a:t>
            </a:r>
            <a:r>
              <a:rPr lang="en-US" sz="1800" i="1" dirty="0" smtClean="0">
                <a:solidFill>
                  <a:prstClr val="black"/>
                </a:solidFill>
              </a:rPr>
              <a:t>; </a:t>
            </a:r>
            <a:r>
              <a:rPr lang="en-US" sz="1800" i="1" dirty="0" err="1" smtClean="0">
                <a:solidFill>
                  <a:prstClr val="black"/>
                </a:solidFill>
              </a:rPr>
              <a:t>Rrethanat</a:t>
            </a:r>
            <a:r>
              <a:rPr lang="en-US" sz="1800" i="1" dirty="0" smtClean="0">
                <a:solidFill>
                  <a:prstClr val="black"/>
                </a:solidFill>
              </a:rPr>
              <a:t> </a:t>
            </a:r>
            <a:r>
              <a:rPr lang="en-US" sz="1800" i="1" dirty="0" err="1" smtClean="0">
                <a:solidFill>
                  <a:prstClr val="black"/>
                </a:solidFill>
              </a:rPr>
              <a:t>lehtësuese</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rënduese</a:t>
            </a:r>
            <a:r>
              <a:rPr lang="en-US" sz="1800"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rastin</a:t>
            </a:r>
            <a:r>
              <a:rPr lang="en-US" sz="1800" b="1" i="1" dirty="0" smtClean="0">
                <a:solidFill>
                  <a:prstClr val="black"/>
                </a:solidFill>
              </a:rPr>
              <a:t> </a:t>
            </a:r>
            <a:r>
              <a:rPr lang="en-US" sz="1800" b="1" i="1" dirty="0" err="1" smtClean="0">
                <a:solidFill>
                  <a:prstClr val="black"/>
                </a:solidFill>
              </a:rPr>
              <a:t>konkret</a:t>
            </a:r>
            <a:r>
              <a:rPr lang="en-US" sz="1800" b="1" i="1" dirty="0" smtClean="0">
                <a:solidFill>
                  <a:prstClr val="black"/>
                </a:solidFill>
              </a:rPr>
              <a:t>, </a:t>
            </a:r>
            <a:r>
              <a:rPr lang="en-US" sz="1800" b="1" i="1" dirty="0" err="1" smtClean="0">
                <a:solidFill>
                  <a:prstClr val="black"/>
                </a:solidFill>
              </a:rPr>
              <a:t>Gjykata</a:t>
            </a:r>
            <a:r>
              <a:rPr lang="en-US" sz="1800" b="1" i="1" dirty="0" smtClean="0">
                <a:solidFill>
                  <a:prstClr val="black"/>
                </a:solidFill>
              </a:rPr>
              <a:t> </a:t>
            </a:r>
            <a:r>
              <a:rPr lang="en-US" sz="1800" b="1" i="1" dirty="0" err="1" smtClean="0">
                <a:solidFill>
                  <a:prstClr val="black"/>
                </a:solidFill>
              </a:rPr>
              <a:t>konstaton</a:t>
            </a:r>
            <a:r>
              <a:rPr lang="en-US" sz="1800" b="1" i="1" dirty="0" smtClean="0">
                <a:solidFill>
                  <a:prstClr val="black"/>
                </a:solidFill>
              </a:rPr>
              <a:t> se </a:t>
            </a:r>
            <a:r>
              <a:rPr lang="en-US" sz="1800" b="1" i="1" dirty="0" err="1" smtClean="0">
                <a:solidFill>
                  <a:prstClr val="black"/>
                </a:solidFill>
              </a:rPr>
              <a:t>dënimi</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caktuar</a:t>
            </a:r>
            <a:r>
              <a:rPr lang="en-US" sz="1800" b="1" i="1" dirty="0" smtClean="0">
                <a:solidFill>
                  <a:prstClr val="black"/>
                </a:solidFill>
              </a:rPr>
              <a:t> </a:t>
            </a:r>
            <a:r>
              <a:rPr lang="en-US" sz="1800" b="1" i="1" dirty="0" err="1" smtClean="0">
                <a:solidFill>
                  <a:prstClr val="black"/>
                </a:solidFill>
              </a:rPr>
              <a:t>për</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pandehurin</a:t>
            </a:r>
            <a:r>
              <a:rPr lang="en-US" sz="1800" b="1" i="1" dirty="0" smtClean="0">
                <a:solidFill>
                  <a:prstClr val="black"/>
                </a:solidFill>
              </a:rPr>
              <a:t> J.H. </a:t>
            </a:r>
            <a:r>
              <a:rPr lang="en-US" sz="1800" b="1" i="1" dirty="0" err="1" smtClean="0">
                <a:solidFill>
                  <a:prstClr val="black"/>
                </a:solidFill>
              </a:rPr>
              <a:t>nuk</a:t>
            </a:r>
            <a:r>
              <a:rPr lang="en-US" sz="1800" b="1" i="1" dirty="0" smtClean="0">
                <a:solidFill>
                  <a:prstClr val="black"/>
                </a:solidFill>
              </a:rPr>
              <a:t> </a:t>
            </a:r>
            <a:r>
              <a:rPr lang="en-US" sz="1800" b="1" i="1" dirty="0" err="1" smtClean="0">
                <a:solidFill>
                  <a:prstClr val="black"/>
                </a:solidFill>
              </a:rPr>
              <a:t>është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përshtatshëm</a:t>
            </a:r>
            <a:r>
              <a:rPr lang="en-US" sz="1800" b="1"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raport</a:t>
            </a:r>
            <a:r>
              <a:rPr lang="en-US" sz="1800" b="1" i="1" dirty="0" smtClean="0">
                <a:solidFill>
                  <a:prstClr val="black"/>
                </a:solidFill>
              </a:rPr>
              <a:t> me </a:t>
            </a:r>
            <a:r>
              <a:rPr lang="en-US" sz="1800" b="1" i="1" dirty="0" err="1" smtClean="0">
                <a:solidFill>
                  <a:prstClr val="black"/>
                </a:solidFill>
              </a:rPr>
              <a:t>veprën</a:t>
            </a:r>
            <a:r>
              <a:rPr lang="en-US" sz="1800" b="1" i="1" dirty="0" smtClean="0">
                <a:solidFill>
                  <a:prstClr val="black"/>
                </a:solidFill>
              </a:rPr>
              <a:t> </a:t>
            </a:r>
            <a:r>
              <a:rPr lang="en-US" sz="1800" b="1" i="1" dirty="0" err="1" smtClean="0">
                <a:solidFill>
                  <a:prstClr val="black"/>
                </a:solidFill>
              </a:rPr>
              <a:t>penale</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kryer</a:t>
            </a:r>
            <a:r>
              <a:rPr lang="en-US" sz="1800" b="1" i="1" dirty="0" smtClean="0">
                <a:solidFill>
                  <a:prstClr val="black"/>
                </a:solidFill>
              </a:rPr>
              <a:t>. </a:t>
            </a:r>
            <a:r>
              <a:rPr lang="en-US" sz="1800" b="1" i="1" dirty="0" err="1" smtClean="0">
                <a:solidFill>
                  <a:prstClr val="black"/>
                </a:solidFill>
              </a:rPr>
              <a:t>Kjo</a:t>
            </a:r>
            <a:r>
              <a:rPr lang="en-US" sz="1800" b="1" i="1" dirty="0" smtClean="0">
                <a:solidFill>
                  <a:prstClr val="black"/>
                </a:solidFill>
              </a:rPr>
              <a:t> </a:t>
            </a:r>
            <a:r>
              <a:rPr lang="en-US" sz="1800" b="1" i="1" dirty="0" err="1" smtClean="0">
                <a:solidFill>
                  <a:prstClr val="black"/>
                </a:solidFill>
              </a:rPr>
              <a:t>për</a:t>
            </a:r>
            <a:r>
              <a:rPr lang="en-US" sz="1800" b="1" i="1" dirty="0" smtClean="0">
                <a:solidFill>
                  <a:prstClr val="black"/>
                </a:solidFill>
              </a:rPr>
              <a:t> </a:t>
            </a:r>
            <a:r>
              <a:rPr lang="en-US" sz="1800" b="1" i="1" dirty="0" err="1" smtClean="0">
                <a:solidFill>
                  <a:prstClr val="black"/>
                </a:solidFill>
              </a:rPr>
              <a:t>faktin</a:t>
            </a:r>
            <a:r>
              <a:rPr lang="en-US" sz="1800" b="1" i="1" dirty="0" smtClean="0">
                <a:solidFill>
                  <a:prstClr val="black"/>
                </a:solidFill>
              </a:rPr>
              <a:t> se </a:t>
            </a:r>
            <a:r>
              <a:rPr lang="en-US" sz="1800" b="1" i="1" dirty="0" err="1" smtClean="0">
                <a:solidFill>
                  <a:prstClr val="black"/>
                </a:solidFill>
              </a:rPr>
              <a:t>ashtu</a:t>
            </a:r>
            <a:r>
              <a:rPr lang="en-US" sz="1800" b="1" i="1" dirty="0" smtClean="0">
                <a:solidFill>
                  <a:prstClr val="black"/>
                </a:solidFill>
              </a:rPr>
              <a:t> </a:t>
            </a:r>
            <a:r>
              <a:rPr lang="en-US" sz="1800" b="1" i="1" dirty="0" err="1" smtClean="0">
                <a:solidFill>
                  <a:prstClr val="black"/>
                </a:solidFill>
              </a:rPr>
              <a:t>sikurse</a:t>
            </a:r>
            <a:r>
              <a:rPr lang="en-US" sz="1800" b="1" i="1" dirty="0" smtClean="0">
                <a:solidFill>
                  <a:prstClr val="black"/>
                </a:solidFill>
              </a:rPr>
              <a:t> u </a:t>
            </a:r>
            <a:r>
              <a:rPr lang="en-US" sz="1800" b="1" i="1" dirty="0" err="1" smtClean="0">
                <a:solidFill>
                  <a:prstClr val="black"/>
                </a:solidFill>
              </a:rPr>
              <a:t>arsyetua</a:t>
            </a:r>
            <a:r>
              <a:rPr lang="en-US" sz="1800" b="1" i="1" dirty="0" smtClean="0">
                <a:solidFill>
                  <a:prstClr val="black"/>
                </a:solidFill>
              </a:rPr>
              <a:t> </a:t>
            </a:r>
            <a:r>
              <a:rPr lang="en-US" sz="1800" b="1" i="1" dirty="0" err="1" smtClean="0">
                <a:solidFill>
                  <a:prstClr val="black"/>
                </a:solidFill>
              </a:rPr>
              <a:t>edhe</a:t>
            </a:r>
            <a:r>
              <a:rPr lang="en-US" sz="1800" b="1" i="1" dirty="0" smtClean="0">
                <a:solidFill>
                  <a:prstClr val="black"/>
                </a:solidFill>
              </a:rPr>
              <a:t> </a:t>
            </a:r>
            <a:r>
              <a:rPr lang="en-US" sz="1800" b="1" i="1" dirty="0" err="1" smtClean="0">
                <a:solidFill>
                  <a:prstClr val="black"/>
                </a:solidFill>
              </a:rPr>
              <a:t>më</a:t>
            </a:r>
            <a:r>
              <a:rPr lang="en-US" sz="1800" b="1" i="1" dirty="0" smtClean="0">
                <a:solidFill>
                  <a:prstClr val="black"/>
                </a:solidFill>
              </a:rPr>
              <a:t> </a:t>
            </a:r>
            <a:r>
              <a:rPr lang="en-US" sz="1800" b="1" i="1" dirty="0" err="1" smtClean="0">
                <a:solidFill>
                  <a:prstClr val="black"/>
                </a:solidFill>
              </a:rPr>
              <a:t>sipër</a:t>
            </a:r>
            <a:r>
              <a:rPr lang="en-US" sz="1800" b="1" i="1" dirty="0" smtClean="0">
                <a:solidFill>
                  <a:prstClr val="black"/>
                </a:solidFill>
              </a:rPr>
              <a:t> </a:t>
            </a:r>
            <a:r>
              <a:rPr lang="en-US" sz="1800" b="1" i="1" dirty="0" err="1" smtClean="0">
                <a:solidFill>
                  <a:prstClr val="black"/>
                </a:solidFill>
              </a:rPr>
              <a:t>rezulton</a:t>
            </a:r>
            <a:r>
              <a:rPr lang="en-US" sz="1800" b="1" i="1" dirty="0" smtClean="0">
                <a:solidFill>
                  <a:prstClr val="black"/>
                </a:solidFill>
              </a:rPr>
              <a:t> se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pandehuri</a:t>
            </a:r>
            <a:r>
              <a:rPr lang="en-US" sz="1800" b="1" i="1" dirty="0" smtClean="0">
                <a:solidFill>
                  <a:prstClr val="black"/>
                </a:solidFill>
              </a:rPr>
              <a:t> ka </a:t>
            </a:r>
            <a:r>
              <a:rPr lang="en-US" sz="1800" b="1" i="1" dirty="0" err="1" smtClean="0">
                <a:solidFill>
                  <a:prstClr val="black"/>
                </a:solidFill>
              </a:rPr>
              <a:t>drejtuar</a:t>
            </a:r>
            <a:r>
              <a:rPr lang="en-US" sz="1800" b="1" i="1" dirty="0" smtClean="0">
                <a:solidFill>
                  <a:prstClr val="black"/>
                </a:solidFill>
              </a:rPr>
              <a:t> </a:t>
            </a:r>
            <a:r>
              <a:rPr lang="en-US" sz="1800" b="1" i="1" dirty="0" err="1" smtClean="0">
                <a:solidFill>
                  <a:prstClr val="black"/>
                </a:solidFill>
              </a:rPr>
              <a:t>motomjetin</a:t>
            </a:r>
            <a:r>
              <a:rPr lang="en-US" sz="1800" b="1" i="1" dirty="0" smtClean="0">
                <a:solidFill>
                  <a:prstClr val="black"/>
                </a:solidFill>
              </a:rPr>
              <a:t> me </a:t>
            </a:r>
            <a:r>
              <a:rPr lang="en-US" sz="1800" b="1" i="1" dirty="0" err="1" smtClean="0">
                <a:solidFill>
                  <a:prstClr val="black"/>
                </a:solidFill>
              </a:rPr>
              <a:t>targë</a:t>
            </a:r>
            <a:r>
              <a:rPr lang="en-US" sz="1800" b="1" i="1" dirty="0" smtClean="0">
                <a:solidFill>
                  <a:prstClr val="black"/>
                </a:solidFill>
              </a:rPr>
              <a:t> AL 716,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gjendje</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dehur</a:t>
            </a:r>
            <a:r>
              <a:rPr lang="en-US" sz="1800" b="1" i="1" dirty="0" smtClean="0">
                <a:solidFill>
                  <a:prstClr val="black"/>
                </a:solidFill>
              </a:rPr>
              <a:t> </a:t>
            </a:r>
            <a:r>
              <a:rPr lang="en-US" sz="1800" b="1" i="1" dirty="0" err="1" smtClean="0">
                <a:solidFill>
                  <a:prstClr val="black"/>
                </a:solidFill>
              </a:rPr>
              <a:t>dhe</a:t>
            </a:r>
            <a:r>
              <a:rPr lang="en-US" sz="1800" b="1" i="1" dirty="0" smtClean="0">
                <a:solidFill>
                  <a:prstClr val="black"/>
                </a:solidFill>
              </a:rPr>
              <a:t> pa </a:t>
            </a:r>
            <a:r>
              <a:rPr lang="en-US" sz="1800" b="1" i="1" dirty="0" err="1" smtClean="0">
                <a:solidFill>
                  <a:prstClr val="black"/>
                </a:solidFill>
              </a:rPr>
              <a:t>qenë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pajisur</a:t>
            </a:r>
            <a:r>
              <a:rPr lang="en-US" sz="1800" b="1" i="1" dirty="0" smtClean="0">
                <a:solidFill>
                  <a:prstClr val="black"/>
                </a:solidFill>
              </a:rPr>
              <a:t> me </a:t>
            </a:r>
            <a:r>
              <a:rPr lang="en-US" sz="1800" b="1" i="1" dirty="0" err="1" smtClean="0">
                <a:solidFill>
                  <a:prstClr val="black"/>
                </a:solidFill>
              </a:rPr>
              <a:t>lejen</a:t>
            </a:r>
            <a:r>
              <a:rPr lang="en-US" sz="1800" b="1" i="1" dirty="0" smtClean="0">
                <a:solidFill>
                  <a:prstClr val="black"/>
                </a:solidFill>
              </a:rPr>
              <a:t> e </a:t>
            </a:r>
            <a:r>
              <a:rPr lang="en-US" sz="1800" b="1" i="1" dirty="0" err="1" smtClean="0">
                <a:solidFill>
                  <a:prstClr val="black"/>
                </a:solidFill>
              </a:rPr>
              <a:t>drejtimit</a:t>
            </a:r>
            <a:r>
              <a:rPr lang="en-US" sz="1800" b="1" i="1" dirty="0" smtClean="0">
                <a:solidFill>
                  <a:prstClr val="black"/>
                </a:solidFill>
              </a:rPr>
              <a:t> </a:t>
            </a:r>
            <a:r>
              <a:rPr lang="en-US" sz="1800" b="1" i="1" dirty="0" err="1" smtClean="0">
                <a:solidFill>
                  <a:prstClr val="black"/>
                </a:solidFill>
              </a:rPr>
              <a:t>përkatëse</a:t>
            </a:r>
            <a:r>
              <a:rPr lang="en-US" sz="1800" b="1" i="1" dirty="0" smtClean="0">
                <a:solidFill>
                  <a:prstClr val="black"/>
                </a:solidFill>
              </a:rPr>
              <a:t>. </a:t>
            </a:r>
            <a:r>
              <a:rPr lang="en-US" sz="1800" b="1" i="1" dirty="0" err="1" smtClean="0">
                <a:solidFill>
                  <a:prstClr val="black"/>
                </a:solidFill>
              </a:rPr>
              <a:t>Njëkohësisht</a:t>
            </a:r>
            <a:r>
              <a:rPr lang="en-US" sz="1800" b="1" i="1" dirty="0" smtClean="0">
                <a:solidFill>
                  <a:prstClr val="black"/>
                </a:solidFill>
              </a:rPr>
              <a:t> </a:t>
            </a:r>
            <a:r>
              <a:rPr lang="en-US" sz="1800" b="1" i="1" dirty="0" err="1" smtClean="0">
                <a:solidFill>
                  <a:prstClr val="black"/>
                </a:solidFill>
              </a:rPr>
              <a:t>nga</a:t>
            </a:r>
            <a:r>
              <a:rPr lang="en-US" sz="1800" b="1" i="1" dirty="0" smtClean="0">
                <a:solidFill>
                  <a:prstClr val="black"/>
                </a:solidFill>
              </a:rPr>
              <a:t> </a:t>
            </a:r>
            <a:r>
              <a:rPr lang="en-US" sz="1800" b="1" i="1" dirty="0" err="1" smtClean="0">
                <a:solidFill>
                  <a:prstClr val="black"/>
                </a:solidFill>
              </a:rPr>
              <a:t>kryerja</a:t>
            </a:r>
            <a:r>
              <a:rPr lang="en-US" sz="1800" b="1" i="1" dirty="0" smtClean="0">
                <a:solidFill>
                  <a:prstClr val="black"/>
                </a:solidFill>
              </a:rPr>
              <a:t> e </a:t>
            </a:r>
            <a:r>
              <a:rPr lang="en-US" sz="1800" b="1" i="1" dirty="0" err="1" smtClean="0">
                <a:solidFill>
                  <a:prstClr val="black"/>
                </a:solidFill>
              </a:rPr>
              <a:t>kësaj</a:t>
            </a:r>
            <a:r>
              <a:rPr lang="en-US" sz="1800" b="1" i="1" dirty="0" smtClean="0">
                <a:solidFill>
                  <a:prstClr val="black"/>
                </a:solidFill>
              </a:rPr>
              <a:t> </a:t>
            </a:r>
            <a:r>
              <a:rPr lang="en-US" sz="1800" b="1" i="1" dirty="0" err="1" smtClean="0">
                <a:solidFill>
                  <a:prstClr val="black"/>
                </a:solidFill>
              </a:rPr>
              <a:t>vepre</a:t>
            </a:r>
            <a:r>
              <a:rPr lang="en-US" sz="1800" b="1" i="1" dirty="0" smtClean="0">
                <a:solidFill>
                  <a:prstClr val="black"/>
                </a:solidFill>
              </a:rPr>
              <a:t> </a:t>
            </a:r>
            <a:r>
              <a:rPr lang="en-US" sz="1800" b="1" i="1" dirty="0" err="1" smtClean="0">
                <a:solidFill>
                  <a:prstClr val="black"/>
                </a:solidFill>
              </a:rPr>
              <a:t>penale</a:t>
            </a:r>
            <a:r>
              <a:rPr lang="en-US" sz="1800" b="1" i="1" dirty="0" smtClean="0">
                <a:solidFill>
                  <a:prstClr val="black"/>
                </a:solidFill>
              </a:rPr>
              <a:t> </a:t>
            </a:r>
            <a:r>
              <a:rPr lang="en-US" sz="1800" b="1" i="1" dirty="0" err="1" smtClean="0">
                <a:solidFill>
                  <a:prstClr val="black"/>
                </a:solidFill>
              </a:rPr>
              <a:t>kanë</a:t>
            </a:r>
            <a:r>
              <a:rPr lang="en-US" sz="1800" b="1" i="1" dirty="0" smtClean="0">
                <a:solidFill>
                  <a:prstClr val="black"/>
                </a:solidFill>
              </a:rPr>
              <a:t> </a:t>
            </a:r>
            <a:r>
              <a:rPr lang="en-US" sz="1800" b="1" i="1" dirty="0" err="1" smtClean="0">
                <a:solidFill>
                  <a:prstClr val="black"/>
                </a:solidFill>
              </a:rPr>
              <a:t>ardhur</a:t>
            </a:r>
            <a:r>
              <a:rPr lang="en-US" sz="1800" b="1" i="1" dirty="0" smtClean="0">
                <a:solidFill>
                  <a:prstClr val="black"/>
                </a:solidFill>
              </a:rPr>
              <a:t> </a:t>
            </a:r>
            <a:r>
              <a:rPr lang="en-US" sz="1800" b="1" i="1" dirty="0" err="1" smtClean="0">
                <a:solidFill>
                  <a:prstClr val="black"/>
                </a:solidFill>
              </a:rPr>
              <a:t>pasoja</a:t>
            </a:r>
            <a:r>
              <a:rPr lang="en-US" sz="1800" b="1" i="1" dirty="0" smtClean="0">
                <a:solidFill>
                  <a:prstClr val="black"/>
                </a:solidFill>
              </a:rPr>
              <a:t>, duke u </a:t>
            </a:r>
            <a:r>
              <a:rPr lang="en-US" sz="1800" b="1" i="1" dirty="0" err="1" smtClean="0">
                <a:solidFill>
                  <a:prstClr val="black"/>
                </a:solidFill>
              </a:rPr>
              <a:t>dëmtuar</a:t>
            </a:r>
            <a:r>
              <a:rPr lang="en-US" sz="1800" b="1" i="1" dirty="0" smtClean="0">
                <a:solidFill>
                  <a:prstClr val="black"/>
                </a:solidFill>
              </a:rPr>
              <a:t> </a:t>
            </a:r>
            <a:r>
              <a:rPr lang="en-US" sz="1800" b="1" i="1" dirty="0" err="1" smtClean="0">
                <a:solidFill>
                  <a:prstClr val="black"/>
                </a:solidFill>
              </a:rPr>
              <a:t>automjeti</a:t>
            </a:r>
            <a:r>
              <a:rPr lang="en-US" sz="1800" b="1" i="1" dirty="0" smtClean="0">
                <a:solidFill>
                  <a:prstClr val="black"/>
                </a:solidFill>
              </a:rPr>
              <a:t> me  </a:t>
            </a:r>
            <a:r>
              <a:rPr lang="en-US" sz="1800" b="1" i="1" dirty="0" err="1" smtClean="0">
                <a:solidFill>
                  <a:prstClr val="black"/>
                </a:solidFill>
              </a:rPr>
              <a:t>targë</a:t>
            </a:r>
            <a:r>
              <a:rPr lang="en-US" sz="1800" b="1" i="1" dirty="0" smtClean="0">
                <a:solidFill>
                  <a:prstClr val="black"/>
                </a:solidFill>
              </a:rPr>
              <a:t> AA 429 KV </a:t>
            </a:r>
            <a:r>
              <a:rPr lang="en-US" sz="1800" b="1" i="1" dirty="0" err="1" smtClean="0">
                <a:solidFill>
                  <a:prstClr val="black"/>
                </a:solidFill>
              </a:rPr>
              <a:t>pronë</a:t>
            </a:r>
            <a:r>
              <a:rPr lang="en-US" sz="1800" b="1" i="1" dirty="0" smtClean="0">
                <a:solidFill>
                  <a:prstClr val="black"/>
                </a:solidFill>
              </a:rPr>
              <a:t> e </a:t>
            </a:r>
            <a:r>
              <a:rPr lang="en-US" sz="1800" b="1" i="1" dirty="0" err="1" smtClean="0">
                <a:solidFill>
                  <a:prstClr val="black"/>
                </a:solidFill>
              </a:rPr>
              <a:t>shtetasit</a:t>
            </a:r>
            <a:r>
              <a:rPr lang="en-US" sz="1800" b="1" i="1" dirty="0" smtClean="0">
                <a:solidFill>
                  <a:prstClr val="black"/>
                </a:solidFill>
              </a:rPr>
              <a:t> U.T. </a:t>
            </a:r>
            <a:r>
              <a:rPr lang="en-US" sz="1800" b="1" i="1" dirty="0" err="1" smtClean="0">
                <a:solidFill>
                  <a:prstClr val="black"/>
                </a:solidFill>
              </a:rPr>
              <a:t>dhe</a:t>
            </a:r>
            <a:r>
              <a:rPr lang="en-US" sz="1800" b="1" i="1" dirty="0" smtClean="0">
                <a:solidFill>
                  <a:prstClr val="black"/>
                </a:solidFill>
              </a:rPr>
              <a:t> </a:t>
            </a:r>
            <a:r>
              <a:rPr lang="en-US" sz="1800" b="1" i="1" dirty="0" err="1" smtClean="0">
                <a:solidFill>
                  <a:prstClr val="black"/>
                </a:solidFill>
              </a:rPr>
              <a:t>është</a:t>
            </a:r>
            <a:r>
              <a:rPr lang="en-US" sz="1800" b="1" i="1" dirty="0" smtClean="0">
                <a:solidFill>
                  <a:prstClr val="black"/>
                </a:solidFill>
              </a:rPr>
              <a:t> </a:t>
            </a:r>
            <a:r>
              <a:rPr lang="en-US" sz="1800" b="1" i="1" dirty="0" err="1" smtClean="0">
                <a:solidFill>
                  <a:prstClr val="black"/>
                </a:solidFill>
              </a:rPr>
              <a:t>dëmtuar</a:t>
            </a:r>
            <a:r>
              <a:rPr lang="en-US" sz="1800" b="1"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shëndetin</a:t>
            </a:r>
            <a:r>
              <a:rPr lang="en-US" sz="1800" b="1" i="1" dirty="0" smtClean="0">
                <a:solidFill>
                  <a:prstClr val="black"/>
                </a:solidFill>
              </a:rPr>
              <a:t> e </a:t>
            </a:r>
            <a:r>
              <a:rPr lang="en-US" sz="1800" b="1" i="1" dirty="0" err="1" smtClean="0">
                <a:solidFill>
                  <a:prstClr val="black"/>
                </a:solidFill>
              </a:rPr>
              <a:t>tij</a:t>
            </a:r>
            <a:r>
              <a:rPr lang="en-US" sz="1800" b="1" i="1" dirty="0" smtClean="0">
                <a:solidFill>
                  <a:prstClr val="black"/>
                </a:solidFill>
              </a:rPr>
              <a:t> </a:t>
            </a:r>
            <a:r>
              <a:rPr lang="en-US" sz="1800" b="1" i="1" dirty="0" err="1" smtClean="0">
                <a:solidFill>
                  <a:prstClr val="black"/>
                </a:solidFill>
              </a:rPr>
              <a:t>vetë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pandehuri</a:t>
            </a:r>
            <a:r>
              <a:rPr lang="en-US" sz="1800" b="1" i="1" dirty="0" smtClean="0">
                <a:solidFill>
                  <a:prstClr val="black"/>
                </a:solidFill>
              </a:rPr>
              <a:t>.</a:t>
            </a:r>
            <a:r>
              <a:rPr lang="en-US" sz="1800" dirty="0" smtClean="0">
                <a:solidFill>
                  <a:prstClr val="black"/>
                </a:solidFill>
              </a:rPr>
              <a:t>” (</a:t>
            </a:r>
            <a:r>
              <a:rPr lang="en-US" sz="1800" dirty="0" err="1" smtClean="0">
                <a:solidFill>
                  <a:prstClr val="black"/>
                </a:solidFill>
              </a:rPr>
              <a:t>masa</a:t>
            </a:r>
            <a:r>
              <a:rPr lang="en-US" sz="1800" dirty="0" smtClean="0">
                <a:solidFill>
                  <a:prstClr val="black"/>
                </a:solidFill>
              </a:rPr>
              <a:t> e </a:t>
            </a:r>
            <a:r>
              <a:rPr lang="en-US" sz="1800" dirty="0" err="1" smtClean="0">
                <a:solidFill>
                  <a:prstClr val="black"/>
                </a:solidFill>
              </a:rPr>
              <a:t>dënim</a:t>
            </a:r>
            <a:r>
              <a:rPr lang="en-US" sz="1800" dirty="0" smtClean="0">
                <a:solidFill>
                  <a:prstClr val="black"/>
                </a:solidFill>
              </a:rPr>
              <a:t> e </a:t>
            </a:r>
            <a:r>
              <a:rPr lang="en-US" sz="1800" dirty="0" err="1" smtClean="0">
                <a:solidFill>
                  <a:prstClr val="black"/>
                </a:solidFill>
              </a:rPr>
              <a:t>përcaktuar</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marrëveshje</a:t>
            </a:r>
            <a:r>
              <a:rPr lang="en-US" sz="1800" dirty="0" smtClean="0">
                <a:solidFill>
                  <a:prstClr val="black"/>
                </a:solidFill>
              </a:rPr>
              <a:t> ka </a:t>
            </a:r>
            <a:r>
              <a:rPr lang="en-US" sz="1800" dirty="0" err="1" smtClean="0">
                <a:solidFill>
                  <a:prstClr val="black"/>
                </a:solidFill>
              </a:rPr>
              <a:t>qenë</a:t>
            </a:r>
            <a:r>
              <a:rPr lang="en-US" sz="1800" dirty="0" smtClean="0">
                <a:solidFill>
                  <a:prstClr val="black"/>
                </a:solidFill>
              </a:rPr>
              <a:t> 1 (</a:t>
            </a:r>
            <a:r>
              <a:rPr lang="en-US" sz="1800" dirty="0" err="1" smtClean="0">
                <a:solidFill>
                  <a:prstClr val="black"/>
                </a:solidFill>
              </a:rPr>
              <a:t>një</a:t>
            </a:r>
            <a:r>
              <a:rPr lang="en-US" sz="1800" dirty="0" smtClean="0">
                <a:solidFill>
                  <a:prstClr val="black"/>
                </a:solidFill>
              </a:rPr>
              <a:t>) </a:t>
            </a:r>
            <a:r>
              <a:rPr lang="en-US" sz="1800" dirty="0" err="1" smtClean="0">
                <a:solidFill>
                  <a:prstClr val="black"/>
                </a:solidFill>
              </a:rPr>
              <a:t>muaj</a:t>
            </a:r>
            <a:r>
              <a:rPr lang="en-US" sz="1800" dirty="0" smtClean="0">
                <a:solidFill>
                  <a:prstClr val="black"/>
                </a:solidFill>
              </a:rPr>
              <a:t> </a:t>
            </a:r>
            <a:r>
              <a:rPr lang="en-US" sz="1800" dirty="0" err="1" smtClean="0">
                <a:solidFill>
                  <a:prstClr val="black"/>
                </a:solidFill>
              </a:rPr>
              <a:t>burgim</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bazë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nenit</a:t>
            </a:r>
            <a:r>
              <a:rPr lang="en-US" sz="1800" dirty="0" smtClean="0">
                <a:solidFill>
                  <a:prstClr val="black"/>
                </a:solidFill>
              </a:rPr>
              <a:t> 59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Kodit</a:t>
            </a:r>
            <a:r>
              <a:rPr lang="en-US" sz="1800" dirty="0" smtClean="0">
                <a:solidFill>
                  <a:prstClr val="black"/>
                </a:solidFill>
              </a:rPr>
              <a:t> Penal, </a:t>
            </a:r>
            <a:r>
              <a:rPr lang="en-US" sz="1800" dirty="0" err="1" smtClean="0">
                <a:solidFill>
                  <a:prstClr val="black"/>
                </a:solidFill>
              </a:rPr>
              <a:t>dënimi</a:t>
            </a:r>
            <a:r>
              <a:rPr lang="en-US" sz="1800" dirty="0" smtClean="0">
                <a:solidFill>
                  <a:prstClr val="black"/>
                </a:solidFill>
              </a:rPr>
              <a:t> me </a:t>
            </a:r>
            <a:r>
              <a:rPr lang="en-US" sz="1800" dirty="0" err="1" smtClean="0">
                <a:solidFill>
                  <a:prstClr val="black"/>
                </a:solidFill>
              </a:rPr>
              <a:t>burgim</a:t>
            </a:r>
            <a:r>
              <a:rPr lang="en-US" sz="1800" dirty="0" smtClean="0">
                <a:solidFill>
                  <a:prstClr val="black"/>
                </a:solidFill>
              </a:rPr>
              <a:t> do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pezullohet</a:t>
            </a:r>
            <a:r>
              <a:rPr lang="en-US" sz="1800" dirty="0" smtClean="0">
                <a:solidFill>
                  <a:prstClr val="black"/>
                </a:solidFill>
              </a:rPr>
              <a:t> </a:t>
            </a:r>
            <a:r>
              <a:rPr lang="en-US" sz="1800" dirty="0" err="1" smtClean="0">
                <a:solidFill>
                  <a:prstClr val="black"/>
                </a:solidFill>
              </a:rPr>
              <a:t>për</a:t>
            </a:r>
            <a:r>
              <a:rPr lang="en-US" sz="1800" dirty="0" smtClean="0">
                <a:solidFill>
                  <a:prstClr val="black"/>
                </a:solidFill>
              </a:rPr>
              <a:t> </a:t>
            </a:r>
            <a:r>
              <a:rPr lang="en-US" sz="1800" dirty="0" err="1" smtClean="0">
                <a:solidFill>
                  <a:prstClr val="black"/>
                </a:solidFill>
              </a:rPr>
              <a:t>një</a:t>
            </a:r>
            <a:r>
              <a:rPr lang="en-US" sz="1800" dirty="0" smtClean="0">
                <a:solidFill>
                  <a:prstClr val="black"/>
                </a:solidFill>
              </a:rPr>
              <a:t> </a:t>
            </a:r>
            <a:r>
              <a:rPr lang="en-US" sz="1800" dirty="0" err="1" smtClean="0">
                <a:solidFill>
                  <a:prstClr val="black"/>
                </a:solidFill>
              </a:rPr>
              <a:t>periudhë</a:t>
            </a:r>
            <a:r>
              <a:rPr lang="en-US" sz="1800" dirty="0" smtClean="0">
                <a:solidFill>
                  <a:prstClr val="black"/>
                </a:solidFill>
              </a:rPr>
              <a:t> </a:t>
            </a:r>
            <a:r>
              <a:rPr lang="en-US" sz="1800" dirty="0" err="1" smtClean="0">
                <a:solidFill>
                  <a:prstClr val="black"/>
                </a:solidFill>
              </a:rPr>
              <a:t>kohe</a:t>
            </a:r>
            <a:r>
              <a:rPr lang="en-US" sz="1800" dirty="0" smtClean="0">
                <a:solidFill>
                  <a:prstClr val="black"/>
                </a:solidFill>
              </a:rPr>
              <a:t> 2 (</a:t>
            </a:r>
            <a:r>
              <a:rPr lang="en-US" sz="1800" dirty="0" err="1" smtClean="0">
                <a:solidFill>
                  <a:prstClr val="black"/>
                </a:solidFill>
              </a:rPr>
              <a:t>dy</a:t>
            </a:r>
            <a:r>
              <a:rPr lang="en-US" sz="1800" dirty="0" smtClean="0">
                <a:solidFill>
                  <a:prstClr val="black"/>
                </a:solidFill>
              </a:rPr>
              <a:t>) </a:t>
            </a:r>
            <a:r>
              <a:rPr lang="en-US" sz="1800" dirty="0" err="1" smtClean="0">
                <a:solidFill>
                  <a:prstClr val="black"/>
                </a:solidFill>
              </a:rPr>
              <a:t>muaj</a:t>
            </a:r>
            <a:r>
              <a:rPr lang="en-US" sz="1800" dirty="0" smtClean="0">
                <a:solidFill>
                  <a:prstClr val="black"/>
                </a:solidFill>
              </a:rPr>
              <a:t>)</a:t>
            </a:r>
            <a:r>
              <a:rPr lang="en-US" sz="1800" i="1" dirty="0" smtClean="0">
                <a:solidFill>
                  <a:prstClr val="black"/>
                </a:solidFill>
              </a:rPr>
              <a:t>	</a:t>
            </a:r>
          </a:p>
          <a:p>
            <a:pPr>
              <a:buNone/>
            </a:pPr>
            <a:endParaRPr lang="en-US" sz="1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Papërshtatshmëria</a:t>
            </a:r>
            <a:r>
              <a:rPr lang="en-GB" dirty="0" smtClean="0"/>
              <a:t> e </a:t>
            </a:r>
            <a:r>
              <a:rPr lang="en-GB" dirty="0" err="1" smtClean="0"/>
              <a:t>dënimit</a:t>
            </a:r>
            <a:endParaRPr lang="en-GB"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GB" dirty="0" err="1" smtClean="0"/>
              <a:t>Vendimi</a:t>
            </a:r>
            <a:r>
              <a:rPr lang="en-GB" dirty="0" smtClean="0"/>
              <a:t> </a:t>
            </a:r>
            <a:r>
              <a:rPr lang="en-GB" dirty="0" err="1" smtClean="0"/>
              <a:t>nr</a:t>
            </a:r>
            <a:r>
              <a:rPr lang="en-GB" dirty="0" smtClean="0"/>
              <a:t>. 328 date 13.02.2020 I </a:t>
            </a:r>
            <a:r>
              <a:rPr lang="en-GB" dirty="0" err="1" smtClean="0"/>
              <a:t>Gj.RR.Durrës</a:t>
            </a:r>
            <a:r>
              <a:rPr lang="en-GB" dirty="0" smtClean="0"/>
              <a:t> me </a:t>
            </a:r>
            <a:r>
              <a:rPr lang="en-GB" dirty="0" err="1" smtClean="0"/>
              <a:t>objekt</a:t>
            </a:r>
            <a:r>
              <a:rPr lang="en-GB" dirty="0" smtClean="0"/>
              <a:t> </a:t>
            </a:r>
            <a:r>
              <a:rPr lang="en-GB" dirty="0" err="1" smtClean="0"/>
              <a:t>miratimin</a:t>
            </a:r>
            <a:r>
              <a:rPr lang="en-GB" dirty="0" smtClean="0"/>
              <a:t> e </a:t>
            </a:r>
            <a:r>
              <a:rPr lang="en-GB" dirty="0" err="1" smtClean="0"/>
              <a:t>marrëveshjes</a:t>
            </a:r>
            <a:r>
              <a:rPr lang="en-GB" dirty="0" smtClean="0"/>
              <a:t> </a:t>
            </a:r>
            <a:r>
              <a:rPr lang="en-GB" dirty="0" err="1" smtClean="0"/>
              <a:t>së</a:t>
            </a:r>
            <a:r>
              <a:rPr lang="en-GB" dirty="0" smtClean="0"/>
              <a:t> </a:t>
            </a:r>
            <a:r>
              <a:rPr lang="en-GB" dirty="0" err="1" smtClean="0"/>
              <a:t>fajësisë</a:t>
            </a:r>
            <a:r>
              <a:rPr lang="en-GB" dirty="0" smtClean="0"/>
              <a:t> </a:t>
            </a:r>
            <a:r>
              <a:rPr lang="en-GB" dirty="0" err="1" smtClean="0"/>
              <a:t>në</a:t>
            </a:r>
            <a:r>
              <a:rPr lang="en-GB" dirty="0" smtClean="0"/>
              <a:t> </a:t>
            </a:r>
            <a:r>
              <a:rPr lang="en-GB" dirty="0" err="1" smtClean="0"/>
              <a:t>ngarkim</a:t>
            </a:r>
            <a:r>
              <a:rPr lang="en-GB" dirty="0" smtClean="0"/>
              <a:t> </a:t>
            </a:r>
            <a:r>
              <a:rPr lang="en-GB" dirty="0" err="1" smtClean="0"/>
              <a:t>të</a:t>
            </a:r>
            <a:r>
              <a:rPr lang="en-GB" dirty="0" smtClean="0"/>
              <a:t> </a:t>
            </a:r>
            <a:r>
              <a:rPr lang="en-GB" dirty="0" err="1" smtClean="0"/>
              <a:t>të</a:t>
            </a:r>
            <a:r>
              <a:rPr lang="en-GB" dirty="0" smtClean="0"/>
              <a:t> </a:t>
            </a:r>
            <a:r>
              <a:rPr lang="en-GB" dirty="0" err="1" smtClean="0"/>
              <a:t>pandehurit</a:t>
            </a:r>
            <a:r>
              <a:rPr lang="en-GB" dirty="0" smtClean="0"/>
              <a:t> J.D. </a:t>
            </a:r>
            <a:r>
              <a:rPr lang="en-GB" dirty="0" err="1" smtClean="0"/>
              <a:t>akuzuar</a:t>
            </a:r>
            <a:r>
              <a:rPr lang="en-GB" dirty="0" smtClean="0"/>
              <a:t> </a:t>
            </a:r>
            <a:r>
              <a:rPr lang="en-GB" dirty="0" err="1" smtClean="0"/>
              <a:t>për</a:t>
            </a:r>
            <a:r>
              <a:rPr lang="en-GB" dirty="0" smtClean="0"/>
              <a:t> </a:t>
            </a:r>
            <a:r>
              <a:rPr lang="en-GB" dirty="0" err="1" smtClean="0"/>
              <a:t>veprat</a:t>
            </a:r>
            <a:r>
              <a:rPr lang="en-GB" dirty="0" smtClean="0"/>
              <a:t> </a:t>
            </a:r>
            <a:r>
              <a:rPr lang="en-GB" dirty="0" err="1" smtClean="0"/>
              <a:t>penale</a:t>
            </a:r>
            <a:r>
              <a:rPr lang="en-GB" dirty="0" smtClean="0"/>
              <a:t> </a:t>
            </a:r>
            <a:r>
              <a:rPr lang="en-GB" dirty="0" err="1" smtClean="0"/>
              <a:t>të</a:t>
            </a:r>
            <a:r>
              <a:rPr lang="en-GB" dirty="0" smtClean="0"/>
              <a:t> </a:t>
            </a:r>
            <a:r>
              <a:rPr lang="en-GB" dirty="0" err="1" smtClean="0"/>
              <a:t>parashikuara</a:t>
            </a:r>
            <a:r>
              <a:rPr lang="en-GB" dirty="0" smtClean="0"/>
              <a:t> </a:t>
            </a:r>
            <a:r>
              <a:rPr lang="en-GB" dirty="0" err="1" smtClean="0"/>
              <a:t>nga</a:t>
            </a:r>
            <a:r>
              <a:rPr lang="en-GB" dirty="0" smtClean="0"/>
              <a:t> </a:t>
            </a:r>
            <a:r>
              <a:rPr lang="en-GB" dirty="0" err="1" smtClean="0"/>
              <a:t>nenet</a:t>
            </a:r>
            <a:r>
              <a:rPr lang="en-GB" dirty="0" smtClean="0"/>
              <a:t> 291 </a:t>
            </a:r>
            <a:r>
              <a:rPr lang="en-GB" dirty="0" err="1" smtClean="0"/>
              <a:t>dhe</a:t>
            </a:r>
            <a:r>
              <a:rPr lang="en-GB" dirty="0" smtClean="0"/>
              <a:t> 242 </a:t>
            </a:r>
            <a:r>
              <a:rPr lang="en-GB" dirty="0" err="1" smtClean="0"/>
              <a:t>të</a:t>
            </a:r>
            <a:r>
              <a:rPr lang="en-GB" dirty="0" smtClean="0"/>
              <a:t> </a:t>
            </a:r>
            <a:r>
              <a:rPr lang="en-GB" dirty="0" err="1" smtClean="0"/>
              <a:t>Kodit</a:t>
            </a:r>
            <a:r>
              <a:rPr lang="en-GB" dirty="0" smtClean="0"/>
              <a:t> Penal, </a:t>
            </a:r>
            <a:r>
              <a:rPr lang="en-GB" dirty="0" err="1" smtClean="0"/>
              <a:t>Gjykata</a:t>
            </a:r>
            <a:r>
              <a:rPr lang="en-GB" dirty="0" smtClean="0"/>
              <a:t> </a:t>
            </a:r>
            <a:r>
              <a:rPr lang="en-GB" dirty="0" err="1" smtClean="0"/>
              <a:t>arsyeton</a:t>
            </a:r>
            <a:r>
              <a:rPr lang="en-GB" dirty="0" smtClean="0"/>
              <a:t> se:</a:t>
            </a:r>
            <a:r>
              <a:rPr lang="en-GB" i="1" dirty="0" smtClean="0"/>
              <a:t> </a:t>
            </a:r>
            <a:r>
              <a:rPr lang="en-GB" i="1" dirty="0" err="1" smtClean="0"/>
              <a:t>dënimi</a:t>
            </a:r>
            <a:r>
              <a:rPr lang="en-GB" i="1" dirty="0" smtClean="0"/>
              <a:t> I </a:t>
            </a:r>
            <a:r>
              <a:rPr lang="en-GB" i="1" dirty="0" err="1" smtClean="0"/>
              <a:t>caktuar</a:t>
            </a:r>
            <a:r>
              <a:rPr lang="en-GB" i="1" dirty="0" smtClean="0"/>
              <a:t> </a:t>
            </a:r>
            <a:r>
              <a:rPr lang="en-GB" i="1" dirty="0" err="1" smtClean="0"/>
              <a:t>në</a:t>
            </a:r>
            <a:r>
              <a:rPr lang="en-GB" i="1" dirty="0" smtClean="0"/>
              <a:t> </a:t>
            </a:r>
            <a:r>
              <a:rPr lang="en-GB" i="1" dirty="0" err="1" smtClean="0"/>
              <a:t>marrëveshje</a:t>
            </a:r>
            <a:r>
              <a:rPr lang="en-GB" i="1" dirty="0" smtClean="0"/>
              <a:t> </a:t>
            </a:r>
            <a:r>
              <a:rPr lang="en-GB" i="1" dirty="0" err="1" smtClean="0"/>
              <a:t>është</a:t>
            </a:r>
            <a:r>
              <a:rPr lang="en-GB" i="1" dirty="0" smtClean="0"/>
              <a:t> I </a:t>
            </a:r>
            <a:r>
              <a:rPr lang="en-GB" i="1" dirty="0" err="1" smtClean="0"/>
              <a:t>papërshtatshem</a:t>
            </a:r>
            <a:r>
              <a:rPr lang="en-GB" i="1" dirty="0" smtClean="0"/>
              <a:t> </a:t>
            </a:r>
            <a:r>
              <a:rPr lang="en-GB" i="1" dirty="0" err="1" smtClean="0"/>
              <a:t>në</a:t>
            </a:r>
            <a:r>
              <a:rPr lang="en-GB" i="1" dirty="0" smtClean="0"/>
              <a:t> </a:t>
            </a:r>
            <a:r>
              <a:rPr lang="en-GB" i="1" dirty="0" err="1" smtClean="0"/>
              <a:t>raport</a:t>
            </a:r>
            <a:r>
              <a:rPr lang="en-GB" i="1" dirty="0" smtClean="0"/>
              <a:t> me </a:t>
            </a:r>
            <a:r>
              <a:rPr lang="en-GB" i="1" dirty="0" err="1" smtClean="0"/>
              <a:t>veprat</a:t>
            </a:r>
            <a:r>
              <a:rPr lang="en-GB" i="1" dirty="0" smtClean="0"/>
              <a:t> e </a:t>
            </a:r>
            <a:r>
              <a:rPr lang="en-GB" i="1" dirty="0" err="1" smtClean="0"/>
              <a:t>kryera</a:t>
            </a:r>
            <a:r>
              <a:rPr lang="en-GB" i="1" dirty="0" smtClean="0"/>
              <a:t> </a:t>
            </a:r>
            <a:r>
              <a:rPr lang="en-GB" i="1" dirty="0" err="1" smtClean="0"/>
              <a:t>dhe</a:t>
            </a:r>
            <a:r>
              <a:rPr lang="en-GB" i="1" dirty="0" smtClean="0"/>
              <a:t> </a:t>
            </a:r>
            <a:r>
              <a:rPr lang="en-GB" i="1" dirty="0" err="1" smtClean="0"/>
              <a:t>personalitetin</a:t>
            </a:r>
            <a:r>
              <a:rPr lang="en-GB" i="1" dirty="0" smtClean="0"/>
              <a:t> e </a:t>
            </a:r>
            <a:r>
              <a:rPr lang="en-GB" i="1" dirty="0" err="1" smtClean="0"/>
              <a:t>të</a:t>
            </a:r>
            <a:r>
              <a:rPr lang="en-GB" i="1" dirty="0" smtClean="0"/>
              <a:t> </a:t>
            </a:r>
            <a:r>
              <a:rPr lang="en-GB" i="1" dirty="0" err="1" smtClean="0"/>
              <a:t>pandehurit</a:t>
            </a:r>
            <a:r>
              <a:rPr lang="en-GB" i="1" dirty="0" smtClean="0"/>
              <a:t>. </a:t>
            </a:r>
            <a:r>
              <a:rPr lang="en-GB" i="1" dirty="0" err="1" smtClean="0"/>
              <a:t>Në</a:t>
            </a:r>
            <a:r>
              <a:rPr lang="en-GB" i="1" dirty="0" smtClean="0"/>
              <a:t> </a:t>
            </a:r>
            <a:r>
              <a:rPr lang="en-GB" i="1" dirty="0" err="1" smtClean="0"/>
              <a:t>rastin</a:t>
            </a:r>
            <a:r>
              <a:rPr lang="en-GB" i="1" dirty="0" smtClean="0"/>
              <a:t> </a:t>
            </a:r>
            <a:r>
              <a:rPr lang="en-GB" i="1" dirty="0" err="1" smtClean="0"/>
              <a:t>konkret</a:t>
            </a:r>
            <a:r>
              <a:rPr lang="en-GB" i="1" dirty="0" smtClean="0"/>
              <a:t> </a:t>
            </a:r>
            <a:r>
              <a:rPr lang="en-GB" i="1" dirty="0" err="1" smtClean="0"/>
              <a:t>nuk</a:t>
            </a:r>
            <a:r>
              <a:rPr lang="en-GB" i="1" dirty="0" smtClean="0"/>
              <a:t> </a:t>
            </a:r>
            <a:r>
              <a:rPr lang="en-GB" i="1" dirty="0" err="1" smtClean="0"/>
              <a:t>është</a:t>
            </a:r>
            <a:r>
              <a:rPr lang="en-GB" i="1" dirty="0" smtClean="0"/>
              <a:t> </a:t>
            </a:r>
            <a:r>
              <a:rPr lang="en-GB" i="1" dirty="0" err="1" smtClean="0"/>
              <a:t>vendi</a:t>
            </a:r>
            <a:r>
              <a:rPr lang="en-GB" i="1" dirty="0" smtClean="0"/>
              <a:t> </a:t>
            </a:r>
            <a:r>
              <a:rPr lang="en-GB" i="1" dirty="0" err="1" smtClean="0"/>
              <a:t>për</a:t>
            </a:r>
            <a:r>
              <a:rPr lang="en-GB" i="1" dirty="0" smtClean="0"/>
              <a:t> </a:t>
            </a:r>
            <a:r>
              <a:rPr lang="en-GB" i="1" dirty="0" err="1" smtClean="0"/>
              <a:t>aplikimin</a:t>
            </a:r>
            <a:r>
              <a:rPr lang="en-GB" i="1" dirty="0" smtClean="0"/>
              <a:t> e </a:t>
            </a:r>
            <a:r>
              <a:rPr lang="en-GB" i="1" dirty="0" err="1" smtClean="0"/>
              <a:t>e</a:t>
            </a:r>
            <a:r>
              <a:rPr lang="en-GB" i="1" dirty="0" smtClean="0"/>
              <a:t> </a:t>
            </a:r>
            <a:r>
              <a:rPr lang="en-GB" i="1" dirty="0" err="1" smtClean="0"/>
              <a:t>nenit</a:t>
            </a:r>
            <a:r>
              <a:rPr lang="en-GB" i="1" dirty="0" smtClean="0"/>
              <a:t> 63 </a:t>
            </a:r>
            <a:r>
              <a:rPr lang="en-GB" i="1" dirty="0" err="1" smtClean="0"/>
              <a:t>të</a:t>
            </a:r>
            <a:r>
              <a:rPr lang="en-GB" i="1" dirty="0" smtClean="0"/>
              <a:t> </a:t>
            </a:r>
            <a:r>
              <a:rPr lang="en-GB" i="1" dirty="0" err="1" smtClean="0"/>
              <a:t>Kodit</a:t>
            </a:r>
            <a:r>
              <a:rPr lang="en-GB" i="1" dirty="0" smtClean="0"/>
              <a:t> Penal e </a:t>
            </a:r>
            <a:r>
              <a:rPr lang="en-GB" i="1" dirty="0" err="1" smtClean="0"/>
              <a:t>aq</a:t>
            </a:r>
            <a:r>
              <a:rPr lang="en-GB" i="1" dirty="0" smtClean="0"/>
              <a:t> </a:t>
            </a:r>
            <a:r>
              <a:rPr lang="en-GB" i="1" dirty="0" err="1" smtClean="0"/>
              <a:t>më</a:t>
            </a:r>
            <a:r>
              <a:rPr lang="en-GB" i="1" dirty="0" smtClean="0"/>
              <a:t> </a:t>
            </a:r>
            <a:r>
              <a:rPr lang="en-GB" i="1" dirty="0" err="1" smtClean="0"/>
              <a:t>pak</a:t>
            </a:r>
            <a:r>
              <a:rPr lang="en-GB" i="1" dirty="0" smtClean="0"/>
              <a:t> </a:t>
            </a:r>
            <a:r>
              <a:rPr lang="en-GB" i="1" dirty="0" err="1" smtClean="0"/>
              <a:t>në</a:t>
            </a:r>
            <a:r>
              <a:rPr lang="en-GB" i="1" dirty="0" smtClean="0"/>
              <a:t> </a:t>
            </a:r>
            <a:r>
              <a:rPr lang="en-GB" i="1" dirty="0" err="1" smtClean="0"/>
              <a:t>masën</a:t>
            </a:r>
            <a:r>
              <a:rPr lang="en-GB" i="1" dirty="0" smtClean="0"/>
              <a:t> 45 </a:t>
            </a:r>
            <a:r>
              <a:rPr lang="en-GB" i="1" dirty="0" err="1" smtClean="0"/>
              <a:t>orë</a:t>
            </a:r>
            <a:r>
              <a:rPr lang="en-GB" i="1" dirty="0" smtClean="0"/>
              <a:t> </a:t>
            </a:r>
            <a:r>
              <a:rPr lang="en-GB" i="1" dirty="0" err="1" smtClean="0"/>
              <a:t>punë</a:t>
            </a:r>
            <a:r>
              <a:rPr lang="en-GB" i="1" dirty="0" smtClean="0"/>
              <a:t> </a:t>
            </a:r>
            <a:r>
              <a:rPr lang="en-GB" i="1" dirty="0" err="1" smtClean="0"/>
              <a:t>në</a:t>
            </a:r>
            <a:r>
              <a:rPr lang="en-GB" i="1" dirty="0" smtClean="0"/>
              <a:t> </a:t>
            </a:r>
            <a:r>
              <a:rPr lang="en-GB" i="1" dirty="0" err="1" smtClean="0"/>
              <a:t>interes</a:t>
            </a:r>
            <a:r>
              <a:rPr lang="en-GB" i="1" dirty="0" smtClean="0"/>
              <a:t> public, </a:t>
            </a:r>
            <a:r>
              <a:rPr lang="en-GB" i="1" dirty="0" err="1" smtClean="0"/>
              <a:t>pasi</a:t>
            </a:r>
            <a:r>
              <a:rPr lang="en-GB" i="1" dirty="0" smtClean="0"/>
              <a:t> I </a:t>
            </a:r>
            <a:r>
              <a:rPr lang="en-GB" i="1" dirty="0" err="1" smtClean="0"/>
              <a:t>pandehuri</a:t>
            </a:r>
            <a:r>
              <a:rPr lang="en-GB" i="1" dirty="0" smtClean="0"/>
              <a:t> </a:t>
            </a:r>
            <a:r>
              <a:rPr lang="en-GB" i="1" dirty="0" err="1" smtClean="0"/>
              <a:t>paraqet</a:t>
            </a:r>
            <a:r>
              <a:rPr lang="en-GB" i="1" dirty="0" smtClean="0"/>
              <a:t> </a:t>
            </a:r>
            <a:r>
              <a:rPr lang="en-GB" i="1" dirty="0" err="1" smtClean="0"/>
              <a:t>rrezikshmeri</a:t>
            </a:r>
            <a:r>
              <a:rPr lang="en-GB" i="1" dirty="0" smtClean="0"/>
              <a:t> </a:t>
            </a:r>
            <a:r>
              <a:rPr lang="en-GB" i="1" dirty="0" err="1" smtClean="0"/>
              <a:t>shoqërore</a:t>
            </a:r>
            <a:r>
              <a:rPr lang="en-GB" i="1" dirty="0" smtClean="0"/>
              <a:t>.</a:t>
            </a:r>
            <a:endParaRPr lang="en-GB" i="1" dirty="0"/>
          </a:p>
        </p:txBody>
      </p:sp>
    </p:spTree>
    <p:extLst>
      <p:ext uri="{BB962C8B-B14F-4D97-AF65-F5344CB8AC3E}">
        <p14:creationId xmlns:p14="http://schemas.microsoft.com/office/powerpoint/2010/main" val="91060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lnSpcReduction="10000"/>
          </a:bodyPr>
          <a:lstStyle/>
          <a:p>
            <a:pPr algn="just">
              <a:buNone/>
            </a:pPr>
            <a:r>
              <a:rPr lang="en-US" sz="1800" dirty="0" smtClean="0">
                <a:solidFill>
                  <a:prstClr val="black"/>
                </a:solidFill>
              </a:rPr>
              <a:t>	</a:t>
            </a:r>
            <a:r>
              <a:rPr lang="en-US" sz="1800" b="1" dirty="0" smtClean="0">
                <a:solidFill>
                  <a:prstClr val="black"/>
                </a:solidFill>
              </a:rPr>
              <a:t>Me </a:t>
            </a:r>
            <a:r>
              <a:rPr lang="en-US" sz="1800" b="1" dirty="0" err="1" smtClean="0">
                <a:solidFill>
                  <a:prstClr val="black"/>
                </a:solidFill>
              </a:rPr>
              <a:t>Vendimin</a:t>
            </a:r>
            <a:r>
              <a:rPr lang="en-US" sz="1800" b="1" dirty="0" smtClean="0">
                <a:solidFill>
                  <a:prstClr val="black"/>
                </a:solidFill>
              </a:rPr>
              <a:t> Nr.1700, </a:t>
            </a:r>
            <a:r>
              <a:rPr lang="en-US" sz="1800" b="1" dirty="0" err="1" smtClean="0">
                <a:solidFill>
                  <a:prstClr val="black"/>
                </a:solidFill>
              </a:rPr>
              <a:t>datë</a:t>
            </a:r>
            <a:r>
              <a:rPr lang="en-US" sz="1800" b="1" dirty="0" smtClean="0">
                <a:solidFill>
                  <a:prstClr val="black"/>
                </a:solidFill>
              </a:rPr>
              <a:t> 05.06.2018</a:t>
            </a:r>
            <a:r>
              <a:rPr lang="en-US" sz="1800" dirty="0" smtClean="0">
                <a:solidFill>
                  <a:prstClr val="black"/>
                </a:solidFill>
              </a:rPr>
              <a:t> </a:t>
            </a:r>
            <a:r>
              <a:rPr lang="en-US" sz="1800" dirty="0" err="1" smtClean="0">
                <a:solidFill>
                  <a:prstClr val="black"/>
                </a:solidFill>
              </a:rPr>
              <a:t>Gjykata</a:t>
            </a:r>
            <a:r>
              <a:rPr lang="en-US" sz="1800" dirty="0" smtClean="0">
                <a:solidFill>
                  <a:prstClr val="black"/>
                </a:solidFill>
              </a:rPr>
              <a:t> ka </a:t>
            </a:r>
            <a:r>
              <a:rPr lang="en-US" sz="1800" dirty="0" err="1" smtClean="0">
                <a:solidFill>
                  <a:prstClr val="black"/>
                </a:solidFill>
              </a:rPr>
              <a:t>refuzuar</a:t>
            </a:r>
            <a:r>
              <a:rPr lang="en-US" sz="1800" dirty="0" smtClean="0">
                <a:solidFill>
                  <a:prstClr val="black"/>
                </a:solidFill>
              </a:rPr>
              <a:t> </a:t>
            </a:r>
            <a:r>
              <a:rPr lang="en-US" sz="1800" dirty="0" err="1" smtClean="0">
                <a:solidFill>
                  <a:prstClr val="black"/>
                </a:solidFill>
              </a:rPr>
              <a:t>miratimin</a:t>
            </a:r>
            <a:r>
              <a:rPr lang="en-US" sz="1800" dirty="0" smtClean="0">
                <a:solidFill>
                  <a:prstClr val="black"/>
                </a:solidFill>
              </a:rPr>
              <a:t> e </a:t>
            </a:r>
            <a:r>
              <a:rPr lang="en-US" sz="1800" dirty="0" err="1" smtClean="0">
                <a:solidFill>
                  <a:prstClr val="black"/>
                </a:solidFill>
              </a:rPr>
              <a:t>Marrëveshjes</a:t>
            </a:r>
            <a:r>
              <a:rPr lang="en-US" sz="1800" dirty="0" smtClean="0">
                <a:solidFill>
                  <a:prstClr val="black"/>
                </a:solidFill>
              </a:rPr>
              <a:t> duke </a:t>
            </a:r>
            <a:r>
              <a:rPr lang="en-US" sz="1800" dirty="0" err="1" smtClean="0">
                <a:solidFill>
                  <a:prstClr val="black"/>
                </a:solidFill>
              </a:rPr>
              <a:t>arsyetuar</a:t>
            </a:r>
            <a:r>
              <a:rPr lang="en-US" sz="1800" dirty="0" smtClean="0">
                <a:solidFill>
                  <a:prstClr val="black"/>
                </a:solidFill>
              </a:rPr>
              <a:t> se </a:t>
            </a:r>
            <a:r>
              <a:rPr lang="en-US" sz="1800" dirty="0" err="1" smtClean="0">
                <a:solidFill>
                  <a:prstClr val="black"/>
                </a:solidFill>
              </a:rPr>
              <a:t>nga</a:t>
            </a:r>
            <a:r>
              <a:rPr lang="en-US" sz="1800" dirty="0" smtClean="0">
                <a:solidFill>
                  <a:prstClr val="black"/>
                </a:solidFill>
              </a:rPr>
              <a:t> </a:t>
            </a:r>
            <a:r>
              <a:rPr lang="en-US" sz="1800" dirty="0" err="1" smtClean="0">
                <a:solidFill>
                  <a:prstClr val="black"/>
                </a:solidFill>
              </a:rPr>
              <a:t>ana</a:t>
            </a:r>
            <a:r>
              <a:rPr lang="en-US" sz="1800" dirty="0" smtClean="0">
                <a:solidFill>
                  <a:prstClr val="black"/>
                </a:solidFill>
              </a:rPr>
              <a:t> e </a:t>
            </a:r>
            <a:r>
              <a:rPr lang="en-US" sz="1800" dirty="0" err="1" smtClean="0">
                <a:solidFill>
                  <a:prstClr val="black"/>
                </a:solidFill>
              </a:rPr>
              <a:t>organit</a:t>
            </a:r>
            <a:r>
              <a:rPr lang="en-US" sz="1800" dirty="0" smtClean="0">
                <a:solidFill>
                  <a:prstClr val="black"/>
                </a:solidFill>
              </a:rPr>
              <a:t> </a:t>
            </a:r>
            <a:r>
              <a:rPr lang="en-US" sz="1800" dirty="0" err="1" smtClean="0">
                <a:solidFill>
                  <a:prstClr val="black"/>
                </a:solidFill>
              </a:rPr>
              <a:t>te</a:t>
            </a:r>
            <a:r>
              <a:rPr lang="en-US" sz="1800" dirty="0" smtClean="0">
                <a:solidFill>
                  <a:prstClr val="black"/>
                </a:solidFill>
              </a:rPr>
              <a:t> </a:t>
            </a:r>
            <a:r>
              <a:rPr lang="en-US" sz="1800" dirty="0" err="1" smtClean="0">
                <a:solidFill>
                  <a:prstClr val="black"/>
                </a:solidFill>
              </a:rPr>
              <a:t>akuzës</a:t>
            </a:r>
            <a:r>
              <a:rPr lang="en-US" sz="1800" dirty="0" smtClean="0">
                <a:solidFill>
                  <a:prstClr val="black"/>
                </a:solidFill>
              </a:rPr>
              <a:t> </a:t>
            </a:r>
            <a:r>
              <a:rPr lang="en-US" sz="1800" dirty="0" err="1" smtClean="0">
                <a:solidFill>
                  <a:prstClr val="black"/>
                </a:solidFill>
              </a:rPr>
              <a:t>nuk</a:t>
            </a:r>
            <a:r>
              <a:rPr lang="en-US" sz="1800" dirty="0" smtClean="0">
                <a:solidFill>
                  <a:prstClr val="black"/>
                </a:solidFill>
              </a:rPr>
              <a:t> </a:t>
            </a:r>
            <a:r>
              <a:rPr lang="en-US" sz="1800" dirty="0" err="1" smtClean="0">
                <a:solidFill>
                  <a:prstClr val="black"/>
                </a:solidFill>
              </a:rPr>
              <a:t>është</a:t>
            </a:r>
            <a:r>
              <a:rPr lang="en-US" sz="1800" dirty="0" smtClean="0">
                <a:solidFill>
                  <a:prstClr val="black"/>
                </a:solidFill>
              </a:rPr>
              <a:t> </a:t>
            </a:r>
            <a:r>
              <a:rPr lang="en-US" sz="1800" dirty="0" err="1" smtClean="0">
                <a:solidFill>
                  <a:prstClr val="black"/>
                </a:solidFill>
              </a:rPr>
              <a:t>parashtruar</a:t>
            </a:r>
            <a:r>
              <a:rPr lang="en-US" sz="1800" dirty="0" smtClean="0">
                <a:solidFill>
                  <a:prstClr val="black"/>
                </a:solidFill>
              </a:rPr>
              <a:t> </a:t>
            </a:r>
            <a:r>
              <a:rPr lang="en-US" sz="1800" dirty="0" err="1" smtClean="0">
                <a:solidFill>
                  <a:prstClr val="black"/>
                </a:solidFill>
              </a:rPr>
              <a:t>asnjë</a:t>
            </a:r>
            <a:r>
              <a:rPr lang="en-US" sz="1800" dirty="0" smtClean="0">
                <a:solidFill>
                  <a:prstClr val="black"/>
                </a:solidFill>
              </a:rPr>
              <a:t> </a:t>
            </a:r>
            <a:r>
              <a:rPr lang="en-US" sz="1800" dirty="0" err="1" smtClean="0">
                <a:solidFill>
                  <a:prstClr val="black"/>
                </a:solidFill>
              </a:rPr>
              <a:t>rrethanë</a:t>
            </a:r>
            <a:r>
              <a:rPr lang="en-US" sz="1800" dirty="0" smtClean="0">
                <a:solidFill>
                  <a:prstClr val="black"/>
                </a:solidFill>
              </a:rPr>
              <a:t> e </a:t>
            </a:r>
            <a:r>
              <a:rPr lang="en-US" sz="1800" dirty="0" err="1" smtClean="0">
                <a:solidFill>
                  <a:prstClr val="black"/>
                </a:solidFill>
              </a:rPr>
              <a:t>veçantë</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lidhje</a:t>
            </a:r>
            <a:r>
              <a:rPr lang="en-US" sz="1800" dirty="0" smtClean="0">
                <a:solidFill>
                  <a:prstClr val="black"/>
                </a:solidFill>
              </a:rPr>
              <a:t> me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pandehurin</a:t>
            </a:r>
            <a:r>
              <a:rPr lang="en-US" sz="1800" dirty="0" smtClean="0">
                <a:solidFill>
                  <a:prstClr val="black"/>
                </a:solidFill>
              </a:rPr>
              <a:t> </a:t>
            </a:r>
            <a:r>
              <a:rPr lang="en-US" sz="1800" dirty="0" err="1" smtClean="0">
                <a:solidFill>
                  <a:prstClr val="black"/>
                </a:solidFill>
              </a:rPr>
              <a:t>dhe</a:t>
            </a:r>
            <a:r>
              <a:rPr lang="en-US" sz="1800" dirty="0" smtClean="0">
                <a:solidFill>
                  <a:prstClr val="black"/>
                </a:solidFill>
              </a:rPr>
              <a:t> </a:t>
            </a:r>
            <a:r>
              <a:rPr lang="en-US" sz="1800" dirty="0" err="1" smtClean="0">
                <a:solidFill>
                  <a:prstClr val="black"/>
                </a:solidFill>
              </a:rPr>
              <a:t>personalitetin</a:t>
            </a:r>
            <a:r>
              <a:rPr lang="en-US" sz="1800" dirty="0" smtClean="0">
                <a:solidFill>
                  <a:prstClr val="black"/>
                </a:solidFill>
              </a:rPr>
              <a:t> e </a:t>
            </a:r>
            <a:r>
              <a:rPr lang="en-US" sz="1800" dirty="0" err="1" smtClean="0">
                <a:solidFill>
                  <a:prstClr val="black"/>
                </a:solidFill>
              </a:rPr>
              <a:t>tij</a:t>
            </a:r>
            <a:r>
              <a:rPr lang="en-US" sz="1800" dirty="0" smtClean="0">
                <a:solidFill>
                  <a:prstClr val="black"/>
                </a:solidFill>
              </a:rPr>
              <a:t> </a:t>
            </a:r>
            <a:r>
              <a:rPr lang="en-US" sz="1800" dirty="0" err="1" smtClean="0">
                <a:solidFill>
                  <a:prstClr val="black"/>
                </a:solidFill>
              </a:rPr>
              <a:t>që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motivojë</a:t>
            </a:r>
            <a:r>
              <a:rPr lang="en-US" sz="1800" dirty="0" smtClean="0">
                <a:solidFill>
                  <a:prstClr val="black"/>
                </a:solidFill>
              </a:rPr>
              <a:t> </a:t>
            </a:r>
            <a:r>
              <a:rPr lang="en-US" sz="1800" dirty="0" err="1" smtClean="0">
                <a:solidFill>
                  <a:prstClr val="black"/>
                </a:solidFill>
              </a:rPr>
              <a:t>Gjykatën</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aplikimin</a:t>
            </a:r>
            <a:r>
              <a:rPr lang="en-US" sz="1800" dirty="0" smtClean="0">
                <a:solidFill>
                  <a:prstClr val="black"/>
                </a:solidFill>
              </a:rPr>
              <a:t> e </a:t>
            </a:r>
            <a:r>
              <a:rPr lang="en-US" sz="1800" dirty="0" err="1" smtClean="0">
                <a:solidFill>
                  <a:prstClr val="black"/>
                </a:solidFill>
              </a:rPr>
              <a:t>masës</a:t>
            </a:r>
            <a:r>
              <a:rPr lang="en-US" sz="1800" dirty="0" smtClean="0">
                <a:solidFill>
                  <a:prstClr val="black"/>
                </a:solidFill>
              </a:rPr>
              <a:t> </a:t>
            </a:r>
            <a:r>
              <a:rPr lang="en-US" sz="1800" dirty="0" err="1" smtClean="0">
                <a:solidFill>
                  <a:prstClr val="black"/>
                </a:solidFill>
              </a:rPr>
              <a:t>së</a:t>
            </a:r>
            <a:r>
              <a:rPr lang="en-US" sz="1800" dirty="0" smtClean="0">
                <a:solidFill>
                  <a:prstClr val="black"/>
                </a:solidFill>
              </a:rPr>
              <a:t> </a:t>
            </a:r>
            <a:r>
              <a:rPr lang="en-US" sz="1800" dirty="0" err="1" smtClean="0">
                <a:solidFill>
                  <a:prstClr val="black"/>
                </a:solidFill>
              </a:rPr>
              <a:t>denimit</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dakortësuar</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Marrëvshje</a:t>
            </a:r>
            <a:r>
              <a:rPr lang="en-US" sz="1800" dirty="0" smtClean="0">
                <a:solidFill>
                  <a:prstClr val="black"/>
                </a:solidFill>
              </a:rPr>
              <a:t> </a:t>
            </a:r>
            <a:r>
              <a:rPr lang="en-US" sz="1800" dirty="0" err="1" smtClean="0">
                <a:solidFill>
                  <a:prstClr val="black"/>
                </a:solidFill>
              </a:rPr>
              <a:t>dhe</a:t>
            </a:r>
            <a:r>
              <a:rPr lang="en-US" sz="1800" dirty="0" smtClean="0">
                <a:solidFill>
                  <a:prstClr val="black"/>
                </a:solidFill>
              </a:rPr>
              <a:t> </a:t>
            </a:r>
            <a:r>
              <a:rPr lang="en-US" sz="1800" dirty="0" err="1" smtClean="0">
                <a:solidFill>
                  <a:prstClr val="black"/>
                </a:solidFill>
              </a:rPr>
              <a:t>për</a:t>
            </a:r>
            <a:r>
              <a:rPr lang="en-US" sz="1800" dirty="0" smtClean="0">
                <a:solidFill>
                  <a:prstClr val="black"/>
                </a:solidFill>
              </a:rPr>
              <a:t> </a:t>
            </a:r>
            <a:r>
              <a:rPr lang="en-US" sz="1800" dirty="0" err="1" smtClean="0">
                <a:solidFill>
                  <a:prstClr val="black"/>
                </a:solidFill>
              </a:rPr>
              <a:t>më</a:t>
            </a:r>
            <a:r>
              <a:rPr lang="en-US" sz="1800" dirty="0" smtClean="0">
                <a:solidFill>
                  <a:prstClr val="black"/>
                </a:solidFill>
              </a:rPr>
              <a:t> </a:t>
            </a:r>
            <a:r>
              <a:rPr lang="en-US" sz="1800" dirty="0" err="1" smtClean="0">
                <a:solidFill>
                  <a:prstClr val="black"/>
                </a:solidFill>
              </a:rPr>
              <a:t>tepër</a:t>
            </a:r>
            <a:r>
              <a:rPr lang="en-US" sz="1800" dirty="0" smtClean="0">
                <a:solidFill>
                  <a:prstClr val="black"/>
                </a:solidFill>
              </a:rPr>
              <a:t> </a:t>
            </a:r>
            <a:r>
              <a:rPr lang="en-US" sz="1800" dirty="0" err="1" smtClean="0">
                <a:solidFill>
                  <a:prstClr val="black"/>
                </a:solidFill>
              </a:rPr>
              <a:t>mungon</a:t>
            </a:r>
            <a:r>
              <a:rPr lang="en-US" sz="1800" dirty="0" smtClean="0">
                <a:solidFill>
                  <a:prstClr val="black"/>
                </a:solidFill>
              </a:rPr>
              <a:t> </a:t>
            </a:r>
            <a:r>
              <a:rPr lang="en-US" sz="1800" dirty="0" err="1" smtClean="0">
                <a:solidFill>
                  <a:prstClr val="black"/>
                </a:solidFill>
              </a:rPr>
              <a:t>edhe</a:t>
            </a:r>
            <a:r>
              <a:rPr lang="en-US" sz="1800" dirty="0" smtClean="0">
                <a:solidFill>
                  <a:prstClr val="black"/>
                </a:solidFill>
              </a:rPr>
              <a:t> </a:t>
            </a:r>
            <a:r>
              <a:rPr lang="en-US" sz="1800" dirty="0" err="1" smtClean="0">
                <a:solidFill>
                  <a:prstClr val="black"/>
                </a:solidFill>
              </a:rPr>
              <a:t>çertifikata</a:t>
            </a:r>
            <a:r>
              <a:rPr lang="en-US" sz="1800" dirty="0" smtClean="0">
                <a:solidFill>
                  <a:prstClr val="black"/>
                </a:solidFill>
              </a:rPr>
              <a:t> e </a:t>
            </a:r>
            <a:r>
              <a:rPr lang="en-US" sz="1800" dirty="0" err="1" smtClean="0">
                <a:solidFill>
                  <a:prstClr val="black"/>
                </a:solidFill>
              </a:rPr>
              <a:t>gjendjes</a:t>
            </a:r>
            <a:r>
              <a:rPr lang="en-US" sz="1800" dirty="0" smtClean="0">
                <a:solidFill>
                  <a:prstClr val="black"/>
                </a:solidFill>
              </a:rPr>
              <a:t> </a:t>
            </a:r>
            <a:r>
              <a:rPr lang="en-US" sz="1800" dirty="0" err="1" smtClean="0">
                <a:solidFill>
                  <a:prstClr val="black"/>
                </a:solidFill>
              </a:rPr>
              <a:t>gjyqësore</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pandehurit</a:t>
            </a:r>
            <a:r>
              <a:rPr lang="en-US" sz="1800" dirty="0" smtClean="0">
                <a:solidFill>
                  <a:prstClr val="black"/>
                </a:solidFill>
              </a:rPr>
              <a:t>.</a:t>
            </a:r>
          </a:p>
          <a:p>
            <a:pPr algn="just">
              <a:buNone/>
            </a:pPr>
            <a:r>
              <a:rPr lang="en-US" sz="1800" dirty="0" smtClean="0"/>
              <a:t> 	</a:t>
            </a:r>
            <a:r>
              <a:rPr lang="en-US" sz="1800" b="1" dirty="0" err="1" smtClean="0"/>
              <a:t>Në</a:t>
            </a:r>
            <a:r>
              <a:rPr lang="en-US" sz="1800" b="1" dirty="0" smtClean="0"/>
              <a:t> </a:t>
            </a:r>
            <a:r>
              <a:rPr lang="en-US" sz="1800" b="1" dirty="0" err="1" smtClean="0"/>
              <a:t>Vendimin</a:t>
            </a:r>
            <a:r>
              <a:rPr lang="en-US" sz="1800" b="1" dirty="0" smtClean="0"/>
              <a:t> </a:t>
            </a:r>
            <a:r>
              <a:rPr lang="en-US" sz="1800" b="1" dirty="0" smtClean="0">
                <a:solidFill>
                  <a:prstClr val="black"/>
                </a:solidFill>
              </a:rPr>
              <a:t>Nr.3222, </a:t>
            </a:r>
            <a:r>
              <a:rPr lang="en-US" sz="1800" b="1" dirty="0" err="1" smtClean="0">
                <a:solidFill>
                  <a:prstClr val="black"/>
                </a:solidFill>
              </a:rPr>
              <a:t>datë</a:t>
            </a:r>
            <a:r>
              <a:rPr lang="en-US" sz="1800" b="1" dirty="0" smtClean="0">
                <a:solidFill>
                  <a:prstClr val="black"/>
                </a:solidFill>
              </a:rPr>
              <a:t> 05.12.2018 </a:t>
            </a:r>
            <a:r>
              <a:rPr lang="en-US" sz="1800" b="1" dirty="0" err="1" smtClean="0">
                <a:solidFill>
                  <a:prstClr val="black"/>
                </a:solidFill>
              </a:rPr>
              <a:t>Gjykata</a:t>
            </a:r>
            <a:r>
              <a:rPr lang="en-US" sz="1800" b="1" dirty="0" smtClean="0">
                <a:solidFill>
                  <a:prstClr val="black"/>
                </a:solidFill>
              </a:rPr>
              <a:t> </a:t>
            </a:r>
            <a:r>
              <a:rPr lang="en-US" sz="1800" b="1" dirty="0" err="1" smtClean="0">
                <a:solidFill>
                  <a:prstClr val="black"/>
                </a:solidFill>
              </a:rPr>
              <a:t>është</a:t>
            </a:r>
            <a:r>
              <a:rPr lang="en-US" sz="1800" b="1" dirty="0" smtClean="0">
                <a:solidFill>
                  <a:prstClr val="black"/>
                </a:solidFill>
              </a:rPr>
              <a:t> </a:t>
            </a:r>
            <a:r>
              <a:rPr lang="en-US" sz="1800" b="1" dirty="0" err="1" smtClean="0">
                <a:solidFill>
                  <a:prstClr val="black"/>
                </a:solidFill>
              </a:rPr>
              <a:t>shprehur</a:t>
            </a:r>
            <a:r>
              <a:rPr lang="en-US" sz="1800" b="1" dirty="0" smtClean="0">
                <a:solidFill>
                  <a:prstClr val="black"/>
                </a:solidFill>
              </a:rPr>
              <a:t> se: </a:t>
            </a:r>
            <a:r>
              <a:rPr lang="en-US" sz="1800" b="1" i="1" dirty="0" smtClean="0">
                <a:solidFill>
                  <a:prstClr val="black"/>
                </a:solidFill>
              </a:rPr>
              <a:t>“</a:t>
            </a:r>
            <a:r>
              <a:rPr lang="en-US" sz="1800" i="1" dirty="0" err="1" smtClean="0"/>
              <a:t>Gjykata</a:t>
            </a:r>
            <a:r>
              <a:rPr lang="en-US" sz="1800" i="1" dirty="0" smtClean="0"/>
              <a:t> </a:t>
            </a:r>
            <a:r>
              <a:rPr lang="en-US" sz="1800" i="1" dirty="0" err="1" smtClean="0"/>
              <a:t>konstaton</a:t>
            </a:r>
            <a:r>
              <a:rPr lang="en-US" sz="1800" i="1" dirty="0" smtClean="0"/>
              <a:t> se </a:t>
            </a:r>
            <a:r>
              <a:rPr lang="en-US" sz="1800" i="1" dirty="0" err="1" smtClean="0"/>
              <a:t>në</a:t>
            </a:r>
            <a:r>
              <a:rPr lang="en-US" sz="1800" i="1" dirty="0" smtClean="0"/>
              <a:t> </a:t>
            </a:r>
            <a:r>
              <a:rPr lang="en-US" sz="1800" i="1" dirty="0" err="1" smtClean="0"/>
              <a:t>marrëveshjen</a:t>
            </a:r>
            <a:r>
              <a:rPr lang="en-US" sz="1800" i="1" dirty="0" smtClean="0"/>
              <a:t> e </a:t>
            </a:r>
            <a:r>
              <a:rPr lang="en-US" sz="1800" i="1" dirty="0" err="1" smtClean="0"/>
              <a:t>dt</a:t>
            </a:r>
            <a:r>
              <a:rPr lang="en-US" sz="1800" i="1" dirty="0" smtClean="0"/>
              <a:t>. 17.10.2017, </a:t>
            </a:r>
            <a:r>
              <a:rPr lang="en-US" sz="1800" i="1" dirty="0" err="1" smtClean="0"/>
              <a:t>përsa</a:t>
            </a:r>
            <a:r>
              <a:rPr lang="en-US" sz="1800" i="1" dirty="0" smtClean="0"/>
              <a:t> </a:t>
            </a:r>
            <a:r>
              <a:rPr lang="en-US" sz="1800" i="1" dirty="0" err="1" smtClean="0"/>
              <a:t>i</a:t>
            </a:r>
            <a:r>
              <a:rPr lang="en-US" sz="1800" i="1" dirty="0" smtClean="0"/>
              <a:t> </a:t>
            </a:r>
            <a:r>
              <a:rPr lang="en-US" sz="1800" i="1" dirty="0" err="1" smtClean="0"/>
              <a:t>përket</a:t>
            </a:r>
            <a:r>
              <a:rPr lang="en-US" sz="1800" i="1" dirty="0" smtClean="0"/>
              <a:t> </a:t>
            </a:r>
            <a:r>
              <a:rPr lang="en-US" sz="1800" i="1" dirty="0" err="1" smtClean="0"/>
              <a:t>caktimit</a:t>
            </a:r>
            <a:r>
              <a:rPr lang="en-US" sz="1800" i="1" dirty="0" smtClean="0"/>
              <a:t> </a:t>
            </a:r>
            <a:r>
              <a:rPr lang="en-US" sz="1800" i="1" dirty="0" err="1" smtClean="0"/>
              <a:t>të</a:t>
            </a:r>
            <a:r>
              <a:rPr lang="en-US" sz="1800" i="1" dirty="0" smtClean="0"/>
              <a:t> </a:t>
            </a:r>
            <a:r>
              <a:rPr lang="en-US" sz="1800" i="1" dirty="0" err="1" smtClean="0"/>
              <a:t>dënimit</a:t>
            </a:r>
            <a:r>
              <a:rPr lang="en-US" sz="1800" i="1" dirty="0" smtClean="0"/>
              <a:t>, </a:t>
            </a:r>
            <a:r>
              <a:rPr lang="en-US" sz="1800" i="1" dirty="0" err="1" smtClean="0"/>
              <a:t>është</a:t>
            </a:r>
            <a:r>
              <a:rPr lang="en-US" sz="1800" i="1" dirty="0" smtClean="0"/>
              <a:t> </a:t>
            </a:r>
            <a:r>
              <a:rPr lang="en-US" sz="1800" i="1" dirty="0" err="1" smtClean="0"/>
              <a:t>parashikuar</a:t>
            </a:r>
            <a:r>
              <a:rPr lang="en-US" sz="1800" i="1" dirty="0" smtClean="0"/>
              <a:t> </a:t>
            </a:r>
            <a:r>
              <a:rPr lang="en-US" sz="1800" i="1" dirty="0" err="1" smtClean="0"/>
              <a:t>që</a:t>
            </a:r>
            <a:r>
              <a:rPr lang="en-US" sz="1800" i="1" dirty="0" smtClean="0"/>
              <a:t> </a:t>
            </a:r>
            <a:r>
              <a:rPr lang="en-US" sz="1800" i="1" dirty="0" err="1" smtClean="0"/>
              <a:t>të</a:t>
            </a:r>
            <a:r>
              <a:rPr lang="en-US" sz="1800" i="1" dirty="0" smtClean="0"/>
              <a:t> </a:t>
            </a:r>
            <a:r>
              <a:rPr lang="en-US" sz="1800" i="1" dirty="0" err="1" smtClean="0"/>
              <a:t>aplikohet</a:t>
            </a:r>
            <a:r>
              <a:rPr lang="en-US" sz="1800" i="1" dirty="0" smtClean="0"/>
              <a:t> </a:t>
            </a:r>
            <a:r>
              <a:rPr lang="en-US" sz="1800" i="1" dirty="0" err="1" smtClean="0"/>
              <a:t>neni</a:t>
            </a:r>
            <a:r>
              <a:rPr lang="en-US" sz="1800" i="1" dirty="0" smtClean="0"/>
              <a:t> 59 </a:t>
            </a:r>
            <a:r>
              <a:rPr lang="en-US" sz="1800" i="1" dirty="0" err="1" smtClean="0"/>
              <a:t>i</a:t>
            </a:r>
            <a:r>
              <a:rPr lang="en-US" sz="1800" i="1" dirty="0" smtClean="0"/>
              <a:t> </a:t>
            </a:r>
            <a:r>
              <a:rPr lang="en-US" sz="1800" i="1" dirty="0" err="1" smtClean="0"/>
              <a:t>K.Penal</a:t>
            </a:r>
            <a:r>
              <a:rPr lang="en-US" sz="1800" i="1" dirty="0" smtClean="0"/>
              <a:t> duke </a:t>
            </a:r>
            <a:r>
              <a:rPr lang="en-US" sz="1800" i="1" dirty="0" err="1" smtClean="0"/>
              <a:t>pezulluar</a:t>
            </a:r>
            <a:r>
              <a:rPr lang="en-US" sz="1800" i="1" dirty="0" smtClean="0"/>
              <a:t> </a:t>
            </a:r>
            <a:r>
              <a:rPr lang="en-US" sz="1800" i="1" dirty="0" err="1" smtClean="0"/>
              <a:t>ekzekutimin</a:t>
            </a:r>
            <a:r>
              <a:rPr lang="en-US" sz="1800" i="1" dirty="0" smtClean="0"/>
              <a:t> e </a:t>
            </a:r>
            <a:r>
              <a:rPr lang="en-US" sz="1800" i="1" dirty="0" err="1" smtClean="0"/>
              <a:t>dënimit</a:t>
            </a:r>
            <a:r>
              <a:rPr lang="en-US" sz="1800" i="1" dirty="0" smtClean="0"/>
              <a:t> me </a:t>
            </a:r>
            <a:r>
              <a:rPr lang="en-US" sz="1800" i="1" dirty="0" err="1" smtClean="0"/>
              <a:t>burgim</a:t>
            </a:r>
            <a:r>
              <a:rPr lang="en-US" sz="1800" i="1" dirty="0" smtClean="0"/>
              <a:t>, </a:t>
            </a:r>
            <a:r>
              <a:rPr lang="en-US" sz="1800" i="1" dirty="0" err="1" smtClean="0"/>
              <a:t>për</a:t>
            </a:r>
            <a:r>
              <a:rPr lang="en-US" sz="1800" i="1" dirty="0" smtClean="0"/>
              <a:t> </a:t>
            </a:r>
            <a:r>
              <a:rPr lang="en-US" sz="1800" i="1" dirty="0" err="1" smtClean="0"/>
              <a:t>një</a:t>
            </a:r>
            <a:r>
              <a:rPr lang="en-US" sz="1800" i="1" dirty="0" smtClean="0"/>
              <a:t> </a:t>
            </a:r>
            <a:r>
              <a:rPr lang="en-US" sz="1800" i="1" dirty="0" err="1" smtClean="0"/>
              <a:t>kohë</a:t>
            </a:r>
            <a:r>
              <a:rPr lang="en-US" sz="1800" i="1" dirty="0" smtClean="0"/>
              <a:t> </a:t>
            </a:r>
            <a:r>
              <a:rPr lang="en-US" sz="1800" i="1" dirty="0" err="1" smtClean="0"/>
              <a:t>prej</a:t>
            </a:r>
            <a:r>
              <a:rPr lang="en-US" sz="1800" i="1" dirty="0" smtClean="0"/>
              <a:t> 4 </a:t>
            </a:r>
            <a:r>
              <a:rPr lang="en-US" sz="1800" i="1" dirty="0" err="1" smtClean="0"/>
              <a:t>muajsh</a:t>
            </a:r>
            <a:r>
              <a:rPr lang="en-US" sz="1800"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pandehurin</a:t>
            </a:r>
            <a:r>
              <a:rPr lang="en-US" sz="1800" i="1" dirty="0" smtClean="0"/>
              <a:t> B.M., duke e </a:t>
            </a:r>
            <a:r>
              <a:rPr lang="en-US" sz="1800" i="1" dirty="0" err="1" smtClean="0"/>
              <a:t>detyruar</a:t>
            </a:r>
            <a:r>
              <a:rPr lang="en-US" sz="1800" i="1" dirty="0" smtClean="0"/>
              <a:t> </a:t>
            </a:r>
            <a:r>
              <a:rPr lang="en-US" sz="1800" i="1" dirty="0" err="1" smtClean="0"/>
              <a:t>të</a:t>
            </a:r>
            <a:r>
              <a:rPr lang="en-US" sz="1800" i="1" dirty="0" smtClean="0"/>
              <a:t> </a:t>
            </a:r>
            <a:r>
              <a:rPr lang="en-US" sz="1800" i="1" dirty="0" err="1" smtClean="0"/>
              <a:t>pandehurin</a:t>
            </a:r>
            <a:r>
              <a:rPr lang="en-US" sz="1800" i="1" dirty="0" smtClean="0"/>
              <a:t> </a:t>
            </a:r>
            <a:r>
              <a:rPr lang="en-US" sz="1800" i="1" dirty="0" err="1" smtClean="0"/>
              <a:t>që</a:t>
            </a:r>
            <a:r>
              <a:rPr lang="en-US" sz="1800" i="1" dirty="0" smtClean="0"/>
              <a:t> </a:t>
            </a:r>
            <a:r>
              <a:rPr lang="en-US" sz="1800" i="1" dirty="0" err="1" smtClean="0"/>
              <a:t>të</a:t>
            </a:r>
            <a:r>
              <a:rPr lang="en-US" sz="1800" i="1" dirty="0" smtClean="0"/>
              <a:t> </a:t>
            </a:r>
            <a:r>
              <a:rPr lang="en-US" sz="1800" i="1" dirty="0" err="1" smtClean="0"/>
              <a:t>mbaje</a:t>
            </a:r>
            <a:r>
              <a:rPr lang="en-US" sz="1800" i="1" dirty="0" smtClean="0"/>
              <a:t> </a:t>
            </a:r>
            <a:r>
              <a:rPr lang="en-US" sz="1800" i="1" dirty="0" err="1" smtClean="0"/>
              <a:t>kontakte</a:t>
            </a:r>
            <a:r>
              <a:rPr lang="en-US" sz="1800" i="1" dirty="0" smtClean="0"/>
              <a:t> me </a:t>
            </a:r>
            <a:r>
              <a:rPr lang="en-US" sz="1800" i="1" dirty="0" err="1" smtClean="0"/>
              <a:t>shërbimin</a:t>
            </a:r>
            <a:r>
              <a:rPr lang="en-US" sz="1800" i="1" dirty="0" smtClean="0"/>
              <a:t> e </a:t>
            </a:r>
            <a:r>
              <a:rPr lang="en-US" sz="1800" i="1" dirty="0" err="1" smtClean="0"/>
              <a:t>provës</a:t>
            </a:r>
            <a:r>
              <a:rPr lang="en-US" sz="1800" i="1" dirty="0" smtClean="0"/>
              <a:t>.  </a:t>
            </a:r>
            <a:r>
              <a:rPr lang="en-US" sz="1800" b="1" i="1" dirty="0" err="1" smtClean="0"/>
              <a:t>Gjykata</a:t>
            </a:r>
            <a:r>
              <a:rPr lang="en-US" sz="1800" b="1" i="1" dirty="0" smtClean="0"/>
              <a:t>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saj</a:t>
            </a:r>
            <a:r>
              <a:rPr lang="en-US" sz="1800" b="1" i="1" dirty="0" smtClean="0"/>
              <a:t> e </a:t>
            </a:r>
            <a:r>
              <a:rPr lang="en-US" sz="1800" b="1" i="1" dirty="0" err="1" smtClean="0"/>
              <a:t>konsideron</a:t>
            </a:r>
            <a:r>
              <a:rPr lang="en-US" sz="1800" b="1" i="1" dirty="0" smtClean="0"/>
              <a:t> </a:t>
            </a:r>
            <a:r>
              <a:rPr lang="en-US" sz="1800" b="1" i="1" dirty="0" err="1" smtClean="0"/>
              <a:t>të</a:t>
            </a:r>
            <a:r>
              <a:rPr lang="en-US" sz="1800" b="1" i="1" dirty="0" smtClean="0"/>
              <a:t> </a:t>
            </a:r>
            <a:r>
              <a:rPr lang="en-US" sz="1800" b="1" i="1" dirty="0" err="1" smtClean="0"/>
              <a:t>papërshtatshëm</a:t>
            </a:r>
            <a:r>
              <a:rPr lang="en-US" sz="1800" b="1" i="1" dirty="0" smtClean="0"/>
              <a:t> </a:t>
            </a:r>
            <a:r>
              <a:rPr lang="en-US" sz="1800" b="1" i="1" dirty="0" err="1" smtClean="0"/>
              <a:t>dënimin</a:t>
            </a:r>
            <a:r>
              <a:rPr lang="en-US" sz="1800" b="1" i="1" dirty="0" smtClean="0"/>
              <a:t> e </a:t>
            </a:r>
            <a:r>
              <a:rPr lang="en-US" sz="1800" b="1" i="1" dirty="0" err="1" smtClean="0"/>
              <a:t>caktuar</a:t>
            </a:r>
            <a:r>
              <a:rPr lang="en-US" sz="1800" b="1" i="1" dirty="0" smtClean="0"/>
              <a:t>, </a:t>
            </a:r>
            <a:r>
              <a:rPr lang="en-US" sz="1800" b="1" i="1" dirty="0" err="1" smtClean="0"/>
              <a:t>pasi</a:t>
            </a:r>
            <a:r>
              <a:rPr lang="en-US" sz="1800" b="1" i="1" dirty="0" smtClean="0"/>
              <a:t> </a:t>
            </a:r>
            <a:r>
              <a:rPr lang="en-US" sz="1800" b="1" i="1" dirty="0" err="1" smtClean="0"/>
              <a:t>Gjykata</a:t>
            </a:r>
            <a:r>
              <a:rPr lang="en-US" sz="1800" b="1" i="1" dirty="0" smtClean="0"/>
              <a:t> </a:t>
            </a:r>
            <a:r>
              <a:rPr lang="en-US" sz="1800" b="1" i="1" dirty="0" err="1" smtClean="0"/>
              <a:t>çmon</a:t>
            </a:r>
            <a:r>
              <a:rPr lang="en-US" sz="1800" b="1" i="1" dirty="0" smtClean="0"/>
              <a:t> se </a:t>
            </a:r>
            <a:r>
              <a:rPr lang="en-US" sz="1800" b="1" i="1" dirty="0" err="1" smtClean="0"/>
              <a:t>në</a:t>
            </a:r>
            <a:r>
              <a:rPr lang="en-US" sz="1800" b="1" i="1" dirty="0" smtClean="0"/>
              <a:t> </a:t>
            </a:r>
            <a:r>
              <a:rPr lang="en-US" sz="1800" b="1" i="1" dirty="0" err="1" smtClean="0"/>
              <a:t>rastin</a:t>
            </a:r>
            <a:r>
              <a:rPr lang="en-US" sz="1800" b="1" i="1" dirty="0" smtClean="0"/>
              <a:t> </a:t>
            </a:r>
            <a:r>
              <a:rPr lang="en-US" sz="1800" b="1" i="1" dirty="0" err="1" smtClean="0"/>
              <a:t>konkret</a:t>
            </a:r>
            <a:r>
              <a:rPr lang="en-US" sz="1800" b="1" i="1" dirty="0" smtClean="0"/>
              <a:t>, duke u </a:t>
            </a:r>
            <a:r>
              <a:rPr lang="en-US" sz="1800" b="1" i="1" dirty="0" err="1" smtClean="0"/>
              <a:t>nisur</a:t>
            </a:r>
            <a:r>
              <a:rPr lang="en-US" sz="1800" b="1" i="1" dirty="0" smtClean="0"/>
              <a:t> </a:t>
            </a:r>
            <a:r>
              <a:rPr lang="en-US" sz="1800" b="1" i="1" dirty="0" err="1" smtClean="0"/>
              <a:t>nga</a:t>
            </a:r>
            <a:r>
              <a:rPr lang="en-US" sz="1800" b="1" i="1" dirty="0" smtClean="0"/>
              <a:t> </a:t>
            </a:r>
            <a:r>
              <a:rPr lang="en-US" sz="1800" b="1" i="1" dirty="0" err="1" smtClean="0"/>
              <a:t>norma</a:t>
            </a:r>
            <a:r>
              <a:rPr lang="en-US" sz="1800" b="1" i="1" dirty="0" smtClean="0"/>
              <a:t> e </a:t>
            </a:r>
            <a:r>
              <a:rPr lang="en-US" sz="1800" b="1" i="1" dirty="0" err="1" smtClean="0"/>
              <a:t>lartë</a:t>
            </a:r>
            <a:r>
              <a:rPr lang="en-US" sz="1800" b="1" i="1" dirty="0" smtClean="0"/>
              <a:t> e </a:t>
            </a:r>
            <a:r>
              <a:rPr lang="en-US" sz="1800" b="1" i="1" dirty="0" err="1" smtClean="0"/>
              <a:t>alkoolit</a:t>
            </a:r>
            <a:r>
              <a:rPr lang="en-US" sz="1800" b="1" i="1" dirty="0" smtClean="0"/>
              <a:t> </a:t>
            </a:r>
            <a:r>
              <a:rPr lang="en-US" sz="1800" b="1" i="1" dirty="0" err="1" smtClean="0"/>
              <a:t>të</a:t>
            </a:r>
            <a:r>
              <a:rPr lang="en-US" sz="1800" b="1" i="1" dirty="0" smtClean="0"/>
              <a:t> </a:t>
            </a:r>
            <a:r>
              <a:rPr lang="en-US" sz="1800" b="1" i="1" dirty="0" err="1" smtClean="0"/>
              <a:t>konsumuar</a:t>
            </a:r>
            <a:r>
              <a:rPr lang="en-US" sz="1800" b="1" i="1" dirty="0" smtClean="0"/>
              <a:t>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të</a:t>
            </a:r>
            <a:r>
              <a:rPr lang="en-US" sz="1800" b="1" i="1" dirty="0" smtClean="0"/>
              <a:t> </a:t>
            </a:r>
            <a:r>
              <a:rPr lang="en-US" sz="1800" b="1" i="1" dirty="0" err="1" smtClean="0"/>
              <a:t>pandehurit</a:t>
            </a:r>
            <a:r>
              <a:rPr lang="en-US" sz="1800" b="1" i="1" dirty="0" smtClean="0"/>
              <a:t>, </a:t>
            </a:r>
            <a:r>
              <a:rPr lang="en-US" sz="1800" b="1" i="1" dirty="0" err="1" smtClean="0"/>
              <a:t>testi</a:t>
            </a:r>
            <a:r>
              <a:rPr lang="en-US" sz="1800" b="1" i="1" dirty="0" smtClean="0"/>
              <a:t>  </a:t>
            </a:r>
            <a:r>
              <a:rPr lang="en-US" sz="1800" b="1" i="1" dirty="0" err="1" smtClean="0"/>
              <a:t>parë</a:t>
            </a:r>
            <a:r>
              <a:rPr lang="en-US" sz="1800" b="1" i="1" dirty="0" smtClean="0"/>
              <a:t> 1.06 mg/liter </a:t>
            </a:r>
            <a:r>
              <a:rPr lang="en-US" sz="1800" b="1" i="1" dirty="0" err="1" smtClean="0"/>
              <a:t>dhe</a:t>
            </a:r>
            <a:r>
              <a:rPr lang="en-US" sz="1800" b="1" i="1" dirty="0" smtClean="0"/>
              <a:t> </a:t>
            </a:r>
            <a:r>
              <a:rPr lang="en-US" sz="1800" b="1" i="1" dirty="0" err="1" smtClean="0"/>
              <a:t>testi</a:t>
            </a:r>
            <a:r>
              <a:rPr lang="en-US" sz="1800" b="1" i="1" dirty="0" smtClean="0"/>
              <a:t> </a:t>
            </a:r>
            <a:r>
              <a:rPr lang="en-US" sz="1800" b="1" i="1" dirty="0" err="1" smtClean="0"/>
              <a:t>i</a:t>
            </a:r>
            <a:r>
              <a:rPr lang="en-US" sz="1800" b="1" i="1" dirty="0" smtClean="0"/>
              <a:t> </a:t>
            </a:r>
            <a:r>
              <a:rPr lang="en-US" sz="1800" b="1" i="1" dirty="0" err="1" smtClean="0"/>
              <a:t>dytë</a:t>
            </a:r>
            <a:r>
              <a:rPr lang="en-US" sz="1800" b="1" i="1" dirty="0" smtClean="0"/>
              <a:t> 1.02 mg/liter,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prokurorit</a:t>
            </a:r>
            <a:r>
              <a:rPr lang="en-US" sz="1800" b="1" i="1" dirty="0" smtClean="0"/>
              <a:t> </a:t>
            </a:r>
            <a:r>
              <a:rPr lang="en-US" sz="1800" b="1" i="1" dirty="0" err="1" smtClean="0"/>
              <a:t>bashkë</a:t>
            </a:r>
            <a:r>
              <a:rPr lang="en-US" sz="1800" b="1" i="1" dirty="0" smtClean="0"/>
              <a:t> me </a:t>
            </a:r>
            <a:r>
              <a:rPr lang="en-US" sz="1800" b="1" i="1" dirty="0" err="1" smtClean="0"/>
              <a:t>dënimin</a:t>
            </a:r>
            <a:r>
              <a:rPr lang="en-US" sz="1800" b="1" i="1" dirty="0" smtClean="0"/>
              <a:t> </a:t>
            </a:r>
            <a:r>
              <a:rPr lang="en-US" sz="1800" b="1" i="1" dirty="0" err="1" smtClean="0"/>
              <a:t>kryesor</a:t>
            </a:r>
            <a:r>
              <a:rPr lang="en-US" sz="1800" b="1" i="1" dirty="0" smtClean="0"/>
              <a:t> </a:t>
            </a:r>
            <a:r>
              <a:rPr lang="en-US" sz="1800" b="1" i="1" dirty="0" err="1" smtClean="0"/>
              <a:t>duhej</a:t>
            </a:r>
            <a:r>
              <a:rPr lang="en-US" sz="1800" b="1" i="1" dirty="0" smtClean="0"/>
              <a:t> </a:t>
            </a:r>
            <a:r>
              <a:rPr lang="en-US" sz="1800" b="1" i="1" dirty="0" err="1" smtClean="0"/>
              <a:t>të</a:t>
            </a:r>
            <a:r>
              <a:rPr lang="en-US" sz="1800" b="1" i="1" dirty="0" smtClean="0"/>
              <a:t> </a:t>
            </a:r>
            <a:r>
              <a:rPr lang="en-US" sz="1800" b="1" i="1" dirty="0" err="1" smtClean="0"/>
              <a:t>ishte</a:t>
            </a:r>
            <a:r>
              <a:rPr lang="en-US" sz="1800" b="1" i="1" dirty="0" smtClean="0"/>
              <a:t> </a:t>
            </a:r>
            <a:r>
              <a:rPr lang="en-US" sz="1800" b="1" i="1" dirty="0" err="1" smtClean="0"/>
              <a:t>aplikuar</a:t>
            </a:r>
            <a:r>
              <a:rPr lang="en-US" sz="1800" b="1" i="1" dirty="0" smtClean="0"/>
              <a:t> </a:t>
            </a:r>
            <a:r>
              <a:rPr lang="en-US" sz="1800" b="1" i="1" dirty="0" err="1" smtClean="0"/>
              <a:t>edhe</a:t>
            </a:r>
            <a:r>
              <a:rPr lang="en-US" sz="1800" b="1" i="1" dirty="0" smtClean="0"/>
              <a:t> </a:t>
            </a:r>
            <a:r>
              <a:rPr lang="en-US" sz="1800" b="1" i="1" dirty="0" err="1" smtClean="0"/>
              <a:t>dënimi</a:t>
            </a:r>
            <a:r>
              <a:rPr lang="en-US" sz="1800" b="1" i="1" dirty="0" smtClean="0"/>
              <a:t> </a:t>
            </a:r>
            <a:r>
              <a:rPr lang="en-US" sz="1800" b="1" i="1" dirty="0" err="1" smtClean="0"/>
              <a:t>plotesues</a:t>
            </a:r>
            <a:r>
              <a:rPr lang="en-US" sz="1800" b="1" i="1" dirty="0" smtClean="0"/>
              <a:t>, </a:t>
            </a:r>
            <a:r>
              <a:rPr lang="en-US" sz="1800" b="1" i="1" dirty="0" err="1" smtClean="0"/>
              <a:t>ai</a:t>
            </a:r>
            <a:r>
              <a:rPr lang="en-US" sz="1800" b="1" i="1" dirty="0" smtClean="0"/>
              <a:t> </a:t>
            </a:r>
            <a:r>
              <a:rPr lang="en-US" sz="1800" b="1" i="1" dirty="0" err="1" smtClean="0"/>
              <a:t>i</a:t>
            </a:r>
            <a:r>
              <a:rPr lang="en-US" sz="1800" b="1" i="1" dirty="0" smtClean="0"/>
              <a:t> </a:t>
            </a:r>
            <a:r>
              <a:rPr lang="en-US" sz="1800" b="1" i="1" dirty="0" err="1" smtClean="0"/>
              <a:t>ndalimit</a:t>
            </a:r>
            <a:r>
              <a:rPr lang="en-US" sz="1800" b="1" i="1" dirty="0" smtClean="0"/>
              <a:t> </a:t>
            </a:r>
            <a:r>
              <a:rPr lang="en-US" sz="1800" b="1" i="1" dirty="0" err="1" smtClean="0"/>
              <a:t>të</a:t>
            </a:r>
            <a:r>
              <a:rPr lang="en-US" sz="1800" b="1" i="1" dirty="0" smtClean="0"/>
              <a:t> </a:t>
            </a:r>
            <a:r>
              <a:rPr lang="en-US" sz="1800" b="1" i="1" dirty="0" err="1" smtClean="0"/>
              <a:t>të</a:t>
            </a:r>
            <a:r>
              <a:rPr lang="en-US" sz="1800" b="1" i="1" dirty="0" smtClean="0"/>
              <a:t> </a:t>
            </a:r>
            <a:r>
              <a:rPr lang="en-US" sz="1800" b="1" i="1" dirty="0" err="1" smtClean="0"/>
              <a:t>pandehurit</a:t>
            </a:r>
            <a:r>
              <a:rPr lang="en-US" sz="1800" b="1" i="1" dirty="0" smtClean="0"/>
              <a:t> B.M., </a:t>
            </a:r>
            <a:r>
              <a:rPr lang="en-US" sz="1800" b="1" i="1" dirty="0" err="1" smtClean="0"/>
              <a:t>në</a:t>
            </a:r>
            <a:r>
              <a:rPr lang="en-US" sz="1800" b="1" i="1" dirty="0" smtClean="0"/>
              <a:t> </a:t>
            </a:r>
            <a:r>
              <a:rPr lang="en-US" sz="1800" b="1" i="1" dirty="0" err="1" smtClean="0"/>
              <a:t>bazë</a:t>
            </a:r>
            <a:r>
              <a:rPr lang="en-US" sz="1800" b="1" i="1" dirty="0" smtClean="0"/>
              <a:t> </a:t>
            </a:r>
            <a:r>
              <a:rPr lang="en-US" sz="1800" b="1" i="1" dirty="0" err="1" smtClean="0"/>
              <a:t>të</a:t>
            </a:r>
            <a:r>
              <a:rPr lang="en-US" sz="1800" b="1" i="1" dirty="0" smtClean="0"/>
              <a:t> </a:t>
            </a:r>
            <a:r>
              <a:rPr lang="en-US" sz="1800" b="1" i="1" dirty="0" err="1" smtClean="0"/>
              <a:t>nenit</a:t>
            </a:r>
            <a:r>
              <a:rPr lang="en-US" sz="1800" b="1" i="1" dirty="0" smtClean="0"/>
              <a:t> 30/3 </a:t>
            </a:r>
            <a:r>
              <a:rPr lang="en-US" sz="1800" b="1" i="1" dirty="0" err="1" smtClean="0"/>
              <a:t>dhe</a:t>
            </a:r>
            <a:r>
              <a:rPr lang="en-US" sz="1800" b="1" i="1" dirty="0" smtClean="0"/>
              <a:t> 37 </a:t>
            </a:r>
            <a:r>
              <a:rPr lang="en-US" sz="1800" b="1" i="1" dirty="0" err="1" smtClean="0"/>
              <a:t>të</a:t>
            </a:r>
            <a:r>
              <a:rPr lang="en-US" sz="1800" b="1" i="1" dirty="0" smtClean="0"/>
              <a:t> </a:t>
            </a:r>
            <a:r>
              <a:rPr lang="en-US" sz="1800" b="1" i="1" dirty="0" err="1" smtClean="0"/>
              <a:t>K.Penal</a:t>
            </a:r>
            <a:r>
              <a:rPr lang="en-US" sz="1800" b="1" i="1" dirty="0" smtClean="0"/>
              <a:t> </a:t>
            </a:r>
            <a:r>
              <a:rPr lang="en-US" sz="1800" b="1" i="1" dirty="0" err="1" smtClean="0"/>
              <a:t>për</a:t>
            </a:r>
            <a:r>
              <a:rPr lang="en-US" sz="1800" b="1" i="1" dirty="0" smtClean="0"/>
              <a:t> </a:t>
            </a:r>
            <a:r>
              <a:rPr lang="en-US" sz="1800" b="1" i="1" dirty="0" err="1" smtClean="0"/>
              <a:t>të</a:t>
            </a:r>
            <a:r>
              <a:rPr lang="en-US" sz="1800" b="1" i="1" dirty="0" smtClean="0"/>
              <a:t> </a:t>
            </a:r>
            <a:r>
              <a:rPr lang="en-US" sz="1800" b="1" i="1" dirty="0" err="1" smtClean="0"/>
              <a:t>drejtuar</a:t>
            </a:r>
            <a:r>
              <a:rPr lang="en-US" sz="1800" b="1" i="1" dirty="0" smtClean="0"/>
              <a:t> </a:t>
            </a:r>
            <a:r>
              <a:rPr lang="en-US" sz="1800" b="1" i="1" dirty="0" err="1" smtClean="0"/>
              <a:t>automjete</a:t>
            </a:r>
            <a:r>
              <a:rPr lang="en-US" sz="1800" b="1" i="1" dirty="0" smtClean="0"/>
              <a:t> </a:t>
            </a:r>
            <a:r>
              <a:rPr lang="en-US" sz="1800" b="1" i="1" dirty="0" err="1" smtClean="0"/>
              <a:t>për</a:t>
            </a:r>
            <a:r>
              <a:rPr lang="en-US" sz="1800" b="1" i="1" dirty="0" smtClean="0"/>
              <a:t> </a:t>
            </a:r>
            <a:r>
              <a:rPr lang="en-US" sz="1800" b="1" i="1" dirty="0" err="1" smtClean="0"/>
              <a:t>një</a:t>
            </a:r>
            <a:r>
              <a:rPr lang="en-US" sz="1800" b="1" i="1" dirty="0" smtClean="0"/>
              <a:t> </a:t>
            </a:r>
            <a:r>
              <a:rPr lang="en-US" sz="1800" b="1" i="1" dirty="0" err="1" smtClean="0"/>
              <a:t>periudhë</a:t>
            </a:r>
            <a:r>
              <a:rPr lang="en-US" sz="1800" b="1" i="1" dirty="0" smtClean="0"/>
              <a:t> </a:t>
            </a:r>
            <a:r>
              <a:rPr lang="en-US" sz="1800" b="1" i="1" dirty="0" err="1" smtClean="0"/>
              <a:t>të</a:t>
            </a:r>
            <a:r>
              <a:rPr lang="en-US" sz="1800" b="1" i="1" dirty="0" smtClean="0"/>
              <a:t> </a:t>
            </a:r>
            <a:r>
              <a:rPr lang="en-US" sz="1800" b="1" i="1" dirty="0" err="1" smtClean="0"/>
              <a:t>caktuar</a:t>
            </a:r>
            <a:r>
              <a:rPr lang="en-US" sz="1800" i="1" dirty="0" smtClean="0"/>
              <a:t>.” </a:t>
            </a:r>
          </a:p>
          <a:p>
            <a:pPr algn="just">
              <a:buNone/>
            </a:pPr>
            <a:endParaRPr lang="en-US" sz="1800" dirty="0" smtClean="0">
              <a:solidFill>
                <a:prstClr val="black"/>
              </a:solidFill>
            </a:endParaRPr>
          </a:p>
          <a:p>
            <a:pPr algn="just">
              <a:buNone/>
            </a:pPr>
            <a:endParaRPr lang="en-US" sz="1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a:bodyPr>
          <a:lstStyle/>
          <a:p>
            <a:pPr algn="just"/>
            <a:r>
              <a:rPr lang="en-US" sz="2000" b="1" dirty="0" smtClean="0">
                <a:solidFill>
                  <a:prstClr val="black"/>
                </a:solidFill>
              </a:rPr>
              <a:t>Me Nr.1849, </a:t>
            </a:r>
            <a:r>
              <a:rPr lang="en-US" sz="2000" b="1" dirty="0" err="1" smtClean="0">
                <a:solidFill>
                  <a:prstClr val="black"/>
                </a:solidFill>
              </a:rPr>
              <a:t>datë</a:t>
            </a:r>
            <a:r>
              <a:rPr lang="en-US" sz="2000" b="1" dirty="0" smtClean="0">
                <a:solidFill>
                  <a:prstClr val="black"/>
                </a:solidFill>
              </a:rPr>
              <a:t> 20.06.2018 </a:t>
            </a:r>
            <a:r>
              <a:rPr lang="en-US" sz="2000" dirty="0" err="1" smtClean="0">
                <a:solidFill>
                  <a:prstClr val="black"/>
                </a:solidFill>
              </a:rPr>
              <a:t>Gjykata</a:t>
            </a:r>
            <a:r>
              <a:rPr lang="en-US" sz="2000" dirty="0" smtClean="0">
                <a:solidFill>
                  <a:prstClr val="black"/>
                </a:solidFill>
              </a:rPr>
              <a:t> ka </a:t>
            </a:r>
            <a:r>
              <a:rPr lang="en-US" sz="2000" dirty="0" err="1" smtClean="0">
                <a:solidFill>
                  <a:prstClr val="black"/>
                </a:solidFill>
              </a:rPr>
              <a:t>refuzuar</a:t>
            </a:r>
            <a:r>
              <a:rPr lang="en-US" sz="2000" dirty="0" smtClean="0">
                <a:solidFill>
                  <a:prstClr val="black"/>
                </a:solidFill>
              </a:rPr>
              <a:t> </a:t>
            </a:r>
            <a:r>
              <a:rPr lang="en-US" sz="2000" dirty="0" err="1" smtClean="0">
                <a:solidFill>
                  <a:prstClr val="black"/>
                </a:solidFill>
              </a:rPr>
              <a:t>miratimin</a:t>
            </a:r>
            <a:r>
              <a:rPr lang="en-US" sz="2000" dirty="0" smtClean="0">
                <a:solidFill>
                  <a:prstClr val="black"/>
                </a:solidFill>
              </a:rPr>
              <a:t> e </a:t>
            </a:r>
            <a:r>
              <a:rPr lang="en-US" sz="2000" dirty="0" err="1" smtClean="0">
                <a:solidFill>
                  <a:prstClr val="black"/>
                </a:solidFill>
              </a:rPr>
              <a:t>Marrëveshjes</a:t>
            </a:r>
            <a:r>
              <a:rPr lang="en-US" sz="2000" dirty="0" smtClean="0">
                <a:solidFill>
                  <a:prstClr val="black"/>
                </a:solidFill>
              </a:rPr>
              <a:t> duke e </a:t>
            </a:r>
            <a:r>
              <a:rPr lang="en-US" sz="2000" dirty="0" err="1" smtClean="0">
                <a:solidFill>
                  <a:prstClr val="black"/>
                </a:solidFill>
              </a:rPr>
              <a:t>vlerësuar</a:t>
            </a:r>
            <a:r>
              <a:rPr lang="en-US" sz="2000" dirty="0" smtClean="0">
                <a:solidFill>
                  <a:prstClr val="black"/>
                </a:solidFill>
              </a:rPr>
              <a:t> </a:t>
            </a:r>
            <a:r>
              <a:rPr lang="en-US" sz="2000" dirty="0" err="1" smtClean="0"/>
              <a:t>të</a:t>
            </a:r>
            <a:r>
              <a:rPr lang="en-US" sz="2000" dirty="0" smtClean="0"/>
              <a:t> </a:t>
            </a:r>
            <a:r>
              <a:rPr lang="en-US" sz="2000" dirty="0" err="1" smtClean="0"/>
              <a:t>papërshtatshëm</a:t>
            </a:r>
            <a:r>
              <a:rPr lang="en-US" sz="2000" dirty="0" smtClean="0"/>
              <a:t> </a:t>
            </a:r>
            <a:r>
              <a:rPr lang="en-US" sz="2000" dirty="0" err="1" smtClean="0"/>
              <a:t>sasinë</a:t>
            </a:r>
            <a:r>
              <a:rPr lang="en-US" sz="2000" dirty="0" smtClean="0"/>
              <a:t> e </a:t>
            </a:r>
            <a:r>
              <a:rPr lang="en-US" sz="2000" dirty="0" err="1" smtClean="0"/>
              <a:t>orëve</a:t>
            </a:r>
            <a:r>
              <a:rPr lang="en-US" sz="2000" dirty="0" smtClean="0"/>
              <a:t> </a:t>
            </a:r>
            <a:r>
              <a:rPr lang="en-US" sz="2000" dirty="0" err="1" smtClean="0"/>
              <a:t>të</a:t>
            </a:r>
            <a:r>
              <a:rPr lang="en-US" sz="2000" dirty="0" smtClean="0"/>
              <a:t> </a:t>
            </a:r>
            <a:r>
              <a:rPr lang="en-US" sz="2000" dirty="0" err="1" smtClean="0"/>
              <a:t>punëve</a:t>
            </a:r>
            <a:r>
              <a:rPr lang="en-US" sz="2000" dirty="0" smtClean="0"/>
              <a:t> </a:t>
            </a:r>
            <a:r>
              <a:rPr lang="en-US" sz="2000" dirty="0" err="1" smtClean="0"/>
              <a:t>në</a:t>
            </a:r>
            <a:r>
              <a:rPr lang="en-US" sz="2000" dirty="0" smtClean="0"/>
              <a:t> </a:t>
            </a:r>
            <a:r>
              <a:rPr lang="en-US" sz="2000" dirty="0" err="1" smtClean="0"/>
              <a:t>interes</a:t>
            </a:r>
            <a:r>
              <a:rPr lang="en-US" sz="2000" dirty="0" smtClean="0"/>
              <a:t> </a:t>
            </a:r>
            <a:r>
              <a:rPr lang="en-US" sz="2000" dirty="0" err="1" smtClean="0"/>
              <a:t>publik</a:t>
            </a:r>
            <a:r>
              <a:rPr lang="en-US" sz="2000" dirty="0" smtClean="0"/>
              <a:t> </a:t>
            </a:r>
            <a:r>
              <a:rPr lang="en-US" sz="2000" dirty="0" err="1" smtClean="0"/>
              <a:t>të</a:t>
            </a:r>
            <a:r>
              <a:rPr lang="en-US" sz="2000" dirty="0" smtClean="0"/>
              <a:t> </a:t>
            </a:r>
            <a:r>
              <a:rPr lang="en-US" sz="2000" dirty="0" err="1" smtClean="0"/>
              <a:t>pasqyruar</a:t>
            </a:r>
            <a:r>
              <a:rPr lang="en-US" sz="2000" dirty="0" smtClean="0"/>
              <a:t> </a:t>
            </a:r>
            <a:r>
              <a:rPr lang="en-US" sz="2000" dirty="0" err="1" smtClean="0"/>
              <a:t>në</a:t>
            </a:r>
            <a:r>
              <a:rPr lang="en-US" sz="2000" dirty="0" smtClean="0"/>
              <a:t> </a:t>
            </a:r>
            <a:r>
              <a:rPr lang="en-US" sz="2000" dirty="0" err="1" smtClean="0"/>
              <a:t>Marrëveshje</a:t>
            </a:r>
            <a:r>
              <a:rPr lang="en-US" sz="2000" dirty="0" smtClean="0"/>
              <a:t>, duke </a:t>
            </a:r>
            <a:r>
              <a:rPr lang="en-US" sz="2000" dirty="0" err="1" smtClean="0"/>
              <a:t>bërë</a:t>
            </a:r>
            <a:r>
              <a:rPr lang="en-US" sz="2000" dirty="0" smtClean="0"/>
              <a:t> </a:t>
            </a:r>
            <a:r>
              <a:rPr lang="en-US" sz="2000" dirty="0" err="1" smtClean="0"/>
              <a:t>që</a:t>
            </a:r>
            <a:r>
              <a:rPr lang="en-US" sz="2000" dirty="0" smtClean="0"/>
              <a:t> </a:t>
            </a:r>
            <a:r>
              <a:rPr lang="en-US" sz="2000" dirty="0" err="1" smtClean="0"/>
              <a:t>dënimi</a:t>
            </a:r>
            <a:r>
              <a:rPr lang="en-US" sz="2000" dirty="0" smtClean="0"/>
              <a:t> </a:t>
            </a:r>
            <a:r>
              <a:rPr lang="en-US" sz="2000" dirty="0" err="1" smtClean="0"/>
              <a:t>të</a:t>
            </a:r>
            <a:r>
              <a:rPr lang="en-US" sz="2000" dirty="0" smtClean="0"/>
              <a:t> </a:t>
            </a:r>
            <a:r>
              <a:rPr lang="en-US" sz="2000" dirty="0" err="1" smtClean="0"/>
              <a:t>jetë</a:t>
            </a:r>
            <a:r>
              <a:rPr lang="en-US" sz="2000" dirty="0" smtClean="0"/>
              <a:t> </a:t>
            </a:r>
            <a:r>
              <a:rPr lang="en-US" sz="2000" dirty="0" err="1" smtClean="0"/>
              <a:t>joproporcional</a:t>
            </a:r>
            <a:r>
              <a:rPr lang="en-US" sz="2000" dirty="0" smtClean="0"/>
              <a:t> </a:t>
            </a:r>
            <a:r>
              <a:rPr lang="en-US" sz="2000" dirty="0" err="1" smtClean="0"/>
              <a:t>në</a:t>
            </a:r>
            <a:r>
              <a:rPr lang="en-US" sz="2000" dirty="0" smtClean="0"/>
              <a:t> </a:t>
            </a:r>
            <a:r>
              <a:rPr lang="en-US" sz="2000" dirty="0" err="1" smtClean="0"/>
              <a:t>raport</a:t>
            </a:r>
            <a:r>
              <a:rPr lang="en-US" sz="2000" dirty="0" smtClean="0"/>
              <a:t> me </a:t>
            </a:r>
            <a:r>
              <a:rPr lang="en-US" sz="2000" dirty="0" err="1" smtClean="0"/>
              <a:t>personalitetin</a:t>
            </a:r>
            <a:r>
              <a:rPr lang="en-US" sz="2000" dirty="0" smtClean="0"/>
              <a:t> e </a:t>
            </a:r>
            <a:r>
              <a:rPr lang="en-US" sz="2000" dirty="0" err="1" smtClean="0"/>
              <a:t>të</a:t>
            </a:r>
            <a:r>
              <a:rPr lang="en-US" sz="2000" dirty="0" smtClean="0"/>
              <a:t> </a:t>
            </a:r>
            <a:r>
              <a:rPr lang="en-US" sz="2000" dirty="0" err="1" smtClean="0"/>
              <a:t>pandehurit</a:t>
            </a:r>
            <a:r>
              <a:rPr lang="en-US" sz="2000" dirty="0" smtClean="0"/>
              <a:t>. </a:t>
            </a:r>
            <a:r>
              <a:rPr lang="en-US" sz="2000" dirty="0" err="1" smtClean="0"/>
              <a:t>Gjykata</a:t>
            </a:r>
            <a:r>
              <a:rPr lang="en-US" sz="2000" dirty="0" smtClean="0"/>
              <a:t> </a:t>
            </a:r>
            <a:r>
              <a:rPr lang="en-US" sz="2000" dirty="0" err="1" smtClean="0"/>
              <a:t>lidhur</a:t>
            </a:r>
            <a:r>
              <a:rPr lang="en-US" sz="2000" dirty="0" smtClean="0"/>
              <a:t> me </a:t>
            </a:r>
            <a:r>
              <a:rPr lang="en-US" sz="2000" dirty="0" err="1" smtClean="0"/>
              <a:t>vlerësimin</a:t>
            </a:r>
            <a:r>
              <a:rPr lang="en-US" sz="2000" dirty="0" smtClean="0"/>
              <a:t> e </a:t>
            </a:r>
            <a:r>
              <a:rPr lang="en-US" sz="2000" dirty="0" err="1" smtClean="0"/>
              <a:t>personalitetit</a:t>
            </a:r>
            <a:r>
              <a:rPr lang="en-US" sz="2000" dirty="0" smtClean="0"/>
              <a:t> </a:t>
            </a:r>
            <a:r>
              <a:rPr lang="en-US" sz="2000" dirty="0" err="1" smtClean="0"/>
              <a:t>të</a:t>
            </a:r>
            <a:r>
              <a:rPr lang="en-US" sz="2000" dirty="0" smtClean="0"/>
              <a:t> </a:t>
            </a:r>
            <a:r>
              <a:rPr lang="en-US" sz="2000" dirty="0" err="1" smtClean="0"/>
              <a:t>të</a:t>
            </a:r>
            <a:r>
              <a:rPr lang="en-US" sz="2000" dirty="0" smtClean="0"/>
              <a:t> </a:t>
            </a:r>
            <a:r>
              <a:rPr lang="en-US" sz="2000" dirty="0" err="1" smtClean="0"/>
              <a:t>pandehurit</a:t>
            </a:r>
            <a:r>
              <a:rPr lang="en-US" sz="2000" dirty="0" smtClean="0"/>
              <a:t> </a:t>
            </a:r>
            <a:r>
              <a:rPr lang="en-US" sz="2000" dirty="0" err="1" smtClean="0"/>
              <a:t>është</a:t>
            </a:r>
            <a:r>
              <a:rPr lang="en-US" sz="2000" dirty="0" smtClean="0"/>
              <a:t> </a:t>
            </a:r>
            <a:r>
              <a:rPr lang="en-US" sz="2000" dirty="0" err="1" smtClean="0"/>
              <a:t>shprehur</a:t>
            </a:r>
            <a:r>
              <a:rPr lang="en-US" sz="2000" dirty="0" smtClean="0"/>
              <a:t> se: “</a:t>
            </a:r>
            <a:r>
              <a:rPr lang="en-US" sz="2000" b="1" i="1" dirty="0" err="1" smtClean="0"/>
              <a:t>Së</a:t>
            </a:r>
            <a:r>
              <a:rPr lang="en-US" sz="2000" b="1" i="1" dirty="0" smtClean="0"/>
              <a:t> </a:t>
            </a:r>
            <a:r>
              <a:rPr lang="en-US" sz="2000" b="1" i="1" dirty="0" err="1" smtClean="0"/>
              <a:t>pari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personalitetin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të</a:t>
            </a:r>
            <a:r>
              <a:rPr lang="en-US" sz="2000" i="1" dirty="0" smtClean="0"/>
              <a:t> </a:t>
            </a:r>
            <a:r>
              <a:rPr lang="en-US" sz="2000" i="1" dirty="0" err="1" smtClean="0"/>
              <a:t>kaluarën</a:t>
            </a:r>
            <a:r>
              <a:rPr lang="en-US" sz="2000" i="1" dirty="0" smtClean="0"/>
              <a:t> e </a:t>
            </a:r>
            <a:r>
              <a:rPr lang="en-US" sz="2000" i="1" dirty="0" err="1" smtClean="0"/>
              <a:t>tij</a:t>
            </a:r>
            <a:r>
              <a:rPr lang="en-US" sz="2000" i="1" dirty="0" smtClean="0"/>
              <a:t> </a:t>
            </a:r>
            <a:r>
              <a:rPr lang="en-US" sz="2000" i="1" dirty="0" err="1" smtClean="0"/>
              <a:t>kriminale</a:t>
            </a:r>
            <a:r>
              <a:rPr lang="en-US" sz="2000" i="1" dirty="0" smtClean="0"/>
              <a:t>, </a:t>
            </a:r>
            <a:r>
              <a:rPr lang="en-US" sz="2000" i="1" dirty="0" err="1" smtClean="0"/>
              <a:t>ku</a:t>
            </a:r>
            <a:r>
              <a:rPr lang="en-US" sz="2000" i="1" dirty="0" smtClean="0"/>
              <a:t> </a:t>
            </a:r>
            <a:r>
              <a:rPr lang="en-US" sz="2000" i="1" dirty="0" err="1" smtClean="0"/>
              <a:t>nuk</a:t>
            </a:r>
            <a:r>
              <a:rPr lang="en-US" sz="2000" i="1" dirty="0" smtClean="0"/>
              <a:t> </a:t>
            </a:r>
            <a:r>
              <a:rPr lang="en-US" sz="2000" i="1" dirty="0" err="1" smtClean="0"/>
              <a:t>provohet</a:t>
            </a:r>
            <a:r>
              <a:rPr lang="en-US" sz="2000" i="1" dirty="0" smtClean="0"/>
              <a:t> se </a:t>
            </a:r>
            <a:r>
              <a:rPr lang="en-US" sz="2000" i="1" dirty="0" err="1" smtClean="0"/>
              <a:t>i</a:t>
            </a:r>
            <a:r>
              <a:rPr lang="en-US" sz="2000" i="1" dirty="0" smtClean="0"/>
              <a:t> </a:t>
            </a:r>
            <a:r>
              <a:rPr lang="en-US" sz="2000" i="1" dirty="0" err="1" smtClean="0"/>
              <a:t>pandehuri</a:t>
            </a:r>
            <a:r>
              <a:rPr lang="en-US" sz="2000" i="1" dirty="0" smtClean="0"/>
              <a:t> </a:t>
            </a:r>
            <a:r>
              <a:rPr lang="en-US" sz="2000" i="1" dirty="0" err="1" smtClean="0"/>
              <a:t>është</a:t>
            </a:r>
            <a:r>
              <a:rPr lang="en-US" sz="2000" i="1" dirty="0" smtClean="0"/>
              <a:t> </a:t>
            </a:r>
            <a:r>
              <a:rPr lang="en-US" sz="2000" i="1" dirty="0" err="1" smtClean="0"/>
              <a:t>i</a:t>
            </a:r>
            <a:r>
              <a:rPr lang="en-US" sz="2000" i="1" dirty="0" smtClean="0"/>
              <a:t> </a:t>
            </a:r>
            <a:r>
              <a:rPr lang="en-US" sz="2000" i="1" dirty="0" err="1" smtClean="0"/>
              <a:t>dënuar</a:t>
            </a:r>
            <a:r>
              <a:rPr lang="en-US" sz="2000" i="1" dirty="0" smtClean="0"/>
              <a:t> </a:t>
            </a:r>
            <a:r>
              <a:rPr lang="en-US" sz="2000" b="1" i="1" dirty="0" err="1" smtClean="0"/>
              <a:t>Së</a:t>
            </a:r>
            <a:r>
              <a:rPr lang="en-US" sz="2000" b="1" i="1" dirty="0" smtClean="0"/>
              <a:t> </a:t>
            </a:r>
            <a:r>
              <a:rPr lang="en-US" sz="2000" b="1" i="1" dirty="0" err="1" smtClean="0"/>
              <a:t>dyti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nivelin</a:t>
            </a:r>
            <a:r>
              <a:rPr lang="en-US" sz="2000" i="1" dirty="0" smtClean="0"/>
              <a:t> </a:t>
            </a:r>
            <a:r>
              <a:rPr lang="en-US" sz="2000" i="1" dirty="0" err="1" smtClean="0"/>
              <a:t>arsimor</a:t>
            </a:r>
            <a:r>
              <a:rPr lang="en-US" sz="2000" i="1" dirty="0" smtClean="0"/>
              <a:t> </a:t>
            </a:r>
            <a:r>
              <a:rPr lang="en-US" sz="2000" i="1" dirty="0" err="1" smtClean="0"/>
              <a:t>të</a:t>
            </a:r>
            <a:r>
              <a:rPr lang="en-US" sz="2000" i="1" dirty="0" smtClean="0"/>
              <a:t>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i</a:t>
            </a:r>
            <a:r>
              <a:rPr lang="en-US" sz="2000" i="1" dirty="0" smtClean="0"/>
              <a:t> </a:t>
            </a:r>
            <a:r>
              <a:rPr lang="en-US" sz="2000" i="1" dirty="0" err="1" smtClean="0"/>
              <a:t>cili</a:t>
            </a:r>
            <a:r>
              <a:rPr lang="en-US" sz="2000" i="1" dirty="0" smtClean="0"/>
              <a:t> </a:t>
            </a:r>
            <a:r>
              <a:rPr lang="en-US" sz="2000" i="1" dirty="0" err="1" smtClean="0"/>
              <a:t>është</a:t>
            </a:r>
            <a:r>
              <a:rPr lang="en-US" sz="2000" i="1" dirty="0" smtClean="0"/>
              <a:t> me </a:t>
            </a:r>
            <a:r>
              <a:rPr lang="en-US" sz="2000" i="1" dirty="0" err="1" smtClean="0"/>
              <a:t>arsim</a:t>
            </a:r>
            <a:r>
              <a:rPr lang="en-US" sz="2000" i="1" dirty="0" smtClean="0"/>
              <a:t> </a:t>
            </a:r>
            <a:r>
              <a:rPr lang="en-US" sz="2000" i="1" dirty="0" err="1" smtClean="0"/>
              <a:t>të</a:t>
            </a:r>
            <a:r>
              <a:rPr lang="en-US" sz="2000" i="1" dirty="0" smtClean="0"/>
              <a:t> </a:t>
            </a:r>
            <a:r>
              <a:rPr lang="en-US" sz="2000" i="1" dirty="0" err="1" smtClean="0"/>
              <a:t>lartë</a:t>
            </a:r>
            <a:r>
              <a:rPr lang="en-US" sz="2000" i="1" dirty="0" smtClean="0"/>
              <a:t>. </a:t>
            </a:r>
            <a:r>
              <a:rPr lang="en-US" sz="2000" b="1" i="1" dirty="0" err="1" smtClean="0"/>
              <a:t>Së</a:t>
            </a:r>
            <a:r>
              <a:rPr lang="en-US" sz="2000" b="1" i="1" dirty="0" smtClean="0"/>
              <a:t> </a:t>
            </a:r>
            <a:r>
              <a:rPr lang="en-US" sz="2000" b="1" i="1" dirty="0" err="1" smtClean="0"/>
              <a:t>treti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moshën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30 </a:t>
            </a:r>
            <a:r>
              <a:rPr lang="en-US" sz="2000" i="1" dirty="0" err="1" smtClean="0"/>
              <a:t>vjeç</a:t>
            </a:r>
            <a:r>
              <a:rPr lang="en-US" sz="2000" i="1" dirty="0" smtClean="0"/>
              <a:t>. </a:t>
            </a:r>
            <a:r>
              <a:rPr lang="en-US" sz="2000" b="1" i="1" dirty="0" err="1" smtClean="0"/>
              <a:t>Së</a:t>
            </a:r>
            <a:r>
              <a:rPr lang="en-US" sz="2000" b="1" i="1" dirty="0" smtClean="0"/>
              <a:t> </a:t>
            </a:r>
            <a:r>
              <a:rPr lang="en-US" sz="2000" b="1" i="1" dirty="0" err="1" smtClean="0"/>
              <a:t>katërti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gjendjen</a:t>
            </a:r>
            <a:r>
              <a:rPr lang="en-US" sz="2000" i="1" dirty="0" smtClean="0"/>
              <a:t> </a:t>
            </a:r>
            <a:r>
              <a:rPr lang="en-US" sz="2000" i="1" dirty="0" err="1" smtClean="0"/>
              <a:t>familjare</a:t>
            </a:r>
            <a:r>
              <a:rPr lang="en-US" sz="2000" i="1" dirty="0" smtClean="0"/>
              <a:t> </a:t>
            </a:r>
            <a:r>
              <a:rPr lang="en-US" sz="2000" i="1" dirty="0" err="1" smtClean="0"/>
              <a:t>të</a:t>
            </a:r>
            <a:r>
              <a:rPr lang="en-US" sz="2000" i="1" dirty="0" smtClean="0"/>
              <a:t>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i</a:t>
            </a:r>
            <a:r>
              <a:rPr lang="en-US" sz="2000" i="1" dirty="0" smtClean="0"/>
              <a:t> </a:t>
            </a:r>
            <a:r>
              <a:rPr lang="en-US" sz="2000" i="1" dirty="0" err="1" smtClean="0"/>
              <a:t>cili</a:t>
            </a:r>
            <a:r>
              <a:rPr lang="en-US" sz="2000" i="1" dirty="0" smtClean="0"/>
              <a:t> </a:t>
            </a:r>
            <a:r>
              <a:rPr lang="en-US" sz="2000" i="1" dirty="0" err="1" smtClean="0"/>
              <a:t>është</a:t>
            </a:r>
            <a:r>
              <a:rPr lang="en-US" sz="2000" i="1" dirty="0" smtClean="0"/>
              <a:t> </a:t>
            </a:r>
            <a:r>
              <a:rPr lang="en-US" sz="2000" i="1" dirty="0" err="1" smtClean="0"/>
              <a:t>beqar</a:t>
            </a:r>
            <a:r>
              <a:rPr lang="en-US" sz="2000" i="1" dirty="0" smtClean="0"/>
              <a:t>. “</a:t>
            </a:r>
          </a:p>
          <a:p>
            <a:pPr algn="just"/>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A07A-517F-416F-A506-65EB28F665B4}"/>
              </a:ext>
            </a:extLst>
          </p:cNvPr>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a:extLst>
              <a:ext uri="{FF2B5EF4-FFF2-40B4-BE49-F238E27FC236}">
                <a16:creationId xmlns:a16="http://schemas.microsoft.com/office/drawing/2014/main" id="{FF570F8A-4057-4DFE-BD04-C5DB821B9D2C}"/>
              </a:ext>
            </a:extLst>
          </p:cNvPr>
          <p:cNvSpPr>
            <a:spLocks noGrp="1"/>
          </p:cNvSpPr>
          <p:nvPr>
            <p:ph idx="1"/>
          </p:nvPr>
        </p:nvSpPr>
        <p:spPr/>
        <p:txBody>
          <a:bodyPr>
            <a:normAutofit fontScale="92500" lnSpcReduction="20000"/>
          </a:bodyPr>
          <a:lstStyle/>
          <a:p>
            <a:pPr algn="just"/>
            <a:r>
              <a:rPr lang="en-US" sz="1900" dirty="0" err="1" smtClean="0">
                <a:solidFill>
                  <a:prstClr val="black"/>
                </a:solidFill>
              </a:rPr>
              <a:t>Në</a:t>
            </a:r>
            <a:r>
              <a:rPr lang="en-US" sz="1900" dirty="0" smtClean="0">
                <a:solidFill>
                  <a:prstClr val="black"/>
                </a:solidFill>
              </a:rPr>
              <a:t> </a:t>
            </a:r>
            <a:r>
              <a:rPr lang="en-US" sz="1900" dirty="0" err="1" smtClean="0">
                <a:solidFill>
                  <a:prstClr val="black"/>
                </a:solidFill>
              </a:rPr>
              <a:t>Vendimin</a:t>
            </a:r>
            <a:r>
              <a:rPr lang="en-US" sz="1900" dirty="0" smtClean="0">
                <a:solidFill>
                  <a:prstClr val="black"/>
                </a:solidFill>
              </a:rPr>
              <a:t> </a:t>
            </a:r>
            <a:r>
              <a:rPr lang="en-US" sz="1900" dirty="0">
                <a:solidFill>
                  <a:prstClr val="black"/>
                </a:solidFill>
              </a:rPr>
              <a:t>Nr.2976, </a:t>
            </a:r>
            <a:r>
              <a:rPr lang="en-US" sz="1900" dirty="0" err="1" smtClean="0">
                <a:solidFill>
                  <a:prstClr val="black"/>
                </a:solidFill>
              </a:rPr>
              <a:t>datë</a:t>
            </a:r>
            <a:r>
              <a:rPr lang="en-US" sz="1900" dirty="0" smtClean="0">
                <a:solidFill>
                  <a:prstClr val="black"/>
                </a:solidFill>
              </a:rPr>
              <a:t> </a:t>
            </a:r>
            <a:r>
              <a:rPr lang="en-US" sz="1900" dirty="0">
                <a:solidFill>
                  <a:prstClr val="black"/>
                </a:solidFill>
              </a:rPr>
              <a:t>09.11.2018 </a:t>
            </a:r>
            <a:r>
              <a:rPr lang="en-US" sz="1900" dirty="0" err="1" smtClean="0">
                <a:solidFill>
                  <a:prstClr val="black"/>
                </a:solidFill>
              </a:rPr>
              <a:t>të</a:t>
            </a:r>
            <a:r>
              <a:rPr lang="en-US" sz="1900" dirty="0" smtClean="0">
                <a:solidFill>
                  <a:prstClr val="black"/>
                </a:solidFill>
              </a:rPr>
              <a:t> </a:t>
            </a:r>
            <a:r>
              <a:rPr lang="en-US" sz="1900" dirty="0" err="1" smtClean="0">
                <a:solidFill>
                  <a:prstClr val="black"/>
                </a:solidFill>
              </a:rPr>
              <a:t>Gj.Rr.Gj</a:t>
            </a:r>
            <a:r>
              <a:rPr lang="en-US" sz="1900" dirty="0" smtClean="0">
                <a:solidFill>
                  <a:prstClr val="black"/>
                </a:solidFill>
              </a:rPr>
              <a:t>. </a:t>
            </a:r>
            <a:r>
              <a:rPr lang="en-US" sz="1900" dirty="0" err="1" smtClean="0">
                <a:solidFill>
                  <a:prstClr val="black"/>
                </a:solidFill>
              </a:rPr>
              <a:t>Tiranë</a:t>
            </a:r>
            <a:r>
              <a:rPr lang="en-US" sz="1900" dirty="0" smtClean="0">
                <a:solidFill>
                  <a:prstClr val="black"/>
                </a:solidFill>
              </a:rPr>
              <a:t>, </a:t>
            </a:r>
            <a:r>
              <a:rPr lang="en-US" sz="1900" dirty="0" err="1" smtClean="0">
                <a:solidFill>
                  <a:prstClr val="black"/>
                </a:solidFill>
              </a:rPr>
              <a:t>Gjykata</a:t>
            </a:r>
            <a:r>
              <a:rPr lang="en-US" sz="1900" dirty="0" smtClean="0">
                <a:solidFill>
                  <a:prstClr val="black"/>
                </a:solidFill>
              </a:rPr>
              <a:t> </a:t>
            </a:r>
            <a:r>
              <a:rPr lang="en-US" sz="1900" dirty="0" err="1" smtClean="0">
                <a:solidFill>
                  <a:prstClr val="black"/>
                </a:solidFill>
              </a:rPr>
              <a:t>është</a:t>
            </a:r>
            <a:r>
              <a:rPr lang="en-US" sz="1900" dirty="0" smtClean="0">
                <a:solidFill>
                  <a:prstClr val="black"/>
                </a:solidFill>
              </a:rPr>
              <a:t> </a:t>
            </a:r>
            <a:r>
              <a:rPr lang="en-US" sz="1900" dirty="0" err="1" smtClean="0">
                <a:solidFill>
                  <a:prstClr val="black"/>
                </a:solidFill>
              </a:rPr>
              <a:t>shprehur</a:t>
            </a:r>
            <a:r>
              <a:rPr lang="en-US" sz="1900" dirty="0" smtClean="0">
                <a:solidFill>
                  <a:prstClr val="black"/>
                </a:solidFill>
              </a:rPr>
              <a:t> se: </a:t>
            </a:r>
            <a:r>
              <a:rPr lang="en-US" sz="1900" i="1" dirty="0" smtClean="0">
                <a:solidFill>
                  <a:prstClr val="black"/>
                </a:solidFill>
              </a:rPr>
              <a:t>“</a:t>
            </a:r>
            <a:r>
              <a:rPr lang="en-US" sz="1900" i="1" dirty="0" err="1" smtClean="0">
                <a:solidFill>
                  <a:prstClr val="black"/>
                </a:solidFill>
              </a:rPr>
              <a:t>Prokurori</a:t>
            </a:r>
            <a:r>
              <a:rPr lang="en-US" sz="1900" i="1" dirty="0" smtClean="0">
                <a:solidFill>
                  <a:prstClr val="black"/>
                </a:solidFill>
              </a:rPr>
              <a:t> </a:t>
            </a:r>
            <a:r>
              <a:rPr lang="en-US" sz="1900" i="1" dirty="0" err="1">
                <a:solidFill>
                  <a:prstClr val="black"/>
                </a:solidFill>
              </a:rPr>
              <a:t>llojin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masën</a:t>
            </a:r>
            <a:r>
              <a:rPr lang="en-US" sz="1900" i="1" dirty="0">
                <a:solidFill>
                  <a:prstClr val="black"/>
                </a:solidFill>
              </a:rPr>
              <a:t> e </a:t>
            </a:r>
            <a:r>
              <a:rPr lang="en-US" sz="1900" i="1" dirty="0" err="1">
                <a:solidFill>
                  <a:prstClr val="black"/>
                </a:solidFill>
              </a:rPr>
              <a:t>dënimit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përcaktuar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marrveshjen</a:t>
            </a:r>
            <a:r>
              <a:rPr lang="en-US" sz="1900" i="1" dirty="0">
                <a:solidFill>
                  <a:prstClr val="black"/>
                </a:solidFill>
              </a:rPr>
              <a:t> e </a:t>
            </a:r>
            <a:r>
              <a:rPr lang="en-US" sz="1900" i="1" dirty="0" err="1" smtClean="0">
                <a:solidFill>
                  <a:prstClr val="black"/>
                </a:solidFill>
              </a:rPr>
              <a:t>fajësisë</a:t>
            </a:r>
            <a:r>
              <a:rPr lang="en-US" sz="1900" i="1" dirty="0" smtClean="0">
                <a:solidFill>
                  <a:prstClr val="black"/>
                </a:solidFill>
              </a:rPr>
              <a:t> </a:t>
            </a:r>
            <a:r>
              <a:rPr lang="en-US" sz="1900" i="1" dirty="0" err="1">
                <a:solidFill>
                  <a:prstClr val="black"/>
                </a:solidFill>
              </a:rPr>
              <a:t>nuk</a:t>
            </a:r>
            <a:r>
              <a:rPr lang="en-US" sz="1900" i="1" dirty="0">
                <a:solidFill>
                  <a:prstClr val="black"/>
                </a:solidFill>
              </a:rPr>
              <a:t> e ka </a:t>
            </a:r>
            <a:r>
              <a:rPr lang="en-US" sz="1900" i="1" dirty="0" err="1">
                <a:solidFill>
                  <a:prstClr val="black"/>
                </a:solidFill>
              </a:rPr>
              <a:t>bazuar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raportin</a:t>
            </a:r>
            <a:r>
              <a:rPr lang="en-US" sz="1900" i="1" dirty="0">
                <a:solidFill>
                  <a:prstClr val="black"/>
                </a:solidFill>
              </a:rPr>
              <a:t> e </a:t>
            </a:r>
            <a:r>
              <a:rPr lang="en-US" sz="1900" i="1" dirty="0" err="1">
                <a:solidFill>
                  <a:prstClr val="black"/>
                </a:solidFill>
              </a:rPr>
              <a:t>vlersimit</a:t>
            </a:r>
            <a:r>
              <a:rPr lang="en-US" sz="1900" i="1" dirty="0">
                <a:solidFill>
                  <a:prstClr val="black"/>
                </a:solidFill>
              </a:rPr>
              <a:t> </a:t>
            </a:r>
            <a:r>
              <a:rPr lang="en-US" sz="1900" i="1" dirty="0" err="1">
                <a:solidFill>
                  <a:prstClr val="black"/>
                </a:solidFill>
              </a:rPr>
              <a:t>invidual</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nuk</a:t>
            </a:r>
            <a:r>
              <a:rPr lang="en-US" sz="1900" i="1" dirty="0">
                <a:solidFill>
                  <a:prstClr val="black"/>
                </a:solidFill>
              </a:rPr>
              <a:t> ka </a:t>
            </a:r>
            <a:r>
              <a:rPr lang="en-US" sz="1900" i="1" dirty="0" err="1">
                <a:solidFill>
                  <a:prstClr val="black"/>
                </a:solidFill>
              </a:rPr>
              <a:t>paraqitur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gjykimin</a:t>
            </a:r>
            <a:r>
              <a:rPr lang="en-US" sz="1900" i="1" dirty="0">
                <a:solidFill>
                  <a:prstClr val="black"/>
                </a:solidFill>
              </a:rPr>
              <a:t> e </a:t>
            </a:r>
            <a:r>
              <a:rPr lang="en-US" sz="1900" i="1" dirty="0" err="1">
                <a:solidFill>
                  <a:prstClr val="black"/>
                </a:solidFill>
              </a:rPr>
              <a:t>çështjes</a:t>
            </a:r>
            <a:r>
              <a:rPr lang="en-US" sz="1900" i="1" dirty="0">
                <a:solidFill>
                  <a:prstClr val="black"/>
                </a:solidFill>
              </a:rPr>
              <a:t>. </a:t>
            </a:r>
            <a:r>
              <a:rPr lang="en-US" sz="1900" i="1" dirty="0" err="1">
                <a:solidFill>
                  <a:prstClr val="black"/>
                </a:solidFill>
              </a:rPr>
              <a:t>Organi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Prokurorisë</a:t>
            </a:r>
            <a:r>
              <a:rPr lang="en-US" sz="1900" i="1" dirty="0">
                <a:solidFill>
                  <a:prstClr val="black"/>
                </a:solidFill>
              </a:rPr>
              <a:t>, </a:t>
            </a:r>
            <a:r>
              <a:rPr lang="en-US" sz="1900" i="1" dirty="0" err="1">
                <a:solidFill>
                  <a:prstClr val="black"/>
                </a:solidFill>
              </a:rPr>
              <a:t>sipas</a:t>
            </a:r>
            <a:r>
              <a:rPr lang="en-US" sz="1900" i="1" dirty="0">
                <a:solidFill>
                  <a:prstClr val="black"/>
                </a:solidFill>
              </a:rPr>
              <a:t> </a:t>
            </a:r>
            <a:r>
              <a:rPr lang="en-US" sz="1900" i="1" dirty="0" err="1">
                <a:solidFill>
                  <a:prstClr val="black"/>
                </a:solidFill>
              </a:rPr>
              <a:t>nenit</a:t>
            </a:r>
            <a:r>
              <a:rPr lang="en-US" sz="1900" i="1" dirty="0">
                <a:solidFill>
                  <a:prstClr val="black"/>
                </a:solidFill>
              </a:rPr>
              <a:t> 47 </a:t>
            </a:r>
            <a:r>
              <a:rPr lang="en-US" sz="1900" i="1" dirty="0" err="1">
                <a:solidFill>
                  <a:prstClr val="black"/>
                </a:solidFill>
              </a:rPr>
              <a:t>të</a:t>
            </a:r>
            <a:r>
              <a:rPr lang="en-US" sz="1900" i="1" dirty="0">
                <a:solidFill>
                  <a:prstClr val="black"/>
                </a:solidFill>
              </a:rPr>
              <a:t> </a:t>
            </a:r>
            <a:r>
              <a:rPr lang="en-US" sz="1900" i="1" dirty="0" err="1">
                <a:solidFill>
                  <a:prstClr val="black"/>
                </a:solidFill>
              </a:rPr>
              <a:t>Kodit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Drejtësisë</a:t>
            </a:r>
            <a:r>
              <a:rPr lang="en-US" sz="1900" i="1" dirty="0">
                <a:solidFill>
                  <a:prstClr val="black"/>
                </a:solidFill>
              </a:rPr>
              <a:t> </a:t>
            </a:r>
            <a:r>
              <a:rPr lang="en-US" sz="1900" i="1" dirty="0" err="1">
                <a:solidFill>
                  <a:prstClr val="black"/>
                </a:solidFill>
              </a:rPr>
              <a:t>Penale</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Miturit</a:t>
            </a:r>
            <a:r>
              <a:rPr lang="en-US" sz="1900" i="1" dirty="0">
                <a:solidFill>
                  <a:prstClr val="black"/>
                </a:solidFill>
              </a:rPr>
              <a:t>, ka </a:t>
            </a:r>
            <a:r>
              <a:rPr lang="en-US" sz="1900" i="1" dirty="0" err="1">
                <a:solidFill>
                  <a:prstClr val="black"/>
                </a:solidFill>
              </a:rPr>
              <a:t>patur</a:t>
            </a:r>
            <a:r>
              <a:rPr lang="en-US" sz="1900" i="1" dirty="0">
                <a:solidFill>
                  <a:prstClr val="black"/>
                </a:solidFill>
              </a:rPr>
              <a:t> </a:t>
            </a:r>
            <a:r>
              <a:rPr lang="en-US" sz="1900" i="1" dirty="0" err="1">
                <a:solidFill>
                  <a:prstClr val="black"/>
                </a:solidFill>
              </a:rPr>
              <a:t>detyrimin</a:t>
            </a:r>
            <a:r>
              <a:rPr lang="en-US" sz="1900" i="1" dirty="0">
                <a:solidFill>
                  <a:prstClr val="black"/>
                </a:solidFill>
              </a:rPr>
              <a:t> </a:t>
            </a:r>
            <a:r>
              <a:rPr lang="en-US" sz="1900" i="1" dirty="0" err="1">
                <a:solidFill>
                  <a:prstClr val="black"/>
                </a:solidFill>
              </a:rPr>
              <a:t>ligjor</a:t>
            </a:r>
            <a:r>
              <a:rPr lang="en-US" sz="1900" i="1" dirty="0">
                <a:solidFill>
                  <a:prstClr val="black"/>
                </a:solidFill>
              </a:rPr>
              <a:t> </a:t>
            </a:r>
            <a:r>
              <a:rPr lang="en-US" sz="1900" i="1" dirty="0" err="1">
                <a:solidFill>
                  <a:prstClr val="black"/>
                </a:solidFill>
              </a:rPr>
              <a:t>që</a:t>
            </a:r>
            <a:r>
              <a:rPr lang="en-US" sz="1900" i="1" dirty="0">
                <a:solidFill>
                  <a:prstClr val="black"/>
                </a:solidFill>
              </a:rPr>
              <a:t> </a:t>
            </a:r>
            <a:r>
              <a:rPr lang="en-US" sz="1900" i="1" dirty="0" err="1">
                <a:solidFill>
                  <a:prstClr val="black"/>
                </a:solidFill>
              </a:rPr>
              <a:t>llojin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masën</a:t>
            </a:r>
            <a:r>
              <a:rPr lang="en-US" sz="1900" i="1" dirty="0">
                <a:solidFill>
                  <a:prstClr val="black"/>
                </a:solidFill>
              </a:rPr>
              <a:t> e </a:t>
            </a:r>
            <a:r>
              <a:rPr lang="en-US" sz="1900" i="1" dirty="0" err="1">
                <a:solidFill>
                  <a:prstClr val="black"/>
                </a:solidFill>
              </a:rPr>
              <a:t>dënimit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parashikuar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marrveshjen</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pranimin</a:t>
            </a:r>
            <a:r>
              <a:rPr lang="en-US" sz="1900" i="1" dirty="0">
                <a:solidFill>
                  <a:prstClr val="black"/>
                </a:solidFill>
              </a:rPr>
              <a:t> e </a:t>
            </a:r>
            <a:r>
              <a:rPr lang="en-US" sz="1900" i="1" dirty="0" err="1">
                <a:solidFill>
                  <a:prstClr val="black"/>
                </a:solidFill>
              </a:rPr>
              <a:t>fajësisë</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lidhur</a:t>
            </a:r>
            <a:r>
              <a:rPr lang="en-US" sz="1900" i="1" dirty="0">
                <a:solidFill>
                  <a:prstClr val="black"/>
                </a:solidFill>
              </a:rPr>
              <a:t> me </a:t>
            </a:r>
            <a:r>
              <a:rPr lang="en-US" sz="1900" i="1" dirty="0" err="1">
                <a:solidFill>
                  <a:prstClr val="black"/>
                </a:solidFill>
              </a:rPr>
              <a:t>të</a:t>
            </a:r>
            <a:r>
              <a:rPr lang="en-US" sz="1900" i="1" dirty="0">
                <a:solidFill>
                  <a:prstClr val="black"/>
                </a:solidFill>
              </a:rPr>
              <a:t> </a:t>
            </a:r>
            <a:r>
              <a:rPr lang="en-US" sz="1900" i="1" dirty="0" err="1">
                <a:solidFill>
                  <a:prstClr val="black"/>
                </a:solidFill>
              </a:rPr>
              <a:t>riun</a:t>
            </a:r>
            <a:r>
              <a:rPr lang="en-US" sz="1900" i="1" dirty="0">
                <a:solidFill>
                  <a:prstClr val="black"/>
                </a:solidFill>
              </a:rPr>
              <a:t>, ta </a:t>
            </a:r>
            <a:r>
              <a:rPr lang="en-US" sz="1900" i="1" dirty="0" err="1">
                <a:solidFill>
                  <a:prstClr val="black"/>
                </a:solidFill>
              </a:rPr>
              <a:t>bazonte</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raportin</a:t>
            </a:r>
            <a:r>
              <a:rPr lang="en-US" sz="1900" i="1" dirty="0">
                <a:solidFill>
                  <a:prstClr val="black"/>
                </a:solidFill>
              </a:rPr>
              <a:t> e </a:t>
            </a:r>
            <a:r>
              <a:rPr lang="en-US" sz="1900" i="1" dirty="0" err="1">
                <a:solidFill>
                  <a:prstClr val="black"/>
                </a:solidFill>
              </a:rPr>
              <a:t>vlersimit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përgatitur</a:t>
            </a:r>
            <a:r>
              <a:rPr lang="en-US" sz="1900" i="1" dirty="0">
                <a:solidFill>
                  <a:prstClr val="black"/>
                </a:solidFill>
              </a:rPr>
              <a:t> </a:t>
            </a:r>
            <a:r>
              <a:rPr lang="en-US" sz="1900" i="1" dirty="0" err="1">
                <a:solidFill>
                  <a:prstClr val="black"/>
                </a:solidFill>
              </a:rPr>
              <a:t>nga</a:t>
            </a:r>
            <a:r>
              <a:rPr lang="en-US" sz="1900" i="1" dirty="0">
                <a:solidFill>
                  <a:prstClr val="black"/>
                </a:solidFill>
              </a:rPr>
              <a:t> </a:t>
            </a:r>
            <a:r>
              <a:rPr lang="en-US" sz="1900" i="1" dirty="0" err="1">
                <a:solidFill>
                  <a:prstClr val="black"/>
                </a:solidFill>
              </a:rPr>
              <a:t>eksperti</a:t>
            </a:r>
            <a:r>
              <a:rPr lang="en-US" sz="1900" i="1" dirty="0">
                <a:solidFill>
                  <a:prstClr val="black"/>
                </a:solidFill>
              </a:rPr>
              <a:t>/</a:t>
            </a:r>
            <a:r>
              <a:rPr lang="en-US" sz="1900" i="1" dirty="0" err="1">
                <a:solidFill>
                  <a:prstClr val="black"/>
                </a:solidFill>
              </a:rPr>
              <a:t>grupi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ekspertëve</a:t>
            </a:r>
            <a:r>
              <a:rPr lang="en-US" sz="1900" i="1" dirty="0">
                <a:solidFill>
                  <a:prstClr val="black"/>
                </a:solidFill>
              </a:rPr>
              <a:t> </a:t>
            </a:r>
            <a:r>
              <a:rPr lang="en-US" sz="1900" i="1" dirty="0" err="1">
                <a:solidFill>
                  <a:prstClr val="black"/>
                </a:solidFill>
              </a:rPr>
              <a:t>ose</a:t>
            </a:r>
            <a:r>
              <a:rPr lang="en-US" sz="1900" i="1" dirty="0">
                <a:solidFill>
                  <a:prstClr val="black"/>
                </a:solidFill>
              </a:rPr>
              <a:t> </a:t>
            </a:r>
            <a:r>
              <a:rPr lang="en-US" sz="1900" i="1" dirty="0" err="1">
                <a:solidFill>
                  <a:prstClr val="black"/>
                </a:solidFill>
              </a:rPr>
              <a:t>nga</a:t>
            </a:r>
            <a:r>
              <a:rPr lang="en-US" sz="1900" i="1" dirty="0">
                <a:solidFill>
                  <a:prstClr val="black"/>
                </a:solidFill>
              </a:rPr>
              <a:t> </a:t>
            </a:r>
            <a:r>
              <a:rPr lang="en-US" sz="1900" i="1" dirty="0" err="1">
                <a:solidFill>
                  <a:prstClr val="black"/>
                </a:solidFill>
              </a:rPr>
              <a:t>Shërbimi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Provës</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caktuar</a:t>
            </a:r>
            <a:r>
              <a:rPr lang="en-US" sz="1900" i="1" dirty="0">
                <a:solidFill>
                  <a:prstClr val="black"/>
                </a:solidFill>
              </a:rPr>
              <a:t> </a:t>
            </a:r>
            <a:r>
              <a:rPr lang="en-US" sz="1900" i="1" dirty="0" err="1">
                <a:solidFill>
                  <a:prstClr val="black"/>
                </a:solidFill>
              </a:rPr>
              <a:t>dënimin</a:t>
            </a:r>
            <a:r>
              <a:rPr lang="en-US" sz="1900" i="1" dirty="0">
                <a:solidFill>
                  <a:prstClr val="black"/>
                </a:solidFill>
              </a:rPr>
              <a:t> e </a:t>
            </a:r>
            <a:r>
              <a:rPr lang="en-US" sz="1900" i="1" dirty="0" err="1">
                <a:solidFill>
                  <a:prstClr val="black"/>
                </a:solidFill>
              </a:rPr>
              <a:t>duhur</a:t>
            </a:r>
            <a:r>
              <a:rPr lang="en-US" sz="1900" i="1" dirty="0">
                <a:solidFill>
                  <a:prstClr val="black"/>
                </a:solidFill>
              </a:rPr>
              <a:t> me </a:t>
            </a:r>
            <a:r>
              <a:rPr lang="en-US" sz="1900" i="1" dirty="0" err="1">
                <a:solidFill>
                  <a:prstClr val="black"/>
                </a:solidFill>
              </a:rPr>
              <a:t>qëllim</a:t>
            </a:r>
            <a:r>
              <a:rPr lang="en-US" sz="1900" i="1" dirty="0">
                <a:solidFill>
                  <a:prstClr val="black"/>
                </a:solidFill>
              </a:rPr>
              <a:t> </a:t>
            </a:r>
            <a:r>
              <a:rPr lang="en-US" sz="1900" i="1" dirty="0" err="1">
                <a:solidFill>
                  <a:prstClr val="black"/>
                </a:solidFill>
              </a:rPr>
              <a:t>garantimin</a:t>
            </a:r>
            <a:r>
              <a:rPr lang="en-US" sz="1900" i="1" dirty="0">
                <a:solidFill>
                  <a:prstClr val="black"/>
                </a:solidFill>
              </a:rPr>
              <a:t> e </a:t>
            </a:r>
            <a:r>
              <a:rPr lang="en-US" sz="1900" i="1" dirty="0" err="1">
                <a:solidFill>
                  <a:prstClr val="black"/>
                </a:solidFill>
              </a:rPr>
              <a:t>nevojave</a:t>
            </a:r>
            <a:r>
              <a:rPr lang="en-US" sz="1900" i="1" dirty="0">
                <a:solidFill>
                  <a:prstClr val="black"/>
                </a:solidFill>
              </a:rPr>
              <a:t> e </a:t>
            </a:r>
            <a:r>
              <a:rPr lang="en-US" sz="1900" i="1" dirty="0" err="1">
                <a:solidFill>
                  <a:prstClr val="black"/>
                </a:solidFill>
              </a:rPr>
              <a:t>veçanta</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miturit</a:t>
            </a:r>
            <a:r>
              <a:rPr lang="en-US" sz="1900" i="1" dirty="0">
                <a:solidFill>
                  <a:prstClr val="black"/>
                </a:solidFill>
              </a:rPr>
              <a:t>, </a:t>
            </a:r>
            <a:r>
              <a:rPr lang="en-US" sz="1900" i="1" dirty="0" err="1">
                <a:solidFill>
                  <a:prstClr val="black"/>
                </a:solidFill>
              </a:rPr>
              <a:t>shmangien</a:t>
            </a:r>
            <a:r>
              <a:rPr lang="en-US" sz="1900" i="1" dirty="0">
                <a:solidFill>
                  <a:prstClr val="black"/>
                </a:solidFill>
              </a:rPr>
              <a:t> e </a:t>
            </a:r>
            <a:r>
              <a:rPr lang="en-US" sz="1900" i="1" dirty="0" err="1">
                <a:solidFill>
                  <a:prstClr val="black"/>
                </a:solidFill>
              </a:rPr>
              <a:t>rrezikut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përsëritjes</a:t>
            </a:r>
            <a:r>
              <a:rPr lang="en-US" sz="1900" i="1" dirty="0">
                <a:solidFill>
                  <a:prstClr val="black"/>
                </a:solidFill>
              </a:rPr>
              <a:t> </a:t>
            </a:r>
            <a:r>
              <a:rPr lang="en-US" sz="1900" i="1" dirty="0" err="1">
                <a:solidFill>
                  <a:prstClr val="black"/>
                </a:solidFill>
              </a:rPr>
              <a:t>së</a:t>
            </a:r>
            <a:r>
              <a:rPr lang="en-US" sz="1900" i="1" dirty="0">
                <a:solidFill>
                  <a:prstClr val="black"/>
                </a:solidFill>
              </a:rPr>
              <a:t> </a:t>
            </a:r>
            <a:r>
              <a:rPr lang="en-US" sz="1900" i="1" dirty="0" err="1">
                <a:solidFill>
                  <a:prstClr val="black"/>
                </a:solidFill>
              </a:rPr>
              <a:t>veprës</a:t>
            </a:r>
            <a:r>
              <a:rPr lang="en-US" sz="1900" i="1" dirty="0">
                <a:solidFill>
                  <a:prstClr val="black"/>
                </a:solidFill>
              </a:rPr>
              <a:t> </a:t>
            </a:r>
            <a:r>
              <a:rPr lang="en-US" sz="1900" i="1" dirty="0" err="1">
                <a:solidFill>
                  <a:prstClr val="black"/>
                </a:solidFill>
              </a:rPr>
              <a:t>penale</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nxitur</a:t>
            </a:r>
            <a:r>
              <a:rPr lang="en-US" sz="1900" i="1" dirty="0">
                <a:solidFill>
                  <a:prstClr val="black"/>
                </a:solidFill>
              </a:rPr>
              <a:t> </a:t>
            </a:r>
            <a:r>
              <a:rPr lang="en-US" sz="1900" i="1" dirty="0" err="1">
                <a:solidFill>
                  <a:prstClr val="black"/>
                </a:solidFill>
              </a:rPr>
              <a:t>zhvillimin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integrimin</a:t>
            </a:r>
            <a:r>
              <a:rPr lang="en-US" sz="1900" i="1" dirty="0">
                <a:solidFill>
                  <a:prstClr val="black"/>
                </a:solidFill>
              </a:rPr>
              <a:t> e </a:t>
            </a:r>
            <a:r>
              <a:rPr lang="en-US" sz="1900" i="1" dirty="0" err="1">
                <a:solidFill>
                  <a:prstClr val="black"/>
                </a:solidFill>
              </a:rPr>
              <a:t>tij</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shoqëri</a:t>
            </a:r>
            <a:r>
              <a:rPr lang="en-US" sz="1900" i="1" dirty="0" smtClean="0">
                <a:solidFill>
                  <a:prstClr val="black"/>
                </a:solidFill>
              </a:rPr>
              <a:t>. </a:t>
            </a:r>
            <a:r>
              <a:rPr lang="en-US" sz="2000" i="1" dirty="0" err="1" smtClean="0"/>
              <a:t>Raporti</a:t>
            </a:r>
            <a:r>
              <a:rPr lang="en-US" sz="2000" i="1" dirty="0" smtClean="0"/>
              <a:t> </a:t>
            </a:r>
            <a:r>
              <a:rPr lang="en-US" sz="2000" i="1" dirty="0" err="1" smtClean="0"/>
              <a:t>i</a:t>
            </a:r>
            <a:r>
              <a:rPr lang="en-US" sz="2000" i="1" dirty="0" smtClean="0"/>
              <a:t> </a:t>
            </a:r>
            <a:r>
              <a:rPr lang="en-US" sz="2000" i="1" dirty="0" err="1" smtClean="0"/>
              <a:t>vlersimit</a:t>
            </a:r>
            <a:r>
              <a:rPr lang="en-US" sz="2000" i="1" dirty="0" smtClean="0"/>
              <a:t> </a:t>
            </a:r>
            <a:r>
              <a:rPr lang="en-US" sz="2000" i="1" dirty="0" err="1" smtClean="0"/>
              <a:t>invidual</a:t>
            </a:r>
            <a:r>
              <a:rPr lang="en-US" sz="2000" i="1" dirty="0" smtClean="0"/>
              <a:t> </a:t>
            </a:r>
            <a:r>
              <a:rPr lang="en-US" sz="2000" i="1" dirty="0" err="1" smtClean="0"/>
              <a:t>duhet</a:t>
            </a:r>
            <a:r>
              <a:rPr lang="en-US" sz="2000" i="1" dirty="0" smtClean="0"/>
              <a:t> </a:t>
            </a:r>
            <a:r>
              <a:rPr lang="en-US" sz="2000" i="1" dirty="0" err="1" smtClean="0"/>
              <a:t>ti</a:t>
            </a:r>
            <a:r>
              <a:rPr lang="en-US" sz="2000" i="1" dirty="0" smtClean="0"/>
              <a:t> </a:t>
            </a:r>
            <a:r>
              <a:rPr lang="en-US" sz="2000" i="1" dirty="0" err="1" smtClean="0"/>
              <a:t>paraqitet</a:t>
            </a:r>
            <a:r>
              <a:rPr lang="en-US" sz="2000" i="1" dirty="0" smtClean="0"/>
              <a:t> </a:t>
            </a:r>
            <a:r>
              <a:rPr lang="en-US" sz="2000" i="1" dirty="0" err="1" smtClean="0"/>
              <a:t>gjykatës</a:t>
            </a:r>
            <a:r>
              <a:rPr lang="en-US" sz="2000" i="1" dirty="0" smtClean="0"/>
              <a:t> </a:t>
            </a:r>
            <a:r>
              <a:rPr lang="en-US" sz="2000" i="1" dirty="0" err="1" smtClean="0"/>
              <a:t>së</a:t>
            </a:r>
            <a:r>
              <a:rPr lang="en-US" sz="2000" i="1" dirty="0" smtClean="0"/>
              <a:t> </a:t>
            </a:r>
            <a:r>
              <a:rPr lang="en-US" sz="2000" i="1" dirty="0" err="1" smtClean="0"/>
              <a:t>bashku</a:t>
            </a:r>
            <a:r>
              <a:rPr lang="en-US" sz="2000" i="1" dirty="0" smtClean="0"/>
              <a:t> me </a:t>
            </a:r>
            <a:r>
              <a:rPr lang="en-US" sz="2000" i="1" dirty="0" err="1" smtClean="0"/>
              <a:t>kërkesën</a:t>
            </a:r>
            <a:r>
              <a:rPr lang="en-US" sz="2000" i="1" dirty="0" smtClean="0"/>
              <a:t> </a:t>
            </a:r>
            <a:r>
              <a:rPr lang="en-US" sz="2000" i="1" dirty="0" err="1" smtClean="0"/>
              <a:t>për</a:t>
            </a:r>
            <a:r>
              <a:rPr lang="en-US" sz="2000" i="1" dirty="0" smtClean="0"/>
              <a:t> </a:t>
            </a:r>
            <a:r>
              <a:rPr lang="en-US" sz="2000" i="1" dirty="0" err="1" smtClean="0"/>
              <a:t>miratimin</a:t>
            </a:r>
            <a:r>
              <a:rPr lang="en-US" sz="2000" i="1" dirty="0" smtClean="0"/>
              <a:t> e </a:t>
            </a:r>
            <a:r>
              <a:rPr lang="en-US" sz="2000" i="1" dirty="0" err="1" smtClean="0"/>
              <a:t>marrveshjes</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Gjykata</a:t>
            </a:r>
            <a:r>
              <a:rPr lang="en-US" sz="2000" i="1" dirty="0" smtClean="0"/>
              <a:t> </a:t>
            </a:r>
            <a:r>
              <a:rPr lang="en-US" sz="2000" i="1" dirty="0" err="1" smtClean="0"/>
              <a:t>nuk</a:t>
            </a:r>
            <a:r>
              <a:rPr lang="en-US" sz="2000" i="1" dirty="0" smtClean="0"/>
              <a:t> </a:t>
            </a:r>
            <a:r>
              <a:rPr lang="en-US" sz="2000" i="1" dirty="0" err="1" smtClean="0"/>
              <a:t>mund</a:t>
            </a:r>
            <a:r>
              <a:rPr lang="en-US" sz="2000" i="1" dirty="0" smtClean="0"/>
              <a:t> </a:t>
            </a:r>
            <a:r>
              <a:rPr lang="en-US" sz="2000" i="1" dirty="0" err="1" smtClean="0"/>
              <a:t>të</a:t>
            </a:r>
            <a:r>
              <a:rPr lang="en-US" sz="2000" i="1" dirty="0" smtClean="0"/>
              <a:t> </a:t>
            </a:r>
            <a:r>
              <a:rPr lang="en-US" sz="2000" i="1" dirty="0" err="1" smtClean="0"/>
              <a:t>vlersoj</a:t>
            </a:r>
            <a:r>
              <a:rPr lang="en-US" sz="2000" i="1" dirty="0" smtClean="0"/>
              <a:t> </a:t>
            </a:r>
            <a:r>
              <a:rPr lang="en-US" sz="2000" i="1" dirty="0" err="1" smtClean="0"/>
              <a:t>nëse</a:t>
            </a:r>
            <a:r>
              <a:rPr lang="en-US" sz="2000" i="1" dirty="0" smtClean="0"/>
              <a:t> </a:t>
            </a:r>
            <a:r>
              <a:rPr lang="en-US" sz="2000" i="1" dirty="0" err="1" smtClean="0"/>
              <a:t>lloji</a:t>
            </a:r>
            <a:r>
              <a:rPr lang="en-US" sz="2000" i="1" dirty="0" smtClean="0"/>
              <a:t> </a:t>
            </a:r>
            <a:r>
              <a:rPr lang="en-US" sz="2000" i="1" dirty="0" err="1" smtClean="0"/>
              <a:t>dhe</a:t>
            </a:r>
            <a:r>
              <a:rPr lang="en-US" sz="2000" i="1" dirty="0" smtClean="0"/>
              <a:t> </a:t>
            </a:r>
            <a:r>
              <a:rPr lang="en-US" sz="2000" i="1" dirty="0" err="1" smtClean="0"/>
              <a:t>masa</a:t>
            </a:r>
            <a:r>
              <a:rPr lang="en-US" sz="2000" i="1" dirty="0" smtClean="0"/>
              <a:t> e </a:t>
            </a:r>
            <a:r>
              <a:rPr lang="en-US" sz="2000" i="1" dirty="0" err="1" smtClean="0"/>
              <a:t>dënimit</a:t>
            </a:r>
            <a:r>
              <a:rPr lang="en-US" sz="2000" i="1" dirty="0" smtClean="0"/>
              <a:t> e </a:t>
            </a:r>
            <a:r>
              <a:rPr lang="en-US" sz="2000" i="1" dirty="0" err="1" smtClean="0"/>
              <a:t>përcaktuar</a:t>
            </a:r>
            <a:r>
              <a:rPr lang="en-US" sz="2000" i="1" dirty="0" smtClean="0"/>
              <a:t> </a:t>
            </a:r>
            <a:r>
              <a:rPr lang="en-US" sz="2000" i="1" dirty="0" err="1" smtClean="0"/>
              <a:t>në</a:t>
            </a:r>
            <a:r>
              <a:rPr lang="en-US" sz="2000" i="1" dirty="0" smtClean="0"/>
              <a:t> </a:t>
            </a:r>
            <a:r>
              <a:rPr lang="en-US" sz="2000" i="1" dirty="0" err="1" smtClean="0"/>
              <a:t>marrveshjen</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është</a:t>
            </a:r>
            <a:r>
              <a:rPr lang="en-US" sz="2000" i="1" dirty="0" smtClean="0"/>
              <a:t> </a:t>
            </a:r>
            <a:r>
              <a:rPr lang="en-US" sz="2000" i="1" dirty="0" err="1" smtClean="0"/>
              <a:t>i</a:t>
            </a:r>
            <a:r>
              <a:rPr lang="en-US" sz="2000" i="1" dirty="0" smtClean="0"/>
              <a:t> </a:t>
            </a:r>
            <a:r>
              <a:rPr lang="en-US" sz="2000" i="1" dirty="0" err="1" smtClean="0"/>
              <a:t>përshtashëm</a:t>
            </a:r>
            <a:r>
              <a:rPr lang="en-US" sz="2000" i="1" dirty="0" smtClean="0"/>
              <a:t> </a:t>
            </a:r>
            <a:r>
              <a:rPr lang="en-US" sz="2000" i="1" dirty="0" err="1" smtClean="0"/>
              <a:t>në</a:t>
            </a:r>
            <a:r>
              <a:rPr lang="en-US" sz="2000" i="1" dirty="0" smtClean="0"/>
              <a:t> </a:t>
            </a:r>
            <a:r>
              <a:rPr lang="en-US" sz="2000" i="1" dirty="0" err="1" smtClean="0"/>
              <a:t>raport</a:t>
            </a:r>
            <a:r>
              <a:rPr lang="en-US" sz="2000" i="1" dirty="0" smtClean="0"/>
              <a:t> me </a:t>
            </a:r>
            <a:r>
              <a:rPr lang="en-US" sz="2000" i="1" dirty="0" err="1" smtClean="0"/>
              <a:t>veprën</a:t>
            </a:r>
            <a:r>
              <a:rPr lang="en-US" sz="2000" i="1" dirty="0" smtClean="0"/>
              <a:t> e </a:t>
            </a:r>
            <a:r>
              <a:rPr lang="en-US" sz="2000" i="1" dirty="0" err="1" smtClean="0"/>
              <a:t>kryer</a:t>
            </a:r>
            <a:r>
              <a:rPr lang="en-US" sz="2000" i="1" dirty="0" smtClean="0"/>
              <a:t> </a:t>
            </a:r>
            <a:r>
              <a:rPr lang="en-US" sz="2000" i="1" dirty="0" err="1" smtClean="0"/>
              <a:t>dhe</a:t>
            </a:r>
            <a:r>
              <a:rPr lang="en-US" sz="2000" i="1" dirty="0" smtClean="0"/>
              <a:t> </a:t>
            </a:r>
            <a:r>
              <a:rPr lang="en-US" sz="2000" i="1" dirty="0" err="1" smtClean="0"/>
              <a:t>personalitetin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Vlersimin</a:t>
            </a:r>
            <a:r>
              <a:rPr lang="en-US" sz="2000" i="1" dirty="0" smtClean="0"/>
              <a:t> e </a:t>
            </a:r>
            <a:r>
              <a:rPr lang="en-US" sz="2000" i="1" dirty="0" err="1" smtClean="0"/>
              <a:t>përshtatshmërisë</a:t>
            </a:r>
            <a:r>
              <a:rPr lang="en-US" sz="2000" i="1" dirty="0" smtClean="0"/>
              <a:t> </a:t>
            </a:r>
            <a:r>
              <a:rPr lang="en-US" sz="2000" i="1" dirty="0" err="1" smtClean="0"/>
              <a:t>së</a:t>
            </a:r>
            <a:r>
              <a:rPr lang="en-US" sz="2000" i="1" dirty="0" smtClean="0"/>
              <a:t> </a:t>
            </a:r>
            <a:r>
              <a:rPr lang="en-US" sz="2000" i="1" dirty="0" err="1" smtClean="0"/>
              <a:t>llojit</a:t>
            </a:r>
            <a:r>
              <a:rPr lang="en-US" sz="2000" i="1" dirty="0" smtClean="0"/>
              <a:t> </a:t>
            </a:r>
            <a:r>
              <a:rPr lang="en-US" sz="2000" i="1" dirty="0" err="1" smtClean="0"/>
              <a:t>dhe</a:t>
            </a:r>
            <a:r>
              <a:rPr lang="en-US" sz="2000" i="1" dirty="0" smtClean="0"/>
              <a:t> </a:t>
            </a:r>
            <a:r>
              <a:rPr lang="en-US" sz="2000" i="1" dirty="0" err="1" smtClean="0"/>
              <a:t>masës</a:t>
            </a:r>
            <a:r>
              <a:rPr lang="en-US" sz="2000" i="1" dirty="0" smtClean="0"/>
              <a:t> </a:t>
            </a:r>
            <a:r>
              <a:rPr lang="en-US" sz="2000" i="1" dirty="0" err="1" smtClean="0"/>
              <a:t>së</a:t>
            </a:r>
            <a:r>
              <a:rPr lang="en-US" sz="2000" i="1" dirty="0" smtClean="0"/>
              <a:t> </a:t>
            </a:r>
            <a:r>
              <a:rPr lang="en-US" sz="2000" i="1" dirty="0" err="1" smtClean="0"/>
              <a:t>dënimit</a:t>
            </a:r>
            <a:r>
              <a:rPr lang="en-US" sz="2000" i="1" dirty="0" smtClean="0"/>
              <a:t> </a:t>
            </a:r>
            <a:r>
              <a:rPr lang="en-US" sz="2000" i="1" dirty="0" err="1" smtClean="0"/>
              <a:t>të</a:t>
            </a:r>
            <a:r>
              <a:rPr lang="en-US" sz="2000" i="1" dirty="0" smtClean="0"/>
              <a:t> </a:t>
            </a:r>
            <a:r>
              <a:rPr lang="en-US" sz="2000" i="1" dirty="0" err="1" smtClean="0"/>
              <a:t>parashikuar</a:t>
            </a:r>
            <a:r>
              <a:rPr lang="en-US" sz="2000" i="1" dirty="0" smtClean="0"/>
              <a:t> </a:t>
            </a:r>
            <a:r>
              <a:rPr lang="en-US" sz="2000" i="1" dirty="0" err="1" smtClean="0"/>
              <a:t>nga</a:t>
            </a:r>
            <a:r>
              <a:rPr lang="en-US" sz="2000" i="1" dirty="0" smtClean="0"/>
              <a:t> </a:t>
            </a:r>
            <a:r>
              <a:rPr lang="en-US" sz="2000" i="1" dirty="0" err="1" smtClean="0"/>
              <a:t>marrveshja</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gjykata</a:t>
            </a:r>
            <a:r>
              <a:rPr lang="en-US" sz="2000" i="1" dirty="0" smtClean="0"/>
              <a:t> e </a:t>
            </a:r>
            <a:r>
              <a:rPr lang="en-US" sz="2000" i="1" dirty="0" err="1" smtClean="0"/>
              <a:t>bën</a:t>
            </a:r>
            <a:r>
              <a:rPr lang="en-US" sz="2000" i="1" dirty="0" smtClean="0"/>
              <a:t> duke u </a:t>
            </a:r>
            <a:r>
              <a:rPr lang="en-US" sz="2000" i="1" dirty="0" err="1" smtClean="0"/>
              <a:t>bazuar</a:t>
            </a:r>
            <a:r>
              <a:rPr lang="en-US" sz="2000" i="1" dirty="0" smtClean="0"/>
              <a:t> </a:t>
            </a:r>
            <a:r>
              <a:rPr lang="en-US" sz="2000" i="1" dirty="0" err="1" smtClean="0"/>
              <a:t>jo</a:t>
            </a:r>
            <a:r>
              <a:rPr lang="en-US" sz="2000" i="1" dirty="0" smtClean="0"/>
              <a:t> </a:t>
            </a:r>
            <a:r>
              <a:rPr lang="en-US" sz="2000" i="1" dirty="0" err="1" smtClean="0"/>
              <a:t>vetëm</a:t>
            </a:r>
            <a:r>
              <a:rPr lang="en-US" sz="2000" i="1" dirty="0" smtClean="0"/>
              <a:t> </a:t>
            </a:r>
            <a:r>
              <a:rPr lang="en-US" sz="2000" i="1" dirty="0" err="1" smtClean="0"/>
              <a:t>në</a:t>
            </a:r>
            <a:r>
              <a:rPr lang="en-US" sz="2000" i="1" dirty="0" smtClean="0"/>
              <a:t> </a:t>
            </a:r>
            <a:r>
              <a:rPr lang="en-US" sz="2000" i="1" dirty="0" err="1" smtClean="0"/>
              <a:t>kriteret</a:t>
            </a:r>
            <a:r>
              <a:rPr lang="en-US" sz="2000" i="1" dirty="0" smtClean="0"/>
              <a:t> e </a:t>
            </a:r>
            <a:r>
              <a:rPr lang="en-US" sz="2000" i="1" dirty="0" err="1" smtClean="0"/>
              <a:t>përcaktuar</a:t>
            </a:r>
            <a:r>
              <a:rPr lang="en-US" sz="2000" i="1" dirty="0" smtClean="0"/>
              <a:t> </a:t>
            </a:r>
            <a:r>
              <a:rPr lang="en-US" sz="2000" i="1" dirty="0" err="1" smtClean="0"/>
              <a:t>në</a:t>
            </a:r>
            <a:r>
              <a:rPr lang="en-US" sz="2000" i="1" dirty="0" smtClean="0"/>
              <a:t> </a:t>
            </a:r>
            <a:r>
              <a:rPr lang="en-US" sz="2000" i="1" dirty="0" err="1" smtClean="0"/>
              <a:t>nenin</a:t>
            </a:r>
            <a:r>
              <a:rPr lang="en-US" sz="2000" i="1" dirty="0" smtClean="0"/>
              <a:t> 47 </a:t>
            </a:r>
            <a:r>
              <a:rPr lang="en-US" sz="2000" i="1" dirty="0" err="1" smtClean="0"/>
              <a:t>të</a:t>
            </a:r>
            <a:r>
              <a:rPr lang="en-US" sz="2000" i="1" dirty="0" smtClean="0"/>
              <a:t> </a:t>
            </a:r>
            <a:r>
              <a:rPr lang="en-US" sz="2000" i="1" dirty="0" err="1" smtClean="0"/>
              <a:t>Kodit</a:t>
            </a:r>
            <a:r>
              <a:rPr lang="en-US" sz="2000" i="1" dirty="0" smtClean="0"/>
              <a:t> Penal, </a:t>
            </a:r>
            <a:r>
              <a:rPr lang="en-US" sz="2000" i="1" dirty="0" err="1" smtClean="0"/>
              <a:t>por</a:t>
            </a:r>
            <a:r>
              <a:rPr lang="en-US" sz="2000" i="1" dirty="0" smtClean="0"/>
              <a:t> </a:t>
            </a:r>
            <a:r>
              <a:rPr lang="en-US" sz="2000" i="1" dirty="0" err="1" smtClean="0"/>
              <a:t>edhe</a:t>
            </a:r>
            <a:r>
              <a:rPr lang="en-US" sz="2000" i="1" dirty="0" smtClean="0"/>
              <a:t> </a:t>
            </a:r>
            <a:r>
              <a:rPr lang="en-US" sz="2000" i="1" dirty="0" err="1" smtClean="0"/>
              <a:t>në</a:t>
            </a:r>
            <a:r>
              <a:rPr lang="en-US" sz="2000" i="1" dirty="0" smtClean="0"/>
              <a:t> </a:t>
            </a:r>
            <a:r>
              <a:rPr lang="en-US" sz="2000" i="1" dirty="0" err="1" smtClean="0"/>
              <a:t>raportin</a:t>
            </a:r>
            <a:r>
              <a:rPr lang="en-US" sz="2000" i="1" dirty="0" smtClean="0"/>
              <a:t> e </a:t>
            </a:r>
            <a:r>
              <a:rPr lang="en-US" sz="2000" i="1" dirty="0" err="1" smtClean="0"/>
              <a:t>vlerësimit</a:t>
            </a:r>
            <a:r>
              <a:rPr lang="en-US" sz="2000" i="1" dirty="0" smtClean="0"/>
              <a:t> </a:t>
            </a:r>
            <a:r>
              <a:rPr lang="en-US" sz="2000" i="1" dirty="0" err="1" smtClean="0"/>
              <a:t>invidual</a:t>
            </a:r>
            <a:r>
              <a:rPr lang="en-US" sz="2000" i="1" dirty="0" smtClean="0"/>
              <a:t>, </a:t>
            </a:r>
            <a:r>
              <a:rPr lang="en-US" sz="2000" i="1" dirty="0" err="1" smtClean="0"/>
              <a:t>sipas</a:t>
            </a:r>
            <a:r>
              <a:rPr lang="en-US" sz="2000" i="1" dirty="0" smtClean="0"/>
              <a:t> </a:t>
            </a:r>
            <a:r>
              <a:rPr lang="en-US" sz="2000" i="1" dirty="0" err="1" smtClean="0"/>
              <a:t>parashikimeve</a:t>
            </a:r>
            <a:r>
              <a:rPr lang="en-US" sz="2000" i="1" dirty="0" smtClean="0"/>
              <a:t> </a:t>
            </a:r>
            <a:r>
              <a:rPr lang="en-US" sz="2000" i="1" dirty="0" err="1" smtClean="0"/>
              <a:t>të</a:t>
            </a:r>
            <a:r>
              <a:rPr lang="en-US" sz="2000" i="1" dirty="0" smtClean="0"/>
              <a:t> </a:t>
            </a:r>
            <a:r>
              <a:rPr lang="en-US" sz="2000" i="1" dirty="0" err="1" smtClean="0"/>
              <a:t>Kodit</a:t>
            </a:r>
            <a:r>
              <a:rPr lang="en-US" sz="2000" i="1" dirty="0" smtClean="0"/>
              <a:t> </a:t>
            </a:r>
            <a:r>
              <a:rPr lang="en-US" sz="2000" i="1" dirty="0" err="1" smtClean="0"/>
              <a:t>për</a:t>
            </a:r>
            <a:r>
              <a:rPr lang="en-US" sz="2000" i="1" dirty="0" smtClean="0"/>
              <a:t> </a:t>
            </a:r>
            <a:r>
              <a:rPr lang="en-US" sz="2000" i="1" dirty="0" err="1" smtClean="0"/>
              <a:t>Drejtësinë</a:t>
            </a:r>
            <a:r>
              <a:rPr lang="en-US" sz="2000" i="1" dirty="0" smtClean="0"/>
              <a:t> </a:t>
            </a:r>
            <a:r>
              <a:rPr lang="en-US" sz="2000" i="1" dirty="0" err="1" smtClean="0"/>
              <a:t>Penale</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Miurit</a:t>
            </a:r>
            <a:r>
              <a:rPr lang="en-US" sz="2000" i="1" dirty="0" smtClean="0"/>
              <a:t>.</a:t>
            </a:r>
            <a:r>
              <a:rPr lang="en-US" sz="1900" i="1" dirty="0" smtClean="0">
                <a:solidFill>
                  <a:prstClr val="black"/>
                </a:solidFill>
              </a:rPr>
              <a:t>”</a:t>
            </a:r>
            <a:endParaRPr lang="en-US" sz="1900" i="1" dirty="0">
              <a:solidFill>
                <a:prstClr val="black"/>
              </a:solidFill>
            </a:endParaRPr>
          </a:p>
        </p:txBody>
      </p:sp>
    </p:spTree>
    <p:extLst>
      <p:ext uri="{BB962C8B-B14F-4D97-AF65-F5344CB8AC3E}">
        <p14:creationId xmlns:p14="http://schemas.microsoft.com/office/powerpoint/2010/main" val="918837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lnSpcReduction="10000"/>
          </a:bodyPr>
          <a:lstStyle/>
          <a:p>
            <a:pPr lvl="0" algn="just">
              <a:buFont typeface="Wingdings" pitchFamily="2" charset="2"/>
              <a:buChar char="Ø"/>
            </a:pPr>
            <a:r>
              <a:rPr lang="en-US" sz="1600" b="1" dirty="0" err="1" smtClean="0">
                <a:solidFill>
                  <a:prstClr val="black"/>
                </a:solidFill>
              </a:rPr>
              <a:t>Vendimet</a:t>
            </a:r>
            <a:r>
              <a:rPr lang="en-US" sz="1600" b="1" dirty="0" smtClean="0">
                <a:solidFill>
                  <a:prstClr val="black"/>
                </a:solidFill>
              </a:rPr>
              <a:t> Nr.2890, </a:t>
            </a:r>
            <a:r>
              <a:rPr lang="en-US" sz="1600" b="1" dirty="0" err="1" smtClean="0">
                <a:solidFill>
                  <a:prstClr val="black"/>
                </a:solidFill>
              </a:rPr>
              <a:t>datë</a:t>
            </a:r>
            <a:r>
              <a:rPr lang="en-US" sz="1600" b="1" dirty="0" smtClean="0">
                <a:solidFill>
                  <a:prstClr val="black"/>
                </a:solidFill>
              </a:rPr>
              <a:t> 01.11.2017; Nr.3104, </a:t>
            </a:r>
            <a:r>
              <a:rPr lang="en-US" sz="1600" b="1" dirty="0" err="1" smtClean="0">
                <a:solidFill>
                  <a:prstClr val="black"/>
                </a:solidFill>
              </a:rPr>
              <a:t>datë</a:t>
            </a:r>
            <a:r>
              <a:rPr lang="en-US" sz="1600" b="1" dirty="0" smtClean="0">
                <a:solidFill>
                  <a:prstClr val="black"/>
                </a:solidFill>
              </a:rPr>
              <a:t> 22.11.2017; Nr.3211, </a:t>
            </a:r>
            <a:r>
              <a:rPr lang="en-US" sz="1600" b="1" dirty="0" err="1" smtClean="0">
                <a:solidFill>
                  <a:prstClr val="black"/>
                </a:solidFill>
              </a:rPr>
              <a:t>datë</a:t>
            </a:r>
            <a:r>
              <a:rPr lang="en-US" sz="1600" b="1" dirty="0" smtClean="0">
                <a:solidFill>
                  <a:prstClr val="black"/>
                </a:solidFill>
              </a:rPr>
              <a:t> 04.12.2017; Nr.305, </a:t>
            </a:r>
            <a:r>
              <a:rPr lang="en-US" sz="1600" b="1" dirty="0" err="1" smtClean="0">
                <a:solidFill>
                  <a:prstClr val="black"/>
                </a:solidFill>
              </a:rPr>
              <a:t>datë</a:t>
            </a:r>
            <a:r>
              <a:rPr lang="en-US" sz="1600" b="1" dirty="0" smtClean="0">
                <a:solidFill>
                  <a:prstClr val="black"/>
                </a:solidFill>
              </a:rPr>
              <a:t> 05.02.2018; Nr.493, 21.02.2018; Nr.2462, </a:t>
            </a:r>
            <a:r>
              <a:rPr lang="en-US" sz="1600" b="1" dirty="0" err="1" smtClean="0">
                <a:solidFill>
                  <a:prstClr val="black"/>
                </a:solidFill>
              </a:rPr>
              <a:t>datë</a:t>
            </a:r>
            <a:r>
              <a:rPr lang="en-US" sz="1600" b="1" dirty="0" smtClean="0">
                <a:solidFill>
                  <a:prstClr val="black"/>
                </a:solidFill>
              </a:rPr>
              <a:t> 26.09.2018; Nr.2793, </a:t>
            </a:r>
            <a:r>
              <a:rPr lang="en-US" sz="1600" b="1" dirty="0" err="1" smtClean="0">
                <a:solidFill>
                  <a:prstClr val="black"/>
                </a:solidFill>
              </a:rPr>
              <a:t>datë</a:t>
            </a:r>
            <a:r>
              <a:rPr lang="en-US" sz="1600" b="1" dirty="0" smtClean="0">
                <a:solidFill>
                  <a:prstClr val="black"/>
                </a:solidFill>
              </a:rPr>
              <a:t> 25.10.2018,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Gj.Rr.Gj</a:t>
            </a:r>
            <a:r>
              <a:rPr lang="en-US" sz="1600" b="1" dirty="0" smtClean="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vullneti</a:t>
            </a:r>
            <a:r>
              <a:rPr lang="en-US" sz="1600" b="1" dirty="0" smtClean="0">
                <a:solidFill>
                  <a:prstClr val="black"/>
                </a:solidFill>
              </a:rPr>
              <a:t> </a:t>
            </a:r>
            <a:r>
              <a:rPr lang="en-US" sz="1600" b="1" dirty="0" err="1" smtClean="0">
                <a:solidFill>
                  <a:prstClr val="black"/>
                </a:solidFill>
              </a:rPr>
              <a:t>i</a:t>
            </a:r>
            <a:r>
              <a:rPr lang="en-US" sz="1600" b="1" dirty="0" smtClean="0">
                <a:solidFill>
                  <a:prstClr val="black"/>
                </a:solidFill>
              </a:rPr>
              <a:t>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pandehurit</a:t>
            </a:r>
            <a:r>
              <a:rPr lang="en-US" sz="1600" b="1" dirty="0" smtClean="0">
                <a:solidFill>
                  <a:prstClr val="black"/>
                </a:solidFill>
              </a:rPr>
              <a:t> ka </a:t>
            </a:r>
            <a:r>
              <a:rPr lang="en-US" sz="1600" b="1" dirty="0" err="1" smtClean="0">
                <a:solidFill>
                  <a:prstClr val="black"/>
                </a:solidFill>
              </a:rPr>
              <a:t>qenë</a:t>
            </a:r>
            <a:r>
              <a:rPr lang="en-US" sz="1600" b="1" dirty="0" smtClean="0">
                <a:solidFill>
                  <a:prstClr val="black"/>
                </a:solidFill>
              </a:rPr>
              <a:t> </a:t>
            </a:r>
            <a:r>
              <a:rPr lang="en-US" sz="1600" b="1" dirty="0" err="1" smtClean="0">
                <a:solidFill>
                  <a:prstClr val="black"/>
                </a:solidFill>
              </a:rPr>
              <a:t>i</a:t>
            </a:r>
            <a:r>
              <a:rPr lang="en-US" sz="1600" b="1" dirty="0" smtClean="0">
                <a:solidFill>
                  <a:prstClr val="black"/>
                </a:solidFill>
              </a:rPr>
              <a:t> </a:t>
            </a:r>
            <a:r>
              <a:rPr lang="en-US" sz="1600" b="1" dirty="0" err="1" smtClean="0">
                <a:solidFill>
                  <a:prstClr val="black"/>
                </a:solidFill>
              </a:rPr>
              <a:t>vesuar</a:t>
            </a:r>
            <a:r>
              <a:rPr lang="en-US" sz="1600" b="1" dirty="0" smtClean="0">
                <a:solidFill>
                  <a:prstClr val="black"/>
                </a:solidFill>
              </a:rPr>
              <a:t>; </a:t>
            </a:r>
            <a:r>
              <a:rPr lang="en-US" sz="1600" b="1" dirty="0" err="1" smtClean="0">
                <a:solidFill>
                  <a:prstClr val="black"/>
                </a:solidFill>
              </a:rPr>
              <a:t>masa</a:t>
            </a:r>
            <a:r>
              <a:rPr lang="en-US" sz="1600" b="1" dirty="0" smtClean="0">
                <a:solidFill>
                  <a:prstClr val="black"/>
                </a:solidFill>
              </a:rPr>
              <a:t> e </a:t>
            </a:r>
            <a:r>
              <a:rPr lang="en-US" sz="1600" b="1" dirty="0" err="1" smtClean="0">
                <a:solidFill>
                  <a:prstClr val="black"/>
                </a:solidFill>
              </a:rPr>
              <a:t>dënimit</a:t>
            </a:r>
            <a:r>
              <a:rPr lang="en-US" sz="1600" b="1" dirty="0" smtClean="0">
                <a:solidFill>
                  <a:prstClr val="black"/>
                </a:solidFill>
              </a:rPr>
              <a:t> </a:t>
            </a:r>
            <a:r>
              <a:rPr lang="en-US" sz="1600" b="1" dirty="0" err="1" smtClean="0">
                <a:solidFill>
                  <a:prstClr val="black"/>
                </a:solidFill>
              </a:rPr>
              <a:t>është</a:t>
            </a:r>
            <a:r>
              <a:rPr lang="en-US" sz="1600" b="1" dirty="0" smtClean="0">
                <a:solidFill>
                  <a:prstClr val="black"/>
                </a:solidFill>
              </a:rPr>
              <a:t> e </a:t>
            </a:r>
            <a:r>
              <a:rPr lang="en-US" sz="1600" b="1" dirty="0" err="1" smtClean="0">
                <a:solidFill>
                  <a:prstClr val="black"/>
                </a:solidFill>
              </a:rPr>
              <a:t>papërshtatshme</a:t>
            </a:r>
            <a:r>
              <a:rPr lang="en-US" sz="1600" b="1" dirty="0" smtClean="0">
                <a:solidFill>
                  <a:prstClr val="black"/>
                </a:solidFill>
              </a:rPr>
              <a:t> </a:t>
            </a:r>
            <a:r>
              <a:rPr lang="en-US" sz="1600" b="1" dirty="0" err="1" smtClean="0">
                <a:solidFill>
                  <a:prstClr val="black"/>
                </a:solidFill>
              </a:rPr>
              <a:t>në</a:t>
            </a:r>
            <a:r>
              <a:rPr lang="en-US" sz="1600" b="1" dirty="0" smtClean="0">
                <a:solidFill>
                  <a:prstClr val="black"/>
                </a:solidFill>
              </a:rPr>
              <a:t> </a:t>
            </a:r>
            <a:r>
              <a:rPr lang="en-US" sz="1600" b="1" dirty="0" err="1" smtClean="0">
                <a:solidFill>
                  <a:prstClr val="black"/>
                </a:solidFill>
              </a:rPr>
              <a:t>raport</a:t>
            </a:r>
            <a:r>
              <a:rPr lang="en-US" sz="1600" b="1" dirty="0" smtClean="0">
                <a:solidFill>
                  <a:prstClr val="black"/>
                </a:solidFill>
              </a:rPr>
              <a:t> me </a:t>
            </a:r>
            <a:r>
              <a:rPr lang="en-US" sz="1600" b="1" dirty="0" err="1" smtClean="0">
                <a:solidFill>
                  <a:prstClr val="black"/>
                </a:solidFill>
              </a:rPr>
              <a:t>rrezikshmërinë</a:t>
            </a:r>
            <a:r>
              <a:rPr lang="en-US" sz="1600" b="1" dirty="0" smtClean="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smtClean="0">
                <a:solidFill>
                  <a:prstClr val="black"/>
                </a:solidFill>
              </a:rPr>
              <a:t>kryer</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406/ë </a:t>
            </a:r>
            <a:r>
              <a:rPr lang="en-US" sz="1600" b="1" dirty="0" err="1" smtClean="0">
                <a:solidFill>
                  <a:prstClr val="black"/>
                </a:solidFill>
              </a:rPr>
              <a:t>gërma</a:t>
            </a:r>
            <a:r>
              <a:rPr lang="en-US" sz="1600" b="1" dirty="0" smtClean="0">
                <a:solidFill>
                  <a:prstClr val="black"/>
                </a:solidFill>
              </a:rPr>
              <a:t> “b” </a:t>
            </a:r>
            <a:r>
              <a:rPr lang="en-US" sz="1600" b="1" dirty="0" err="1" smtClean="0">
                <a:solidFill>
                  <a:prstClr val="black"/>
                </a:solidFill>
              </a:rPr>
              <a:t>dhe</a:t>
            </a:r>
            <a:r>
              <a:rPr lang="en-US" sz="1600" b="1" dirty="0" smtClean="0">
                <a:solidFill>
                  <a:prstClr val="black"/>
                </a:solidFill>
              </a:rPr>
              <a:t> “e” e </a:t>
            </a:r>
            <a:r>
              <a:rPr lang="en-US" sz="1600" b="1" dirty="0" err="1" smtClean="0">
                <a:solidFill>
                  <a:prstClr val="black"/>
                </a:solidFill>
              </a:rPr>
              <a:t>K.Pr.Penale</a:t>
            </a:r>
            <a:r>
              <a:rPr lang="en-US" sz="1600" b="1" dirty="0" smtClean="0">
                <a:solidFill>
                  <a:prstClr val="black"/>
                </a:solidFill>
              </a:rPr>
              <a:t>.</a:t>
            </a:r>
          </a:p>
          <a:p>
            <a:pPr algn="just">
              <a:buNone/>
            </a:pPr>
            <a:r>
              <a:rPr lang="en-US" sz="1800" dirty="0" smtClean="0"/>
              <a:t>	</a:t>
            </a:r>
            <a:r>
              <a:rPr lang="en-US" sz="1800" b="1" dirty="0" err="1" smtClean="0"/>
              <a:t>Në</a:t>
            </a:r>
            <a:r>
              <a:rPr lang="en-US" sz="1800" b="1" dirty="0" smtClean="0"/>
              <a:t> </a:t>
            </a:r>
            <a:r>
              <a:rPr lang="en-US" sz="1800" b="1" dirty="0" err="1" smtClean="0"/>
              <a:t>Vendimin</a:t>
            </a:r>
            <a:r>
              <a:rPr lang="en-US" sz="1800" b="1" dirty="0" smtClean="0"/>
              <a:t> nr.305, </a:t>
            </a:r>
            <a:r>
              <a:rPr lang="en-US" sz="1800" b="1" dirty="0" err="1" smtClean="0"/>
              <a:t>datë</a:t>
            </a:r>
            <a:r>
              <a:rPr lang="en-US" sz="1800" b="1" dirty="0" smtClean="0"/>
              <a:t> 05.02.2018 </a:t>
            </a:r>
            <a:r>
              <a:rPr lang="en-US" sz="1800" b="1" dirty="0" err="1" smtClean="0"/>
              <a:t>Gjykata</a:t>
            </a:r>
            <a:r>
              <a:rPr lang="en-US" sz="1800" b="1" dirty="0" smtClean="0"/>
              <a:t> </a:t>
            </a:r>
            <a:r>
              <a:rPr lang="en-US" sz="1800" b="1" dirty="0" err="1" smtClean="0"/>
              <a:t>është</a:t>
            </a:r>
            <a:r>
              <a:rPr lang="en-US" sz="1800" b="1" dirty="0" smtClean="0"/>
              <a:t> </a:t>
            </a:r>
            <a:r>
              <a:rPr lang="en-US" sz="1800" b="1" dirty="0" err="1" smtClean="0"/>
              <a:t>shprehur</a:t>
            </a:r>
            <a:r>
              <a:rPr lang="en-US" sz="1800" b="1" dirty="0" smtClean="0"/>
              <a:t> se: </a:t>
            </a:r>
            <a:r>
              <a:rPr lang="en-US" sz="1800" i="1" dirty="0" smtClean="0"/>
              <a:t>“I </a:t>
            </a:r>
            <a:r>
              <a:rPr lang="en-US" sz="1800" i="1" dirty="0" err="1" smtClean="0"/>
              <a:t>pandehuri</a:t>
            </a:r>
            <a:r>
              <a:rPr lang="en-US" sz="1800" i="1" dirty="0" smtClean="0"/>
              <a:t>  ka </a:t>
            </a:r>
            <a:r>
              <a:rPr lang="en-US" sz="1800" i="1" dirty="0" err="1" smtClean="0"/>
              <a:t>kuptuar</a:t>
            </a:r>
            <a:r>
              <a:rPr lang="en-US" sz="1800" i="1" dirty="0" smtClean="0"/>
              <a:t> </a:t>
            </a:r>
            <a:r>
              <a:rPr lang="en-US" sz="1800" i="1" dirty="0" err="1" smtClean="0"/>
              <a:t>që</a:t>
            </a:r>
            <a:r>
              <a:rPr lang="en-US" sz="1800" i="1" dirty="0" smtClean="0"/>
              <a:t> </a:t>
            </a:r>
            <a:r>
              <a:rPr lang="en-US" sz="1800" i="1" dirty="0" err="1" smtClean="0"/>
              <a:t>është</a:t>
            </a:r>
            <a:r>
              <a:rPr lang="en-US" sz="1800" i="1" dirty="0" smtClean="0"/>
              <a:t> </a:t>
            </a:r>
            <a:r>
              <a:rPr lang="en-US" sz="1800" i="1" dirty="0" err="1" smtClean="0"/>
              <a:t>fajtor</a:t>
            </a:r>
            <a:r>
              <a:rPr lang="en-US" sz="1800" i="1" dirty="0" smtClean="0"/>
              <a:t> </a:t>
            </a:r>
            <a:r>
              <a:rPr lang="en-US" sz="1800" i="1" dirty="0" err="1" smtClean="0"/>
              <a:t>për</a:t>
            </a:r>
            <a:r>
              <a:rPr lang="en-US" sz="1800" i="1" dirty="0" smtClean="0"/>
              <a:t> </a:t>
            </a:r>
            <a:r>
              <a:rPr lang="en-US" sz="1800" i="1" dirty="0" err="1" smtClean="0"/>
              <a:t>veprën</a:t>
            </a:r>
            <a:r>
              <a:rPr lang="en-US" sz="1800" i="1" dirty="0" smtClean="0"/>
              <a:t> </a:t>
            </a:r>
            <a:r>
              <a:rPr lang="en-US" sz="1800" i="1" dirty="0" err="1" smtClean="0"/>
              <a:t>penale</a:t>
            </a:r>
            <a:r>
              <a:rPr lang="en-US" sz="1800" i="1" dirty="0" smtClean="0"/>
              <a:t> </a:t>
            </a:r>
            <a:r>
              <a:rPr lang="en-US" sz="1800" b="1" i="1" dirty="0" err="1" smtClean="0"/>
              <a:t>por</a:t>
            </a:r>
            <a:r>
              <a:rPr lang="en-US" sz="1800" b="1" i="1" dirty="0" smtClean="0"/>
              <a:t> </a:t>
            </a:r>
            <a:r>
              <a:rPr lang="en-US" sz="1800" b="1" i="1" dirty="0" err="1" smtClean="0"/>
              <a:t>jo</a:t>
            </a:r>
            <a:r>
              <a:rPr lang="en-US" sz="1800" b="1" i="1" dirty="0" smtClean="0"/>
              <a:t> </a:t>
            </a:r>
            <a:r>
              <a:rPr lang="en-US" sz="1800" b="1" i="1" dirty="0" err="1" smtClean="0"/>
              <a:t>pasojat</a:t>
            </a:r>
            <a:r>
              <a:rPr lang="en-US" sz="1800" b="1" i="1" dirty="0" smtClean="0"/>
              <a:t> </a:t>
            </a:r>
            <a:r>
              <a:rPr lang="en-US" sz="1800" b="1" i="1" dirty="0" err="1" smtClean="0"/>
              <a:t>që</a:t>
            </a:r>
            <a:r>
              <a:rPr lang="en-US" sz="1800" b="1" i="1" dirty="0" smtClean="0"/>
              <a:t> </a:t>
            </a:r>
            <a:r>
              <a:rPr lang="en-US" sz="1800" b="1" i="1" dirty="0" err="1" smtClean="0"/>
              <a:t>vijnë</a:t>
            </a:r>
            <a:r>
              <a:rPr lang="en-US" sz="1800" b="1" i="1" dirty="0" smtClean="0"/>
              <a:t> </a:t>
            </a:r>
            <a:r>
              <a:rPr lang="en-US" sz="1800" b="1" i="1" dirty="0" err="1" smtClean="0"/>
              <a:t>prej</a:t>
            </a:r>
            <a:r>
              <a:rPr lang="en-US" sz="1800" b="1" i="1" dirty="0" smtClean="0"/>
              <a:t> </a:t>
            </a:r>
            <a:r>
              <a:rPr lang="en-US" sz="1800" b="1" i="1" dirty="0" err="1" smtClean="0"/>
              <a:t>miratimit</a:t>
            </a:r>
            <a:r>
              <a:rPr lang="en-US" sz="1800" b="1" i="1" dirty="0" smtClean="0"/>
              <a:t> </a:t>
            </a:r>
            <a:r>
              <a:rPr lang="en-US" sz="1800" b="1" i="1" dirty="0" err="1" smtClean="0"/>
              <a:t>të</a:t>
            </a:r>
            <a:r>
              <a:rPr lang="en-US" sz="1800" b="1" i="1" dirty="0" smtClean="0"/>
              <a:t> </a:t>
            </a:r>
            <a:r>
              <a:rPr lang="en-US" sz="1800" b="1" i="1" dirty="0" err="1" smtClean="0"/>
              <a:t>marrëveshjes</a:t>
            </a:r>
            <a:r>
              <a:rPr lang="en-US" sz="1800" b="1" i="1" dirty="0" smtClean="0"/>
              <a:t> </a:t>
            </a:r>
            <a:r>
              <a:rPr lang="en-US" sz="1800" b="1" i="1" dirty="0" err="1" smtClean="0"/>
              <a:t>nga</a:t>
            </a:r>
            <a:r>
              <a:rPr lang="en-US" sz="1800" b="1" i="1" dirty="0" smtClean="0"/>
              <a:t> </a:t>
            </a:r>
            <a:r>
              <a:rPr lang="en-US" sz="1800" b="1" i="1" dirty="0" err="1" smtClean="0"/>
              <a:t>gjykata</a:t>
            </a:r>
            <a:r>
              <a:rPr lang="en-US" sz="1800" b="1" i="1" dirty="0" smtClean="0"/>
              <a:t>… </a:t>
            </a:r>
            <a:r>
              <a:rPr lang="en-US" sz="1800" i="1" dirty="0" err="1" smtClean="0"/>
              <a:t>Për</a:t>
            </a:r>
            <a:r>
              <a:rPr lang="en-US" sz="1800" i="1" dirty="0" smtClean="0"/>
              <a:t> </a:t>
            </a:r>
            <a:r>
              <a:rPr lang="en-US" sz="1800" i="1" dirty="0" err="1" smtClean="0"/>
              <a:t>sa</a:t>
            </a:r>
            <a:r>
              <a:rPr lang="en-US" sz="1800" i="1" dirty="0" smtClean="0"/>
              <a:t> </a:t>
            </a:r>
            <a:r>
              <a:rPr lang="en-US" sz="1800" i="1" dirty="0" err="1" smtClean="0"/>
              <a:t>i</a:t>
            </a:r>
            <a:r>
              <a:rPr lang="en-US" sz="1800" i="1" dirty="0" smtClean="0"/>
              <a:t> </a:t>
            </a:r>
            <a:r>
              <a:rPr lang="en-US" sz="1800" i="1" dirty="0" err="1" smtClean="0"/>
              <a:t>përket</a:t>
            </a:r>
            <a:r>
              <a:rPr lang="en-US" sz="1800" i="1" dirty="0" smtClean="0"/>
              <a:t> </a:t>
            </a:r>
            <a:r>
              <a:rPr lang="en-US" sz="1800" i="1" dirty="0" err="1" smtClean="0"/>
              <a:t>faktit</a:t>
            </a:r>
            <a:r>
              <a:rPr lang="en-US" sz="1800" i="1" dirty="0" smtClean="0"/>
              <a:t> </a:t>
            </a:r>
            <a:r>
              <a:rPr lang="en-US" sz="1800" i="1" dirty="0" err="1" smtClean="0"/>
              <a:t>qe</a:t>
            </a:r>
            <a:r>
              <a:rPr lang="en-US" sz="1800" i="1" dirty="0" smtClean="0"/>
              <a:t> </a:t>
            </a:r>
            <a:r>
              <a:rPr lang="en-US" sz="1800" i="1" dirty="0" err="1" smtClean="0"/>
              <a:t>prokuroria</a:t>
            </a:r>
            <a:r>
              <a:rPr lang="en-US" sz="1800" i="1" dirty="0" smtClean="0"/>
              <a:t> ka </a:t>
            </a:r>
            <a:r>
              <a:rPr lang="en-US" sz="1800" i="1" dirty="0" err="1" smtClean="0"/>
              <a:t>kërkuar</a:t>
            </a:r>
            <a:r>
              <a:rPr lang="en-US" sz="1800" i="1" dirty="0" smtClean="0"/>
              <a:t> </a:t>
            </a:r>
            <a:r>
              <a:rPr lang="en-US" sz="1800" i="1" dirty="0" err="1" smtClean="0"/>
              <a:t>përjashtimin</a:t>
            </a:r>
            <a:r>
              <a:rPr lang="en-US" sz="1800" i="1" dirty="0" smtClean="0"/>
              <a:t> </a:t>
            </a:r>
            <a:r>
              <a:rPr lang="en-US" sz="1800" i="1" dirty="0" err="1" smtClean="0"/>
              <a:t>nga</a:t>
            </a:r>
            <a:r>
              <a:rPr lang="en-US" sz="1800" i="1" dirty="0" smtClean="0"/>
              <a:t> </a:t>
            </a:r>
            <a:r>
              <a:rPr lang="en-US" sz="1800" i="1" dirty="0" err="1" smtClean="0"/>
              <a:t>dënimi</a:t>
            </a:r>
            <a:r>
              <a:rPr lang="en-US" sz="1800" i="1" dirty="0" smtClean="0"/>
              <a:t> </a:t>
            </a:r>
            <a:r>
              <a:rPr lang="en-US" sz="1800" i="1" dirty="0" err="1" smtClean="0"/>
              <a:t>të</a:t>
            </a:r>
            <a:r>
              <a:rPr lang="en-US" sz="1800" i="1" dirty="0" smtClean="0"/>
              <a:t> </a:t>
            </a:r>
            <a:r>
              <a:rPr lang="en-US" sz="1800" i="1" dirty="0" err="1" smtClean="0"/>
              <a:t>të</a:t>
            </a:r>
            <a:r>
              <a:rPr lang="en-US" sz="1800" i="1" dirty="0" smtClean="0"/>
              <a:t> </a:t>
            </a:r>
            <a:r>
              <a:rPr lang="en-US" sz="1800" i="1" dirty="0" err="1" smtClean="0"/>
              <a:t>pandehurit</a:t>
            </a:r>
            <a:r>
              <a:rPr lang="en-US" sz="1800" i="1" dirty="0" smtClean="0"/>
              <a:t> </a:t>
            </a:r>
            <a:r>
              <a:rPr lang="en-US" sz="1800" i="1" dirty="0" err="1" smtClean="0"/>
              <a:t>nuk</a:t>
            </a:r>
            <a:r>
              <a:rPr lang="en-US" sz="1800" i="1" dirty="0" smtClean="0"/>
              <a:t> ka </a:t>
            </a:r>
            <a:r>
              <a:rPr lang="en-US" sz="1800" i="1" dirty="0" err="1" smtClean="0"/>
              <a:t>referuar</a:t>
            </a:r>
            <a:r>
              <a:rPr lang="en-US" sz="1800" i="1" dirty="0" smtClean="0"/>
              <a:t> </a:t>
            </a:r>
            <a:r>
              <a:rPr lang="en-US" sz="1800" i="1" dirty="0" err="1" smtClean="0"/>
              <a:t>saktë</a:t>
            </a:r>
            <a:r>
              <a:rPr lang="en-US" sz="1800" i="1" dirty="0" smtClean="0"/>
              <a:t> </a:t>
            </a:r>
            <a:r>
              <a:rPr lang="en-US" sz="1800" i="1" dirty="0" err="1" smtClean="0"/>
              <a:t>bazën</a:t>
            </a:r>
            <a:r>
              <a:rPr lang="en-US" sz="1800" i="1" dirty="0" smtClean="0"/>
              <a:t> </a:t>
            </a:r>
            <a:r>
              <a:rPr lang="en-US" sz="1800" i="1" dirty="0" err="1" smtClean="0"/>
              <a:t>ligjore</a:t>
            </a:r>
            <a:r>
              <a:rPr lang="en-US" sz="1800" i="1" dirty="0" smtClean="0"/>
              <a:t> </a:t>
            </a:r>
            <a:r>
              <a:rPr lang="en-US" sz="1800" i="1" dirty="0" err="1" smtClean="0"/>
              <a:t>ku</a:t>
            </a:r>
            <a:r>
              <a:rPr lang="en-US" sz="1800" i="1" dirty="0" smtClean="0"/>
              <a:t> e </a:t>
            </a:r>
            <a:r>
              <a:rPr lang="en-US" sz="1800" i="1" dirty="0" err="1" smtClean="0"/>
              <a:t>mbështet</a:t>
            </a:r>
            <a:r>
              <a:rPr lang="en-US" sz="1800" i="1" dirty="0" smtClean="0"/>
              <a:t> </a:t>
            </a:r>
            <a:r>
              <a:rPr lang="en-US" sz="1800" i="1" dirty="0" err="1" smtClean="0"/>
              <a:t>këtë</a:t>
            </a:r>
            <a:r>
              <a:rPr lang="en-US" sz="1800" i="1" dirty="0" smtClean="0"/>
              <a:t> </a:t>
            </a:r>
            <a:r>
              <a:rPr lang="en-US" sz="1800" i="1" dirty="0" err="1" smtClean="0"/>
              <a:t>kërkim</a:t>
            </a:r>
            <a:r>
              <a:rPr lang="en-US" sz="1800" i="1" dirty="0" smtClean="0"/>
              <a:t> </a:t>
            </a:r>
            <a:r>
              <a:rPr lang="en-US" sz="1800" i="1" dirty="0" err="1" smtClean="0"/>
              <a:t>kur</a:t>
            </a:r>
            <a:r>
              <a:rPr lang="en-US" sz="1800" i="1" dirty="0" smtClean="0"/>
              <a:t> </a:t>
            </a:r>
            <a:r>
              <a:rPr lang="en-US" sz="1800" i="1" dirty="0" err="1" smtClean="0"/>
              <a:t>në</a:t>
            </a:r>
            <a:r>
              <a:rPr lang="en-US" sz="1800" i="1" dirty="0" smtClean="0"/>
              <a:t> </a:t>
            </a:r>
            <a:r>
              <a:rPr lang="en-US" sz="1800" i="1" dirty="0" err="1" smtClean="0"/>
              <a:t>fakt</a:t>
            </a:r>
            <a:r>
              <a:rPr lang="en-US" sz="1800" i="1" dirty="0" smtClean="0"/>
              <a:t> </a:t>
            </a:r>
            <a:r>
              <a:rPr lang="en-US" sz="1800" i="1" dirty="0" err="1" smtClean="0"/>
              <a:t>në</a:t>
            </a:r>
            <a:r>
              <a:rPr lang="en-US" sz="1800" i="1" dirty="0" smtClean="0"/>
              <a:t> </a:t>
            </a:r>
            <a:r>
              <a:rPr lang="en-US" sz="1800" i="1" dirty="0" err="1" smtClean="0"/>
              <a:t>marrëveshjen</a:t>
            </a:r>
            <a:r>
              <a:rPr lang="en-US" sz="1800" i="1" dirty="0" smtClean="0"/>
              <a:t> e </a:t>
            </a:r>
            <a:r>
              <a:rPr lang="en-US" sz="1800" i="1" dirty="0" err="1" smtClean="0"/>
              <a:t>arritur</a:t>
            </a:r>
            <a:r>
              <a:rPr lang="en-US" sz="1800" i="1" dirty="0" smtClean="0"/>
              <a:t> ka </a:t>
            </a:r>
            <a:r>
              <a:rPr lang="en-US" sz="1800" i="1" dirty="0" err="1" smtClean="0"/>
              <a:t>kërkuar</a:t>
            </a:r>
            <a:r>
              <a:rPr lang="en-US" sz="1800" i="1" dirty="0" smtClean="0"/>
              <a:t> </a:t>
            </a:r>
            <a:r>
              <a:rPr lang="en-US" sz="1800" i="1" dirty="0" err="1" smtClean="0"/>
              <a:t>aplikimin</a:t>
            </a:r>
            <a:r>
              <a:rPr lang="en-US" sz="1800" i="1" dirty="0" smtClean="0"/>
              <a:t> e </a:t>
            </a:r>
            <a:r>
              <a:rPr lang="en-US" sz="1800" i="1" dirty="0" err="1" smtClean="0"/>
              <a:t>nenit</a:t>
            </a:r>
            <a:r>
              <a:rPr lang="en-US" sz="1800" i="1" dirty="0" smtClean="0"/>
              <a:t> 59 </a:t>
            </a:r>
            <a:r>
              <a:rPr lang="en-US" sz="1800" i="1" dirty="0" err="1" smtClean="0"/>
              <a:t>te</a:t>
            </a:r>
            <a:r>
              <a:rPr lang="en-US" sz="1800" i="1" dirty="0" smtClean="0"/>
              <a:t> </a:t>
            </a:r>
            <a:r>
              <a:rPr lang="en-US" sz="1800" i="1" dirty="0" err="1" smtClean="0"/>
              <a:t>K.Penal</a:t>
            </a:r>
            <a:r>
              <a:rPr lang="en-US" sz="1800" i="1" dirty="0" smtClean="0"/>
              <a:t> </a:t>
            </a:r>
            <a:r>
              <a:rPr lang="en-US" sz="1800" i="1" dirty="0" err="1" smtClean="0"/>
              <a:t>për</a:t>
            </a:r>
            <a:r>
              <a:rPr lang="en-US" sz="1800" i="1" dirty="0" smtClean="0"/>
              <a:t> </a:t>
            </a:r>
            <a:r>
              <a:rPr lang="en-US" sz="1800" i="1" dirty="0" err="1" smtClean="0"/>
              <a:t>pezullimin</a:t>
            </a:r>
            <a:r>
              <a:rPr lang="en-US" sz="1800" i="1" dirty="0" smtClean="0"/>
              <a:t> e </a:t>
            </a:r>
            <a:r>
              <a:rPr lang="en-US" sz="1800" i="1" dirty="0" err="1" smtClean="0"/>
              <a:t>dënimit</a:t>
            </a:r>
            <a:r>
              <a:rPr lang="en-US" sz="1800" i="1" dirty="0" smtClean="0"/>
              <a:t> me </a:t>
            </a:r>
            <a:r>
              <a:rPr lang="en-US" sz="1800" i="1" dirty="0" err="1" smtClean="0"/>
              <a:t>burgim</a:t>
            </a:r>
            <a:r>
              <a:rPr lang="en-US" sz="1800" i="1" dirty="0" smtClean="0"/>
              <a:t> </a:t>
            </a:r>
            <a:r>
              <a:rPr lang="en-US" sz="1800" i="1" dirty="0" err="1" smtClean="0"/>
              <a:t>për</a:t>
            </a:r>
            <a:r>
              <a:rPr lang="en-US" sz="1800" i="1" dirty="0" smtClean="0"/>
              <a:t> 20 </a:t>
            </a:r>
            <a:r>
              <a:rPr lang="en-US" sz="1800" i="1" dirty="0" err="1" smtClean="0"/>
              <a:t>ditë</a:t>
            </a:r>
            <a:r>
              <a:rPr lang="en-US" sz="1800" i="1" dirty="0" smtClean="0"/>
              <a:t>, </a:t>
            </a:r>
            <a:r>
              <a:rPr lang="en-US" sz="1800" b="1" i="1" dirty="0" err="1" smtClean="0"/>
              <a:t>Gjykata</a:t>
            </a:r>
            <a:r>
              <a:rPr lang="en-US" sz="1800" b="1" i="1" dirty="0" smtClean="0"/>
              <a:t> </a:t>
            </a:r>
            <a:r>
              <a:rPr lang="en-US" sz="1800" b="1" i="1" dirty="0" err="1" smtClean="0"/>
              <a:t>çmon</a:t>
            </a:r>
            <a:r>
              <a:rPr lang="en-US" sz="1800" b="1" i="1" dirty="0" smtClean="0"/>
              <a:t> se,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prokurorit</a:t>
            </a:r>
            <a:r>
              <a:rPr lang="en-US" sz="1800" b="1" i="1" dirty="0" smtClean="0"/>
              <a:t> </a:t>
            </a:r>
            <a:r>
              <a:rPr lang="en-US" sz="1800" b="1" i="1" dirty="0" err="1" smtClean="0"/>
              <a:t>në</a:t>
            </a:r>
            <a:r>
              <a:rPr lang="en-US" sz="1800" b="1" i="1" dirty="0" smtClean="0"/>
              <a:t> </a:t>
            </a:r>
            <a:r>
              <a:rPr lang="en-US" sz="1800" b="1" i="1" dirty="0" err="1" smtClean="0"/>
              <a:t>arritjen</a:t>
            </a:r>
            <a:r>
              <a:rPr lang="en-US" sz="1800" b="1" i="1" dirty="0" smtClean="0"/>
              <a:t> e </a:t>
            </a:r>
            <a:r>
              <a:rPr lang="en-US" sz="1800" b="1" i="1" dirty="0" err="1" smtClean="0"/>
              <a:t>marrëveshjes</a:t>
            </a:r>
            <a:r>
              <a:rPr lang="en-US" sz="1800" b="1" i="1" dirty="0" smtClean="0"/>
              <a:t>, </a:t>
            </a:r>
            <a:r>
              <a:rPr lang="en-US" sz="1800" b="1" i="1" dirty="0" err="1" smtClean="0"/>
              <a:t>në</a:t>
            </a:r>
            <a:r>
              <a:rPr lang="en-US" sz="1800" b="1" i="1" dirty="0" smtClean="0"/>
              <a:t> </a:t>
            </a:r>
            <a:r>
              <a:rPr lang="en-US" sz="1800" b="1" i="1" dirty="0" err="1" smtClean="0"/>
              <a:t>masën</a:t>
            </a:r>
            <a:r>
              <a:rPr lang="en-US" sz="1800" b="1" i="1" dirty="0" smtClean="0"/>
              <a:t> e </a:t>
            </a:r>
            <a:r>
              <a:rPr lang="en-US" sz="1800" b="1" i="1" dirty="0" err="1" smtClean="0"/>
              <a:t>dënimit</a:t>
            </a:r>
            <a:r>
              <a:rPr lang="en-US" sz="1800" b="1" i="1" dirty="0" smtClean="0"/>
              <a:t> </a:t>
            </a:r>
            <a:r>
              <a:rPr lang="en-US" sz="1800" b="1" i="1" dirty="0" err="1" smtClean="0"/>
              <a:t>të</a:t>
            </a:r>
            <a:r>
              <a:rPr lang="en-US" sz="1800" b="1" i="1" dirty="0" smtClean="0"/>
              <a:t> </a:t>
            </a:r>
            <a:r>
              <a:rPr lang="en-US" sz="1800" b="1" i="1" dirty="0" err="1" smtClean="0"/>
              <a:t>kërkuar</a:t>
            </a:r>
            <a:r>
              <a:rPr lang="en-US" sz="1800" b="1" i="1" dirty="0" smtClean="0"/>
              <a:t> </a:t>
            </a:r>
            <a:r>
              <a:rPr lang="en-US" sz="1800" b="1" i="1" dirty="0" err="1" smtClean="0"/>
              <a:t>në</a:t>
            </a:r>
            <a:r>
              <a:rPr lang="en-US" sz="1800" b="1" i="1" dirty="0" smtClean="0"/>
              <a:t> </a:t>
            </a:r>
            <a:r>
              <a:rPr lang="en-US" sz="1800" b="1" i="1" dirty="0" err="1" smtClean="0"/>
              <a:t>marrëveshje</a:t>
            </a:r>
            <a:r>
              <a:rPr lang="en-US" sz="1800" b="1" i="1" dirty="0" smtClean="0"/>
              <a:t> </a:t>
            </a:r>
            <a:r>
              <a:rPr lang="en-US" sz="1800" b="1" i="1" dirty="0" err="1" smtClean="0"/>
              <a:t>është</a:t>
            </a:r>
            <a:r>
              <a:rPr lang="en-US" sz="1800" b="1" i="1" dirty="0" smtClean="0"/>
              <a:t> e </a:t>
            </a:r>
            <a:r>
              <a:rPr lang="en-US" sz="1800" b="1" i="1" dirty="0" err="1" smtClean="0"/>
              <a:t>ndryshme</a:t>
            </a:r>
            <a:r>
              <a:rPr lang="en-US" sz="1800" b="1" i="1" dirty="0" smtClean="0"/>
              <a:t> </a:t>
            </a:r>
            <a:r>
              <a:rPr lang="en-US" sz="1800" b="1" i="1" dirty="0" err="1" smtClean="0"/>
              <a:t>nga</a:t>
            </a:r>
            <a:r>
              <a:rPr lang="en-US" sz="1800" b="1" i="1" dirty="0" smtClean="0"/>
              <a:t> </a:t>
            </a:r>
            <a:r>
              <a:rPr lang="en-US" sz="1800" b="1" i="1" dirty="0" err="1" smtClean="0"/>
              <a:t>ajo</a:t>
            </a:r>
            <a:r>
              <a:rPr lang="en-US" sz="1800" b="1" i="1" dirty="0" smtClean="0"/>
              <a:t> e </a:t>
            </a:r>
            <a:r>
              <a:rPr lang="en-US" sz="1800" b="1" i="1" dirty="0" err="1" smtClean="0"/>
              <a:t>kërkesës</a:t>
            </a:r>
            <a:r>
              <a:rPr lang="en-US" sz="1800" b="1" i="1" dirty="0" smtClean="0"/>
              <a:t> </a:t>
            </a:r>
            <a:r>
              <a:rPr lang="en-US" sz="1800" b="1" i="1" dirty="0" err="1" smtClean="0"/>
              <a:t>për</a:t>
            </a:r>
            <a:r>
              <a:rPr lang="en-US" sz="1800" b="1" i="1" dirty="0" smtClean="0"/>
              <a:t> </a:t>
            </a:r>
            <a:r>
              <a:rPr lang="en-US" sz="1800" b="1" i="1" dirty="0" err="1" smtClean="0"/>
              <a:t>gjykim</a:t>
            </a:r>
            <a:r>
              <a:rPr lang="en-US" sz="1800" b="1" i="1" dirty="0" smtClean="0"/>
              <a:t> </a:t>
            </a:r>
            <a:r>
              <a:rPr lang="en-US" sz="1800" b="1" i="1" dirty="0" err="1" smtClean="0"/>
              <a:t>dhe</a:t>
            </a:r>
            <a:r>
              <a:rPr lang="en-US" sz="1800" b="1" i="1" dirty="0" smtClean="0"/>
              <a:t> </a:t>
            </a:r>
            <a:r>
              <a:rPr lang="en-US" sz="1800" b="1" i="1" dirty="0" err="1" smtClean="0"/>
              <a:t>njëkohësisht</a:t>
            </a:r>
            <a:r>
              <a:rPr lang="en-US" sz="1800" b="1" i="1" dirty="0" smtClean="0"/>
              <a:t> </a:t>
            </a:r>
            <a:r>
              <a:rPr lang="en-US" sz="1800" b="1" i="1" dirty="0" err="1" smtClean="0"/>
              <a:t>reflektohet</a:t>
            </a:r>
            <a:r>
              <a:rPr lang="en-US" sz="1800" b="1" i="1" dirty="0" smtClean="0"/>
              <a:t> </a:t>
            </a:r>
            <a:r>
              <a:rPr lang="en-US" sz="1800" b="1" i="1" dirty="0" err="1" smtClean="0"/>
              <a:t>dhe</a:t>
            </a:r>
            <a:r>
              <a:rPr lang="en-US" sz="1800" b="1" i="1" dirty="0" smtClean="0"/>
              <a:t> </a:t>
            </a:r>
            <a:r>
              <a:rPr lang="en-US" sz="1800" b="1" i="1" dirty="0" err="1" smtClean="0"/>
              <a:t>paqartësi</a:t>
            </a:r>
            <a:r>
              <a:rPr lang="en-US" sz="1800" b="1" i="1" dirty="0" smtClean="0"/>
              <a:t> </a:t>
            </a:r>
            <a:r>
              <a:rPr lang="en-US" sz="1800" b="1" i="1" dirty="0" err="1" smtClean="0"/>
              <a:t>nga</a:t>
            </a:r>
            <a:r>
              <a:rPr lang="en-US" sz="1800" b="1" i="1" dirty="0" smtClean="0"/>
              <a:t> </a:t>
            </a:r>
            <a:r>
              <a:rPr lang="en-US" sz="1800" b="1" i="1" dirty="0" err="1" smtClean="0"/>
              <a:t>vetë</a:t>
            </a:r>
            <a:r>
              <a:rPr lang="en-US" sz="1800" b="1" i="1" dirty="0" smtClean="0"/>
              <a:t> </a:t>
            </a:r>
            <a:r>
              <a:rPr lang="en-US" sz="1800" b="1" i="1" dirty="0" err="1" smtClean="0"/>
              <a:t>i</a:t>
            </a:r>
            <a:r>
              <a:rPr lang="en-US" sz="1800" b="1" i="1" dirty="0" smtClean="0"/>
              <a:t> </a:t>
            </a:r>
            <a:r>
              <a:rPr lang="en-US" sz="1800" b="1" i="1" dirty="0" err="1" smtClean="0"/>
              <a:t>pandehuri</a:t>
            </a:r>
            <a:r>
              <a:rPr lang="en-US" sz="1800" b="1" i="1" dirty="0" smtClean="0"/>
              <a:t> </a:t>
            </a:r>
            <a:r>
              <a:rPr lang="en-US" sz="1800" b="1" i="1" dirty="0" err="1" smtClean="0"/>
              <a:t>për</a:t>
            </a:r>
            <a:r>
              <a:rPr lang="en-US" sz="1800" b="1" i="1" dirty="0" smtClean="0"/>
              <a:t> </a:t>
            </a:r>
            <a:r>
              <a:rPr lang="en-US" sz="1800" b="1" i="1" dirty="0" err="1" smtClean="0"/>
              <a:t>këtë</a:t>
            </a:r>
            <a:r>
              <a:rPr lang="en-US" sz="1800" b="1" i="1" dirty="0" smtClean="0"/>
              <a:t> </a:t>
            </a:r>
            <a:r>
              <a:rPr lang="en-US" sz="1800" b="1" i="1" dirty="0" err="1" smtClean="0"/>
              <a:t>fakt</a:t>
            </a:r>
            <a:r>
              <a:rPr lang="en-US" sz="1800" b="1" i="1" dirty="0" smtClean="0"/>
              <a:t>.</a:t>
            </a:r>
            <a:r>
              <a:rPr lang="en-US" sz="1800" i="1" dirty="0" smtClean="0"/>
              <a:t> Sa </a:t>
            </a:r>
            <a:r>
              <a:rPr lang="en-US" sz="1800" i="1" dirty="0" err="1" smtClean="0"/>
              <a:t>më</a:t>
            </a:r>
            <a:r>
              <a:rPr lang="en-US" sz="1800" i="1" dirty="0" smtClean="0"/>
              <a:t> </a:t>
            </a:r>
            <a:r>
              <a:rPr lang="en-US" sz="1800" i="1" dirty="0" err="1" smtClean="0"/>
              <a:t>sipër</a:t>
            </a:r>
            <a:r>
              <a:rPr lang="en-US" sz="1800" i="1" dirty="0" smtClean="0"/>
              <a:t>, </a:t>
            </a:r>
            <a:r>
              <a:rPr lang="en-US" sz="1800" i="1" dirty="0" err="1" smtClean="0"/>
              <a:t>gjykata</a:t>
            </a:r>
            <a:r>
              <a:rPr lang="en-US" sz="1800" i="1" dirty="0" smtClean="0"/>
              <a:t> </a:t>
            </a:r>
            <a:r>
              <a:rPr lang="en-US" sz="1800" i="1" dirty="0" err="1" smtClean="0"/>
              <a:t>çmon</a:t>
            </a:r>
            <a:r>
              <a:rPr lang="en-US" sz="1800" i="1" dirty="0" smtClean="0"/>
              <a:t> se </a:t>
            </a:r>
            <a:r>
              <a:rPr lang="en-US" sz="1800" i="1" dirty="0" err="1" smtClean="0"/>
              <a:t>lloji</a:t>
            </a:r>
            <a:r>
              <a:rPr lang="en-US" sz="1800" i="1" dirty="0" smtClean="0"/>
              <a:t> </a:t>
            </a:r>
            <a:r>
              <a:rPr lang="en-US" sz="1800" i="1" dirty="0" err="1" smtClean="0"/>
              <a:t>dhe</a:t>
            </a:r>
            <a:r>
              <a:rPr lang="en-US" sz="1800" i="1" dirty="0" smtClean="0"/>
              <a:t>  </a:t>
            </a:r>
            <a:r>
              <a:rPr lang="en-US" sz="1800" i="1" dirty="0" err="1" smtClean="0"/>
              <a:t>masa</a:t>
            </a:r>
            <a:r>
              <a:rPr lang="en-US" sz="1800" i="1" dirty="0" smtClean="0"/>
              <a:t> e </a:t>
            </a:r>
            <a:r>
              <a:rPr lang="en-US" sz="1800" i="1" dirty="0" err="1" smtClean="0"/>
              <a:t>dënimit</a:t>
            </a:r>
            <a:r>
              <a:rPr lang="en-US" sz="1800" i="1" dirty="0" smtClean="0"/>
              <a:t>, e  </a:t>
            </a:r>
            <a:r>
              <a:rPr lang="en-US" sz="1800" i="1" dirty="0" err="1" smtClean="0"/>
              <a:t>kërkuar</a:t>
            </a:r>
            <a:r>
              <a:rPr lang="en-US" sz="1800" i="1" dirty="0" smtClean="0"/>
              <a:t> </a:t>
            </a:r>
            <a:r>
              <a:rPr lang="en-US" sz="1800" i="1" dirty="0" err="1" smtClean="0"/>
              <a:t>nga</a:t>
            </a:r>
            <a:r>
              <a:rPr lang="en-US" sz="1800" i="1" dirty="0" smtClean="0"/>
              <a:t> </a:t>
            </a:r>
            <a:r>
              <a:rPr lang="en-US" sz="1800" i="1" dirty="0" err="1" smtClean="0"/>
              <a:t>prokuroria</a:t>
            </a:r>
            <a:r>
              <a:rPr lang="en-US" sz="1800" i="1" dirty="0" smtClean="0"/>
              <a:t> pa u </a:t>
            </a:r>
            <a:r>
              <a:rPr lang="en-US" sz="1800" i="1" dirty="0" err="1" smtClean="0"/>
              <a:t>përcaktuar</a:t>
            </a:r>
            <a:r>
              <a:rPr lang="en-US" sz="1800" i="1" dirty="0" smtClean="0"/>
              <a:t> </a:t>
            </a:r>
            <a:r>
              <a:rPr lang="en-US" sz="1800" i="1" dirty="0" err="1" smtClean="0"/>
              <a:t>menyra</a:t>
            </a:r>
            <a:r>
              <a:rPr lang="en-US" sz="1800" i="1" dirty="0" smtClean="0"/>
              <a:t> e </a:t>
            </a:r>
            <a:r>
              <a:rPr lang="en-US" sz="1800" i="1" dirty="0" err="1" smtClean="0"/>
              <a:t>ekzekutimit</a:t>
            </a:r>
            <a:r>
              <a:rPr lang="en-US" sz="1800" i="1" dirty="0" smtClean="0"/>
              <a:t> </a:t>
            </a:r>
            <a:r>
              <a:rPr lang="en-US" sz="1800" i="1" dirty="0" err="1" smtClean="0"/>
              <a:t>të</a:t>
            </a:r>
            <a:r>
              <a:rPr lang="en-US" sz="1800" i="1" dirty="0" smtClean="0"/>
              <a:t> </a:t>
            </a:r>
            <a:r>
              <a:rPr lang="en-US" sz="1800" i="1" dirty="0" err="1" smtClean="0"/>
              <a:t>saj</a:t>
            </a:r>
            <a:r>
              <a:rPr lang="en-US" sz="1800" i="1" dirty="0" smtClean="0"/>
              <a:t>, </a:t>
            </a:r>
            <a:r>
              <a:rPr lang="en-US" sz="1800" i="1" dirty="0" err="1" smtClean="0"/>
              <a:t>nuk</a:t>
            </a:r>
            <a:r>
              <a:rPr lang="en-US" sz="1800" i="1" dirty="0" smtClean="0"/>
              <a:t> </a:t>
            </a:r>
            <a:r>
              <a:rPr lang="en-US" sz="1800" i="1" dirty="0" err="1" smtClean="0"/>
              <a:t>është</a:t>
            </a:r>
            <a:r>
              <a:rPr lang="en-US" sz="1800" i="1" dirty="0" smtClean="0"/>
              <a:t> </a:t>
            </a:r>
            <a:r>
              <a:rPr lang="en-US" sz="1800" i="1" dirty="0" err="1" smtClean="0"/>
              <a:t>në</a:t>
            </a:r>
            <a:r>
              <a:rPr lang="en-US" sz="1800" i="1" dirty="0" smtClean="0"/>
              <a:t> </a:t>
            </a:r>
            <a:r>
              <a:rPr lang="en-US" sz="1800" i="1" dirty="0" err="1" smtClean="0"/>
              <a:t>harmoni</a:t>
            </a:r>
            <a:r>
              <a:rPr lang="en-US" sz="1800" i="1" dirty="0" smtClean="0"/>
              <a:t> me </a:t>
            </a:r>
            <a:r>
              <a:rPr lang="en-US" sz="1800" i="1" dirty="0" err="1" smtClean="0"/>
              <a:t>të</a:t>
            </a:r>
            <a:r>
              <a:rPr lang="en-US" sz="1800" i="1" dirty="0" smtClean="0"/>
              <a:t> </a:t>
            </a:r>
            <a:r>
              <a:rPr lang="en-US" sz="1800" i="1" dirty="0" err="1" smtClean="0"/>
              <a:t>gjitha</a:t>
            </a:r>
            <a:r>
              <a:rPr lang="en-US" sz="1800" i="1" dirty="0" smtClean="0"/>
              <a:t> </a:t>
            </a:r>
            <a:r>
              <a:rPr lang="en-US" sz="1800" i="1" dirty="0" err="1" smtClean="0"/>
              <a:t>aktet</a:t>
            </a:r>
            <a:r>
              <a:rPr lang="en-US" sz="1800" i="1" dirty="0" smtClean="0"/>
              <a:t> e </a:t>
            </a:r>
            <a:r>
              <a:rPr lang="en-US" sz="1800" i="1" dirty="0" err="1" smtClean="0"/>
              <a:t>tjera</a:t>
            </a:r>
            <a:r>
              <a:rPr lang="en-US" sz="1800" i="1" dirty="0" smtClean="0"/>
              <a:t> </a:t>
            </a:r>
            <a:r>
              <a:rPr lang="en-US" sz="1800" i="1" dirty="0" err="1" smtClean="0"/>
              <a:t>procedurale</a:t>
            </a:r>
            <a:r>
              <a:rPr lang="en-US" sz="1800" i="1" dirty="0" smtClean="0"/>
              <a:t>, </a:t>
            </a:r>
            <a:r>
              <a:rPr lang="en-US" sz="1800" i="1" dirty="0" err="1" smtClean="0"/>
              <a:t>nuk</a:t>
            </a:r>
            <a:r>
              <a:rPr lang="en-US" sz="1800" i="1" dirty="0" smtClean="0"/>
              <a:t> </a:t>
            </a:r>
            <a:r>
              <a:rPr lang="en-US" sz="1800" i="1" dirty="0" err="1" smtClean="0"/>
              <a:t>i</a:t>
            </a:r>
            <a:r>
              <a:rPr lang="en-US" sz="1800" i="1" dirty="0" smtClean="0"/>
              <a:t> </a:t>
            </a:r>
            <a:r>
              <a:rPr lang="en-US" sz="1800" i="1" dirty="0" err="1" smtClean="0"/>
              <a:t>përgjigjet</a:t>
            </a:r>
            <a:r>
              <a:rPr lang="en-US" sz="1800" i="1" dirty="0" smtClean="0"/>
              <a:t> </a:t>
            </a:r>
            <a:r>
              <a:rPr lang="en-US" sz="1800" i="1" dirty="0" err="1" smtClean="0"/>
              <a:t>rrezikshmërisë</a:t>
            </a:r>
            <a:r>
              <a:rPr lang="en-US" sz="1800" i="1" dirty="0" smtClean="0"/>
              <a:t> </a:t>
            </a:r>
            <a:r>
              <a:rPr lang="en-US" sz="1800" i="1" dirty="0" err="1" smtClean="0"/>
              <a:t>së</a:t>
            </a:r>
            <a:r>
              <a:rPr lang="en-US" sz="1800" i="1" dirty="0" smtClean="0"/>
              <a:t> </a:t>
            </a:r>
            <a:r>
              <a:rPr lang="en-US" sz="1800" i="1" dirty="0" err="1" smtClean="0"/>
              <a:t>rrethanave</a:t>
            </a:r>
            <a:r>
              <a:rPr lang="en-US" sz="1800" i="1" dirty="0" smtClean="0"/>
              <a:t> </a:t>
            </a:r>
            <a:r>
              <a:rPr lang="en-US" sz="1800" i="1" dirty="0" err="1" smtClean="0"/>
              <a:t>të</a:t>
            </a:r>
            <a:r>
              <a:rPr lang="en-US" sz="1800" i="1" dirty="0" smtClean="0"/>
              <a:t> </a:t>
            </a:r>
            <a:r>
              <a:rPr lang="en-US" sz="1800" i="1" dirty="0" err="1" smtClean="0"/>
              <a:t>kryerjes</a:t>
            </a:r>
            <a:r>
              <a:rPr lang="en-US" sz="1800" i="1" dirty="0" smtClean="0"/>
              <a:t> </a:t>
            </a:r>
            <a:r>
              <a:rPr lang="en-US" sz="1800" i="1" dirty="0" err="1" smtClean="0"/>
              <a:t>së</a:t>
            </a:r>
            <a:r>
              <a:rPr lang="en-US" sz="1800" i="1" dirty="0" smtClean="0"/>
              <a:t> </a:t>
            </a:r>
            <a:r>
              <a:rPr lang="en-US" sz="1800" i="1" dirty="0" err="1" smtClean="0"/>
              <a:t>veprës</a:t>
            </a:r>
            <a:r>
              <a:rPr lang="en-US" sz="1800" i="1" dirty="0" smtClean="0"/>
              <a:t> </a:t>
            </a:r>
            <a:r>
              <a:rPr lang="en-US" sz="1800" i="1" dirty="0" err="1" smtClean="0"/>
              <a:t>penale</a:t>
            </a:r>
            <a:r>
              <a:rPr lang="en-US" sz="1800" i="1" dirty="0" smtClean="0"/>
              <a:t> </a:t>
            </a:r>
            <a:r>
              <a:rPr lang="en-US" sz="1800" i="1" dirty="0" err="1" smtClean="0"/>
              <a:t>dhe</a:t>
            </a:r>
            <a:r>
              <a:rPr lang="en-US" sz="1800" i="1" dirty="0" smtClean="0"/>
              <a:t> </a:t>
            </a:r>
            <a:r>
              <a:rPr lang="en-US" sz="1800" i="1" dirty="0" err="1" smtClean="0"/>
              <a:t>të</a:t>
            </a:r>
            <a:r>
              <a:rPr lang="en-US" sz="1800" i="1" dirty="0" smtClean="0"/>
              <a:t> </a:t>
            </a:r>
            <a:r>
              <a:rPr lang="en-US" sz="1800" i="1" dirty="0" err="1" smtClean="0"/>
              <a:t>autorit</a:t>
            </a:r>
            <a:r>
              <a:rPr lang="en-US" sz="1800" i="1" dirty="0" smtClean="0"/>
              <a:t> </a:t>
            </a:r>
            <a:r>
              <a:rPr lang="en-US" sz="1800" i="1" dirty="0" err="1" smtClean="0"/>
              <a:t>të</a:t>
            </a:r>
            <a:r>
              <a:rPr lang="en-US" sz="1800" i="1" dirty="0" smtClean="0"/>
              <a:t> </a:t>
            </a:r>
            <a:r>
              <a:rPr lang="en-US" sz="1800" i="1" dirty="0" err="1" smtClean="0"/>
              <a:t>saj</a:t>
            </a:r>
            <a:r>
              <a:rPr lang="en-US" sz="1800" i="1" dirty="0" smtClean="0"/>
              <a:t> </a:t>
            </a:r>
            <a:r>
              <a:rPr lang="en-US" sz="1800" i="1" dirty="0" err="1" smtClean="0"/>
              <a:t>në</a:t>
            </a:r>
            <a:r>
              <a:rPr lang="en-US" sz="1800" i="1" dirty="0" smtClean="0"/>
              <a:t> </a:t>
            </a:r>
            <a:r>
              <a:rPr lang="en-US" sz="1800" i="1" dirty="0" err="1" smtClean="0"/>
              <a:t>rastin</a:t>
            </a:r>
            <a:r>
              <a:rPr lang="en-US" sz="1800" i="1" dirty="0" smtClean="0"/>
              <a:t> </a:t>
            </a:r>
            <a:r>
              <a:rPr lang="en-US" sz="1800" i="1" dirty="0" err="1" smtClean="0"/>
              <a:t>konkret</a:t>
            </a:r>
            <a:r>
              <a:rPr lang="en-US" sz="1800" i="1" dirty="0" smtClean="0"/>
              <a:t>.”</a:t>
            </a:r>
          </a:p>
          <a:p>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a:bodyPr>
          <a:lstStyle/>
          <a:p>
            <a:pPr algn="just"/>
            <a:r>
              <a:rPr lang="en-US" sz="2000" b="1" dirty="0" err="1" smtClean="0"/>
              <a:t>Në</a:t>
            </a:r>
            <a:r>
              <a:rPr lang="en-US" sz="2000" b="1" dirty="0" smtClean="0"/>
              <a:t> </a:t>
            </a:r>
            <a:r>
              <a:rPr lang="en-US" sz="2000" b="1" dirty="0" err="1" smtClean="0"/>
              <a:t>Vendimin</a:t>
            </a:r>
            <a:r>
              <a:rPr lang="en-US" sz="2000" b="1" dirty="0" smtClean="0"/>
              <a:t> nr.714, </a:t>
            </a:r>
            <a:r>
              <a:rPr lang="en-US" sz="2000" b="1" dirty="0" err="1" smtClean="0"/>
              <a:t>datë</a:t>
            </a:r>
            <a:r>
              <a:rPr lang="en-US" sz="2000" b="1" dirty="0" smtClean="0"/>
              <a:t> 31.10.2018 </a:t>
            </a:r>
            <a:r>
              <a:rPr lang="en-US" sz="2000" b="1" dirty="0" err="1" smtClean="0"/>
              <a:t>të</a:t>
            </a:r>
            <a:r>
              <a:rPr lang="en-US" sz="2000" b="1" dirty="0" smtClean="0"/>
              <a:t> </a:t>
            </a:r>
            <a:r>
              <a:rPr lang="en-US" sz="2000" b="1" dirty="0" err="1" smtClean="0"/>
              <a:t>Gj.Rr.Gj</a:t>
            </a:r>
            <a:r>
              <a:rPr lang="en-US" sz="2000" b="1" dirty="0" smtClean="0"/>
              <a:t>. </a:t>
            </a:r>
            <a:r>
              <a:rPr lang="en-US" sz="2000" b="1" dirty="0" err="1" smtClean="0"/>
              <a:t>Elbasan</a:t>
            </a:r>
            <a:r>
              <a:rPr lang="en-US" sz="2000" b="1" dirty="0" smtClean="0"/>
              <a:t>, </a:t>
            </a:r>
            <a:r>
              <a:rPr lang="en-US" sz="2000" b="1" dirty="0" err="1" smtClean="0"/>
              <a:t>Gjykata</a:t>
            </a:r>
            <a:r>
              <a:rPr lang="en-US" sz="2000" b="1" dirty="0" smtClean="0"/>
              <a:t> ka </a:t>
            </a:r>
            <a:r>
              <a:rPr lang="en-US" sz="2000" b="1" dirty="0" err="1" smtClean="0"/>
              <a:t>refuzuar</a:t>
            </a:r>
            <a:r>
              <a:rPr lang="en-US" sz="2000" b="1" dirty="0" smtClean="0"/>
              <a:t> </a:t>
            </a:r>
            <a:r>
              <a:rPr lang="en-US" sz="2000" b="1" dirty="0" err="1" smtClean="0"/>
              <a:t>miratimin</a:t>
            </a:r>
            <a:r>
              <a:rPr lang="en-US" sz="2000" b="1" dirty="0" smtClean="0"/>
              <a:t> e </a:t>
            </a:r>
            <a:r>
              <a:rPr lang="en-US" sz="2000" b="1" dirty="0" err="1" smtClean="0"/>
              <a:t>marrëveshjes</a:t>
            </a:r>
            <a:r>
              <a:rPr lang="en-US" sz="2000" b="1" dirty="0" smtClean="0"/>
              <a:t> me </a:t>
            </a:r>
            <a:r>
              <a:rPr lang="en-US" sz="2000" b="1" dirty="0" err="1" smtClean="0"/>
              <a:t>arsyetimin</a:t>
            </a:r>
            <a:r>
              <a:rPr lang="en-US" sz="2000" b="1" dirty="0" smtClean="0"/>
              <a:t> se </a:t>
            </a:r>
            <a:r>
              <a:rPr lang="en-US" sz="2000" b="1" dirty="0" err="1" smtClean="0"/>
              <a:t>pandehuri</a:t>
            </a:r>
            <a:r>
              <a:rPr lang="en-US" sz="2000" b="1" dirty="0" smtClean="0"/>
              <a:t> </a:t>
            </a:r>
            <a:r>
              <a:rPr lang="en-US" sz="2000" b="1" dirty="0" err="1" smtClean="0"/>
              <a:t>nuk</a:t>
            </a:r>
            <a:r>
              <a:rPr lang="en-US" sz="2000" b="1" dirty="0" smtClean="0"/>
              <a:t> </a:t>
            </a:r>
            <a:r>
              <a:rPr lang="en-US" sz="2000" b="1" dirty="0" err="1" smtClean="0"/>
              <a:t>kishte</a:t>
            </a:r>
            <a:r>
              <a:rPr lang="en-US" sz="2000" b="1" dirty="0" smtClean="0"/>
              <a:t> </a:t>
            </a:r>
            <a:r>
              <a:rPr lang="en-US" sz="2000" b="1" dirty="0" err="1" smtClean="0"/>
              <a:t>kuptuar</a:t>
            </a:r>
            <a:r>
              <a:rPr lang="en-US" sz="2000" b="1" dirty="0" smtClean="0"/>
              <a:t> </a:t>
            </a:r>
            <a:r>
              <a:rPr lang="en-US" sz="2000" b="1" dirty="0" err="1" smtClean="0"/>
              <a:t>kushtet</a:t>
            </a:r>
            <a:r>
              <a:rPr lang="en-US" sz="2000" b="1" dirty="0" smtClean="0"/>
              <a:t> e </a:t>
            </a:r>
            <a:r>
              <a:rPr lang="en-US" sz="2000" b="1" dirty="0" err="1" smtClean="0"/>
              <a:t>marrëveshjes</a:t>
            </a:r>
            <a:r>
              <a:rPr lang="en-US" sz="2000" b="1" dirty="0" smtClean="0"/>
              <a:t> </a:t>
            </a:r>
            <a:r>
              <a:rPr lang="en-US" sz="2000" b="1" dirty="0" err="1" smtClean="0"/>
              <a:t>së</a:t>
            </a:r>
            <a:r>
              <a:rPr lang="en-US" sz="2000" b="1" dirty="0" smtClean="0"/>
              <a:t> </a:t>
            </a:r>
            <a:r>
              <a:rPr lang="en-US" sz="2000" b="1" dirty="0" err="1" smtClean="0"/>
              <a:t>miratuar</a:t>
            </a:r>
            <a:r>
              <a:rPr lang="en-US" sz="2000" b="1" dirty="0" smtClean="0"/>
              <a:t> </a:t>
            </a:r>
            <a:r>
              <a:rPr lang="en-US" sz="2000" b="1" dirty="0" err="1" smtClean="0"/>
              <a:t>përpara</a:t>
            </a:r>
            <a:r>
              <a:rPr lang="en-US" sz="2000" b="1" dirty="0" smtClean="0"/>
              <a:t> </a:t>
            </a:r>
            <a:r>
              <a:rPr lang="en-US" sz="2000" b="1" dirty="0" err="1" smtClean="0"/>
              <a:t>organit</a:t>
            </a:r>
            <a:r>
              <a:rPr lang="en-US" sz="2000" b="1" dirty="0" smtClean="0"/>
              <a:t> </a:t>
            </a:r>
            <a:r>
              <a:rPr lang="en-US" sz="2000" b="1" dirty="0" err="1" smtClean="0"/>
              <a:t>të</a:t>
            </a:r>
            <a:r>
              <a:rPr lang="en-US" sz="2000" b="1" dirty="0" smtClean="0"/>
              <a:t> </a:t>
            </a:r>
            <a:r>
              <a:rPr lang="en-US" sz="2000" b="1" dirty="0" err="1" smtClean="0"/>
              <a:t>akuzës</a:t>
            </a:r>
            <a:r>
              <a:rPr lang="en-US" sz="2000" b="1" dirty="0" smtClean="0"/>
              <a:t> duke </a:t>
            </a:r>
            <a:r>
              <a:rPr lang="en-US" sz="2000" b="1" dirty="0" err="1" smtClean="0"/>
              <a:t>bërë</a:t>
            </a:r>
            <a:r>
              <a:rPr lang="en-US" sz="2000" b="1" dirty="0" smtClean="0"/>
              <a:t> </a:t>
            </a:r>
            <a:r>
              <a:rPr lang="en-US" sz="2000" b="1" dirty="0" err="1" smtClean="0"/>
              <a:t>që</a:t>
            </a:r>
            <a:r>
              <a:rPr lang="en-US" sz="2000" b="1" dirty="0" smtClean="0"/>
              <a:t> </a:t>
            </a:r>
            <a:r>
              <a:rPr lang="en-US" sz="2000" b="1" dirty="0" err="1" smtClean="0"/>
              <a:t>ajo</a:t>
            </a:r>
            <a:r>
              <a:rPr lang="en-US" sz="2000" b="1" dirty="0" smtClean="0"/>
              <a:t> </a:t>
            </a:r>
            <a:r>
              <a:rPr lang="en-US" sz="2000" b="1" dirty="0" err="1" smtClean="0"/>
              <a:t>të</a:t>
            </a:r>
            <a:r>
              <a:rPr lang="en-US" sz="2000" b="1" dirty="0" smtClean="0"/>
              <a:t> </a:t>
            </a:r>
            <a:r>
              <a:rPr lang="en-US" sz="2000" b="1" dirty="0" err="1" smtClean="0"/>
              <a:t>mos</a:t>
            </a:r>
            <a:r>
              <a:rPr lang="en-US" sz="2000" b="1" dirty="0" smtClean="0"/>
              <a:t> </a:t>
            </a:r>
            <a:r>
              <a:rPr lang="en-US" sz="2000" b="1" dirty="0" err="1" smtClean="0"/>
              <a:t>jetë</a:t>
            </a:r>
            <a:r>
              <a:rPr lang="en-US" sz="2000" b="1" dirty="0" smtClean="0"/>
              <a:t> </a:t>
            </a:r>
            <a:r>
              <a:rPr lang="en-US" sz="2000" b="1" dirty="0" err="1" smtClean="0"/>
              <a:t>arritur</a:t>
            </a:r>
            <a:r>
              <a:rPr lang="en-US" sz="2000" b="1" dirty="0" smtClean="0"/>
              <a:t> me </a:t>
            </a:r>
            <a:r>
              <a:rPr lang="en-US" sz="2000" b="1" dirty="0" err="1" smtClean="0"/>
              <a:t>vullnet</a:t>
            </a:r>
            <a:r>
              <a:rPr lang="en-US" sz="2000" b="1" dirty="0" smtClean="0"/>
              <a:t> </a:t>
            </a:r>
            <a:r>
              <a:rPr lang="en-US" sz="2000" b="1" dirty="0" err="1" smtClean="0"/>
              <a:t>të</a:t>
            </a:r>
            <a:r>
              <a:rPr lang="en-US" sz="2000" b="1" dirty="0" smtClean="0"/>
              <a:t> </a:t>
            </a:r>
            <a:r>
              <a:rPr lang="en-US" sz="2000" b="1" dirty="0" err="1" smtClean="0"/>
              <a:t>lirë</a:t>
            </a:r>
            <a:r>
              <a:rPr lang="en-US" sz="2000" b="1" dirty="0" smtClean="0"/>
              <a:t>, </a:t>
            </a:r>
            <a:r>
              <a:rPr lang="en-US" sz="2000" b="1" dirty="0" err="1" smtClean="0"/>
              <a:t>si</a:t>
            </a:r>
            <a:r>
              <a:rPr lang="en-US" sz="2000" b="1" dirty="0" smtClean="0"/>
              <a:t> </a:t>
            </a:r>
            <a:r>
              <a:rPr lang="en-US" sz="2000" b="1" dirty="0" err="1" smtClean="0"/>
              <a:t>dhe</a:t>
            </a:r>
            <a:r>
              <a:rPr lang="en-US" sz="2000" b="1" dirty="0" smtClean="0"/>
              <a:t> </a:t>
            </a:r>
            <a:r>
              <a:rPr lang="en-US" sz="2000" b="1" dirty="0" err="1" smtClean="0"/>
              <a:t>lloji</a:t>
            </a:r>
            <a:r>
              <a:rPr lang="en-US" sz="2000" b="1" dirty="0" smtClean="0"/>
              <a:t> </a:t>
            </a:r>
            <a:r>
              <a:rPr lang="en-US" sz="2000" b="1" dirty="0" err="1" smtClean="0"/>
              <a:t>i</a:t>
            </a:r>
            <a:r>
              <a:rPr lang="en-US" sz="2000" b="1" dirty="0" smtClean="0"/>
              <a:t> </a:t>
            </a:r>
            <a:r>
              <a:rPr lang="en-US" sz="2000" b="1" dirty="0" err="1" smtClean="0"/>
              <a:t>dënimit</a:t>
            </a:r>
            <a:r>
              <a:rPr lang="en-US" sz="2000" b="1" dirty="0" smtClean="0"/>
              <a:t> </a:t>
            </a:r>
            <a:r>
              <a:rPr lang="en-US" sz="2000" b="1" dirty="0" err="1" smtClean="0"/>
              <a:t>të</a:t>
            </a:r>
            <a:r>
              <a:rPr lang="en-US" sz="2000" b="1" dirty="0" smtClean="0"/>
              <a:t> </a:t>
            </a:r>
            <a:r>
              <a:rPr lang="en-US" sz="2000" b="1" dirty="0" err="1" smtClean="0"/>
              <a:t>dhënë</a:t>
            </a:r>
            <a:r>
              <a:rPr lang="en-US" sz="2000" b="1" dirty="0" smtClean="0"/>
              <a:t> </a:t>
            </a:r>
            <a:r>
              <a:rPr lang="en-US" sz="2000" b="1" dirty="0" err="1" smtClean="0"/>
              <a:t>nuk</a:t>
            </a:r>
            <a:r>
              <a:rPr lang="en-US" sz="2000" b="1" dirty="0" smtClean="0"/>
              <a:t> </a:t>
            </a:r>
            <a:r>
              <a:rPr lang="en-US" sz="2000" b="1" dirty="0" err="1" smtClean="0"/>
              <a:t>është</a:t>
            </a:r>
            <a:r>
              <a:rPr lang="en-US" sz="2000" b="1" dirty="0" smtClean="0"/>
              <a:t> </a:t>
            </a:r>
            <a:r>
              <a:rPr lang="en-US" sz="2000" b="1" dirty="0" err="1" smtClean="0"/>
              <a:t>i</a:t>
            </a:r>
            <a:r>
              <a:rPr lang="en-US" sz="2000" b="1" dirty="0" smtClean="0"/>
              <a:t> </a:t>
            </a:r>
            <a:r>
              <a:rPr lang="en-US" sz="2000" b="1" dirty="0" err="1" smtClean="0"/>
              <a:t>përshtatshëm</a:t>
            </a:r>
            <a:r>
              <a:rPr lang="en-US" sz="2000" b="1" dirty="0" smtClean="0"/>
              <a:t>. </a:t>
            </a:r>
            <a:r>
              <a:rPr lang="en-US" sz="2000" dirty="0" err="1" smtClean="0"/>
              <a:t>Gjykata</a:t>
            </a:r>
            <a:r>
              <a:rPr lang="en-US" sz="2000" dirty="0" smtClean="0"/>
              <a:t> </a:t>
            </a:r>
            <a:r>
              <a:rPr lang="en-US" sz="2000" dirty="0" err="1" smtClean="0"/>
              <a:t>në</a:t>
            </a:r>
            <a:r>
              <a:rPr lang="en-US" sz="2000" dirty="0" smtClean="0"/>
              <a:t> </a:t>
            </a:r>
            <a:r>
              <a:rPr lang="en-US" sz="2000" dirty="0" err="1" smtClean="0"/>
              <a:t>arsyetimin</a:t>
            </a:r>
            <a:r>
              <a:rPr lang="en-US" sz="2000" dirty="0" smtClean="0"/>
              <a:t> e </a:t>
            </a:r>
            <a:r>
              <a:rPr lang="en-US" sz="2000" dirty="0" err="1" smtClean="0"/>
              <a:t>këtij</a:t>
            </a:r>
            <a:r>
              <a:rPr lang="en-US" sz="2000" dirty="0" smtClean="0"/>
              <a:t> </a:t>
            </a:r>
            <a:r>
              <a:rPr lang="en-US" sz="2000" dirty="0" err="1" smtClean="0"/>
              <a:t>vendimi</a:t>
            </a:r>
            <a:r>
              <a:rPr lang="en-US" sz="2000" dirty="0" smtClean="0"/>
              <a:t> </a:t>
            </a:r>
            <a:r>
              <a:rPr lang="en-US" sz="2000" dirty="0" err="1" smtClean="0"/>
              <a:t>ndër</a:t>
            </a:r>
            <a:r>
              <a:rPr lang="en-US" sz="2000" dirty="0" smtClean="0"/>
              <a:t> </a:t>
            </a:r>
            <a:r>
              <a:rPr lang="en-US" sz="2000" dirty="0" err="1" smtClean="0"/>
              <a:t>të</a:t>
            </a:r>
            <a:r>
              <a:rPr lang="en-US" sz="2000" dirty="0" smtClean="0"/>
              <a:t> </a:t>
            </a:r>
            <a:r>
              <a:rPr lang="en-US" sz="2000" dirty="0" err="1" smtClean="0"/>
              <a:t>tjera</a:t>
            </a:r>
            <a:r>
              <a:rPr lang="en-US" sz="2000" dirty="0" smtClean="0"/>
              <a:t> </a:t>
            </a:r>
            <a:r>
              <a:rPr lang="en-US" sz="2000" dirty="0" err="1" smtClean="0"/>
              <a:t>është</a:t>
            </a:r>
            <a:r>
              <a:rPr lang="en-US" sz="2000" dirty="0" smtClean="0"/>
              <a:t> </a:t>
            </a:r>
            <a:r>
              <a:rPr lang="en-US" sz="2000" dirty="0" err="1" smtClean="0"/>
              <a:t>shprehur</a:t>
            </a:r>
            <a:r>
              <a:rPr lang="en-US" sz="2000" dirty="0" smtClean="0"/>
              <a:t> se: </a:t>
            </a:r>
            <a:r>
              <a:rPr lang="en-US" sz="2000" i="1" dirty="0" smtClean="0"/>
              <a:t>“…</a:t>
            </a:r>
            <a:r>
              <a:rPr lang="en-US" sz="2000" i="1" dirty="0" err="1" smtClean="0"/>
              <a:t>Pyetjes</a:t>
            </a:r>
            <a:r>
              <a:rPr lang="en-US" sz="2000" i="1" dirty="0" smtClean="0"/>
              <a:t> </a:t>
            </a:r>
            <a:r>
              <a:rPr lang="en-US" sz="2000" i="1" dirty="0" err="1" smtClean="0"/>
              <a:t>së</a:t>
            </a:r>
            <a:r>
              <a:rPr lang="en-US" sz="2000" i="1" dirty="0" smtClean="0"/>
              <a:t> </a:t>
            </a:r>
            <a:r>
              <a:rPr lang="en-US" sz="2000" i="1" dirty="0" err="1" smtClean="0"/>
              <a:t>gjykatës</a:t>
            </a:r>
            <a:r>
              <a:rPr lang="en-US" sz="2000" i="1" dirty="0" smtClean="0"/>
              <a:t> se </a:t>
            </a:r>
            <a:r>
              <a:rPr lang="en-US" sz="2000" i="1" dirty="0" err="1" smtClean="0"/>
              <a:t>sa</a:t>
            </a:r>
            <a:r>
              <a:rPr lang="en-US" sz="2000" i="1" dirty="0" smtClean="0"/>
              <a:t> </a:t>
            </a:r>
            <a:r>
              <a:rPr lang="en-US" sz="2000" i="1" dirty="0" err="1" smtClean="0"/>
              <a:t>ishte</a:t>
            </a:r>
            <a:r>
              <a:rPr lang="en-US" sz="2000" i="1" dirty="0" smtClean="0"/>
              <a:t> </a:t>
            </a:r>
            <a:r>
              <a:rPr lang="en-US" sz="2000" i="1" dirty="0" err="1" smtClean="0"/>
              <a:t>masa</a:t>
            </a:r>
            <a:r>
              <a:rPr lang="en-US" sz="2000" i="1" dirty="0" smtClean="0"/>
              <a:t> e </a:t>
            </a:r>
            <a:r>
              <a:rPr lang="en-US" sz="2000" i="1" dirty="0" err="1" smtClean="0"/>
              <a:t>dënimit</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cilin</a:t>
            </a:r>
            <a:r>
              <a:rPr lang="en-US" sz="2000" i="1" dirty="0" smtClean="0"/>
              <a:t> </a:t>
            </a:r>
            <a:r>
              <a:rPr lang="en-US" sz="2000" i="1" dirty="0" err="1" smtClean="0"/>
              <a:t>ai</a:t>
            </a:r>
            <a:r>
              <a:rPr lang="en-US" sz="2000" i="1" dirty="0" smtClean="0"/>
              <a:t> </a:t>
            </a:r>
            <a:r>
              <a:rPr lang="en-US" sz="2000" i="1" dirty="0" err="1" smtClean="0"/>
              <a:t>kishte</a:t>
            </a:r>
            <a:r>
              <a:rPr lang="en-US" sz="2000" i="1" dirty="0" smtClean="0"/>
              <a:t> </a:t>
            </a:r>
            <a:r>
              <a:rPr lang="en-US" sz="2000" i="1" dirty="0" err="1" smtClean="0"/>
              <a:t>rënë</a:t>
            </a:r>
            <a:r>
              <a:rPr lang="en-US" sz="2000" i="1" dirty="0" smtClean="0"/>
              <a:t> </a:t>
            </a:r>
            <a:r>
              <a:rPr lang="en-US" sz="2000" i="1" dirty="0" err="1" smtClean="0"/>
              <a:t>dakord</a:t>
            </a:r>
            <a:r>
              <a:rPr lang="en-US" sz="2000" i="1" dirty="0" smtClean="0"/>
              <a:t> me </a:t>
            </a:r>
            <a:r>
              <a:rPr lang="en-US" sz="2000" i="1" dirty="0" err="1" smtClean="0"/>
              <a:t>prokurorinë</a:t>
            </a:r>
            <a:r>
              <a:rPr lang="en-US" sz="2000" i="1" dirty="0" smtClean="0"/>
              <a:t>, </a:t>
            </a:r>
            <a:r>
              <a:rPr lang="en-US" sz="2000" i="1" dirty="0" err="1" smtClean="0"/>
              <a:t>ai</a:t>
            </a:r>
            <a:r>
              <a:rPr lang="en-US" sz="2000" i="1" dirty="0" smtClean="0"/>
              <a:t> </a:t>
            </a:r>
            <a:r>
              <a:rPr lang="en-US" sz="2000" i="1" dirty="0" err="1" smtClean="0"/>
              <a:t>nuk</a:t>
            </a:r>
            <a:r>
              <a:rPr lang="en-US" sz="2000" i="1" dirty="0" smtClean="0"/>
              <a:t> </a:t>
            </a:r>
            <a:r>
              <a:rPr lang="en-US" sz="2000" i="1" dirty="0" err="1" smtClean="0"/>
              <a:t>dinte</a:t>
            </a:r>
            <a:r>
              <a:rPr lang="en-US" sz="2000" i="1" dirty="0" smtClean="0"/>
              <a:t> </a:t>
            </a:r>
            <a:r>
              <a:rPr lang="en-US" sz="2000" i="1" dirty="0" err="1" smtClean="0"/>
              <a:t>të</a:t>
            </a:r>
            <a:r>
              <a:rPr lang="en-US" sz="2000" i="1" dirty="0" smtClean="0"/>
              <a:t> </a:t>
            </a:r>
            <a:r>
              <a:rPr lang="en-US" sz="2000" i="1" dirty="0" err="1" smtClean="0"/>
              <a:t>përgjigjej</a:t>
            </a:r>
            <a:r>
              <a:rPr lang="en-US" sz="2000" i="1" dirty="0" smtClean="0"/>
              <a:t>, </a:t>
            </a:r>
            <a:r>
              <a:rPr lang="en-US" sz="2000" i="1" dirty="0" err="1" smtClean="0"/>
              <a:t>madje</a:t>
            </a:r>
            <a:r>
              <a:rPr lang="en-US" sz="2000" i="1" dirty="0" smtClean="0"/>
              <a:t> </a:t>
            </a:r>
            <a:r>
              <a:rPr lang="en-US" sz="2000" i="1" dirty="0" err="1" smtClean="0"/>
              <a:t>në</a:t>
            </a:r>
            <a:r>
              <a:rPr lang="en-US" sz="2000" i="1" dirty="0" smtClean="0"/>
              <a:t> </a:t>
            </a:r>
            <a:r>
              <a:rPr lang="en-US" sz="2000" i="1" dirty="0" err="1" smtClean="0"/>
              <a:t>reagimin</a:t>
            </a:r>
            <a:r>
              <a:rPr lang="en-US" sz="2000" i="1" dirty="0" smtClean="0"/>
              <a:t> e </a:t>
            </a:r>
            <a:r>
              <a:rPr lang="en-US" sz="2000" i="1" dirty="0" err="1" smtClean="0"/>
              <a:t>tij</a:t>
            </a:r>
            <a:r>
              <a:rPr lang="en-US" sz="2000" i="1" dirty="0" smtClean="0"/>
              <a:t> </a:t>
            </a:r>
            <a:r>
              <a:rPr lang="en-US" sz="2000" i="1" dirty="0" err="1" smtClean="0"/>
              <a:t>të</a:t>
            </a:r>
            <a:r>
              <a:rPr lang="en-US" sz="2000" i="1" dirty="0" smtClean="0"/>
              <a:t> </a:t>
            </a:r>
            <a:r>
              <a:rPr lang="en-US" sz="2000" i="1" dirty="0" err="1" smtClean="0"/>
              <a:t>parë</a:t>
            </a:r>
            <a:r>
              <a:rPr lang="en-US" sz="2000" i="1" dirty="0" smtClean="0"/>
              <a:t> </a:t>
            </a:r>
            <a:r>
              <a:rPr lang="en-US" sz="2000" i="1" dirty="0" err="1" smtClean="0"/>
              <a:t>pohoi</a:t>
            </a:r>
            <a:r>
              <a:rPr lang="en-US" sz="2000" i="1" dirty="0" smtClean="0"/>
              <a:t> se </a:t>
            </a:r>
            <a:r>
              <a:rPr lang="en-US" sz="2000" i="1" dirty="0" err="1" smtClean="0"/>
              <a:t>nuk</a:t>
            </a:r>
            <a:r>
              <a:rPr lang="en-US" sz="2000" i="1" dirty="0" smtClean="0"/>
              <a:t> e </a:t>
            </a:r>
            <a:r>
              <a:rPr lang="en-US" sz="2000" i="1" dirty="0" err="1" smtClean="0"/>
              <a:t>dinte</a:t>
            </a:r>
            <a:r>
              <a:rPr lang="en-US" sz="2000" i="1" dirty="0" smtClean="0"/>
              <a:t> duke “</a:t>
            </a:r>
            <a:r>
              <a:rPr lang="en-US" sz="2000" i="1" dirty="0" err="1" smtClean="0"/>
              <a:t>ngritur</a:t>
            </a:r>
            <a:r>
              <a:rPr lang="en-US" sz="2000" i="1" dirty="0" smtClean="0"/>
              <a:t> </a:t>
            </a:r>
            <a:r>
              <a:rPr lang="en-US" sz="2000" i="1" dirty="0" err="1" smtClean="0"/>
              <a:t>shpatullat</a:t>
            </a:r>
            <a:r>
              <a:rPr lang="en-US" sz="2000" i="1" dirty="0" smtClean="0"/>
              <a:t>” </a:t>
            </a:r>
            <a:r>
              <a:rPr lang="en-US" sz="2000" i="1" dirty="0" err="1" smtClean="0"/>
              <a:t>në</a:t>
            </a:r>
            <a:r>
              <a:rPr lang="en-US" sz="2000" i="1" dirty="0" smtClean="0"/>
              <a:t> </a:t>
            </a:r>
            <a:r>
              <a:rPr lang="en-US" sz="2000" i="1" dirty="0" err="1" smtClean="0"/>
              <a:t>shenjë</a:t>
            </a:r>
            <a:r>
              <a:rPr lang="en-US" sz="2000" i="1" dirty="0" smtClean="0"/>
              <a:t> </a:t>
            </a:r>
            <a:r>
              <a:rPr lang="en-US" sz="2000" i="1" dirty="0" err="1" smtClean="0"/>
              <a:t>padijenie</a:t>
            </a:r>
            <a:r>
              <a:rPr lang="en-US" sz="2000" i="1" dirty="0" smtClean="0"/>
              <a:t>…</a:t>
            </a:r>
          </a:p>
          <a:p>
            <a:pPr algn="just">
              <a:buNone/>
            </a:pPr>
            <a:r>
              <a:rPr lang="en-US" sz="2000" i="1" dirty="0" smtClean="0"/>
              <a:t>	...</a:t>
            </a:r>
          </a:p>
          <a:p>
            <a:pPr algn="just">
              <a:buNone/>
            </a:pPr>
            <a:r>
              <a:rPr lang="en-US" sz="2000" i="1" dirty="0" smtClean="0"/>
              <a:t>	</a:t>
            </a:r>
            <a:r>
              <a:rPr lang="en-US" sz="2000" i="1" dirty="0" err="1" smtClean="0"/>
              <a:t>Aplikimi</a:t>
            </a:r>
            <a:r>
              <a:rPr lang="en-US" sz="2000" i="1" dirty="0" smtClean="0"/>
              <a:t> </a:t>
            </a:r>
            <a:r>
              <a:rPr lang="en-US" sz="2000" i="1" dirty="0" err="1" smtClean="0"/>
              <a:t>i</a:t>
            </a:r>
            <a:r>
              <a:rPr lang="en-US" sz="2000" i="1" dirty="0" smtClean="0"/>
              <a:t> </a:t>
            </a:r>
            <a:r>
              <a:rPr lang="en-US" sz="2000" i="1" dirty="0" err="1" smtClean="0"/>
              <a:t>nenit</a:t>
            </a:r>
            <a:r>
              <a:rPr lang="en-US" sz="2000" i="1" dirty="0" smtClean="0"/>
              <a:t> 63 </a:t>
            </a:r>
            <a:r>
              <a:rPr lang="en-US" sz="2000" i="1" dirty="0" err="1" smtClean="0"/>
              <a:t>të</a:t>
            </a:r>
            <a:r>
              <a:rPr lang="en-US" sz="2000" i="1" dirty="0" smtClean="0"/>
              <a:t> </a:t>
            </a:r>
            <a:r>
              <a:rPr lang="en-US" sz="2000" i="1" dirty="0" err="1" smtClean="0"/>
              <a:t>K.Penal</a:t>
            </a:r>
            <a:r>
              <a:rPr lang="en-US" sz="2000" i="1" dirty="0" smtClean="0"/>
              <a:t> </a:t>
            </a:r>
            <a:r>
              <a:rPr lang="en-US" sz="2000" i="1" dirty="0" err="1" smtClean="0"/>
              <a:t>nuk</a:t>
            </a:r>
            <a:r>
              <a:rPr lang="en-US" sz="2000" i="1" dirty="0" smtClean="0"/>
              <a:t> </a:t>
            </a:r>
            <a:r>
              <a:rPr lang="en-US" sz="2000" i="1" dirty="0" err="1" smtClean="0"/>
              <a:t>arrin</a:t>
            </a:r>
            <a:r>
              <a:rPr lang="en-US" sz="2000" i="1" dirty="0" smtClean="0"/>
              <a:t> </a:t>
            </a:r>
            <a:r>
              <a:rPr lang="en-US" sz="2000" i="1" dirty="0" err="1" smtClean="0"/>
              <a:t>qëllimin</a:t>
            </a:r>
            <a:r>
              <a:rPr lang="en-US" sz="2000" i="1" dirty="0" smtClean="0"/>
              <a:t> e </a:t>
            </a:r>
            <a:r>
              <a:rPr lang="en-US" sz="2000" i="1" dirty="0" err="1" smtClean="0"/>
              <a:t>dënimit</a:t>
            </a:r>
            <a:r>
              <a:rPr lang="en-US" sz="2000" i="1" dirty="0" smtClean="0"/>
              <a:t> </a:t>
            </a:r>
            <a:r>
              <a:rPr lang="en-US" sz="2000" i="1" dirty="0" err="1" smtClean="0"/>
              <a:t>të</a:t>
            </a:r>
            <a:r>
              <a:rPr lang="en-US" sz="2000" i="1" dirty="0" smtClean="0"/>
              <a:t> </a:t>
            </a:r>
            <a:r>
              <a:rPr lang="en-US" sz="2000" i="1" dirty="0" err="1" smtClean="0"/>
              <a:t>dhënë</a:t>
            </a:r>
            <a:r>
              <a:rPr lang="en-US" sz="2000" i="1" dirty="0" smtClean="0"/>
              <a:t> </a:t>
            </a:r>
            <a:r>
              <a:rPr lang="en-US" sz="2000" i="1" dirty="0" err="1" smtClean="0"/>
              <a:t>dhe</a:t>
            </a:r>
            <a:r>
              <a:rPr lang="en-US" sz="2000" i="1" dirty="0" smtClean="0"/>
              <a:t> </a:t>
            </a:r>
            <a:r>
              <a:rPr lang="en-US" sz="2000" i="1" dirty="0" err="1" smtClean="0"/>
              <a:t>nuk</a:t>
            </a:r>
            <a:r>
              <a:rPr lang="en-US" sz="2000" i="1" dirty="0" smtClean="0"/>
              <a:t> </a:t>
            </a:r>
            <a:r>
              <a:rPr lang="en-US" sz="2000" i="1" dirty="0" err="1" smtClean="0"/>
              <a:t>realizon</a:t>
            </a:r>
            <a:r>
              <a:rPr lang="en-US" sz="2000" i="1" dirty="0" smtClean="0"/>
              <a:t> </a:t>
            </a:r>
            <a:r>
              <a:rPr lang="en-US" sz="2000" i="1" dirty="0" err="1" smtClean="0"/>
              <a:t>drejtësi</a:t>
            </a:r>
            <a:r>
              <a:rPr lang="en-US" sz="2000" i="1" dirty="0" smtClean="0"/>
              <a:t> </a:t>
            </a:r>
            <a:r>
              <a:rPr lang="en-US" sz="2000" i="1" dirty="0" err="1" smtClean="0"/>
              <a:t>efektive</a:t>
            </a:r>
            <a:r>
              <a:rPr lang="en-US" sz="2000" i="1" dirty="0" smtClean="0"/>
              <a:t>.” </a:t>
            </a:r>
            <a:r>
              <a:rPr lang="en-US" sz="2000" dirty="0" smtClean="0"/>
              <a:t>(</a:t>
            </a:r>
            <a:r>
              <a:rPr lang="en-US" sz="2000" dirty="0" err="1" smtClean="0"/>
              <a:t>vepra</a:t>
            </a:r>
            <a:r>
              <a:rPr lang="en-US" sz="2000" dirty="0" smtClean="0"/>
              <a:t> </a:t>
            </a:r>
            <a:r>
              <a:rPr lang="en-US" sz="2000" dirty="0" err="1" smtClean="0"/>
              <a:t>penale</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cilën</a:t>
            </a:r>
            <a:r>
              <a:rPr lang="en-US" sz="2000" dirty="0" smtClean="0"/>
              <a:t> </a:t>
            </a:r>
            <a:r>
              <a:rPr lang="en-US" sz="2000" dirty="0" err="1" smtClean="0"/>
              <a:t>akuzohej</a:t>
            </a:r>
            <a:r>
              <a:rPr lang="en-US" sz="2000" dirty="0" smtClean="0"/>
              <a:t> </a:t>
            </a:r>
            <a:r>
              <a:rPr lang="en-US" sz="2000" dirty="0" err="1" smtClean="0"/>
              <a:t>i</a:t>
            </a:r>
            <a:r>
              <a:rPr lang="en-US" sz="2000" dirty="0" smtClean="0"/>
              <a:t> </a:t>
            </a:r>
            <a:r>
              <a:rPr lang="en-US" sz="2000" dirty="0" err="1" smtClean="0"/>
              <a:t>pandehuri</a:t>
            </a:r>
            <a:r>
              <a:rPr lang="en-US" sz="2000" dirty="0" smtClean="0"/>
              <a:t> </a:t>
            </a:r>
            <a:r>
              <a:rPr lang="en-US" sz="2000" dirty="0" err="1" smtClean="0"/>
              <a:t>ishte</a:t>
            </a:r>
            <a:r>
              <a:rPr lang="en-US" sz="2000" dirty="0" smtClean="0"/>
              <a:t> “</a:t>
            </a:r>
            <a:r>
              <a:rPr lang="en-US" sz="2000" dirty="0" err="1" smtClean="0"/>
              <a:t>Falsifikimi</a:t>
            </a:r>
            <a:r>
              <a:rPr lang="en-US" sz="2000" dirty="0" smtClean="0"/>
              <a:t> </a:t>
            </a:r>
            <a:r>
              <a:rPr lang="en-US" sz="2000" dirty="0" err="1" smtClean="0"/>
              <a:t>i</a:t>
            </a:r>
            <a:r>
              <a:rPr lang="en-US" sz="2000" dirty="0" smtClean="0"/>
              <a:t> </a:t>
            </a:r>
            <a:r>
              <a:rPr lang="en-US" sz="2000" dirty="0" err="1" smtClean="0"/>
              <a:t>dokumentave</a:t>
            </a:r>
            <a:r>
              <a:rPr lang="en-US" sz="2000" dirty="0" smtClean="0"/>
              <a:t> </a:t>
            </a:r>
            <a:r>
              <a:rPr lang="en-US" sz="2000" dirty="0" err="1" smtClean="0"/>
              <a:t>shkollorë</a:t>
            </a:r>
            <a:r>
              <a:rPr lang="en-US" sz="2000" dirty="0" smtClean="0"/>
              <a:t>” </a:t>
            </a:r>
            <a:r>
              <a:rPr lang="en-US" sz="2000" dirty="0" err="1" smtClean="0"/>
              <a:t>të</a:t>
            </a:r>
            <a:r>
              <a:rPr lang="en-US" sz="2000" dirty="0" smtClean="0"/>
              <a:t> </a:t>
            </a:r>
            <a:r>
              <a:rPr lang="en-US" sz="2000" dirty="0" err="1" smtClean="0"/>
              <a:t>parashikuar</a:t>
            </a:r>
            <a:r>
              <a:rPr lang="en-US" sz="2000" dirty="0" smtClean="0"/>
              <a:t> </a:t>
            </a:r>
            <a:r>
              <a:rPr lang="en-US" sz="2000" dirty="0" err="1" smtClean="0"/>
              <a:t>nga</a:t>
            </a:r>
            <a:r>
              <a:rPr lang="en-US" sz="2000" dirty="0" smtClean="0"/>
              <a:t> </a:t>
            </a:r>
            <a:r>
              <a:rPr lang="en-US" sz="2000" dirty="0" err="1" smtClean="0"/>
              <a:t>neni</a:t>
            </a:r>
            <a:r>
              <a:rPr lang="en-US" sz="2000" dirty="0" smtClean="0"/>
              <a:t> 187 </a:t>
            </a:r>
            <a:r>
              <a:rPr lang="en-US" sz="2000" dirty="0" err="1" smtClean="0"/>
              <a:t>i</a:t>
            </a:r>
            <a:r>
              <a:rPr lang="en-US" sz="2000" dirty="0" smtClean="0"/>
              <a:t> </a:t>
            </a:r>
            <a:r>
              <a:rPr lang="en-US" sz="2000" dirty="0" err="1" smtClean="0"/>
              <a:t>K.Penal</a:t>
            </a:r>
            <a:r>
              <a:rPr lang="en-US" sz="2000" dirty="0" smtClean="0"/>
              <a:t>)</a:t>
            </a:r>
            <a:endParaRPr 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a:bodyPr>
          <a:lstStyle/>
          <a:p>
            <a:pPr algn="just"/>
            <a:r>
              <a:rPr lang="en-US" sz="1800" b="1" dirty="0" err="1" smtClean="0"/>
              <a:t>Në</a:t>
            </a:r>
            <a:r>
              <a:rPr lang="en-US" sz="1800" b="1" dirty="0" smtClean="0"/>
              <a:t> </a:t>
            </a:r>
            <a:r>
              <a:rPr lang="en-US" sz="1800" b="1" dirty="0" err="1" smtClean="0"/>
              <a:t>Vendimin</a:t>
            </a:r>
            <a:r>
              <a:rPr lang="en-US" sz="1800" b="1" dirty="0" smtClean="0"/>
              <a:t> nr.43, </a:t>
            </a:r>
            <a:r>
              <a:rPr lang="en-US" sz="1800" b="1" dirty="0" err="1" smtClean="0"/>
              <a:t>datë</a:t>
            </a:r>
            <a:r>
              <a:rPr lang="en-US" sz="1800" b="1" dirty="0" smtClean="0"/>
              <a:t> 17.01.2019 </a:t>
            </a:r>
            <a:r>
              <a:rPr lang="en-US" sz="1800" b="1" dirty="0" err="1" smtClean="0"/>
              <a:t>të</a:t>
            </a:r>
            <a:r>
              <a:rPr lang="en-US" sz="1800" b="1" dirty="0" smtClean="0"/>
              <a:t> </a:t>
            </a:r>
            <a:r>
              <a:rPr lang="en-US" sz="1800" b="1" dirty="0" err="1" smtClean="0"/>
              <a:t>Gj.Rr.Gj</a:t>
            </a:r>
            <a:r>
              <a:rPr lang="en-US" sz="1800" b="1" dirty="0" smtClean="0"/>
              <a:t>. </a:t>
            </a:r>
            <a:r>
              <a:rPr lang="en-US" sz="1800" b="1" dirty="0" err="1" smtClean="0"/>
              <a:t>Elbasan</a:t>
            </a:r>
            <a:r>
              <a:rPr lang="en-US" sz="1800" b="1" dirty="0" smtClean="0"/>
              <a:t>, </a:t>
            </a:r>
            <a:r>
              <a:rPr lang="en-US" sz="1800" b="1" dirty="0" err="1" smtClean="0"/>
              <a:t>Gjykata</a:t>
            </a:r>
            <a:r>
              <a:rPr lang="en-US" sz="1800" b="1" dirty="0" smtClean="0"/>
              <a:t> ka </a:t>
            </a:r>
            <a:r>
              <a:rPr lang="en-US" sz="1800" b="1" dirty="0" err="1" smtClean="0"/>
              <a:t>refuzuar</a:t>
            </a:r>
            <a:r>
              <a:rPr lang="en-US" sz="1800" b="1" dirty="0" smtClean="0"/>
              <a:t> </a:t>
            </a:r>
            <a:r>
              <a:rPr lang="en-US" sz="1800" b="1" dirty="0" err="1" smtClean="0"/>
              <a:t>miratimin</a:t>
            </a:r>
            <a:r>
              <a:rPr lang="en-US" sz="1800" b="1" dirty="0" smtClean="0"/>
              <a:t> e </a:t>
            </a:r>
            <a:r>
              <a:rPr lang="en-US" sz="1800" b="1" dirty="0" err="1" smtClean="0"/>
              <a:t>marrëveshjes</a:t>
            </a:r>
            <a:r>
              <a:rPr lang="en-US" sz="1800" b="1" dirty="0" smtClean="0"/>
              <a:t> me </a:t>
            </a:r>
            <a:r>
              <a:rPr lang="en-US" sz="1800" b="1" dirty="0" err="1" smtClean="0"/>
              <a:t>arsyetimin</a:t>
            </a:r>
            <a:r>
              <a:rPr lang="en-US" sz="1800" b="1" dirty="0" smtClean="0"/>
              <a:t> se </a:t>
            </a:r>
            <a:r>
              <a:rPr lang="en-US" sz="1800" b="1" dirty="0" err="1" smtClean="0"/>
              <a:t>pandehuri</a:t>
            </a:r>
            <a:r>
              <a:rPr lang="en-US" sz="1800" b="1" dirty="0" smtClean="0"/>
              <a:t> </a:t>
            </a:r>
            <a:r>
              <a:rPr lang="en-US" sz="1800" b="1" dirty="0" err="1" smtClean="0"/>
              <a:t>nuk</a:t>
            </a:r>
            <a:r>
              <a:rPr lang="en-US" sz="1800" b="1" dirty="0" smtClean="0"/>
              <a:t> </a:t>
            </a:r>
            <a:r>
              <a:rPr lang="en-US" sz="1800" b="1" dirty="0" err="1" smtClean="0"/>
              <a:t>kishte</a:t>
            </a:r>
            <a:r>
              <a:rPr lang="en-US" sz="1800" b="1" dirty="0" smtClean="0"/>
              <a:t> </a:t>
            </a:r>
            <a:r>
              <a:rPr lang="en-US" sz="1800" b="1" dirty="0" err="1" smtClean="0"/>
              <a:t>kuptuar</a:t>
            </a:r>
            <a:r>
              <a:rPr lang="en-US" sz="1800" b="1" dirty="0" smtClean="0"/>
              <a:t> </a:t>
            </a:r>
            <a:r>
              <a:rPr lang="en-US" sz="1800" b="1" dirty="0" err="1" smtClean="0"/>
              <a:t>kushtet</a:t>
            </a:r>
            <a:r>
              <a:rPr lang="en-US" sz="1800" b="1" dirty="0" smtClean="0"/>
              <a:t> e </a:t>
            </a:r>
            <a:r>
              <a:rPr lang="en-US" sz="1800" b="1" dirty="0" err="1" smtClean="0"/>
              <a:t>marrëveshjes</a:t>
            </a:r>
            <a:r>
              <a:rPr lang="en-US" sz="1800" b="1" dirty="0" smtClean="0"/>
              <a:t> </a:t>
            </a:r>
            <a:r>
              <a:rPr lang="en-US" sz="1800" b="1" dirty="0" err="1" smtClean="0"/>
              <a:t>së</a:t>
            </a:r>
            <a:r>
              <a:rPr lang="en-US" sz="1800" b="1" dirty="0" smtClean="0"/>
              <a:t> </a:t>
            </a:r>
            <a:r>
              <a:rPr lang="en-US" sz="1800" b="1" dirty="0" err="1" smtClean="0"/>
              <a:t>miratuar</a:t>
            </a:r>
            <a:r>
              <a:rPr lang="en-US" sz="1800" b="1" dirty="0" smtClean="0"/>
              <a:t> </a:t>
            </a:r>
            <a:r>
              <a:rPr lang="en-US" sz="1800" b="1" dirty="0" err="1" smtClean="0"/>
              <a:t>përpara</a:t>
            </a:r>
            <a:r>
              <a:rPr lang="en-US" sz="1800" b="1" dirty="0" smtClean="0"/>
              <a:t> </a:t>
            </a:r>
            <a:r>
              <a:rPr lang="en-US" sz="1800" b="1" dirty="0" err="1" smtClean="0"/>
              <a:t>organit</a:t>
            </a:r>
            <a:r>
              <a:rPr lang="en-US" sz="1800" b="1" dirty="0" smtClean="0"/>
              <a:t> </a:t>
            </a:r>
            <a:r>
              <a:rPr lang="en-US" sz="1800" b="1" dirty="0" err="1" smtClean="0"/>
              <a:t>të</a:t>
            </a:r>
            <a:r>
              <a:rPr lang="en-US" sz="1800" b="1" dirty="0" smtClean="0"/>
              <a:t> </a:t>
            </a:r>
            <a:r>
              <a:rPr lang="en-US" sz="1800" b="1" dirty="0" err="1" smtClean="0"/>
              <a:t>akuzës</a:t>
            </a:r>
            <a:r>
              <a:rPr lang="en-US" sz="1800" b="1" dirty="0" smtClean="0"/>
              <a:t> duke </a:t>
            </a:r>
            <a:r>
              <a:rPr lang="en-US" sz="1800" b="1" dirty="0" err="1" smtClean="0"/>
              <a:t>bërë</a:t>
            </a:r>
            <a:r>
              <a:rPr lang="en-US" sz="1800" b="1" dirty="0" smtClean="0"/>
              <a:t> </a:t>
            </a:r>
            <a:r>
              <a:rPr lang="en-US" sz="1800" b="1" dirty="0" err="1" smtClean="0"/>
              <a:t>që</a:t>
            </a:r>
            <a:r>
              <a:rPr lang="en-US" sz="1800" b="1" dirty="0" smtClean="0"/>
              <a:t> </a:t>
            </a:r>
            <a:r>
              <a:rPr lang="en-US" sz="1800" b="1" dirty="0" err="1" smtClean="0"/>
              <a:t>ajo</a:t>
            </a:r>
            <a:r>
              <a:rPr lang="en-US" sz="1800" b="1" dirty="0" smtClean="0"/>
              <a:t> </a:t>
            </a:r>
            <a:r>
              <a:rPr lang="en-US" sz="1800" b="1" dirty="0" err="1" smtClean="0"/>
              <a:t>të</a:t>
            </a:r>
            <a:r>
              <a:rPr lang="en-US" sz="1800" b="1" dirty="0" smtClean="0"/>
              <a:t> </a:t>
            </a:r>
            <a:r>
              <a:rPr lang="en-US" sz="1800" b="1" dirty="0" err="1" smtClean="0"/>
              <a:t>mos</a:t>
            </a:r>
            <a:r>
              <a:rPr lang="en-US" sz="1800" b="1" dirty="0" smtClean="0"/>
              <a:t> </a:t>
            </a:r>
            <a:r>
              <a:rPr lang="en-US" sz="1800" b="1" dirty="0" err="1" smtClean="0"/>
              <a:t>jetë</a:t>
            </a:r>
            <a:r>
              <a:rPr lang="en-US" sz="1800" b="1" dirty="0" smtClean="0"/>
              <a:t> </a:t>
            </a:r>
            <a:r>
              <a:rPr lang="en-US" sz="1800" b="1" dirty="0" err="1" smtClean="0"/>
              <a:t>arritur</a:t>
            </a:r>
            <a:r>
              <a:rPr lang="en-US" sz="1800" b="1" dirty="0" smtClean="0"/>
              <a:t> me </a:t>
            </a:r>
            <a:r>
              <a:rPr lang="en-US" sz="1800" b="1" dirty="0" err="1" smtClean="0"/>
              <a:t>vullnet</a:t>
            </a:r>
            <a:r>
              <a:rPr lang="en-US" sz="1800" b="1" dirty="0" smtClean="0"/>
              <a:t> </a:t>
            </a:r>
            <a:r>
              <a:rPr lang="en-US" sz="1800" b="1" dirty="0" err="1" smtClean="0"/>
              <a:t>të</a:t>
            </a:r>
            <a:r>
              <a:rPr lang="en-US" sz="1800" b="1" dirty="0" smtClean="0"/>
              <a:t> </a:t>
            </a:r>
            <a:r>
              <a:rPr lang="en-US" sz="1800" b="1" dirty="0" err="1" smtClean="0"/>
              <a:t>lirë</a:t>
            </a:r>
            <a:r>
              <a:rPr lang="en-US" sz="1800" b="1" dirty="0" smtClean="0"/>
              <a:t>, </a:t>
            </a:r>
            <a:r>
              <a:rPr lang="en-US" sz="1800" b="1" dirty="0" err="1" smtClean="0"/>
              <a:t>si</a:t>
            </a:r>
            <a:r>
              <a:rPr lang="en-US" sz="1800" b="1" dirty="0" smtClean="0"/>
              <a:t> </a:t>
            </a:r>
            <a:r>
              <a:rPr lang="en-US" sz="1800" b="1" dirty="0" err="1" smtClean="0"/>
              <a:t>dhe</a:t>
            </a:r>
            <a:r>
              <a:rPr lang="en-US" sz="1800" b="1" dirty="0" smtClean="0"/>
              <a:t> </a:t>
            </a:r>
            <a:r>
              <a:rPr lang="en-US" sz="1800" b="1" dirty="0" err="1" smtClean="0"/>
              <a:t>lloji</a:t>
            </a:r>
            <a:r>
              <a:rPr lang="en-US" sz="1800" b="1" dirty="0" smtClean="0"/>
              <a:t> </a:t>
            </a:r>
            <a:r>
              <a:rPr lang="en-US" sz="1800" b="1" dirty="0" err="1" smtClean="0"/>
              <a:t>i</a:t>
            </a:r>
            <a:r>
              <a:rPr lang="en-US" sz="1800" b="1" dirty="0" smtClean="0"/>
              <a:t> </a:t>
            </a:r>
            <a:r>
              <a:rPr lang="en-US" sz="1800" b="1" dirty="0" err="1" smtClean="0"/>
              <a:t>dënimit</a:t>
            </a:r>
            <a:r>
              <a:rPr lang="en-US" sz="1800" b="1" dirty="0" smtClean="0"/>
              <a:t> </a:t>
            </a:r>
            <a:r>
              <a:rPr lang="en-US" sz="1800" b="1" dirty="0" err="1" smtClean="0"/>
              <a:t>të</a:t>
            </a:r>
            <a:r>
              <a:rPr lang="en-US" sz="1800" b="1" dirty="0" smtClean="0"/>
              <a:t> </a:t>
            </a:r>
            <a:r>
              <a:rPr lang="en-US" sz="1800" b="1" dirty="0" err="1" smtClean="0"/>
              <a:t>dhënë</a:t>
            </a:r>
            <a:r>
              <a:rPr lang="en-US" sz="1800" b="1" dirty="0" smtClean="0"/>
              <a:t> </a:t>
            </a:r>
            <a:r>
              <a:rPr lang="en-US" sz="1800" b="1" dirty="0" err="1" smtClean="0"/>
              <a:t>nuk</a:t>
            </a:r>
            <a:r>
              <a:rPr lang="en-US" sz="1800" b="1" dirty="0" smtClean="0"/>
              <a:t> </a:t>
            </a:r>
            <a:r>
              <a:rPr lang="en-US" sz="1800" b="1" dirty="0" err="1" smtClean="0"/>
              <a:t>është</a:t>
            </a:r>
            <a:r>
              <a:rPr lang="en-US" sz="1800" b="1" dirty="0" smtClean="0"/>
              <a:t> </a:t>
            </a:r>
            <a:r>
              <a:rPr lang="en-US" sz="1800" b="1" dirty="0" err="1" smtClean="0"/>
              <a:t>i</a:t>
            </a:r>
            <a:r>
              <a:rPr lang="en-US" sz="1800" b="1" dirty="0" smtClean="0"/>
              <a:t> </a:t>
            </a:r>
            <a:r>
              <a:rPr lang="en-US" sz="1800" b="1" dirty="0" err="1" smtClean="0"/>
              <a:t>përshtatshëm</a:t>
            </a:r>
            <a:r>
              <a:rPr lang="en-US" sz="1800" b="1" dirty="0" smtClean="0"/>
              <a:t>.</a:t>
            </a:r>
            <a:r>
              <a:rPr lang="en-US" sz="1800" dirty="0" smtClean="0"/>
              <a:t> </a:t>
            </a:r>
            <a:r>
              <a:rPr lang="en-US" sz="1800" dirty="0" err="1" smtClean="0"/>
              <a:t>Gjykata</a:t>
            </a:r>
            <a:r>
              <a:rPr lang="en-US" sz="1800" dirty="0" smtClean="0"/>
              <a:t> </a:t>
            </a:r>
            <a:r>
              <a:rPr lang="en-US" sz="1800" dirty="0" err="1" smtClean="0"/>
              <a:t>në</a:t>
            </a:r>
            <a:r>
              <a:rPr lang="en-US" sz="1800" dirty="0" smtClean="0"/>
              <a:t> </a:t>
            </a:r>
            <a:r>
              <a:rPr lang="en-US" sz="1800" dirty="0" err="1" smtClean="0"/>
              <a:t>arsyetimin</a:t>
            </a:r>
            <a:r>
              <a:rPr lang="en-US" sz="1800" dirty="0" smtClean="0"/>
              <a:t> e </a:t>
            </a:r>
            <a:r>
              <a:rPr lang="en-US" sz="1800" dirty="0" err="1" smtClean="0"/>
              <a:t>këtij</a:t>
            </a:r>
            <a:r>
              <a:rPr lang="en-US" sz="1800" dirty="0" smtClean="0"/>
              <a:t> </a:t>
            </a:r>
            <a:r>
              <a:rPr lang="en-US" sz="1800" dirty="0" err="1" smtClean="0"/>
              <a:t>vendimi</a:t>
            </a:r>
            <a:r>
              <a:rPr lang="en-US" sz="1800" dirty="0" smtClean="0"/>
              <a:t> </a:t>
            </a:r>
            <a:r>
              <a:rPr lang="en-US" sz="1800" dirty="0" err="1" smtClean="0"/>
              <a:t>ndër</a:t>
            </a:r>
            <a:r>
              <a:rPr lang="en-US" sz="1800" dirty="0" smtClean="0"/>
              <a:t> </a:t>
            </a:r>
            <a:r>
              <a:rPr lang="en-US" sz="1800" dirty="0" err="1" smtClean="0"/>
              <a:t>të</a:t>
            </a:r>
            <a:r>
              <a:rPr lang="en-US" sz="1800" dirty="0" smtClean="0"/>
              <a:t> </a:t>
            </a:r>
            <a:r>
              <a:rPr lang="en-US" sz="1800" dirty="0" err="1" smtClean="0"/>
              <a:t>tjera</a:t>
            </a:r>
            <a:r>
              <a:rPr lang="en-US" sz="1800" dirty="0" smtClean="0"/>
              <a:t> </a:t>
            </a:r>
            <a:r>
              <a:rPr lang="en-US" sz="1800" dirty="0" err="1" smtClean="0"/>
              <a:t>është</a:t>
            </a:r>
            <a:r>
              <a:rPr lang="en-US" sz="1800" dirty="0" smtClean="0"/>
              <a:t> </a:t>
            </a:r>
            <a:r>
              <a:rPr lang="en-US" sz="1800" dirty="0" err="1" smtClean="0"/>
              <a:t>shprehur</a:t>
            </a:r>
            <a:r>
              <a:rPr lang="en-US" sz="1800" dirty="0" smtClean="0"/>
              <a:t> se: </a:t>
            </a:r>
            <a:r>
              <a:rPr lang="en-US" sz="1800" i="1" dirty="0" smtClean="0"/>
              <a:t>“…</a:t>
            </a:r>
            <a:r>
              <a:rPr lang="en-US" sz="1800" i="1" dirty="0" err="1" smtClean="0"/>
              <a:t>Pyetjes</a:t>
            </a:r>
            <a:r>
              <a:rPr lang="en-US" sz="1800" i="1" dirty="0" smtClean="0"/>
              <a:t> </a:t>
            </a:r>
            <a:r>
              <a:rPr lang="en-US" sz="1800" i="1" dirty="0" err="1" smtClean="0"/>
              <a:t>së</a:t>
            </a:r>
            <a:r>
              <a:rPr lang="en-US" sz="1800" i="1" dirty="0" smtClean="0"/>
              <a:t> </a:t>
            </a:r>
            <a:r>
              <a:rPr lang="en-US" sz="1800" i="1" dirty="0" err="1" smtClean="0"/>
              <a:t>gjykatës</a:t>
            </a:r>
            <a:r>
              <a:rPr lang="en-US" sz="1800" i="1" dirty="0" smtClean="0"/>
              <a:t> se </a:t>
            </a:r>
            <a:r>
              <a:rPr lang="en-US" sz="1800" i="1" dirty="0" err="1" smtClean="0"/>
              <a:t>sa</a:t>
            </a:r>
            <a:r>
              <a:rPr lang="en-US" sz="1800" i="1" dirty="0" smtClean="0"/>
              <a:t> </a:t>
            </a:r>
            <a:r>
              <a:rPr lang="en-US" sz="1800" i="1" dirty="0" err="1" smtClean="0"/>
              <a:t>ishte</a:t>
            </a:r>
            <a:r>
              <a:rPr lang="en-US" sz="1800" i="1" dirty="0" smtClean="0"/>
              <a:t> </a:t>
            </a:r>
            <a:r>
              <a:rPr lang="en-US" sz="1800" i="1" dirty="0" err="1" smtClean="0"/>
              <a:t>masa</a:t>
            </a:r>
            <a:r>
              <a:rPr lang="en-US" sz="1800" i="1" dirty="0" smtClean="0"/>
              <a:t> e </a:t>
            </a:r>
            <a:r>
              <a:rPr lang="en-US" sz="1800" i="1" dirty="0" err="1" smtClean="0"/>
              <a:t>dënimit</a:t>
            </a:r>
            <a:r>
              <a:rPr lang="en-US" sz="1800"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cilin</a:t>
            </a:r>
            <a:r>
              <a:rPr lang="en-US" sz="1800" i="1" dirty="0" smtClean="0"/>
              <a:t> </a:t>
            </a:r>
            <a:r>
              <a:rPr lang="en-US" sz="1800" i="1" dirty="0" err="1" smtClean="0"/>
              <a:t>ai</a:t>
            </a:r>
            <a:r>
              <a:rPr lang="en-US" sz="1800" i="1" dirty="0" smtClean="0"/>
              <a:t> </a:t>
            </a:r>
            <a:r>
              <a:rPr lang="en-US" sz="1800" i="1" dirty="0" err="1" smtClean="0"/>
              <a:t>kishte</a:t>
            </a:r>
            <a:r>
              <a:rPr lang="en-US" sz="1800" i="1" dirty="0" smtClean="0"/>
              <a:t> </a:t>
            </a:r>
            <a:r>
              <a:rPr lang="en-US" sz="1800" i="1" dirty="0" err="1" smtClean="0"/>
              <a:t>rënë</a:t>
            </a:r>
            <a:r>
              <a:rPr lang="en-US" sz="1800" i="1" dirty="0" smtClean="0"/>
              <a:t> </a:t>
            </a:r>
            <a:r>
              <a:rPr lang="en-US" sz="1800" i="1" dirty="0" err="1" smtClean="0"/>
              <a:t>dakord</a:t>
            </a:r>
            <a:r>
              <a:rPr lang="en-US" sz="1800" i="1" dirty="0" smtClean="0"/>
              <a:t> me </a:t>
            </a:r>
            <a:r>
              <a:rPr lang="en-US" sz="1800" i="1" dirty="0" err="1" smtClean="0"/>
              <a:t>prokurorinë</a:t>
            </a:r>
            <a:r>
              <a:rPr lang="en-US" sz="1800" i="1" dirty="0" smtClean="0"/>
              <a:t>, </a:t>
            </a:r>
            <a:r>
              <a:rPr lang="en-US" sz="1800" i="1" dirty="0" err="1" smtClean="0"/>
              <a:t>ai</a:t>
            </a:r>
            <a:r>
              <a:rPr lang="en-US" sz="1800" i="1" dirty="0" smtClean="0"/>
              <a:t> </a:t>
            </a:r>
            <a:r>
              <a:rPr lang="en-US" sz="1800" i="1" dirty="0" err="1" smtClean="0"/>
              <a:t>nuk</a:t>
            </a:r>
            <a:r>
              <a:rPr lang="en-US" sz="1800" i="1" dirty="0" smtClean="0"/>
              <a:t> </a:t>
            </a:r>
            <a:r>
              <a:rPr lang="en-US" sz="1800" i="1" dirty="0" err="1" smtClean="0"/>
              <a:t>dinte</a:t>
            </a:r>
            <a:r>
              <a:rPr lang="en-US" sz="1800" i="1" dirty="0" smtClean="0"/>
              <a:t> </a:t>
            </a:r>
            <a:r>
              <a:rPr lang="en-US" sz="1800" i="1" dirty="0" err="1" smtClean="0"/>
              <a:t>të</a:t>
            </a:r>
            <a:r>
              <a:rPr lang="en-US" sz="1800" i="1" dirty="0" smtClean="0"/>
              <a:t> </a:t>
            </a:r>
            <a:r>
              <a:rPr lang="en-US" sz="1800" i="1" dirty="0" err="1" smtClean="0"/>
              <a:t>përgjigjej</a:t>
            </a:r>
            <a:r>
              <a:rPr lang="en-US" sz="1800" i="1" dirty="0" smtClean="0"/>
              <a:t> me </a:t>
            </a:r>
            <a:r>
              <a:rPr lang="en-US" sz="1800" i="1" dirty="0" err="1" smtClean="0"/>
              <a:t>siguri</a:t>
            </a:r>
            <a:r>
              <a:rPr lang="en-US" sz="1800" i="1" dirty="0" smtClean="0"/>
              <a:t> </a:t>
            </a:r>
            <a:r>
              <a:rPr lang="en-US" sz="1800" i="1" dirty="0" err="1" smtClean="0"/>
              <a:t>por</a:t>
            </a:r>
            <a:r>
              <a:rPr lang="en-US" sz="1800" i="1" dirty="0" smtClean="0"/>
              <a:t> </a:t>
            </a:r>
            <a:r>
              <a:rPr lang="en-US" sz="1800" i="1" dirty="0" err="1" smtClean="0"/>
              <a:t>priste</a:t>
            </a:r>
            <a:r>
              <a:rPr lang="en-US" sz="1800" i="1" dirty="0" smtClean="0"/>
              <a:t> </a:t>
            </a:r>
            <a:r>
              <a:rPr lang="en-US" sz="1800" i="1" dirty="0" err="1" smtClean="0"/>
              <a:t>reagimin</a:t>
            </a:r>
            <a:r>
              <a:rPr lang="en-US" sz="1800" i="1" dirty="0" smtClean="0"/>
              <a:t> e </a:t>
            </a:r>
            <a:r>
              <a:rPr lang="en-US" sz="1800" i="1" dirty="0" err="1" smtClean="0"/>
              <a:t>mbrojtësit</a:t>
            </a:r>
            <a:r>
              <a:rPr lang="en-US" sz="1800" i="1" dirty="0" smtClean="0"/>
              <a:t> </a:t>
            </a:r>
            <a:r>
              <a:rPr lang="en-US" sz="1800" i="1" dirty="0" err="1" smtClean="0"/>
              <a:t>të</a:t>
            </a:r>
            <a:r>
              <a:rPr lang="en-US" sz="1800" i="1" dirty="0" smtClean="0"/>
              <a:t> </a:t>
            </a:r>
            <a:r>
              <a:rPr lang="en-US" sz="1800" i="1" dirty="0" err="1" smtClean="0"/>
              <a:t>tij</a:t>
            </a:r>
            <a:r>
              <a:rPr lang="en-US" sz="1800" i="1" dirty="0" smtClean="0"/>
              <a:t>…</a:t>
            </a:r>
          </a:p>
          <a:p>
            <a:pPr algn="just">
              <a:buNone/>
            </a:pPr>
            <a:r>
              <a:rPr lang="en-US" sz="1800" i="1" dirty="0" smtClean="0"/>
              <a:t>	...</a:t>
            </a:r>
          </a:p>
          <a:p>
            <a:pPr algn="just">
              <a:buNone/>
            </a:pPr>
            <a:r>
              <a:rPr lang="en-US" sz="1800" i="1" dirty="0" smtClean="0"/>
              <a:t>	</a:t>
            </a:r>
            <a:r>
              <a:rPr lang="en-US" sz="1800" i="1" dirty="0" err="1" smtClean="0"/>
              <a:t>Aplikimi</a:t>
            </a:r>
            <a:r>
              <a:rPr lang="en-US" sz="1800" i="1" dirty="0" smtClean="0"/>
              <a:t> </a:t>
            </a:r>
            <a:r>
              <a:rPr lang="en-US" sz="1800" i="1" dirty="0" err="1" smtClean="0"/>
              <a:t>i</a:t>
            </a:r>
            <a:r>
              <a:rPr lang="en-US" sz="1800" i="1" dirty="0" smtClean="0"/>
              <a:t> </a:t>
            </a:r>
            <a:r>
              <a:rPr lang="en-US" sz="1800" i="1" dirty="0" err="1" smtClean="0"/>
              <a:t>nenit</a:t>
            </a:r>
            <a:r>
              <a:rPr lang="en-US" sz="1800" i="1" dirty="0" smtClean="0"/>
              <a:t> 59 </a:t>
            </a:r>
            <a:r>
              <a:rPr lang="en-US" sz="1800" i="1" dirty="0" err="1" smtClean="0"/>
              <a:t>të</a:t>
            </a:r>
            <a:r>
              <a:rPr lang="en-US" sz="1800" i="1" dirty="0" smtClean="0"/>
              <a:t> </a:t>
            </a:r>
            <a:r>
              <a:rPr lang="en-US" sz="1800" i="1" dirty="0" err="1" smtClean="0"/>
              <a:t>K.Penal</a:t>
            </a:r>
            <a:r>
              <a:rPr lang="en-US" sz="1800" i="1" dirty="0" smtClean="0"/>
              <a:t> </a:t>
            </a:r>
            <a:r>
              <a:rPr lang="en-US" sz="1800" i="1" dirty="0" err="1" smtClean="0"/>
              <a:t>nuk</a:t>
            </a:r>
            <a:r>
              <a:rPr lang="en-US" sz="1800" i="1" dirty="0" smtClean="0"/>
              <a:t> </a:t>
            </a:r>
            <a:r>
              <a:rPr lang="en-US" sz="1800" i="1" dirty="0" err="1" smtClean="0"/>
              <a:t>arrin</a:t>
            </a:r>
            <a:r>
              <a:rPr lang="en-US" sz="1800" i="1" dirty="0" smtClean="0"/>
              <a:t> </a:t>
            </a:r>
            <a:r>
              <a:rPr lang="en-US" sz="1800" i="1" dirty="0" err="1" smtClean="0"/>
              <a:t>qëllimin</a:t>
            </a:r>
            <a:r>
              <a:rPr lang="en-US" sz="1800" i="1" dirty="0" smtClean="0"/>
              <a:t> e </a:t>
            </a:r>
            <a:r>
              <a:rPr lang="en-US" sz="1800" i="1" dirty="0" err="1" smtClean="0"/>
              <a:t>dënimit</a:t>
            </a:r>
            <a:r>
              <a:rPr lang="en-US" sz="1800" i="1" dirty="0" smtClean="0"/>
              <a:t> </a:t>
            </a:r>
            <a:r>
              <a:rPr lang="en-US" sz="1800" i="1" dirty="0" err="1" smtClean="0"/>
              <a:t>të</a:t>
            </a:r>
            <a:r>
              <a:rPr lang="en-US" sz="1800" i="1" dirty="0" smtClean="0"/>
              <a:t> </a:t>
            </a:r>
            <a:r>
              <a:rPr lang="en-US" sz="1800" i="1" dirty="0" err="1" smtClean="0"/>
              <a:t>dhënë</a:t>
            </a:r>
            <a:r>
              <a:rPr lang="en-US" sz="1800" i="1" dirty="0" smtClean="0"/>
              <a:t> </a:t>
            </a:r>
            <a:r>
              <a:rPr lang="en-US" sz="1800" i="1" dirty="0" err="1" smtClean="0"/>
              <a:t>dhe</a:t>
            </a:r>
            <a:r>
              <a:rPr lang="en-US" sz="1800" i="1" dirty="0" smtClean="0"/>
              <a:t> </a:t>
            </a:r>
            <a:r>
              <a:rPr lang="en-US" sz="1800" i="1" dirty="0" err="1" smtClean="0"/>
              <a:t>nuk</a:t>
            </a:r>
            <a:r>
              <a:rPr lang="en-US" sz="1800" i="1" dirty="0" smtClean="0"/>
              <a:t> </a:t>
            </a:r>
            <a:r>
              <a:rPr lang="en-US" sz="1800" i="1" dirty="0" err="1" smtClean="0"/>
              <a:t>realizon</a:t>
            </a:r>
            <a:r>
              <a:rPr lang="en-US" sz="1800" i="1" dirty="0" smtClean="0"/>
              <a:t> </a:t>
            </a:r>
            <a:r>
              <a:rPr lang="en-US" sz="1800" i="1" dirty="0" err="1" smtClean="0"/>
              <a:t>drejtësi</a:t>
            </a:r>
            <a:r>
              <a:rPr lang="en-US" sz="1800" i="1" dirty="0" smtClean="0"/>
              <a:t> </a:t>
            </a:r>
            <a:r>
              <a:rPr lang="en-US" sz="1800" i="1" dirty="0" err="1" smtClean="0"/>
              <a:t>efektive</a:t>
            </a:r>
            <a:r>
              <a:rPr lang="en-US" sz="1800" i="1" dirty="0" smtClean="0"/>
              <a:t>.” </a:t>
            </a:r>
            <a:r>
              <a:rPr lang="en-US" sz="1800" dirty="0" smtClean="0"/>
              <a:t>(</a:t>
            </a:r>
            <a:r>
              <a:rPr lang="en-US" sz="1800" dirty="0" err="1" smtClean="0"/>
              <a:t>veprat</a:t>
            </a:r>
            <a:r>
              <a:rPr lang="en-US" sz="1800" dirty="0" smtClean="0"/>
              <a:t> </a:t>
            </a:r>
            <a:r>
              <a:rPr lang="en-US" sz="1800" dirty="0" err="1" smtClean="0"/>
              <a:t>penale</a:t>
            </a:r>
            <a:r>
              <a:rPr lang="en-US" sz="1800" dirty="0" smtClean="0"/>
              <a:t> </a:t>
            </a:r>
            <a:r>
              <a:rPr lang="en-US" sz="1800" dirty="0" err="1" smtClean="0"/>
              <a:t>për</a:t>
            </a:r>
            <a:r>
              <a:rPr lang="en-US" sz="1800" dirty="0" smtClean="0"/>
              <a:t> </a:t>
            </a:r>
            <a:r>
              <a:rPr lang="en-US" sz="1800" dirty="0" err="1" smtClean="0"/>
              <a:t>të</a:t>
            </a:r>
            <a:r>
              <a:rPr lang="en-US" sz="1800" dirty="0" smtClean="0"/>
              <a:t> </a:t>
            </a:r>
            <a:r>
              <a:rPr lang="en-US" sz="1800" dirty="0" err="1" smtClean="0"/>
              <a:t>cilat</a:t>
            </a:r>
            <a:r>
              <a:rPr lang="en-US" sz="1800" dirty="0" smtClean="0"/>
              <a:t> </a:t>
            </a:r>
            <a:r>
              <a:rPr lang="en-US" sz="1800" dirty="0" err="1" smtClean="0"/>
              <a:t>akuzohej</a:t>
            </a:r>
            <a:r>
              <a:rPr lang="en-US" sz="1800" dirty="0" smtClean="0"/>
              <a:t> </a:t>
            </a:r>
            <a:r>
              <a:rPr lang="en-US" sz="1800" dirty="0" err="1" smtClean="0"/>
              <a:t>i</a:t>
            </a:r>
            <a:r>
              <a:rPr lang="en-US" sz="1800" dirty="0" smtClean="0"/>
              <a:t> </a:t>
            </a:r>
            <a:r>
              <a:rPr lang="en-US" sz="1800" dirty="0" err="1" smtClean="0"/>
              <a:t>pandehuri</a:t>
            </a:r>
            <a:r>
              <a:rPr lang="en-US" sz="1800" dirty="0" smtClean="0"/>
              <a:t> </a:t>
            </a:r>
            <a:r>
              <a:rPr lang="en-US" sz="1800" dirty="0" err="1" smtClean="0"/>
              <a:t>ishin</a:t>
            </a:r>
            <a:r>
              <a:rPr lang="en-US" sz="1800" dirty="0" smtClean="0"/>
              <a:t> “</a:t>
            </a:r>
            <a:r>
              <a:rPr lang="en-US" sz="1800" dirty="0" err="1" smtClean="0"/>
              <a:t>Mbajtja</a:t>
            </a:r>
            <a:r>
              <a:rPr lang="en-US" sz="1800" dirty="0" smtClean="0"/>
              <a:t> pa </a:t>
            </a:r>
            <a:r>
              <a:rPr lang="en-US" sz="1800" dirty="0" err="1" smtClean="0"/>
              <a:t>leje</a:t>
            </a:r>
            <a:r>
              <a:rPr lang="en-US" sz="1800" dirty="0" smtClean="0"/>
              <a:t> </a:t>
            </a:r>
            <a:r>
              <a:rPr lang="en-US" sz="1800" dirty="0" err="1" smtClean="0"/>
              <a:t>dhe</a:t>
            </a:r>
            <a:r>
              <a:rPr lang="en-US" sz="1800" dirty="0" smtClean="0"/>
              <a:t> </a:t>
            </a:r>
            <a:r>
              <a:rPr lang="en-US" sz="1800" dirty="0" err="1" smtClean="0"/>
              <a:t>prodhimi</a:t>
            </a:r>
            <a:r>
              <a:rPr lang="en-US" sz="1800" dirty="0" smtClean="0"/>
              <a:t> </a:t>
            </a:r>
            <a:r>
              <a:rPr lang="en-US" sz="1800" dirty="0" err="1" smtClean="0"/>
              <a:t>i</a:t>
            </a:r>
            <a:r>
              <a:rPr lang="en-US" sz="1800" dirty="0" smtClean="0"/>
              <a:t> </a:t>
            </a:r>
            <a:r>
              <a:rPr lang="en-US" sz="1800" dirty="0" err="1" smtClean="0"/>
              <a:t>armëve</a:t>
            </a:r>
            <a:r>
              <a:rPr lang="en-US" sz="1800" dirty="0" smtClean="0"/>
              <a:t>, </a:t>
            </a:r>
            <a:r>
              <a:rPr lang="en-US" sz="1800" dirty="0" err="1" smtClean="0"/>
              <a:t>armëve</a:t>
            </a:r>
            <a:r>
              <a:rPr lang="en-US" sz="1800" dirty="0" smtClean="0"/>
              <a:t> </a:t>
            </a:r>
            <a:r>
              <a:rPr lang="en-US" sz="1800" dirty="0" err="1" smtClean="0"/>
              <a:t>shpërthyese</a:t>
            </a:r>
            <a:r>
              <a:rPr lang="en-US" sz="1800" dirty="0" smtClean="0"/>
              <a:t> </a:t>
            </a:r>
            <a:r>
              <a:rPr lang="en-US" sz="1800" dirty="0" err="1" smtClean="0"/>
              <a:t>dhe</a:t>
            </a:r>
            <a:r>
              <a:rPr lang="en-US" sz="1800" dirty="0" smtClean="0"/>
              <a:t> </a:t>
            </a:r>
            <a:r>
              <a:rPr lang="en-US" sz="1800" dirty="0" err="1" smtClean="0"/>
              <a:t>i</a:t>
            </a:r>
            <a:r>
              <a:rPr lang="en-US" sz="1800" dirty="0" smtClean="0"/>
              <a:t> </a:t>
            </a:r>
            <a:r>
              <a:rPr lang="en-US" sz="1800" dirty="0" err="1" smtClean="0"/>
              <a:t>municionit</a:t>
            </a:r>
            <a:r>
              <a:rPr lang="en-US" sz="1800" dirty="0" smtClean="0"/>
              <a:t>” </a:t>
            </a:r>
            <a:r>
              <a:rPr lang="en-US" sz="1800" dirty="0" err="1" smtClean="0"/>
              <a:t>dhe</a:t>
            </a:r>
            <a:r>
              <a:rPr lang="en-US" sz="1800" dirty="0" smtClean="0"/>
              <a:t> “</a:t>
            </a:r>
            <a:r>
              <a:rPr lang="en-US" sz="1800" dirty="0" err="1" smtClean="0"/>
              <a:t>Prishja</a:t>
            </a:r>
            <a:r>
              <a:rPr lang="en-US" sz="1800" dirty="0" smtClean="0"/>
              <a:t> e </a:t>
            </a:r>
            <a:r>
              <a:rPr lang="en-US" sz="1800" dirty="0" err="1" smtClean="0"/>
              <a:t>qetësisë</a:t>
            </a:r>
            <a:r>
              <a:rPr lang="en-US" sz="1800" dirty="0" smtClean="0"/>
              <a:t> </a:t>
            </a:r>
            <a:r>
              <a:rPr lang="en-US" sz="1800" dirty="0" err="1" smtClean="0"/>
              <a:t>publike</a:t>
            </a:r>
            <a:r>
              <a:rPr lang="en-US" sz="1800" dirty="0" smtClean="0"/>
              <a:t>” </a:t>
            </a:r>
            <a:r>
              <a:rPr lang="en-US" sz="1800" dirty="0" err="1" smtClean="0"/>
              <a:t>të</a:t>
            </a:r>
            <a:r>
              <a:rPr lang="en-US" sz="1800" dirty="0" smtClean="0"/>
              <a:t> </a:t>
            </a:r>
            <a:r>
              <a:rPr lang="en-US" sz="1800" dirty="0" err="1" smtClean="0"/>
              <a:t>parashikuara</a:t>
            </a:r>
            <a:r>
              <a:rPr lang="en-US" sz="1800" dirty="0" smtClean="0"/>
              <a:t> </a:t>
            </a:r>
            <a:r>
              <a:rPr lang="en-US" sz="1800" dirty="0" err="1" smtClean="0"/>
              <a:t>nga</a:t>
            </a:r>
            <a:r>
              <a:rPr lang="en-US" sz="1800" dirty="0" smtClean="0"/>
              <a:t> </a:t>
            </a:r>
            <a:r>
              <a:rPr lang="en-US" sz="1800" dirty="0" err="1" smtClean="0"/>
              <a:t>nenet</a:t>
            </a:r>
            <a:r>
              <a:rPr lang="en-US" sz="1800" dirty="0" smtClean="0"/>
              <a:t> 278/1 </a:t>
            </a:r>
            <a:r>
              <a:rPr lang="en-US" sz="1800" dirty="0" err="1" smtClean="0"/>
              <a:t>dhe</a:t>
            </a:r>
            <a:r>
              <a:rPr lang="en-US" sz="1800" dirty="0" smtClean="0"/>
              <a:t> 274 </a:t>
            </a:r>
            <a:r>
              <a:rPr lang="en-US" sz="1800" dirty="0" err="1" smtClean="0"/>
              <a:t>K.Penal</a:t>
            </a:r>
            <a:r>
              <a:rPr lang="en-US" sz="1800" dirty="0" smtClean="0"/>
              <a:t>)</a:t>
            </a:r>
          </a:p>
          <a:p>
            <a:pPr algn="just"/>
            <a:endParaRPr lang="en-US" sz="1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Terheqja</a:t>
            </a:r>
            <a:r>
              <a:rPr lang="en-US" sz="3600" b="1" dirty="0" smtClean="0"/>
              <a:t> e </a:t>
            </a:r>
            <a:r>
              <a:rPr lang="en-US" sz="3600" b="1" dirty="0" err="1" smtClean="0"/>
              <a:t>pelqimit</a:t>
            </a:r>
            <a:r>
              <a:rPr lang="en-US" sz="3600" b="1" dirty="0" smtClean="0"/>
              <a:t> </a:t>
            </a:r>
            <a:r>
              <a:rPr lang="en-US" sz="3600" b="1" dirty="0" err="1" smtClean="0"/>
              <a:t>si</a:t>
            </a:r>
            <a:r>
              <a:rPr lang="en-US" sz="3600" b="1" dirty="0" smtClean="0"/>
              <a:t> </a:t>
            </a:r>
            <a:r>
              <a:rPr lang="en-US" sz="3600" b="1" dirty="0" err="1" smtClean="0"/>
              <a:t>shkak</a:t>
            </a:r>
            <a:r>
              <a:rPr lang="en-US" sz="3600" b="1" dirty="0" smtClean="0"/>
              <a:t> </a:t>
            </a:r>
            <a:r>
              <a:rPr lang="en-US" sz="3600" b="1" dirty="0" err="1" smtClean="0"/>
              <a:t>refuzimi</a:t>
            </a:r>
            <a:r>
              <a:rPr lang="en-US" sz="3600" b="1" dirty="0" smtClean="0"/>
              <a:t> </a:t>
            </a:r>
            <a:endParaRPr lang="en-US" sz="3600" b="1" dirty="0"/>
          </a:p>
        </p:txBody>
      </p:sp>
      <p:sp>
        <p:nvSpPr>
          <p:cNvPr id="3" name="Content Placeholder 2"/>
          <p:cNvSpPr>
            <a:spLocks noGrp="1"/>
          </p:cNvSpPr>
          <p:nvPr>
            <p:ph idx="1"/>
          </p:nvPr>
        </p:nvSpPr>
        <p:spPr/>
        <p:txBody>
          <a:bodyPr>
            <a:normAutofit fontScale="70000" lnSpcReduction="20000"/>
          </a:bodyPr>
          <a:lstStyle/>
          <a:p>
            <a:pPr lvl="0" algn="just">
              <a:buFont typeface="Wingdings" pitchFamily="2" charset="2"/>
              <a:buChar char="Ø"/>
            </a:pPr>
            <a:r>
              <a:rPr lang="en-US" sz="2900" b="1" dirty="0" err="1" smtClean="0">
                <a:solidFill>
                  <a:prstClr val="black"/>
                </a:solidFill>
              </a:rPr>
              <a:t>Vendimet</a:t>
            </a:r>
            <a:r>
              <a:rPr lang="en-US" sz="2900" b="1" dirty="0" smtClean="0">
                <a:solidFill>
                  <a:prstClr val="black"/>
                </a:solidFill>
              </a:rPr>
              <a:t> Nr.2950, </a:t>
            </a:r>
            <a:r>
              <a:rPr lang="en-US" sz="2900" b="1" dirty="0" err="1" smtClean="0">
                <a:solidFill>
                  <a:prstClr val="black"/>
                </a:solidFill>
              </a:rPr>
              <a:t>datë</a:t>
            </a:r>
            <a:r>
              <a:rPr lang="en-US" sz="2900" b="1" dirty="0" smtClean="0">
                <a:solidFill>
                  <a:prstClr val="black"/>
                </a:solidFill>
              </a:rPr>
              <a:t> 06.11.2017; Nr.2975, </a:t>
            </a:r>
            <a:r>
              <a:rPr lang="en-US" sz="2900" b="1" dirty="0" err="1" smtClean="0">
                <a:solidFill>
                  <a:prstClr val="black"/>
                </a:solidFill>
              </a:rPr>
              <a:t>datë</a:t>
            </a:r>
            <a:r>
              <a:rPr lang="en-US" sz="2900" b="1" dirty="0" smtClean="0">
                <a:solidFill>
                  <a:prstClr val="black"/>
                </a:solidFill>
              </a:rPr>
              <a:t> 07.11.2017; Nr.309, </a:t>
            </a:r>
            <a:r>
              <a:rPr lang="en-US" sz="2900" b="1" dirty="0" err="1" smtClean="0">
                <a:solidFill>
                  <a:prstClr val="black"/>
                </a:solidFill>
              </a:rPr>
              <a:t>datë</a:t>
            </a:r>
            <a:r>
              <a:rPr lang="en-US" sz="2900" b="1" dirty="0" smtClean="0">
                <a:solidFill>
                  <a:prstClr val="black"/>
                </a:solidFill>
              </a:rPr>
              <a:t> 05.02.2018; Nr.1109, </a:t>
            </a:r>
            <a:r>
              <a:rPr lang="en-US" sz="2900" b="1" dirty="0" err="1" smtClean="0">
                <a:solidFill>
                  <a:prstClr val="black"/>
                </a:solidFill>
              </a:rPr>
              <a:t>datë</a:t>
            </a:r>
            <a:r>
              <a:rPr lang="en-US" sz="2900" b="1" dirty="0" smtClean="0">
                <a:solidFill>
                  <a:prstClr val="black"/>
                </a:solidFill>
              </a:rPr>
              <a:t> 12.04.2018; </a:t>
            </a:r>
            <a:r>
              <a:rPr lang="en-US" sz="2900" b="1" dirty="0" err="1" smtClean="0">
                <a:solidFill>
                  <a:prstClr val="black"/>
                </a:solidFill>
              </a:rPr>
              <a:t>të</a:t>
            </a:r>
            <a:r>
              <a:rPr lang="en-US" sz="2900" b="1" dirty="0" smtClean="0">
                <a:solidFill>
                  <a:prstClr val="black"/>
                </a:solidFill>
              </a:rPr>
              <a:t> </a:t>
            </a:r>
            <a:r>
              <a:rPr lang="en-US" sz="2900" b="1" dirty="0" err="1" smtClean="0">
                <a:solidFill>
                  <a:prstClr val="black"/>
                </a:solidFill>
              </a:rPr>
              <a:t>Gj.Rr.Gj</a:t>
            </a:r>
            <a:r>
              <a:rPr lang="en-US" sz="2900" b="1" dirty="0" smtClean="0">
                <a:solidFill>
                  <a:prstClr val="black"/>
                </a:solidFill>
              </a:rPr>
              <a:t>. </a:t>
            </a:r>
            <a:r>
              <a:rPr lang="en-US" sz="2900" b="1" dirty="0" err="1" smtClean="0">
                <a:solidFill>
                  <a:prstClr val="black"/>
                </a:solidFill>
              </a:rPr>
              <a:t>Tiranë</a:t>
            </a:r>
            <a:r>
              <a:rPr lang="en-US" sz="2900" b="1" dirty="0" smtClean="0">
                <a:solidFill>
                  <a:prstClr val="black"/>
                </a:solidFill>
              </a:rPr>
              <a:t> – </a:t>
            </a:r>
            <a:r>
              <a:rPr lang="en-US" sz="2900" b="1" dirty="0" err="1" smtClean="0">
                <a:solidFill>
                  <a:prstClr val="black"/>
                </a:solidFill>
              </a:rPr>
              <a:t>i</a:t>
            </a:r>
            <a:r>
              <a:rPr lang="en-US" sz="2900" b="1" dirty="0" smtClean="0">
                <a:solidFill>
                  <a:prstClr val="black"/>
                </a:solidFill>
              </a:rPr>
              <a:t> </a:t>
            </a:r>
            <a:r>
              <a:rPr lang="en-US" sz="2900" b="1" dirty="0" err="1" smtClean="0">
                <a:solidFill>
                  <a:prstClr val="black"/>
                </a:solidFill>
              </a:rPr>
              <a:t>pandehuri</a:t>
            </a:r>
            <a:r>
              <a:rPr lang="en-US" sz="2900" b="1" dirty="0" smtClean="0">
                <a:solidFill>
                  <a:prstClr val="black"/>
                </a:solidFill>
              </a:rPr>
              <a:t> ka </a:t>
            </a:r>
            <a:r>
              <a:rPr lang="en-US" sz="2900" b="1" dirty="0" err="1" smtClean="0">
                <a:solidFill>
                  <a:prstClr val="black"/>
                </a:solidFill>
              </a:rPr>
              <a:t>tërhequr</a:t>
            </a:r>
            <a:r>
              <a:rPr lang="en-US" sz="2900" b="1" dirty="0" smtClean="0">
                <a:solidFill>
                  <a:prstClr val="black"/>
                </a:solidFill>
              </a:rPr>
              <a:t> </a:t>
            </a:r>
            <a:r>
              <a:rPr lang="en-US" sz="2900" b="1" dirty="0" err="1" smtClean="0">
                <a:solidFill>
                  <a:prstClr val="black"/>
                </a:solidFill>
              </a:rPr>
              <a:t>pëlqimin</a:t>
            </a:r>
            <a:r>
              <a:rPr lang="en-US" sz="2900" b="1" dirty="0" smtClean="0">
                <a:solidFill>
                  <a:prstClr val="black"/>
                </a:solidFill>
              </a:rPr>
              <a:t>, </a:t>
            </a:r>
            <a:r>
              <a:rPr lang="en-US" sz="2900" b="1" dirty="0" err="1" smtClean="0">
                <a:solidFill>
                  <a:prstClr val="black"/>
                </a:solidFill>
              </a:rPr>
              <a:t>Neni</a:t>
            </a:r>
            <a:r>
              <a:rPr lang="en-US" sz="2900" b="1" dirty="0" smtClean="0">
                <a:solidFill>
                  <a:prstClr val="black"/>
                </a:solidFill>
              </a:rPr>
              <a:t> 406/ë </a:t>
            </a:r>
            <a:r>
              <a:rPr lang="en-US" sz="2900" b="1" dirty="0" err="1" smtClean="0">
                <a:solidFill>
                  <a:prstClr val="black"/>
                </a:solidFill>
              </a:rPr>
              <a:t>gërma</a:t>
            </a:r>
            <a:r>
              <a:rPr lang="en-US" sz="2900" b="1" dirty="0" smtClean="0">
                <a:solidFill>
                  <a:prstClr val="black"/>
                </a:solidFill>
              </a:rPr>
              <a:t> “a” e </a:t>
            </a:r>
            <a:r>
              <a:rPr lang="en-US" sz="2900" b="1" dirty="0" err="1" smtClean="0">
                <a:solidFill>
                  <a:prstClr val="black"/>
                </a:solidFill>
              </a:rPr>
              <a:t>K.Pr.Penale</a:t>
            </a:r>
            <a:r>
              <a:rPr lang="en-US" sz="2900" b="1" dirty="0" smtClean="0">
                <a:solidFill>
                  <a:prstClr val="black"/>
                </a:solidFill>
              </a:rPr>
              <a:t>.</a:t>
            </a:r>
          </a:p>
          <a:p>
            <a:pPr algn="just">
              <a:buNone/>
            </a:pPr>
            <a:r>
              <a:rPr lang="en-US" sz="4000" dirty="0" smtClean="0"/>
              <a:t>	</a:t>
            </a:r>
          </a:p>
          <a:p>
            <a:pPr algn="just">
              <a:buNone/>
            </a:pPr>
            <a:r>
              <a:rPr lang="en-US" b="1" dirty="0" smtClean="0"/>
              <a:t>	</a:t>
            </a:r>
            <a:r>
              <a:rPr lang="en-US" b="1" dirty="0" err="1" smtClean="0"/>
              <a:t>Në</a:t>
            </a:r>
            <a:r>
              <a:rPr lang="en-US" b="1" dirty="0" smtClean="0"/>
              <a:t> </a:t>
            </a:r>
            <a:r>
              <a:rPr lang="en-US" b="1" dirty="0" err="1" smtClean="0"/>
              <a:t>vendimin</a:t>
            </a:r>
            <a:r>
              <a:rPr lang="en-US" b="1" dirty="0" smtClean="0"/>
              <a:t> Nr. 309, </a:t>
            </a:r>
            <a:r>
              <a:rPr lang="en-US" b="1" dirty="0" err="1" smtClean="0"/>
              <a:t>datë</a:t>
            </a:r>
            <a:r>
              <a:rPr lang="en-US" b="1" dirty="0" smtClean="0"/>
              <a:t> 05.02.2018 </a:t>
            </a:r>
            <a:r>
              <a:rPr lang="en-US" b="1" dirty="0" err="1" smtClean="0"/>
              <a:t>Gjykata</a:t>
            </a:r>
            <a:r>
              <a:rPr lang="en-US" b="1" dirty="0" smtClean="0"/>
              <a:t> </a:t>
            </a:r>
            <a:r>
              <a:rPr lang="en-US" b="1" dirty="0" err="1" smtClean="0"/>
              <a:t>është</a:t>
            </a:r>
            <a:r>
              <a:rPr lang="en-US" b="1" dirty="0" smtClean="0"/>
              <a:t> </a:t>
            </a:r>
            <a:r>
              <a:rPr lang="en-US" b="1" dirty="0" err="1" smtClean="0"/>
              <a:t>shprehur</a:t>
            </a:r>
            <a:r>
              <a:rPr lang="en-US" b="1" dirty="0" smtClean="0"/>
              <a:t> se</a:t>
            </a:r>
            <a:r>
              <a:rPr lang="en-US" dirty="0" smtClean="0"/>
              <a:t>: </a:t>
            </a:r>
            <a:r>
              <a:rPr lang="en-US" i="1" dirty="0" smtClean="0"/>
              <a:t>“…</a:t>
            </a:r>
            <a:r>
              <a:rPr lang="en-US" i="1" dirty="0" err="1" smtClean="0"/>
              <a:t>për</a:t>
            </a:r>
            <a:r>
              <a:rPr lang="en-US" i="1" dirty="0" smtClean="0"/>
              <a:t> </a:t>
            </a:r>
            <a:r>
              <a:rPr lang="en-US" i="1" dirty="0" err="1" smtClean="0"/>
              <a:t>të</a:t>
            </a:r>
            <a:r>
              <a:rPr lang="en-US" i="1" dirty="0" smtClean="0"/>
              <a:t> </a:t>
            </a:r>
            <a:r>
              <a:rPr lang="en-US" i="1" dirty="0" err="1" smtClean="0"/>
              <a:t>marrë</a:t>
            </a:r>
            <a:r>
              <a:rPr lang="en-US" i="1" dirty="0" smtClean="0"/>
              <a:t> </a:t>
            </a:r>
            <a:r>
              <a:rPr lang="en-US" i="1" dirty="0" err="1" smtClean="0"/>
              <a:t>vendimin</a:t>
            </a:r>
            <a:r>
              <a:rPr lang="en-US" i="1" dirty="0" smtClean="0"/>
              <a:t> </a:t>
            </a:r>
            <a:r>
              <a:rPr lang="en-US" i="1" dirty="0" err="1" smtClean="0"/>
              <a:t>përfundimtar</a:t>
            </a:r>
            <a:r>
              <a:rPr lang="en-US" i="1" dirty="0" smtClean="0"/>
              <a:t> </a:t>
            </a:r>
            <a:r>
              <a:rPr lang="en-US" i="1" dirty="0" err="1" smtClean="0"/>
              <a:t>lidhur</a:t>
            </a:r>
            <a:r>
              <a:rPr lang="en-US" i="1" dirty="0" smtClean="0"/>
              <a:t> me </a:t>
            </a:r>
            <a:r>
              <a:rPr lang="en-US" i="1" dirty="0" err="1" smtClean="0"/>
              <a:t>kërkesën</a:t>
            </a:r>
            <a:r>
              <a:rPr lang="en-US" i="1" dirty="0" smtClean="0"/>
              <a:t> e </a:t>
            </a:r>
            <a:r>
              <a:rPr lang="en-US" i="1" dirty="0" err="1" smtClean="0"/>
              <a:t>Prokurorisë</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 dt.22.11.2017 </a:t>
            </a:r>
            <a:r>
              <a:rPr lang="en-US" i="1" dirty="0" err="1" smtClean="0"/>
              <a:t>për</a:t>
            </a:r>
            <a:r>
              <a:rPr lang="en-US" i="1" dirty="0" smtClean="0"/>
              <a:t> </a:t>
            </a:r>
            <a:r>
              <a:rPr lang="en-US" i="1" dirty="0" err="1" smtClean="0"/>
              <a:t>pranimin</a:t>
            </a:r>
            <a:r>
              <a:rPr lang="en-US" i="1" dirty="0" smtClean="0"/>
              <a:t> e </a:t>
            </a:r>
            <a:r>
              <a:rPr lang="en-US" i="1" dirty="0" err="1" smtClean="0"/>
              <a:t>fajësisë</a:t>
            </a:r>
            <a:r>
              <a:rPr lang="en-US" i="1" dirty="0" smtClean="0"/>
              <a:t> </a:t>
            </a:r>
            <a:r>
              <a:rPr lang="en-US" i="1" dirty="0" err="1" smtClean="0"/>
              <a:t>dhe</a:t>
            </a:r>
            <a:r>
              <a:rPr lang="en-US" i="1" dirty="0" smtClean="0"/>
              <a:t> </a:t>
            </a:r>
            <a:r>
              <a:rPr lang="en-US" i="1" dirty="0" err="1" smtClean="0"/>
              <a:t>caktimin</a:t>
            </a:r>
            <a:r>
              <a:rPr lang="en-US" i="1" dirty="0" smtClean="0"/>
              <a:t> e  </a:t>
            </a:r>
            <a:r>
              <a:rPr lang="en-US" i="1" dirty="0" err="1" smtClean="0"/>
              <a:t>dënimit</a:t>
            </a:r>
            <a:r>
              <a:rPr lang="en-US" i="1" dirty="0" smtClean="0"/>
              <a:t> penal </a:t>
            </a:r>
            <a:r>
              <a:rPr lang="en-US" i="1" dirty="0" err="1" smtClean="0"/>
              <a:t>ndaj</a:t>
            </a:r>
            <a:r>
              <a:rPr lang="en-US" i="1" dirty="0" smtClean="0"/>
              <a:t> </a:t>
            </a:r>
            <a:r>
              <a:rPr lang="en-US" i="1" dirty="0" err="1" smtClean="0"/>
              <a:t>të</a:t>
            </a:r>
            <a:r>
              <a:rPr lang="en-US" i="1" dirty="0" smtClean="0"/>
              <a:t> </a:t>
            </a:r>
            <a:r>
              <a:rPr lang="en-US" i="1" dirty="0" err="1" smtClean="0"/>
              <a:t>pandehurit</a:t>
            </a:r>
            <a:r>
              <a:rPr lang="en-US" i="1" dirty="0" smtClean="0"/>
              <a:t> A.L.do </a:t>
            </a:r>
            <a:r>
              <a:rPr lang="en-US" i="1" dirty="0" err="1" smtClean="0"/>
              <a:t>të</a:t>
            </a:r>
            <a:r>
              <a:rPr lang="en-US" i="1" dirty="0" smtClean="0"/>
              <a:t> </a:t>
            </a:r>
            <a:r>
              <a:rPr lang="en-US" i="1" dirty="0" err="1" smtClean="0"/>
              <a:t>mbajë</a:t>
            </a:r>
            <a:r>
              <a:rPr lang="en-US" i="1" dirty="0" smtClean="0"/>
              <a:t> </a:t>
            </a:r>
            <a:r>
              <a:rPr lang="en-US" i="1" dirty="0" err="1" smtClean="0"/>
              <a:t>parasysh</a:t>
            </a:r>
            <a:r>
              <a:rPr lang="en-US" i="1" dirty="0" smtClean="0"/>
              <a:t> </a:t>
            </a:r>
            <a:r>
              <a:rPr lang="en-US" i="1" dirty="0" err="1" smtClean="0"/>
              <a:t>parashikimin</a:t>
            </a:r>
            <a:r>
              <a:rPr lang="en-US" i="1" dirty="0" smtClean="0"/>
              <a:t> e </a:t>
            </a:r>
            <a:r>
              <a:rPr lang="en-US" i="1" dirty="0" err="1" smtClean="0"/>
              <a:t>gërmës</a:t>
            </a:r>
            <a:r>
              <a:rPr lang="en-US" i="1" dirty="0" smtClean="0"/>
              <a:t> a), </a:t>
            </a:r>
            <a:r>
              <a:rPr lang="en-US" i="1" dirty="0" err="1" smtClean="0"/>
              <a:t>pika</a:t>
            </a:r>
            <a:r>
              <a:rPr lang="en-US" i="1" dirty="0" smtClean="0"/>
              <a:t> 1) e </a:t>
            </a:r>
            <a:r>
              <a:rPr lang="en-US" i="1" dirty="0" err="1" smtClean="0"/>
              <a:t>nenit</a:t>
            </a:r>
            <a:r>
              <a:rPr lang="en-US" i="1" dirty="0" smtClean="0"/>
              <a:t> 406/ë </a:t>
            </a:r>
            <a:r>
              <a:rPr lang="en-US" i="1" dirty="0" err="1" smtClean="0"/>
              <a:t>të</a:t>
            </a:r>
            <a:r>
              <a:rPr lang="en-US" i="1" dirty="0" smtClean="0"/>
              <a:t> </a:t>
            </a:r>
            <a:r>
              <a:rPr lang="en-US" i="1" dirty="0" err="1" smtClean="0"/>
              <a:t>K.Pr.Penale</a:t>
            </a:r>
            <a:r>
              <a:rPr lang="en-US" i="1" dirty="0" smtClean="0"/>
              <a:t> </a:t>
            </a:r>
            <a:r>
              <a:rPr lang="en-US" i="1" dirty="0" err="1" smtClean="0"/>
              <a:t>i</a:t>
            </a:r>
            <a:r>
              <a:rPr lang="en-US" i="1" dirty="0" smtClean="0"/>
              <a:t> </a:t>
            </a:r>
            <a:r>
              <a:rPr lang="en-US" i="1" dirty="0" err="1" smtClean="0"/>
              <a:t>cili</a:t>
            </a:r>
            <a:r>
              <a:rPr lang="en-US" i="1" dirty="0" smtClean="0"/>
              <a:t> </a:t>
            </a:r>
            <a:r>
              <a:rPr lang="en-US" i="1" dirty="0" err="1" smtClean="0"/>
              <a:t>parashikon</a:t>
            </a:r>
            <a:r>
              <a:rPr lang="en-US" i="1" dirty="0" smtClean="0"/>
              <a:t> se : “</a:t>
            </a:r>
            <a:r>
              <a:rPr lang="en-US" i="1" dirty="0" err="1" smtClean="0"/>
              <a:t>Gjykata</a:t>
            </a:r>
            <a:r>
              <a:rPr lang="en-US" i="1" dirty="0" smtClean="0"/>
              <a:t> </a:t>
            </a:r>
            <a:r>
              <a:rPr lang="en-US" i="1" dirty="0" err="1" smtClean="0"/>
              <a:t>vendos</a:t>
            </a:r>
            <a:r>
              <a:rPr lang="en-US" i="1" dirty="0" smtClean="0"/>
              <a:t> </a:t>
            </a:r>
            <a:r>
              <a:rPr lang="en-US" i="1" dirty="0" err="1" smtClean="0"/>
              <a:t>të</a:t>
            </a:r>
            <a:r>
              <a:rPr lang="en-US" i="1" dirty="0" smtClean="0"/>
              <a:t> </a:t>
            </a:r>
            <a:r>
              <a:rPr lang="en-US" i="1" dirty="0" err="1" smtClean="0"/>
              <a:t>refuzojë</a:t>
            </a:r>
            <a:r>
              <a:rPr lang="en-US" i="1" dirty="0" smtClean="0"/>
              <a:t> </a:t>
            </a:r>
            <a:r>
              <a:rPr lang="en-US" i="1" dirty="0" err="1" smtClean="0"/>
              <a:t>miratimin</a:t>
            </a:r>
            <a:r>
              <a:rPr lang="en-US" i="1" dirty="0" smtClean="0"/>
              <a:t> e </a:t>
            </a:r>
            <a:r>
              <a:rPr lang="en-US" i="1" dirty="0" err="1" smtClean="0"/>
              <a:t>marrëveshjes</a:t>
            </a:r>
            <a:r>
              <a:rPr lang="en-US" i="1" dirty="0" smtClean="0"/>
              <a:t> </a:t>
            </a:r>
            <a:r>
              <a:rPr lang="en-US" i="1" dirty="0" err="1" smtClean="0"/>
              <a:t>kur</a:t>
            </a:r>
            <a:r>
              <a:rPr lang="en-US" i="1" dirty="0" smtClean="0"/>
              <a:t> : a) </a:t>
            </a:r>
            <a:r>
              <a:rPr lang="en-US" i="1" dirty="0" err="1" smtClean="0"/>
              <a:t>i</a:t>
            </a:r>
            <a:r>
              <a:rPr lang="en-US" i="1" dirty="0" smtClean="0"/>
              <a:t> </a:t>
            </a:r>
            <a:r>
              <a:rPr lang="en-US" i="1" dirty="0" err="1" smtClean="0"/>
              <a:t>pandehuri</a:t>
            </a:r>
            <a:r>
              <a:rPr lang="en-US" i="1" dirty="0" smtClean="0"/>
              <a:t> </a:t>
            </a:r>
            <a:r>
              <a:rPr lang="en-US" i="1" dirty="0" err="1" smtClean="0"/>
              <a:t>tërheq</a:t>
            </a:r>
            <a:r>
              <a:rPr lang="en-US" i="1" dirty="0" smtClean="0"/>
              <a:t> </a:t>
            </a:r>
            <a:r>
              <a:rPr lang="en-US" i="1" dirty="0" err="1" smtClean="0"/>
              <a:t>pëlqimin</a:t>
            </a:r>
            <a:r>
              <a:rPr lang="en-US" i="1" dirty="0" smtClean="0"/>
              <a:t>; b)…” Sa </a:t>
            </a:r>
            <a:r>
              <a:rPr lang="en-US" i="1" dirty="0" err="1" smtClean="0"/>
              <a:t>më</a:t>
            </a:r>
            <a:r>
              <a:rPr lang="en-US" i="1" dirty="0" smtClean="0"/>
              <a:t> </a:t>
            </a:r>
            <a:r>
              <a:rPr lang="en-US" i="1" dirty="0" err="1" smtClean="0"/>
              <a:t>sipër</a:t>
            </a:r>
            <a:r>
              <a:rPr lang="en-US" i="1" dirty="0" smtClean="0"/>
              <a:t>, </a:t>
            </a:r>
            <a:r>
              <a:rPr lang="en-US" i="1" dirty="0" err="1" smtClean="0"/>
              <a:t>Gjykata</a:t>
            </a:r>
            <a:r>
              <a:rPr lang="en-US" i="1" dirty="0" smtClean="0"/>
              <a:t> </a:t>
            </a:r>
            <a:r>
              <a:rPr lang="en-US" i="1" dirty="0" err="1" smtClean="0"/>
              <a:t>konstaton</a:t>
            </a:r>
            <a:r>
              <a:rPr lang="en-US" i="1" dirty="0" smtClean="0"/>
              <a:t> se, </a:t>
            </a:r>
            <a:r>
              <a:rPr lang="en-US" i="1" dirty="0" err="1" smtClean="0"/>
              <a:t>ekzistojnë</a:t>
            </a:r>
            <a:r>
              <a:rPr lang="en-US" i="1" dirty="0" smtClean="0"/>
              <a:t> </a:t>
            </a:r>
            <a:r>
              <a:rPr lang="en-US" i="1" dirty="0" err="1" smtClean="0"/>
              <a:t>rrethana</a:t>
            </a:r>
            <a:r>
              <a:rPr lang="en-US" i="1" dirty="0" smtClean="0"/>
              <a:t> </a:t>
            </a:r>
            <a:r>
              <a:rPr lang="en-US" i="1" dirty="0" err="1" smtClean="0"/>
              <a:t>që</a:t>
            </a:r>
            <a:r>
              <a:rPr lang="en-US" i="1" dirty="0" smtClean="0"/>
              <a:t> </a:t>
            </a:r>
            <a:r>
              <a:rPr lang="en-US" i="1" dirty="0" err="1" smtClean="0"/>
              <a:t>nuk</a:t>
            </a:r>
            <a:r>
              <a:rPr lang="en-US" i="1" dirty="0" smtClean="0"/>
              <a:t> </a:t>
            </a:r>
            <a:r>
              <a:rPr lang="en-US" i="1" dirty="0" err="1" smtClean="0"/>
              <a:t>lejojnë</a:t>
            </a:r>
            <a:r>
              <a:rPr lang="en-US" i="1" dirty="0" smtClean="0"/>
              <a:t> </a:t>
            </a:r>
            <a:r>
              <a:rPr lang="en-US" i="1" dirty="0" err="1" smtClean="0"/>
              <a:t>miratimin</a:t>
            </a:r>
            <a:r>
              <a:rPr lang="en-US" i="1" dirty="0" smtClean="0"/>
              <a:t> e </a:t>
            </a:r>
            <a:r>
              <a:rPr lang="en-US" i="1" dirty="0" err="1" smtClean="0"/>
              <a:t>kërkesës</a:t>
            </a:r>
            <a:r>
              <a:rPr lang="en-US" i="1" dirty="0" smtClean="0"/>
              <a:t> </a:t>
            </a:r>
            <a:r>
              <a:rPr lang="en-US" i="1" dirty="0" err="1" smtClean="0"/>
              <a:t>së</a:t>
            </a:r>
            <a:r>
              <a:rPr lang="en-US" i="1" dirty="0" smtClean="0"/>
              <a:t> </a:t>
            </a:r>
            <a:r>
              <a:rPr lang="en-US" i="1" dirty="0" err="1" smtClean="0"/>
              <a:t>Prokurorisë</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 </a:t>
            </a:r>
            <a:r>
              <a:rPr lang="en-US" i="1" dirty="0" err="1" smtClean="0"/>
              <a:t>penale</a:t>
            </a:r>
            <a:r>
              <a:rPr lang="en-US" i="1" dirty="0" smtClean="0"/>
              <a:t> </a:t>
            </a:r>
            <a:r>
              <a:rPr lang="en-US" i="1" dirty="0" err="1" smtClean="0"/>
              <a:t>për</a:t>
            </a:r>
            <a:r>
              <a:rPr lang="en-US" i="1" dirty="0" smtClean="0"/>
              <a:t> </a:t>
            </a:r>
            <a:r>
              <a:rPr lang="en-US" i="1" dirty="0" err="1" smtClean="0"/>
              <a:t>arsye</a:t>
            </a:r>
            <a:r>
              <a:rPr lang="en-US" i="1" dirty="0" smtClean="0"/>
              <a:t> se, </a:t>
            </a:r>
            <a:r>
              <a:rPr lang="en-US" i="1" dirty="0" err="1" smtClean="0"/>
              <a:t>i</a:t>
            </a:r>
            <a:r>
              <a:rPr lang="en-US" i="1" dirty="0" smtClean="0"/>
              <a:t> </a:t>
            </a:r>
            <a:r>
              <a:rPr lang="en-US" i="1" dirty="0" err="1" smtClean="0"/>
              <a:t>pandehuri</a:t>
            </a:r>
            <a:r>
              <a:rPr lang="en-US" i="1" dirty="0" smtClean="0"/>
              <a:t> A.L. </a:t>
            </a:r>
            <a:r>
              <a:rPr lang="en-US" i="1" dirty="0" err="1" smtClean="0"/>
              <a:t>tërhoqi</a:t>
            </a:r>
            <a:r>
              <a:rPr lang="en-US" i="1" dirty="0" smtClean="0"/>
              <a:t> </a:t>
            </a:r>
            <a:r>
              <a:rPr lang="en-US" i="1" dirty="0" err="1" smtClean="0"/>
              <a:t>pëlqimin</a:t>
            </a:r>
            <a:r>
              <a:rPr lang="en-US" i="1" dirty="0" smtClean="0"/>
              <a:t> e </a:t>
            </a:r>
            <a:r>
              <a:rPr lang="en-US" i="1" dirty="0" err="1" smtClean="0"/>
              <a:t>tij</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Cilesimi</a:t>
            </a:r>
            <a:r>
              <a:rPr lang="en-US" sz="3600" b="1" dirty="0" smtClean="0"/>
              <a:t> </a:t>
            </a:r>
            <a:r>
              <a:rPr lang="en-US" sz="3600" b="1" dirty="0" err="1" smtClean="0"/>
              <a:t>i</a:t>
            </a:r>
            <a:r>
              <a:rPr lang="en-US" sz="3600" b="1" dirty="0" smtClean="0"/>
              <a:t> </a:t>
            </a:r>
            <a:r>
              <a:rPr lang="en-US" sz="3600" b="1" dirty="0" err="1" smtClean="0"/>
              <a:t>gabuar</a:t>
            </a:r>
            <a:r>
              <a:rPr lang="en-US" sz="3600" b="1" dirty="0" smtClean="0"/>
              <a:t> </a:t>
            </a:r>
            <a:r>
              <a:rPr lang="en-US" sz="3600" b="1" dirty="0" err="1" smtClean="0"/>
              <a:t>juridik</a:t>
            </a:r>
            <a:r>
              <a:rPr lang="en-US" sz="3600" b="1" dirty="0" smtClean="0"/>
              <a:t> </a:t>
            </a:r>
            <a:r>
              <a:rPr lang="en-US" sz="3600" b="1" dirty="0" err="1" smtClean="0"/>
              <a:t>i</a:t>
            </a:r>
            <a:r>
              <a:rPr lang="en-US" sz="3600" b="1" dirty="0" smtClean="0"/>
              <a:t> </a:t>
            </a:r>
            <a:r>
              <a:rPr lang="en-US" sz="3600" b="1" dirty="0" err="1" smtClean="0"/>
              <a:t>vepres</a:t>
            </a:r>
            <a:r>
              <a:rPr lang="en-US" sz="3600" b="1" dirty="0" smtClean="0"/>
              <a:t> </a:t>
            </a:r>
            <a:r>
              <a:rPr lang="en-US" sz="3600" b="1" dirty="0" err="1" smtClean="0"/>
              <a:t>penale</a:t>
            </a:r>
            <a:endParaRPr lang="en-US" sz="36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Ø"/>
            </a:pPr>
            <a:r>
              <a:rPr lang="en-US" sz="3100" b="1" dirty="0" err="1" smtClean="0">
                <a:solidFill>
                  <a:prstClr val="black"/>
                </a:solidFill>
              </a:rPr>
              <a:t>Vendimi</a:t>
            </a:r>
            <a:r>
              <a:rPr lang="en-US" sz="3100" b="1" dirty="0" smtClean="0">
                <a:solidFill>
                  <a:prstClr val="black"/>
                </a:solidFill>
              </a:rPr>
              <a:t> Nr.2976, </a:t>
            </a:r>
            <a:r>
              <a:rPr lang="en-US" sz="3100" b="1" dirty="0" err="1" smtClean="0">
                <a:solidFill>
                  <a:prstClr val="black"/>
                </a:solidFill>
              </a:rPr>
              <a:t>datë</a:t>
            </a:r>
            <a:r>
              <a:rPr lang="en-US" sz="3100" b="1" dirty="0" smtClean="0">
                <a:solidFill>
                  <a:prstClr val="black"/>
                </a:solidFill>
              </a:rPr>
              <a:t> 09.11.2018 </a:t>
            </a:r>
            <a:r>
              <a:rPr lang="en-US" sz="3100" b="1" dirty="0" err="1" smtClean="0">
                <a:solidFill>
                  <a:prstClr val="black"/>
                </a:solidFill>
              </a:rPr>
              <a:t>i</a:t>
            </a:r>
            <a:r>
              <a:rPr lang="en-US" sz="3100" b="1" dirty="0" smtClean="0">
                <a:solidFill>
                  <a:prstClr val="black"/>
                </a:solidFill>
              </a:rPr>
              <a:t> </a:t>
            </a:r>
            <a:r>
              <a:rPr lang="en-US" sz="3100" b="1" dirty="0" err="1" smtClean="0">
                <a:solidFill>
                  <a:prstClr val="black"/>
                </a:solidFill>
              </a:rPr>
              <a:t>Gj.Rr.Gj</a:t>
            </a:r>
            <a:r>
              <a:rPr lang="en-US" sz="3100" b="1" dirty="0" smtClean="0">
                <a:solidFill>
                  <a:prstClr val="black"/>
                </a:solidFill>
              </a:rPr>
              <a:t>. </a:t>
            </a:r>
            <a:r>
              <a:rPr lang="en-US" sz="3100" b="1" dirty="0" err="1" smtClean="0">
                <a:solidFill>
                  <a:prstClr val="black"/>
                </a:solidFill>
              </a:rPr>
              <a:t>Tiranë</a:t>
            </a:r>
            <a:r>
              <a:rPr lang="en-US" sz="3100" b="1" dirty="0" smtClean="0">
                <a:solidFill>
                  <a:prstClr val="black"/>
                </a:solidFill>
              </a:rPr>
              <a:t> </a:t>
            </a:r>
            <a:r>
              <a:rPr lang="en-US" sz="3100" dirty="0" smtClean="0">
                <a:solidFill>
                  <a:prstClr val="black"/>
                </a:solidFill>
              </a:rPr>
              <a:t>– </a:t>
            </a:r>
            <a:r>
              <a:rPr lang="en-US" sz="3100" dirty="0" err="1" smtClean="0">
                <a:solidFill>
                  <a:prstClr val="black"/>
                </a:solidFill>
              </a:rPr>
              <a:t>provat</a:t>
            </a:r>
            <a:r>
              <a:rPr lang="en-US" sz="3100" dirty="0" smtClean="0">
                <a:solidFill>
                  <a:prstClr val="black"/>
                </a:solidFill>
              </a:rPr>
              <a:t> </a:t>
            </a:r>
            <a:r>
              <a:rPr lang="en-US" sz="3100" dirty="0" err="1" smtClean="0">
                <a:solidFill>
                  <a:prstClr val="black"/>
                </a:solidFill>
              </a:rPr>
              <a:t>në</a:t>
            </a:r>
            <a:r>
              <a:rPr lang="en-US" sz="3100" dirty="0" smtClean="0">
                <a:solidFill>
                  <a:prstClr val="black"/>
                </a:solidFill>
              </a:rPr>
              <a:t> </a:t>
            </a:r>
            <a:r>
              <a:rPr lang="en-US" sz="3100" dirty="0" err="1" smtClean="0">
                <a:solidFill>
                  <a:prstClr val="black"/>
                </a:solidFill>
              </a:rPr>
              <a:t>fashikullin</a:t>
            </a:r>
            <a:r>
              <a:rPr lang="en-US" sz="3100" dirty="0" smtClean="0">
                <a:solidFill>
                  <a:prstClr val="black"/>
                </a:solidFill>
              </a:rPr>
              <a:t> e </a:t>
            </a:r>
            <a:r>
              <a:rPr lang="en-US" sz="3100" dirty="0" err="1" smtClean="0">
                <a:solidFill>
                  <a:prstClr val="black"/>
                </a:solidFill>
              </a:rPr>
              <a:t>hetimeve</a:t>
            </a:r>
            <a:r>
              <a:rPr lang="en-US" sz="3100" dirty="0" smtClean="0">
                <a:solidFill>
                  <a:prstClr val="black"/>
                </a:solidFill>
              </a:rPr>
              <a:t> </a:t>
            </a:r>
            <a:r>
              <a:rPr lang="en-US" sz="3100" dirty="0" err="1" smtClean="0">
                <a:solidFill>
                  <a:prstClr val="black"/>
                </a:solidFill>
              </a:rPr>
              <a:t>vijnë</a:t>
            </a:r>
            <a:r>
              <a:rPr lang="en-US" sz="3100" dirty="0" smtClean="0">
                <a:solidFill>
                  <a:prstClr val="black"/>
                </a:solidFill>
              </a:rPr>
              <a:t> </a:t>
            </a:r>
            <a:r>
              <a:rPr lang="en-US" sz="3100" dirty="0" err="1" smtClean="0">
                <a:solidFill>
                  <a:prstClr val="black"/>
                </a:solidFill>
              </a:rPr>
              <a:t>në</a:t>
            </a:r>
            <a:r>
              <a:rPr lang="en-US" sz="3100" dirty="0" smtClean="0">
                <a:solidFill>
                  <a:prstClr val="black"/>
                </a:solidFill>
              </a:rPr>
              <a:t> </a:t>
            </a:r>
            <a:r>
              <a:rPr lang="en-US" sz="3100" dirty="0" err="1" smtClean="0">
                <a:solidFill>
                  <a:prstClr val="black"/>
                </a:solidFill>
              </a:rPr>
              <a:t>kundërshtim</a:t>
            </a:r>
            <a:r>
              <a:rPr lang="en-US" sz="3100" dirty="0" smtClean="0">
                <a:solidFill>
                  <a:prstClr val="black"/>
                </a:solidFill>
              </a:rPr>
              <a:t> me </a:t>
            </a:r>
            <a:r>
              <a:rPr lang="en-US" sz="3100" dirty="0" err="1" smtClean="0">
                <a:solidFill>
                  <a:prstClr val="black"/>
                </a:solidFill>
              </a:rPr>
              <a:t>pohimin</a:t>
            </a:r>
            <a:r>
              <a:rPr lang="en-US" sz="3100" dirty="0" smtClean="0">
                <a:solidFill>
                  <a:prstClr val="black"/>
                </a:solidFill>
              </a:rPr>
              <a:t> e </a:t>
            </a:r>
            <a:r>
              <a:rPr lang="en-US" sz="3100" dirty="0" err="1" smtClean="0">
                <a:solidFill>
                  <a:prstClr val="black"/>
                </a:solidFill>
              </a:rPr>
              <a:t>të</a:t>
            </a:r>
            <a:r>
              <a:rPr lang="en-US" sz="3100" dirty="0" smtClean="0">
                <a:solidFill>
                  <a:prstClr val="black"/>
                </a:solidFill>
              </a:rPr>
              <a:t> </a:t>
            </a:r>
            <a:r>
              <a:rPr lang="en-US" sz="3100" dirty="0" err="1" smtClean="0">
                <a:solidFill>
                  <a:prstClr val="black"/>
                </a:solidFill>
              </a:rPr>
              <a:t>pandehurit</a:t>
            </a:r>
            <a:r>
              <a:rPr lang="en-US" sz="3100" dirty="0" smtClean="0">
                <a:solidFill>
                  <a:prstClr val="black"/>
                </a:solidFill>
              </a:rPr>
              <a:t> se </a:t>
            </a:r>
            <a:r>
              <a:rPr lang="en-US" sz="3100" dirty="0" err="1" smtClean="0">
                <a:solidFill>
                  <a:prstClr val="black"/>
                </a:solidFill>
              </a:rPr>
              <a:t>ai</a:t>
            </a:r>
            <a:r>
              <a:rPr lang="en-US" sz="3100" dirty="0" smtClean="0">
                <a:solidFill>
                  <a:prstClr val="black"/>
                </a:solidFill>
              </a:rPr>
              <a:t> ka </a:t>
            </a:r>
            <a:r>
              <a:rPr lang="en-US" sz="3100" dirty="0" err="1" smtClean="0">
                <a:solidFill>
                  <a:prstClr val="black"/>
                </a:solidFill>
              </a:rPr>
              <a:t>kryer</a:t>
            </a:r>
            <a:r>
              <a:rPr lang="en-US" sz="3100" dirty="0" smtClean="0">
                <a:solidFill>
                  <a:prstClr val="black"/>
                </a:solidFill>
              </a:rPr>
              <a:t> </a:t>
            </a:r>
            <a:r>
              <a:rPr lang="en-US" sz="3100" dirty="0" err="1" smtClean="0">
                <a:solidFill>
                  <a:prstClr val="black"/>
                </a:solidFill>
              </a:rPr>
              <a:t>veprën</a:t>
            </a:r>
            <a:r>
              <a:rPr lang="en-US" sz="3100" dirty="0" smtClean="0">
                <a:solidFill>
                  <a:prstClr val="black"/>
                </a:solidFill>
              </a:rPr>
              <a:t> </a:t>
            </a:r>
            <a:r>
              <a:rPr lang="en-US" sz="3100" dirty="0" err="1" smtClean="0">
                <a:solidFill>
                  <a:prstClr val="black"/>
                </a:solidFill>
              </a:rPr>
              <a:t>penale</a:t>
            </a:r>
            <a:r>
              <a:rPr lang="en-US" sz="3100" dirty="0" smtClean="0">
                <a:solidFill>
                  <a:prstClr val="black"/>
                </a:solidFill>
              </a:rPr>
              <a:t>, </a:t>
            </a:r>
            <a:r>
              <a:rPr lang="en-US" sz="3100" dirty="0" err="1" smtClean="0">
                <a:solidFill>
                  <a:prstClr val="black"/>
                </a:solidFill>
              </a:rPr>
              <a:t>Neni</a:t>
            </a:r>
            <a:r>
              <a:rPr lang="en-US" sz="3100" dirty="0" smtClean="0">
                <a:solidFill>
                  <a:prstClr val="black"/>
                </a:solidFill>
              </a:rPr>
              <a:t> 406/ë </a:t>
            </a:r>
            <a:r>
              <a:rPr lang="en-US" sz="3100" dirty="0" err="1" smtClean="0">
                <a:solidFill>
                  <a:prstClr val="black"/>
                </a:solidFill>
              </a:rPr>
              <a:t>gërma</a:t>
            </a:r>
            <a:r>
              <a:rPr lang="en-US" sz="3100" dirty="0" smtClean="0">
                <a:solidFill>
                  <a:prstClr val="black"/>
                </a:solidFill>
              </a:rPr>
              <a:t> “d” e </a:t>
            </a:r>
            <a:r>
              <a:rPr lang="en-US" sz="3100" dirty="0" err="1" smtClean="0">
                <a:solidFill>
                  <a:prstClr val="black"/>
                </a:solidFill>
              </a:rPr>
              <a:t>K.Pr.Penale</a:t>
            </a:r>
            <a:r>
              <a:rPr lang="en-US" sz="3100" dirty="0" smtClean="0">
                <a:solidFill>
                  <a:prstClr val="black"/>
                </a:solidFill>
              </a:rPr>
              <a:t>; </a:t>
            </a:r>
            <a:r>
              <a:rPr lang="en-US" sz="3100" dirty="0" err="1" smtClean="0">
                <a:solidFill>
                  <a:prstClr val="black"/>
                </a:solidFill>
              </a:rPr>
              <a:t>cilësimi</a:t>
            </a:r>
            <a:r>
              <a:rPr lang="en-US" sz="3100" dirty="0" smtClean="0">
                <a:solidFill>
                  <a:prstClr val="black"/>
                </a:solidFill>
              </a:rPr>
              <a:t> </a:t>
            </a:r>
            <a:r>
              <a:rPr lang="en-US" sz="3100" dirty="0" err="1" smtClean="0">
                <a:solidFill>
                  <a:prstClr val="black"/>
                </a:solidFill>
              </a:rPr>
              <a:t>juridik</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veprës</a:t>
            </a:r>
            <a:r>
              <a:rPr lang="en-US" sz="3100" dirty="0" smtClean="0">
                <a:solidFill>
                  <a:prstClr val="black"/>
                </a:solidFill>
              </a:rPr>
              <a:t> </a:t>
            </a:r>
            <a:r>
              <a:rPr lang="en-US" sz="3100" dirty="0" err="1" smtClean="0">
                <a:solidFill>
                  <a:prstClr val="black"/>
                </a:solidFill>
              </a:rPr>
              <a:t>penale</a:t>
            </a:r>
            <a:r>
              <a:rPr lang="en-US" sz="3100" dirty="0" smtClean="0">
                <a:solidFill>
                  <a:prstClr val="black"/>
                </a:solidFill>
              </a:rPr>
              <a:t> </a:t>
            </a:r>
            <a:r>
              <a:rPr lang="en-US" sz="3100" dirty="0" err="1" smtClean="0">
                <a:solidFill>
                  <a:prstClr val="black"/>
                </a:solidFill>
              </a:rPr>
              <a:t>dhe</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rrethanave</a:t>
            </a:r>
            <a:r>
              <a:rPr lang="en-US" sz="3100" dirty="0" smtClean="0">
                <a:solidFill>
                  <a:prstClr val="black"/>
                </a:solidFill>
              </a:rPr>
              <a:t> </a:t>
            </a:r>
            <a:r>
              <a:rPr lang="en-US" sz="3100" dirty="0" err="1" smtClean="0">
                <a:solidFill>
                  <a:prstClr val="black"/>
                </a:solidFill>
              </a:rPr>
              <a:t>të</a:t>
            </a:r>
            <a:r>
              <a:rPr lang="en-US" sz="3100" dirty="0" smtClean="0">
                <a:solidFill>
                  <a:prstClr val="black"/>
                </a:solidFill>
              </a:rPr>
              <a:t> </a:t>
            </a:r>
            <a:r>
              <a:rPr lang="en-US" sz="3100" dirty="0" err="1" smtClean="0">
                <a:solidFill>
                  <a:prstClr val="black"/>
                </a:solidFill>
              </a:rPr>
              <a:t>kryerjes</a:t>
            </a:r>
            <a:r>
              <a:rPr lang="en-US" sz="3100" dirty="0" smtClean="0">
                <a:solidFill>
                  <a:prstClr val="black"/>
                </a:solidFill>
              </a:rPr>
              <a:t> </a:t>
            </a:r>
            <a:r>
              <a:rPr lang="en-US" sz="3100" dirty="0" err="1" smtClean="0">
                <a:solidFill>
                  <a:prstClr val="black"/>
                </a:solidFill>
              </a:rPr>
              <a:t>së</a:t>
            </a:r>
            <a:r>
              <a:rPr lang="en-US" sz="3100" dirty="0" smtClean="0">
                <a:solidFill>
                  <a:prstClr val="black"/>
                </a:solidFill>
              </a:rPr>
              <a:t> </a:t>
            </a:r>
            <a:r>
              <a:rPr lang="en-US" sz="3100" dirty="0" err="1" smtClean="0">
                <a:solidFill>
                  <a:prstClr val="black"/>
                </a:solidFill>
              </a:rPr>
              <a:t>saj</a:t>
            </a:r>
            <a:r>
              <a:rPr lang="en-US" sz="3100" dirty="0" smtClean="0">
                <a:solidFill>
                  <a:prstClr val="black"/>
                </a:solidFill>
              </a:rPr>
              <a:t> </a:t>
            </a:r>
            <a:r>
              <a:rPr lang="en-US" sz="3100" dirty="0" err="1" smtClean="0">
                <a:solidFill>
                  <a:prstClr val="black"/>
                </a:solidFill>
              </a:rPr>
              <a:t>është</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gabuar</a:t>
            </a:r>
            <a:r>
              <a:rPr lang="en-US" sz="3100" dirty="0" smtClean="0">
                <a:solidFill>
                  <a:prstClr val="black"/>
                </a:solidFill>
              </a:rPr>
              <a:t>, </a:t>
            </a:r>
            <a:r>
              <a:rPr lang="en-US" sz="3100" dirty="0" err="1" smtClean="0">
                <a:solidFill>
                  <a:prstClr val="black"/>
                </a:solidFill>
              </a:rPr>
              <a:t>Neni</a:t>
            </a:r>
            <a:r>
              <a:rPr lang="en-US" sz="3100" dirty="0" smtClean="0">
                <a:solidFill>
                  <a:prstClr val="black"/>
                </a:solidFill>
              </a:rPr>
              <a:t> 406/ë </a:t>
            </a:r>
            <a:r>
              <a:rPr lang="en-US" sz="3100" dirty="0" err="1" smtClean="0">
                <a:solidFill>
                  <a:prstClr val="black"/>
                </a:solidFill>
              </a:rPr>
              <a:t>gërma</a:t>
            </a:r>
            <a:r>
              <a:rPr lang="en-US" sz="3100" dirty="0" smtClean="0">
                <a:solidFill>
                  <a:prstClr val="black"/>
                </a:solidFill>
              </a:rPr>
              <a:t> “dh” e </a:t>
            </a:r>
            <a:r>
              <a:rPr lang="en-US" sz="3100" dirty="0" err="1" smtClean="0">
                <a:solidFill>
                  <a:prstClr val="black"/>
                </a:solidFill>
              </a:rPr>
              <a:t>K.Pr.Penale</a:t>
            </a:r>
            <a:r>
              <a:rPr lang="en-US" sz="3100" dirty="0" smtClean="0">
                <a:solidFill>
                  <a:prstClr val="black"/>
                </a:solidFill>
              </a:rPr>
              <a:t>.</a:t>
            </a:r>
            <a:endParaRPr lang="en-US" sz="3100" i="1" dirty="0" smtClean="0"/>
          </a:p>
          <a:p>
            <a:pPr algn="just">
              <a:buNone/>
            </a:pPr>
            <a:r>
              <a:rPr lang="en-US" sz="3100" dirty="0" smtClean="0"/>
              <a:t>	</a:t>
            </a:r>
            <a:r>
              <a:rPr lang="en-US" sz="3100" dirty="0" err="1" smtClean="0"/>
              <a:t>Në</a:t>
            </a:r>
            <a:r>
              <a:rPr lang="en-US" sz="3100" dirty="0" smtClean="0"/>
              <a:t> </a:t>
            </a:r>
            <a:r>
              <a:rPr lang="en-US" sz="3100" dirty="0" err="1" smtClean="0"/>
              <a:t>këtë</a:t>
            </a:r>
            <a:r>
              <a:rPr lang="en-US" sz="3100" dirty="0" smtClean="0"/>
              <a:t> </a:t>
            </a:r>
            <a:r>
              <a:rPr lang="en-US" sz="3100" dirty="0" err="1" smtClean="0"/>
              <a:t>vendim</a:t>
            </a:r>
            <a:r>
              <a:rPr lang="en-US" sz="3100" dirty="0" smtClean="0"/>
              <a:t> </a:t>
            </a:r>
            <a:r>
              <a:rPr lang="en-US" sz="3100" dirty="0" err="1" smtClean="0"/>
              <a:t>gjykata</a:t>
            </a:r>
            <a:r>
              <a:rPr lang="en-US" sz="3100" dirty="0" smtClean="0"/>
              <a:t> </a:t>
            </a:r>
            <a:r>
              <a:rPr lang="en-US" sz="3100" dirty="0" err="1" smtClean="0"/>
              <a:t>është</a:t>
            </a:r>
            <a:r>
              <a:rPr lang="en-US" sz="3100" dirty="0" smtClean="0"/>
              <a:t> </a:t>
            </a:r>
            <a:r>
              <a:rPr lang="en-US" sz="3100" dirty="0" err="1" smtClean="0"/>
              <a:t>shprehur</a:t>
            </a:r>
            <a:r>
              <a:rPr lang="en-US" sz="3100" dirty="0" smtClean="0"/>
              <a:t> se: </a:t>
            </a:r>
            <a:r>
              <a:rPr lang="en-US" sz="3100" i="1" dirty="0" smtClean="0"/>
              <a:t>“</a:t>
            </a:r>
            <a:r>
              <a:rPr lang="en-US" sz="3100" i="1" dirty="0" err="1" smtClean="0"/>
              <a:t>Marreveshja</a:t>
            </a:r>
            <a:r>
              <a:rPr lang="en-US" sz="3100" i="1" dirty="0" smtClean="0"/>
              <a:t> e dates 18.10.2017 </a:t>
            </a:r>
            <a:r>
              <a:rPr lang="en-US" sz="3100" i="1" dirty="0" err="1" smtClean="0"/>
              <a:t>është</a:t>
            </a:r>
            <a:r>
              <a:rPr lang="en-US" sz="3100" i="1" dirty="0" smtClean="0"/>
              <a:t> e </a:t>
            </a:r>
            <a:r>
              <a:rPr lang="en-US" sz="3100" i="1" dirty="0" err="1" smtClean="0"/>
              <a:t>pabazuar</a:t>
            </a:r>
            <a:r>
              <a:rPr lang="en-US" sz="3100" i="1" dirty="0" smtClean="0"/>
              <a:t> </a:t>
            </a:r>
            <a:r>
              <a:rPr lang="en-US" sz="3100" i="1" dirty="0" err="1" smtClean="0"/>
              <a:t>në</a:t>
            </a:r>
            <a:r>
              <a:rPr lang="en-US" sz="3100" i="1" dirty="0" smtClean="0"/>
              <a:t> </a:t>
            </a:r>
            <a:r>
              <a:rPr lang="en-US" sz="3100" i="1" dirty="0" err="1" smtClean="0"/>
              <a:t>ligj</a:t>
            </a:r>
            <a:r>
              <a:rPr lang="en-US" sz="3100" i="1" dirty="0" smtClean="0"/>
              <a:t> </a:t>
            </a:r>
            <a:r>
              <a:rPr lang="en-US" sz="3100" i="1" dirty="0" err="1" smtClean="0"/>
              <a:t>dhe</a:t>
            </a:r>
            <a:r>
              <a:rPr lang="en-US" sz="3100" i="1" dirty="0" smtClean="0"/>
              <a:t> </a:t>
            </a:r>
            <a:r>
              <a:rPr lang="en-US" sz="3100" i="1" dirty="0" err="1" smtClean="0"/>
              <a:t>nuk</a:t>
            </a:r>
            <a:r>
              <a:rPr lang="en-US" sz="3100" i="1" dirty="0" smtClean="0"/>
              <a:t> </a:t>
            </a:r>
            <a:r>
              <a:rPr lang="en-US" sz="3100" i="1" dirty="0" err="1" smtClean="0"/>
              <a:t>duhet</a:t>
            </a:r>
            <a:r>
              <a:rPr lang="en-US" sz="3100" i="1" dirty="0" smtClean="0"/>
              <a:t> </a:t>
            </a:r>
            <a:r>
              <a:rPr lang="en-US" sz="3100" i="1" dirty="0" err="1" smtClean="0"/>
              <a:t>të</a:t>
            </a:r>
            <a:r>
              <a:rPr lang="en-US" sz="3100" i="1" dirty="0" smtClean="0"/>
              <a:t> </a:t>
            </a:r>
            <a:r>
              <a:rPr lang="en-US" sz="3100" i="1" dirty="0" err="1" smtClean="0"/>
              <a:t>miratohet</a:t>
            </a:r>
            <a:r>
              <a:rPr lang="en-US" sz="3100" i="1" dirty="0" smtClean="0"/>
              <a:t> </a:t>
            </a:r>
            <a:r>
              <a:rPr lang="en-US" sz="3100" i="1" dirty="0" err="1" smtClean="0"/>
              <a:t>nga</a:t>
            </a:r>
            <a:r>
              <a:rPr lang="en-US" sz="3100" i="1" dirty="0" smtClean="0"/>
              <a:t> </a:t>
            </a:r>
            <a:r>
              <a:rPr lang="en-US" sz="3100" i="1" dirty="0" err="1" smtClean="0"/>
              <a:t>ana</a:t>
            </a:r>
            <a:r>
              <a:rPr lang="en-US" sz="3100" i="1" dirty="0" smtClean="0"/>
              <a:t> e </a:t>
            </a:r>
            <a:r>
              <a:rPr lang="en-US" sz="3100" i="1" dirty="0" err="1" smtClean="0"/>
              <a:t>Gjykatës</a:t>
            </a:r>
            <a:r>
              <a:rPr lang="en-US" sz="3100" i="1" dirty="0" smtClean="0"/>
              <a:t> </a:t>
            </a:r>
            <a:r>
              <a:rPr lang="en-US" sz="3100" i="1" dirty="0" err="1" smtClean="0"/>
              <a:t>pasi</a:t>
            </a:r>
            <a:r>
              <a:rPr lang="en-US" sz="3100" i="1" dirty="0" smtClean="0"/>
              <a:t> </a:t>
            </a:r>
            <a:r>
              <a:rPr lang="en-US" sz="3100" i="1" dirty="0" err="1" smtClean="0"/>
              <a:t>janë</a:t>
            </a:r>
            <a:r>
              <a:rPr lang="en-US" sz="3100" i="1" dirty="0" smtClean="0"/>
              <a:t> </a:t>
            </a:r>
            <a:r>
              <a:rPr lang="en-US" sz="3100" i="1" dirty="0" err="1" smtClean="0"/>
              <a:t>shkelur</a:t>
            </a:r>
            <a:r>
              <a:rPr lang="en-US" sz="3100" i="1" dirty="0" smtClean="0"/>
              <a:t> </a:t>
            </a:r>
            <a:r>
              <a:rPr lang="en-US" sz="3100" i="1" dirty="0" err="1" smtClean="0"/>
              <a:t>këto</a:t>
            </a:r>
            <a:r>
              <a:rPr lang="en-US" sz="3100" i="1" dirty="0" smtClean="0"/>
              <a:t> </a:t>
            </a:r>
            <a:r>
              <a:rPr lang="en-US" sz="3100" i="1" dirty="0" err="1" smtClean="0"/>
              <a:t>dispozita</a:t>
            </a:r>
            <a:r>
              <a:rPr lang="en-US" sz="3100" i="1" dirty="0" smtClean="0"/>
              <a:t> : </a:t>
            </a:r>
            <a:r>
              <a:rPr lang="en-US" sz="3100" i="1" dirty="0" err="1" smtClean="0"/>
              <a:t>Neni</a:t>
            </a:r>
            <a:r>
              <a:rPr lang="en-US" sz="3100" i="1" dirty="0" smtClean="0"/>
              <a:t> 406/ë/1/d </a:t>
            </a:r>
            <a:r>
              <a:rPr lang="en-US" sz="3100" i="1" dirty="0" err="1" smtClean="0"/>
              <a:t>të</a:t>
            </a:r>
            <a:r>
              <a:rPr lang="en-US" sz="3100" i="1" dirty="0" smtClean="0"/>
              <a:t> </a:t>
            </a:r>
            <a:r>
              <a:rPr lang="en-US" sz="3100" i="1" dirty="0" err="1" smtClean="0"/>
              <a:t>K.Pr</a:t>
            </a:r>
            <a:r>
              <a:rPr lang="en-US" sz="3100" i="1" dirty="0" smtClean="0"/>
              <a:t>. </a:t>
            </a:r>
            <a:r>
              <a:rPr lang="en-US" sz="3100" i="1" dirty="0" err="1" smtClean="0"/>
              <a:t>Penale</a:t>
            </a:r>
            <a:r>
              <a:rPr lang="en-US" sz="3100" i="1" dirty="0" smtClean="0"/>
              <a:t> </a:t>
            </a:r>
            <a:r>
              <a:rPr lang="en-US" sz="3100" i="1" dirty="0" err="1" smtClean="0"/>
              <a:t>pasi</a:t>
            </a:r>
            <a:r>
              <a:rPr lang="en-US" sz="3100" i="1" dirty="0" smtClean="0"/>
              <a:t> </a:t>
            </a:r>
            <a:r>
              <a:rPr lang="en-US" sz="3100" i="1" dirty="0" err="1" smtClean="0"/>
              <a:t>provat</a:t>
            </a:r>
            <a:r>
              <a:rPr lang="en-US" sz="3100" i="1" dirty="0" smtClean="0"/>
              <a:t> </a:t>
            </a:r>
            <a:r>
              <a:rPr lang="en-US" sz="3100" i="1" dirty="0" err="1" smtClean="0"/>
              <a:t>në</a:t>
            </a:r>
            <a:r>
              <a:rPr lang="en-US" sz="3100" i="1" dirty="0" smtClean="0"/>
              <a:t> </a:t>
            </a:r>
            <a:r>
              <a:rPr lang="en-US" sz="3100" i="1" dirty="0" err="1" smtClean="0"/>
              <a:t>fashikullin</a:t>
            </a:r>
            <a:r>
              <a:rPr lang="en-US" sz="3100" i="1" dirty="0" smtClean="0"/>
              <a:t> e </a:t>
            </a:r>
            <a:r>
              <a:rPr lang="en-US" sz="3100" i="1" dirty="0" err="1" smtClean="0"/>
              <a:t>hetimeve</a:t>
            </a:r>
            <a:r>
              <a:rPr lang="en-US" sz="3100" i="1" dirty="0" smtClean="0"/>
              <a:t> </a:t>
            </a:r>
            <a:r>
              <a:rPr lang="en-US" sz="3100" i="1" dirty="0" err="1" smtClean="0"/>
              <a:t>vijnë</a:t>
            </a:r>
            <a:r>
              <a:rPr lang="en-US" sz="3100" i="1" dirty="0" smtClean="0"/>
              <a:t> </a:t>
            </a:r>
            <a:r>
              <a:rPr lang="en-US" sz="3100" i="1" dirty="0" err="1" smtClean="0"/>
              <a:t>në</a:t>
            </a:r>
            <a:r>
              <a:rPr lang="en-US" sz="3100" i="1" dirty="0" smtClean="0"/>
              <a:t> </a:t>
            </a:r>
            <a:r>
              <a:rPr lang="en-US" sz="3100" i="1" dirty="0" err="1" smtClean="0"/>
              <a:t>kundërshtim</a:t>
            </a:r>
            <a:r>
              <a:rPr lang="en-US" sz="3100" i="1" dirty="0" smtClean="0"/>
              <a:t> me </a:t>
            </a:r>
            <a:r>
              <a:rPr lang="en-US" sz="3100" i="1" dirty="0" err="1" smtClean="0"/>
              <a:t>pohimin</a:t>
            </a:r>
            <a:r>
              <a:rPr lang="en-US" sz="3100" i="1" dirty="0" smtClean="0"/>
              <a:t> e </a:t>
            </a:r>
            <a:r>
              <a:rPr lang="en-US" sz="3100" i="1" dirty="0" err="1" smtClean="0"/>
              <a:t>të</a:t>
            </a:r>
            <a:r>
              <a:rPr lang="en-US" sz="3100" i="1" dirty="0" smtClean="0"/>
              <a:t> </a:t>
            </a:r>
            <a:r>
              <a:rPr lang="en-US" sz="3100" i="1" dirty="0" err="1" smtClean="0"/>
              <a:t>të</a:t>
            </a:r>
            <a:r>
              <a:rPr lang="en-US" sz="3100" i="1" dirty="0" smtClean="0"/>
              <a:t> </a:t>
            </a:r>
            <a:r>
              <a:rPr lang="en-US" sz="3100" i="1" dirty="0" err="1" smtClean="0"/>
              <a:t>pandehurit</a:t>
            </a:r>
            <a:r>
              <a:rPr lang="en-US" sz="3100" i="1" dirty="0" smtClean="0"/>
              <a:t> I.D. </a:t>
            </a:r>
            <a:r>
              <a:rPr lang="en-US" sz="3100" i="1" dirty="0" err="1" smtClean="0"/>
              <a:t>Neni</a:t>
            </a:r>
            <a:r>
              <a:rPr lang="en-US" sz="3100" i="1" dirty="0" smtClean="0"/>
              <a:t> 406/ë/1/dh </a:t>
            </a:r>
            <a:r>
              <a:rPr lang="en-US" sz="3100" i="1" dirty="0" err="1" smtClean="0"/>
              <a:t>të</a:t>
            </a:r>
            <a:r>
              <a:rPr lang="en-US" sz="3100" i="1" dirty="0" smtClean="0"/>
              <a:t> </a:t>
            </a:r>
            <a:r>
              <a:rPr lang="en-US" sz="3100" i="1" dirty="0" err="1" smtClean="0"/>
              <a:t>K.Pr</a:t>
            </a:r>
            <a:r>
              <a:rPr lang="en-US" sz="3100" i="1" dirty="0" smtClean="0"/>
              <a:t>. </a:t>
            </a:r>
            <a:r>
              <a:rPr lang="en-US" sz="3100" i="1" dirty="0" err="1" smtClean="0"/>
              <a:t>Penale</a:t>
            </a:r>
            <a:r>
              <a:rPr lang="en-US" sz="3100" i="1" dirty="0" smtClean="0"/>
              <a:t> </a:t>
            </a:r>
            <a:r>
              <a:rPr lang="en-US" sz="3100" i="1" dirty="0" err="1" smtClean="0"/>
              <a:t>pasi</a:t>
            </a:r>
            <a:r>
              <a:rPr lang="en-US" sz="3100" i="1" dirty="0" smtClean="0"/>
              <a:t> </a:t>
            </a:r>
            <a:r>
              <a:rPr lang="en-US" sz="3100" i="1" dirty="0" err="1" smtClean="0"/>
              <a:t>siç</a:t>
            </a:r>
            <a:r>
              <a:rPr lang="en-US" sz="3100" i="1" dirty="0" smtClean="0"/>
              <a:t> </a:t>
            </a:r>
            <a:r>
              <a:rPr lang="en-US" sz="3100" i="1" dirty="0" err="1" smtClean="0"/>
              <a:t>na</a:t>
            </a:r>
            <a:r>
              <a:rPr lang="en-US" sz="3100" i="1" dirty="0" smtClean="0"/>
              <a:t> </a:t>
            </a:r>
            <a:r>
              <a:rPr lang="en-US" sz="3100" i="1" dirty="0" err="1" smtClean="0"/>
              <a:t>rezulton</a:t>
            </a:r>
            <a:r>
              <a:rPr lang="en-US" sz="3100" i="1" dirty="0" smtClean="0"/>
              <a:t> </a:t>
            </a:r>
            <a:r>
              <a:rPr lang="en-US" sz="3100" i="1" dirty="0" err="1" smtClean="0"/>
              <a:t>kemi</a:t>
            </a:r>
            <a:r>
              <a:rPr lang="en-US" sz="3100" i="1" dirty="0" smtClean="0"/>
              <a:t> </a:t>
            </a:r>
            <a:r>
              <a:rPr lang="en-US" sz="3100" i="1" dirty="0" err="1" smtClean="0"/>
              <a:t>cilësim</a:t>
            </a:r>
            <a:r>
              <a:rPr lang="en-US" sz="3100" i="1" dirty="0" smtClean="0"/>
              <a:t> </a:t>
            </a:r>
            <a:r>
              <a:rPr lang="en-US" sz="3100" i="1" dirty="0" err="1" smtClean="0"/>
              <a:t>juridik</a:t>
            </a:r>
            <a:r>
              <a:rPr lang="en-US" sz="3100" i="1" dirty="0" smtClean="0"/>
              <a:t> </a:t>
            </a:r>
            <a:r>
              <a:rPr lang="en-US" sz="3100" i="1" dirty="0" err="1" smtClean="0"/>
              <a:t>të</a:t>
            </a:r>
            <a:r>
              <a:rPr lang="en-US" sz="3100" i="1" dirty="0" smtClean="0"/>
              <a:t> </a:t>
            </a:r>
            <a:r>
              <a:rPr lang="en-US" sz="3100" i="1" dirty="0" err="1" smtClean="0"/>
              <a:t>veprës</a:t>
            </a:r>
            <a:r>
              <a:rPr lang="en-US" sz="3100" i="1" dirty="0" smtClean="0"/>
              <a:t> </a:t>
            </a:r>
            <a:r>
              <a:rPr lang="en-US" sz="3100" i="1" dirty="0" err="1" smtClean="0"/>
              <a:t>penale</a:t>
            </a:r>
            <a:r>
              <a:rPr lang="en-US" sz="3100" i="1" dirty="0" smtClean="0"/>
              <a:t> </a:t>
            </a:r>
            <a:r>
              <a:rPr lang="en-US" sz="3100" i="1" dirty="0" err="1" smtClean="0"/>
              <a:t>të</a:t>
            </a:r>
            <a:r>
              <a:rPr lang="en-US" sz="3100" i="1" dirty="0" smtClean="0"/>
              <a:t> </a:t>
            </a:r>
            <a:r>
              <a:rPr lang="en-US" sz="3100" i="1" dirty="0" err="1" smtClean="0"/>
              <a:t>kryer</a:t>
            </a:r>
            <a:r>
              <a:rPr lang="en-US" sz="3100" i="1" dirty="0" smtClean="0"/>
              <a:t> </a:t>
            </a:r>
            <a:r>
              <a:rPr lang="en-US" sz="3100" i="1" dirty="0" err="1" smtClean="0"/>
              <a:t>të</a:t>
            </a:r>
            <a:r>
              <a:rPr lang="en-US" sz="3100" i="1" dirty="0" smtClean="0"/>
              <a:t> </a:t>
            </a:r>
            <a:r>
              <a:rPr lang="en-US" sz="3100" i="1" dirty="0" err="1" smtClean="0"/>
              <a:t>saktë</a:t>
            </a:r>
            <a:r>
              <a:rPr lang="en-US" sz="3100" i="1" dirty="0" smtClean="0"/>
              <a:t> </a:t>
            </a:r>
            <a:r>
              <a:rPr lang="en-US" sz="3100" i="1" dirty="0" err="1" smtClean="0"/>
              <a:t>por</a:t>
            </a:r>
            <a:r>
              <a:rPr lang="en-US" sz="3100" i="1" dirty="0" smtClean="0"/>
              <a:t> </a:t>
            </a:r>
            <a:r>
              <a:rPr lang="en-US" sz="3100" i="1" dirty="0" err="1" smtClean="0"/>
              <a:t>kemi</a:t>
            </a:r>
            <a:r>
              <a:rPr lang="en-US" sz="3100" i="1" dirty="0" smtClean="0"/>
              <a:t> </a:t>
            </a:r>
            <a:r>
              <a:rPr lang="en-US" sz="3100" i="1" dirty="0" err="1" smtClean="0"/>
              <a:t>rrethanat</a:t>
            </a:r>
            <a:r>
              <a:rPr lang="en-US" sz="3100" i="1" dirty="0" smtClean="0"/>
              <a:t> e </a:t>
            </a:r>
            <a:r>
              <a:rPr lang="en-US" sz="3100" i="1" dirty="0" err="1" smtClean="0"/>
              <a:t>kryerjes</a:t>
            </a:r>
            <a:r>
              <a:rPr lang="en-US" sz="3100" i="1" dirty="0" smtClean="0"/>
              <a:t> </a:t>
            </a:r>
            <a:r>
              <a:rPr lang="en-US" sz="3100" i="1" dirty="0" err="1" smtClean="0"/>
              <a:t>të</a:t>
            </a:r>
            <a:r>
              <a:rPr lang="en-US" sz="3100" i="1" dirty="0" smtClean="0"/>
              <a:t> </a:t>
            </a:r>
            <a:r>
              <a:rPr lang="en-US" sz="3100" i="1" dirty="0" err="1" smtClean="0"/>
              <a:t>gabuara</a:t>
            </a:r>
            <a:r>
              <a:rPr lang="en-US" sz="3100" i="1" dirty="0" smtClean="0"/>
              <a:t> </a:t>
            </a:r>
            <a:r>
              <a:rPr lang="en-US" sz="3100" i="1" dirty="0" err="1" smtClean="0"/>
              <a:t>nga</a:t>
            </a:r>
            <a:r>
              <a:rPr lang="en-US" sz="3100" i="1" dirty="0" smtClean="0"/>
              <a:t> </a:t>
            </a:r>
            <a:r>
              <a:rPr lang="en-US" sz="3100" i="1" dirty="0" err="1" smtClean="0"/>
              <a:t>drejtim</a:t>
            </a:r>
            <a:r>
              <a:rPr lang="en-US" sz="3100" i="1" dirty="0" smtClean="0"/>
              <a:t> </a:t>
            </a:r>
            <a:r>
              <a:rPr lang="en-US" sz="3100" i="1" dirty="0" err="1" smtClean="0"/>
              <a:t>mjeti</a:t>
            </a:r>
            <a:r>
              <a:rPr lang="en-US" sz="3100" i="1" dirty="0" smtClean="0"/>
              <a:t> </a:t>
            </a:r>
            <a:r>
              <a:rPr lang="en-US" sz="3100" i="1" dirty="0" err="1" smtClean="0"/>
              <a:t>në</a:t>
            </a:r>
            <a:r>
              <a:rPr lang="en-US" sz="3100" i="1" dirty="0" smtClean="0"/>
              <a:t> </a:t>
            </a:r>
            <a:r>
              <a:rPr lang="en-US" sz="3100" i="1" dirty="0" err="1" smtClean="0"/>
              <a:t>gjëndje</a:t>
            </a:r>
            <a:r>
              <a:rPr lang="en-US" sz="3100" i="1" dirty="0" smtClean="0"/>
              <a:t> </a:t>
            </a:r>
            <a:r>
              <a:rPr lang="en-US" sz="3100" i="1" dirty="0" err="1" smtClean="0"/>
              <a:t>të</a:t>
            </a:r>
            <a:r>
              <a:rPr lang="en-US" sz="3100" i="1" dirty="0" smtClean="0"/>
              <a:t> </a:t>
            </a:r>
            <a:r>
              <a:rPr lang="en-US" sz="3100" i="1" dirty="0" err="1" smtClean="0"/>
              <a:t>dehur</a:t>
            </a:r>
            <a:r>
              <a:rPr lang="en-US" sz="3100" i="1" dirty="0" smtClean="0"/>
              <a:t> </a:t>
            </a:r>
            <a:r>
              <a:rPr lang="en-US" sz="3100" i="1" dirty="0" err="1" smtClean="0"/>
              <a:t>në</a:t>
            </a:r>
            <a:r>
              <a:rPr lang="en-US" sz="3100" i="1" dirty="0" smtClean="0"/>
              <a:t> </a:t>
            </a:r>
            <a:r>
              <a:rPr lang="en-US" sz="3100" i="1" dirty="0" err="1" smtClean="0"/>
              <a:t>drejtim</a:t>
            </a:r>
            <a:r>
              <a:rPr lang="en-US" sz="3100" i="1" dirty="0" smtClean="0"/>
              <a:t> </a:t>
            </a:r>
            <a:r>
              <a:rPr lang="en-US" sz="3100" i="1" dirty="0" err="1" smtClean="0"/>
              <a:t>mjeti</a:t>
            </a:r>
            <a:r>
              <a:rPr lang="en-US" sz="3100" i="1" dirty="0" smtClean="0"/>
              <a:t> pa </a:t>
            </a:r>
            <a:r>
              <a:rPr lang="en-US" sz="3100" i="1" dirty="0" err="1" smtClean="0"/>
              <a:t>dëshmi</a:t>
            </a:r>
            <a:r>
              <a:rPr lang="en-US" sz="3100" i="1" dirty="0" smtClean="0"/>
              <a:t> </a:t>
            </a:r>
            <a:r>
              <a:rPr lang="en-US" sz="3100" i="1" dirty="0" err="1" smtClean="0"/>
              <a:t>aftësie</a:t>
            </a:r>
            <a:r>
              <a:rPr lang="en-US" sz="3100" i="1" dirty="0" smtClean="0"/>
              <a:t>(</a:t>
            </a:r>
            <a:r>
              <a:rPr lang="en-US" sz="3100" i="1" dirty="0" err="1" smtClean="0"/>
              <a:t>ndërkohë</a:t>
            </a:r>
            <a:r>
              <a:rPr lang="en-US" sz="3100" i="1" dirty="0" smtClean="0"/>
              <a:t> </a:t>
            </a:r>
            <a:r>
              <a:rPr lang="en-US" sz="3100" i="1" dirty="0" err="1" smtClean="0"/>
              <a:t>provohet</a:t>
            </a:r>
            <a:r>
              <a:rPr lang="en-US" sz="3100" i="1" dirty="0" smtClean="0"/>
              <a:t> se </a:t>
            </a:r>
            <a:r>
              <a:rPr lang="en-US" sz="3100" i="1" dirty="0" err="1" smtClean="0"/>
              <a:t>është</a:t>
            </a:r>
            <a:r>
              <a:rPr lang="en-US" sz="3100" i="1" dirty="0" smtClean="0"/>
              <a:t> </a:t>
            </a:r>
            <a:r>
              <a:rPr lang="en-US" sz="3100" i="1" dirty="0" err="1" smtClean="0"/>
              <a:t>i</a:t>
            </a:r>
            <a:r>
              <a:rPr lang="en-US" sz="3100" i="1" dirty="0" smtClean="0"/>
              <a:t> </a:t>
            </a:r>
            <a:r>
              <a:rPr lang="en-US" sz="3100" i="1" dirty="0" err="1" smtClean="0"/>
              <a:t>pajisur</a:t>
            </a:r>
            <a:r>
              <a:rPr lang="en-US" sz="3100" i="1" dirty="0" smtClean="0"/>
              <a:t>).”</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b="1" dirty="0" err="1" smtClean="0"/>
              <a:t>Hetimi</a:t>
            </a:r>
            <a:r>
              <a:rPr lang="en-US" sz="3600" b="1" dirty="0" smtClean="0"/>
              <a:t> </a:t>
            </a:r>
            <a:r>
              <a:rPr lang="en-US" sz="3600" b="1" dirty="0" err="1" smtClean="0"/>
              <a:t>gjyqesor</a:t>
            </a:r>
            <a:r>
              <a:rPr lang="en-US" sz="3600" b="1" dirty="0" smtClean="0"/>
              <a:t> </a:t>
            </a:r>
            <a:r>
              <a:rPr lang="en-US" sz="3600" b="1" dirty="0" err="1" smtClean="0"/>
              <a:t>tej</a:t>
            </a:r>
            <a:r>
              <a:rPr lang="en-US" sz="3600" b="1" dirty="0" smtClean="0"/>
              <a:t> </a:t>
            </a:r>
            <a:r>
              <a:rPr lang="en-US" sz="3600" b="1" dirty="0" err="1" smtClean="0"/>
              <a:t>objektit</a:t>
            </a:r>
            <a:r>
              <a:rPr lang="en-US" sz="3600" b="1" dirty="0" smtClean="0"/>
              <a:t> </a:t>
            </a:r>
            <a:r>
              <a:rPr lang="en-US" sz="3600" b="1" dirty="0" err="1" smtClean="0"/>
              <a:t>te</a:t>
            </a:r>
            <a:r>
              <a:rPr lang="en-US" sz="3600" b="1" dirty="0" smtClean="0"/>
              <a:t> </a:t>
            </a:r>
            <a:r>
              <a:rPr lang="en-US" sz="3600" b="1" dirty="0" err="1" smtClean="0"/>
              <a:t>Marreveshjes</a:t>
            </a:r>
            <a:endParaRPr lang="en-US" sz="3600" b="1" dirty="0"/>
          </a:p>
        </p:txBody>
      </p:sp>
      <p:sp>
        <p:nvSpPr>
          <p:cNvPr id="3" name="Content Placeholder 2"/>
          <p:cNvSpPr>
            <a:spLocks noGrp="1"/>
          </p:cNvSpPr>
          <p:nvPr>
            <p:ph idx="1"/>
          </p:nvPr>
        </p:nvSpPr>
        <p:spPr>
          <a:xfrm>
            <a:off x="457200" y="1219200"/>
            <a:ext cx="8229600" cy="5181600"/>
          </a:xfrm>
        </p:spPr>
        <p:txBody>
          <a:bodyPr>
            <a:normAutofit fontScale="25000" lnSpcReduction="20000"/>
          </a:bodyPr>
          <a:lstStyle/>
          <a:p>
            <a:pPr algn="just">
              <a:buNone/>
            </a:pPr>
            <a:r>
              <a:rPr lang="en-US" dirty="0" smtClean="0"/>
              <a:t>	</a:t>
            </a:r>
          </a:p>
          <a:p>
            <a:pPr algn="just">
              <a:buFont typeface="Wingdings" pitchFamily="2" charset="2"/>
              <a:buChar char="Ø"/>
            </a:pPr>
            <a:r>
              <a:rPr lang="en-US" sz="6400" b="1" dirty="0" smtClean="0"/>
              <a:t>Me </a:t>
            </a:r>
            <a:r>
              <a:rPr lang="en-US" sz="6400" b="1" dirty="0" err="1" smtClean="0"/>
              <a:t>Vendimin</a:t>
            </a:r>
            <a:r>
              <a:rPr lang="en-US" sz="6400" b="1" dirty="0" smtClean="0"/>
              <a:t> Nr. 3354, </a:t>
            </a:r>
            <a:r>
              <a:rPr lang="en-US" sz="6400" b="1" dirty="0" err="1" smtClean="0"/>
              <a:t>datë</a:t>
            </a:r>
            <a:r>
              <a:rPr lang="en-US" sz="6400" b="1" dirty="0" smtClean="0"/>
              <a:t> 18.12.2018 </a:t>
            </a:r>
            <a:r>
              <a:rPr lang="en-US" sz="6400" b="1" dirty="0" err="1" smtClean="0"/>
              <a:t>të</a:t>
            </a:r>
            <a:r>
              <a:rPr lang="en-US" sz="6400" b="1" dirty="0" smtClean="0"/>
              <a:t> </a:t>
            </a:r>
            <a:r>
              <a:rPr lang="en-US" sz="6400" b="1" dirty="0" err="1" smtClean="0"/>
              <a:t>Gj.Rr.Gj.Tiranë</a:t>
            </a:r>
            <a:r>
              <a:rPr lang="en-US" sz="6400" b="1" dirty="0" smtClean="0"/>
              <a:t>, </a:t>
            </a:r>
            <a:r>
              <a:rPr lang="en-US" sz="6400" b="1" dirty="0" err="1" smtClean="0"/>
              <a:t>Gjykata</a:t>
            </a:r>
            <a:r>
              <a:rPr lang="en-US" sz="6400" b="1" dirty="0" smtClean="0"/>
              <a:t> ka </a:t>
            </a:r>
            <a:r>
              <a:rPr lang="en-US" sz="6400" b="1" dirty="0" err="1" smtClean="0"/>
              <a:t>refuzuar</a:t>
            </a:r>
            <a:r>
              <a:rPr lang="en-US" sz="6400" b="1" dirty="0" smtClean="0"/>
              <a:t> </a:t>
            </a:r>
            <a:r>
              <a:rPr lang="en-US" sz="6400" b="1" dirty="0" err="1" smtClean="0"/>
              <a:t>marrëveshjen</a:t>
            </a:r>
            <a:r>
              <a:rPr lang="en-US" sz="6400" b="1" dirty="0" smtClean="0"/>
              <a:t> me </a:t>
            </a:r>
            <a:r>
              <a:rPr lang="en-US" sz="6400" b="1" dirty="0" err="1" smtClean="0"/>
              <a:t>arsyetimin</a:t>
            </a:r>
            <a:r>
              <a:rPr lang="en-US" sz="6400" b="1" dirty="0" smtClean="0"/>
              <a:t> se </a:t>
            </a:r>
            <a:r>
              <a:rPr lang="en-US" sz="6400" b="1" dirty="0" err="1" smtClean="0"/>
              <a:t>procedimi</a:t>
            </a:r>
            <a:r>
              <a:rPr lang="en-US" sz="6400" b="1" dirty="0" smtClean="0"/>
              <a:t> penal </a:t>
            </a:r>
            <a:r>
              <a:rPr lang="en-US" sz="6400" b="1" dirty="0" err="1" smtClean="0"/>
              <a:t>në</a:t>
            </a:r>
            <a:r>
              <a:rPr lang="en-US" sz="6400" b="1" dirty="0" smtClean="0"/>
              <a:t> </a:t>
            </a:r>
            <a:r>
              <a:rPr lang="en-US" sz="6400" b="1" dirty="0" err="1" smtClean="0"/>
              <a:t>ngarkim</a:t>
            </a:r>
            <a:r>
              <a:rPr lang="en-US" sz="6400" b="1" dirty="0" smtClean="0"/>
              <a:t> </a:t>
            </a:r>
            <a:r>
              <a:rPr lang="en-US" sz="6400" b="1" dirty="0" err="1" smtClean="0"/>
              <a:t>të</a:t>
            </a:r>
            <a:r>
              <a:rPr lang="en-US" sz="6400" b="1" dirty="0" smtClean="0"/>
              <a:t> </a:t>
            </a:r>
            <a:r>
              <a:rPr lang="en-US" sz="6400" b="1" dirty="0" err="1" smtClean="0"/>
              <a:t>të</a:t>
            </a:r>
            <a:r>
              <a:rPr lang="en-US" sz="6400" b="1" dirty="0" smtClean="0"/>
              <a:t> </a:t>
            </a:r>
            <a:r>
              <a:rPr lang="en-US" sz="6400" b="1" dirty="0" err="1" smtClean="0"/>
              <a:t>pandehurit</a:t>
            </a:r>
            <a:r>
              <a:rPr lang="en-US" sz="6400" b="1" dirty="0" smtClean="0"/>
              <a:t> </a:t>
            </a:r>
            <a:r>
              <a:rPr lang="en-US" sz="6400" b="1" dirty="0" err="1" smtClean="0"/>
              <a:t>ishte</a:t>
            </a:r>
            <a:r>
              <a:rPr lang="en-US" sz="6400" b="1" dirty="0" smtClean="0"/>
              <a:t> </a:t>
            </a:r>
            <a:r>
              <a:rPr lang="en-US" sz="6400" b="1" dirty="0" err="1" smtClean="0"/>
              <a:t>regjistruar</a:t>
            </a:r>
            <a:r>
              <a:rPr lang="en-US" sz="6400" b="1" dirty="0" smtClean="0"/>
              <a:t> </a:t>
            </a:r>
            <a:r>
              <a:rPr lang="en-US" sz="6400" b="1" dirty="0" err="1" smtClean="0"/>
              <a:t>fillimisht</a:t>
            </a:r>
            <a:r>
              <a:rPr lang="en-US" sz="6400" b="1" dirty="0" smtClean="0"/>
              <a:t> </a:t>
            </a:r>
            <a:r>
              <a:rPr lang="en-US" sz="6400" b="1" dirty="0" err="1" smtClean="0"/>
              <a:t>për</a:t>
            </a:r>
            <a:r>
              <a:rPr lang="en-US" sz="6400" b="1" dirty="0" smtClean="0"/>
              <a:t> </a:t>
            </a:r>
            <a:r>
              <a:rPr lang="en-US" sz="6400" b="1" dirty="0" err="1" smtClean="0"/>
              <a:t>dy</a:t>
            </a:r>
            <a:r>
              <a:rPr lang="en-US" sz="6400" b="1" dirty="0" smtClean="0"/>
              <a:t> </a:t>
            </a:r>
            <a:r>
              <a:rPr lang="en-US" sz="6400" b="1" dirty="0" err="1" smtClean="0"/>
              <a:t>vepra</a:t>
            </a:r>
            <a:r>
              <a:rPr lang="en-US" sz="6400" b="1" dirty="0" smtClean="0"/>
              <a:t> </a:t>
            </a:r>
            <a:r>
              <a:rPr lang="en-US" sz="6400" b="1" dirty="0" err="1" smtClean="0"/>
              <a:t>penale</a:t>
            </a:r>
            <a:r>
              <a:rPr lang="en-US" sz="6400" b="1" dirty="0" smtClean="0"/>
              <a:t> </a:t>
            </a:r>
            <a:r>
              <a:rPr lang="en-US" sz="6400" b="1" dirty="0" err="1" smtClean="0"/>
              <a:t>dhe</a:t>
            </a:r>
            <a:r>
              <a:rPr lang="en-US" sz="6400" b="1" dirty="0" smtClean="0"/>
              <a:t> </a:t>
            </a:r>
            <a:r>
              <a:rPr lang="en-US" sz="6400" b="1" dirty="0" err="1" smtClean="0"/>
              <a:t>në</a:t>
            </a:r>
            <a:r>
              <a:rPr lang="en-US" sz="6400" b="1" dirty="0" smtClean="0"/>
              <a:t> </a:t>
            </a:r>
            <a:r>
              <a:rPr lang="en-US" sz="6400" b="1" dirty="0" err="1" smtClean="0"/>
              <a:t>përfundim</a:t>
            </a:r>
            <a:r>
              <a:rPr lang="en-US" sz="6400" b="1" dirty="0" smtClean="0"/>
              <a:t> </a:t>
            </a:r>
            <a:r>
              <a:rPr lang="en-US" sz="6400" b="1" dirty="0" err="1" smtClean="0"/>
              <a:t>të</a:t>
            </a:r>
            <a:r>
              <a:rPr lang="en-US" sz="6400" b="1" dirty="0" smtClean="0"/>
              <a:t> </a:t>
            </a:r>
            <a:r>
              <a:rPr lang="en-US" sz="6400" b="1" dirty="0" err="1" smtClean="0"/>
              <a:t>hetimeve</a:t>
            </a:r>
            <a:r>
              <a:rPr lang="en-US" sz="6400" b="1" dirty="0" smtClean="0"/>
              <a:t> </a:t>
            </a:r>
            <a:r>
              <a:rPr lang="en-US" sz="6400" b="1" dirty="0" err="1" smtClean="0"/>
              <a:t>paraprake</a:t>
            </a:r>
            <a:r>
              <a:rPr lang="en-US" sz="6400" b="1" dirty="0" smtClean="0"/>
              <a:t> </a:t>
            </a:r>
            <a:r>
              <a:rPr lang="en-US" sz="6400" b="1" dirty="0" err="1" smtClean="0"/>
              <a:t>Prokurori</a:t>
            </a:r>
            <a:r>
              <a:rPr lang="en-US" sz="6400" b="1" dirty="0" smtClean="0"/>
              <a:t> </a:t>
            </a:r>
            <a:r>
              <a:rPr lang="en-US" sz="6400" b="1" dirty="0" err="1" smtClean="0"/>
              <a:t>i</a:t>
            </a:r>
            <a:r>
              <a:rPr lang="en-US" sz="6400" b="1" dirty="0" smtClean="0"/>
              <a:t> </a:t>
            </a:r>
            <a:r>
              <a:rPr lang="en-US" sz="6400" b="1" dirty="0" err="1" smtClean="0"/>
              <a:t>kishte</a:t>
            </a:r>
            <a:r>
              <a:rPr lang="en-US" sz="6400" b="1" dirty="0" smtClean="0"/>
              <a:t> </a:t>
            </a:r>
            <a:r>
              <a:rPr lang="en-US" sz="6400" b="1" dirty="0" err="1" smtClean="0"/>
              <a:t>njoftuar</a:t>
            </a:r>
            <a:r>
              <a:rPr lang="en-US" sz="6400" b="1" dirty="0" smtClean="0"/>
              <a:t> </a:t>
            </a:r>
            <a:r>
              <a:rPr lang="en-US" sz="6400" b="1" dirty="0" err="1" smtClean="0"/>
              <a:t>të</a:t>
            </a:r>
            <a:r>
              <a:rPr lang="en-US" sz="6400" b="1" dirty="0" smtClean="0"/>
              <a:t> </a:t>
            </a:r>
            <a:r>
              <a:rPr lang="en-US" sz="6400" b="1" dirty="0" err="1" smtClean="0"/>
              <a:t>pandehurit</a:t>
            </a:r>
            <a:r>
              <a:rPr lang="en-US" sz="6400" b="1" dirty="0" smtClean="0"/>
              <a:t> </a:t>
            </a:r>
            <a:r>
              <a:rPr lang="en-US" sz="6400" b="1" dirty="0" err="1" smtClean="0"/>
              <a:t>akuzën</a:t>
            </a:r>
            <a:r>
              <a:rPr lang="en-US" sz="6400" b="1" dirty="0" smtClean="0"/>
              <a:t> </a:t>
            </a:r>
            <a:r>
              <a:rPr lang="en-US" sz="6400" b="1" dirty="0" err="1" smtClean="0"/>
              <a:t>vetë</a:t>
            </a:r>
            <a:r>
              <a:rPr lang="en-US" sz="6400" b="1" dirty="0" smtClean="0"/>
              <a:t> </a:t>
            </a:r>
            <a:r>
              <a:rPr lang="en-US" sz="6400" b="1" dirty="0" err="1" smtClean="0"/>
              <a:t>për</a:t>
            </a:r>
            <a:r>
              <a:rPr lang="en-US" sz="6400" b="1" dirty="0" smtClean="0"/>
              <a:t> </a:t>
            </a:r>
            <a:r>
              <a:rPr lang="en-US" sz="6400" b="1" dirty="0" err="1" smtClean="0"/>
              <a:t>një</a:t>
            </a:r>
            <a:r>
              <a:rPr lang="en-US" sz="6400" b="1" dirty="0" smtClean="0"/>
              <a:t> </a:t>
            </a:r>
            <a:r>
              <a:rPr lang="en-US" sz="6400" b="1" dirty="0" err="1" smtClean="0"/>
              <a:t>nga</a:t>
            </a:r>
            <a:r>
              <a:rPr lang="en-US" sz="6400" b="1" dirty="0" smtClean="0"/>
              <a:t> </a:t>
            </a:r>
            <a:r>
              <a:rPr lang="en-US" sz="6400" b="1" dirty="0" err="1" smtClean="0"/>
              <a:t>veprat</a:t>
            </a:r>
            <a:r>
              <a:rPr lang="en-US" sz="6400" b="1" dirty="0" smtClean="0"/>
              <a:t> </a:t>
            </a:r>
            <a:r>
              <a:rPr lang="en-US" sz="6400" b="1" dirty="0" err="1" smtClean="0"/>
              <a:t>penale</a:t>
            </a:r>
            <a:r>
              <a:rPr lang="en-US" sz="6400" b="1" dirty="0" smtClean="0"/>
              <a:t> </a:t>
            </a:r>
            <a:r>
              <a:rPr lang="en-US" sz="6400" b="1" dirty="0" err="1" smtClean="0"/>
              <a:t>për</a:t>
            </a:r>
            <a:r>
              <a:rPr lang="en-US" sz="6400" b="1" dirty="0" smtClean="0"/>
              <a:t> </a:t>
            </a:r>
            <a:r>
              <a:rPr lang="en-US" sz="6400" b="1" dirty="0" err="1" smtClean="0"/>
              <a:t>të</a:t>
            </a:r>
            <a:r>
              <a:rPr lang="en-US" sz="6400" b="1" dirty="0" smtClean="0"/>
              <a:t> </a:t>
            </a:r>
            <a:r>
              <a:rPr lang="en-US" sz="6400" b="1" dirty="0" err="1" smtClean="0"/>
              <a:t>cilën</a:t>
            </a:r>
            <a:r>
              <a:rPr lang="en-US" sz="6400" b="1" dirty="0" smtClean="0"/>
              <a:t> </a:t>
            </a:r>
            <a:r>
              <a:rPr lang="en-US" sz="6400" b="1" dirty="0" err="1" smtClean="0"/>
              <a:t>ishte</a:t>
            </a:r>
            <a:r>
              <a:rPr lang="en-US" sz="6400" b="1" dirty="0" smtClean="0"/>
              <a:t> </a:t>
            </a:r>
            <a:r>
              <a:rPr lang="en-US" sz="6400" b="1" dirty="0" err="1" smtClean="0"/>
              <a:t>paraqitur</a:t>
            </a:r>
            <a:r>
              <a:rPr lang="en-US" sz="6400" b="1" dirty="0" smtClean="0"/>
              <a:t> </a:t>
            </a:r>
            <a:r>
              <a:rPr lang="en-US" sz="6400" b="1" dirty="0" err="1" smtClean="0"/>
              <a:t>edhe</a:t>
            </a:r>
            <a:r>
              <a:rPr lang="en-US" sz="6400" b="1" dirty="0" smtClean="0"/>
              <a:t> </a:t>
            </a:r>
            <a:r>
              <a:rPr lang="en-US" sz="6400" b="1" dirty="0" err="1" smtClean="0"/>
              <a:t>marrëveshja</a:t>
            </a:r>
            <a:r>
              <a:rPr lang="en-US" sz="6400" b="1" dirty="0" smtClean="0"/>
              <a:t> </a:t>
            </a:r>
            <a:r>
              <a:rPr lang="en-US" sz="6400" b="1" dirty="0" err="1" smtClean="0"/>
              <a:t>për</a:t>
            </a:r>
            <a:r>
              <a:rPr lang="en-US" sz="6400" b="1" dirty="0" smtClean="0"/>
              <a:t> </a:t>
            </a:r>
            <a:r>
              <a:rPr lang="en-US" sz="6400" b="1" dirty="0" err="1" smtClean="0"/>
              <a:t>miratim</a:t>
            </a:r>
            <a:r>
              <a:rPr lang="en-US" sz="6400" b="1" dirty="0" smtClean="0"/>
              <a:t>, duke </a:t>
            </a:r>
            <a:r>
              <a:rPr lang="en-US" sz="6400" b="1" dirty="0" err="1" smtClean="0"/>
              <a:t>mos</a:t>
            </a:r>
            <a:r>
              <a:rPr lang="en-US" sz="6400" b="1" dirty="0" smtClean="0"/>
              <a:t> u </a:t>
            </a:r>
            <a:r>
              <a:rPr lang="en-US" sz="6400" b="1" dirty="0" err="1" smtClean="0"/>
              <a:t>shprehur</a:t>
            </a:r>
            <a:r>
              <a:rPr lang="en-US" sz="6400" b="1" dirty="0" smtClean="0"/>
              <a:t> </a:t>
            </a:r>
            <a:r>
              <a:rPr lang="en-US" sz="6400" b="1" dirty="0" err="1" smtClean="0"/>
              <a:t>lidhur</a:t>
            </a:r>
            <a:r>
              <a:rPr lang="en-US" sz="6400" b="1" dirty="0" smtClean="0"/>
              <a:t> me </a:t>
            </a:r>
            <a:r>
              <a:rPr lang="en-US" sz="6400" b="1" dirty="0" err="1" smtClean="0"/>
              <a:t>veprën</a:t>
            </a:r>
            <a:r>
              <a:rPr lang="en-US" sz="6400" b="1" dirty="0" smtClean="0"/>
              <a:t> </a:t>
            </a:r>
            <a:r>
              <a:rPr lang="en-US" sz="6400" b="1" dirty="0" err="1" smtClean="0"/>
              <a:t>tjetër</a:t>
            </a:r>
            <a:r>
              <a:rPr lang="en-US" sz="6400" b="1" dirty="0" smtClean="0"/>
              <a:t> </a:t>
            </a:r>
            <a:r>
              <a:rPr lang="en-US" sz="6400" b="1" dirty="0" err="1" smtClean="0"/>
              <a:t>të</a:t>
            </a:r>
            <a:r>
              <a:rPr lang="en-US" sz="6400" b="1" dirty="0" smtClean="0"/>
              <a:t> </a:t>
            </a:r>
            <a:r>
              <a:rPr lang="en-US" sz="6400" b="1" dirty="0" err="1" smtClean="0"/>
              <a:t>regjistruar</a:t>
            </a:r>
            <a:r>
              <a:rPr lang="en-US" sz="6400" b="1" dirty="0" smtClean="0"/>
              <a:t>. </a:t>
            </a:r>
            <a:r>
              <a:rPr lang="en-US" sz="6400" dirty="0" err="1" smtClean="0"/>
              <a:t>Konkretisht</a:t>
            </a:r>
            <a:r>
              <a:rPr lang="en-US" sz="6400" dirty="0" smtClean="0"/>
              <a:t> </a:t>
            </a:r>
            <a:r>
              <a:rPr lang="en-US" sz="6400" dirty="0" err="1" smtClean="0"/>
              <a:t>Gjykata</a:t>
            </a:r>
            <a:r>
              <a:rPr lang="en-US" sz="6400" dirty="0" smtClean="0"/>
              <a:t> </a:t>
            </a:r>
            <a:r>
              <a:rPr lang="en-US" sz="6400" dirty="0" err="1" smtClean="0"/>
              <a:t>është</a:t>
            </a:r>
            <a:r>
              <a:rPr lang="en-US" sz="6400" dirty="0" smtClean="0"/>
              <a:t> </a:t>
            </a:r>
            <a:r>
              <a:rPr lang="en-US" sz="6400" dirty="0" err="1" smtClean="0"/>
              <a:t>shprehur</a:t>
            </a:r>
            <a:r>
              <a:rPr lang="en-US" sz="6400" dirty="0" smtClean="0"/>
              <a:t> se: </a:t>
            </a:r>
            <a:r>
              <a:rPr lang="en-US" sz="6400" i="1" dirty="0" smtClean="0"/>
              <a:t>“</a:t>
            </a:r>
            <a:r>
              <a:rPr lang="en-US" sz="6400" i="1" dirty="0" err="1" smtClean="0"/>
              <a:t>Lidhur</a:t>
            </a:r>
            <a:r>
              <a:rPr lang="en-US" sz="6400" i="1" dirty="0" smtClean="0"/>
              <a:t> me </a:t>
            </a:r>
            <a:r>
              <a:rPr lang="en-US" sz="6400" i="1" dirty="0" err="1" smtClean="0"/>
              <a:t>sa</a:t>
            </a:r>
            <a:r>
              <a:rPr lang="en-US" sz="6400" i="1" dirty="0" smtClean="0"/>
              <a:t> </a:t>
            </a:r>
            <a:r>
              <a:rPr lang="en-US" sz="6400" i="1" dirty="0" err="1" smtClean="0"/>
              <a:t>më</a:t>
            </a:r>
            <a:r>
              <a:rPr lang="en-US" sz="6400" i="1" dirty="0" smtClean="0"/>
              <a:t> </a:t>
            </a:r>
            <a:r>
              <a:rPr lang="en-US" sz="6400" i="1" dirty="0" err="1" smtClean="0"/>
              <a:t>sipër</a:t>
            </a:r>
            <a:r>
              <a:rPr lang="en-US" sz="6400" i="1" dirty="0" smtClean="0"/>
              <a:t> </a:t>
            </a:r>
            <a:r>
              <a:rPr lang="en-US" sz="6400" i="1" dirty="0" err="1" smtClean="0"/>
              <a:t>parashtruar</a:t>
            </a:r>
            <a:r>
              <a:rPr lang="en-US" sz="6400" i="1" dirty="0" smtClean="0"/>
              <a:t> </a:t>
            </a:r>
            <a:r>
              <a:rPr lang="en-US" sz="6400" i="1" dirty="0" err="1" smtClean="0"/>
              <a:t>dhe</a:t>
            </a:r>
            <a:r>
              <a:rPr lang="en-US" sz="6400" i="1" dirty="0" smtClean="0"/>
              <a:t> </a:t>
            </a:r>
            <a:r>
              <a:rPr lang="en-US" sz="6400" i="1" dirty="0" err="1" smtClean="0"/>
              <a:t>kërkuar</a:t>
            </a:r>
            <a:r>
              <a:rPr lang="en-US" sz="6400" i="1" dirty="0" smtClean="0"/>
              <a:t> </a:t>
            </a:r>
            <a:r>
              <a:rPr lang="en-US" sz="6400" i="1" dirty="0" err="1" smtClean="0"/>
              <a:t>nga</a:t>
            </a:r>
            <a:r>
              <a:rPr lang="en-US" sz="6400" i="1" dirty="0" smtClean="0"/>
              <a:t> </a:t>
            </a:r>
            <a:r>
              <a:rPr lang="en-US" sz="6400" i="1" dirty="0" err="1" smtClean="0"/>
              <a:t>prokurori</a:t>
            </a:r>
            <a:r>
              <a:rPr lang="en-US" sz="6400" i="1" dirty="0" smtClean="0"/>
              <a:t>, </a:t>
            </a:r>
            <a:r>
              <a:rPr lang="en-US" sz="6400" i="1" dirty="0" err="1" smtClean="0"/>
              <a:t>Gjykata</a:t>
            </a:r>
            <a:r>
              <a:rPr lang="en-US" sz="6400" i="1" dirty="0" smtClean="0"/>
              <a:t> </a:t>
            </a:r>
            <a:r>
              <a:rPr lang="en-US" sz="6400" i="1" dirty="0" err="1" smtClean="0"/>
              <a:t>vlerëson</a:t>
            </a:r>
            <a:r>
              <a:rPr lang="en-US" sz="6400" i="1" dirty="0" smtClean="0"/>
              <a:t> se </a:t>
            </a:r>
            <a:r>
              <a:rPr lang="en-US" sz="6400" i="1" dirty="0" err="1" smtClean="0"/>
              <a:t>kërkesa</a:t>
            </a:r>
            <a:r>
              <a:rPr lang="en-US" sz="6400" i="1" dirty="0" smtClean="0"/>
              <a:t> e </a:t>
            </a:r>
            <a:r>
              <a:rPr lang="en-US" sz="6400" i="1" dirty="0" err="1" smtClean="0"/>
              <a:t>prokurorit</a:t>
            </a:r>
            <a:r>
              <a:rPr lang="en-US" sz="6400" i="1" dirty="0" smtClean="0"/>
              <a:t> </a:t>
            </a:r>
            <a:r>
              <a:rPr lang="en-US" sz="6400" i="1" dirty="0" err="1" smtClean="0"/>
              <a:t>për</a:t>
            </a:r>
            <a:r>
              <a:rPr lang="en-US" sz="6400" i="1" dirty="0" smtClean="0"/>
              <a:t> </a:t>
            </a:r>
            <a:r>
              <a:rPr lang="en-US" sz="6400" i="1" dirty="0" err="1" smtClean="0"/>
              <a:t>Miratimin</a:t>
            </a:r>
            <a:r>
              <a:rPr lang="en-US" sz="6400" i="1" dirty="0" smtClean="0"/>
              <a:t> e </a:t>
            </a:r>
            <a:r>
              <a:rPr lang="en-US" sz="6400" i="1" dirty="0" err="1" smtClean="0"/>
              <a:t>marrëveshjes</a:t>
            </a:r>
            <a:r>
              <a:rPr lang="en-US" sz="6400" i="1" dirty="0" smtClean="0"/>
              <a:t> </a:t>
            </a:r>
            <a:r>
              <a:rPr lang="en-US" sz="6400" i="1" dirty="0" err="1" smtClean="0"/>
              <a:t>së</a:t>
            </a:r>
            <a:r>
              <a:rPr lang="en-US" sz="6400" i="1" dirty="0" smtClean="0"/>
              <a:t> </a:t>
            </a:r>
            <a:r>
              <a:rPr lang="en-US" sz="6400" i="1" dirty="0" err="1" smtClean="0"/>
              <a:t>fajësisë</a:t>
            </a:r>
            <a:r>
              <a:rPr lang="en-US" sz="6400" i="1" dirty="0" smtClean="0"/>
              <a:t> </a:t>
            </a:r>
            <a:r>
              <a:rPr lang="en-US" sz="6400" i="1" dirty="0" err="1" smtClean="0"/>
              <a:t>për</a:t>
            </a:r>
            <a:r>
              <a:rPr lang="en-US" sz="6400" i="1" dirty="0" smtClean="0"/>
              <a:t> </a:t>
            </a:r>
            <a:r>
              <a:rPr lang="en-US" sz="6400" i="1" dirty="0" err="1" smtClean="0"/>
              <a:t>të</a:t>
            </a:r>
            <a:r>
              <a:rPr lang="en-US" sz="6400" i="1" dirty="0" smtClean="0"/>
              <a:t> </a:t>
            </a:r>
            <a:r>
              <a:rPr lang="en-US" sz="6400" i="1" dirty="0" err="1" smtClean="0"/>
              <a:t>pandehurin</a:t>
            </a:r>
            <a:r>
              <a:rPr lang="en-US" sz="6400" i="1" dirty="0" smtClean="0"/>
              <a:t> E.R., </a:t>
            </a:r>
            <a:r>
              <a:rPr lang="en-US" sz="6400" i="1" dirty="0" err="1" smtClean="0"/>
              <a:t>për</a:t>
            </a:r>
            <a:r>
              <a:rPr lang="en-US" sz="6400" i="1" dirty="0" smtClean="0"/>
              <a:t> </a:t>
            </a:r>
            <a:r>
              <a:rPr lang="en-US" sz="6400" i="1" dirty="0" err="1" smtClean="0"/>
              <a:t>kryerjen</a:t>
            </a:r>
            <a:r>
              <a:rPr lang="en-US" sz="6400" i="1" dirty="0" smtClean="0"/>
              <a:t> e </a:t>
            </a:r>
            <a:r>
              <a:rPr lang="en-US" sz="6400" i="1" dirty="0" err="1" smtClean="0"/>
              <a:t>veprës</a:t>
            </a:r>
            <a:r>
              <a:rPr lang="en-US" sz="6400" i="1" dirty="0" smtClean="0"/>
              <a:t> </a:t>
            </a:r>
            <a:r>
              <a:rPr lang="en-US" sz="6400" i="1" dirty="0" err="1" smtClean="0"/>
              <a:t>penale</a:t>
            </a:r>
            <a:r>
              <a:rPr lang="en-US" sz="6400" i="1" dirty="0" smtClean="0"/>
              <a:t> “</a:t>
            </a:r>
            <a:r>
              <a:rPr lang="en-US" sz="6400" i="1" dirty="0" err="1" smtClean="0"/>
              <a:t>Tregtimi</a:t>
            </a:r>
            <a:r>
              <a:rPr lang="en-US" sz="6400" i="1" dirty="0" smtClean="0"/>
              <a:t> </a:t>
            </a:r>
            <a:r>
              <a:rPr lang="en-US" sz="6400" i="1" dirty="0" err="1" smtClean="0"/>
              <a:t>dhe</a:t>
            </a:r>
            <a:r>
              <a:rPr lang="en-US" sz="6400" i="1" dirty="0" smtClean="0"/>
              <a:t> </a:t>
            </a:r>
            <a:r>
              <a:rPr lang="en-US" sz="6400" i="1" dirty="0" err="1" smtClean="0"/>
              <a:t>transportimi</a:t>
            </a:r>
            <a:r>
              <a:rPr lang="en-US" sz="6400" i="1" dirty="0" smtClean="0"/>
              <a:t> </a:t>
            </a:r>
            <a:r>
              <a:rPr lang="en-US" sz="6400" i="1" dirty="0" err="1" smtClean="0"/>
              <a:t>i</a:t>
            </a:r>
            <a:r>
              <a:rPr lang="en-US" sz="6400" i="1" dirty="0" smtClean="0"/>
              <a:t> </a:t>
            </a:r>
            <a:r>
              <a:rPr lang="en-US" sz="6400" i="1" dirty="0" err="1" smtClean="0"/>
              <a:t>mallrave</a:t>
            </a:r>
            <a:r>
              <a:rPr lang="en-US" sz="6400" i="1" dirty="0" smtClean="0"/>
              <a:t> </a:t>
            </a:r>
            <a:r>
              <a:rPr lang="en-US" sz="6400" i="1" dirty="0" err="1" smtClean="0"/>
              <a:t>që</a:t>
            </a:r>
            <a:r>
              <a:rPr lang="en-US" sz="6400" i="1" dirty="0" smtClean="0"/>
              <a:t> </a:t>
            </a:r>
            <a:r>
              <a:rPr lang="en-US" sz="6400" i="1" dirty="0" err="1" smtClean="0"/>
              <a:t>janë</a:t>
            </a:r>
            <a:r>
              <a:rPr lang="en-US" sz="6400" i="1" dirty="0" smtClean="0"/>
              <a:t> </a:t>
            </a:r>
            <a:r>
              <a:rPr lang="en-US" sz="6400" i="1" dirty="0" err="1" smtClean="0"/>
              <a:t>kontrabandë</a:t>
            </a:r>
            <a:r>
              <a:rPr lang="en-US" sz="6400" i="1" dirty="0" smtClean="0"/>
              <a:t>”, </a:t>
            </a:r>
            <a:r>
              <a:rPr lang="en-US" sz="6400" i="1" dirty="0" err="1" smtClean="0"/>
              <a:t>parashikuar</a:t>
            </a:r>
            <a:r>
              <a:rPr lang="en-US" sz="6400" i="1" dirty="0" smtClean="0"/>
              <a:t> </a:t>
            </a:r>
            <a:r>
              <a:rPr lang="en-US" sz="6400" i="1" dirty="0" err="1" smtClean="0"/>
              <a:t>nga</a:t>
            </a:r>
            <a:r>
              <a:rPr lang="en-US" sz="6400" i="1" dirty="0" smtClean="0"/>
              <a:t> </a:t>
            </a:r>
            <a:r>
              <a:rPr lang="en-US" sz="6400" i="1" dirty="0" err="1" smtClean="0"/>
              <a:t>neni</a:t>
            </a:r>
            <a:r>
              <a:rPr lang="en-US" sz="6400" i="1" dirty="0" smtClean="0"/>
              <a:t> 178/2 </a:t>
            </a:r>
            <a:r>
              <a:rPr lang="en-US" sz="6400" i="1" dirty="0" err="1" smtClean="0"/>
              <a:t>i</a:t>
            </a:r>
            <a:r>
              <a:rPr lang="en-US" sz="6400" i="1" dirty="0" smtClean="0"/>
              <a:t> </a:t>
            </a:r>
            <a:r>
              <a:rPr lang="en-US" sz="6400" i="1" dirty="0" err="1" smtClean="0"/>
              <a:t>K.Penal</a:t>
            </a:r>
            <a:r>
              <a:rPr lang="en-US" sz="6400" i="1" dirty="0" smtClean="0"/>
              <a:t> e </a:t>
            </a:r>
            <a:r>
              <a:rPr lang="en-US" sz="6400" i="1" dirty="0" err="1" smtClean="0"/>
              <a:t>datës</a:t>
            </a:r>
            <a:r>
              <a:rPr lang="en-US" sz="6400" i="1" dirty="0" smtClean="0"/>
              <a:t> 06.11.2018, </a:t>
            </a:r>
            <a:r>
              <a:rPr lang="en-US" sz="6400" i="1" dirty="0" err="1" smtClean="0"/>
              <a:t>nuk</a:t>
            </a:r>
            <a:r>
              <a:rPr lang="en-US" sz="6400" i="1" dirty="0" smtClean="0"/>
              <a:t> </a:t>
            </a:r>
            <a:r>
              <a:rPr lang="en-US" sz="6400" i="1" dirty="0" err="1" smtClean="0"/>
              <a:t>përmbush</a:t>
            </a:r>
            <a:r>
              <a:rPr lang="en-US" sz="6400" i="1" dirty="0" smtClean="0"/>
              <a:t> </a:t>
            </a:r>
            <a:r>
              <a:rPr lang="en-US" sz="6400" i="1" dirty="0" err="1" smtClean="0"/>
              <a:t>kërkesat</a:t>
            </a:r>
            <a:r>
              <a:rPr lang="en-US" sz="6400" i="1" dirty="0" smtClean="0"/>
              <a:t> e </a:t>
            </a:r>
            <a:r>
              <a:rPr lang="en-US" sz="6400" i="1" dirty="0" err="1" smtClean="0"/>
              <a:t>parashikuara</a:t>
            </a:r>
            <a:r>
              <a:rPr lang="en-US" sz="6400" i="1" dirty="0" smtClean="0"/>
              <a:t> </a:t>
            </a:r>
            <a:r>
              <a:rPr lang="en-US" sz="6400" i="1" dirty="0" err="1" smtClean="0"/>
              <a:t>nga</a:t>
            </a:r>
            <a:r>
              <a:rPr lang="en-US" sz="6400" i="1" dirty="0" smtClean="0"/>
              <a:t> </a:t>
            </a:r>
            <a:r>
              <a:rPr lang="en-US" sz="6400" i="1" dirty="0" err="1" smtClean="0"/>
              <a:t>neni</a:t>
            </a:r>
            <a:r>
              <a:rPr lang="en-US" sz="6400" i="1" dirty="0" smtClean="0"/>
              <a:t> 406/ë </a:t>
            </a:r>
            <a:r>
              <a:rPr lang="en-US" sz="6400" i="1" dirty="0" err="1" smtClean="0"/>
              <a:t>i</a:t>
            </a:r>
            <a:r>
              <a:rPr lang="en-US" sz="6400" i="1" dirty="0" smtClean="0"/>
              <a:t> </a:t>
            </a:r>
            <a:r>
              <a:rPr lang="en-US" sz="6400" i="1" dirty="0" err="1" smtClean="0"/>
              <a:t>Kodit</a:t>
            </a:r>
            <a:r>
              <a:rPr lang="en-US" sz="6400" i="1" dirty="0" smtClean="0"/>
              <a:t> </a:t>
            </a:r>
            <a:r>
              <a:rPr lang="en-US" sz="6400" i="1" dirty="0" err="1" smtClean="0"/>
              <a:t>të</a:t>
            </a:r>
            <a:r>
              <a:rPr lang="en-US" sz="6400" i="1" dirty="0" smtClean="0"/>
              <a:t> </a:t>
            </a:r>
            <a:r>
              <a:rPr lang="en-US" sz="6400" i="1" dirty="0" err="1" smtClean="0"/>
              <a:t>Procedurës</a:t>
            </a:r>
            <a:r>
              <a:rPr lang="en-US" sz="6400" i="1" dirty="0" smtClean="0"/>
              <a:t> </a:t>
            </a:r>
            <a:r>
              <a:rPr lang="en-US" sz="6400" i="1" dirty="0" err="1" smtClean="0"/>
              <a:t>Penale</a:t>
            </a:r>
            <a:r>
              <a:rPr lang="en-US" sz="6400" i="1" dirty="0" smtClean="0"/>
              <a:t>. </a:t>
            </a:r>
            <a:r>
              <a:rPr lang="en-US" sz="6400" i="1" dirty="0" err="1" smtClean="0"/>
              <a:t>Nga</a:t>
            </a:r>
            <a:r>
              <a:rPr lang="en-US" sz="6400" i="1" dirty="0" smtClean="0"/>
              <a:t> </a:t>
            </a:r>
            <a:r>
              <a:rPr lang="en-US" sz="6400" i="1" dirty="0" err="1" smtClean="0"/>
              <a:t>aktet</a:t>
            </a:r>
            <a:r>
              <a:rPr lang="en-US" sz="6400" i="1" dirty="0" smtClean="0"/>
              <a:t> e </a:t>
            </a:r>
            <a:r>
              <a:rPr lang="en-US" sz="6400" i="1" dirty="0" err="1" smtClean="0"/>
              <a:t>administruara</a:t>
            </a:r>
            <a:r>
              <a:rPr lang="en-US" sz="6400" i="1" dirty="0" smtClean="0"/>
              <a:t> </a:t>
            </a:r>
            <a:r>
              <a:rPr lang="en-US" sz="6400" i="1" dirty="0" err="1" smtClean="0"/>
              <a:t>në</a:t>
            </a:r>
            <a:r>
              <a:rPr lang="en-US" sz="6400" i="1" dirty="0" smtClean="0"/>
              <a:t> </a:t>
            </a:r>
            <a:r>
              <a:rPr lang="en-US" sz="6400" i="1" dirty="0" err="1" smtClean="0"/>
              <a:t>fashikullin</a:t>
            </a:r>
            <a:r>
              <a:rPr lang="en-US" sz="6400" i="1" dirty="0" smtClean="0"/>
              <a:t> e </a:t>
            </a:r>
            <a:r>
              <a:rPr lang="en-US" sz="6400" i="1" dirty="0" err="1" smtClean="0"/>
              <a:t>procedimit</a:t>
            </a:r>
            <a:r>
              <a:rPr lang="en-US" sz="6400" i="1" dirty="0" smtClean="0"/>
              <a:t> penal nr. 3959, </a:t>
            </a:r>
            <a:r>
              <a:rPr lang="en-US" sz="6400" i="1" dirty="0" err="1" smtClean="0"/>
              <a:t>të</a:t>
            </a:r>
            <a:r>
              <a:rPr lang="en-US" sz="6400" i="1" dirty="0" smtClean="0"/>
              <a:t> </a:t>
            </a:r>
            <a:r>
              <a:rPr lang="en-US" sz="6400" i="1" dirty="0" err="1" smtClean="0"/>
              <a:t>vitit</a:t>
            </a:r>
            <a:r>
              <a:rPr lang="en-US" sz="6400" i="1" dirty="0" smtClean="0"/>
              <a:t> 2018, </a:t>
            </a:r>
            <a:r>
              <a:rPr lang="en-US" sz="6400" i="1" dirty="0" err="1" smtClean="0"/>
              <a:t>rezulton</a:t>
            </a:r>
            <a:r>
              <a:rPr lang="en-US" sz="6400" i="1" dirty="0" smtClean="0"/>
              <a:t> se </a:t>
            </a:r>
            <a:r>
              <a:rPr lang="en-US" sz="6400" i="1" dirty="0" err="1" smtClean="0"/>
              <a:t>prokurori</a:t>
            </a:r>
            <a:r>
              <a:rPr lang="en-US" sz="6400" i="1" dirty="0" smtClean="0"/>
              <a:t> </a:t>
            </a:r>
            <a:r>
              <a:rPr lang="en-US" sz="6400" i="1" dirty="0" err="1" smtClean="0"/>
              <a:t>në</a:t>
            </a:r>
            <a:r>
              <a:rPr lang="en-US" sz="6400" i="1" dirty="0" smtClean="0"/>
              <a:t> </a:t>
            </a:r>
            <a:r>
              <a:rPr lang="en-US" sz="6400" i="1" dirty="0" err="1" smtClean="0"/>
              <a:t>datën</a:t>
            </a:r>
            <a:r>
              <a:rPr lang="en-US" sz="6400" i="1" dirty="0" smtClean="0"/>
              <a:t> 20.05.2018, ka </a:t>
            </a:r>
            <a:r>
              <a:rPr lang="en-US" sz="6400" i="1" dirty="0" err="1" smtClean="0"/>
              <a:t>regjistruar</a:t>
            </a:r>
            <a:r>
              <a:rPr lang="en-US" sz="6400" i="1" dirty="0" smtClean="0"/>
              <a:t> </a:t>
            </a:r>
            <a:r>
              <a:rPr lang="en-US" sz="6400" i="1" dirty="0" err="1" smtClean="0"/>
              <a:t>proçedimin</a:t>
            </a:r>
            <a:r>
              <a:rPr lang="en-US" sz="6400" i="1" dirty="0" smtClean="0"/>
              <a:t> penal </a:t>
            </a:r>
            <a:r>
              <a:rPr lang="en-US" sz="6400" i="1" dirty="0" err="1" smtClean="0"/>
              <a:t>për</a:t>
            </a:r>
            <a:r>
              <a:rPr lang="en-US" sz="6400" i="1" dirty="0" smtClean="0"/>
              <a:t> </a:t>
            </a:r>
            <a:r>
              <a:rPr lang="en-US" sz="6400" i="1" dirty="0" err="1" smtClean="0"/>
              <a:t>veprat</a:t>
            </a:r>
            <a:r>
              <a:rPr lang="en-US" sz="6400" i="1" dirty="0" smtClean="0"/>
              <a:t> </a:t>
            </a:r>
            <a:r>
              <a:rPr lang="en-US" sz="6400" i="1" dirty="0" err="1" smtClean="0"/>
              <a:t>penale</a:t>
            </a:r>
            <a:r>
              <a:rPr lang="en-US" sz="6400" i="1" dirty="0" smtClean="0"/>
              <a:t> “</a:t>
            </a:r>
            <a:r>
              <a:rPr lang="en-US" sz="6400" i="1" dirty="0" err="1" smtClean="0"/>
              <a:t>Tregtimi</a:t>
            </a:r>
            <a:r>
              <a:rPr lang="en-US" sz="6400" i="1" dirty="0" smtClean="0"/>
              <a:t> </a:t>
            </a:r>
            <a:r>
              <a:rPr lang="en-US" sz="6400" i="1" dirty="0" err="1" smtClean="0"/>
              <a:t>dhe</a:t>
            </a:r>
            <a:r>
              <a:rPr lang="en-US" sz="6400" i="1" dirty="0" smtClean="0"/>
              <a:t> </a:t>
            </a:r>
            <a:r>
              <a:rPr lang="en-US" sz="6400" i="1" dirty="0" err="1" smtClean="0"/>
              <a:t>tranasportimi</a:t>
            </a:r>
            <a:r>
              <a:rPr lang="en-US" sz="6400" i="1" dirty="0" smtClean="0"/>
              <a:t> </a:t>
            </a:r>
            <a:r>
              <a:rPr lang="en-US" sz="6400" i="1" dirty="0" err="1" smtClean="0"/>
              <a:t>i</a:t>
            </a:r>
            <a:r>
              <a:rPr lang="en-US" sz="6400" i="1" dirty="0" smtClean="0"/>
              <a:t> </a:t>
            </a:r>
            <a:r>
              <a:rPr lang="en-US" sz="6400" i="1" dirty="0" err="1" smtClean="0"/>
              <a:t>mallrave</a:t>
            </a:r>
            <a:r>
              <a:rPr lang="en-US" sz="6400" i="1" dirty="0" smtClean="0"/>
              <a:t> </a:t>
            </a:r>
            <a:r>
              <a:rPr lang="en-US" sz="6400" i="1" dirty="0" err="1" smtClean="0"/>
              <a:t>që</a:t>
            </a:r>
            <a:r>
              <a:rPr lang="en-US" sz="6400" i="1" dirty="0" smtClean="0"/>
              <a:t> </a:t>
            </a:r>
            <a:r>
              <a:rPr lang="en-US" sz="6400" i="1" dirty="0" err="1" smtClean="0"/>
              <a:t>janë</a:t>
            </a:r>
            <a:r>
              <a:rPr lang="en-US" sz="6400" i="1" dirty="0" smtClean="0"/>
              <a:t> </a:t>
            </a:r>
            <a:r>
              <a:rPr lang="en-US" sz="6400" i="1" dirty="0" err="1" smtClean="0"/>
              <a:t>kontrabandë</a:t>
            </a:r>
            <a:r>
              <a:rPr lang="en-US" sz="6400" i="1" dirty="0" smtClean="0"/>
              <a:t>”  </a:t>
            </a:r>
            <a:r>
              <a:rPr lang="en-US" sz="6400" i="1" dirty="0" err="1" smtClean="0"/>
              <a:t>dhe</a:t>
            </a:r>
            <a:r>
              <a:rPr lang="en-US" sz="6400" i="1" dirty="0" smtClean="0"/>
              <a:t> “</a:t>
            </a:r>
            <a:r>
              <a:rPr lang="en-US" sz="6400" i="1" dirty="0" err="1" smtClean="0"/>
              <a:t>Shkelje</a:t>
            </a:r>
            <a:r>
              <a:rPr lang="en-US" sz="6400" i="1" dirty="0" smtClean="0"/>
              <a:t> e </a:t>
            </a:r>
            <a:r>
              <a:rPr lang="en-US" sz="6400" i="1" dirty="0" err="1" smtClean="0"/>
              <a:t>të</a:t>
            </a:r>
            <a:r>
              <a:rPr lang="en-US" sz="6400" i="1" dirty="0" smtClean="0"/>
              <a:t> </a:t>
            </a:r>
            <a:r>
              <a:rPr lang="en-US" sz="6400" i="1" dirty="0" err="1" smtClean="0"/>
              <a:t>dretjtave</a:t>
            </a:r>
            <a:r>
              <a:rPr lang="en-US" sz="6400" i="1" dirty="0" smtClean="0"/>
              <a:t> </a:t>
            </a:r>
            <a:r>
              <a:rPr lang="en-US" sz="6400" i="1" dirty="0" err="1" smtClean="0"/>
              <a:t>të</a:t>
            </a:r>
            <a:r>
              <a:rPr lang="en-US" sz="6400" i="1" dirty="0" smtClean="0"/>
              <a:t> </a:t>
            </a:r>
            <a:r>
              <a:rPr lang="en-US" sz="6400" i="1" dirty="0" err="1" smtClean="0"/>
              <a:t>pronësisë</a:t>
            </a:r>
            <a:r>
              <a:rPr lang="en-US" sz="6400" i="1" dirty="0" smtClean="0"/>
              <a:t> </a:t>
            </a:r>
            <a:r>
              <a:rPr lang="en-US" sz="6400" i="1" dirty="0" err="1" smtClean="0"/>
              <a:t>industriale</a:t>
            </a:r>
            <a:r>
              <a:rPr lang="en-US" sz="6400" i="1" dirty="0" smtClean="0"/>
              <a:t>”, </a:t>
            </a:r>
            <a:r>
              <a:rPr lang="en-US" sz="6400" i="1" dirty="0" err="1" smtClean="0"/>
              <a:t>të</a:t>
            </a:r>
            <a:r>
              <a:rPr lang="en-US" sz="6400" i="1" dirty="0" smtClean="0"/>
              <a:t> </a:t>
            </a:r>
            <a:r>
              <a:rPr lang="en-US" sz="6400" i="1" dirty="0" err="1" smtClean="0"/>
              <a:t>parashikuar</a:t>
            </a:r>
            <a:r>
              <a:rPr lang="en-US" sz="6400" i="1" dirty="0" smtClean="0"/>
              <a:t> </a:t>
            </a:r>
            <a:r>
              <a:rPr lang="en-US" sz="6400" i="1" dirty="0" err="1" smtClean="0"/>
              <a:t>nga</a:t>
            </a:r>
            <a:r>
              <a:rPr lang="en-US" sz="6400" i="1" dirty="0" smtClean="0"/>
              <a:t> </a:t>
            </a:r>
            <a:r>
              <a:rPr lang="en-US" sz="6400" i="1" dirty="0" err="1" smtClean="0"/>
              <a:t>nenet</a:t>
            </a:r>
            <a:r>
              <a:rPr lang="en-US" sz="6400" i="1" dirty="0" smtClean="0"/>
              <a:t>  178 e 149/a </a:t>
            </a:r>
            <a:r>
              <a:rPr lang="en-US" sz="6400" i="1" dirty="0" err="1" smtClean="0"/>
              <a:t>të</a:t>
            </a:r>
            <a:r>
              <a:rPr lang="en-US" sz="6400" i="1" dirty="0" smtClean="0"/>
              <a:t> </a:t>
            </a:r>
            <a:r>
              <a:rPr lang="en-US" sz="6400" i="1" dirty="0" err="1" smtClean="0"/>
              <a:t>Kodit</a:t>
            </a:r>
            <a:r>
              <a:rPr lang="en-US" sz="6400" i="1" dirty="0" smtClean="0"/>
              <a:t> Penal, </a:t>
            </a:r>
            <a:r>
              <a:rPr lang="en-US" sz="6400" i="1" dirty="0" err="1" smtClean="0"/>
              <a:t>në</a:t>
            </a:r>
            <a:r>
              <a:rPr lang="en-US" sz="6400" i="1" dirty="0" smtClean="0"/>
              <a:t> </a:t>
            </a:r>
            <a:r>
              <a:rPr lang="en-US" sz="6400" i="1" dirty="0" err="1" smtClean="0"/>
              <a:t>ngarkim</a:t>
            </a:r>
            <a:r>
              <a:rPr lang="en-US" sz="6400" i="1" dirty="0" smtClean="0"/>
              <a:t> </a:t>
            </a:r>
            <a:r>
              <a:rPr lang="en-US" sz="6400" i="1" dirty="0" err="1" smtClean="0"/>
              <a:t>të</a:t>
            </a:r>
            <a:r>
              <a:rPr lang="en-US" sz="6400" i="1" dirty="0" smtClean="0"/>
              <a:t> </a:t>
            </a:r>
            <a:r>
              <a:rPr lang="en-US" sz="6400" i="1" dirty="0" err="1" smtClean="0"/>
              <a:t>të</a:t>
            </a:r>
            <a:r>
              <a:rPr lang="en-US" sz="6400" i="1" dirty="0" smtClean="0"/>
              <a:t> </a:t>
            </a:r>
            <a:r>
              <a:rPr lang="en-US" sz="6400" i="1" dirty="0" err="1" smtClean="0"/>
              <a:t>pandehurit</a:t>
            </a:r>
            <a:r>
              <a:rPr lang="en-US" sz="6400" i="1" dirty="0" smtClean="0"/>
              <a:t> E.R. </a:t>
            </a:r>
            <a:r>
              <a:rPr lang="en-US" sz="6400" b="1" i="1" dirty="0" err="1" smtClean="0"/>
              <a:t>Në</a:t>
            </a:r>
            <a:r>
              <a:rPr lang="en-US" sz="6400" b="1" i="1" dirty="0" smtClean="0"/>
              <a:t> </a:t>
            </a:r>
            <a:r>
              <a:rPr lang="en-US" sz="6400" b="1" i="1" dirty="0" err="1" smtClean="0"/>
              <a:t>përfundim</a:t>
            </a:r>
            <a:r>
              <a:rPr lang="en-US" sz="6400" b="1" i="1" dirty="0" smtClean="0"/>
              <a:t> </a:t>
            </a:r>
            <a:r>
              <a:rPr lang="en-US" sz="6400" b="1" i="1" dirty="0" err="1" smtClean="0"/>
              <a:t>të</a:t>
            </a:r>
            <a:r>
              <a:rPr lang="en-US" sz="6400" b="1" i="1" dirty="0" smtClean="0"/>
              <a:t> </a:t>
            </a:r>
            <a:r>
              <a:rPr lang="en-US" sz="6400" b="1" i="1" dirty="0" err="1" smtClean="0"/>
              <a:t>hetimeve</a:t>
            </a:r>
            <a:r>
              <a:rPr lang="en-US" sz="6400" b="1" i="1" dirty="0" smtClean="0"/>
              <a:t> </a:t>
            </a:r>
            <a:r>
              <a:rPr lang="en-US" sz="6400" b="1" i="1" dirty="0" err="1" smtClean="0"/>
              <a:t>lidhur</a:t>
            </a:r>
            <a:r>
              <a:rPr lang="en-US" sz="6400" b="1" i="1" dirty="0" smtClean="0"/>
              <a:t> me </a:t>
            </a:r>
            <a:r>
              <a:rPr lang="en-US" sz="6400" b="1" i="1" dirty="0" err="1" smtClean="0"/>
              <a:t>këtë</a:t>
            </a:r>
            <a:r>
              <a:rPr lang="en-US" sz="6400" b="1" i="1" dirty="0" smtClean="0"/>
              <a:t> </a:t>
            </a:r>
            <a:r>
              <a:rPr lang="en-US" sz="6400" b="1" i="1" dirty="0" err="1" smtClean="0"/>
              <a:t>çështje</a:t>
            </a:r>
            <a:r>
              <a:rPr lang="en-US" sz="6400" b="1" i="1" dirty="0" smtClean="0"/>
              <a:t>, </a:t>
            </a:r>
            <a:r>
              <a:rPr lang="en-US" sz="6400" b="1" i="1" dirty="0" err="1" smtClean="0"/>
              <a:t>në</a:t>
            </a:r>
            <a:r>
              <a:rPr lang="en-US" sz="6400" b="1" i="1" dirty="0" smtClean="0"/>
              <a:t> </a:t>
            </a:r>
            <a:r>
              <a:rPr lang="en-US" sz="6400" b="1" i="1" dirty="0" err="1" smtClean="0"/>
              <a:t>datën</a:t>
            </a:r>
            <a:r>
              <a:rPr lang="en-US" sz="6400" b="1" i="1" dirty="0" smtClean="0"/>
              <a:t> 05.11.2018, </a:t>
            </a:r>
            <a:r>
              <a:rPr lang="en-US" sz="6400" b="1" i="1" dirty="0" err="1" smtClean="0"/>
              <a:t>prokurori</a:t>
            </a:r>
            <a:r>
              <a:rPr lang="en-US" sz="6400" b="1" i="1" dirty="0" smtClean="0"/>
              <a:t> ka </a:t>
            </a:r>
            <a:r>
              <a:rPr lang="en-US" sz="6400" b="1" i="1" dirty="0" err="1" smtClean="0"/>
              <a:t>marrë</a:t>
            </a:r>
            <a:r>
              <a:rPr lang="en-US" sz="6400" b="1" i="1" dirty="0" smtClean="0"/>
              <a:t> </a:t>
            </a:r>
            <a:r>
              <a:rPr lang="en-US" sz="6400" b="1" i="1" dirty="0" err="1" smtClean="0"/>
              <a:t>vendim</a:t>
            </a:r>
            <a:r>
              <a:rPr lang="en-US" sz="6400" b="1" i="1" dirty="0" smtClean="0"/>
              <a:t> </a:t>
            </a:r>
            <a:r>
              <a:rPr lang="en-US" sz="6400" b="1" i="1" dirty="0" err="1" smtClean="0"/>
              <a:t>për</a:t>
            </a:r>
            <a:r>
              <a:rPr lang="en-US" sz="6400" b="1" i="1" dirty="0" smtClean="0"/>
              <a:t> </a:t>
            </a:r>
            <a:r>
              <a:rPr lang="en-US" sz="6400" b="1" i="1" dirty="0" err="1" smtClean="0"/>
              <a:t>marrjen</a:t>
            </a:r>
            <a:r>
              <a:rPr lang="en-US" sz="6400" b="1" i="1" dirty="0" smtClean="0"/>
              <a:t> e </a:t>
            </a:r>
            <a:r>
              <a:rPr lang="en-US" sz="6400" b="1" i="1" dirty="0" err="1" smtClean="0"/>
              <a:t>personit</a:t>
            </a:r>
            <a:r>
              <a:rPr lang="en-US" sz="6400" b="1" i="1" dirty="0" smtClean="0"/>
              <a:t> </a:t>
            </a:r>
            <a:r>
              <a:rPr lang="en-US" sz="6400" b="1" i="1" dirty="0" err="1" smtClean="0"/>
              <a:t>si</a:t>
            </a:r>
            <a:r>
              <a:rPr lang="en-US" sz="6400" b="1" i="1" dirty="0" smtClean="0"/>
              <a:t> </a:t>
            </a:r>
            <a:r>
              <a:rPr lang="en-US" sz="6400" b="1" i="1" dirty="0" err="1" smtClean="0"/>
              <a:t>të</a:t>
            </a:r>
            <a:r>
              <a:rPr lang="en-US" sz="6400" b="1" i="1" dirty="0" smtClean="0"/>
              <a:t> </a:t>
            </a:r>
            <a:r>
              <a:rPr lang="en-US" sz="6400" b="1" i="1" dirty="0" err="1" smtClean="0"/>
              <a:t>pandehur</a:t>
            </a:r>
            <a:r>
              <a:rPr lang="en-US" sz="6400" b="1" i="1" dirty="0" smtClean="0"/>
              <a:t> </a:t>
            </a:r>
            <a:r>
              <a:rPr lang="en-US" sz="6400" b="1" i="1" dirty="0" err="1" smtClean="0"/>
              <a:t>dhe</a:t>
            </a:r>
            <a:r>
              <a:rPr lang="en-US" sz="6400" b="1" i="1" dirty="0" smtClean="0"/>
              <a:t> </a:t>
            </a:r>
            <a:r>
              <a:rPr lang="en-US" sz="6400" b="1" i="1" dirty="0" err="1" smtClean="0"/>
              <a:t>dhe</a:t>
            </a:r>
            <a:r>
              <a:rPr lang="en-US" sz="6400" b="1" i="1" dirty="0" smtClean="0"/>
              <a:t> </a:t>
            </a:r>
            <a:r>
              <a:rPr lang="en-US" sz="6400" b="1" i="1" dirty="0" err="1" smtClean="0"/>
              <a:t>njoftimin</a:t>
            </a:r>
            <a:r>
              <a:rPr lang="en-US" sz="6400" b="1" i="1" dirty="0" smtClean="0"/>
              <a:t> e </a:t>
            </a:r>
            <a:r>
              <a:rPr lang="en-US" sz="6400" b="1" i="1" dirty="0" err="1" smtClean="0"/>
              <a:t>akuzës</a:t>
            </a:r>
            <a:r>
              <a:rPr lang="en-US" sz="6400" b="1" i="1" dirty="0" smtClean="0"/>
              <a:t> </a:t>
            </a:r>
            <a:r>
              <a:rPr lang="en-US" sz="6400" b="1" i="1" dirty="0" err="1" smtClean="0"/>
              <a:t>vetëm</a:t>
            </a:r>
            <a:r>
              <a:rPr lang="en-US" sz="6400" b="1" i="1" dirty="0" smtClean="0"/>
              <a:t> </a:t>
            </a:r>
            <a:r>
              <a:rPr lang="en-US" sz="6400" b="1" i="1" dirty="0" err="1" smtClean="0"/>
              <a:t>për</a:t>
            </a:r>
            <a:r>
              <a:rPr lang="en-US" sz="6400" b="1" i="1" dirty="0" smtClean="0"/>
              <a:t> </a:t>
            </a:r>
            <a:r>
              <a:rPr lang="en-US" sz="6400" b="1" i="1" dirty="0" err="1" smtClean="0"/>
              <a:t>veprën</a:t>
            </a:r>
            <a:r>
              <a:rPr lang="en-US" sz="6400" b="1" i="1" dirty="0" smtClean="0"/>
              <a:t> </a:t>
            </a:r>
            <a:r>
              <a:rPr lang="en-US" sz="6400" b="1" i="1" dirty="0" err="1" smtClean="0"/>
              <a:t>penale</a:t>
            </a:r>
            <a:r>
              <a:rPr lang="en-US" sz="6400" b="1" i="1" dirty="0" smtClean="0"/>
              <a:t> “</a:t>
            </a:r>
            <a:r>
              <a:rPr lang="en-US" sz="6400" b="1" i="1" dirty="0" err="1" smtClean="0"/>
              <a:t>Tregtimi</a:t>
            </a:r>
            <a:r>
              <a:rPr lang="en-US" sz="6400" b="1" i="1" dirty="0" smtClean="0"/>
              <a:t> </a:t>
            </a:r>
            <a:r>
              <a:rPr lang="en-US" sz="6400" b="1" i="1" dirty="0" err="1" smtClean="0"/>
              <a:t>dhe</a:t>
            </a:r>
            <a:r>
              <a:rPr lang="en-US" sz="6400" b="1" i="1" dirty="0" smtClean="0"/>
              <a:t> </a:t>
            </a:r>
            <a:r>
              <a:rPr lang="en-US" sz="6400" b="1" i="1" dirty="0" err="1" smtClean="0"/>
              <a:t>transportimi</a:t>
            </a:r>
            <a:r>
              <a:rPr lang="en-US" sz="6400" b="1" i="1" dirty="0" smtClean="0"/>
              <a:t> </a:t>
            </a:r>
            <a:r>
              <a:rPr lang="en-US" sz="6400" b="1" i="1" dirty="0" err="1" smtClean="0"/>
              <a:t>i</a:t>
            </a:r>
            <a:r>
              <a:rPr lang="en-US" sz="6400" b="1" i="1" dirty="0" smtClean="0"/>
              <a:t> </a:t>
            </a:r>
            <a:r>
              <a:rPr lang="en-US" sz="6400" b="1" i="1" dirty="0" err="1" smtClean="0"/>
              <a:t>mallrave</a:t>
            </a:r>
            <a:r>
              <a:rPr lang="en-US" sz="6400" b="1" i="1" dirty="0" smtClean="0"/>
              <a:t> </a:t>
            </a:r>
            <a:r>
              <a:rPr lang="en-US" sz="6400" b="1" i="1" dirty="0" err="1" smtClean="0"/>
              <a:t>që</a:t>
            </a:r>
            <a:r>
              <a:rPr lang="en-US" sz="6400" b="1" i="1" dirty="0" smtClean="0"/>
              <a:t> </a:t>
            </a:r>
            <a:r>
              <a:rPr lang="en-US" sz="6400" b="1" i="1" dirty="0" err="1" smtClean="0"/>
              <a:t>janë</a:t>
            </a:r>
            <a:r>
              <a:rPr lang="en-US" sz="6400" b="1" i="1" dirty="0" smtClean="0"/>
              <a:t> </a:t>
            </a:r>
            <a:r>
              <a:rPr lang="en-US" sz="6400" b="1" i="1" dirty="0" err="1" smtClean="0"/>
              <a:t>kontrabandë</a:t>
            </a:r>
            <a:r>
              <a:rPr lang="en-US" sz="6400" b="1" i="1" dirty="0" smtClean="0"/>
              <a:t>”, </a:t>
            </a:r>
            <a:r>
              <a:rPr lang="en-US" sz="6400" b="1" i="1" dirty="0" err="1" smtClean="0"/>
              <a:t>të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178/2 </a:t>
            </a:r>
            <a:r>
              <a:rPr lang="en-US" sz="6400" b="1" i="1" dirty="0" err="1" smtClean="0"/>
              <a:t>i</a:t>
            </a:r>
            <a:r>
              <a:rPr lang="en-US" sz="6400" b="1" i="1" dirty="0" smtClean="0"/>
              <a:t> </a:t>
            </a:r>
            <a:r>
              <a:rPr lang="en-US" sz="6400" b="1" i="1" dirty="0" err="1" smtClean="0"/>
              <a:t>K.Penal</a:t>
            </a:r>
            <a:r>
              <a:rPr lang="en-US" sz="6400" b="1" i="1" dirty="0" smtClean="0"/>
              <a:t> </a:t>
            </a:r>
            <a:r>
              <a:rPr lang="en-US" sz="6400" b="1" i="1" dirty="0" err="1" smtClean="0"/>
              <a:t>dhe</a:t>
            </a:r>
            <a:r>
              <a:rPr lang="en-US" sz="6400" b="1" i="1" dirty="0" smtClean="0"/>
              <a:t> </a:t>
            </a:r>
            <a:r>
              <a:rPr lang="en-US" sz="6400" b="1" i="1" dirty="0" err="1" smtClean="0"/>
              <a:t>nuk</a:t>
            </a:r>
            <a:r>
              <a:rPr lang="en-US" sz="6400" b="1" i="1" dirty="0" smtClean="0"/>
              <a:t> </a:t>
            </a:r>
            <a:r>
              <a:rPr lang="en-US" sz="6400" b="1" i="1" dirty="0" err="1" smtClean="0"/>
              <a:t>është</a:t>
            </a:r>
            <a:r>
              <a:rPr lang="en-US" sz="6400" b="1" i="1" dirty="0" smtClean="0"/>
              <a:t> </a:t>
            </a:r>
            <a:r>
              <a:rPr lang="en-US" sz="6400" b="1" i="1" dirty="0" err="1" smtClean="0"/>
              <a:t>shprehur</a:t>
            </a:r>
            <a:r>
              <a:rPr lang="en-US" sz="6400" b="1" i="1" dirty="0" smtClean="0"/>
              <a:t> </a:t>
            </a:r>
            <a:r>
              <a:rPr lang="en-US" sz="6400" b="1" i="1" dirty="0" err="1" smtClean="0"/>
              <a:t>lidhur</a:t>
            </a:r>
            <a:r>
              <a:rPr lang="en-US" sz="6400" b="1" i="1" dirty="0" smtClean="0"/>
              <a:t> me </a:t>
            </a:r>
            <a:r>
              <a:rPr lang="en-US" sz="6400" b="1" i="1" dirty="0" err="1" smtClean="0"/>
              <a:t>veprën</a:t>
            </a:r>
            <a:r>
              <a:rPr lang="en-US" sz="6400" b="1" i="1" dirty="0" smtClean="0"/>
              <a:t> </a:t>
            </a:r>
            <a:r>
              <a:rPr lang="en-US" sz="6400" b="1" i="1" dirty="0" err="1" smtClean="0"/>
              <a:t>penale</a:t>
            </a:r>
            <a:r>
              <a:rPr lang="en-US" sz="6400" b="1" i="1" dirty="0" smtClean="0"/>
              <a:t> “</a:t>
            </a:r>
            <a:r>
              <a:rPr lang="en-US" sz="6400" b="1" i="1" dirty="0" err="1" smtClean="0"/>
              <a:t>Shkelje</a:t>
            </a:r>
            <a:r>
              <a:rPr lang="en-US" sz="6400" b="1" i="1" dirty="0" smtClean="0"/>
              <a:t> e </a:t>
            </a:r>
            <a:r>
              <a:rPr lang="en-US" sz="6400" b="1" i="1" dirty="0" err="1" smtClean="0"/>
              <a:t>të</a:t>
            </a:r>
            <a:r>
              <a:rPr lang="en-US" sz="6400" b="1" i="1" dirty="0" smtClean="0"/>
              <a:t> </a:t>
            </a:r>
            <a:r>
              <a:rPr lang="en-US" sz="6400" b="1" i="1" dirty="0" err="1" smtClean="0"/>
              <a:t>dretjtave</a:t>
            </a:r>
            <a:r>
              <a:rPr lang="en-US" sz="6400" b="1" i="1" dirty="0" smtClean="0"/>
              <a:t> </a:t>
            </a:r>
            <a:r>
              <a:rPr lang="en-US" sz="6400" b="1" i="1" dirty="0" err="1" smtClean="0"/>
              <a:t>të</a:t>
            </a:r>
            <a:r>
              <a:rPr lang="en-US" sz="6400" b="1" i="1" dirty="0" smtClean="0"/>
              <a:t> </a:t>
            </a:r>
            <a:r>
              <a:rPr lang="en-US" sz="6400" b="1" i="1" dirty="0" err="1" smtClean="0"/>
              <a:t>pronësisë</a:t>
            </a:r>
            <a:r>
              <a:rPr lang="en-US" sz="6400" b="1" i="1" dirty="0" smtClean="0"/>
              <a:t> </a:t>
            </a:r>
            <a:r>
              <a:rPr lang="en-US" sz="6400" b="1" i="1" dirty="0" err="1" smtClean="0"/>
              <a:t>industriale</a:t>
            </a:r>
            <a:r>
              <a:rPr lang="en-US" sz="6400" b="1" i="1" dirty="0" smtClean="0"/>
              <a:t>”, </a:t>
            </a:r>
            <a:r>
              <a:rPr lang="en-US" sz="6400" b="1" i="1" dirty="0" err="1" smtClean="0"/>
              <a:t>të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149/a </a:t>
            </a:r>
            <a:r>
              <a:rPr lang="en-US" sz="6400" b="1" i="1" dirty="0" err="1" smtClean="0"/>
              <a:t>i</a:t>
            </a:r>
            <a:r>
              <a:rPr lang="en-US" sz="6400" b="1" i="1" dirty="0" smtClean="0"/>
              <a:t> </a:t>
            </a:r>
            <a:r>
              <a:rPr lang="en-US" sz="6400" b="1" i="1" dirty="0" err="1" smtClean="0"/>
              <a:t>Kodit</a:t>
            </a:r>
            <a:r>
              <a:rPr lang="en-US" sz="6400" b="1" i="1" dirty="0" smtClean="0"/>
              <a:t> Penal, </a:t>
            </a:r>
            <a:r>
              <a:rPr lang="en-US" sz="6400" b="1" i="1" dirty="0" err="1" smtClean="0"/>
              <a:t>të</a:t>
            </a:r>
            <a:r>
              <a:rPr lang="en-US" sz="6400" b="1" i="1" dirty="0" smtClean="0"/>
              <a:t> </a:t>
            </a:r>
            <a:r>
              <a:rPr lang="en-US" sz="6400" b="1" i="1" dirty="0" err="1" smtClean="0"/>
              <a:t>cilën</a:t>
            </a:r>
            <a:r>
              <a:rPr lang="en-US" sz="6400" b="1" i="1" dirty="0" smtClean="0"/>
              <a:t> e </a:t>
            </a:r>
            <a:r>
              <a:rPr lang="en-US" sz="6400" b="1" i="1" dirty="0" err="1" smtClean="0"/>
              <a:t>kishte</a:t>
            </a:r>
            <a:r>
              <a:rPr lang="en-US" sz="6400" b="1" i="1" dirty="0" smtClean="0"/>
              <a:t> </a:t>
            </a:r>
            <a:r>
              <a:rPr lang="en-US" sz="6400" b="1" i="1" dirty="0" err="1" smtClean="0"/>
              <a:t>regjistruar</a:t>
            </a:r>
            <a:r>
              <a:rPr lang="en-US" sz="6400" b="1" i="1" dirty="0" smtClean="0"/>
              <a:t> me </a:t>
            </a:r>
            <a:r>
              <a:rPr lang="en-US" sz="6400" b="1" i="1" dirty="0" err="1" smtClean="0"/>
              <a:t>vendimin</a:t>
            </a:r>
            <a:r>
              <a:rPr lang="en-US" sz="6400" b="1" i="1" dirty="0" smtClean="0"/>
              <a:t> e </a:t>
            </a:r>
            <a:r>
              <a:rPr lang="en-US" sz="6400" b="1" i="1" dirty="0" err="1" smtClean="0"/>
              <a:t>datës</a:t>
            </a:r>
            <a:r>
              <a:rPr lang="en-US" sz="6400" b="1" i="1" dirty="0" smtClean="0"/>
              <a:t> 20.05.2018. </a:t>
            </a:r>
            <a:r>
              <a:rPr lang="en-US" sz="6400" b="1" i="1" dirty="0" err="1" smtClean="0"/>
              <a:t>Në</a:t>
            </a:r>
            <a:r>
              <a:rPr lang="en-US" sz="6400" b="1" i="1" dirty="0" smtClean="0"/>
              <a:t> </a:t>
            </a:r>
            <a:r>
              <a:rPr lang="en-US" sz="6400" b="1" i="1" dirty="0" err="1" smtClean="0"/>
              <a:t>këtë</a:t>
            </a:r>
            <a:r>
              <a:rPr lang="en-US" sz="6400" b="1" i="1" dirty="0" smtClean="0"/>
              <a:t> </a:t>
            </a:r>
            <a:r>
              <a:rPr lang="en-US" sz="6400" b="1" i="1" dirty="0" err="1" smtClean="0"/>
              <a:t>kuptim</a:t>
            </a:r>
            <a:r>
              <a:rPr lang="en-US" sz="6400" b="1" i="1" dirty="0" smtClean="0"/>
              <a:t>, </a:t>
            </a:r>
            <a:r>
              <a:rPr lang="en-US" sz="6400" b="1" i="1" dirty="0" err="1" smtClean="0"/>
              <a:t>kjo</a:t>
            </a:r>
            <a:r>
              <a:rPr lang="en-US" sz="6400" b="1" i="1" dirty="0" smtClean="0"/>
              <a:t> </a:t>
            </a:r>
            <a:r>
              <a:rPr lang="en-US" sz="6400" b="1" i="1" dirty="0" err="1" smtClean="0"/>
              <a:t>Gjykatë</a:t>
            </a:r>
            <a:r>
              <a:rPr lang="en-US" sz="6400" b="1" i="1" dirty="0" smtClean="0"/>
              <a:t> </a:t>
            </a:r>
            <a:r>
              <a:rPr lang="en-US" sz="6400" b="1" i="1" dirty="0" err="1" smtClean="0"/>
              <a:t>vlerëson</a:t>
            </a:r>
            <a:r>
              <a:rPr lang="en-US" sz="6400" b="1" i="1" dirty="0" smtClean="0"/>
              <a:t> se </a:t>
            </a:r>
            <a:r>
              <a:rPr lang="en-US" sz="6400" b="1" i="1" dirty="0" err="1" smtClean="0"/>
              <a:t>kërkesa</a:t>
            </a:r>
            <a:r>
              <a:rPr lang="en-US" sz="6400" b="1" i="1" dirty="0" smtClean="0"/>
              <a:t> e </a:t>
            </a:r>
            <a:r>
              <a:rPr lang="en-US" sz="6400" b="1" i="1" dirty="0" err="1" smtClean="0"/>
              <a:t>prokurorit</a:t>
            </a:r>
            <a:r>
              <a:rPr lang="en-US" sz="6400" b="1" i="1" dirty="0" smtClean="0"/>
              <a:t> </a:t>
            </a:r>
            <a:r>
              <a:rPr lang="en-US" sz="6400" b="1" i="1" dirty="0" err="1" smtClean="0"/>
              <a:t>për</a:t>
            </a:r>
            <a:r>
              <a:rPr lang="en-US" sz="6400" b="1" i="1" dirty="0" smtClean="0"/>
              <a:t> </a:t>
            </a:r>
            <a:r>
              <a:rPr lang="en-US" sz="6400" b="1" i="1" dirty="0" err="1" smtClean="0"/>
              <a:t>Miratimin</a:t>
            </a:r>
            <a:r>
              <a:rPr lang="en-US" sz="6400" b="1" i="1" dirty="0" smtClean="0"/>
              <a:t> e </a:t>
            </a:r>
            <a:r>
              <a:rPr lang="en-US" sz="6400" b="1" i="1" dirty="0" err="1" smtClean="0"/>
              <a:t>marrëveshjes</a:t>
            </a:r>
            <a:r>
              <a:rPr lang="en-US" sz="6400" b="1" i="1" dirty="0" smtClean="0"/>
              <a:t> </a:t>
            </a:r>
            <a:r>
              <a:rPr lang="en-US" sz="6400" b="1" i="1" dirty="0" err="1" smtClean="0"/>
              <a:t>së</a:t>
            </a:r>
            <a:r>
              <a:rPr lang="en-US" sz="6400" b="1" i="1" dirty="0" smtClean="0"/>
              <a:t> </a:t>
            </a:r>
            <a:r>
              <a:rPr lang="en-US" sz="6400" b="1" i="1" dirty="0" err="1" smtClean="0"/>
              <a:t>fajësisë</a:t>
            </a:r>
            <a:r>
              <a:rPr lang="en-US" sz="6400" b="1" i="1" dirty="0" smtClean="0"/>
              <a:t> </a:t>
            </a:r>
            <a:r>
              <a:rPr lang="en-US" sz="6400" b="1" i="1" dirty="0" err="1" smtClean="0"/>
              <a:t>për</a:t>
            </a:r>
            <a:r>
              <a:rPr lang="en-US" sz="6400" b="1" i="1" dirty="0" smtClean="0"/>
              <a:t> </a:t>
            </a:r>
            <a:r>
              <a:rPr lang="en-US" sz="6400" b="1" i="1" dirty="0" err="1" smtClean="0"/>
              <a:t>të</a:t>
            </a:r>
            <a:r>
              <a:rPr lang="en-US" sz="6400" b="1" i="1" dirty="0" smtClean="0"/>
              <a:t> </a:t>
            </a:r>
            <a:r>
              <a:rPr lang="en-US" sz="6400" b="1" i="1" dirty="0" err="1" smtClean="0"/>
              <a:t>pandehurin</a:t>
            </a:r>
            <a:r>
              <a:rPr lang="en-US" sz="6400" b="1" i="1" dirty="0" smtClean="0"/>
              <a:t> E.R., </a:t>
            </a:r>
            <a:r>
              <a:rPr lang="en-US" sz="6400" b="1" i="1" dirty="0" err="1" smtClean="0"/>
              <a:t>për</a:t>
            </a:r>
            <a:r>
              <a:rPr lang="en-US" sz="6400" b="1" i="1" dirty="0" smtClean="0"/>
              <a:t> </a:t>
            </a:r>
            <a:r>
              <a:rPr lang="en-US" sz="6400" b="1" i="1" dirty="0" err="1" smtClean="0"/>
              <a:t>kryerjen</a:t>
            </a:r>
            <a:r>
              <a:rPr lang="en-US" sz="6400" b="1" i="1" dirty="0" smtClean="0"/>
              <a:t> e </a:t>
            </a:r>
            <a:r>
              <a:rPr lang="en-US" sz="6400" b="1" i="1" dirty="0" err="1" smtClean="0"/>
              <a:t>veprës</a:t>
            </a:r>
            <a:r>
              <a:rPr lang="en-US" sz="6400" b="1" i="1" dirty="0" smtClean="0"/>
              <a:t> </a:t>
            </a:r>
            <a:r>
              <a:rPr lang="en-US" sz="6400" b="1" i="1" dirty="0" err="1" smtClean="0"/>
              <a:t>penale</a:t>
            </a:r>
            <a:r>
              <a:rPr lang="en-US" sz="6400" b="1" i="1" dirty="0" smtClean="0"/>
              <a:t> “</a:t>
            </a:r>
            <a:r>
              <a:rPr lang="en-US" sz="6400" b="1" i="1" dirty="0" err="1" smtClean="0"/>
              <a:t>Tregtimi</a:t>
            </a:r>
            <a:r>
              <a:rPr lang="en-US" sz="6400" b="1" i="1" dirty="0" smtClean="0"/>
              <a:t> </a:t>
            </a:r>
            <a:r>
              <a:rPr lang="en-US" sz="6400" b="1" i="1" dirty="0" err="1" smtClean="0"/>
              <a:t>dhe</a:t>
            </a:r>
            <a:r>
              <a:rPr lang="en-US" sz="6400" b="1" i="1" dirty="0" smtClean="0"/>
              <a:t> </a:t>
            </a:r>
            <a:r>
              <a:rPr lang="en-US" sz="6400" b="1" i="1" dirty="0" err="1" smtClean="0"/>
              <a:t>transportimi</a:t>
            </a:r>
            <a:r>
              <a:rPr lang="en-US" sz="6400" b="1" i="1" dirty="0" smtClean="0"/>
              <a:t> </a:t>
            </a:r>
            <a:r>
              <a:rPr lang="en-US" sz="6400" b="1" i="1" dirty="0" err="1" smtClean="0"/>
              <a:t>i</a:t>
            </a:r>
            <a:r>
              <a:rPr lang="en-US" sz="6400" b="1" i="1" dirty="0" smtClean="0"/>
              <a:t> </a:t>
            </a:r>
            <a:r>
              <a:rPr lang="en-US" sz="6400" b="1" i="1" dirty="0" err="1" smtClean="0"/>
              <a:t>mallrave</a:t>
            </a:r>
            <a:r>
              <a:rPr lang="en-US" sz="6400" b="1" i="1" dirty="0" smtClean="0"/>
              <a:t> </a:t>
            </a:r>
            <a:r>
              <a:rPr lang="en-US" sz="6400" b="1" i="1" dirty="0" err="1" smtClean="0"/>
              <a:t>që</a:t>
            </a:r>
            <a:r>
              <a:rPr lang="en-US" sz="6400" b="1" i="1" dirty="0" smtClean="0"/>
              <a:t> </a:t>
            </a:r>
            <a:r>
              <a:rPr lang="en-US" sz="6400" b="1" i="1" dirty="0" err="1" smtClean="0"/>
              <a:t>janë</a:t>
            </a:r>
            <a:r>
              <a:rPr lang="en-US" sz="6400" b="1" i="1" dirty="0" smtClean="0"/>
              <a:t> </a:t>
            </a:r>
            <a:r>
              <a:rPr lang="en-US" sz="6400" b="1" i="1" dirty="0" err="1" smtClean="0"/>
              <a:t>kontrabandë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178/2 </a:t>
            </a:r>
            <a:r>
              <a:rPr lang="en-US" sz="6400" b="1" i="1" dirty="0" err="1" smtClean="0"/>
              <a:t>i</a:t>
            </a:r>
            <a:r>
              <a:rPr lang="en-US" sz="6400" b="1" i="1" dirty="0" smtClean="0"/>
              <a:t> </a:t>
            </a:r>
            <a:r>
              <a:rPr lang="en-US" sz="6400" b="1" i="1" dirty="0" err="1" smtClean="0"/>
              <a:t>K.Penal</a:t>
            </a:r>
            <a:r>
              <a:rPr lang="en-US" sz="6400" b="1" i="1" dirty="0" smtClean="0"/>
              <a:t> e </a:t>
            </a:r>
            <a:r>
              <a:rPr lang="en-US" sz="6400" b="1" i="1" dirty="0" err="1" smtClean="0"/>
              <a:t>datës</a:t>
            </a:r>
            <a:r>
              <a:rPr lang="en-US" sz="6400" b="1" i="1" dirty="0" smtClean="0"/>
              <a:t> 06.11.2018, </a:t>
            </a:r>
            <a:r>
              <a:rPr lang="en-US" sz="6400" b="1" i="1" dirty="0" err="1" smtClean="0"/>
              <a:t>nuk</a:t>
            </a:r>
            <a:r>
              <a:rPr lang="en-US" sz="6400" b="1" i="1" dirty="0" smtClean="0"/>
              <a:t> </a:t>
            </a:r>
            <a:r>
              <a:rPr lang="en-US" sz="6400" b="1" i="1" dirty="0" err="1" smtClean="0"/>
              <a:t>përmbush</a:t>
            </a:r>
            <a:r>
              <a:rPr lang="en-US" sz="6400" b="1" i="1" dirty="0" smtClean="0"/>
              <a:t> </a:t>
            </a:r>
            <a:r>
              <a:rPr lang="en-US" sz="6400" b="1" i="1" dirty="0" err="1" smtClean="0"/>
              <a:t>kërkesat</a:t>
            </a:r>
            <a:r>
              <a:rPr lang="en-US" sz="6400" b="1" i="1" dirty="0" smtClean="0"/>
              <a:t> e </a:t>
            </a:r>
            <a:r>
              <a:rPr lang="en-US" sz="6400" b="1" i="1" dirty="0" err="1" smtClean="0"/>
              <a:t>parashikuara</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406/ë </a:t>
            </a:r>
            <a:r>
              <a:rPr lang="en-US" sz="6400" b="1" i="1" dirty="0" err="1" smtClean="0"/>
              <a:t>i</a:t>
            </a:r>
            <a:r>
              <a:rPr lang="en-US" sz="6400" b="1" i="1" dirty="0" smtClean="0"/>
              <a:t> </a:t>
            </a:r>
            <a:r>
              <a:rPr lang="en-US" sz="6400" b="1" i="1" dirty="0" err="1" smtClean="0"/>
              <a:t>Kodit</a:t>
            </a:r>
            <a:r>
              <a:rPr lang="en-US" sz="6400" b="1" i="1" dirty="0" smtClean="0"/>
              <a:t> </a:t>
            </a:r>
            <a:r>
              <a:rPr lang="en-US" sz="6400" b="1" i="1" dirty="0" err="1" smtClean="0"/>
              <a:t>të</a:t>
            </a:r>
            <a:r>
              <a:rPr lang="en-US" sz="6400" b="1" i="1" dirty="0" smtClean="0"/>
              <a:t> </a:t>
            </a:r>
            <a:r>
              <a:rPr lang="en-US" sz="6400" b="1" i="1" dirty="0" err="1" smtClean="0"/>
              <a:t>Procedurës</a:t>
            </a:r>
            <a:r>
              <a:rPr lang="en-US" sz="6400" b="1" i="1" dirty="0" smtClean="0"/>
              <a:t> </a:t>
            </a:r>
            <a:r>
              <a:rPr lang="en-US" sz="6400" b="1" i="1" dirty="0" err="1" smtClean="0"/>
              <a:t>Penale</a:t>
            </a:r>
            <a:r>
              <a:rPr lang="en-US" sz="6400" b="1" i="1" dirty="0" smtClean="0"/>
              <a:t> </a:t>
            </a:r>
            <a:r>
              <a:rPr lang="en-US" sz="6400" b="1" i="1" dirty="0" err="1" smtClean="0"/>
              <a:t>dhe</a:t>
            </a:r>
            <a:r>
              <a:rPr lang="en-US" sz="6400" b="1" i="1" dirty="0" smtClean="0"/>
              <a:t> </a:t>
            </a:r>
            <a:r>
              <a:rPr lang="en-US" sz="6400" b="1" i="1" dirty="0" err="1" smtClean="0"/>
              <a:t>si</a:t>
            </a:r>
            <a:r>
              <a:rPr lang="en-US" sz="6400" b="1" i="1" dirty="0" smtClean="0"/>
              <a:t> e </a:t>
            </a:r>
            <a:r>
              <a:rPr lang="en-US" sz="6400" b="1" i="1" dirty="0" err="1" smtClean="0"/>
              <a:t>tillë</a:t>
            </a:r>
            <a:r>
              <a:rPr lang="en-US" sz="6400" b="1" i="1" dirty="0" smtClean="0"/>
              <a:t> </a:t>
            </a:r>
            <a:r>
              <a:rPr lang="en-US" sz="6400" b="1" i="1" dirty="0" err="1" smtClean="0"/>
              <a:t>ajo</a:t>
            </a:r>
            <a:r>
              <a:rPr lang="en-US" sz="6400" b="1" i="1" dirty="0" smtClean="0"/>
              <a:t> </a:t>
            </a:r>
            <a:r>
              <a:rPr lang="en-US" sz="6400" b="1" i="1" dirty="0" err="1" smtClean="0"/>
              <a:t>nuk</a:t>
            </a:r>
            <a:r>
              <a:rPr lang="en-US" sz="6400" b="1" i="1" dirty="0" smtClean="0"/>
              <a:t> do </a:t>
            </a:r>
            <a:r>
              <a:rPr lang="en-US" sz="6400" b="1" i="1" dirty="0" err="1" smtClean="0"/>
              <a:t>të</a:t>
            </a:r>
            <a:r>
              <a:rPr lang="en-US" sz="6400" b="1" i="1" dirty="0" smtClean="0"/>
              <a:t> </a:t>
            </a:r>
            <a:r>
              <a:rPr lang="en-US" sz="6400" b="1" i="1" dirty="0" err="1" smtClean="0"/>
              <a:t>duhet</a:t>
            </a:r>
            <a:r>
              <a:rPr lang="en-US" sz="6400" b="1" i="1" dirty="0" smtClean="0"/>
              <a:t> </a:t>
            </a:r>
            <a:r>
              <a:rPr lang="en-US" sz="6400" b="1" i="1" dirty="0" err="1" smtClean="0"/>
              <a:t>të</a:t>
            </a:r>
            <a:r>
              <a:rPr lang="en-US" sz="6400" b="1" i="1" dirty="0" smtClean="0"/>
              <a:t> </a:t>
            </a:r>
            <a:r>
              <a:rPr lang="en-US" sz="6400" b="1" i="1" dirty="0" err="1" smtClean="0"/>
              <a:t>pranohet</a:t>
            </a:r>
            <a:r>
              <a:rPr lang="en-US" sz="6400" b="1" i="1" dirty="0" smtClean="0"/>
              <a:t>.”</a:t>
            </a:r>
            <a:endParaRPr lang="en-US" sz="6400" b="1" i="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sz="3600" b="1" dirty="0" err="1" smtClean="0"/>
              <a:t>Kerkesa</a:t>
            </a:r>
            <a:r>
              <a:rPr lang="en-US" sz="3600" b="1" dirty="0" smtClean="0"/>
              <a:t> per </a:t>
            </a:r>
            <a:r>
              <a:rPr lang="en-US" sz="3600" b="1" dirty="0" err="1" smtClean="0"/>
              <a:t>zevendesim</a:t>
            </a:r>
            <a:r>
              <a:rPr lang="en-US" sz="3600" b="1" dirty="0" smtClean="0"/>
              <a:t> </a:t>
            </a:r>
            <a:r>
              <a:rPr lang="en-US" sz="3600" b="1" dirty="0" err="1" smtClean="0"/>
              <a:t>mase</a:t>
            </a:r>
            <a:r>
              <a:rPr lang="en-US" sz="3600" b="1" dirty="0" smtClean="0"/>
              <a:t> </a:t>
            </a:r>
            <a:r>
              <a:rPr lang="en-US" sz="3600" b="1" dirty="0" err="1" smtClean="0"/>
              <a:t>sigurimi</a:t>
            </a:r>
            <a:r>
              <a:rPr lang="en-US" sz="3600" b="1" dirty="0" smtClean="0"/>
              <a:t> </a:t>
            </a:r>
            <a:r>
              <a:rPr lang="en-US" sz="3600" b="1" dirty="0" err="1" smtClean="0"/>
              <a:t>eshte</a:t>
            </a:r>
            <a:r>
              <a:rPr lang="en-US" sz="3600" b="1" dirty="0" smtClean="0"/>
              <a:t> </a:t>
            </a:r>
            <a:r>
              <a:rPr lang="en-US" sz="3600" b="1" dirty="0" err="1" smtClean="0"/>
              <a:t>kriter</a:t>
            </a:r>
            <a:r>
              <a:rPr lang="en-US" sz="3600" b="1" dirty="0" smtClean="0"/>
              <a:t> </a:t>
            </a:r>
            <a:r>
              <a:rPr lang="en-US" sz="3600" b="1" dirty="0" err="1" smtClean="0"/>
              <a:t>ligjor</a:t>
            </a:r>
            <a:r>
              <a:rPr lang="en-US" sz="3600" b="1" dirty="0" smtClean="0"/>
              <a:t> per </a:t>
            </a:r>
            <a:r>
              <a:rPr lang="en-US" sz="3600" b="1" dirty="0" err="1" smtClean="0"/>
              <a:t>refuzim</a:t>
            </a:r>
            <a:r>
              <a:rPr lang="en-US" sz="3600" b="1" dirty="0" smtClean="0"/>
              <a:t> </a:t>
            </a:r>
            <a:r>
              <a:rPr lang="en-US" sz="3600" b="1" dirty="0" err="1" smtClean="0"/>
              <a:t>te</a:t>
            </a:r>
            <a:r>
              <a:rPr lang="en-US" sz="3600" b="1" dirty="0" smtClean="0"/>
              <a:t> </a:t>
            </a:r>
            <a:r>
              <a:rPr lang="en-US" sz="3600" b="1" dirty="0" err="1" smtClean="0"/>
              <a:t>Marrëveshjes</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pPr algn="just"/>
            <a:r>
              <a:rPr lang="nn-NO" sz="2000" b="1" dirty="0" smtClean="0"/>
              <a:t>Me Vendimin Nr. 553, datë 10.09.2018 të Gj.Rr.Gj.Elbasan, Gjykata ka refuzuar marrëveshjen duke arsyetuar se: </a:t>
            </a:r>
            <a:r>
              <a:rPr lang="nn-NO" sz="2000" i="1" dirty="0" smtClean="0"/>
              <a:t>”...paraqitja e kërkesës për zëvëndësimin e masës së sigurimit personal për të pandehurin, kur i pandehuri kishte kërkuar zgjidhjen e saj me marrëveshje me prokurorin për dënimin për veprën e kryer, tregon se avokati dhe i pandehuri në fakt e kanë prishur marrëveshjen, pasi në kohën që është arritur marrëveshja është arritur në ato kushte kur i pandehuri ishte me masë sigurimi ”arrest ne burg” dhe jo me masë detyrim paraqitje, pasi në ato kushte është bërë marrëveshja, duke u pezulluar dënimi meqënëse ishte në burg dhe pjesa tjetër të pezullohej duke u vënë në provë.”</a:t>
            </a:r>
          </a:p>
          <a:p>
            <a:pPr marL="0" indent="0" algn="just">
              <a:buNone/>
            </a:pPr>
            <a:endParaRPr lang="nn-NO" sz="2000" i="1" dirty="0" smtClean="0"/>
          </a:p>
          <a:p>
            <a:pPr algn="just"/>
            <a:r>
              <a:rPr lang="nn-NO" sz="2000" b="1" i="1" dirty="0" smtClean="0"/>
              <a:t>A qëndron një shkak i tillë për refuzimin e marrëveshjes?</a:t>
            </a:r>
            <a:endParaRPr lang="en-US" sz="20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Subjektet</a:t>
            </a:r>
            <a:r>
              <a:rPr lang="en-US" dirty="0"/>
              <a:t> </a:t>
            </a:r>
            <a:r>
              <a:rPr lang="en-US" dirty="0" err="1" smtClean="0"/>
              <a:t>në</a:t>
            </a:r>
            <a:r>
              <a:rPr lang="en-US" dirty="0" smtClean="0"/>
              <a:t> </a:t>
            </a:r>
            <a:r>
              <a:rPr lang="en-US" dirty="0" err="1"/>
              <a:t>gjykimin</a:t>
            </a:r>
            <a:r>
              <a:rPr lang="en-US" dirty="0"/>
              <a:t> me </a:t>
            </a:r>
            <a:r>
              <a:rPr lang="en-US" dirty="0" err="1" smtClean="0"/>
              <a:t>Marrëveshje</a:t>
            </a:r>
            <a:endParaRPr lang="sq-AL" dirty="0"/>
          </a:p>
        </p:txBody>
      </p:sp>
      <p:sp>
        <p:nvSpPr>
          <p:cNvPr id="3" name="Content Placeholder 2"/>
          <p:cNvSpPr>
            <a:spLocks noGrp="1"/>
          </p:cNvSpPr>
          <p:nvPr>
            <p:ph idx="1"/>
          </p:nvPr>
        </p:nvSpPr>
        <p:spPr/>
        <p:txBody>
          <a:bodyPr/>
          <a:lstStyle/>
          <a:p>
            <a:pPr algn="just"/>
            <a:r>
              <a:rPr lang="en-US" dirty="0" err="1"/>
              <a:t>Iniciues</a:t>
            </a:r>
            <a:r>
              <a:rPr lang="en-US" dirty="0"/>
              <a:t> </a:t>
            </a:r>
            <a:r>
              <a:rPr lang="en-US" dirty="0" err="1" smtClean="0"/>
              <a:t>të</a:t>
            </a:r>
            <a:r>
              <a:rPr lang="en-US" dirty="0" smtClean="0"/>
              <a:t> </a:t>
            </a:r>
            <a:r>
              <a:rPr lang="en-US" dirty="0"/>
              <a:t>M.V: </a:t>
            </a:r>
            <a:r>
              <a:rPr lang="en-US" dirty="0" err="1"/>
              <a:t>Prokurori</a:t>
            </a:r>
            <a:r>
              <a:rPr lang="en-US" dirty="0"/>
              <a:t>, </a:t>
            </a:r>
            <a:r>
              <a:rPr lang="en-US" dirty="0" smtClean="0"/>
              <a:t>I </a:t>
            </a:r>
            <a:r>
              <a:rPr lang="en-US" dirty="0" err="1"/>
              <a:t>pandehuri</a:t>
            </a:r>
            <a:r>
              <a:rPr lang="en-US" dirty="0"/>
              <a:t>, </a:t>
            </a:r>
            <a:r>
              <a:rPr lang="en-US" dirty="0" err="1" smtClean="0"/>
              <a:t>Mbrojtësi</a:t>
            </a:r>
            <a:endParaRPr lang="en-US" dirty="0"/>
          </a:p>
          <a:p>
            <a:pPr algn="just"/>
            <a:r>
              <a:rPr lang="en-US" dirty="0" err="1" smtClean="0"/>
              <a:t>Pjesëmarrës</a:t>
            </a:r>
            <a:r>
              <a:rPr lang="en-US" dirty="0" smtClean="0"/>
              <a:t> </a:t>
            </a:r>
            <a:r>
              <a:rPr lang="en-US" dirty="0" err="1" smtClean="0"/>
              <a:t>në</a:t>
            </a:r>
            <a:r>
              <a:rPr lang="en-US" dirty="0" smtClean="0"/>
              <a:t> </a:t>
            </a:r>
            <a:r>
              <a:rPr lang="en-US" dirty="0"/>
              <a:t>M.V </a:t>
            </a:r>
            <a:r>
              <a:rPr lang="en-US" dirty="0" err="1"/>
              <a:t>dhe</a:t>
            </a:r>
            <a:r>
              <a:rPr lang="en-US" dirty="0"/>
              <a:t> </a:t>
            </a:r>
            <a:r>
              <a:rPr lang="en-US" dirty="0" err="1" smtClean="0"/>
              <a:t>në</a:t>
            </a:r>
            <a:r>
              <a:rPr lang="en-US" dirty="0" smtClean="0"/>
              <a:t> </a:t>
            </a:r>
            <a:r>
              <a:rPr lang="en-US" dirty="0" err="1"/>
              <a:t>gjykim</a:t>
            </a:r>
            <a:r>
              <a:rPr lang="en-US" dirty="0"/>
              <a:t>: </a:t>
            </a:r>
            <a:r>
              <a:rPr lang="en-US" dirty="0" err="1"/>
              <a:t>Prokurori</a:t>
            </a:r>
            <a:r>
              <a:rPr lang="en-US" dirty="0"/>
              <a:t>, </a:t>
            </a:r>
            <a:r>
              <a:rPr lang="en-US" dirty="0" smtClean="0"/>
              <a:t>I </a:t>
            </a:r>
            <a:r>
              <a:rPr lang="en-US" dirty="0" err="1"/>
              <a:t>pandehuri</a:t>
            </a:r>
            <a:r>
              <a:rPr lang="en-US" dirty="0"/>
              <a:t>, </a:t>
            </a:r>
            <a:r>
              <a:rPr lang="en-US" dirty="0" err="1" smtClean="0"/>
              <a:t>Mbrojtësi</a:t>
            </a:r>
            <a:r>
              <a:rPr lang="en-US" dirty="0"/>
              <a:t>, </a:t>
            </a:r>
            <a:r>
              <a:rPr lang="en-US" dirty="0" err="1"/>
              <a:t>Viktima</a:t>
            </a:r>
            <a:r>
              <a:rPr lang="en-US" dirty="0"/>
              <a:t>.</a:t>
            </a:r>
          </a:p>
          <a:p>
            <a:pPr algn="just"/>
            <a:r>
              <a:rPr lang="en-US" dirty="0"/>
              <a:t>Si do e </a:t>
            </a:r>
            <a:r>
              <a:rPr lang="en-US" dirty="0" err="1" smtClean="0"/>
              <a:t>kuptojmë</a:t>
            </a:r>
            <a:r>
              <a:rPr lang="en-US" dirty="0" smtClean="0"/>
              <a:t> </a:t>
            </a:r>
            <a:r>
              <a:rPr lang="en-US" dirty="0" err="1"/>
              <a:t>legjitimimin</a:t>
            </a:r>
            <a:r>
              <a:rPr lang="en-US" dirty="0"/>
              <a:t> e </a:t>
            </a:r>
            <a:r>
              <a:rPr lang="en-US" dirty="0" err="1" smtClean="0"/>
              <a:t>paditësit</a:t>
            </a:r>
            <a:r>
              <a:rPr lang="en-US" dirty="0" smtClean="0"/>
              <a:t> </a:t>
            </a:r>
            <a:r>
              <a:rPr lang="en-US" dirty="0"/>
              <a:t>civil </a:t>
            </a:r>
            <a:r>
              <a:rPr lang="en-US" dirty="0" err="1"/>
              <a:t>sipas</a:t>
            </a:r>
            <a:r>
              <a:rPr lang="en-US" dirty="0"/>
              <a:t> </a:t>
            </a:r>
            <a:r>
              <a:rPr lang="en-US" dirty="0" err="1"/>
              <a:t>nenit</a:t>
            </a:r>
            <a:r>
              <a:rPr lang="en-US" dirty="0"/>
              <a:t> 406/d/d?</a:t>
            </a:r>
            <a:endParaRPr lang="sq-AL"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0000" lnSpcReduction="20000"/>
          </a:bodyPr>
          <a:lstStyle/>
          <a:p>
            <a:pPr algn="just"/>
            <a:r>
              <a:rPr lang="en-US" dirty="0" err="1"/>
              <a:t>Kur</a:t>
            </a:r>
            <a:r>
              <a:rPr lang="en-US" dirty="0"/>
              <a:t> </a:t>
            </a:r>
            <a:r>
              <a:rPr lang="en-US" dirty="0" err="1"/>
              <a:t>finalizohet</a:t>
            </a:r>
            <a:r>
              <a:rPr lang="en-US" dirty="0"/>
              <a:t> </a:t>
            </a:r>
            <a:r>
              <a:rPr lang="sq-AL" dirty="0"/>
              <a:t>një marrëveshje midis prokurorit dhe të pandehurit, viktima, si subjekt procedurial, duhet të vihet në dijeni nga ana e prokurorit. Pas nënshkrimit të marrëveshjes, prokurori </a:t>
            </a:r>
            <a:r>
              <a:rPr lang="en-US" dirty="0" err="1"/>
              <a:t>duhet</a:t>
            </a:r>
            <a:r>
              <a:rPr lang="en-US" dirty="0"/>
              <a:t> </a:t>
            </a:r>
            <a:r>
              <a:rPr lang="en-US" dirty="0" err="1"/>
              <a:t>te</a:t>
            </a:r>
            <a:r>
              <a:rPr lang="en-US" dirty="0"/>
              <a:t> </a:t>
            </a:r>
            <a:r>
              <a:rPr lang="en-US" dirty="0" err="1"/>
              <a:t>njoftoje</a:t>
            </a:r>
            <a:r>
              <a:rPr lang="sq-AL" dirty="0"/>
              <a:t> viktimën ose trashëgimtarët e saj, kur identiteti dhe vendbanimi i tyre rezultojnë nga aktet e procedimit, duke i dërguar kopje të saj. </a:t>
            </a:r>
            <a:r>
              <a:rPr lang="en-US" dirty="0"/>
              <a:t>Po </a:t>
            </a:r>
            <a:r>
              <a:rPr lang="en-US" dirty="0" err="1" smtClean="0"/>
              <a:t>kështu</a:t>
            </a:r>
            <a:r>
              <a:rPr lang="sq-AL" dirty="0" smtClean="0"/>
              <a:t> </a:t>
            </a:r>
            <a:r>
              <a:rPr lang="en-US" dirty="0" err="1"/>
              <a:t>Gjykata</a:t>
            </a:r>
            <a:r>
              <a:rPr lang="en-US" dirty="0"/>
              <a:t> </a:t>
            </a:r>
            <a:r>
              <a:rPr lang="sq-AL" dirty="0"/>
              <a:t>gjatë shqyrtimit të marrëveshjes</a:t>
            </a:r>
            <a:r>
              <a:rPr lang="en-US" dirty="0"/>
              <a:t> </a:t>
            </a:r>
            <a:r>
              <a:rPr lang="en-US" dirty="0" err="1" smtClean="0"/>
              <a:t>në</a:t>
            </a:r>
            <a:r>
              <a:rPr lang="en-US" dirty="0" smtClean="0"/>
              <a:t> </a:t>
            </a:r>
            <a:r>
              <a:rPr lang="en-US" dirty="0" err="1"/>
              <a:t>gjykim</a:t>
            </a:r>
            <a:r>
              <a:rPr lang="en-US" dirty="0"/>
              <a:t> </a:t>
            </a:r>
            <a:r>
              <a:rPr lang="en-US" dirty="0" err="1"/>
              <a:t>duhet</a:t>
            </a:r>
            <a:r>
              <a:rPr lang="en-US" dirty="0"/>
              <a:t> </a:t>
            </a:r>
            <a:r>
              <a:rPr lang="en-US" dirty="0" err="1" smtClean="0"/>
              <a:t>të</a:t>
            </a:r>
            <a:r>
              <a:rPr lang="en-US" dirty="0" smtClean="0"/>
              <a:t> </a:t>
            </a:r>
            <a:r>
              <a:rPr lang="en-US" dirty="0" err="1" smtClean="0"/>
              <a:t>njoftojë</a:t>
            </a:r>
            <a:r>
              <a:rPr lang="en-US" dirty="0" smtClean="0"/>
              <a:t> </a:t>
            </a:r>
            <a:r>
              <a:rPr lang="sq-AL" dirty="0" smtClean="0"/>
              <a:t>viktim</a:t>
            </a:r>
            <a:r>
              <a:rPr lang="en-US" dirty="0" err="1" smtClean="0"/>
              <a:t>ën</a:t>
            </a:r>
            <a:r>
              <a:rPr lang="en-US" dirty="0" smtClean="0"/>
              <a:t> </a:t>
            </a:r>
            <a:r>
              <a:rPr lang="en-US" dirty="0"/>
              <a:t>e </a:t>
            </a:r>
            <a:r>
              <a:rPr lang="en-US" dirty="0" err="1"/>
              <a:t>cila</a:t>
            </a:r>
            <a:r>
              <a:rPr lang="en-US" dirty="0"/>
              <a:t> </a:t>
            </a:r>
            <a:r>
              <a:rPr lang="sq-AL" dirty="0"/>
              <a:t>ka të drejtë të marrë pjesë</a:t>
            </a:r>
            <a:r>
              <a:rPr lang="en-US" dirty="0"/>
              <a:t>.</a:t>
            </a:r>
            <a:endParaRPr lang="sq-AL" dirty="0"/>
          </a:p>
          <a:p>
            <a:pPr algn="just"/>
            <a:r>
              <a:rPr lang="sq-AL" dirty="0"/>
              <a:t>Viktima ka të drejtë të kërkojë shpërblimin e dëmit dhe të pranohet si paditës civil në procesin penal. Në procedurën e gjykimit me marrëveshje në nenin 406/d/d, parashikohet se marrëveshja përveç të tjerave duhet të përmbajë “</a:t>
            </a:r>
            <a:r>
              <a:rPr lang="sq-AL" i="1" dirty="0"/>
              <a:t>në rastin kur është legjitimuar paditësi civil, pëlqimin e tij me shkrim për masën e shpërblimit të dëmit nga i pandehuri”. </a:t>
            </a:r>
            <a:r>
              <a:rPr lang="sq-AL" dirty="0"/>
              <a:t>Kur është arritur marrëveshja për dëmin civil, ajo është pjesë e përmbajtjes së vendimit gjyqësor. </a:t>
            </a:r>
            <a:r>
              <a:rPr lang="en-US" b="1" dirty="0"/>
              <a:t>Kush e </a:t>
            </a:r>
            <a:r>
              <a:rPr lang="en-US" b="1" dirty="0" err="1" smtClean="0"/>
              <a:t>përcakton</a:t>
            </a:r>
            <a:r>
              <a:rPr lang="en-US" b="1" dirty="0" smtClean="0"/>
              <a:t> </a:t>
            </a:r>
            <a:r>
              <a:rPr lang="en-US" b="1" dirty="0" err="1" smtClean="0"/>
              <a:t>vlerën</a:t>
            </a:r>
            <a:r>
              <a:rPr lang="en-US" b="1" dirty="0" smtClean="0"/>
              <a:t> </a:t>
            </a:r>
            <a:r>
              <a:rPr lang="en-US" b="1" dirty="0" err="1"/>
              <a:t>apo</a:t>
            </a:r>
            <a:r>
              <a:rPr lang="en-US" b="1" dirty="0"/>
              <a:t> </a:t>
            </a:r>
            <a:r>
              <a:rPr lang="sq-AL" b="1" dirty="0"/>
              <a:t>masën</a:t>
            </a:r>
            <a:r>
              <a:rPr lang="en-US" b="1" dirty="0"/>
              <a:t> </a:t>
            </a:r>
            <a:r>
              <a:rPr lang="en-US" b="1" dirty="0" err="1"/>
              <a:t>konkrete</a:t>
            </a:r>
            <a:r>
              <a:rPr lang="en-US" b="1" dirty="0"/>
              <a:t> </a:t>
            </a:r>
            <a:r>
              <a:rPr lang="en-US" b="1" dirty="0" err="1" smtClean="0"/>
              <a:t>të</a:t>
            </a:r>
            <a:r>
              <a:rPr lang="sq-AL" b="1" dirty="0" smtClean="0"/>
              <a:t> </a:t>
            </a:r>
            <a:r>
              <a:rPr lang="sq-AL" b="1" dirty="0"/>
              <a:t>shpërblimit të dëmit</a:t>
            </a:r>
            <a:r>
              <a:rPr lang="en-US" b="1" dirty="0"/>
              <a:t>?</a:t>
            </a:r>
            <a:r>
              <a:rPr lang="en-US" dirty="0"/>
              <a:t> </a:t>
            </a:r>
            <a:r>
              <a:rPr lang="sq-AL" dirty="0"/>
              <a:t> </a:t>
            </a:r>
            <a:r>
              <a:rPr lang="en-US" dirty="0" err="1"/>
              <a:t>K.Pr.P</a:t>
            </a:r>
            <a:r>
              <a:rPr lang="en-US" dirty="0"/>
              <a:t> </a:t>
            </a:r>
            <a:r>
              <a:rPr lang="sq-AL" dirty="0"/>
              <a:t>parashikon në nenin 406/d/d, si element të </a:t>
            </a:r>
            <a:r>
              <a:rPr lang="en-US" dirty="0" err="1" smtClean="0"/>
              <a:t>d.m.d</a:t>
            </a:r>
            <a:r>
              <a:rPr lang="en-US" dirty="0" smtClean="0"/>
              <a:t> </a:t>
            </a:r>
            <a:r>
              <a:rPr lang="en-US" dirty="0" err="1" smtClean="0"/>
              <a:t>të</a:t>
            </a:r>
            <a:r>
              <a:rPr lang="en-US" dirty="0" smtClean="0"/>
              <a:t> </a:t>
            </a:r>
            <a:r>
              <a:rPr lang="sq-AL" dirty="0"/>
              <a:t>marrëveshjes, pëlqimin e paditësit civil në lidhje me masën e shpërblimit të dëmit. Mungesa e pëlqimit sjell si pasojë pavlefshmërinë e saj.</a:t>
            </a:r>
          </a:p>
          <a:p>
            <a:endParaRPr lang="sq-AL"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Pyetjet</a:t>
            </a:r>
            <a:r>
              <a:rPr lang="en-US" dirty="0" smtClean="0"/>
              <a:t> </a:t>
            </a:r>
            <a:r>
              <a:rPr lang="en-US" dirty="0" err="1" smtClean="0"/>
              <a:t>qe</a:t>
            </a:r>
            <a:r>
              <a:rPr lang="en-US" dirty="0" smtClean="0"/>
              <a:t> </a:t>
            </a:r>
            <a:r>
              <a:rPr lang="en-US" dirty="0" err="1" smtClean="0"/>
              <a:t>shtrohen</a:t>
            </a:r>
            <a:r>
              <a:rPr lang="en-US" dirty="0" smtClean="0"/>
              <a:t>:</a:t>
            </a:r>
            <a:endParaRPr lang="sq-AL" dirty="0"/>
          </a:p>
        </p:txBody>
      </p:sp>
      <p:sp>
        <p:nvSpPr>
          <p:cNvPr id="3" name="Content Placeholder 2"/>
          <p:cNvSpPr>
            <a:spLocks noGrp="1"/>
          </p:cNvSpPr>
          <p:nvPr>
            <p:ph idx="1"/>
          </p:nvPr>
        </p:nvSpPr>
        <p:spPr/>
        <p:txBody>
          <a:bodyPr>
            <a:normAutofit fontScale="77500" lnSpcReduction="20000"/>
          </a:bodyPr>
          <a:lstStyle/>
          <a:p>
            <a:pPr algn="just"/>
            <a:r>
              <a:rPr lang="en-US" dirty="0" err="1"/>
              <a:t>Cilat</a:t>
            </a:r>
            <a:r>
              <a:rPr lang="en-US" dirty="0"/>
              <a:t> </a:t>
            </a:r>
            <a:r>
              <a:rPr lang="en-US" dirty="0" err="1" smtClean="0"/>
              <a:t>janë</a:t>
            </a:r>
            <a:r>
              <a:rPr lang="sq-AL" dirty="0" smtClean="0"/>
              <a:t> </a:t>
            </a:r>
            <a:r>
              <a:rPr lang="sq-AL" dirty="0"/>
              <a:t>kriter</a:t>
            </a:r>
            <a:r>
              <a:rPr lang="en-US" dirty="0"/>
              <a:t>et </a:t>
            </a:r>
            <a:r>
              <a:rPr lang="en-US" dirty="0" err="1" smtClean="0"/>
              <a:t>vlerësuese</a:t>
            </a:r>
            <a:r>
              <a:rPr lang="sq-AL" dirty="0" smtClean="0"/>
              <a:t> </a:t>
            </a:r>
            <a:r>
              <a:rPr lang="sq-AL" dirty="0"/>
              <a:t>për përcaktimin e masës së shpërblimit të dëmit</a:t>
            </a:r>
            <a:r>
              <a:rPr lang="en-US" dirty="0"/>
              <a:t>?</a:t>
            </a:r>
          </a:p>
          <a:p>
            <a:pPr algn="just"/>
            <a:r>
              <a:rPr lang="en-US" dirty="0"/>
              <a:t>A </a:t>
            </a:r>
            <a:r>
              <a:rPr lang="en-US" dirty="0" err="1"/>
              <a:t>nuk</a:t>
            </a:r>
            <a:r>
              <a:rPr lang="en-US" dirty="0"/>
              <a:t> </a:t>
            </a:r>
            <a:r>
              <a:rPr lang="en-US" dirty="0" err="1" smtClean="0"/>
              <a:t>kërkon</a:t>
            </a:r>
            <a:r>
              <a:rPr lang="en-US" dirty="0" smtClean="0"/>
              <a:t> </a:t>
            </a:r>
            <a:r>
              <a:rPr lang="en-US" dirty="0" err="1" smtClean="0"/>
              <a:t>një</a:t>
            </a:r>
            <a:r>
              <a:rPr lang="en-US" dirty="0" smtClean="0"/>
              <a:t> </a:t>
            </a:r>
            <a:r>
              <a:rPr lang="en-US" dirty="0" err="1"/>
              <a:t>vleresim</a:t>
            </a:r>
            <a:r>
              <a:rPr lang="en-US" dirty="0"/>
              <a:t> </a:t>
            </a:r>
            <a:r>
              <a:rPr lang="en-US" dirty="0" err="1"/>
              <a:t>kompleks</a:t>
            </a:r>
            <a:r>
              <a:rPr lang="en-US" dirty="0"/>
              <a:t> </a:t>
            </a:r>
            <a:r>
              <a:rPr lang="en-US" dirty="0" err="1"/>
              <a:t>nga</a:t>
            </a:r>
            <a:r>
              <a:rPr lang="en-US" dirty="0"/>
              <a:t> </a:t>
            </a:r>
            <a:r>
              <a:rPr lang="en-US" dirty="0" err="1" smtClean="0"/>
              <a:t>ekspertë</a:t>
            </a:r>
            <a:r>
              <a:rPr lang="en-US" dirty="0" smtClean="0"/>
              <a:t> </a:t>
            </a:r>
            <a:r>
              <a:rPr lang="en-US" dirty="0" err="1" smtClean="0"/>
              <a:t>të</a:t>
            </a:r>
            <a:r>
              <a:rPr lang="en-US" dirty="0" smtClean="0"/>
              <a:t> </a:t>
            </a:r>
            <a:r>
              <a:rPr lang="en-US" dirty="0" err="1" smtClean="0"/>
              <a:t>fushës</a:t>
            </a:r>
            <a:r>
              <a:rPr lang="en-US" dirty="0" smtClean="0"/>
              <a:t> </a:t>
            </a:r>
            <a:r>
              <a:rPr lang="en-US" dirty="0" err="1" smtClean="0"/>
              <a:t>përkatëse</a:t>
            </a:r>
            <a:r>
              <a:rPr lang="en-US" dirty="0" smtClean="0"/>
              <a:t> </a:t>
            </a:r>
            <a:r>
              <a:rPr lang="en-US" dirty="0" err="1" smtClean="0"/>
              <a:t>një</a:t>
            </a:r>
            <a:r>
              <a:rPr lang="en-US" dirty="0" smtClean="0"/>
              <a:t> </a:t>
            </a:r>
            <a:r>
              <a:rPr lang="en-US" dirty="0" err="1" smtClean="0"/>
              <a:t>përcaktim</a:t>
            </a:r>
            <a:r>
              <a:rPr lang="en-US" dirty="0" smtClean="0"/>
              <a:t> </a:t>
            </a:r>
            <a:r>
              <a:rPr lang="en-US" dirty="0" err="1" smtClean="0"/>
              <a:t>i</a:t>
            </a:r>
            <a:r>
              <a:rPr lang="en-US" dirty="0" smtClean="0"/>
              <a:t> </a:t>
            </a:r>
            <a:r>
              <a:rPr lang="en-US" dirty="0" err="1" smtClean="0"/>
              <a:t>tillë</a:t>
            </a:r>
            <a:r>
              <a:rPr lang="en-US" dirty="0" smtClean="0"/>
              <a:t>?</a:t>
            </a:r>
            <a:endParaRPr lang="en-US" dirty="0"/>
          </a:p>
          <a:p>
            <a:pPr algn="just"/>
            <a:r>
              <a:rPr lang="sq-AL" dirty="0" smtClean="0"/>
              <a:t>Ajo </a:t>
            </a:r>
            <a:r>
              <a:rPr lang="en-US" dirty="0" err="1"/>
              <a:t>duhet</a:t>
            </a:r>
            <a:r>
              <a:rPr lang="en-US" dirty="0"/>
              <a:t> </a:t>
            </a:r>
            <a:r>
              <a:rPr lang="en-US" dirty="0" err="1" smtClean="0"/>
              <a:t>lënë</a:t>
            </a:r>
            <a:r>
              <a:rPr lang="sq-AL" dirty="0" smtClean="0"/>
              <a:t> </a:t>
            </a:r>
            <a:r>
              <a:rPr lang="sq-AL" dirty="0"/>
              <a:t>në vlerësimin e lirë të palëve në marrëveshje, prokurorit, të pandehurit dhe paditësit civil</a:t>
            </a:r>
            <a:r>
              <a:rPr lang="en-US" dirty="0"/>
              <a:t>?</a:t>
            </a:r>
          </a:p>
          <a:p>
            <a:pPr algn="just"/>
            <a:r>
              <a:rPr lang="en-US" dirty="0" smtClean="0"/>
              <a:t>N</a:t>
            </a:r>
            <a:r>
              <a:rPr lang="sq-AL" dirty="0"/>
              <a:t>ë procedurën e shqyrtimit</a:t>
            </a:r>
            <a:r>
              <a:rPr lang="en-US" dirty="0"/>
              <a:t> </a:t>
            </a:r>
            <a:r>
              <a:rPr lang="en-US" dirty="0" err="1" smtClean="0"/>
              <a:t>gjyqësor</a:t>
            </a:r>
            <a:r>
              <a:rPr lang="en-US" dirty="0" smtClean="0"/>
              <a:t> </a:t>
            </a:r>
            <a:r>
              <a:rPr lang="en-US" dirty="0" err="1"/>
              <a:t>apo</a:t>
            </a:r>
            <a:r>
              <a:rPr lang="en-US" dirty="0"/>
              <a:t> </a:t>
            </a:r>
            <a:r>
              <a:rPr lang="en-US" dirty="0" err="1"/>
              <a:t>kontrollit</a:t>
            </a:r>
            <a:r>
              <a:rPr lang="en-US" dirty="0"/>
              <a:t> </a:t>
            </a:r>
            <a:r>
              <a:rPr lang="en-US" dirty="0" err="1"/>
              <a:t>ligjor</a:t>
            </a:r>
            <a:r>
              <a:rPr lang="sq-AL" dirty="0"/>
              <a:t> të marrëveshjes</a:t>
            </a:r>
            <a:r>
              <a:rPr lang="en-US" dirty="0"/>
              <a:t> </a:t>
            </a:r>
            <a:r>
              <a:rPr lang="en-US" dirty="0" err="1" smtClean="0"/>
              <a:t>në</a:t>
            </a:r>
            <a:r>
              <a:rPr lang="en-US" dirty="0" smtClean="0"/>
              <a:t> </a:t>
            </a:r>
            <a:r>
              <a:rPr lang="en-US" dirty="0" err="1"/>
              <a:t>gjykim</a:t>
            </a:r>
            <a:r>
              <a:rPr lang="sq-AL" dirty="0"/>
              <a:t>, </a:t>
            </a:r>
            <a:r>
              <a:rPr lang="en-US" dirty="0" err="1"/>
              <a:t>ku</a:t>
            </a:r>
            <a:r>
              <a:rPr lang="en-US" dirty="0"/>
              <a:t> </a:t>
            </a:r>
            <a:r>
              <a:rPr lang="en-US" dirty="0" err="1"/>
              <a:t>duhet</a:t>
            </a:r>
            <a:r>
              <a:rPr lang="en-US" dirty="0"/>
              <a:t> </a:t>
            </a:r>
            <a:r>
              <a:rPr lang="en-US" dirty="0" err="1" smtClean="0"/>
              <a:t>të</a:t>
            </a:r>
            <a:r>
              <a:rPr lang="en-US" dirty="0" smtClean="0"/>
              <a:t> </a:t>
            </a:r>
            <a:r>
              <a:rPr lang="en-US" dirty="0" err="1"/>
              <a:t>bazohet</a:t>
            </a:r>
            <a:r>
              <a:rPr lang="en-US" dirty="0"/>
              <a:t> </a:t>
            </a:r>
            <a:r>
              <a:rPr lang="en-US" dirty="0" err="1"/>
              <a:t>Gjykata</a:t>
            </a:r>
            <a:r>
              <a:rPr lang="en-US" dirty="0"/>
              <a:t> </a:t>
            </a:r>
            <a:r>
              <a:rPr lang="en-US" dirty="0" err="1" smtClean="0"/>
              <a:t>në</a:t>
            </a:r>
            <a:r>
              <a:rPr lang="en-US" dirty="0" smtClean="0"/>
              <a:t> </a:t>
            </a:r>
            <a:r>
              <a:rPr lang="sq-AL" dirty="0" smtClean="0"/>
              <a:t> </a:t>
            </a:r>
            <a:r>
              <a:rPr lang="sq-AL" dirty="0"/>
              <a:t>lidhje me kontrollin </a:t>
            </a:r>
            <a:r>
              <a:rPr lang="en-US" dirty="0" err="1"/>
              <a:t>apo</a:t>
            </a:r>
            <a:r>
              <a:rPr lang="en-US" dirty="0"/>
              <a:t> </a:t>
            </a:r>
            <a:r>
              <a:rPr lang="sq-AL" dirty="0"/>
              <a:t>vlerësimin </a:t>
            </a:r>
            <a:r>
              <a:rPr lang="en-US" dirty="0"/>
              <a:t>e</a:t>
            </a:r>
            <a:r>
              <a:rPr lang="sq-AL" dirty="0"/>
              <a:t> masës së shpërblimit të dëmit</a:t>
            </a:r>
            <a:r>
              <a:rPr lang="en-US" dirty="0"/>
              <a:t>?</a:t>
            </a:r>
          </a:p>
          <a:p>
            <a:pPr algn="just"/>
            <a:r>
              <a:rPr lang="en-US" dirty="0"/>
              <a:t>Po </a:t>
            </a:r>
            <a:r>
              <a:rPr lang="en-US" dirty="0" err="1" smtClean="0"/>
              <a:t>nëse</a:t>
            </a:r>
            <a:r>
              <a:rPr lang="en-US" dirty="0" smtClean="0"/>
              <a:t> </a:t>
            </a:r>
            <a:r>
              <a:rPr lang="en-US" dirty="0" err="1"/>
              <a:t>viktima</a:t>
            </a:r>
            <a:r>
              <a:rPr lang="en-US" dirty="0"/>
              <a:t> </a:t>
            </a:r>
            <a:r>
              <a:rPr lang="en-US" dirty="0" err="1" smtClean="0"/>
              <a:t>kundërshton</a:t>
            </a:r>
            <a:r>
              <a:rPr lang="en-US" dirty="0" smtClean="0"/>
              <a:t> </a:t>
            </a:r>
            <a:r>
              <a:rPr lang="en-US" dirty="0" err="1" smtClean="0"/>
              <a:t>masën</a:t>
            </a:r>
            <a:r>
              <a:rPr lang="en-US" dirty="0" smtClean="0"/>
              <a:t> </a:t>
            </a:r>
            <a:r>
              <a:rPr lang="en-US" dirty="0"/>
              <a:t>e </a:t>
            </a:r>
            <a:r>
              <a:rPr lang="en-US" dirty="0" err="1" smtClean="0"/>
              <a:t>shpërblimit</a:t>
            </a:r>
            <a:r>
              <a:rPr lang="en-US" dirty="0" smtClean="0"/>
              <a:t> </a:t>
            </a:r>
            <a:r>
              <a:rPr lang="en-US" dirty="0" err="1" smtClean="0"/>
              <a:t>të</a:t>
            </a:r>
            <a:r>
              <a:rPr lang="en-US" dirty="0" smtClean="0"/>
              <a:t> </a:t>
            </a:r>
            <a:r>
              <a:rPr lang="en-US" dirty="0" err="1" smtClean="0"/>
              <a:t>dëmit</a:t>
            </a:r>
            <a:r>
              <a:rPr lang="en-US" dirty="0" smtClean="0"/>
              <a:t> </a:t>
            </a:r>
            <a:r>
              <a:rPr lang="en-US" dirty="0" err="1" smtClean="0"/>
              <a:t>në</a:t>
            </a:r>
            <a:r>
              <a:rPr lang="en-US" dirty="0" smtClean="0"/>
              <a:t> </a:t>
            </a:r>
            <a:r>
              <a:rPr lang="en-US" dirty="0" err="1" smtClean="0"/>
              <a:t>seancë</a:t>
            </a:r>
            <a:r>
              <a:rPr lang="en-US" dirty="0" smtClean="0"/>
              <a:t>?</a:t>
            </a:r>
            <a:r>
              <a:rPr lang="sq-AL" dirty="0" smtClean="0"/>
              <a:t> </a:t>
            </a:r>
            <a:endParaRPr lang="sq-AL" dirty="0"/>
          </a:p>
          <a:p>
            <a:endParaRPr lang="sq-AL"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85000" lnSpcReduction="20000"/>
          </a:bodyPr>
          <a:lstStyle/>
          <a:p>
            <a:pPr algn="just"/>
            <a:r>
              <a:rPr lang="en-US" dirty="0" err="1"/>
              <a:t>Edhe</a:t>
            </a:r>
            <a:r>
              <a:rPr lang="en-US" dirty="0"/>
              <a:t> </a:t>
            </a:r>
            <a:r>
              <a:rPr lang="en-US" dirty="0" err="1"/>
              <a:t>pse</a:t>
            </a:r>
            <a:r>
              <a:rPr lang="en-US" dirty="0"/>
              <a:t> </a:t>
            </a:r>
            <a:r>
              <a:rPr lang="en-US" dirty="0" err="1" smtClean="0"/>
              <a:t>i</a:t>
            </a:r>
            <a:r>
              <a:rPr lang="en-US" dirty="0" smtClean="0"/>
              <a:t> </a:t>
            </a:r>
            <a:r>
              <a:rPr lang="en-US" dirty="0" err="1"/>
              <a:t>jemi</a:t>
            </a:r>
            <a:r>
              <a:rPr lang="en-US" dirty="0"/>
              <a:t> </a:t>
            </a:r>
            <a:r>
              <a:rPr lang="en-US" dirty="0" err="1"/>
              <a:t>referuar</a:t>
            </a:r>
            <a:r>
              <a:rPr lang="en-US" dirty="0"/>
              <a:t> </a:t>
            </a:r>
            <a:r>
              <a:rPr lang="en-US" dirty="0" err="1"/>
              <a:t>dhe</a:t>
            </a:r>
            <a:r>
              <a:rPr lang="en-US" dirty="0"/>
              <a:t> </a:t>
            </a:r>
            <a:r>
              <a:rPr lang="en-US" dirty="0" err="1"/>
              <a:t>kemi</a:t>
            </a:r>
            <a:r>
              <a:rPr lang="en-US" dirty="0"/>
              <a:t> </a:t>
            </a:r>
            <a:r>
              <a:rPr lang="en-US" dirty="0" err="1"/>
              <a:t>adaptuar</a:t>
            </a:r>
            <a:r>
              <a:rPr lang="en-US" dirty="0"/>
              <a:t> </a:t>
            </a:r>
            <a:r>
              <a:rPr lang="en-US" dirty="0" err="1"/>
              <a:t>elemente</a:t>
            </a:r>
            <a:r>
              <a:rPr lang="en-US" dirty="0"/>
              <a:t> </a:t>
            </a:r>
            <a:r>
              <a:rPr lang="en-US" dirty="0" err="1" smtClean="0"/>
              <a:t>të</a:t>
            </a:r>
            <a:r>
              <a:rPr lang="en-US" dirty="0" smtClean="0"/>
              <a:t> </a:t>
            </a:r>
            <a:r>
              <a:rPr lang="sq-AL" dirty="0"/>
              <a:t>legjislacioni</a:t>
            </a:r>
            <a:r>
              <a:rPr lang="en-US" dirty="0"/>
              <a:t>t</a:t>
            </a:r>
            <a:r>
              <a:rPr lang="sq-AL" dirty="0"/>
              <a:t> </a:t>
            </a:r>
            <a:r>
              <a:rPr lang="en-US" dirty="0" err="1"/>
              <a:t>procedurial</a:t>
            </a:r>
            <a:r>
              <a:rPr lang="en-US" dirty="0"/>
              <a:t> penal </a:t>
            </a:r>
            <a:r>
              <a:rPr lang="sq-AL" dirty="0"/>
              <a:t>Italian </a:t>
            </a:r>
            <a:r>
              <a:rPr lang="en-US" dirty="0" err="1"/>
              <a:t>lidhur</a:t>
            </a:r>
            <a:r>
              <a:rPr lang="en-US" dirty="0"/>
              <a:t> me </a:t>
            </a:r>
            <a:r>
              <a:rPr lang="en-US" dirty="0" err="1" smtClean="0"/>
              <a:t>këtë</a:t>
            </a:r>
            <a:r>
              <a:rPr lang="en-US" dirty="0" smtClean="0"/>
              <a:t> </a:t>
            </a:r>
            <a:r>
              <a:rPr lang="en-US" dirty="0" err="1"/>
              <a:t>institut</a:t>
            </a:r>
            <a:r>
              <a:rPr lang="en-US" dirty="0"/>
              <a:t>, ka </a:t>
            </a:r>
            <a:r>
              <a:rPr lang="en-US" dirty="0" err="1" smtClean="0"/>
              <a:t>një</a:t>
            </a:r>
            <a:r>
              <a:rPr lang="en-US" dirty="0" smtClean="0"/>
              <a:t> </a:t>
            </a:r>
            <a:r>
              <a:rPr lang="en-US" dirty="0" err="1"/>
              <a:t>parashikim</a:t>
            </a:r>
            <a:r>
              <a:rPr lang="en-US" dirty="0"/>
              <a:t> </a:t>
            </a:r>
            <a:r>
              <a:rPr lang="en-US" dirty="0" err="1"/>
              <a:t>diferencues</a:t>
            </a:r>
            <a:r>
              <a:rPr lang="en-US" dirty="0"/>
              <a:t> </a:t>
            </a:r>
            <a:r>
              <a:rPr lang="en-US" dirty="0" err="1"/>
              <a:t>si</a:t>
            </a:r>
            <a:r>
              <a:rPr lang="en-US" dirty="0"/>
              <a:t> </a:t>
            </a:r>
            <a:r>
              <a:rPr lang="en-US" dirty="0" err="1" smtClean="0"/>
              <a:t>përsa</a:t>
            </a:r>
            <a:r>
              <a:rPr lang="en-US" dirty="0" smtClean="0"/>
              <a:t> </a:t>
            </a:r>
            <a:r>
              <a:rPr lang="en-US" dirty="0" err="1" smtClean="0"/>
              <a:t>i</a:t>
            </a:r>
            <a:r>
              <a:rPr lang="en-US" dirty="0" smtClean="0"/>
              <a:t> </a:t>
            </a:r>
            <a:r>
              <a:rPr lang="en-US" dirty="0" err="1" smtClean="0"/>
              <a:t>përket</a:t>
            </a:r>
            <a:r>
              <a:rPr lang="en-US" dirty="0" smtClean="0"/>
              <a:t> </a:t>
            </a:r>
            <a:r>
              <a:rPr lang="en-US" dirty="0" err="1" smtClean="0"/>
              <a:t>Gjykatës</a:t>
            </a:r>
            <a:r>
              <a:rPr lang="en-US" dirty="0" smtClean="0"/>
              <a:t> </a:t>
            </a:r>
            <a:r>
              <a:rPr lang="en-US" dirty="0" err="1"/>
              <a:t>kompetente</a:t>
            </a:r>
            <a:r>
              <a:rPr lang="en-US" dirty="0"/>
              <a:t> </a:t>
            </a:r>
            <a:r>
              <a:rPr lang="en-US" dirty="0" err="1" smtClean="0"/>
              <a:t>që</a:t>
            </a:r>
            <a:r>
              <a:rPr lang="en-US" dirty="0" smtClean="0"/>
              <a:t> </a:t>
            </a:r>
            <a:r>
              <a:rPr lang="en-US" dirty="0" err="1"/>
              <a:t>gjykon</a:t>
            </a:r>
            <a:r>
              <a:rPr lang="en-US" dirty="0"/>
              <a:t> M.V </a:t>
            </a:r>
            <a:r>
              <a:rPr lang="en-US" dirty="0" err="1" smtClean="0"/>
              <a:t>që</a:t>
            </a:r>
            <a:r>
              <a:rPr lang="en-US" dirty="0" smtClean="0"/>
              <a:t> </a:t>
            </a:r>
            <a:r>
              <a:rPr lang="en-US" dirty="0" err="1"/>
              <a:t>mund</a:t>
            </a:r>
            <a:r>
              <a:rPr lang="en-US" dirty="0"/>
              <a:t> </a:t>
            </a:r>
            <a:r>
              <a:rPr lang="en-US" dirty="0" err="1" smtClean="0"/>
              <a:t>të</a:t>
            </a:r>
            <a:r>
              <a:rPr lang="en-US" dirty="0" smtClean="0"/>
              <a:t> </a:t>
            </a:r>
            <a:r>
              <a:rPr lang="en-US" dirty="0" err="1" smtClean="0"/>
              <a:t>jetë</a:t>
            </a:r>
            <a:r>
              <a:rPr lang="en-US" dirty="0" smtClean="0"/>
              <a:t> </a:t>
            </a:r>
            <a:r>
              <a:rPr lang="en-US" dirty="0" err="1" smtClean="0"/>
              <a:t>në</a:t>
            </a:r>
            <a:r>
              <a:rPr lang="en-US" dirty="0" smtClean="0"/>
              <a:t> </a:t>
            </a:r>
            <a:r>
              <a:rPr lang="en-US" dirty="0" err="1" smtClean="0"/>
              <a:t>varësi</a:t>
            </a:r>
            <a:r>
              <a:rPr lang="en-US" dirty="0" smtClean="0"/>
              <a:t> </a:t>
            </a:r>
            <a:r>
              <a:rPr lang="en-US" dirty="0" err="1" smtClean="0"/>
              <a:t>të</a:t>
            </a:r>
            <a:r>
              <a:rPr lang="en-US" dirty="0" smtClean="0"/>
              <a:t> </a:t>
            </a:r>
            <a:r>
              <a:rPr lang="en-US" dirty="0" err="1" smtClean="0"/>
              <a:t>fazës</a:t>
            </a:r>
            <a:r>
              <a:rPr lang="en-US" dirty="0" smtClean="0"/>
              <a:t> </a:t>
            </a:r>
            <a:r>
              <a:rPr lang="en-US" dirty="0" err="1"/>
              <a:t>kur</a:t>
            </a:r>
            <a:r>
              <a:rPr lang="en-US" dirty="0"/>
              <a:t> </a:t>
            </a:r>
            <a:r>
              <a:rPr lang="en-US" dirty="0" err="1"/>
              <a:t>finalizohet</a:t>
            </a:r>
            <a:r>
              <a:rPr lang="en-US" dirty="0"/>
              <a:t> </a:t>
            </a:r>
            <a:r>
              <a:rPr lang="en-US" dirty="0" err="1"/>
              <a:t>edhe</a:t>
            </a:r>
            <a:r>
              <a:rPr lang="en-US" dirty="0"/>
              <a:t> G.I.P </a:t>
            </a:r>
            <a:r>
              <a:rPr lang="en-US" dirty="0" err="1"/>
              <a:t>por</a:t>
            </a:r>
            <a:r>
              <a:rPr lang="en-US" dirty="0"/>
              <a:t> </a:t>
            </a:r>
            <a:r>
              <a:rPr lang="en-US" dirty="0" err="1"/>
              <a:t>edhe</a:t>
            </a:r>
            <a:r>
              <a:rPr lang="en-US" dirty="0"/>
              <a:t> </a:t>
            </a:r>
            <a:r>
              <a:rPr lang="en-US" dirty="0" err="1"/>
              <a:t>Gjyqtari</a:t>
            </a:r>
            <a:r>
              <a:rPr lang="en-US" dirty="0"/>
              <a:t> </a:t>
            </a:r>
            <a:r>
              <a:rPr lang="en-US" dirty="0" err="1"/>
              <a:t>themelit</a:t>
            </a:r>
            <a:r>
              <a:rPr lang="en-US" dirty="0"/>
              <a:t>, </a:t>
            </a:r>
            <a:r>
              <a:rPr lang="en-US" dirty="0" err="1" smtClean="0"/>
              <a:t>ndërkohë</a:t>
            </a:r>
            <a:r>
              <a:rPr lang="en-US" dirty="0" smtClean="0"/>
              <a:t> </a:t>
            </a:r>
            <a:r>
              <a:rPr lang="en-US" dirty="0" err="1" smtClean="0"/>
              <a:t>që</a:t>
            </a:r>
            <a:r>
              <a:rPr lang="en-US" dirty="0" smtClean="0"/>
              <a:t> </a:t>
            </a:r>
            <a:r>
              <a:rPr lang="en-US" dirty="0" err="1" smtClean="0"/>
              <a:t>në</a:t>
            </a:r>
            <a:r>
              <a:rPr lang="en-US" dirty="0" smtClean="0"/>
              <a:t> </a:t>
            </a:r>
            <a:r>
              <a:rPr lang="en-US" dirty="0" err="1"/>
              <a:t>K.Pr.P</a:t>
            </a:r>
            <a:r>
              <a:rPr lang="en-US" dirty="0"/>
              <a:t> </a:t>
            </a:r>
            <a:r>
              <a:rPr lang="en-US" dirty="0" smtClean="0"/>
              <a:t>me </a:t>
            </a:r>
            <a:r>
              <a:rPr lang="en-US" dirty="0" err="1" smtClean="0"/>
              <a:t>ndryshimet</a:t>
            </a:r>
            <a:r>
              <a:rPr lang="en-US" dirty="0" smtClean="0"/>
              <a:t> e </a:t>
            </a:r>
            <a:r>
              <a:rPr lang="en-US" dirty="0" err="1" smtClean="0"/>
              <a:t>vitit</a:t>
            </a:r>
            <a:r>
              <a:rPr lang="en-US" dirty="0" smtClean="0"/>
              <a:t> 2021, </a:t>
            </a:r>
            <a:r>
              <a:rPr lang="en-US" dirty="0" err="1" smtClean="0"/>
              <a:t>gjithashtu</a:t>
            </a:r>
            <a:r>
              <a:rPr lang="en-US" dirty="0" smtClean="0"/>
              <a:t> </a:t>
            </a:r>
            <a:r>
              <a:rPr lang="en-US" dirty="0" err="1" smtClean="0"/>
              <a:t>nuk</a:t>
            </a:r>
            <a:r>
              <a:rPr lang="en-US" dirty="0" smtClean="0"/>
              <a:t> </a:t>
            </a:r>
            <a:r>
              <a:rPr lang="en-US" dirty="0" err="1" smtClean="0"/>
              <a:t>është</a:t>
            </a:r>
            <a:r>
              <a:rPr lang="en-US" dirty="0" smtClean="0"/>
              <a:t> </a:t>
            </a:r>
            <a:r>
              <a:rPr lang="en-US" dirty="0" err="1" smtClean="0"/>
              <a:t>vetëm</a:t>
            </a:r>
            <a:r>
              <a:rPr lang="en-US" dirty="0" smtClean="0"/>
              <a:t> </a:t>
            </a:r>
            <a:r>
              <a:rPr lang="en-US" dirty="0" err="1"/>
              <a:t>Gjyqtari</a:t>
            </a:r>
            <a:r>
              <a:rPr lang="en-US" dirty="0"/>
              <a:t> </a:t>
            </a:r>
            <a:r>
              <a:rPr lang="en-US" dirty="0" err="1" smtClean="0"/>
              <a:t>i</a:t>
            </a:r>
            <a:r>
              <a:rPr lang="en-US" dirty="0" smtClean="0"/>
              <a:t> </a:t>
            </a:r>
            <a:r>
              <a:rPr lang="en-US" dirty="0" err="1" smtClean="0"/>
              <a:t>themelit</a:t>
            </a:r>
            <a:r>
              <a:rPr lang="en-US" dirty="0" smtClean="0"/>
              <a:t> </a:t>
            </a:r>
            <a:r>
              <a:rPr lang="en-US" dirty="0" err="1" smtClean="0"/>
              <a:t>por</a:t>
            </a:r>
            <a:r>
              <a:rPr lang="en-US" dirty="0" smtClean="0"/>
              <a:t> </a:t>
            </a:r>
            <a:r>
              <a:rPr lang="en-US" dirty="0" err="1" smtClean="0"/>
              <a:t>edhe</a:t>
            </a:r>
            <a:r>
              <a:rPr lang="en-US" dirty="0" smtClean="0"/>
              <a:t> </a:t>
            </a:r>
            <a:r>
              <a:rPr lang="en-US" dirty="0" err="1" smtClean="0"/>
              <a:t>GjSP</a:t>
            </a:r>
            <a:r>
              <a:rPr lang="en-US" dirty="0" smtClean="0"/>
              <a:t>, </a:t>
            </a:r>
            <a:r>
              <a:rPr lang="en-US" dirty="0" err="1"/>
              <a:t>po</a:t>
            </a:r>
            <a:r>
              <a:rPr lang="en-US" dirty="0"/>
              <a:t> </a:t>
            </a:r>
            <a:r>
              <a:rPr lang="en-US" dirty="0" err="1" smtClean="0"/>
              <a:t>kështu</a:t>
            </a:r>
            <a:r>
              <a:rPr lang="en-US" dirty="0" smtClean="0"/>
              <a:t> </a:t>
            </a:r>
            <a:r>
              <a:rPr lang="en-US" dirty="0"/>
              <a:t>ka </a:t>
            </a:r>
            <a:r>
              <a:rPr lang="en-US" dirty="0" err="1"/>
              <a:t>parashikim</a:t>
            </a:r>
            <a:r>
              <a:rPr lang="en-US" dirty="0"/>
              <a:t> </a:t>
            </a:r>
            <a:r>
              <a:rPr lang="en-US" dirty="0" err="1" smtClean="0"/>
              <a:t>të</a:t>
            </a:r>
            <a:r>
              <a:rPr lang="en-US" dirty="0" smtClean="0"/>
              <a:t> </a:t>
            </a:r>
            <a:r>
              <a:rPr lang="en-US" dirty="0" err="1" smtClean="0"/>
              <a:t>ndryshëm</a:t>
            </a:r>
            <a:r>
              <a:rPr lang="en-US" dirty="0" smtClean="0"/>
              <a:t> </a:t>
            </a:r>
            <a:r>
              <a:rPr lang="en-US" dirty="0" err="1" smtClean="0"/>
              <a:t>për</a:t>
            </a:r>
            <a:r>
              <a:rPr lang="en-US" dirty="0" smtClean="0"/>
              <a:t> </a:t>
            </a:r>
            <a:r>
              <a:rPr lang="sq-AL" dirty="0"/>
              <a:t>shqyrtimi</a:t>
            </a:r>
            <a:r>
              <a:rPr lang="en-US" dirty="0"/>
              <a:t>n</a:t>
            </a:r>
            <a:r>
              <a:rPr lang="sq-AL" dirty="0"/>
              <a:t> </a:t>
            </a:r>
            <a:r>
              <a:rPr lang="en-US" dirty="0"/>
              <a:t>e</a:t>
            </a:r>
            <a:r>
              <a:rPr lang="sq-AL" dirty="0"/>
              <a:t> padisë civile në procedurën e gjykimit me marrëveshje. Në nenin 444, të Kodit të Procedurës Penale Italiane, është parashikuar se: “</a:t>
            </a:r>
            <a:r>
              <a:rPr lang="sq-AL" i="1" dirty="0"/>
              <a:t>Në procedurën e gjykimit me marrëveshje gjykata nuk shprehet në lidhje me padinë civile”</a:t>
            </a:r>
            <a:r>
              <a:rPr lang="sq-AL" dirty="0"/>
              <a:t>. Pra </a:t>
            </a:r>
            <a:r>
              <a:rPr lang="en-US" dirty="0" err="1"/>
              <a:t>nuk</a:t>
            </a:r>
            <a:r>
              <a:rPr lang="en-US" dirty="0"/>
              <a:t> </a:t>
            </a:r>
            <a:r>
              <a:rPr lang="en-US" dirty="0" err="1"/>
              <a:t>pranohet</a:t>
            </a:r>
            <a:r>
              <a:rPr lang="sq-AL" dirty="0"/>
              <a:t> shqyrtimi </a:t>
            </a:r>
            <a:r>
              <a:rPr lang="en-US" dirty="0" err="1"/>
              <a:t>i</a:t>
            </a:r>
            <a:r>
              <a:rPr lang="sq-AL" dirty="0"/>
              <a:t> padisë civile në procedurën e gjykimit me marrëveshje.</a:t>
            </a:r>
          </a:p>
          <a:p>
            <a:endParaRPr lang="sq-AL"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US" sz="3200" b="1" dirty="0"/>
              <a:t>A </a:t>
            </a:r>
            <a:r>
              <a:rPr lang="en-US" sz="3200" b="1" dirty="0" err="1"/>
              <a:t>duhet</a:t>
            </a:r>
            <a:r>
              <a:rPr lang="en-US" sz="3200" b="1" dirty="0"/>
              <a:t> </a:t>
            </a:r>
            <a:r>
              <a:rPr lang="en-US" sz="3200" b="1" dirty="0" err="1" smtClean="0"/>
              <a:t>të</a:t>
            </a:r>
            <a:r>
              <a:rPr lang="en-US" sz="3200" b="1" dirty="0" smtClean="0"/>
              <a:t> </a:t>
            </a:r>
            <a:r>
              <a:rPr lang="en-US" sz="3200" b="1" dirty="0" err="1" smtClean="0"/>
              <a:t>arsyetohen</a:t>
            </a:r>
            <a:r>
              <a:rPr lang="en-US" sz="3200" b="1" dirty="0" smtClean="0"/>
              <a:t> </a:t>
            </a:r>
            <a:r>
              <a:rPr lang="en-US" sz="3200" b="1" dirty="0" err="1" smtClean="0"/>
              <a:t>në</a:t>
            </a:r>
            <a:r>
              <a:rPr lang="en-US" sz="3200" b="1" dirty="0" smtClean="0"/>
              <a:t> </a:t>
            </a:r>
            <a:r>
              <a:rPr lang="en-US" sz="3200" b="1" dirty="0" err="1"/>
              <a:t>themel</a:t>
            </a:r>
            <a:r>
              <a:rPr lang="en-US" sz="3200" b="1" dirty="0"/>
              <a:t> </a:t>
            </a:r>
            <a:r>
              <a:rPr lang="en-US" sz="3200" b="1" dirty="0" err="1"/>
              <a:t>vendimet</a:t>
            </a:r>
            <a:r>
              <a:rPr lang="en-US" sz="3200" b="1" dirty="0"/>
              <a:t> </a:t>
            </a:r>
            <a:r>
              <a:rPr lang="en-US" sz="3200" b="1" dirty="0" err="1" smtClean="0"/>
              <a:t>gjyqësore</a:t>
            </a:r>
            <a:r>
              <a:rPr lang="en-US" sz="3200" b="1" dirty="0" smtClean="0"/>
              <a:t> </a:t>
            </a:r>
            <a:r>
              <a:rPr lang="en-US" sz="3200" b="1" dirty="0" err="1" smtClean="0"/>
              <a:t>në</a:t>
            </a:r>
            <a:r>
              <a:rPr lang="en-US" sz="3200" b="1" dirty="0" smtClean="0"/>
              <a:t> </a:t>
            </a:r>
            <a:r>
              <a:rPr lang="en-US" sz="3200" b="1" dirty="0" err="1"/>
              <a:t>gjykimet</a:t>
            </a:r>
            <a:r>
              <a:rPr lang="en-US" sz="3200" b="1" dirty="0"/>
              <a:t> me </a:t>
            </a:r>
            <a:r>
              <a:rPr lang="en-US" sz="3200" b="1" dirty="0" err="1" smtClean="0"/>
              <a:t>marrëveshje</a:t>
            </a:r>
            <a:r>
              <a:rPr lang="en-US" sz="3200" b="1" dirty="0"/>
              <a:t>?</a:t>
            </a:r>
            <a:endParaRPr lang="sq-AL" sz="3200" b="1" dirty="0"/>
          </a:p>
        </p:txBody>
      </p:sp>
      <p:sp>
        <p:nvSpPr>
          <p:cNvPr id="3" name="Content Placeholder 2"/>
          <p:cNvSpPr>
            <a:spLocks noGrp="1"/>
          </p:cNvSpPr>
          <p:nvPr>
            <p:ph idx="1"/>
          </p:nvPr>
        </p:nvSpPr>
        <p:spPr>
          <a:xfrm>
            <a:off x="457200" y="1981200"/>
            <a:ext cx="8229600" cy="4144963"/>
          </a:xfrm>
        </p:spPr>
        <p:txBody>
          <a:bodyPr>
            <a:normAutofit fontScale="70000" lnSpcReduction="20000"/>
          </a:bodyPr>
          <a:lstStyle/>
          <a:p>
            <a:pPr algn="just">
              <a:buNone/>
            </a:pPr>
            <a:r>
              <a:rPr lang="en-US" dirty="0"/>
              <a:t>    </a:t>
            </a:r>
            <a:r>
              <a:rPr lang="en-US" dirty="0" smtClean="0"/>
              <a:t>	Si </a:t>
            </a:r>
            <a:r>
              <a:rPr lang="sq-AL" dirty="0"/>
              <a:t>Jurisprudenca </a:t>
            </a:r>
            <a:r>
              <a:rPr lang="sq-AL" dirty="0" smtClean="0"/>
              <a:t>e</a:t>
            </a:r>
            <a:r>
              <a:rPr lang="en-US" dirty="0" smtClean="0"/>
              <a:t> </a:t>
            </a:r>
            <a:r>
              <a:rPr lang="sq-AL" dirty="0" smtClean="0"/>
              <a:t>GJ</a:t>
            </a:r>
            <a:r>
              <a:rPr lang="en-US" dirty="0"/>
              <a:t>.</a:t>
            </a:r>
            <a:r>
              <a:rPr lang="sq-AL" dirty="0"/>
              <a:t>E</a:t>
            </a:r>
            <a:r>
              <a:rPr lang="en-US" dirty="0"/>
              <a:t>.</a:t>
            </a:r>
            <a:r>
              <a:rPr lang="sq-AL" dirty="0"/>
              <a:t>D</a:t>
            </a:r>
            <a:r>
              <a:rPr lang="en-US" dirty="0"/>
              <a:t>.</a:t>
            </a:r>
            <a:r>
              <a:rPr lang="sq-AL" dirty="0"/>
              <a:t>NJ</a:t>
            </a:r>
            <a:r>
              <a:rPr lang="en-US" dirty="0"/>
              <a:t>-se </a:t>
            </a:r>
            <a:r>
              <a:rPr lang="en-US" dirty="0" err="1"/>
              <a:t>ashtu</a:t>
            </a:r>
            <a:r>
              <a:rPr lang="en-US" dirty="0"/>
              <a:t> </a:t>
            </a:r>
            <a:r>
              <a:rPr lang="en-US" dirty="0" err="1"/>
              <a:t>edhe</a:t>
            </a:r>
            <a:r>
              <a:rPr lang="en-US" dirty="0"/>
              <a:t> </a:t>
            </a:r>
            <a:r>
              <a:rPr lang="en-US" dirty="0" err="1"/>
              <a:t>ajo</a:t>
            </a:r>
            <a:r>
              <a:rPr lang="en-US" dirty="0"/>
              <a:t> e </a:t>
            </a:r>
            <a:r>
              <a:rPr lang="en-US" dirty="0" err="1"/>
              <a:t>Gj.K</a:t>
            </a:r>
            <a:r>
              <a:rPr lang="sq-AL" dirty="0"/>
              <a:t> </a:t>
            </a:r>
            <a:r>
              <a:rPr lang="en-US" dirty="0" err="1" smtClean="0"/>
              <a:t>janë</a:t>
            </a:r>
            <a:r>
              <a:rPr lang="en-US" dirty="0" smtClean="0"/>
              <a:t> </a:t>
            </a:r>
            <a:r>
              <a:rPr lang="sq-AL" dirty="0" smtClean="0"/>
              <a:t> </a:t>
            </a:r>
            <a:r>
              <a:rPr lang="sq-AL" dirty="0"/>
              <a:t>shprehur në vendime</a:t>
            </a:r>
            <a:r>
              <a:rPr lang="en-US" dirty="0"/>
              <a:t>t e</a:t>
            </a:r>
            <a:r>
              <a:rPr lang="sq-AL" dirty="0"/>
              <a:t> </a:t>
            </a:r>
            <a:r>
              <a:rPr lang="en-US" dirty="0" err="1"/>
              <a:t>tyre</a:t>
            </a:r>
            <a:r>
              <a:rPr lang="sq-AL" dirty="0"/>
              <a:t> mbi </a:t>
            </a:r>
            <a:r>
              <a:rPr lang="en-US" dirty="0" err="1" smtClean="0"/>
              <a:t>rëndësinë</a:t>
            </a:r>
            <a:r>
              <a:rPr lang="en-US" dirty="0" smtClean="0"/>
              <a:t> </a:t>
            </a:r>
            <a:r>
              <a:rPr lang="en-US" dirty="0" err="1" smtClean="0"/>
              <a:t>thelbësore</a:t>
            </a:r>
            <a:r>
              <a:rPr lang="en-US" dirty="0" smtClean="0"/>
              <a:t> </a:t>
            </a:r>
            <a:r>
              <a:rPr lang="en-US" dirty="0" err="1" smtClean="0"/>
              <a:t>të</a:t>
            </a:r>
            <a:r>
              <a:rPr lang="en-US" dirty="0" smtClean="0"/>
              <a:t> </a:t>
            </a:r>
            <a:r>
              <a:rPr lang="sq-AL" dirty="0"/>
              <a:t>arsyetimi</a:t>
            </a:r>
            <a:r>
              <a:rPr lang="en-US" dirty="0"/>
              <a:t>t</a:t>
            </a:r>
            <a:r>
              <a:rPr lang="sq-AL" dirty="0"/>
              <a:t> </a:t>
            </a:r>
            <a:r>
              <a:rPr lang="en-US" dirty="0" err="1" smtClean="0"/>
              <a:t>të</a:t>
            </a:r>
            <a:r>
              <a:rPr lang="sq-AL" dirty="0" smtClean="0"/>
              <a:t> </a:t>
            </a:r>
            <a:r>
              <a:rPr lang="sq-AL" dirty="0"/>
              <a:t>vendimeve gjyqësore, duke e konsideruar </a:t>
            </a:r>
            <a:r>
              <a:rPr lang="en-US" dirty="0" err="1" smtClean="0"/>
              <a:t>këtë</a:t>
            </a:r>
            <a:r>
              <a:rPr lang="en-US" dirty="0" smtClean="0"/>
              <a:t> </a:t>
            </a:r>
            <a:r>
              <a:rPr lang="en-US" dirty="0"/>
              <a:t>element </a:t>
            </a:r>
            <a:r>
              <a:rPr lang="en-US" dirty="0" err="1"/>
              <a:t>esencial</a:t>
            </a:r>
            <a:r>
              <a:rPr lang="en-US" dirty="0"/>
              <a:t> </a:t>
            </a:r>
            <a:r>
              <a:rPr lang="en-US" dirty="0" err="1" smtClean="0"/>
              <a:t>të</a:t>
            </a:r>
            <a:r>
              <a:rPr lang="en-US" dirty="0" smtClean="0"/>
              <a:t> </a:t>
            </a:r>
            <a:r>
              <a:rPr lang="sq-AL" dirty="0" smtClean="0"/>
              <a:t>së </a:t>
            </a:r>
            <a:r>
              <a:rPr lang="sq-AL" dirty="0"/>
              <a:t>drejtës për një proces të rregullt ligjor, në </a:t>
            </a:r>
            <a:r>
              <a:rPr lang="en-US" dirty="0" err="1" smtClean="0"/>
              <a:t>vështrim</a:t>
            </a:r>
            <a:r>
              <a:rPr lang="sq-AL" dirty="0" smtClean="0"/>
              <a:t> </a:t>
            </a:r>
            <a:r>
              <a:rPr lang="sq-AL" dirty="0"/>
              <a:t>të neneve 42, 142/1 të Kushtetutës dhe nenit 6 të KEDNJ-së.</a:t>
            </a:r>
            <a:r>
              <a:rPr lang="en-US" dirty="0"/>
              <a:t> </a:t>
            </a:r>
            <a:r>
              <a:rPr lang="en-US" dirty="0" err="1"/>
              <a:t>Kjo</a:t>
            </a:r>
            <a:r>
              <a:rPr lang="en-US" dirty="0"/>
              <a:t> </a:t>
            </a:r>
            <a:r>
              <a:rPr lang="en-US" dirty="0" err="1"/>
              <a:t>sepse</a:t>
            </a:r>
            <a:r>
              <a:rPr lang="en-US" dirty="0"/>
              <a:t>, </a:t>
            </a:r>
            <a:r>
              <a:rPr lang="sq-AL" dirty="0"/>
              <a:t>parim</a:t>
            </a:r>
            <a:r>
              <a:rPr lang="en-US" dirty="0" err="1"/>
              <a:t>i</a:t>
            </a:r>
            <a:r>
              <a:rPr lang="sq-AL" dirty="0"/>
              <a:t> </a:t>
            </a:r>
            <a:r>
              <a:rPr lang="en-US" dirty="0"/>
              <a:t>i</a:t>
            </a:r>
            <a:r>
              <a:rPr lang="sq-AL" dirty="0"/>
              <a:t> procesit të rregullt ligjor </a:t>
            </a:r>
            <a:r>
              <a:rPr lang="en-US" dirty="0" err="1" smtClean="0"/>
              <a:t>në</a:t>
            </a:r>
            <a:r>
              <a:rPr lang="en-US" dirty="0" smtClean="0"/>
              <a:t> </a:t>
            </a:r>
            <a:r>
              <a:rPr lang="en-US" dirty="0" err="1" smtClean="0"/>
              <a:t>të</a:t>
            </a:r>
            <a:r>
              <a:rPr lang="en-US" dirty="0" smtClean="0"/>
              <a:t> </a:t>
            </a:r>
            <a:r>
              <a:rPr lang="en-US" dirty="0" err="1"/>
              <a:t>gjithe</a:t>
            </a:r>
            <a:r>
              <a:rPr lang="en-US" dirty="0"/>
              <a:t> </a:t>
            </a:r>
            <a:r>
              <a:rPr lang="en-US" dirty="0" err="1" smtClean="0"/>
              <a:t>të</a:t>
            </a:r>
            <a:r>
              <a:rPr lang="en-US" dirty="0" smtClean="0"/>
              <a:t> </a:t>
            </a:r>
            <a:r>
              <a:rPr lang="en-US" dirty="0" err="1"/>
              <a:t>drejtat</a:t>
            </a:r>
            <a:r>
              <a:rPr lang="en-US" dirty="0"/>
              <a:t> </a:t>
            </a:r>
            <a:r>
              <a:rPr lang="en-US" dirty="0" err="1"/>
              <a:t>dhe</a:t>
            </a:r>
            <a:r>
              <a:rPr lang="en-US" dirty="0"/>
              <a:t> </a:t>
            </a:r>
            <a:r>
              <a:rPr lang="en-US" dirty="0" err="1" smtClean="0"/>
              <a:t>garancitë</a:t>
            </a:r>
            <a:r>
              <a:rPr lang="en-US" dirty="0" smtClean="0"/>
              <a:t> </a:t>
            </a:r>
            <a:r>
              <a:rPr lang="en-US" dirty="0"/>
              <a:t>e </a:t>
            </a:r>
            <a:r>
              <a:rPr lang="en-US" dirty="0" err="1"/>
              <a:t>tij</a:t>
            </a:r>
            <a:r>
              <a:rPr lang="en-US" dirty="0"/>
              <a:t> </a:t>
            </a:r>
            <a:r>
              <a:rPr lang="en-US" dirty="0" err="1"/>
              <a:t>gjen</a:t>
            </a:r>
            <a:r>
              <a:rPr lang="en-US" dirty="0"/>
              <a:t> </a:t>
            </a:r>
            <a:r>
              <a:rPr lang="en-US" dirty="0" err="1"/>
              <a:t>zbatim</a:t>
            </a:r>
            <a:r>
              <a:rPr lang="sq-AL" dirty="0"/>
              <a:t> </a:t>
            </a:r>
            <a:r>
              <a:rPr lang="en-US" dirty="0" err="1"/>
              <a:t>nga</a:t>
            </a:r>
            <a:r>
              <a:rPr lang="en-US" dirty="0"/>
              <a:t> </a:t>
            </a:r>
            <a:r>
              <a:rPr lang="en-US" dirty="0" err="1"/>
              <a:t>faza</a:t>
            </a:r>
            <a:r>
              <a:rPr lang="en-US" dirty="0"/>
              <a:t> </a:t>
            </a:r>
            <a:r>
              <a:rPr lang="en-US" dirty="0" err="1"/>
              <a:t>fillestare</a:t>
            </a:r>
            <a:r>
              <a:rPr lang="en-US" dirty="0"/>
              <a:t> e </a:t>
            </a:r>
            <a:r>
              <a:rPr lang="en-US" dirty="0" err="1"/>
              <a:t>procedimit</a:t>
            </a:r>
            <a:r>
              <a:rPr lang="en-US" dirty="0"/>
              <a:t> penal </a:t>
            </a:r>
            <a:r>
              <a:rPr lang="en-US" dirty="0" err="1"/>
              <a:t>kur</a:t>
            </a:r>
            <a:r>
              <a:rPr lang="en-US" dirty="0"/>
              <a:t> </a:t>
            </a:r>
            <a:r>
              <a:rPr lang="sq-AL" dirty="0"/>
              <a:t>personit i atribuohet </a:t>
            </a:r>
            <a:r>
              <a:rPr lang="en-US" dirty="0" err="1" smtClean="0"/>
              <a:t>një</a:t>
            </a:r>
            <a:r>
              <a:rPr lang="en-US" dirty="0" smtClean="0"/>
              <a:t> </a:t>
            </a:r>
            <a:r>
              <a:rPr lang="sq-AL" dirty="0" smtClean="0"/>
              <a:t>vep</a:t>
            </a:r>
            <a:r>
              <a:rPr lang="en-US" dirty="0" err="1" smtClean="0"/>
              <a:t>ër</a:t>
            </a:r>
            <a:r>
              <a:rPr lang="sq-AL" dirty="0" smtClean="0"/>
              <a:t> </a:t>
            </a:r>
            <a:r>
              <a:rPr lang="sq-AL" dirty="0"/>
              <a:t>penale</a:t>
            </a:r>
            <a:r>
              <a:rPr lang="en-US" dirty="0"/>
              <a:t> e </a:t>
            </a:r>
            <a:r>
              <a:rPr lang="en-US" dirty="0" err="1"/>
              <a:t>deri</a:t>
            </a:r>
            <a:r>
              <a:rPr lang="en-US" dirty="0"/>
              <a:t> </a:t>
            </a:r>
            <a:r>
              <a:rPr lang="en-US" dirty="0" err="1" smtClean="0"/>
              <a:t>në</a:t>
            </a:r>
            <a:r>
              <a:rPr lang="en-US" dirty="0" smtClean="0"/>
              <a:t> </a:t>
            </a:r>
            <a:r>
              <a:rPr lang="sq-AL" dirty="0"/>
              <a:t>fazën gjyqësore </a:t>
            </a:r>
            <a:r>
              <a:rPr lang="en-US" dirty="0" err="1"/>
              <a:t>apo</a:t>
            </a:r>
            <a:r>
              <a:rPr lang="en-US" dirty="0"/>
              <a:t> finale </a:t>
            </a:r>
            <a:r>
              <a:rPr lang="sq-AL" dirty="0"/>
              <a:t>të procesit, </a:t>
            </a:r>
            <a:r>
              <a:rPr lang="en-US" dirty="0" err="1"/>
              <a:t>ndaj</a:t>
            </a:r>
            <a:r>
              <a:rPr lang="en-US" dirty="0"/>
              <a:t> </a:t>
            </a:r>
            <a:r>
              <a:rPr lang="en-US" dirty="0" err="1" smtClean="0"/>
              <a:t>është</a:t>
            </a:r>
            <a:r>
              <a:rPr lang="en-US" dirty="0" smtClean="0"/>
              <a:t> </a:t>
            </a:r>
            <a:r>
              <a:rPr lang="en-US" dirty="0" err="1" smtClean="0"/>
              <a:t>i</a:t>
            </a:r>
            <a:r>
              <a:rPr lang="en-US" dirty="0" smtClean="0"/>
              <a:t> </a:t>
            </a:r>
            <a:r>
              <a:rPr lang="en-US" dirty="0" err="1" smtClean="0"/>
              <a:t>padiskutueshëm</a:t>
            </a:r>
            <a:r>
              <a:rPr lang="en-US" dirty="0" smtClean="0"/>
              <a:t> </a:t>
            </a:r>
            <a:r>
              <a:rPr lang="en-US" dirty="0" err="1"/>
              <a:t>edhe</a:t>
            </a:r>
            <a:r>
              <a:rPr lang="en-US" dirty="0"/>
              <a:t> d</a:t>
            </a:r>
            <a:r>
              <a:rPr lang="sq-AL" dirty="0"/>
              <a:t>etyrimi për të arsyetuar </a:t>
            </a:r>
            <a:r>
              <a:rPr lang="en-US" dirty="0" err="1" smtClean="0"/>
              <a:t>çdo</a:t>
            </a:r>
            <a:r>
              <a:rPr lang="en-US" dirty="0" smtClean="0"/>
              <a:t> </a:t>
            </a:r>
            <a:r>
              <a:rPr lang="en-US" dirty="0" err="1"/>
              <a:t>vendimmarrje</a:t>
            </a:r>
            <a:r>
              <a:rPr lang="en-US" dirty="0"/>
              <a:t> </a:t>
            </a:r>
            <a:r>
              <a:rPr lang="en-US" dirty="0" err="1" smtClean="0"/>
              <a:t>të</a:t>
            </a:r>
            <a:r>
              <a:rPr lang="sq-AL" dirty="0" smtClean="0"/>
              <a:t> </a:t>
            </a:r>
            <a:r>
              <a:rPr lang="en-US" dirty="0" err="1"/>
              <a:t>organit</a:t>
            </a:r>
            <a:r>
              <a:rPr lang="en-US" dirty="0"/>
              <a:t> </a:t>
            </a:r>
            <a:r>
              <a:rPr lang="en-US" dirty="0" err="1"/>
              <a:t>procedues</a:t>
            </a:r>
            <a:r>
              <a:rPr lang="en-US" dirty="0"/>
              <a:t> </a:t>
            </a:r>
            <a:r>
              <a:rPr lang="en-US" dirty="0" err="1" smtClean="0"/>
              <a:t>që</a:t>
            </a:r>
            <a:r>
              <a:rPr lang="sq-AL" dirty="0" smtClean="0"/>
              <a:t> </a:t>
            </a:r>
            <a:r>
              <a:rPr lang="sq-AL" dirty="0"/>
              <a:t>ndikon në të drejta procedurale dhe materiale të personit të akuzuar</a:t>
            </a:r>
            <a:r>
              <a:rPr lang="en-US" dirty="0"/>
              <a:t>, e </a:t>
            </a:r>
            <a:r>
              <a:rPr lang="en-US" dirty="0" err="1" smtClean="0"/>
              <a:t>për</a:t>
            </a:r>
            <a:r>
              <a:rPr lang="en-US" dirty="0" smtClean="0"/>
              <a:t> </a:t>
            </a:r>
            <a:r>
              <a:rPr lang="en-US" dirty="0"/>
              <a:t>me </a:t>
            </a:r>
            <a:r>
              <a:rPr lang="en-US" dirty="0" err="1" smtClean="0"/>
              <a:t>tepër</a:t>
            </a:r>
            <a:r>
              <a:rPr lang="en-US" dirty="0" smtClean="0"/>
              <a:t> </a:t>
            </a:r>
            <a:r>
              <a:rPr lang="en-US" dirty="0" err="1" smtClean="0"/>
              <a:t>për</a:t>
            </a:r>
            <a:r>
              <a:rPr lang="en-US" dirty="0" smtClean="0"/>
              <a:t> </a:t>
            </a:r>
            <a:r>
              <a:rPr lang="en-US" dirty="0" err="1" smtClean="0"/>
              <a:t>një</a:t>
            </a:r>
            <a:r>
              <a:rPr lang="en-US" dirty="0" smtClean="0"/>
              <a:t> </a:t>
            </a:r>
            <a:r>
              <a:rPr lang="en-US" dirty="0" err="1"/>
              <a:t>vendim</a:t>
            </a:r>
            <a:r>
              <a:rPr lang="en-US" dirty="0"/>
              <a:t> </a:t>
            </a:r>
            <a:r>
              <a:rPr lang="en-US" dirty="0" err="1" smtClean="0"/>
              <a:t>gjyqësor</a:t>
            </a:r>
            <a:r>
              <a:rPr lang="en-US" dirty="0" smtClean="0"/>
              <a:t> </a:t>
            </a:r>
            <a:r>
              <a:rPr lang="en-US" dirty="0" err="1" smtClean="0"/>
              <a:t>që</a:t>
            </a:r>
            <a:r>
              <a:rPr lang="en-US" dirty="0" smtClean="0"/>
              <a:t> </a:t>
            </a:r>
            <a:r>
              <a:rPr lang="en-US" dirty="0" err="1" smtClean="0"/>
              <a:t>është</a:t>
            </a:r>
            <a:r>
              <a:rPr lang="en-US" dirty="0" smtClean="0"/>
              <a:t> </a:t>
            </a:r>
            <a:r>
              <a:rPr lang="en-US" dirty="0" err="1"/>
              <a:t>finalizimi</a:t>
            </a:r>
            <a:r>
              <a:rPr lang="en-US" dirty="0"/>
              <a:t> </a:t>
            </a:r>
            <a:r>
              <a:rPr lang="en-US" dirty="0" err="1" smtClean="0"/>
              <a:t>i</a:t>
            </a:r>
            <a:r>
              <a:rPr lang="en-US" dirty="0" smtClean="0"/>
              <a:t> </a:t>
            </a:r>
            <a:r>
              <a:rPr lang="en-US" dirty="0" err="1" smtClean="0"/>
              <a:t>një</a:t>
            </a:r>
            <a:r>
              <a:rPr lang="en-US" dirty="0" smtClean="0"/>
              <a:t> </a:t>
            </a:r>
            <a:r>
              <a:rPr lang="en-US" dirty="0" err="1"/>
              <a:t>procesi</a:t>
            </a:r>
            <a:r>
              <a:rPr lang="en-US" dirty="0"/>
              <a:t> </a:t>
            </a:r>
            <a:r>
              <a:rPr lang="en-US" dirty="0" err="1" smtClean="0"/>
              <a:t>tërësor</a:t>
            </a:r>
            <a:r>
              <a:rPr lang="en-US" dirty="0" smtClean="0"/>
              <a:t> </a:t>
            </a:r>
            <a:r>
              <a:rPr lang="en-US" dirty="0" err="1"/>
              <a:t>procedimi</a:t>
            </a:r>
            <a:r>
              <a:rPr lang="en-US" dirty="0"/>
              <a:t> penal. </a:t>
            </a:r>
            <a:r>
              <a:rPr lang="sq-AL" dirty="0"/>
              <a:t> </a:t>
            </a:r>
          </a:p>
          <a:p>
            <a:endParaRPr lang="sq-AL"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638800"/>
          </a:xfrm>
        </p:spPr>
        <p:txBody>
          <a:bodyPr/>
          <a:lstStyle/>
          <a:p>
            <a:endParaRPr lang="en-US" b="1" dirty="0"/>
          </a:p>
          <a:p>
            <a:pPr algn="ctr">
              <a:buNone/>
            </a:pPr>
            <a:r>
              <a:rPr lang="en-US" b="1" i="1" dirty="0" err="1"/>
              <a:t>Jurisprudenca</a:t>
            </a:r>
            <a:r>
              <a:rPr lang="en-US" b="1" i="1" dirty="0"/>
              <a:t> e </a:t>
            </a:r>
            <a:r>
              <a:rPr lang="sq-AL" b="1" i="1" dirty="0"/>
              <a:t>GJ</a:t>
            </a:r>
            <a:r>
              <a:rPr lang="en-US" b="1" i="1" dirty="0"/>
              <a:t>.</a:t>
            </a:r>
            <a:r>
              <a:rPr lang="sq-AL" b="1" i="1" dirty="0"/>
              <a:t>E</a:t>
            </a:r>
            <a:r>
              <a:rPr lang="en-US" b="1" i="1" dirty="0"/>
              <a:t>.</a:t>
            </a:r>
            <a:r>
              <a:rPr lang="sq-AL" b="1" i="1" dirty="0"/>
              <a:t>D</a:t>
            </a:r>
            <a:r>
              <a:rPr lang="en-US" b="1" i="1" dirty="0"/>
              <a:t>.</a:t>
            </a:r>
            <a:r>
              <a:rPr lang="sq-AL" b="1" i="1" dirty="0"/>
              <a:t>NJ</a:t>
            </a:r>
            <a:r>
              <a:rPr lang="en-US" b="1" i="1" dirty="0" smtClean="0"/>
              <a:t>-</a:t>
            </a:r>
            <a:r>
              <a:rPr lang="en-US" b="1" i="1" dirty="0" err="1" smtClean="0"/>
              <a:t>së</a:t>
            </a:r>
            <a:r>
              <a:rPr lang="en-US" b="1" i="1" dirty="0" smtClean="0"/>
              <a:t> </a:t>
            </a:r>
            <a:r>
              <a:rPr lang="en-US" b="1" i="1" dirty="0" err="1" smtClean="0"/>
              <a:t>për</a:t>
            </a:r>
            <a:r>
              <a:rPr lang="en-US" b="1" i="1" dirty="0" smtClean="0"/>
              <a:t> </a:t>
            </a:r>
            <a:r>
              <a:rPr lang="sq-AL" b="1" i="1" dirty="0"/>
              <a:t>Gjykimi</a:t>
            </a:r>
            <a:r>
              <a:rPr lang="en-US" b="1" i="1" dirty="0"/>
              <a:t>n</a:t>
            </a:r>
            <a:r>
              <a:rPr lang="sq-AL" b="1" i="1" dirty="0"/>
              <a:t> me marrëveshje.</a:t>
            </a:r>
          </a:p>
          <a:p>
            <a:pPr>
              <a:buNone/>
            </a:pPr>
            <a:r>
              <a:rPr lang="en-US" i="1" dirty="0"/>
              <a:t>            </a:t>
            </a:r>
            <a:r>
              <a:rPr lang="sq-AL" i="1" dirty="0"/>
              <a:t>Vendimi </a:t>
            </a:r>
            <a:r>
              <a:rPr lang="en-US" i="1" dirty="0" err="1"/>
              <a:t>dt</a:t>
            </a:r>
            <a:r>
              <a:rPr lang="en-US" i="1" dirty="0"/>
              <a:t>.</a:t>
            </a:r>
            <a:r>
              <a:rPr lang="sq-AL" i="1" dirty="0"/>
              <a:t>25 qershor 2013</a:t>
            </a:r>
            <a:endParaRPr lang="sq-AL" dirty="0"/>
          </a:p>
          <a:p>
            <a:pPr>
              <a:buNone/>
            </a:pPr>
            <a:r>
              <a:rPr lang="en-US" i="1" dirty="0"/>
              <a:t>          </a:t>
            </a:r>
            <a:r>
              <a:rPr lang="sq-AL" i="1" dirty="0"/>
              <a:t>Amiran NATSVLISHVILI dhe Rusudan TOGONIDZE vs Gjeorgjisë Aplikimi nr. 9043/05</a:t>
            </a:r>
            <a:endParaRPr lang="sq-AL" dirty="0"/>
          </a:p>
          <a:p>
            <a:endParaRPr lang="sq-AL"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pPr algn="just"/>
            <a:r>
              <a:rPr lang="sq-AL" dirty="0"/>
              <a:t>Në këtë çështje GJEDNJ është shprehur për herë të parë në lidhje me përputhshmërinë e gjykimit me marrëveshje me parimet e procesit të rregullt ligjor dhe të drejtën e ankimit Gjykata Evropiane për të Drejtat e Njeriut, ka evidentuar se përcaktimi në marrëveshje i dënimit midis akuzës dhe të pandehurit është tashmë një karakteristikë e sistemeve gjyqësore penale të shteteve evropiane dhe kjo procedurë gjykimi nuk mund të censurohet. Gjykata ka pranuar legjitimitetin e procedurës së gjykimit me marrëveshje si një mjet procedurial i cili shërben për të thjeshtuar procesin gjyqësor. Gjithashtu, në këtë vendim GJEDNJ është shprehur se, kufizimi i së drejtës për ankim në procedurën e gjykimit me marrëveshje nuk përbën cenim të së drejtës së ankimit dhe procesit të rregullt ligjor. Në veçanti, i pandehuri  Natsvlishvili kishte arritur marrëveshjen për dënimin në mënyrë vullnetare dhe kishte deklaruar se e kishte kuptuar përmbajtjen dhe pasojat e procedurës së gjykimit të shkurtuar. </a:t>
            </a:r>
          </a:p>
          <a:p>
            <a:endParaRPr lang="sq-AL"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0000" lnSpcReduction="20000"/>
          </a:bodyPr>
          <a:lstStyle/>
          <a:p>
            <a:pPr algn="just"/>
            <a:r>
              <a:rPr lang="sq-AL" dirty="0"/>
              <a:t>Çështja është shqyrtuar në bazë të aplikimit nr. 9043/05, të paraqitur nga dy shtetas Gjeorgjianë, Amiran Natsvlishvili e Rusudan Togonidze, bashkëshortë kundër shtetit të Gjeorgjisë. </a:t>
            </a:r>
          </a:p>
          <a:p>
            <a:pPr algn="just"/>
            <a:r>
              <a:rPr lang="sq-AL" dirty="0"/>
              <a:t>Natsvlishvili, gjatë viteve 1993-1995, ishte Kryetar i Bashkisë së Kutaisi (Gjeorgji), si dhe administrator i një fabrike automjetesh, një nga ndërmarrjet publike më të mëdha të Gjeorgjisë. Ai sëbashku me bashkëshorten e tij zotëronin 15,55% të aksioneve dhe ishin aksionarët e parë mazhoritarë pas shtetit. Në dhjetor të vitit 2002, Natsvlishvili ishte rrëmbyer dhe ishte liruar vetëm pas pagimit të një shume parash të paguara nga familja e tij. Në mars të vitit 2004, Natsvlishvili është arrestuar me akuzën e përfitimit në mënyrë të padrejtë të fondeve që i përkisnin shoqërisë publike në të cilën ai ishte administrator (për faktin se kishte kryer shitje fiktive dhe kishte përfituar në dëm të shoqërisë). Këto fonde ai i kishte përdorur për interesa personale dhe jo ato të shoqërisë. Arrestimi i tij ishte filmuar edhe nga televizionet vendore. Guvernatori i rajonit, në atë kohë kishte lëshuar edhe një deklaratë publike, pa specifikuar konkretisht emrin e Natsvlishvili, në të cilën dënonte publikisht cilindo person që përfitonte nga fondet publike  për qëllime personale. </a:t>
            </a:r>
          </a:p>
          <a:p>
            <a:pPr algn="just"/>
            <a:endParaRPr lang="sq-AL"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20000"/>
          </a:bodyPr>
          <a:lstStyle/>
          <a:p>
            <a:pPr algn="just"/>
            <a:r>
              <a:rPr lang="sq-AL" dirty="0"/>
              <a:t>Në vijim të negociatave me Ministrinë, në shtator 2004, Natsvlishvili ka pranuar të gjykohet me procedurën e gjykimit me marrëveshje, duke pranuar të paguajë në favor të shtetit shumën prej 35 000 larisa Gjeorgjian (baraz me 14 700 Euro).  Dënimi me marrëveshje ishte përfundimtar dhe nuk mund të ankimohej.</a:t>
            </a:r>
          </a:p>
          <a:p>
            <a:pPr algn="just"/>
            <a:r>
              <a:rPr lang="sq-AL" dirty="0"/>
              <a:t>Në vijim të këtij dënimi, Natsvlishvili i është drejtuar GJEDNJ-së me aplikimin nr. 9043/05 ku ndër të tjera ka pretenduar: Shkelje të nenit  6 § 1 të Konventës (e drejta për një proces të rregullt ligjor) dhe të nenit 2, të Protokollit 7 të Konventës (e drejta e ankimit në procesin penal). Natsvlishvili pretendonte, se procedura e gjykimit me marrëveshje, shkel të drejtat e procesit të rregullt ligjor, pasi ai nuk kishte mundësi të ankimonte vendimin e dhënë në bazë të kësaj procedure, që sipas tij ishte i padrejtë. </a:t>
            </a:r>
          </a:p>
          <a:p>
            <a:pPr algn="just"/>
            <a:endParaRPr lang="sq-AL"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algn="just"/>
            <a:endParaRPr lang="en-GB" dirty="0" smtClean="0"/>
          </a:p>
          <a:p>
            <a:pPr algn="just"/>
            <a:endParaRPr lang="en-GB" dirty="0"/>
          </a:p>
          <a:p>
            <a:pPr algn="just"/>
            <a:r>
              <a:rPr lang="sq-AL" dirty="0" smtClean="0"/>
              <a:t>GJEDNJ </a:t>
            </a:r>
            <a:r>
              <a:rPr lang="sq-AL" dirty="0"/>
              <a:t>me vendimin pro të shumicës së gjyqtarëve dhe votimin kundër vetëm të gjyqtarit Gyuluman, ka deklaruar se nuk ka shkelje të nenit  6 § 1 të Konventës (e drejta për një proces të rregullt ligjor) dhe të nenin 2 të Protokollit 7 të Konventës ( drejta e ankimit në procesin penal). Në veçanti Gjykata është shprehur se: “</a:t>
            </a:r>
            <a:r>
              <a:rPr lang="sq-AL" i="1" dirty="0"/>
              <a:t>Në gjykimin me marrëveshje, ekziston mundësia për të pandehurin që të bëjë një ndryshim më të favorshëm të akuzave ose të përfitojë një ulje të dënimit të tij në </a:t>
            </a:r>
            <a:r>
              <a:rPr lang="sq-AL" i="1" dirty="0" smtClean="0"/>
              <a:t>këmbim</a:t>
            </a:r>
            <a:r>
              <a:rPr lang="en-US" i="1" dirty="0" smtClean="0"/>
              <a:t> </a:t>
            </a:r>
            <a:r>
              <a:rPr lang="sq-AL" i="1" dirty="0" smtClean="0"/>
              <a:t>të </a:t>
            </a:r>
            <a:r>
              <a:rPr lang="sq-AL" i="1" dirty="0"/>
              <a:t>pranimit të fajësisë. Gjykimi me marrëveshje është një karakteristikë e sistemeve gjyqësore penale evropiane. Fakti se gjykimi me marrëveshje, mund të sjellë heqjen dorë nga disa të drejta procedurale, nuk përbën shkelje të nenit 6 të Konventës. Megjithatë është e rëndësishme të respektohen disa kushte: a) që heqja dorë nga këto të drejta të jetë e parashikuar në mënyrë të qartë; b) që heqja dorë nga këto të drejta të shoqërohet me garanci qoftë dhe minimale për të evituar abuzimet; c) që heqja dorë nga këto të drejta të mos vijë në kundërshtim me interesin publik.”</a:t>
            </a:r>
            <a:endParaRPr lang="sq-AL" dirty="0"/>
          </a:p>
          <a:p>
            <a:pPr algn="just"/>
            <a:endParaRPr lang="sq-AL"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62500" lnSpcReduction="20000"/>
          </a:bodyPr>
          <a:lstStyle/>
          <a:p>
            <a:pPr algn="just"/>
            <a:r>
              <a:rPr lang="sq-AL" dirty="0"/>
              <a:t>Në rastin konkret, Gjykata ka vërejtur se kishte qenë vetë i pandehuri Natsvlishvili, i cili me iniciativën e tij i kishte kërkuar prokurorit të procedohej me gjykimin me marrëveshje. Ai ishte njohur me provat në ngarkim të tij dhe ishte i përfaqësuar nga dy avokatë mbrojtës të zgjedhur prej tij, të cilët e kishin asistuar gjatë negociatave për arritjen e marrëveshjes. Ndër të tjera, gjatë procedurës së miratimit të marrëveshjes përpara gjykatës, ai kishte deklaruar se e kishte kuptuar plotësisht përmbajtjen e marrëveshjes dhe pasojat juridike që rrjedhin prej saj, dhe se arritja e marrëveshjes nuk ishte rezultat i presioneve apo premtimeve false. Për më tepër përpara gjykatës ishte depozituar akt marrëveshja e nënshkruar nga vetë Natsvlishvili. Për këto arsye gjykata me të drejtë e kishte miratuar marrëveshjen.</a:t>
            </a:r>
          </a:p>
          <a:p>
            <a:pPr algn="just"/>
            <a:r>
              <a:rPr lang="sq-AL" dirty="0"/>
              <a:t>Përsa i përket, shkeljes së nenit 2, të Protokollit 7 të Konventës, (e drejta e </a:t>
            </a:r>
            <a:r>
              <a:rPr lang="sq-AL" dirty="0" smtClean="0"/>
              <a:t>ankimi</a:t>
            </a:r>
            <a:r>
              <a:rPr lang="en-GB" dirty="0" smtClean="0"/>
              <a:t>t</a:t>
            </a:r>
            <a:r>
              <a:rPr lang="sq-AL" dirty="0" smtClean="0"/>
              <a:t> </a:t>
            </a:r>
            <a:r>
              <a:rPr lang="sq-AL" dirty="0"/>
              <a:t>në procesin penal), GJEDNJ është shprehur se nuk ka shkelje të së drejtës së ankimit. Sipas gjykatës, Natsvlishvili, me dijeni të plotë të tij kishte pranuar gjykimin e marrëveshjes, dhe kishte pranuar pasojat e saj, një nga të cilat ishte dhe heqja dorë nga e drejta e ankimit. Pranimi i bërë nga i pandehuri nuk ishte frut i presioneve apo premtimeve false të organit të prokurorisë. Përkundrazi marrëveshja është shoqëruar nga garanci të mjaftueshme </a:t>
            </a:r>
            <a:r>
              <a:rPr lang="sq-AL" dirty="0" smtClean="0"/>
              <a:t>procedurale.</a:t>
            </a:r>
            <a:r>
              <a:rPr lang="en-US" dirty="0" smtClean="0"/>
              <a:t> </a:t>
            </a:r>
            <a:r>
              <a:rPr lang="sq-AL" dirty="0" smtClean="0"/>
              <a:t>Gjithashtu </a:t>
            </a:r>
            <a:r>
              <a:rPr lang="sq-AL" dirty="0"/>
              <a:t>gjykata </a:t>
            </a:r>
            <a:r>
              <a:rPr lang="sq-AL" dirty="0" smtClean="0"/>
              <a:t>v</a:t>
            </a:r>
            <a:r>
              <a:rPr lang="en-US" dirty="0" err="1" smtClean="0"/>
              <a:t>ëre</a:t>
            </a:r>
            <a:r>
              <a:rPr lang="sq-AL" dirty="0" smtClean="0"/>
              <a:t>jti </a:t>
            </a:r>
            <a:r>
              <a:rPr lang="sq-AL" dirty="0"/>
              <a:t>se marrëveshja nuk binte në kundërshtim me interesin publik. </a:t>
            </a:r>
          </a:p>
          <a:p>
            <a:pPr algn="just"/>
            <a:endParaRPr lang="sq-AL"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Vendim</a:t>
            </a:r>
            <a:r>
              <a:rPr lang="en-US" sz="4000" b="1" dirty="0" smtClean="0"/>
              <a:t> </a:t>
            </a:r>
            <a:r>
              <a:rPr lang="en-US" sz="4000" b="1" dirty="0" err="1" smtClean="0"/>
              <a:t>i</a:t>
            </a:r>
            <a:r>
              <a:rPr lang="en-US" sz="4000" b="1" dirty="0" smtClean="0"/>
              <a:t> GJEDNJ-</a:t>
            </a:r>
            <a:r>
              <a:rPr lang="en-US" sz="4000" b="1" dirty="0" err="1" smtClean="0"/>
              <a:t>së</a:t>
            </a:r>
            <a:r>
              <a:rPr lang="en-US" sz="4000" b="1" dirty="0" smtClean="0"/>
              <a:t> </a:t>
            </a:r>
            <a:endParaRPr lang="en-US" sz="4000" b="1" dirty="0"/>
          </a:p>
        </p:txBody>
      </p:sp>
      <p:sp>
        <p:nvSpPr>
          <p:cNvPr id="3" name="Content Placeholder 2"/>
          <p:cNvSpPr>
            <a:spLocks noGrp="1"/>
          </p:cNvSpPr>
          <p:nvPr>
            <p:ph idx="1"/>
          </p:nvPr>
        </p:nvSpPr>
        <p:spPr/>
        <p:txBody>
          <a:bodyPr>
            <a:normAutofit fontScale="92500" lnSpcReduction="20000"/>
          </a:bodyPr>
          <a:lstStyle/>
          <a:p>
            <a:pPr algn="just"/>
            <a:r>
              <a:rPr lang="en-GB" dirty="0" err="1" smtClean="0"/>
              <a:t>Në</a:t>
            </a:r>
            <a:r>
              <a:rPr lang="en-GB" dirty="0" smtClean="0"/>
              <a:t> </a:t>
            </a:r>
            <a:r>
              <a:rPr lang="en-GB" dirty="0" err="1" smtClean="0"/>
              <a:t>vendimin</a:t>
            </a:r>
            <a:r>
              <a:rPr lang="en-GB" dirty="0" smtClean="0"/>
              <a:t> e GJEDNJ-</a:t>
            </a:r>
            <a:r>
              <a:rPr lang="en-GB" dirty="0" err="1" smtClean="0"/>
              <a:t>së</a:t>
            </a:r>
            <a:r>
              <a:rPr lang="en-GB" dirty="0" smtClean="0"/>
              <a:t> </a:t>
            </a:r>
            <a:r>
              <a:rPr lang="en-GB" dirty="0" err="1" smtClean="0"/>
              <a:t>Dimitrova</a:t>
            </a:r>
            <a:r>
              <a:rPr lang="en-GB" dirty="0" smtClean="0"/>
              <a:t> </a:t>
            </a:r>
            <a:r>
              <a:rPr lang="en-GB" dirty="0" err="1"/>
              <a:t>dhe</a:t>
            </a:r>
            <a:r>
              <a:rPr lang="en-GB" dirty="0"/>
              <a:t> </a:t>
            </a:r>
            <a:r>
              <a:rPr lang="en-GB" dirty="0" err="1"/>
              <a:t>te</a:t>
            </a:r>
            <a:r>
              <a:rPr lang="en-GB" dirty="0"/>
              <a:t> </a:t>
            </a:r>
            <a:r>
              <a:rPr lang="en-GB" dirty="0" err="1"/>
              <a:t>tjeret</a:t>
            </a:r>
            <a:r>
              <a:rPr lang="en-GB" dirty="0"/>
              <a:t> </a:t>
            </a:r>
            <a:r>
              <a:rPr lang="en-GB" dirty="0" err="1"/>
              <a:t>kunder</a:t>
            </a:r>
            <a:r>
              <a:rPr lang="en-GB" dirty="0"/>
              <a:t> </a:t>
            </a:r>
            <a:r>
              <a:rPr lang="en-GB" dirty="0" err="1"/>
              <a:t>Bullgarise</a:t>
            </a:r>
            <a:r>
              <a:rPr lang="en-GB" dirty="0"/>
              <a:t>. </a:t>
            </a:r>
            <a:r>
              <a:rPr lang="en-GB" dirty="0" err="1"/>
              <a:t>nr</a:t>
            </a:r>
            <a:r>
              <a:rPr lang="en-GB" dirty="0"/>
              <a:t>. </a:t>
            </a:r>
            <a:r>
              <a:rPr lang="en-GB" dirty="0" smtClean="0"/>
              <a:t>44862/04, </a:t>
            </a:r>
            <a:r>
              <a:rPr lang="en-GB" dirty="0"/>
              <a:t>27 </a:t>
            </a:r>
            <a:r>
              <a:rPr lang="en-GB" dirty="0" err="1"/>
              <a:t>Janar</a:t>
            </a:r>
            <a:r>
              <a:rPr lang="en-GB" dirty="0"/>
              <a:t> 2011, </a:t>
            </a:r>
            <a:r>
              <a:rPr lang="en-GB" dirty="0" err="1"/>
              <a:t>ku</a:t>
            </a:r>
            <a:r>
              <a:rPr lang="en-GB" dirty="0"/>
              <a:t> u </a:t>
            </a:r>
            <a:r>
              <a:rPr lang="en-GB" dirty="0" err="1"/>
              <a:t>konstatua</a:t>
            </a:r>
            <a:r>
              <a:rPr lang="en-GB" dirty="0"/>
              <a:t> se </a:t>
            </a:r>
            <a:r>
              <a:rPr lang="en-GB" i="1" u="sng" dirty="0" err="1"/>
              <a:t>autoritetet</a:t>
            </a:r>
            <a:r>
              <a:rPr lang="en-GB" i="1" u="sng" dirty="0"/>
              <a:t> </a:t>
            </a:r>
            <a:r>
              <a:rPr lang="en-GB" i="1" u="sng" dirty="0" err="1"/>
              <a:t>nuk</a:t>
            </a:r>
            <a:r>
              <a:rPr lang="en-GB" i="1" u="sng" dirty="0"/>
              <a:t> </a:t>
            </a:r>
            <a:r>
              <a:rPr lang="en-GB" i="1" u="sng" dirty="0" err="1"/>
              <a:t>arriten</a:t>
            </a:r>
            <a:r>
              <a:rPr lang="en-GB" i="1" u="sng" dirty="0"/>
              <a:t> </a:t>
            </a:r>
            <a:r>
              <a:rPr lang="en-GB" i="1" u="sng" dirty="0" err="1"/>
              <a:t>te</a:t>
            </a:r>
            <a:r>
              <a:rPr lang="en-GB" i="1" u="sng" dirty="0"/>
              <a:t> </a:t>
            </a:r>
            <a:r>
              <a:rPr lang="en-GB" i="1" u="sng" dirty="0" err="1"/>
              <a:t>merrnin</a:t>
            </a:r>
            <a:r>
              <a:rPr lang="en-GB" i="1" u="sng" dirty="0"/>
              <a:t> </a:t>
            </a:r>
            <a:r>
              <a:rPr lang="en-GB" i="1" u="sng" dirty="0" err="1"/>
              <a:t>parasysh</a:t>
            </a:r>
            <a:r>
              <a:rPr lang="en-GB" i="1" u="sng" dirty="0"/>
              <a:t> </a:t>
            </a:r>
            <a:r>
              <a:rPr lang="en-GB" i="1" u="sng" dirty="0" err="1"/>
              <a:t>prova</a:t>
            </a:r>
            <a:r>
              <a:rPr lang="en-GB" i="1" u="sng" dirty="0"/>
              <a:t> </a:t>
            </a:r>
            <a:r>
              <a:rPr lang="en-GB" i="1" u="sng" dirty="0" err="1"/>
              <a:t>te</a:t>
            </a:r>
            <a:r>
              <a:rPr lang="en-GB" i="1" u="sng" dirty="0"/>
              <a:t> </a:t>
            </a:r>
            <a:r>
              <a:rPr lang="en-GB" i="1" u="sng" dirty="0" err="1"/>
              <a:t>rendesishme</a:t>
            </a:r>
            <a:r>
              <a:rPr lang="en-GB" i="1" u="sng" dirty="0"/>
              <a:t> </a:t>
            </a:r>
            <a:r>
              <a:rPr lang="en-GB" i="1" u="sng" dirty="0" err="1"/>
              <a:t>te</a:t>
            </a:r>
            <a:r>
              <a:rPr lang="en-GB" i="1" u="sng" dirty="0"/>
              <a:t> </a:t>
            </a:r>
            <a:r>
              <a:rPr lang="en-GB" i="1" u="sng" dirty="0" err="1"/>
              <a:t>mbledhura</a:t>
            </a:r>
            <a:r>
              <a:rPr lang="en-GB" i="1" u="sng" dirty="0"/>
              <a:t> </a:t>
            </a:r>
            <a:r>
              <a:rPr lang="en-GB" i="1" u="sng" dirty="0" err="1"/>
              <a:t>gjate</a:t>
            </a:r>
            <a:r>
              <a:rPr lang="en-GB" i="1" u="sng" dirty="0"/>
              <a:t> </a:t>
            </a:r>
            <a:r>
              <a:rPr lang="en-GB" i="1" u="sng" dirty="0" err="1"/>
              <a:t>hetimit</a:t>
            </a:r>
            <a:r>
              <a:rPr lang="en-GB" i="1" u="sng" dirty="0"/>
              <a:t> </a:t>
            </a:r>
            <a:r>
              <a:rPr lang="en-GB" i="1" u="sng" dirty="0" err="1"/>
              <a:t>te</a:t>
            </a:r>
            <a:r>
              <a:rPr lang="en-GB" i="1" u="sng" dirty="0"/>
              <a:t> tyre per </a:t>
            </a:r>
            <a:r>
              <a:rPr lang="en-GB" i="1" u="sng" dirty="0" err="1"/>
              <a:t>nje</a:t>
            </a:r>
            <a:r>
              <a:rPr lang="en-GB" i="1" u="sng" dirty="0"/>
              <a:t> </a:t>
            </a:r>
            <a:r>
              <a:rPr lang="en-GB" i="1" u="sng" dirty="0" err="1"/>
              <a:t>vdekje</a:t>
            </a:r>
            <a:r>
              <a:rPr lang="en-GB" i="1" u="sng" dirty="0"/>
              <a:t>, </a:t>
            </a:r>
            <a:r>
              <a:rPr lang="en-GB" i="1" u="sng" dirty="0" err="1"/>
              <a:t>si</a:t>
            </a:r>
            <a:r>
              <a:rPr lang="en-GB" i="1" u="sng" dirty="0"/>
              <a:t> </a:t>
            </a:r>
            <a:r>
              <a:rPr lang="en-GB" i="1" u="sng" dirty="0" err="1"/>
              <a:t>dhe</a:t>
            </a:r>
            <a:r>
              <a:rPr lang="en-GB" i="1" u="sng" dirty="0"/>
              <a:t> </a:t>
            </a:r>
            <a:r>
              <a:rPr lang="en-GB" i="1" u="sng" dirty="0" err="1"/>
              <a:t>ishin</a:t>
            </a:r>
            <a:r>
              <a:rPr lang="en-GB" i="1" u="sng" dirty="0"/>
              <a:t> </a:t>
            </a:r>
            <a:r>
              <a:rPr lang="en-GB" i="1" u="sng" dirty="0" err="1"/>
              <a:t>pergjegjes</a:t>
            </a:r>
            <a:r>
              <a:rPr lang="en-GB" i="1" u="sng" dirty="0"/>
              <a:t> per </a:t>
            </a:r>
            <a:r>
              <a:rPr lang="en-GB" i="1" u="sng" dirty="0" err="1"/>
              <a:t>nje</a:t>
            </a:r>
            <a:r>
              <a:rPr lang="en-GB" i="1" u="sng" dirty="0"/>
              <a:t> </a:t>
            </a:r>
            <a:r>
              <a:rPr lang="en-GB" i="1" u="sng" dirty="0" err="1"/>
              <a:t>numer</a:t>
            </a:r>
            <a:r>
              <a:rPr lang="en-GB" i="1" u="sng" dirty="0"/>
              <a:t> </a:t>
            </a:r>
            <a:r>
              <a:rPr lang="en-GB" i="1" u="sng" dirty="0" err="1"/>
              <a:t>deshtimesh</a:t>
            </a:r>
            <a:r>
              <a:rPr lang="en-GB" i="1" u="sng" dirty="0"/>
              <a:t> </a:t>
            </a:r>
            <a:r>
              <a:rPr lang="en-GB" i="1" u="sng" dirty="0" err="1"/>
              <a:t>te</a:t>
            </a:r>
            <a:r>
              <a:rPr lang="en-GB" i="1" u="sng" dirty="0"/>
              <a:t> </a:t>
            </a:r>
            <a:r>
              <a:rPr lang="en-GB" i="1" u="sng" dirty="0" err="1"/>
              <a:t>tjera</a:t>
            </a:r>
            <a:r>
              <a:rPr lang="en-GB" i="1" u="sng" dirty="0"/>
              <a:t> </a:t>
            </a:r>
            <a:r>
              <a:rPr lang="en-GB" i="1" u="sng" dirty="0" err="1"/>
              <a:t>hetimore</a:t>
            </a:r>
            <a:r>
              <a:rPr lang="en-GB" i="1" u="sng" dirty="0"/>
              <a:t>. Per me </a:t>
            </a:r>
            <a:r>
              <a:rPr lang="en-GB" i="1" u="sng" dirty="0" err="1" smtClean="0"/>
              <a:t>teper</a:t>
            </a:r>
            <a:r>
              <a:rPr lang="en-GB" i="1" u="sng" dirty="0"/>
              <a:t>,</a:t>
            </a:r>
            <a:r>
              <a:rPr lang="en-GB" i="1" u="sng" dirty="0" smtClean="0"/>
              <a:t> </a:t>
            </a:r>
            <a:r>
              <a:rPr lang="en-GB" i="1" u="sng" dirty="0" err="1"/>
              <a:t>i</a:t>
            </a:r>
            <a:r>
              <a:rPr lang="en-GB" i="1" u="sng" dirty="0"/>
              <a:t> </a:t>
            </a:r>
            <a:r>
              <a:rPr lang="en-GB" i="1" u="sng" dirty="0" err="1"/>
              <a:t>afermi</a:t>
            </a:r>
            <a:r>
              <a:rPr lang="en-GB" i="1" u="sng" dirty="0"/>
              <a:t> </a:t>
            </a:r>
            <a:r>
              <a:rPr lang="en-GB" i="1" u="sng" dirty="0" err="1"/>
              <a:t>i</a:t>
            </a:r>
            <a:r>
              <a:rPr lang="en-GB" i="1" u="sng" dirty="0"/>
              <a:t> </a:t>
            </a:r>
            <a:r>
              <a:rPr lang="en-GB" i="1" u="sng" dirty="0" err="1"/>
              <a:t>viktimes</a:t>
            </a:r>
            <a:r>
              <a:rPr lang="en-GB" i="1" u="sng" dirty="0"/>
              <a:t> </a:t>
            </a:r>
            <a:r>
              <a:rPr lang="en-GB" i="1" u="sng" dirty="0" err="1"/>
              <a:t>nuk</a:t>
            </a:r>
            <a:r>
              <a:rPr lang="en-GB" i="1" u="sng" dirty="0"/>
              <a:t> </a:t>
            </a:r>
            <a:r>
              <a:rPr lang="en-GB" i="1" u="sng" dirty="0" err="1"/>
              <a:t>ishte</a:t>
            </a:r>
            <a:r>
              <a:rPr lang="en-GB" i="1" u="sng" dirty="0"/>
              <a:t> ne </a:t>
            </a:r>
            <a:r>
              <a:rPr lang="en-GB" i="1" u="sng" dirty="0" err="1"/>
              <a:t>gjendje</a:t>
            </a:r>
            <a:r>
              <a:rPr lang="en-GB" i="1" u="sng" dirty="0"/>
              <a:t> </a:t>
            </a:r>
            <a:r>
              <a:rPr lang="en-GB" i="1" u="sng" dirty="0" err="1"/>
              <a:t>te</a:t>
            </a:r>
            <a:r>
              <a:rPr lang="en-GB" i="1" u="sng" dirty="0"/>
              <a:t> </a:t>
            </a:r>
            <a:r>
              <a:rPr lang="en-GB" i="1" u="sng" dirty="0" err="1"/>
              <a:t>merrte</a:t>
            </a:r>
            <a:r>
              <a:rPr lang="en-GB" i="1" u="sng" dirty="0"/>
              <a:t> </a:t>
            </a:r>
            <a:r>
              <a:rPr lang="en-GB" i="1" u="sng" dirty="0" err="1"/>
              <a:t>pjese</a:t>
            </a:r>
            <a:r>
              <a:rPr lang="en-GB" i="1" u="sng" dirty="0"/>
              <a:t> ne </a:t>
            </a:r>
            <a:r>
              <a:rPr lang="en-GB" i="1" u="sng" dirty="0" err="1"/>
              <a:t>menyre</a:t>
            </a:r>
            <a:r>
              <a:rPr lang="en-GB" i="1" u="sng" dirty="0"/>
              <a:t> </a:t>
            </a:r>
            <a:r>
              <a:rPr lang="en-GB" i="1" u="sng" dirty="0" err="1"/>
              <a:t>efektive</a:t>
            </a:r>
            <a:r>
              <a:rPr lang="en-GB" i="1" u="sng" dirty="0"/>
              <a:t> ne </a:t>
            </a:r>
            <a:r>
              <a:rPr lang="en-GB" i="1" u="sng" dirty="0" err="1"/>
              <a:t>hetimin</a:t>
            </a:r>
            <a:r>
              <a:rPr lang="en-GB" i="1" u="sng" dirty="0"/>
              <a:t> per </a:t>
            </a:r>
            <a:r>
              <a:rPr lang="en-GB" i="1" u="sng" dirty="0" err="1"/>
              <a:t>vdekjen</a:t>
            </a:r>
            <a:r>
              <a:rPr lang="en-GB" i="1" u="sng" dirty="0"/>
              <a:t> e </a:t>
            </a:r>
            <a:r>
              <a:rPr lang="en-GB" i="1" u="sng" dirty="0" err="1"/>
              <a:t>tij</a:t>
            </a:r>
            <a:r>
              <a:rPr lang="en-GB" i="1" u="sng" dirty="0"/>
              <a:t>. Si </a:t>
            </a:r>
            <a:r>
              <a:rPr lang="en-GB" i="1" u="sng" dirty="0" err="1" smtClean="0"/>
              <a:t>perfundim</a:t>
            </a:r>
            <a:r>
              <a:rPr lang="en-GB" i="1" u="sng" dirty="0"/>
              <a:t>,</a:t>
            </a:r>
            <a:r>
              <a:rPr lang="en-GB" i="1" u="sng" dirty="0" smtClean="0"/>
              <a:t> </a:t>
            </a:r>
            <a:r>
              <a:rPr lang="en-GB" i="1" u="sng" dirty="0" err="1"/>
              <a:t>Gjykata</a:t>
            </a:r>
            <a:r>
              <a:rPr lang="en-GB" i="1" u="sng" dirty="0"/>
              <a:t> </a:t>
            </a:r>
            <a:r>
              <a:rPr lang="en-GB" i="1" u="sng" dirty="0" err="1"/>
              <a:t>Europiane</a:t>
            </a:r>
            <a:r>
              <a:rPr lang="en-GB" i="1" u="sng" dirty="0"/>
              <a:t> </a:t>
            </a:r>
            <a:r>
              <a:rPr lang="en-GB" i="1" u="sng" dirty="0" err="1"/>
              <a:t>nxori</a:t>
            </a:r>
            <a:r>
              <a:rPr lang="en-GB" i="1" u="sng" dirty="0"/>
              <a:t> </a:t>
            </a:r>
            <a:r>
              <a:rPr lang="en-GB" i="1" u="sng" dirty="0" err="1"/>
              <a:t>perfundimin</a:t>
            </a:r>
            <a:r>
              <a:rPr lang="en-GB" i="1" u="sng" dirty="0"/>
              <a:t> </a:t>
            </a:r>
            <a:r>
              <a:rPr lang="en-GB" i="1" u="sng" dirty="0" err="1"/>
              <a:t>qe</a:t>
            </a:r>
            <a:r>
              <a:rPr lang="en-GB" i="1" u="sng" dirty="0"/>
              <a:t> </a:t>
            </a:r>
            <a:r>
              <a:rPr lang="en-GB" i="1" u="sng" dirty="0" err="1"/>
              <a:t>ka</a:t>
            </a:r>
            <a:r>
              <a:rPr lang="en-GB" i="1" u="sng" dirty="0"/>
              <a:t> </a:t>
            </a:r>
            <a:r>
              <a:rPr lang="en-GB" i="1" u="sng" dirty="0" err="1"/>
              <a:t>patur</a:t>
            </a:r>
            <a:r>
              <a:rPr lang="en-GB" i="1" u="sng" dirty="0"/>
              <a:t> </a:t>
            </a:r>
            <a:r>
              <a:rPr lang="en-GB" i="1" u="sng" dirty="0" err="1"/>
              <a:t>nje</a:t>
            </a:r>
            <a:r>
              <a:rPr lang="en-GB" i="1" u="sng" dirty="0"/>
              <a:t> </a:t>
            </a:r>
            <a:r>
              <a:rPr lang="en-GB" i="1" u="sng" dirty="0" err="1"/>
              <a:t>shkelje</a:t>
            </a:r>
            <a:r>
              <a:rPr lang="en-GB" i="1" u="sng" dirty="0"/>
              <a:t> </a:t>
            </a:r>
            <a:r>
              <a:rPr lang="en-GB" i="1" u="sng" dirty="0" err="1"/>
              <a:t>te</a:t>
            </a:r>
            <a:r>
              <a:rPr lang="en-GB" i="1" u="sng" dirty="0"/>
              <a:t> </a:t>
            </a:r>
            <a:r>
              <a:rPr lang="en-GB" i="1" u="sng" dirty="0" err="1"/>
              <a:t>Nenit</a:t>
            </a:r>
            <a:r>
              <a:rPr lang="en-GB" i="1" u="sng" dirty="0"/>
              <a:t> 2 </a:t>
            </a:r>
            <a:r>
              <a:rPr lang="en-GB" i="1" u="sng" dirty="0" err="1" smtClean="0"/>
              <a:t>te</a:t>
            </a:r>
            <a:r>
              <a:rPr lang="en-GB" i="1" u="sng" dirty="0" smtClean="0"/>
              <a:t> </a:t>
            </a:r>
            <a:r>
              <a:rPr lang="en-GB" i="1" u="sng" dirty="0" err="1" smtClean="0"/>
              <a:t>Protokollit</a:t>
            </a:r>
            <a:r>
              <a:rPr lang="en-GB" i="1" u="sng" dirty="0" smtClean="0"/>
              <a:t> </a:t>
            </a:r>
            <a:r>
              <a:rPr lang="en-GB" i="1" u="sng" dirty="0" err="1"/>
              <a:t>Nr</a:t>
            </a:r>
            <a:r>
              <a:rPr lang="en-GB" i="1" u="sng" dirty="0"/>
              <a:t>. 7 </a:t>
            </a:r>
            <a:r>
              <a:rPr lang="en-GB" i="1" u="sng" dirty="0" err="1"/>
              <a:t>te</a:t>
            </a:r>
            <a:r>
              <a:rPr lang="en-GB" i="1" u="sng" dirty="0"/>
              <a:t> </a:t>
            </a:r>
            <a:r>
              <a:rPr lang="en-GB" i="1" u="sng" dirty="0" err="1"/>
              <a:t>Konventes</a:t>
            </a:r>
            <a:r>
              <a:rPr lang="en-GB" i="1" u="sng" dirty="0"/>
              <a:t> </a:t>
            </a:r>
            <a:r>
              <a:rPr lang="en-GB" i="1" u="sng" dirty="0" err="1" smtClean="0"/>
              <a:t>Europiane</a:t>
            </a:r>
            <a:r>
              <a:rPr lang="en-GB" i="1" u="sng" dirty="0" smtClean="0"/>
              <a:t>.</a:t>
            </a:r>
            <a:endParaRPr lang="en-US" i="1" u="sng" dirty="0"/>
          </a:p>
          <a:p>
            <a:endParaRPr lang="en-US" dirty="0"/>
          </a:p>
        </p:txBody>
      </p:sp>
    </p:spTree>
    <p:extLst>
      <p:ext uri="{BB962C8B-B14F-4D97-AF65-F5344CB8AC3E}">
        <p14:creationId xmlns:p14="http://schemas.microsoft.com/office/powerpoint/2010/main" val="26902314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Vendim</a:t>
            </a:r>
            <a:r>
              <a:rPr lang="en-US" b="1" dirty="0" smtClean="0"/>
              <a:t> I GJEDNJ-</a:t>
            </a:r>
            <a:r>
              <a:rPr lang="en-US" b="1" dirty="0" err="1" smtClean="0"/>
              <a:t>së</a:t>
            </a:r>
            <a:endParaRPr lang="en-US" b="1" dirty="0"/>
          </a:p>
        </p:txBody>
      </p:sp>
      <p:sp>
        <p:nvSpPr>
          <p:cNvPr id="3" name="Content Placeholder 2"/>
          <p:cNvSpPr>
            <a:spLocks noGrp="1"/>
          </p:cNvSpPr>
          <p:nvPr>
            <p:ph idx="1"/>
          </p:nvPr>
        </p:nvSpPr>
        <p:spPr/>
        <p:txBody>
          <a:bodyPr>
            <a:normAutofit/>
          </a:bodyPr>
          <a:lstStyle/>
          <a:p>
            <a:pPr algn="just"/>
            <a:r>
              <a:rPr lang="en-US" sz="2800" dirty="0" err="1" smtClean="0">
                <a:latin typeface="Times New Roman" panose="02020603050405020304" pitchFamily="18" charset="0"/>
                <a:cs typeface="Times New Roman" panose="02020603050405020304" pitchFamily="18" charset="0"/>
              </a:rPr>
              <a:t>Në</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vendimin</a:t>
            </a:r>
            <a:r>
              <a:rPr lang="en-US" sz="2800" dirty="0" smtClean="0">
                <a:latin typeface="Times New Roman" panose="02020603050405020304" pitchFamily="18" charset="0"/>
                <a:cs typeface="Times New Roman" panose="02020603050405020304" pitchFamily="18" charset="0"/>
              </a:rPr>
              <a:t> e GJEDNJ-</a:t>
            </a:r>
            <a:r>
              <a:rPr lang="en-US" sz="2800" dirty="0" err="1" smtClean="0">
                <a:latin typeface="Times New Roman" panose="02020603050405020304" pitchFamily="18" charset="0"/>
                <a:cs typeface="Times New Roman" panose="02020603050405020304" pitchFamily="18" charset="0"/>
              </a:rPr>
              <a:t>së</a:t>
            </a:r>
            <a:r>
              <a:rPr lang="en-US" sz="2800" dirty="0" smtClean="0">
                <a:latin typeface="Times New Roman" panose="02020603050405020304" pitchFamily="18" charset="0"/>
                <a:cs typeface="Times New Roman" panose="02020603050405020304" pitchFamily="18" charset="0"/>
              </a:rPr>
              <a:t> X </a:t>
            </a:r>
            <a:r>
              <a:rPr lang="en-US" sz="2800" dirty="0" err="1" smtClean="0">
                <a:latin typeface="Times New Roman" panose="02020603050405020304" pitchFamily="18" charset="0"/>
                <a:cs typeface="Times New Roman" panose="02020603050405020304" pitchFamily="18" charset="0"/>
              </a:rPr>
              <a:t>dhe</a:t>
            </a:r>
            <a:r>
              <a:rPr lang="en-US" sz="2800" dirty="0" smtClean="0">
                <a:latin typeface="Times New Roman" panose="02020603050405020304" pitchFamily="18" charset="0"/>
                <a:cs typeface="Times New Roman" panose="02020603050405020304" pitchFamily="18" charset="0"/>
              </a:rPr>
              <a:t> Y </a:t>
            </a:r>
            <a:r>
              <a:rPr lang="en-US" sz="2800" dirty="0" err="1" smtClean="0">
                <a:latin typeface="Times New Roman" panose="02020603050405020304" pitchFamily="18" charset="0"/>
                <a:cs typeface="Times New Roman" panose="02020603050405020304" pitchFamily="18" charset="0"/>
              </a:rPr>
              <a:t>kundër</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Gjeorgjisë</a:t>
            </a:r>
            <a:r>
              <a:rPr lang="en-US" sz="2800" dirty="0" smtClean="0">
                <a:latin typeface="Times New Roman" panose="02020603050405020304" pitchFamily="18" charset="0"/>
                <a:cs typeface="Times New Roman" panose="02020603050405020304" pitchFamily="18" charset="0"/>
              </a:rPr>
              <a:t> me </a:t>
            </a:r>
            <a:r>
              <a:rPr lang="en-US" sz="2800" dirty="0" err="1" smtClean="0">
                <a:latin typeface="Times New Roman" panose="02020603050405020304" pitchFamily="18" charset="0"/>
                <a:cs typeface="Times New Roman" panose="02020603050405020304" pitchFamily="18" charset="0"/>
              </a:rPr>
              <a:t>nr</a:t>
            </a:r>
            <a:r>
              <a:rPr lang="en-US" sz="2800" dirty="0" smtClean="0">
                <a:latin typeface="Times New Roman" panose="02020603050405020304" pitchFamily="18" charset="0"/>
                <a:cs typeface="Times New Roman" panose="02020603050405020304" pitchFamily="18" charset="0"/>
              </a:rPr>
              <a:t>. 5358/14, 9 </a:t>
            </a:r>
            <a:r>
              <a:rPr lang="en-US" sz="2800" dirty="0" err="1" smtClean="0">
                <a:latin typeface="Times New Roman" panose="02020603050405020304" pitchFamily="18" charset="0"/>
                <a:cs typeface="Times New Roman" panose="02020603050405020304" pitchFamily="18" charset="0"/>
              </a:rPr>
              <a:t>shtator</a:t>
            </a:r>
            <a:r>
              <a:rPr lang="en-US" sz="2800" dirty="0" smtClean="0">
                <a:latin typeface="Times New Roman" panose="02020603050405020304" pitchFamily="18" charset="0"/>
                <a:cs typeface="Times New Roman" panose="02020603050405020304" pitchFamily="18" charset="0"/>
              </a:rPr>
              <a:t> 2014, </a:t>
            </a:r>
            <a:r>
              <a:rPr lang="en-US" sz="2800" i="1" u="sng" dirty="0" smtClean="0">
                <a:latin typeface="Times New Roman" panose="02020603050405020304" pitchFamily="18" charset="0"/>
                <a:cs typeface="Times New Roman" panose="02020603050405020304" pitchFamily="18" charset="0"/>
              </a:rPr>
              <a:t>”Gjykata </a:t>
            </a:r>
            <a:r>
              <a:rPr lang="en-US" sz="2800" i="1" u="sng" dirty="0" err="1" smtClean="0">
                <a:latin typeface="Times New Roman" panose="02020603050405020304" pitchFamily="18" charset="0"/>
                <a:cs typeface="Times New Roman" panose="02020603050405020304" pitchFamily="18" charset="0"/>
              </a:rPr>
              <a:t>Europiane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deri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më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tani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nuk</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ka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konsideruar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nga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këndvështrimi</a:t>
            </a:r>
            <a:r>
              <a:rPr lang="en-US" sz="2800" i="1" u="sng" dirty="0" smtClean="0">
                <a:latin typeface="Times New Roman" panose="02020603050405020304" pitchFamily="18" charset="0"/>
                <a:cs typeface="Times New Roman" panose="02020603050405020304" pitchFamily="18" charset="0"/>
              </a:rPr>
              <a:t> I </a:t>
            </a:r>
            <a:r>
              <a:rPr lang="en-US" sz="2800" i="1" u="sng" dirty="0" err="1" smtClean="0">
                <a:latin typeface="Times New Roman" panose="02020603050405020304" pitchFamily="18" charset="0"/>
                <a:cs typeface="Times New Roman" panose="02020603050405020304" pitchFamily="18" charset="0"/>
              </a:rPr>
              <a:t>viktimës</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pajtueshmërinë</a:t>
            </a:r>
            <a:r>
              <a:rPr lang="en-US" sz="2800" i="1" u="sng" dirty="0" smtClean="0">
                <a:latin typeface="Times New Roman" panose="02020603050405020304" pitchFamily="18" charset="0"/>
                <a:cs typeface="Times New Roman" panose="02020603050405020304" pitchFamily="18" charset="0"/>
              </a:rPr>
              <a:t> me </a:t>
            </a:r>
            <a:r>
              <a:rPr lang="en-US" sz="2800" i="1" u="sng" dirty="0" err="1" smtClean="0">
                <a:latin typeface="Times New Roman" panose="02020603050405020304" pitchFamily="18" charset="0"/>
                <a:cs typeface="Times New Roman" panose="02020603050405020304" pitchFamily="18" charset="0"/>
              </a:rPr>
              <a:t>Konventën</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Europiane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një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marrëveshjeje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përfunduar</a:t>
            </a:r>
            <a:r>
              <a:rPr lang="en-US" sz="2800" i="1" u="sng" dirty="0" smtClean="0">
                <a:latin typeface="Times New Roman" panose="02020603050405020304" pitchFamily="18" charset="0"/>
                <a:cs typeface="Times New Roman" panose="02020603050405020304" pitchFamily="18" charset="0"/>
              </a:rPr>
              <a:t> me </a:t>
            </a:r>
            <a:r>
              <a:rPr lang="en-US" sz="2800" i="1" u="sng" dirty="0" err="1" smtClean="0">
                <a:latin typeface="Times New Roman" panose="02020603050405020304" pitchFamily="18" charset="0"/>
                <a:cs typeface="Times New Roman" panose="02020603050405020304" pitchFamily="18" charset="0"/>
              </a:rPr>
              <a:t>një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autor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veprave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penale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caktuara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kur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qëllimi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është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niset</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cështje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kundër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tjerëve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përfshirë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kryerjen</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saj</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420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Vendim</a:t>
            </a:r>
            <a:r>
              <a:rPr lang="en-US" dirty="0" smtClean="0"/>
              <a:t> I GJEDNJ-</a:t>
            </a:r>
            <a:r>
              <a:rPr lang="en-US" dirty="0" err="1" smtClean="0"/>
              <a:t>së</a:t>
            </a:r>
            <a:endParaRPr lang="en-US" dirty="0"/>
          </a:p>
        </p:txBody>
      </p:sp>
      <p:sp>
        <p:nvSpPr>
          <p:cNvPr id="3" name="Content Placeholder 2"/>
          <p:cNvSpPr>
            <a:spLocks noGrp="1"/>
          </p:cNvSpPr>
          <p:nvPr>
            <p:ph idx="1"/>
          </p:nvPr>
        </p:nvSpPr>
        <p:spPr/>
        <p:txBody>
          <a:bodyPr>
            <a:normAutofit fontScale="62500" lnSpcReduction="20000"/>
          </a:bodyPr>
          <a:lstStyle/>
          <a:p>
            <a:pPr algn="just"/>
            <a:r>
              <a:rPr lang="en-GB" b="1" dirty="0" err="1" smtClean="0"/>
              <a:t>Në</a:t>
            </a:r>
            <a:r>
              <a:rPr lang="en-GB" b="1" dirty="0" smtClean="0"/>
              <a:t> </a:t>
            </a:r>
            <a:r>
              <a:rPr lang="en-GB" b="1" dirty="0" err="1" smtClean="0"/>
              <a:t>Vendimin</a:t>
            </a:r>
            <a:r>
              <a:rPr lang="en-GB" b="1" dirty="0" smtClean="0"/>
              <a:t> </a:t>
            </a:r>
            <a:r>
              <a:rPr lang="en-GB" b="1" dirty="0"/>
              <a:t>e GJEDNJ-</a:t>
            </a:r>
            <a:r>
              <a:rPr lang="en-GB" b="1" dirty="0" err="1"/>
              <a:t>Nikolov</a:t>
            </a:r>
            <a:r>
              <a:rPr lang="en-GB" b="1" dirty="0"/>
              <a:t> </a:t>
            </a:r>
            <a:r>
              <a:rPr lang="en-GB" b="1" dirty="0" err="1"/>
              <a:t>kunder</a:t>
            </a:r>
            <a:r>
              <a:rPr lang="en-GB" b="1" dirty="0"/>
              <a:t> </a:t>
            </a:r>
            <a:r>
              <a:rPr lang="en-GB" b="1" dirty="0" err="1" smtClean="0"/>
              <a:t>Bullgarise</a:t>
            </a:r>
            <a:r>
              <a:rPr lang="en-GB" b="1" dirty="0" smtClean="0"/>
              <a:t>, </a:t>
            </a:r>
            <a:r>
              <a:rPr lang="en-GB" b="1" dirty="0" err="1"/>
              <a:t>Nr</a:t>
            </a:r>
            <a:r>
              <a:rPr lang="en-GB" b="1" dirty="0"/>
              <a:t>. 39672/03, 28 </a:t>
            </a:r>
            <a:r>
              <a:rPr lang="en-GB" b="1" dirty="0" err="1"/>
              <a:t>Shtator</a:t>
            </a:r>
            <a:r>
              <a:rPr lang="en-GB" b="1" dirty="0"/>
              <a:t> 2010, </a:t>
            </a:r>
            <a:r>
              <a:rPr lang="en-GB" b="1" dirty="0" err="1" smtClean="0"/>
              <a:t>thuhet</a:t>
            </a:r>
            <a:r>
              <a:rPr lang="en-GB" b="1" dirty="0" smtClean="0"/>
              <a:t> </a:t>
            </a:r>
            <a:r>
              <a:rPr lang="en-GB" b="1" dirty="0" err="1" smtClean="0"/>
              <a:t>ndër</a:t>
            </a:r>
            <a:r>
              <a:rPr lang="en-GB" b="1" dirty="0" smtClean="0"/>
              <a:t> </a:t>
            </a:r>
            <a:r>
              <a:rPr lang="en-GB" b="1" dirty="0" err="1" smtClean="0"/>
              <a:t>të</a:t>
            </a:r>
            <a:r>
              <a:rPr lang="en-GB" b="1" dirty="0" smtClean="0"/>
              <a:t> </a:t>
            </a:r>
            <a:r>
              <a:rPr lang="en-GB" b="1" dirty="0" err="1" smtClean="0"/>
              <a:t>tjera</a:t>
            </a:r>
            <a:r>
              <a:rPr lang="en-GB" i="1" dirty="0" smtClean="0"/>
              <a:t>“...</a:t>
            </a:r>
            <a:r>
              <a:rPr lang="en-GB" i="1" dirty="0" err="1"/>
              <a:t>Edhe</a:t>
            </a:r>
            <a:r>
              <a:rPr lang="en-GB" i="1" dirty="0"/>
              <a:t> </a:t>
            </a:r>
            <a:r>
              <a:rPr lang="en-GB" i="1" dirty="0" err="1"/>
              <a:t>kur</a:t>
            </a:r>
            <a:r>
              <a:rPr lang="en-GB" i="1" dirty="0"/>
              <a:t> </a:t>
            </a:r>
            <a:r>
              <a:rPr lang="en-GB" i="1" dirty="0" err="1"/>
              <a:t>asnje</a:t>
            </a:r>
            <a:r>
              <a:rPr lang="en-GB" i="1" dirty="0"/>
              <a:t> e </a:t>
            </a:r>
            <a:r>
              <a:rPr lang="en-GB" i="1" dirty="0" err="1"/>
              <a:t>drejte</a:t>
            </a:r>
            <a:r>
              <a:rPr lang="en-GB" i="1" dirty="0"/>
              <a:t> ne </a:t>
            </a:r>
            <a:r>
              <a:rPr lang="en-GB" i="1" dirty="0" err="1"/>
              <a:t>baze</a:t>
            </a:r>
            <a:r>
              <a:rPr lang="en-GB" i="1" dirty="0"/>
              <a:t> </a:t>
            </a:r>
            <a:r>
              <a:rPr lang="en-GB" i="1" dirty="0" err="1"/>
              <a:t>te</a:t>
            </a:r>
            <a:r>
              <a:rPr lang="en-GB" i="1" dirty="0"/>
              <a:t> </a:t>
            </a:r>
            <a:r>
              <a:rPr lang="en-GB" i="1" dirty="0" err="1"/>
              <a:t>Konventes</a:t>
            </a:r>
            <a:r>
              <a:rPr lang="en-GB" i="1" dirty="0"/>
              <a:t> </a:t>
            </a:r>
            <a:r>
              <a:rPr lang="en-GB" i="1" dirty="0" err="1"/>
              <a:t>Evropiane</a:t>
            </a:r>
            <a:r>
              <a:rPr lang="en-GB" i="1" dirty="0"/>
              <a:t> </a:t>
            </a:r>
            <a:r>
              <a:rPr lang="en-GB" i="1" dirty="0" err="1"/>
              <a:t>nuk</a:t>
            </a:r>
            <a:r>
              <a:rPr lang="en-GB" i="1" dirty="0"/>
              <a:t> </a:t>
            </a:r>
            <a:r>
              <a:rPr lang="en-GB" i="1" dirty="0" err="1"/>
              <a:t>preket</a:t>
            </a:r>
            <a:r>
              <a:rPr lang="en-GB" i="1" dirty="0"/>
              <a:t> </a:t>
            </a:r>
            <a:r>
              <a:rPr lang="en-GB" i="1" dirty="0" err="1"/>
              <a:t>nga</a:t>
            </a:r>
            <a:r>
              <a:rPr lang="en-GB" i="1" dirty="0"/>
              <a:t> </a:t>
            </a:r>
            <a:r>
              <a:rPr lang="en-GB" i="1" dirty="0" err="1"/>
              <a:t>nje</a:t>
            </a:r>
            <a:r>
              <a:rPr lang="en-GB" i="1" dirty="0"/>
              <a:t> </a:t>
            </a:r>
            <a:r>
              <a:rPr lang="en-GB" i="1" dirty="0" err="1"/>
              <a:t>veper</a:t>
            </a:r>
            <a:r>
              <a:rPr lang="en-GB" i="1" dirty="0"/>
              <a:t>, </a:t>
            </a:r>
            <a:r>
              <a:rPr lang="en-GB" i="1" dirty="0" err="1"/>
              <a:t>perfundimi</a:t>
            </a:r>
            <a:r>
              <a:rPr lang="en-GB" i="1" dirty="0"/>
              <a:t> </a:t>
            </a:r>
            <a:r>
              <a:rPr lang="en-GB" i="1" dirty="0" err="1"/>
              <a:t>i</a:t>
            </a:r>
            <a:r>
              <a:rPr lang="en-GB" i="1" dirty="0"/>
              <a:t> </a:t>
            </a:r>
            <a:r>
              <a:rPr lang="en-GB" i="1" dirty="0" err="1"/>
              <a:t>nje</a:t>
            </a:r>
            <a:r>
              <a:rPr lang="en-GB" i="1" dirty="0"/>
              <a:t> </a:t>
            </a:r>
            <a:r>
              <a:rPr lang="en-GB" i="1" dirty="0" err="1"/>
              <a:t>marreveshjeje</a:t>
            </a:r>
            <a:r>
              <a:rPr lang="en-GB" i="1" dirty="0"/>
              <a:t> </a:t>
            </a:r>
            <a:r>
              <a:rPr lang="en-GB" i="1" dirty="0" err="1"/>
              <a:t>nuk</a:t>
            </a:r>
            <a:r>
              <a:rPr lang="en-GB" i="1" dirty="0"/>
              <a:t> </a:t>
            </a:r>
            <a:r>
              <a:rPr lang="en-GB" i="1" dirty="0" err="1"/>
              <a:t>duhet</a:t>
            </a:r>
            <a:r>
              <a:rPr lang="en-GB" i="1" dirty="0"/>
              <a:t> </a:t>
            </a:r>
            <a:r>
              <a:rPr lang="en-GB" i="1" dirty="0" err="1"/>
              <a:t>te</a:t>
            </a:r>
            <a:r>
              <a:rPr lang="en-GB" i="1" dirty="0"/>
              <a:t> </a:t>
            </a:r>
            <a:r>
              <a:rPr lang="en-GB" i="1" dirty="0" err="1"/>
              <a:t>kete</a:t>
            </a:r>
            <a:r>
              <a:rPr lang="en-GB" i="1" dirty="0"/>
              <a:t> </a:t>
            </a:r>
            <a:r>
              <a:rPr lang="en-GB" i="1" dirty="0" err="1"/>
              <a:t>efektin</a:t>
            </a:r>
            <a:r>
              <a:rPr lang="en-GB" i="1" dirty="0"/>
              <a:t> e </a:t>
            </a:r>
            <a:r>
              <a:rPr lang="en-GB" i="1" dirty="0" err="1"/>
              <a:t>parandalimit</a:t>
            </a:r>
            <a:r>
              <a:rPr lang="en-GB" i="1" dirty="0"/>
              <a:t> </a:t>
            </a:r>
            <a:r>
              <a:rPr lang="en-GB" i="1" dirty="0" err="1"/>
              <a:t>te</a:t>
            </a:r>
            <a:r>
              <a:rPr lang="en-GB" i="1" dirty="0"/>
              <a:t> </a:t>
            </a:r>
            <a:r>
              <a:rPr lang="en-GB" i="1" dirty="0" err="1"/>
              <a:t>viktimes</a:t>
            </a:r>
            <a:r>
              <a:rPr lang="en-GB" i="1" dirty="0"/>
              <a:t> </a:t>
            </a:r>
            <a:r>
              <a:rPr lang="en-GB" i="1" dirty="0" err="1"/>
              <a:t>nga</a:t>
            </a:r>
            <a:r>
              <a:rPr lang="en-GB" i="1" dirty="0"/>
              <a:t> </a:t>
            </a:r>
            <a:r>
              <a:rPr lang="en-GB" i="1" dirty="0" err="1"/>
              <a:t>ndjekja</a:t>
            </a:r>
            <a:r>
              <a:rPr lang="en-GB" i="1" dirty="0"/>
              <a:t> e </a:t>
            </a:r>
            <a:r>
              <a:rPr lang="en-GB" i="1" dirty="0" err="1"/>
              <a:t>ndonje</a:t>
            </a:r>
            <a:r>
              <a:rPr lang="en-GB" i="1" dirty="0"/>
              <a:t> </a:t>
            </a:r>
            <a:r>
              <a:rPr lang="en-GB" i="1" dirty="0" err="1"/>
              <a:t>pretendimi</a:t>
            </a:r>
            <a:r>
              <a:rPr lang="en-GB" i="1" dirty="0"/>
              <a:t> civil </a:t>
            </a:r>
            <a:r>
              <a:rPr lang="en-GB" i="1" dirty="0" err="1"/>
              <a:t>qe</a:t>
            </a:r>
            <a:r>
              <a:rPr lang="en-GB" i="1" dirty="0"/>
              <a:t> </a:t>
            </a:r>
            <a:r>
              <a:rPr lang="en-GB" i="1" dirty="0" err="1"/>
              <a:t>mund</a:t>
            </a:r>
            <a:r>
              <a:rPr lang="en-GB" i="1" dirty="0"/>
              <a:t> </a:t>
            </a:r>
            <a:r>
              <a:rPr lang="en-GB" i="1" dirty="0" err="1"/>
              <a:t>te</a:t>
            </a:r>
            <a:r>
              <a:rPr lang="en-GB" i="1" dirty="0"/>
              <a:t> </a:t>
            </a:r>
            <a:r>
              <a:rPr lang="en-GB" i="1" dirty="0" err="1" smtClean="0"/>
              <a:t>linde</a:t>
            </a:r>
            <a:r>
              <a:rPr lang="en-GB" i="1" dirty="0" smtClean="0"/>
              <a:t> </a:t>
            </a:r>
            <a:r>
              <a:rPr lang="en-GB" i="1" dirty="0" err="1"/>
              <a:t>nga</a:t>
            </a:r>
            <a:r>
              <a:rPr lang="en-GB" i="1" dirty="0"/>
              <a:t> </a:t>
            </a:r>
            <a:r>
              <a:rPr lang="en-GB" i="1" dirty="0" err="1"/>
              <a:t>sjellja</a:t>
            </a:r>
            <a:r>
              <a:rPr lang="en-GB" i="1" dirty="0"/>
              <a:t> e </a:t>
            </a:r>
            <a:r>
              <a:rPr lang="en-GB" i="1" dirty="0" err="1"/>
              <a:t>kundershtuar</a:t>
            </a:r>
            <a:r>
              <a:rPr lang="en-GB" i="1" dirty="0"/>
              <a:t>. </a:t>
            </a:r>
            <a:r>
              <a:rPr lang="en-GB" i="1" dirty="0" err="1"/>
              <a:t>Megjithate</a:t>
            </a:r>
            <a:r>
              <a:rPr lang="en-GB" i="1" dirty="0"/>
              <a:t>, </a:t>
            </a:r>
            <a:r>
              <a:rPr lang="en-GB" i="1" dirty="0" err="1"/>
              <a:t>nje</a:t>
            </a:r>
            <a:r>
              <a:rPr lang="en-GB" i="1" dirty="0"/>
              <a:t> </a:t>
            </a:r>
            <a:r>
              <a:rPr lang="en-GB" i="1" dirty="0" err="1"/>
              <a:t>viktime</a:t>
            </a:r>
            <a:r>
              <a:rPr lang="en-GB" i="1" dirty="0"/>
              <a:t> </a:t>
            </a:r>
            <a:r>
              <a:rPr lang="en-GB" i="1" dirty="0" err="1"/>
              <a:t>qe</a:t>
            </a:r>
            <a:r>
              <a:rPr lang="en-GB" i="1" dirty="0"/>
              <a:t> </a:t>
            </a:r>
            <a:r>
              <a:rPr lang="en-GB" i="1" dirty="0" err="1"/>
              <a:t>i</a:t>
            </a:r>
            <a:r>
              <a:rPr lang="en-GB" i="1" dirty="0"/>
              <a:t> </a:t>
            </a:r>
            <a:r>
              <a:rPr lang="en-GB" i="1" dirty="0" err="1"/>
              <a:t>eshte</a:t>
            </a:r>
            <a:r>
              <a:rPr lang="en-GB" i="1" dirty="0"/>
              <a:t> </a:t>
            </a:r>
            <a:r>
              <a:rPr lang="en-GB" i="1" dirty="0" err="1"/>
              <a:t>bashkuar</a:t>
            </a:r>
            <a:r>
              <a:rPr lang="en-GB" i="1" dirty="0"/>
              <a:t> procedures </a:t>
            </a:r>
            <a:r>
              <a:rPr lang="en-GB" i="1" dirty="0" err="1"/>
              <a:t>penale</a:t>
            </a:r>
            <a:r>
              <a:rPr lang="en-GB" i="1" dirty="0"/>
              <a:t> </a:t>
            </a:r>
            <a:r>
              <a:rPr lang="en-GB" i="1" dirty="0" err="1"/>
              <a:t>si</a:t>
            </a:r>
            <a:r>
              <a:rPr lang="en-GB" i="1" dirty="0"/>
              <a:t> pale </a:t>
            </a:r>
            <a:r>
              <a:rPr lang="en-GB" i="1" dirty="0" err="1"/>
              <a:t>civile</a:t>
            </a:r>
            <a:r>
              <a:rPr lang="en-GB" i="1" dirty="0"/>
              <a:t> </a:t>
            </a:r>
            <a:r>
              <a:rPr lang="en-GB" i="1" dirty="0" err="1"/>
              <a:t>nuk</a:t>
            </a:r>
            <a:r>
              <a:rPr lang="en-GB" i="1" dirty="0"/>
              <a:t> </a:t>
            </a:r>
            <a:r>
              <a:rPr lang="en-GB" i="1" dirty="0" err="1"/>
              <a:t>mund</a:t>
            </a:r>
            <a:r>
              <a:rPr lang="en-GB" i="1" dirty="0"/>
              <a:t> </a:t>
            </a:r>
            <a:r>
              <a:rPr lang="en-GB" i="1" dirty="0" err="1"/>
              <a:t>te</a:t>
            </a:r>
            <a:r>
              <a:rPr lang="en-GB" i="1" dirty="0"/>
              <a:t> </a:t>
            </a:r>
            <a:r>
              <a:rPr lang="en-GB" i="1" dirty="0" err="1"/>
              <a:t>kundershtoje</a:t>
            </a:r>
            <a:r>
              <a:rPr lang="en-GB" i="1" dirty="0"/>
              <a:t> </a:t>
            </a:r>
            <a:r>
              <a:rPr lang="en-GB" i="1" dirty="0" err="1" smtClean="0"/>
              <a:t>nderprerjen</a:t>
            </a:r>
            <a:r>
              <a:rPr lang="en-GB" i="1" dirty="0" smtClean="0"/>
              <a:t> </a:t>
            </a:r>
            <a:r>
              <a:rPr lang="en-GB" i="1" dirty="0"/>
              <a:t>e </a:t>
            </a:r>
            <a:r>
              <a:rPr lang="en-GB" i="1" dirty="0" err="1"/>
              <a:t>gjykimit</a:t>
            </a:r>
            <a:r>
              <a:rPr lang="en-GB" i="1" dirty="0"/>
              <a:t> </a:t>
            </a:r>
            <a:r>
              <a:rPr lang="en-GB" i="1" dirty="0" err="1"/>
              <a:t>nepermjet</a:t>
            </a:r>
            <a:r>
              <a:rPr lang="en-GB" i="1" dirty="0"/>
              <a:t> </a:t>
            </a:r>
            <a:r>
              <a:rPr lang="en-GB" i="1" dirty="0" err="1" smtClean="0"/>
              <a:t>perfundimit</a:t>
            </a:r>
            <a:r>
              <a:rPr lang="en-GB" i="1" dirty="0" smtClean="0"/>
              <a:t> </a:t>
            </a:r>
            <a:r>
              <a:rPr lang="en-GB" i="1" dirty="0" err="1"/>
              <a:t>te</a:t>
            </a:r>
            <a:r>
              <a:rPr lang="en-GB" i="1" dirty="0"/>
              <a:t> </a:t>
            </a:r>
            <a:r>
              <a:rPr lang="en-GB" i="1" dirty="0" err="1"/>
              <a:t>marreveshjes</a:t>
            </a:r>
            <a:r>
              <a:rPr lang="en-GB" i="1" dirty="0"/>
              <a:t> se </a:t>
            </a:r>
            <a:r>
              <a:rPr lang="en-GB" i="1" dirty="0" err="1"/>
              <a:t>pranimit</a:t>
            </a:r>
            <a:r>
              <a:rPr lang="en-GB" i="1" dirty="0"/>
              <a:t> </a:t>
            </a:r>
            <a:r>
              <a:rPr lang="en-GB" i="1" dirty="0" err="1"/>
              <a:t>te</a:t>
            </a:r>
            <a:r>
              <a:rPr lang="en-GB" i="1" dirty="0"/>
              <a:t> </a:t>
            </a:r>
            <a:r>
              <a:rPr lang="en-GB" i="1" dirty="0" err="1"/>
              <a:t>fajesise</a:t>
            </a:r>
            <a:r>
              <a:rPr lang="en-GB" i="1" dirty="0"/>
              <a:t>, </a:t>
            </a:r>
            <a:r>
              <a:rPr lang="en-GB" i="1" dirty="0" err="1"/>
              <a:t>nese</a:t>
            </a:r>
            <a:r>
              <a:rPr lang="en-GB" i="1" dirty="0"/>
              <a:t> </a:t>
            </a:r>
            <a:r>
              <a:rPr lang="en-GB" i="1" dirty="0" err="1"/>
              <a:t>akoma</a:t>
            </a:r>
            <a:r>
              <a:rPr lang="en-GB" i="1" dirty="0"/>
              <a:t> </a:t>
            </a:r>
            <a:r>
              <a:rPr lang="en-GB" i="1" dirty="0" err="1"/>
              <a:t>eshte</a:t>
            </a:r>
            <a:r>
              <a:rPr lang="en-GB" i="1" dirty="0"/>
              <a:t> e </a:t>
            </a:r>
            <a:r>
              <a:rPr lang="en-GB" i="1" dirty="0" err="1"/>
              <a:t>mundur</a:t>
            </a:r>
            <a:r>
              <a:rPr lang="en-GB" i="1" dirty="0"/>
              <a:t> </a:t>
            </a:r>
            <a:r>
              <a:rPr lang="en-GB" i="1" dirty="0" err="1"/>
              <a:t>qe</a:t>
            </a:r>
            <a:r>
              <a:rPr lang="en-GB" i="1" dirty="0"/>
              <a:t> </a:t>
            </a:r>
            <a:r>
              <a:rPr lang="en-GB" i="1" dirty="0" err="1"/>
              <a:t>ai</a:t>
            </a:r>
            <a:r>
              <a:rPr lang="en-GB" i="1" dirty="0"/>
              <a:t> </a:t>
            </a:r>
            <a:r>
              <a:rPr lang="en-GB" i="1" dirty="0" err="1"/>
              <a:t>ose</a:t>
            </a:r>
            <a:r>
              <a:rPr lang="en-GB" i="1" dirty="0"/>
              <a:t> </a:t>
            </a:r>
            <a:r>
              <a:rPr lang="en-GB" i="1" dirty="0" err="1"/>
              <a:t>ajo</a:t>
            </a:r>
            <a:r>
              <a:rPr lang="en-GB" i="1" dirty="0"/>
              <a:t> </a:t>
            </a:r>
            <a:r>
              <a:rPr lang="en-GB" i="1" dirty="0" err="1"/>
              <a:t>te</a:t>
            </a:r>
            <a:r>
              <a:rPr lang="en-GB" i="1" dirty="0"/>
              <a:t> </a:t>
            </a:r>
            <a:r>
              <a:rPr lang="en-GB" i="1" dirty="0" err="1"/>
              <a:t>fillojne</a:t>
            </a:r>
            <a:r>
              <a:rPr lang="en-GB" i="1" dirty="0"/>
              <a:t> </a:t>
            </a:r>
            <a:r>
              <a:rPr lang="en-GB" i="1" dirty="0" err="1" smtClean="0"/>
              <a:t>procedurat</a:t>
            </a:r>
            <a:r>
              <a:rPr lang="en-GB" i="1" dirty="0" smtClean="0"/>
              <a:t> </a:t>
            </a:r>
            <a:r>
              <a:rPr lang="en-GB" i="1" dirty="0"/>
              <a:t>e </a:t>
            </a:r>
            <a:r>
              <a:rPr lang="en-GB" i="1" dirty="0" err="1"/>
              <a:t>pershtatshme</a:t>
            </a:r>
            <a:r>
              <a:rPr lang="en-GB" i="1" dirty="0"/>
              <a:t> ne </a:t>
            </a:r>
            <a:r>
              <a:rPr lang="en-GB" i="1" dirty="0" err="1"/>
              <a:t>gjykatat</a:t>
            </a:r>
            <a:r>
              <a:rPr lang="en-GB" i="1" dirty="0"/>
              <a:t> </a:t>
            </a:r>
            <a:r>
              <a:rPr lang="en-GB" i="1" dirty="0" err="1"/>
              <a:t>civile</a:t>
            </a:r>
            <a:r>
              <a:rPr lang="en-GB" i="1" dirty="0"/>
              <a:t>. </a:t>
            </a:r>
            <a:r>
              <a:rPr lang="en-GB" i="1" dirty="0" err="1"/>
              <a:t>Gjykata</a:t>
            </a:r>
            <a:r>
              <a:rPr lang="en-GB" i="1" dirty="0"/>
              <a:t> </a:t>
            </a:r>
            <a:r>
              <a:rPr lang="en-GB" i="1" dirty="0" err="1"/>
              <a:t>Evropiane</a:t>
            </a:r>
            <a:r>
              <a:rPr lang="en-GB" i="1" dirty="0"/>
              <a:t> </a:t>
            </a:r>
            <a:r>
              <a:rPr lang="en-GB" i="1" dirty="0" err="1"/>
              <a:t>ishte</a:t>
            </a:r>
            <a:r>
              <a:rPr lang="en-GB" i="1" dirty="0"/>
              <a:t> e </a:t>
            </a:r>
            <a:r>
              <a:rPr lang="en-GB" i="1" dirty="0" err="1"/>
              <a:t>bindur</a:t>
            </a:r>
            <a:r>
              <a:rPr lang="en-GB" i="1" dirty="0"/>
              <a:t> </a:t>
            </a:r>
            <a:r>
              <a:rPr lang="en-GB" i="1" dirty="0" err="1" smtClean="0"/>
              <a:t>qe</a:t>
            </a:r>
            <a:r>
              <a:rPr lang="en-GB" i="1" dirty="0" smtClean="0"/>
              <a:t>, </a:t>
            </a:r>
            <a:r>
              <a:rPr lang="en-GB" i="1" dirty="0"/>
              <a:t>duke </a:t>
            </a:r>
            <a:r>
              <a:rPr lang="en-GB" i="1" dirty="0" err="1"/>
              <a:t>marre</a:t>
            </a:r>
            <a:r>
              <a:rPr lang="en-GB" i="1" dirty="0"/>
              <a:t> </a:t>
            </a:r>
            <a:r>
              <a:rPr lang="en-GB" i="1" dirty="0" err="1"/>
              <a:t>parasysh</a:t>
            </a:r>
            <a:r>
              <a:rPr lang="en-GB" i="1" dirty="0"/>
              <a:t> </a:t>
            </a:r>
            <a:r>
              <a:rPr lang="en-GB" i="1" dirty="0" err="1"/>
              <a:t>menyren</a:t>
            </a:r>
            <a:r>
              <a:rPr lang="en-GB" i="1" dirty="0"/>
              <a:t> ne </a:t>
            </a:r>
            <a:r>
              <a:rPr lang="en-GB" i="1" dirty="0" err="1"/>
              <a:t>te</a:t>
            </a:r>
            <a:r>
              <a:rPr lang="en-GB" i="1" dirty="0"/>
              <a:t> </a:t>
            </a:r>
            <a:r>
              <a:rPr lang="en-GB" i="1" dirty="0" err="1"/>
              <a:t>cilen</a:t>
            </a:r>
            <a:r>
              <a:rPr lang="en-GB" i="1" dirty="0"/>
              <a:t> u </a:t>
            </a:r>
            <a:r>
              <a:rPr lang="en-GB" i="1" dirty="0" err="1" smtClean="0"/>
              <a:t>zhvillua</a:t>
            </a:r>
            <a:r>
              <a:rPr lang="en-GB" i="1" dirty="0" smtClean="0"/>
              <a:t> </a:t>
            </a:r>
            <a:r>
              <a:rPr lang="en-GB" i="1" dirty="0" err="1"/>
              <a:t>procesi</a:t>
            </a:r>
            <a:r>
              <a:rPr lang="en-GB" i="1" dirty="0"/>
              <a:t> penal, </a:t>
            </a:r>
            <a:r>
              <a:rPr lang="en-GB" i="1" dirty="0" err="1"/>
              <a:t>nuk</a:t>
            </a:r>
            <a:r>
              <a:rPr lang="en-GB" i="1" dirty="0"/>
              <a:t> </a:t>
            </a:r>
            <a:r>
              <a:rPr lang="en-GB" i="1" dirty="0" err="1"/>
              <a:t>kishte</a:t>
            </a:r>
            <a:r>
              <a:rPr lang="en-GB" i="1" dirty="0"/>
              <a:t> </a:t>
            </a:r>
            <a:r>
              <a:rPr lang="en-GB" i="1" dirty="0" err="1"/>
              <a:t>ndodhur</a:t>
            </a:r>
            <a:r>
              <a:rPr lang="en-GB" i="1" dirty="0"/>
              <a:t> </a:t>
            </a:r>
            <a:r>
              <a:rPr lang="en-GB" i="1" dirty="0" err="1"/>
              <a:t>ndonje</a:t>
            </a:r>
            <a:r>
              <a:rPr lang="en-GB" i="1" dirty="0"/>
              <a:t> </a:t>
            </a:r>
            <a:r>
              <a:rPr lang="en-GB" i="1" dirty="0" err="1"/>
              <a:t>paragjykim</a:t>
            </a:r>
            <a:r>
              <a:rPr lang="en-GB" i="1" dirty="0"/>
              <a:t> </a:t>
            </a:r>
            <a:r>
              <a:rPr lang="en-GB" i="1" dirty="0" err="1"/>
              <a:t>serioz</a:t>
            </a:r>
            <a:r>
              <a:rPr lang="en-GB" i="1" dirty="0"/>
              <a:t> per </a:t>
            </a:r>
            <a:r>
              <a:rPr lang="en-GB" i="1" dirty="0" err="1"/>
              <a:t>te</a:t>
            </a:r>
            <a:r>
              <a:rPr lang="en-GB" i="1" dirty="0"/>
              <a:t> </a:t>
            </a:r>
            <a:r>
              <a:rPr lang="en-GB" i="1" dirty="0" err="1"/>
              <a:t>drejten</a:t>
            </a:r>
            <a:r>
              <a:rPr lang="en-GB" i="1" dirty="0"/>
              <a:t> e </a:t>
            </a:r>
            <a:r>
              <a:rPr lang="en-GB" i="1" dirty="0" err="1"/>
              <a:t>kerkuesit</a:t>
            </a:r>
            <a:r>
              <a:rPr lang="en-GB" i="1" dirty="0"/>
              <a:t> </a:t>
            </a:r>
            <a:r>
              <a:rPr lang="en-GB" i="1" dirty="0" err="1"/>
              <a:t>te</a:t>
            </a:r>
            <a:r>
              <a:rPr lang="en-GB" i="1" dirty="0"/>
              <a:t> </a:t>
            </a:r>
            <a:r>
              <a:rPr lang="en-GB" i="1" dirty="0" err="1"/>
              <a:t>kerkonte</a:t>
            </a:r>
            <a:r>
              <a:rPr lang="en-GB" i="1" dirty="0"/>
              <a:t> </a:t>
            </a:r>
            <a:r>
              <a:rPr lang="en-GB" i="1" dirty="0" err="1"/>
              <a:t>kompensim</a:t>
            </a:r>
            <a:r>
              <a:rPr lang="en-GB" i="1" dirty="0"/>
              <a:t> </a:t>
            </a:r>
            <a:r>
              <a:rPr lang="en-GB" i="1" dirty="0" err="1" smtClean="0"/>
              <a:t>dhe</a:t>
            </a:r>
            <a:r>
              <a:rPr lang="en-GB" i="1" dirty="0" smtClean="0"/>
              <a:t> </a:t>
            </a:r>
            <a:r>
              <a:rPr lang="en-GB" i="1" dirty="0"/>
              <a:t>duke </a:t>
            </a:r>
            <a:r>
              <a:rPr lang="en-GB" i="1" dirty="0" err="1"/>
              <a:t>pasur</a:t>
            </a:r>
            <a:r>
              <a:rPr lang="en-GB" i="1" dirty="0"/>
              <a:t> </a:t>
            </a:r>
            <a:r>
              <a:rPr lang="en-GB" i="1" dirty="0" err="1"/>
              <a:t>parasysh</a:t>
            </a:r>
            <a:r>
              <a:rPr lang="en-GB" i="1" dirty="0"/>
              <a:t> </a:t>
            </a:r>
            <a:r>
              <a:rPr lang="en-GB" i="1" dirty="0" err="1"/>
              <a:t>mjetin</a:t>
            </a:r>
            <a:r>
              <a:rPr lang="en-GB" i="1" dirty="0"/>
              <a:t> </a:t>
            </a:r>
            <a:r>
              <a:rPr lang="en-GB" i="1" dirty="0" err="1" smtClean="0"/>
              <a:t>altenativ</a:t>
            </a:r>
            <a:r>
              <a:rPr lang="en-GB" i="1" dirty="0" smtClean="0"/>
              <a:t> </a:t>
            </a:r>
            <a:r>
              <a:rPr lang="en-GB" i="1" dirty="0" err="1"/>
              <a:t>menjehere</a:t>
            </a:r>
            <a:r>
              <a:rPr lang="en-GB" i="1" dirty="0"/>
              <a:t> </a:t>
            </a:r>
            <a:r>
              <a:rPr lang="en-GB" i="1" dirty="0" err="1"/>
              <a:t>te</a:t>
            </a:r>
            <a:r>
              <a:rPr lang="en-GB" i="1" dirty="0"/>
              <a:t> </a:t>
            </a:r>
            <a:r>
              <a:rPr lang="en-GB" i="1" dirty="0" err="1"/>
              <a:t>disponueshem</a:t>
            </a:r>
            <a:r>
              <a:rPr lang="en-GB" i="1" dirty="0"/>
              <a:t> per </a:t>
            </a:r>
            <a:r>
              <a:rPr lang="en-GB" i="1" dirty="0" err="1" smtClean="0"/>
              <a:t>te</a:t>
            </a:r>
            <a:r>
              <a:rPr lang="en-GB" i="1" dirty="0"/>
              <a:t>,</a:t>
            </a:r>
            <a:r>
              <a:rPr lang="en-GB" i="1" dirty="0" smtClean="0"/>
              <a:t> </a:t>
            </a:r>
            <a:r>
              <a:rPr lang="en-GB" i="1" dirty="0" err="1"/>
              <a:t>nuk</a:t>
            </a:r>
            <a:r>
              <a:rPr lang="en-GB" i="1" dirty="0"/>
              <a:t> </a:t>
            </a:r>
            <a:r>
              <a:rPr lang="en-GB" i="1" dirty="0" err="1"/>
              <a:t>mund</a:t>
            </a:r>
            <a:r>
              <a:rPr lang="en-GB" i="1" dirty="0"/>
              <a:t> </a:t>
            </a:r>
            <a:r>
              <a:rPr lang="en-GB" i="1" dirty="0" err="1"/>
              <a:t>te</a:t>
            </a:r>
            <a:r>
              <a:rPr lang="en-GB" i="1" dirty="0"/>
              <a:t> </a:t>
            </a:r>
            <a:r>
              <a:rPr lang="en-GB" i="1" dirty="0" err="1"/>
              <a:t>thuhej</a:t>
            </a:r>
            <a:r>
              <a:rPr lang="en-GB" i="1" dirty="0"/>
              <a:t> se </a:t>
            </a:r>
            <a:r>
              <a:rPr lang="en-GB" i="1" dirty="0" err="1" smtClean="0"/>
              <a:t>kufizimi</a:t>
            </a:r>
            <a:r>
              <a:rPr lang="en-GB" i="1" dirty="0" smtClean="0"/>
              <a:t> </a:t>
            </a:r>
            <a:r>
              <a:rPr lang="en-GB" i="1" dirty="0" err="1"/>
              <a:t>demtonte</a:t>
            </a:r>
            <a:r>
              <a:rPr lang="en-GB" i="1" dirty="0"/>
              <a:t> </a:t>
            </a:r>
            <a:r>
              <a:rPr lang="en-GB" i="1" dirty="0" err="1"/>
              <a:t>thelbin</a:t>
            </a:r>
            <a:r>
              <a:rPr lang="en-GB" i="1" dirty="0"/>
              <a:t> e "se </a:t>
            </a:r>
            <a:r>
              <a:rPr lang="en-GB" i="1" dirty="0" err="1"/>
              <a:t>drejtes</a:t>
            </a:r>
            <a:r>
              <a:rPr lang="en-GB" i="1" dirty="0"/>
              <a:t> se </a:t>
            </a:r>
            <a:r>
              <a:rPr lang="en-GB" i="1" dirty="0" err="1"/>
              <a:t>tij</a:t>
            </a:r>
            <a:r>
              <a:rPr lang="en-GB" i="1" dirty="0"/>
              <a:t> ne </a:t>
            </a:r>
            <a:r>
              <a:rPr lang="en-GB" i="1" dirty="0" err="1"/>
              <a:t>gjykate</a:t>
            </a:r>
            <a:r>
              <a:rPr lang="en-GB" i="1" dirty="0"/>
              <a:t>" </a:t>
            </a:r>
            <a:r>
              <a:rPr lang="en-GB" i="1" dirty="0" err="1"/>
              <a:t>ose</a:t>
            </a:r>
            <a:r>
              <a:rPr lang="en-GB" i="1" dirty="0"/>
              <a:t> </a:t>
            </a:r>
            <a:r>
              <a:rPr lang="en-GB" i="1" dirty="0" err="1"/>
              <a:t>ishte</a:t>
            </a:r>
            <a:r>
              <a:rPr lang="en-GB" i="1" dirty="0"/>
              <a:t> </a:t>
            </a:r>
            <a:r>
              <a:rPr lang="en-GB" i="1" dirty="0" err="1" smtClean="0"/>
              <a:t>disproporcionale</a:t>
            </a:r>
            <a:r>
              <a:rPr lang="en-GB" i="1" dirty="0" smtClean="0"/>
              <a:t> </a:t>
            </a:r>
            <a:r>
              <a:rPr lang="en-GB" i="1" dirty="0"/>
              <a:t>per </a:t>
            </a:r>
            <a:r>
              <a:rPr lang="en-GB" i="1" dirty="0" err="1"/>
              <a:t>qellimet</a:t>
            </a:r>
            <a:r>
              <a:rPr lang="en-GB" i="1" dirty="0"/>
              <a:t> e </a:t>
            </a:r>
            <a:r>
              <a:rPr lang="en-GB" i="1" dirty="0" err="1"/>
              <a:t>Nenit</a:t>
            </a:r>
            <a:r>
              <a:rPr lang="en-GB" i="1" dirty="0"/>
              <a:t> 6 (1) </a:t>
            </a:r>
            <a:r>
              <a:rPr lang="en-GB" i="1" dirty="0" err="1"/>
              <a:t>te</a:t>
            </a:r>
            <a:r>
              <a:rPr lang="en-GB" i="1" dirty="0"/>
              <a:t> </a:t>
            </a:r>
            <a:r>
              <a:rPr lang="en-GB" i="1" dirty="0" err="1"/>
              <a:t>Konventes</a:t>
            </a:r>
            <a:r>
              <a:rPr lang="en-GB" i="1" dirty="0"/>
              <a:t> </a:t>
            </a:r>
            <a:r>
              <a:rPr lang="en-GB" i="1" dirty="0" err="1"/>
              <a:t>Europiane</a:t>
            </a:r>
            <a:r>
              <a:rPr lang="en-GB" i="1" dirty="0"/>
              <a:t>.</a:t>
            </a:r>
            <a:endParaRPr lang="en-US" i="1" dirty="0"/>
          </a:p>
          <a:p>
            <a:endParaRPr lang="en-US" dirty="0"/>
          </a:p>
        </p:txBody>
      </p:sp>
    </p:spTree>
    <p:extLst>
      <p:ext uri="{BB962C8B-B14F-4D97-AF65-F5344CB8AC3E}">
        <p14:creationId xmlns:p14="http://schemas.microsoft.com/office/powerpoint/2010/main" val="2439740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124200"/>
          </a:xfrm>
        </p:spPr>
        <p:txBody>
          <a:bodyPr>
            <a:normAutofit/>
          </a:bodyPr>
          <a:lstStyle/>
          <a:p>
            <a:r>
              <a:rPr lang="en-US" sz="3600" b="1" i="1" dirty="0" err="1" smtClean="0"/>
              <a:t>Faleminderit</a:t>
            </a:r>
            <a:r>
              <a:rPr lang="en-US" sz="3600" b="1" i="1" dirty="0" smtClean="0"/>
              <a:t> </a:t>
            </a:r>
            <a:r>
              <a:rPr lang="en-US" sz="3600" b="1" i="1" dirty="0" err="1" smtClean="0"/>
              <a:t>për</a:t>
            </a:r>
            <a:r>
              <a:rPr lang="en-US" sz="3600" b="1" i="1" dirty="0" smtClean="0"/>
              <a:t> </a:t>
            </a:r>
            <a:r>
              <a:rPr lang="en-US" sz="3600" b="1" i="1" dirty="0" err="1" smtClean="0"/>
              <a:t>vëmendjen</a:t>
            </a:r>
            <a:r>
              <a:rPr lang="en-US" sz="3600" b="1" i="1" dirty="0" smtClean="0"/>
              <a:t>!</a:t>
            </a:r>
            <a:br>
              <a:rPr lang="en-US" sz="3600" b="1" i="1" dirty="0" smtClean="0"/>
            </a:br>
            <a:r>
              <a:rPr lang="en-US" sz="3600" b="1" dirty="0" smtClean="0"/>
              <a:t/>
            </a:r>
            <a:br>
              <a:rPr lang="en-US" sz="3600" b="1" dirty="0" smtClean="0"/>
            </a:br>
            <a:r>
              <a:rPr lang="en-US" sz="3600" b="1" dirty="0" smtClean="0"/>
              <a:t> </a:t>
            </a:r>
            <a:r>
              <a:rPr lang="en-US" sz="3600" b="1" dirty="0" err="1" smtClean="0"/>
              <a:t>Eksperte</a:t>
            </a:r>
            <a:r>
              <a:rPr lang="en-US" sz="3600" b="1" dirty="0" smtClean="0"/>
              <a:t> </a:t>
            </a:r>
            <a:r>
              <a:rPr lang="en-US" sz="3600" b="1" dirty="0" err="1" smtClean="0"/>
              <a:t>Magjistrate</a:t>
            </a:r>
            <a:r>
              <a:rPr lang="en-US" sz="3600" b="1" dirty="0" smtClean="0"/>
              <a:t/>
            </a:r>
            <a:br>
              <a:rPr lang="en-US" sz="3600" b="1" dirty="0" smtClean="0"/>
            </a:br>
            <a:r>
              <a:rPr lang="en-US" sz="3600" b="1" dirty="0" smtClean="0"/>
              <a:t/>
            </a:r>
            <a:br>
              <a:rPr lang="en-US" sz="3600" b="1" dirty="0" smtClean="0"/>
            </a:br>
            <a:r>
              <a:rPr lang="en-US" sz="3600" b="1" dirty="0" smtClean="0"/>
              <a:t>ANITA JELLA      </a:t>
            </a:r>
            <a:endParaRPr lang="en-US" sz="36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9093</TotalTime>
  <Words>7693</Words>
  <Application>Microsoft Office PowerPoint</Application>
  <PresentationFormat>On-screen Show (4:3)</PresentationFormat>
  <Paragraphs>257</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Times New Roman</vt:lpstr>
      <vt:lpstr>Wingdings</vt:lpstr>
      <vt:lpstr>Office Theme</vt:lpstr>
      <vt:lpstr> GJYKIMI ME MARRËVESHJE  APLIKIMI I TYRE TE I PANDEHURI DHE I MITURI NË KONFLIKT ME LIGJIN  SFIDAT E ZBATIMIT NË PRAKTIKË  </vt:lpstr>
      <vt:lpstr>KONCEPTI I MARRËVESHJES</vt:lpstr>
      <vt:lpstr>Kuptimi I gjykimit me marrëveshje sipas GJEDNJ</vt:lpstr>
      <vt:lpstr>PowerPoint Presentation</vt:lpstr>
      <vt:lpstr>Marrëveshja</vt:lpstr>
      <vt:lpstr>Qëllimet e Marrëveshjes</vt:lpstr>
      <vt:lpstr>PowerPoint Presentation</vt:lpstr>
      <vt:lpstr> Kriteret ligjore për aplikimin e Institutit të Marrëveshjes </vt:lpstr>
      <vt:lpstr>PowerPoint Presentation</vt:lpstr>
      <vt:lpstr>Specifikat dalluese të Institutit të Marrëveshjes</vt:lpstr>
      <vt:lpstr>PowerPoint Presentation</vt:lpstr>
      <vt:lpstr>Shqyrtimi nga gjykata</vt:lpstr>
      <vt:lpstr>Kontrolli gjyqësor i vlefshmërisë së Marrëveshjes</vt:lpstr>
      <vt:lpstr>Vendimi i Gjykatës mbi Marrëveshjen</vt:lpstr>
      <vt:lpstr>PowerPoint Presentation</vt:lpstr>
      <vt:lpstr>PowerPoint Presentation</vt:lpstr>
      <vt:lpstr>Marrëveshja për të mitur</vt:lpstr>
      <vt:lpstr>Neni 55/3 KDP</vt:lpstr>
      <vt:lpstr>Ndaluese Marreveshja Fajesisë  per te miturin</vt:lpstr>
      <vt:lpstr>Modalitetet për aplikimin e marrëveshjes nga prokurori</vt:lpstr>
      <vt:lpstr> Propozimi i të pandehurit për marrëveshje </vt:lpstr>
      <vt:lpstr>Propozimi I të pandehurit për marrëveshje</vt:lpstr>
      <vt:lpstr>vijon</vt:lpstr>
      <vt:lpstr> Kushtet per fillimin dhe ecurine e negociatave </vt:lpstr>
      <vt:lpstr> Propozimi i prokurorit per marrëveshje </vt:lpstr>
      <vt:lpstr> Pozita e viktimes ose e trashegimtareve te tij </vt:lpstr>
      <vt:lpstr> Sigurimi i mbrojtesit te pandehurit </vt:lpstr>
      <vt:lpstr> Menyra e kryerjes se marreveshjes dhe roli i drejtuesit te prokurorise </vt:lpstr>
      <vt:lpstr>Roli i drejtuesit te prokurorise </vt:lpstr>
      <vt:lpstr> Përfundimi i negociatave </vt:lpstr>
      <vt:lpstr>Tërheqja nga marrëveshja </vt:lpstr>
      <vt:lpstr> Rrethana të vecanta në caktimin e dënimit me marrëveshje </vt:lpstr>
      <vt:lpstr>Caktimi I dënimit</vt:lpstr>
      <vt:lpstr>vijon</vt:lpstr>
      <vt:lpstr>Përfitime nga marrëveshja</vt:lpstr>
      <vt:lpstr>A mund të plotesojë Gjykata elementë të caktuar jo thelbesorë të Marrëveshjes? </vt:lpstr>
      <vt:lpstr>Raste dhe shkaqe të Refuzimit të Marrëveshjes nga Gjykatat</vt:lpstr>
      <vt:lpstr>Mungesa e nenshkrimit te te pandehurit ne Marreveshje.</vt:lpstr>
      <vt:lpstr>Mungesa e te pandehurit ne seance gjyqesore</vt:lpstr>
      <vt:lpstr>Papershtatshmeria e denimit penal</vt:lpstr>
      <vt:lpstr>Papershtatshmeria e denimit penal</vt:lpstr>
      <vt:lpstr>Papërshtatshmëria e dënimit</vt:lpstr>
      <vt:lpstr>Papershtatshmeria e denimit penal</vt:lpstr>
      <vt:lpstr>Papershtatshmeria e denimit penal</vt:lpstr>
      <vt:lpstr>Papershtatshmeria e denimit penal</vt:lpstr>
      <vt:lpstr>Vullneti i te Pandehurit i vesuar</vt:lpstr>
      <vt:lpstr>Vullneti i te Pandehurit i vesuar</vt:lpstr>
      <vt:lpstr>Vullneti i te Pandehurit i vesuar</vt:lpstr>
      <vt:lpstr>Terheqja e pelqimit si shkak refuzimi </vt:lpstr>
      <vt:lpstr>Cilesimi i gabuar juridik i vepres penale</vt:lpstr>
      <vt:lpstr>Hetimi gjyqesor tej objektit te Marreveshjes</vt:lpstr>
      <vt:lpstr>Kerkesa per zevendesim mase sigurimi eshte kriter ligjor per refuzim te Marrëveshjes?</vt:lpstr>
      <vt:lpstr>Subjektet në gjykimin me Marrëveshje</vt:lpstr>
      <vt:lpstr>PowerPoint Presentation</vt:lpstr>
      <vt:lpstr>Pyetjet qe shtrohen:</vt:lpstr>
      <vt:lpstr>PowerPoint Presentation</vt:lpstr>
      <vt:lpstr>A duhet të arsyetohen në themel vendimet gjyqësore në gjykimet me marrëveshje?</vt:lpstr>
      <vt:lpstr>PowerPoint Presentation</vt:lpstr>
      <vt:lpstr>PowerPoint Presentation</vt:lpstr>
      <vt:lpstr>PowerPoint Presentation</vt:lpstr>
      <vt:lpstr>PowerPoint Presentation</vt:lpstr>
      <vt:lpstr>PowerPoint Presentation</vt:lpstr>
      <vt:lpstr>PowerPoint Presentation</vt:lpstr>
      <vt:lpstr>Vendim i GJEDNJ-së </vt:lpstr>
      <vt:lpstr>Vendim I GJEDNJ-së</vt:lpstr>
      <vt:lpstr>Vendim I GJEDNJ-së</vt:lpstr>
      <vt:lpstr>Faleminderit për vëmendjen!   Eksperte Magjistrate  ANITA JELLA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GJYKIMI ME MARRËVESHJE MARREVESHJA MBI KUSHTET PER PRANIMIN E FAJESISE DHE PER CAKTIMIN E DENIMIT. SFIDAT E ZBATIMIT NE PRAKTIKË</dc:title>
  <dc:creator>tereza</dc:creator>
  <cp:lastModifiedBy>GRETA</cp:lastModifiedBy>
  <cp:revision>219</cp:revision>
  <dcterms:created xsi:type="dcterms:W3CDTF">2006-08-16T00:00:00Z</dcterms:created>
  <dcterms:modified xsi:type="dcterms:W3CDTF">2023-06-13T09:23:47Z</dcterms:modified>
</cp:coreProperties>
</file>