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95" r:id="rId3"/>
    <p:sldId id="296" r:id="rId4"/>
    <p:sldId id="257" r:id="rId5"/>
    <p:sldId id="258" r:id="rId6"/>
    <p:sldId id="327" r:id="rId7"/>
    <p:sldId id="266" r:id="rId8"/>
    <p:sldId id="265" r:id="rId9"/>
    <p:sldId id="342" r:id="rId10"/>
    <p:sldId id="343" r:id="rId11"/>
    <p:sldId id="328" r:id="rId12"/>
    <p:sldId id="344" r:id="rId13"/>
    <p:sldId id="345" r:id="rId14"/>
    <p:sldId id="346" r:id="rId15"/>
    <p:sldId id="347" r:id="rId16"/>
    <p:sldId id="348" r:id="rId17"/>
    <p:sldId id="329"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289" r:id="rId31"/>
    <p:sldId id="304" r:id="rId32"/>
    <p:sldId id="297" r:id="rId33"/>
    <p:sldId id="298" r:id="rId34"/>
    <p:sldId id="299" r:id="rId35"/>
    <p:sldId id="300" r:id="rId36"/>
    <p:sldId id="301" r:id="rId37"/>
    <p:sldId id="302" r:id="rId38"/>
    <p:sldId id="303" r:id="rId39"/>
    <p:sldId id="307" r:id="rId40"/>
    <p:sldId id="259" r:id="rId41"/>
    <p:sldId id="260" r:id="rId42"/>
    <p:sldId id="308" r:id="rId43"/>
    <p:sldId id="261" r:id="rId44"/>
    <p:sldId id="283" r:id="rId45"/>
    <p:sldId id="282" r:id="rId46"/>
    <p:sldId id="284" r:id="rId47"/>
    <p:sldId id="274" r:id="rId48"/>
    <p:sldId id="276" r:id="rId49"/>
    <p:sldId id="277" r:id="rId50"/>
    <p:sldId id="278" r:id="rId51"/>
    <p:sldId id="281" r:id="rId52"/>
    <p:sldId id="279" r:id="rId53"/>
    <p:sldId id="275" r:id="rId54"/>
    <p:sldId id="286" r:id="rId55"/>
    <p:sldId id="287" r:id="rId56"/>
    <p:sldId id="312" r:id="rId57"/>
    <p:sldId id="314" r:id="rId58"/>
    <p:sldId id="315" r:id="rId59"/>
    <p:sldId id="316" r:id="rId60"/>
    <p:sldId id="326" r:id="rId61"/>
    <p:sldId id="317" r:id="rId62"/>
    <p:sldId id="318" r:id="rId63"/>
    <p:sldId id="319" r:id="rId64"/>
    <p:sldId id="320" r:id="rId65"/>
    <p:sldId id="321" r:id="rId66"/>
    <p:sldId id="322" r:id="rId67"/>
    <p:sldId id="323" r:id="rId68"/>
    <p:sldId id="324" r:id="rId69"/>
    <p:sldId id="325" r:id="rId70"/>
    <p:sldId id="311"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21" autoAdjust="0"/>
    <p:restoredTop sz="94660"/>
  </p:normalViewPr>
  <p:slideViewPr>
    <p:cSldViewPr>
      <p:cViewPr varScale="1">
        <p:scale>
          <a:sx n="107" d="100"/>
          <a:sy n="107" d="100"/>
        </p:scale>
        <p:origin x="1902"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1D8BD707-D9CF-40AE-B4C6-C98DA3205C09}" type="datetimeFigureOut">
              <a:rPr lang="en-US" smtClean="0"/>
              <a:pPr/>
              <a:t>6/25/2023</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6/25/2023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1D8BD707-D9CF-40AE-B4C6-C98DA3205C09}" type="datetimeFigureOut">
              <a:rPr lang="en-US" smtClean="0"/>
              <a:pPr/>
              <a:t>6/25/2023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6/25/2023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6/25/2023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685800" y="457200"/>
            <a:ext cx="8001000" cy="5550091"/>
          </a:xfrm>
        </p:spPr>
        <p:txBody>
          <a:bodyPr/>
          <a:lstStyle/>
          <a:p>
            <a:pPr algn="ctr">
              <a:buNone/>
            </a:pPr>
            <a:endParaRPr lang="en-GB" dirty="0"/>
          </a:p>
          <a:p>
            <a:pPr algn="ctr">
              <a:buNone/>
            </a:pPr>
            <a:endParaRPr lang="en-GB" dirty="0"/>
          </a:p>
          <a:p>
            <a:pPr algn="ctr">
              <a:buNone/>
            </a:pPr>
            <a:endParaRPr lang="en-GB" dirty="0"/>
          </a:p>
          <a:p>
            <a:pPr algn="ctr">
              <a:buNone/>
            </a:pPr>
            <a:endParaRPr lang="en-GB" dirty="0"/>
          </a:p>
          <a:p>
            <a:pPr algn="ctr">
              <a:buNone/>
            </a:pPr>
            <a:r>
              <a:rPr lang="en-GB" sz="4400" err="1"/>
              <a:t>Moduli</a:t>
            </a:r>
            <a:r>
              <a:rPr lang="en-GB" sz="4400"/>
              <a:t> I</a:t>
            </a:r>
            <a:endParaRPr lang="en-US"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3688" y="609600"/>
            <a:ext cx="7772400" cy="1829761"/>
          </a:xfrm>
        </p:spPr>
        <p:txBody>
          <a:bodyPr/>
          <a:lstStyle/>
          <a:p>
            <a:r>
              <a:rPr lang="en-US" dirty="0"/>
              <a:t>“</a:t>
            </a:r>
            <a:r>
              <a:rPr lang="en-US" dirty="0" err="1"/>
              <a:t>Trafikimi</a:t>
            </a:r>
            <a:r>
              <a:rPr lang="en-US" dirty="0"/>
              <a:t> </a:t>
            </a:r>
            <a:r>
              <a:rPr lang="en-US" dirty="0" err="1"/>
              <a:t>i</a:t>
            </a:r>
            <a:r>
              <a:rPr lang="en-US" dirty="0"/>
              <a:t> </a:t>
            </a:r>
            <a:r>
              <a:rPr lang="en-US" dirty="0" err="1"/>
              <a:t>të</a:t>
            </a:r>
            <a:r>
              <a:rPr lang="en-US" dirty="0"/>
              <a:t> </a:t>
            </a:r>
            <a:r>
              <a:rPr lang="en-US" dirty="0" err="1"/>
              <a:t>miturve</a:t>
            </a:r>
            <a:r>
              <a:rPr lang="en-US" dirty="0"/>
              <a:t>”</a:t>
            </a:r>
          </a:p>
        </p:txBody>
      </p:sp>
      <p:sp>
        <p:nvSpPr>
          <p:cNvPr id="3" name="Subtitle 2"/>
          <p:cNvSpPr>
            <a:spLocks noGrp="1"/>
          </p:cNvSpPr>
          <p:nvPr>
            <p:ph type="subTitle" idx="1"/>
          </p:nvPr>
        </p:nvSpPr>
        <p:spPr>
          <a:xfrm>
            <a:off x="1143000" y="2743200"/>
            <a:ext cx="7772400" cy="2144311"/>
          </a:xfrm>
        </p:spPr>
        <p:txBody>
          <a:bodyPr>
            <a:normAutofit lnSpcReduction="10000"/>
          </a:bodyPr>
          <a:lstStyle/>
          <a:p>
            <a:r>
              <a:rPr lang="en-US" b="1" dirty="0" err="1"/>
              <a:t>Tereza</a:t>
            </a:r>
            <a:r>
              <a:rPr lang="en-US" b="1" dirty="0"/>
              <a:t> </a:t>
            </a:r>
            <a:r>
              <a:rPr lang="en-US" b="1" dirty="0" err="1"/>
              <a:t>Merkaj</a:t>
            </a:r>
            <a:endParaRPr lang="en-US" b="1" dirty="0"/>
          </a:p>
          <a:p>
            <a:r>
              <a:rPr lang="en-US" dirty="0" err="1"/>
              <a:t>Magjistrate</a:t>
            </a:r>
            <a:r>
              <a:rPr lang="en-US" dirty="0"/>
              <a:t> </a:t>
            </a:r>
            <a:r>
              <a:rPr lang="en-US" dirty="0" err="1"/>
              <a:t>Gjyqtare</a:t>
            </a:r>
            <a:r>
              <a:rPr lang="en-US" dirty="0"/>
              <a:t> ne </a:t>
            </a:r>
            <a:r>
              <a:rPr lang="en-US" dirty="0" err="1"/>
              <a:t>Gjykaten</a:t>
            </a:r>
            <a:r>
              <a:rPr lang="en-US" dirty="0"/>
              <a:t> e </a:t>
            </a:r>
            <a:r>
              <a:rPr lang="en-US" dirty="0" err="1"/>
              <a:t>Posa</a:t>
            </a:r>
            <a:r>
              <a:rPr lang="sq-AL" sz="2800" dirty="0">
                <a:solidFill>
                  <a:srgbClr val="202122"/>
                </a:solidFill>
                <a:effectLst/>
                <a:ea typeface="Times New Roman" panose="02020603050405020304" pitchFamily="18" charset="0"/>
              </a:rPr>
              <a:t>ç</a:t>
            </a:r>
            <a:r>
              <a:rPr lang="en-US" sz="2800" dirty="0">
                <a:solidFill>
                  <a:srgbClr val="202122"/>
                </a:solidFill>
                <a:effectLst/>
                <a:ea typeface="Times New Roman" panose="02020603050405020304" pitchFamily="18" charset="0"/>
              </a:rPr>
              <a:t>me </a:t>
            </a:r>
            <a:r>
              <a:rPr lang="en-US" sz="2800" dirty="0" err="1">
                <a:solidFill>
                  <a:srgbClr val="202122"/>
                </a:solidFill>
                <a:effectLst/>
                <a:ea typeface="Times New Roman" panose="02020603050405020304" pitchFamily="18" charset="0"/>
              </a:rPr>
              <a:t>te</a:t>
            </a:r>
            <a:r>
              <a:rPr lang="en-US" sz="2800" dirty="0">
                <a:solidFill>
                  <a:srgbClr val="202122"/>
                </a:solidFill>
                <a:effectLst/>
                <a:ea typeface="Times New Roman" panose="02020603050405020304" pitchFamily="18" charset="0"/>
              </a:rPr>
              <a:t> </a:t>
            </a:r>
            <a:r>
              <a:rPr lang="en-US" sz="2800" dirty="0" err="1">
                <a:solidFill>
                  <a:srgbClr val="202122"/>
                </a:solidFill>
                <a:effectLst/>
                <a:ea typeface="Times New Roman" panose="02020603050405020304" pitchFamily="18" charset="0"/>
              </a:rPr>
              <a:t>Apelit</a:t>
            </a:r>
            <a:r>
              <a:rPr lang="en-US" sz="2800" dirty="0">
                <a:solidFill>
                  <a:srgbClr val="202122"/>
                </a:solidFill>
                <a:effectLst/>
                <a:ea typeface="Times New Roman" panose="02020603050405020304" pitchFamily="18" charset="0"/>
              </a:rPr>
              <a:t> per </a:t>
            </a:r>
            <a:r>
              <a:rPr lang="en-US" sz="2800" dirty="0" err="1">
                <a:solidFill>
                  <a:srgbClr val="202122"/>
                </a:solidFill>
                <a:effectLst/>
                <a:ea typeface="Times New Roman" panose="02020603050405020304" pitchFamily="18" charset="0"/>
              </a:rPr>
              <a:t>korrupsionin</a:t>
            </a:r>
            <a:r>
              <a:rPr lang="en-US" sz="2800" dirty="0">
                <a:solidFill>
                  <a:srgbClr val="202122"/>
                </a:solidFill>
                <a:effectLst/>
                <a:ea typeface="Times New Roman" panose="02020603050405020304" pitchFamily="18" charset="0"/>
              </a:rPr>
              <a:t> </a:t>
            </a:r>
            <a:r>
              <a:rPr lang="en-US" sz="2800" dirty="0" err="1">
                <a:solidFill>
                  <a:srgbClr val="202122"/>
                </a:solidFill>
                <a:effectLst/>
                <a:ea typeface="Times New Roman" panose="02020603050405020304" pitchFamily="18" charset="0"/>
              </a:rPr>
              <a:t>dhe</a:t>
            </a:r>
            <a:r>
              <a:rPr lang="en-US" sz="2800" dirty="0">
                <a:solidFill>
                  <a:srgbClr val="202122"/>
                </a:solidFill>
                <a:effectLst/>
                <a:ea typeface="Times New Roman" panose="02020603050405020304" pitchFamily="18" charset="0"/>
              </a:rPr>
              <a:t> </a:t>
            </a:r>
            <a:r>
              <a:rPr lang="en-US" sz="2800" dirty="0" err="1">
                <a:solidFill>
                  <a:srgbClr val="202122"/>
                </a:solidFill>
                <a:effectLst/>
                <a:ea typeface="Times New Roman" panose="02020603050405020304" pitchFamily="18" charset="0"/>
              </a:rPr>
              <a:t>krimin</a:t>
            </a:r>
            <a:r>
              <a:rPr lang="en-US" sz="2800" dirty="0">
                <a:solidFill>
                  <a:srgbClr val="202122"/>
                </a:solidFill>
                <a:effectLst/>
                <a:ea typeface="Times New Roman" panose="02020603050405020304" pitchFamily="18" charset="0"/>
              </a:rPr>
              <a:t> e </a:t>
            </a:r>
            <a:r>
              <a:rPr lang="en-US" sz="2800" dirty="0" err="1">
                <a:solidFill>
                  <a:srgbClr val="202122"/>
                </a:solidFill>
                <a:effectLst/>
                <a:ea typeface="Times New Roman" panose="02020603050405020304" pitchFamily="18" charset="0"/>
              </a:rPr>
              <a:t>organizuar</a:t>
            </a:r>
            <a:endParaRPr lang="en-US" dirty="0"/>
          </a:p>
          <a:p>
            <a:r>
              <a:rPr lang="en-US" dirty="0" err="1"/>
              <a:t>Pedagoge</a:t>
            </a:r>
            <a:r>
              <a:rPr lang="en-US" dirty="0"/>
              <a:t> e </a:t>
            </a:r>
            <a:r>
              <a:rPr lang="en-US" dirty="0" err="1"/>
              <a:t>jashtme</a:t>
            </a:r>
            <a:endParaRPr lang="en-US" dirty="0"/>
          </a:p>
          <a:p>
            <a:r>
              <a:rPr lang="en-US" dirty="0" err="1"/>
              <a:t>Shkolla</a:t>
            </a:r>
            <a:r>
              <a:rPr lang="en-US" dirty="0"/>
              <a:t> e </a:t>
            </a:r>
            <a:r>
              <a:rPr lang="en-US" dirty="0" err="1"/>
              <a:t>Magjistraturës</a:t>
            </a:r>
            <a:endParaRPr lang="en-US" dirty="0"/>
          </a:p>
        </p:txBody>
      </p:sp>
    </p:spTree>
    <p:extLst>
      <p:ext uri="{BB962C8B-B14F-4D97-AF65-F5344CB8AC3E}">
        <p14:creationId xmlns:p14="http://schemas.microsoft.com/office/powerpoint/2010/main" val="129728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Qëllimi</a:t>
            </a:r>
            <a:endParaRPr lang="en-US" dirty="0"/>
          </a:p>
        </p:txBody>
      </p:sp>
      <p:sp>
        <p:nvSpPr>
          <p:cNvPr id="3" name="Content Placeholder 2"/>
          <p:cNvSpPr>
            <a:spLocks noGrp="1"/>
          </p:cNvSpPr>
          <p:nvPr>
            <p:ph idx="1"/>
          </p:nvPr>
        </p:nvSpPr>
        <p:spPr/>
        <p:txBody>
          <a:bodyPr>
            <a:normAutofit lnSpcReduction="10000"/>
          </a:bodyPr>
          <a:lstStyle/>
          <a:p>
            <a:r>
              <a:rPr lang="en-US" dirty="0" err="1"/>
              <a:t>Të</a:t>
            </a:r>
            <a:r>
              <a:rPr lang="en-US" dirty="0"/>
              <a:t> </a:t>
            </a:r>
            <a:r>
              <a:rPr lang="en-US" dirty="0" err="1"/>
              <a:t>rrisim</a:t>
            </a:r>
            <a:r>
              <a:rPr lang="en-US" dirty="0"/>
              <a:t> </a:t>
            </a:r>
            <a:r>
              <a:rPr lang="en-US" dirty="0" err="1"/>
              <a:t>kapacitetet</a:t>
            </a:r>
            <a:r>
              <a:rPr lang="en-US" dirty="0"/>
              <a:t> (</a:t>
            </a:r>
            <a:r>
              <a:rPr lang="en-US" dirty="0" err="1"/>
              <a:t>njohuritë</a:t>
            </a:r>
            <a:r>
              <a:rPr lang="en-US" dirty="0"/>
              <a:t> </a:t>
            </a:r>
            <a:r>
              <a:rPr lang="en-US" dirty="0" err="1"/>
              <a:t>dhe</a:t>
            </a:r>
            <a:r>
              <a:rPr lang="en-US" dirty="0"/>
              <a:t> </a:t>
            </a:r>
            <a:r>
              <a:rPr lang="en-US" dirty="0" err="1"/>
              <a:t>aftësitë</a:t>
            </a:r>
            <a:r>
              <a:rPr lang="en-US" dirty="0"/>
              <a:t>) </a:t>
            </a:r>
            <a:r>
              <a:rPr lang="en-US" dirty="0" err="1"/>
              <a:t>tona</a:t>
            </a:r>
            <a:r>
              <a:rPr lang="en-US" dirty="0"/>
              <a:t> me </a:t>
            </a:r>
            <a:r>
              <a:rPr lang="en-US" dirty="0" err="1"/>
              <a:t>qëllim</a:t>
            </a:r>
            <a:r>
              <a:rPr lang="en-US" dirty="0"/>
              <a:t> </a:t>
            </a:r>
            <a:r>
              <a:rPr lang="en-US" dirty="0" err="1"/>
              <a:t>trajtimin</a:t>
            </a:r>
            <a:r>
              <a:rPr lang="en-US" dirty="0"/>
              <a:t> e </a:t>
            </a:r>
            <a:r>
              <a:rPr lang="en-US" dirty="0" err="1"/>
              <a:t>cështjeve</a:t>
            </a:r>
            <a:r>
              <a:rPr lang="en-US" dirty="0"/>
              <a:t> </a:t>
            </a:r>
            <a:r>
              <a:rPr lang="en-US" dirty="0" err="1"/>
              <a:t>të</a:t>
            </a:r>
            <a:r>
              <a:rPr lang="en-US" dirty="0"/>
              <a:t> </a:t>
            </a:r>
            <a:r>
              <a:rPr lang="en-US" dirty="0" err="1"/>
              <a:t>trafikimit</a:t>
            </a:r>
            <a:r>
              <a:rPr lang="en-US" dirty="0"/>
              <a:t> </a:t>
            </a:r>
            <a:r>
              <a:rPr lang="en-US" dirty="0" err="1"/>
              <a:t>të</a:t>
            </a:r>
            <a:r>
              <a:rPr lang="en-US" dirty="0"/>
              <a:t> </a:t>
            </a:r>
            <a:r>
              <a:rPr lang="en-US" dirty="0" err="1"/>
              <a:t>të</a:t>
            </a:r>
            <a:r>
              <a:rPr lang="en-US" dirty="0"/>
              <a:t> </a:t>
            </a:r>
            <a:r>
              <a:rPr lang="en-US" dirty="0" err="1"/>
              <a:t>miturve</a:t>
            </a:r>
            <a:r>
              <a:rPr lang="en-US" dirty="0"/>
              <a:t> me </a:t>
            </a:r>
            <a:r>
              <a:rPr lang="en-US" dirty="0" err="1"/>
              <a:t>përkujdesin</a:t>
            </a:r>
            <a:r>
              <a:rPr lang="en-US" dirty="0"/>
              <a:t> </a:t>
            </a:r>
            <a:r>
              <a:rPr lang="en-US" dirty="0" err="1"/>
              <a:t>maksimal</a:t>
            </a:r>
            <a:r>
              <a:rPr lang="en-US" dirty="0"/>
              <a:t> </a:t>
            </a:r>
            <a:r>
              <a:rPr lang="en-US" dirty="0" err="1"/>
              <a:t>profesional</a:t>
            </a:r>
            <a:r>
              <a:rPr lang="en-US" dirty="0"/>
              <a:t>, </a:t>
            </a:r>
            <a:r>
              <a:rPr lang="en-US" dirty="0" err="1"/>
              <a:t>në</a:t>
            </a:r>
            <a:r>
              <a:rPr lang="en-US" dirty="0"/>
              <a:t> </a:t>
            </a:r>
            <a:r>
              <a:rPr lang="en-US" dirty="0" err="1"/>
              <a:t>respektim</a:t>
            </a:r>
            <a:r>
              <a:rPr lang="en-US" dirty="0"/>
              <a:t> </a:t>
            </a:r>
            <a:r>
              <a:rPr lang="en-US" dirty="0" err="1"/>
              <a:t>të</a:t>
            </a:r>
            <a:r>
              <a:rPr lang="en-US" dirty="0"/>
              <a:t> </a:t>
            </a:r>
            <a:r>
              <a:rPr lang="en-US" dirty="0" err="1"/>
              <a:t>parimit</a:t>
            </a:r>
            <a:r>
              <a:rPr lang="en-US" dirty="0"/>
              <a:t> </a:t>
            </a:r>
            <a:r>
              <a:rPr lang="en-US" dirty="0" err="1"/>
              <a:t>më</a:t>
            </a:r>
            <a:r>
              <a:rPr lang="en-US" dirty="0"/>
              <a:t> </a:t>
            </a:r>
            <a:r>
              <a:rPr lang="en-US" dirty="0" err="1"/>
              <a:t>të</a:t>
            </a:r>
            <a:r>
              <a:rPr lang="en-US" dirty="0"/>
              <a:t> </a:t>
            </a:r>
            <a:r>
              <a:rPr lang="en-US" dirty="0" err="1"/>
              <a:t>lartë</a:t>
            </a:r>
            <a:r>
              <a:rPr lang="en-US" dirty="0"/>
              <a:t> </a:t>
            </a:r>
            <a:r>
              <a:rPr lang="en-US" dirty="0" err="1"/>
              <a:t>të</a:t>
            </a:r>
            <a:r>
              <a:rPr lang="en-US" dirty="0"/>
              <a:t> </a:t>
            </a:r>
            <a:r>
              <a:rPr lang="en-US" dirty="0" err="1"/>
              <a:t>të</a:t>
            </a:r>
            <a:r>
              <a:rPr lang="en-US" dirty="0"/>
              <a:t> </a:t>
            </a:r>
            <a:r>
              <a:rPr lang="en-US" dirty="0" err="1"/>
              <a:t>miturit</a:t>
            </a:r>
            <a:r>
              <a:rPr lang="en-US" dirty="0"/>
              <a:t>, </a:t>
            </a:r>
            <a:r>
              <a:rPr lang="en-US" dirty="0" err="1"/>
              <a:t>në</a:t>
            </a:r>
            <a:r>
              <a:rPr lang="en-US" dirty="0"/>
              <a:t> </a:t>
            </a:r>
            <a:r>
              <a:rPr lang="en-US" dirty="0" err="1"/>
              <a:t>cështjet</a:t>
            </a:r>
            <a:r>
              <a:rPr lang="en-US" dirty="0"/>
              <a:t> e </a:t>
            </a:r>
            <a:r>
              <a:rPr lang="en-US" dirty="0" err="1"/>
              <a:t>trafikimit</a:t>
            </a:r>
            <a:r>
              <a:rPr lang="en-US" dirty="0"/>
              <a:t> </a:t>
            </a:r>
            <a:r>
              <a:rPr lang="en-US" dirty="0" err="1"/>
              <a:t>të</a:t>
            </a:r>
            <a:r>
              <a:rPr lang="en-US" dirty="0"/>
              <a:t> </a:t>
            </a:r>
            <a:r>
              <a:rPr lang="en-US" dirty="0" err="1"/>
              <a:t>të</a:t>
            </a:r>
            <a:r>
              <a:rPr lang="en-US" dirty="0"/>
              <a:t> </a:t>
            </a:r>
            <a:r>
              <a:rPr lang="en-US" dirty="0" err="1"/>
              <a:t>miturve</a:t>
            </a:r>
            <a:r>
              <a:rPr lang="en-US" dirty="0"/>
              <a:t>. </a:t>
            </a:r>
          </a:p>
          <a:p>
            <a:endParaRPr lang="en-US" dirty="0"/>
          </a:p>
          <a:p>
            <a:r>
              <a:rPr lang="en-US" dirty="0" err="1"/>
              <a:t>Tryezë</a:t>
            </a:r>
            <a:r>
              <a:rPr lang="en-US" dirty="0"/>
              <a:t> </a:t>
            </a:r>
            <a:r>
              <a:rPr lang="en-US" dirty="0" err="1"/>
              <a:t>bisedimesh</a:t>
            </a:r>
            <a:r>
              <a:rPr lang="en-US" dirty="0"/>
              <a:t>, </a:t>
            </a:r>
            <a:r>
              <a:rPr lang="en-US" dirty="0" err="1"/>
              <a:t>shkëmbim</a:t>
            </a:r>
            <a:r>
              <a:rPr lang="en-US" dirty="0"/>
              <a:t> </a:t>
            </a:r>
            <a:r>
              <a:rPr lang="en-US" dirty="0" err="1"/>
              <a:t>eksperiencash</a:t>
            </a:r>
            <a:r>
              <a:rPr lang="en-US" dirty="0"/>
              <a:t> </a:t>
            </a:r>
            <a:r>
              <a:rPr lang="en-US" dirty="0" err="1"/>
              <a:t>dhe</a:t>
            </a:r>
            <a:r>
              <a:rPr lang="en-US" dirty="0"/>
              <a:t> </a:t>
            </a:r>
            <a:r>
              <a:rPr lang="en-US" dirty="0" err="1"/>
              <a:t>njohurish</a:t>
            </a:r>
            <a:r>
              <a:rPr lang="en-US" dirty="0"/>
              <a:t>. </a:t>
            </a:r>
          </a:p>
        </p:txBody>
      </p:sp>
    </p:spTree>
    <p:extLst>
      <p:ext uri="{BB962C8B-B14F-4D97-AF65-F5344CB8AC3E}">
        <p14:creationId xmlns:p14="http://schemas.microsoft.com/office/powerpoint/2010/main" val="1717274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Përmbajtja</a:t>
            </a:r>
            <a:endParaRPr lang="en-US" dirty="0"/>
          </a:p>
        </p:txBody>
      </p:sp>
      <p:sp>
        <p:nvSpPr>
          <p:cNvPr id="2" name="Content Placeholder 1"/>
          <p:cNvSpPr>
            <a:spLocks noGrp="1"/>
          </p:cNvSpPr>
          <p:nvPr>
            <p:ph idx="1"/>
          </p:nvPr>
        </p:nvSpPr>
        <p:spPr/>
        <p:txBody>
          <a:bodyPr>
            <a:normAutofit/>
          </a:bodyPr>
          <a:lstStyle/>
          <a:p>
            <a:endParaRPr lang="en-GB" dirty="0"/>
          </a:p>
          <a:p>
            <a:r>
              <a:rPr lang="en-GB" sz="1900" dirty="0" err="1"/>
              <a:t>Koncepti</a:t>
            </a:r>
            <a:r>
              <a:rPr lang="en-GB" sz="1900" dirty="0"/>
              <a:t> </a:t>
            </a:r>
            <a:r>
              <a:rPr lang="en-GB" sz="1900" dirty="0" err="1"/>
              <a:t>i</a:t>
            </a:r>
            <a:r>
              <a:rPr lang="en-GB" sz="1900" dirty="0"/>
              <a:t> “</a:t>
            </a:r>
            <a:r>
              <a:rPr lang="en-GB" sz="1900" dirty="0" err="1"/>
              <a:t>trafikimit</a:t>
            </a:r>
            <a:r>
              <a:rPr lang="en-GB" sz="1900" dirty="0"/>
              <a:t> </a:t>
            </a:r>
            <a:r>
              <a:rPr lang="en-GB" sz="1900" dirty="0" err="1"/>
              <a:t>të</a:t>
            </a:r>
            <a:r>
              <a:rPr lang="en-GB" sz="1900" dirty="0"/>
              <a:t> </a:t>
            </a:r>
            <a:r>
              <a:rPr lang="en-GB" sz="1900" dirty="0" err="1"/>
              <a:t>viktimës</a:t>
            </a:r>
            <a:r>
              <a:rPr lang="en-GB" sz="1900" dirty="0"/>
              <a:t> </a:t>
            </a:r>
            <a:r>
              <a:rPr lang="en-GB" sz="1900" dirty="0" err="1"/>
              <a:t>së</a:t>
            </a:r>
            <a:r>
              <a:rPr lang="en-GB" sz="1900" dirty="0"/>
              <a:t> </a:t>
            </a:r>
            <a:r>
              <a:rPr lang="en-GB" sz="1900" dirty="0" err="1"/>
              <a:t>mitur</a:t>
            </a:r>
            <a:r>
              <a:rPr lang="en-GB" sz="1900" dirty="0"/>
              <a:t>”.</a:t>
            </a:r>
          </a:p>
          <a:p>
            <a:r>
              <a:rPr lang="en-GB" sz="1900" dirty="0" err="1"/>
              <a:t>Kuadri</a:t>
            </a:r>
            <a:r>
              <a:rPr lang="en-GB" sz="1900" dirty="0"/>
              <a:t> </a:t>
            </a:r>
            <a:r>
              <a:rPr lang="en-GB" sz="1900" dirty="0" err="1"/>
              <a:t>ligjor</a:t>
            </a:r>
            <a:r>
              <a:rPr lang="en-GB" sz="1900" dirty="0"/>
              <a:t> </a:t>
            </a:r>
            <a:r>
              <a:rPr lang="en-GB" sz="1900" dirty="0" err="1"/>
              <a:t>ndërkombëtar</a:t>
            </a:r>
            <a:r>
              <a:rPr lang="en-GB" sz="1900" dirty="0"/>
              <a:t> </a:t>
            </a:r>
            <a:r>
              <a:rPr lang="en-GB" sz="1900" dirty="0" err="1"/>
              <a:t>dhe</a:t>
            </a:r>
            <a:r>
              <a:rPr lang="en-GB" sz="1900" dirty="0"/>
              <a:t> </a:t>
            </a:r>
            <a:r>
              <a:rPr lang="en-GB" sz="1900" dirty="0" err="1"/>
              <a:t>i</a:t>
            </a:r>
            <a:r>
              <a:rPr lang="en-GB" sz="1900" dirty="0"/>
              <a:t> </a:t>
            </a:r>
            <a:r>
              <a:rPr lang="en-GB" sz="1900" dirty="0" err="1"/>
              <a:t>brendshëm</a:t>
            </a:r>
            <a:r>
              <a:rPr lang="en-GB" sz="1900" dirty="0"/>
              <a:t> I </a:t>
            </a:r>
            <a:r>
              <a:rPr lang="en-GB" sz="1900" dirty="0" err="1"/>
              <a:t>zbatueshem</a:t>
            </a:r>
            <a:r>
              <a:rPr lang="en-GB" sz="1900" dirty="0"/>
              <a:t>.</a:t>
            </a:r>
          </a:p>
          <a:p>
            <a:r>
              <a:rPr lang="en-US" sz="1900" dirty="0">
                <a:solidFill>
                  <a:srgbClr val="202122"/>
                </a:solidFill>
                <a:ea typeface="Times New Roman" panose="02020603050405020304" pitchFamily="18" charset="0"/>
              </a:rPr>
              <a:t>Format e </a:t>
            </a:r>
            <a:r>
              <a:rPr lang="en-US" sz="1900" dirty="0" err="1">
                <a:solidFill>
                  <a:srgbClr val="202122"/>
                </a:solidFill>
                <a:ea typeface="Times New Roman" panose="02020603050405020304" pitchFamily="18" charset="0"/>
              </a:rPr>
              <a:t>trafikimit</a:t>
            </a:r>
            <a:r>
              <a:rPr lang="en-US" sz="1900" dirty="0">
                <a:solidFill>
                  <a:srgbClr val="202122"/>
                </a:solidFill>
                <a:ea typeface="Times New Roman" panose="02020603050405020304" pitchFamily="18" charset="0"/>
              </a:rPr>
              <a:t> </a:t>
            </a:r>
            <a:r>
              <a:rPr lang="en-US" sz="1900" dirty="0" err="1">
                <a:solidFill>
                  <a:srgbClr val="202122"/>
                </a:solidFill>
                <a:ea typeface="Times New Roman" panose="02020603050405020304" pitchFamily="18" charset="0"/>
              </a:rPr>
              <a:t>te</a:t>
            </a:r>
            <a:r>
              <a:rPr lang="en-US" sz="1900" dirty="0">
                <a:solidFill>
                  <a:srgbClr val="202122"/>
                </a:solidFill>
                <a:ea typeface="Times New Roman" panose="02020603050405020304" pitchFamily="18" charset="0"/>
              </a:rPr>
              <a:t> </a:t>
            </a:r>
            <a:r>
              <a:rPr lang="en-US" sz="1900" dirty="0" err="1">
                <a:solidFill>
                  <a:srgbClr val="202122"/>
                </a:solidFill>
                <a:ea typeface="Times New Roman" panose="02020603050405020304" pitchFamily="18" charset="0"/>
              </a:rPr>
              <a:t>te</a:t>
            </a:r>
            <a:r>
              <a:rPr lang="en-US" sz="1900" dirty="0">
                <a:solidFill>
                  <a:srgbClr val="202122"/>
                </a:solidFill>
                <a:ea typeface="Times New Roman" panose="02020603050405020304" pitchFamily="18" charset="0"/>
              </a:rPr>
              <a:t> </a:t>
            </a:r>
            <a:r>
              <a:rPr lang="en-US" sz="1900" dirty="0" err="1">
                <a:solidFill>
                  <a:srgbClr val="202122"/>
                </a:solidFill>
                <a:ea typeface="Times New Roman" panose="02020603050405020304" pitchFamily="18" charset="0"/>
              </a:rPr>
              <a:t>miturve</a:t>
            </a:r>
            <a:r>
              <a:rPr lang="en-US" sz="1900" dirty="0">
                <a:solidFill>
                  <a:srgbClr val="202122"/>
                </a:solidFill>
                <a:ea typeface="Times New Roman" panose="02020603050405020304" pitchFamily="18" charset="0"/>
              </a:rPr>
              <a:t>. </a:t>
            </a:r>
            <a:r>
              <a:rPr lang="sq-AL" sz="1900" dirty="0">
                <a:solidFill>
                  <a:srgbClr val="202122"/>
                </a:solidFill>
                <a:ea typeface="Times New Roman" panose="02020603050405020304" pitchFamily="18" charset="0"/>
              </a:rPr>
              <a:t>Dalli</a:t>
            </a:r>
            <a:r>
              <a:rPr lang="en-US" sz="1900" dirty="0">
                <a:solidFill>
                  <a:srgbClr val="202122"/>
                </a:solidFill>
                <a:ea typeface="Times New Roman" panose="02020603050405020304" pitchFamily="18" charset="0"/>
              </a:rPr>
              <a:t>met </a:t>
            </a:r>
            <a:r>
              <a:rPr lang="en-US" sz="1900" dirty="0" err="1">
                <a:solidFill>
                  <a:srgbClr val="202122"/>
                </a:solidFill>
                <a:ea typeface="Times New Roman" panose="02020603050405020304" pitchFamily="18" charset="0"/>
              </a:rPr>
              <a:t>esenciale</a:t>
            </a:r>
            <a:r>
              <a:rPr lang="en-US" sz="1900" dirty="0">
                <a:solidFill>
                  <a:srgbClr val="202122"/>
                </a:solidFill>
                <a:ea typeface="Times New Roman" panose="02020603050405020304" pitchFamily="18" charset="0"/>
              </a:rPr>
              <a:t> ne </a:t>
            </a:r>
            <a:r>
              <a:rPr lang="en-US" sz="1900" dirty="0" err="1">
                <a:solidFill>
                  <a:srgbClr val="202122"/>
                </a:solidFill>
                <a:ea typeface="Times New Roman" panose="02020603050405020304" pitchFamily="18" charset="0"/>
              </a:rPr>
              <a:t>elementet</a:t>
            </a:r>
            <a:r>
              <a:rPr lang="en-US" sz="1900" dirty="0">
                <a:solidFill>
                  <a:srgbClr val="202122"/>
                </a:solidFill>
                <a:ea typeface="Times New Roman" panose="02020603050405020304" pitchFamily="18" charset="0"/>
              </a:rPr>
              <a:t> </a:t>
            </a:r>
            <a:r>
              <a:rPr lang="en-US" sz="1900" dirty="0" err="1">
                <a:solidFill>
                  <a:srgbClr val="202122"/>
                </a:solidFill>
                <a:ea typeface="Times New Roman" panose="02020603050405020304" pitchFamily="18" charset="0"/>
              </a:rPr>
              <a:t>konfigurues</a:t>
            </a:r>
            <a:r>
              <a:rPr lang="en-US" sz="1900" dirty="0">
                <a:solidFill>
                  <a:srgbClr val="202122"/>
                </a:solidFill>
                <a:ea typeface="Times New Roman" panose="02020603050405020304" pitchFamily="18" charset="0"/>
              </a:rPr>
              <a:t> midis figures se </a:t>
            </a:r>
            <a:r>
              <a:rPr lang="en-US" sz="1900" dirty="0" err="1">
                <a:solidFill>
                  <a:srgbClr val="202122"/>
                </a:solidFill>
                <a:ea typeface="Times New Roman" panose="02020603050405020304" pitchFamily="18" charset="0"/>
              </a:rPr>
              <a:t>vepres</a:t>
            </a:r>
            <a:r>
              <a:rPr lang="en-US" sz="1900" dirty="0">
                <a:solidFill>
                  <a:srgbClr val="202122"/>
                </a:solidFill>
                <a:ea typeface="Times New Roman" panose="02020603050405020304" pitchFamily="18" charset="0"/>
              </a:rPr>
              <a:t> </a:t>
            </a:r>
            <a:r>
              <a:rPr lang="en-US" sz="1900" dirty="0" err="1">
                <a:solidFill>
                  <a:srgbClr val="202122"/>
                </a:solidFill>
                <a:ea typeface="Times New Roman" panose="02020603050405020304" pitchFamily="18" charset="0"/>
              </a:rPr>
              <a:t>penale</a:t>
            </a:r>
            <a:r>
              <a:rPr lang="en-US" sz="1900" dirty="0">
                <a:solidFill>
                  <a:srgbClr val="202122"/>
                </a:solidFill>
                <a:ea typeface="Times New Roman" panose="02020603050405020304" pitchFamily="18" charset="0"/>
              </a:rPr>
              <a:t> </a:t>
            </a:r>
            <a:r>
              <a:rPr lang="en-US" sz="1900" dirty="0" err="1">
                <a:solidFill>
                  <a:srgbClr val="202122"/>
                </a:solidFill>
                <a:ea typeface="Times New Roman" panose="02020603050405020304" pitchFamily="18" charset="0"/>
              </a:rPr>
              <a:t>te</a:t>
            </a:r>
            <a:r>
              <a:rPr lang="en-US" sz="1900" dirty="0">
                <a:solidFill>
                  <a:srgbClr val="202122"/>
                </a:solidFill>
                <a:ea typeface="Times New Roman" panose="02020603050405020304" pitchFamily="18" charset="0"/>
              </a:rPr>
              <a:t> </a:t>
            </a:r>
            <a:r>
              <a:rPr lang="sq-AL" sz="1900" dirty="0">
                <a:solidFill>
                  <a:srgbClr val="202122"/>
                </a:solidFill>
                <a:ea typeface="Times New Roman" panose="02020603050405020304" pitchFamily="18" charset="0"/>
              </a:rPr>
              <a:t>trafikimit të të miturve dhe </a:t>
            </a:r>
            <a:r>
              <a:rPr lang="en-US" sz="1900" dirty="0" err="1">
                <a:solidFill>
                  <a:srgbClr val="202122"/>
                </a:solidFill>
                <a:ea typeface="Times New Roman" panose="02020603050405020304" pitchFamily="18" charset="0"/>
              </a:rPr>
              <a:t>asaj</a:t>
            </a:r>
            <a:r>
              <a:rPr lang="en-US" sz="1900" dirty="0">
                <a:solidFill>
                  <a:srgbClr val="202122"/>
                </a:solidFill>
                <a:ea typeface="Times New Roman" panose="02020603050405020304" pitchFamily="18" charset="0"/>
              </a:rPr>
              <a:t> </a:t>
            </a:r>
            <a:r>
              <a:rPr lang="sq-AL" sz="1900" dirty="0">
                <a:solidFill>
                  <a:srgbClr val="202122"/>
                </a:solidFill>
                <a:ea typeface="Times New Roman" panose="02020603050405020304" pitchFamily="18" charset="0"/>
              </a:rPr>
              <a:t>të </a:t>
            </a:r>
            <a:r>
              <a:rPr lang="en-US" sz="1900" dirty="0" err="1">
                <a:solidFill>
                  <a:srgbClr val="202122"/>
                </a:solidFill>
                <a:ea typeface="Times New Roman" panose="02020603050405020304" pitchFamily="18" charset="0"/>
              </a:rPr>
              <a:t>trafikimit</a:t>
            </a:r>
            <a:r>
              <a:rPr lang="en-US" sz="1900" dirty="0">
                <a:solidFill>
                  <a:srgbClr val="202122"/>
                </a:solidFill>
                <a:ea typeface="Times New Roman" panose="02020603050405020304" pitchFamily="18" charset="0"/>
              </a:rPr>
              <a:t> </a:t>
            </a:r>
            <a:r>
              <a:rPr lang="sq-AL" sz="1900" dirty="0">
                <a:solidFill>
                  <a:srgbClr val="202122"/>
                </a:solidFill>
                <a:ea typeface="Times New Roman" panose="02020603050405020304" pitchFamily="18" charset="0"/>
              </a:rPr>
              <a:t>të personave madhorë</a:t>
            </a:r>
            <a:r>
              <a:rPr lang="en-US" sz="1900" dirty="0">
                <a:solidFill>
                  <a:srgbClr val="202122"/>
                </a:solidFill>
                <a:ea typeface="Times New Roman" panose="02020603050405020304" pitchFamily="18" charset="0"/>
              </a:rPr>
              <a:t>.</a:t>
            </a:r>
            <a:r>
              <a:rPr lang="sq-AL" sz="1900" dirty="0">
                <a:solidFill>
                  <a:srgbClr val="202122"/>
                </a:solidFill>
                <a:ea typeface="Times New Roman" panose="02020603050405020304" pitchFamily="18" charset="0"/>
              </a:rPr>
              <a:t> </a:t>
            </a:r>
            <a:r>
              <a:rPr lang="en-US" sz="1900" dirty="0">
                <a:solidFill>
                  <a:srgbClr val="202122"/>
                </a:solidFill>
                <a:ea typeface="Times New Roman" panose="02020603050405020304" pitchFamily="18" charset="0"/>
              </a:rPr>
              <a:t> </a:t>
            </a:r>
          </a:p>
          <a:p>
            <a:r>
              <a:rPr lang="en-GB" sz="1900" dirty="0" err="1">
                <a:effectLst/>
                <a:ea typeface="Times New Roman" panose="02020603050405020304" pitchFamily="18" charset="0"/>
              </a:rPr>
              <a:t>Trajtimi</a:t>
            </a:r>
            <a:r>
              <a:rPr lang="en-GB" sz="1900" dirty="0">
                <a:effectLst/>
                <a:ea typeface="Times New Roman" panose="02020603050405020304" pitchFamily="18" charset="0"/>
              </a:rPr>
              <a:t> </a:t>
            </a:r>
            <a:r>
              <a:rPr lang="en-GB" sz="1900" dirty="0" err="1">
                <a:effectLst/>
                <a:ea typeface="Times New Roman" panose="02020603050405020304" pitchFamily="18" charset="0"/>
              </a:rPr>
              <a:t>i</a:t>
            </a:r>
            <a:r>
              <a:rPr lang="en-GB" sz="1900" dirty="0">
                <a:effectLst/>
                <a:ea typeface="Times New Roman" panose="02020603050405020304" pitchFamily="18" charset="0"/>
              </a:rPr>
              <a:t> </a:t>
            </a:r>
            <a:r>
              <a:rPr lang="en-GB" sz="1900" dirty="0" err="1">
                <a:effectLst/>
                <a:ea typeface="Times New Roman" panose="02020603050405020304" pitchFamily="18" charset="0"/>
              </a:rPr>
              <a:t>vendimit</a:t>
            </a:r>
            <a:r>
              <a:rPr lang="en-GB" sz="1900" dirty="0">
                <a:effectLst/>
                <a:ea typeface="Times New Roman" panose="02020603050405020304" pitchFamily="18" charset="0"/>
              </a:rPr>
              <a:t> </a:t>
            </a:r>
            <a:r>
              <a:rPr lang="en-GB" sz="1900" dirty="0" err="1">
                <a:effectLst/>
                <a:ea typeface="Times New Roman" panose="02020603050405020304" pitchFamily="18" charset="0"/>
              </a:rPr>
              <a:t>njehsues</a:t>
            </a:r>
            <a:r>
              <a:rPr lang="en-GB" sz="1900" dirty="0">
                <a:effectLst/>
                <a:ea typeface="Times New Roman" panose="02020603050405020304" pitchFamily="18" charset="0"/>
              </a:rPr>
              <a:t> nr.217/2022 </a:t>
            </a:r>
            <a:r>
              <a:rPr lang="en-GB" sz="1900" dirty="0" err="1">
                <a:effectLst/>
                <a:ea typeface="Times New Roman" panose="02020603050405020304" pitchFamily="18" charset="0"/>
              </a:rPr>
              <a:t>te</a:t>
            </a:r>
            <a:r>
              <a:rPr lang="en-GB" sz="1900" dirty="0">
                <a:effectLst/>
                <a:ea typeface="Times New Roman" panose="02020603050405020304" pitchFamily="18" charset="0"/>
              </a:rPr>
              <a:t> </a:t>
            </a:r>
            <a:r>
              <a:rPr lang="en-GB" sz="1900" dirty="0" err="1">
                <a:effectLst/>
                <a:ea typeface="Times New Roman" panose="02020603050405020304" pitchFamily="18" charset="0"/>
              </a:rPr>
              <a:t>Kolegjit</a:t>
            </a:r>
            <a:r>
              <a:rPr lang="en-GB" sz="1900" dirty="0">
                <a:effectLst/>
                <a:ea typeface="Times New Roman" panose="02020603050405020304" pitchFamily="18" charset="0"/>
              </a:rPr>
              <a:t> Penal </a:t>
            </a:r>
            <a:r>
              <a:rPr lang="en-GB" sz="1900" dirty="0" err="1">
                <a:effectLst/>
                <a:ea typeface="Times New Roman" panose="02020603050405020304" pitchFamily="18" charset="0"/>
              </a:rPr>
              <a:t>të</a:t>
            </a:r>
            <a:r>
              <a:rPr lang="en-GB" sz="1900" dirty="0">
                <a:effectLst/>
                <a:ea typeface="Times New Roman" panose="02020603050405020304" pitchFamily="18" charset="0"/>
              </a:rPr>
              <a:t> </a:t>
            </a:r>
            <a:r>
              <a:rPr lang="en-GB" sz="1900" dirty="0" err="1">
                <a:effectLst/>
                <a:ea typeface="Times New Roman" panose="02020603050405020304" pitchFamily="18" charset="0"/>
              </a:rPr>
              <a:t>Gjykatës</a:t>
            </a:r>
            <a:r>
              <a:rPr lang="en-GB" sz="1900" dirty="0">
                <a:effectLst/>
                <a:ea typeface="Times New Roman" panose="02020603050405020304" pitchFamily="18" charset="0"/>
              </a:rPr>
              <a:t> </a:t>
            </a:r>
            <a:r>
              <a:rPr lang="en-GB" sz="1900" dirty="0" err="1">
                <a:effectLst/>
                <a:ea typeface="Times New Roman" panose="02020603050405020304" pitchFamily="18" charset="0"/>
              </a:rPr>
              <a:t>së</a:t>
            </a:r>
            <a:r>
              <a:rPr lang="en-GB" sz="1900" dirty="0">
                <a:effectLst/>
                <a:ea typeface="Times New Roman" panose="02020603050405020304" pitchFamily="18" charset="0"/>
              </a:rPr>
              <a:t> </a:t>
            </a:r>
            <a:r>
              <a:rPr lang="en-GB" sz="1900" dirty="0" err="1">
                <a:effectLst/>
                <a:ea typeface="Times New Roman" panose="02020603050405020304" pitchFamily="18" charset="0"/>
              </a:rPr>
              <a:t>Lartë</a:t>
            </a:r>
            <a:r>
              <a:rPr lang="en-GB" sz="1900" dirty="0">
                <a:effectLst/>
                <a:ea typeface="Times New Roman" panose="02020603050405020304" pitchFamily="18" charset="0"/>
              </a:rPr>
              <a:t> </a:t>
            </a:r>
            <a:r>
              <a:rPr lang="en-GB" sz="1900" dirty="0" err="1">
                <a:effectLst/>
                <a:ea typeface="Times New Roman" panose="02020603050405020304" pitchFamily="18" charset="0"/>
              </a:rPr>
              <a:t>për</a:t>
            </a:r>
            <a:r>
              <a:rPr lang="en-GB" sz="1900" dirty="0">
                <a:effectLst/>
                <a:ea typeface="Times New Roman" panose="02020603050405020304" pitchFamily="18" charset="0"/>
              </a:rPr>
              <a:t> </a:t>
            </a:r>
            <a:r>
              <a:rPr lang="en-GB" sz="1900" dirty="0" err="1">
                <a:effectLst/>
                <a:ea typeface="Times New Roman" panose="02020603050405020304" pitchFamily="18" charset="0"/>
              </a:rPr>
              <a:t>identifikimin</a:t>
            </a:r>
            <a:r>
              <a:rPr lang="en-GB" sz="1900" dirty="0">
                <a:effectLst/>
                <a:ea typeface="Times New Roman" panose="02020603050405020304" pitchFamily="18" charset="0"/>
              </a:rPr>
              <a:t> e </a:t>
            </a:r>
            <a:r>
              <a:rPr lang="en-GB" sz="1900" dirty="0" err="1">
                <a:effectLst/>
                <a:ea typeface="Times New Roman" panose="02020603050405020304" pitchFamily="18" charset="0"/>
              </a:rPr>
              <a:t>formave</a:t>
            </a:r>
            <a:r>
              <a:rPr lang="en-GB" sz="1900" dirty="0">
                <a:effectLst/>
                <a:ea typeface="Times New Roman" panose="02020603050405020304" pitchFamily="18" charset="0"/>
              </a:rPr>
              <a:t> </a:t>
            </a:r>
            <a:r>
              <a:rPr lang="en-GB" sz="1900" dirty="0" err="1">
                <a:effectLst/>
                <a:ea typeface="Times New Roman" panose="02020603050405020304" pitchFamily="18" charset="0"/>
              </a:rPr>
              <a:t>të</a:t>
            </a:r>
            <a:r>
              <a:rPr lang="en-GB" sz="1900" dirty="0">
                <a:effectLst/>
                <a:ea typeface="Times New Roman" panose="02020603050405020304" pitchFamily="18" charset="0"/>
              </a:rPr>
              <a:t> </a:t>
            </a:r>
            <a:r>
              <a:rPr lang="en-GB" sz="1900" dirty="0" err="1">
                <a:effectLst/>
                <a:ea typeface="Times New Roman" panose="02020603050405020304" pitchFamily="18" charset="0"/>
              </a:rPr>
              <a:t>trafikimit</a:t>
            </a:r>
            <a:r>
              <a:rPr lang="en-GB" sz="1900" dirty="0">
                <a:effectLst/>
                <a:ea typeface="Times New Roman" panose="02020603050405020304" pitchFamily="18" charset="0"/>
              </a:rPr>
              <a:t> </a:t>
            </a:r>
            <a:r>
              <a:rPr lang="en-GB" sz="1900" dirty="0" err="1">
                <a:effectLst/>
                <a:ea typeface="Times New Roman" panose="02020603050405020304" pitchFamily="18" charset="0"/>
              </a:rPr>
              <a:t>të</a:t>
            </a:r>
            <a:r>
              <a:rPr lang="en-GB" sz="1900" dirty="0">
                <a:effectLst/>
                <a:ea typeface="Times New Roman" panose="02020603050405020304" pitchFamily="18" charset="0"/>
              </a:rPr>
              <a:t> </a:t>
            </a:r>
            <a:r>
              <a:rPr lang="en-GB" sz="1900" dirty="0" err="1">
                <a:effectLst/>
                <a:ea typeface="Times New Roman" panose="02020603050405020304" pitchFamily="18" charset="0"/>
              </a:rPr>
              <a:t>qënieve</a:t>
            </a:r>
            <a:r>
              <a:rPr lang="en-GB" sz="1900" dirty="0">
                <a:effectLst/>
                <a:ea typeface="Times New Roman" panose="02020603050405020304" pitchFamily="18" charset="0"/>
              </a:rPr>
              <a:t> </a:t>
            </a:r>
            <a:r>
              <a:rPr lang="en-GB" sz="1900" dirty="0" err="1">
                <a:effectLst/>
                <a:ea typeface="Times New Roman" panose="02020603050405020304" pitchFamily="18" charset="0"/>
              </a:rPr>
              <a:t>njerëzore</a:t>
            </a:r>
            <a:r>
              <a:rPr lang="en-GB" sz="1900" dirty="0">
                <a:effectLst/>
                <a:ea typeface="Times New Roman" panose="02020603050405020304" pitchFamily="18" charset="0"/>
              </a:rPr>
              <a:t> </a:t>
            </a:r>
            <a:r>
              <a:rPr lang="en-GB" sz="1900" dirty="0" err="1">
                <a:effectLst/>
                <a:ea typeface="Times New Roman" panose="02020603050405020304" pitchFamily="18" charset="0"/>
              </a:rPr>
              <a:t>në</a:t>
            </a:r>
            <a:r>
              <a:rPr lang="en-GB" sz="1900" dirty="0">
                <a:effectLst/>
                <a:ea typeface="Times New Roman" panose="02020603050405020304" pitchFamily="18" charset="0"/>
              </a:rPr>
              <a:t> </a:t>
            </a:r>
            <a:r>
              <a:rPr lang="en-GB" sz="1900" dirty="0" err="1">
                <a:effectLst/>
                <a:ea typeface="Times New Roman" panose="02020603050405020304" pitchFamily="18" charset="0"/>
              </a:rPr>
              <a:t>faktet</a:t>
            </a:r>
            <a:r>
              <a:rPr lang="en-GB" sz="1900" dirty="0">
                <a:effectLst/>
                <a:ea typeface="Times New Roman" panose="02020603050405020304" pitchFamily="18" charset="0"/>
              </a:rPr>
              <a:t> </a:t>
            </a:r>
            <a:r>
              <a:rPr lang="en-GB" sz="1900" dirty="0" err="1">
                <a:effectLst/>
                <a:ea typeface="Times New Roman" panose="02020603050405020304" pitchFamily="18" charset="0"/>
              </a:rPr>
              <a:t>penale</a:t>
            </a:r>
            <a:r>
              <a:rPr lang="en-GB" sz="1900" dirty="0">
                <a:effectLst/>
                <a:ea typeface="Times New Roman" panose="02020603050405020304" pitchFamily="18" charset="0"/>
              </a:rPr>
              <a:t>.</a:t>
            </a:r>
            <a:endParaRPr lang="en-US" sz="1900" dirty="0">
              <a:effectLst/>
              <a:ea typeface="Times New Roman" panose="02020603050405020304" pitchFamily="18" charset="0"/>
            </a:endParaRPr>
          </a:p>
          <a:p>
            <a:r>
              <a:rPr lang="en-GB" sz="1900" dirty="0" err="1"/>
              <a:t>Jurisprudenca</a:t>
            </a:r>
            <a:r>
              <a:rPr lang="en-GB" sz="1900" dirty="0"/>
              <a:t> e </a:t>
            </a:r>
            <a:r>
              <a:rPr lang="en-GB" sz="1900" dirty="0" err="1"/>
              <a:t>Gj.E.D.Nj-së</a:t>
            </a:r>
            <a:r>
              <a:rPr lang="en-GB" sz="1900" dirty="0"/>
              <a:t> </a:t>
            </a:r>
            <a:r>
              <a:rPr lang="en-GB" sz="1900" dirty="0" err="1"/>
              <a:t>mbi</a:t>
            </a:r>
            <a:r>
              <a:rPr lang="en-GB" sz="1900" dirty="0"/>
              <a:t> </a:t>
            </a:r>
            <a:r>
              <a:rPr lang="en-GB" sz="1900" dirty="0" err="1"/>
              <a:t>cështjet</a:t>
            </a:r>
            <a:r>
              <a:rPr lang="en-GB" sz="1900" dirty="0"/>
              <a:t> e </a:t>
            </a:r>
            <a:r>
              <a:rPr lang="en-GB" sz="1900" dirty="0" err="1"/>
              <a:t>trafikimit</a:t>
            </a:r>
            <a:r>
              <a:rPr lang="en-GB" sz="1900" dirty="0"/>
              <a:t> </a:t>
            </a:r>
            <a:r>
              <a:rPr lang="en-GB" sz="1900" dirty="0" err="1"/>
              <a:t>të</a:t>
            </a:r>
            <a:r>
              <a:rPr lang="en-GB" sz="1900" dirty="0"/>
              <a:t> </a:t>
            </a:r>
            <a:r>
              <a:rPr lang="en-GB" sz="1900" dirty="0" err="1"/>
              <a:t>të</a:t>
            </a:r>
            <a:r>
              <a:rPr lang="en-GB" sz="1900" dirty="0"/>
              <a:t> </a:t>
            </a:r>
            <a:r>
              <a:rPr lang="en-GB" sz="1900" dirty="0" err="1"/>
              <a:t>miturve</a:t>
            </a:r>
            <a:r>
              <a:rPr lang="en-GB" sz="1900" dirty="0"/>
              <a:t>.</a:t>
            </a:r>
          </a:p>
          <a:p>
            <a:r>
              <a:rPr lang="en-GB" sz="1900" dirty="0" err="1"/>
              <a:t>Trajtimi</a:t>
            </a:r>
            <a:r>
              <a:rPr lang="en-GB" sz="1900" dirty="0"/>
              <a:t> </a:t>
            </a:r>
            <a:r>
              <a:rPr lang="en-GB" sz="1900" dirty="0" err="1"/>
              <a:t>i</a:t>
            </a:r>
            <a:r>
              <a:rPr lang="en-GB" sz="1900" dirty="0"/>
              <a:t> </a:t>
            </a:r>
            <a:r>
              <a:rPr lang="en-GB" sz="1900" dirty="0" err="1"/>
              <a:t>cështjeve</a:t>
            </a:r>
            <a:r>
              <a:rPr lang="en-GB" sz="1900" dirty="0"/>
              <a:t> </a:t>
            </a:r>
            <a:r>
              <a:rPr lang="en-GB" sz="1900" dirty="0" err="1"/>
              <a:t>të</a:t>
            </a:r>
            <a:r>
              <a:rPr lang="en-GB" sz="1900" dirty="0"/>
              <a:t> </a:t>
            </a:r>
            <a:r>
              <a:rPr lang="en-GB" sz="1900" dirty="0" err="1"/>
              <a:t>trafikimit</a:t>
            </a:r>
            <a:r>
              <a:rPr lang="en-GB" sz="1900" dirty="0"/>
              <a:t> </a:t>
            </a:r>
            <a:r>
              <a:rPr lang="en-GB" sz="1900" dirty="0" err="1"/>
              <a:t>të</a:t>
            </a:r>
            <a:r>
              <a:rPr lang="en-GB" sz="1900" dirty="0"/>
              <a:t> </a:t>
            </a:r>
            <a:r>
              <a:rPr lang="en-GB" sz="1900" dirty="0" err="1"/>
              <a:t>të</a:t>
            </a:r>
            <a:r>
              <a:rPr lang="en-GB" sz="1900" dirty="0"/>
              <a:t> </a:t>
            </a:r>
            <a:r>
              <a:rPr lang="en-GB" sz="1900" dirty="0" err="1"/>
              <a:t>miturve</a:t>
            </a:r>
            <a:r>
              <a:rPr lang="en-GB" sz="1900" dirty="0"/>
              <a:t> </a:t>
            </a:r>
            <a:r>
              <a:rPr lang="en-GB" sz="1900" dirty="0" err="1"/>
              <a:t>nga</a:t>
            </a:r>
            <a:r>
              <a:rPr lang="en-GB" sz="1900" dirty="0"/>
              <a:t> </a:t>
            </a:r>
            <a:r>
              <a:rPr lang="en-GB" sz="1900" dirty="0" err="1"/>
              <a:t>praktika</a:t>
            </a:r>
            <a:r>
              <a:rPr lang="en-GB" sz="1900" dirty="0"/>
              <a:t> </a:t>
            </a:r>
            <a:r>
              <a:rPr lang="en-GB" sz="1900" dirty="0" err="1"/>
              <a:t>gjyqësore</a:t>
            </a:r>
            <a:r>
              <a:rPr lang="en-GB" sz="1900" dirty="0"/>
              <a:t>.</a:t>
            </a:r>
            <a:endParaRPr lang="en-US" sz="1900"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74638"/>
            <a:ext cx="8077200" cy="715962"/>
          </a:xfrm>
        </p:spPr>
        <p:txBody>
          <a:bodyPr>
            <a:normAutofit/>
          </a:bodyPr>
          <a:lstStyle/>
          <a:p>
            <a:r>
              <a:rPr lang="en-GB" sz="2800" dirty="0" err="1"/>
              <a:t>Kuadri</a:t>
            </a:r>
            <a:r>
              <a:rPr lang="en-GB" sz="2800" dirty="0"/>
              <a:t> </a:t>
            </a:r>
            <a:r>
              <a:rPr lang="en-GB" sz="2800" dirty="0" err="1"/>
              <a:t>ligjor</a:t>
            </a:r>
            <a:r>
              <a:rPr lang="en-GB" sz="2800" dirty="0"/>
              <a:t> </a:t>
            </a:r>
            <a:r>
              <a:rPr lang="en-GB" sz="2800" dirty="0" err="1"/>
              <a:t>ndërkombëtar</a:t>
            </a:r>
            <a:endParaRPr lang="en-US" sz="2800" dirty="0"/>
          </a:p>
        </p:txBody>
      </p:sp>
      <p:sp>
        <p:nvSpPr>
          <p:cNvPr id="2" name="Content Placeholder 1"/>
          <p:cNvSpPr>
            <a:spLocks noGrp="1"/>
          </p:cNvSpPr>
          <p:nvPr>
            <p:ph idx="1"/>
          </p:nvPr>
        </p:nvSpPr>
        <p:spPr>
          <a:xfrm>
            <a:off x="457200" y="1066800"/>
            <a:ext cx="8229600" cy="5516562"/>
          </a:xfrm>
        </p:spPr>
        <p:txBody>
          <a:bodyPr>
            <a:noAutofit/>
          </a:bodyPr>
          <a:lstStyle/>
          <a:p>
            <a:pPr>
              <a:buNone/>
            </a:pPr>
            <a:endParaRPr lang="en-US" sz="1200" dirty="0"/>
          </a:p>
          <a:p>
            <a:pPr>
              <a:buNone/>
            </a:pPr>
            <a:r>
              <a:rPr lang="en-US" sz="1400" b="1" u="sng" dirty="0" err="1"/>
              <a:t>Trafikimi</a:t>
            </a:r>
            <a:r>
              <a:rPr lang="en-US" sz="1400" b="1" u="sng" dirty="0"/>
              <a:t> i </a:t>
            </a:r>
            <a:r>
              <a:rPr lang="en-US" sz="1400" b="1" u="sng" dirty="0" err="1"/>
              <a:t>qenieve</a:t>
            </a:r>
            <a:r>
              <a:rPr lang="en-US" sz="1400" b="1" u="sng" dirty="0"/>
              <a:t> </a:t>
            </a:r>
            <a:r>
              <a:rPr lang="en-US" sz="1400" b="1" u="sng" dirty="0" err="1"/>
              <a:t>njerëzore</a:t>
            </a:r>
            <a:r>
              <a:rPr lang="en-US" sz="1400" dirty="0"/>
              <a:t>– </a:t>
            </a:r>
            <a:r>
              <a:rPr lang="en-US" sz="1400" dirty="0" err="1"/>
              <a:t>Përkufizimi</a:t>
            </a:r>
            <a:r>
              <a:rPr lang="en-US" sz="1400" dirty="0"/>
              <a:t> </a:t>
            </a:r>
            <a:r>
              <a:rPr lang="en-US" sz="1400" dirty="0" err="1"/>
              <a:t>i</a:t>
            </a:r>
            <a:r>
              <a:rPr lang="en-US" sz="1400" dirty="0"/>
              <a:t> </a:t>
            </a:r>
            <a:r>
              <a:rPr lang="en-US" sz="1400" dirty="0" err="1"/>
              <a:t>parë</a:t>
            </a:r>
            <a:r>
              <a:rPr lang="en-US" sz="1400" dirty="0"/>
              <a:t>:</a:t>
            </a:r>
          </a:p>
          <a:p>
            <a:pPr>
              <a:buNone/>
            </a:pPr>
            <a:r>
              <a:rPr lang="en-US" sz="1400" dirty="0"/>
              <a:t> - </a:t>
            </a:r>
            <a:r>
              <a:rPr lang="en-US" sz="1400" b="1" dirty="0" err="1"/>
              <a:t>Protokolli</a:t>
            </a:r>
            <a:r>
              <a:rPr lang="en-US" sz="1400" b="1" dirty="0"/>
              <a:t> i </a:t>
            </a:r>
            <a:r>
              <a:rPr lang="en-US" sz="1400" b="1" dirty="0" err="1"/>
              <a:t>Kombeve</a:t>
            </a:r>
            <a:r>
              <a:rPr lang="en-US" sz="1400" b="1" dirty="0"/>
              <a:t> </a:t>
            </a:r>
            <a:r>
              <a:rPr lang="en-US" sz="1400" b="1" dirty="0" err="1"/>
              <a:t>të</a:t>
            </a:r>
            <a:r>
              <a:rPr lang="en-US" sz="1400" b="1" dirty="0"/>
              <a:t> </a:t>
            </a:r>
            <a:r>
              <a:rPr lang="en-US" sz="1400" b="1" dirty="0" err="1"/>
              <a:t>Bashkuara</a:t>
            </a:r>
            <a:r>
              <a:rPr lang="en-US" sz="1400" b="1" dirty="0"/>
              <a:t> </a:t>
            </a:r>
            <a:r>
              <a:rPr lang="en-US" sz="1400" b="1" dirty="0" err="1"/>
              <a:t>për</a:t>
            </a:r>
            <a:r>
              <a:rPr lang="en-US" sz="1400" b="1" dirty="0"/>
              <a:t> </a:t>
            </a:r>
            <a:r>
              <a:rPr lang="en-US" sz="1400" b="1" dirty="0" err="1"/>
              <a:t>parandalimin</a:t>
            </a:r>
            <a:r>
              <a:rPr lang="en-US" sz="1400" b="1" dirty="0"/>
              <a:t>, </a:t>
            </a:r>
            <a:r>
              <a:rPr lang="en-US" sz="1400" b="1" dirty="0" err="1"/>
              <a:t>eleminimin</a:t>
            </a:r>
            <a:r>
              <a:rPr lang="en-US" sz="1400" b="1" dirty="0"/>
              <a:t> </a:t>
            </a:r>
            <a:r>
              <a:rPr lang="en-US" sz="1400" b="1" dirty="0" err="1"/>
              <a:t>dhe</a:t>
            </a:r>
            <a:r>
              <a:rPr lang="en-US" sz="1400" b="1" dirty="0"/>
              <a:t> </a:t>
            </a:r>
            <a:r>
              <a:rPr lang="en-US" sz="1400" b="1" dirty="0" err="1"/>
              <a:t>ndëshkimin</a:t>
            </a:r>
            <a:r>
              <a:rPr lang="en-US" sz="1400" b="1" dirty="0"/>
              <a:t> e </a:t>
            </a:r>
            <a:r>
              <a:rPr lang="en-US" sz="1400" b="1" dirty="0" err="1"/>
              <a:t>trafikimit</a:t>
            </a:r>
            <a:r>
              <a:rPr lang="en-US" sz="1400" b="1" dirty="0"/>
              <a:t> </a:t>
            </a:r>
            <a:r>
              <a:rPr lang="en-US" sz="1400" b="1" dirty="0" err="1"/>
              <a:t>të</a:t>
            </a:r>
            <a:r>
              <a:rPr lang="en-US" sz="1400" b="1" dirty="0"/>
              <a:t> </a:t>
            </a:r>
            <a:r>
              <a:rPr lang="en-US" sz="1400" b="1" dirty="0" err="1"/>
              <a:t>qenieve</a:t>
            </a:r>
            <a:r>
              <a:rPr lang="en-US" sz="1400" b="1" dirty="0"/>
              <a:t> </a:t>
            </a:r>
            <a:r>
              <a:rPr lang="en-US" sz="1400" b="1" dirty="0" err="1"/>
              <a:t>njerëzore</a:t>
            </a:r>
            <a:r>
              <a:rPr lang="en-US" sz="1400" b="1" dirty="0"/>
              <a:t>, </a:t>
            </a:r>
            <a:r>
              <a:rPr lang="en-US" sz="1400" b="1" dirty="0" err="1"/>
              <a:t>veçanërisht</a:t>
            </a:r>
            <a:r>
              <a:rPr lang="en-US" sz="1400" b="1" dirty="0"/>
              <a:t> grave </a:t>
            </a:r>
            <a:r>
              <a:rPr lang="en-US" sz="1400" b="1" dirty="0" err="1"/>
              <a:t>dhe</a:t>
            </a:r>
            <a:r>
              <a:rPr lang="en-US" sz="1400" b="1" dirty="0"/>
              <a:t> </a:t>
            </a:r>
            <a:r>
              <a:rPr lang="en-US" sz="1400" b="1" dirty="0" err="1"/>
              <a:t>fëmijëve</a:t>
            </a:r>
            <a:r>
              <a:rPr lang="en-US" sz="1400" b="1" dirty="0"/>
              <a:t>, </a:t>
            </a:r>
            <a:r>
              <a:rPr lang="en-US" sz="1400" b="1" dirty="0" err="1"/>
              <a:t>që</a:t>
            </a:r>
            <a:r>
              <a:rPr lang="en-US" sz="1400" b="1" dirty="0"/>
              <a:t> </a:t>
            </a:r>
            <a:r>
              <a:rPr lang="en-US" sz="1400" b="1" dirty="0" err="1"/>
              <a:t>plotëson</a:t>
            </a:r>
            <a:r>
              <a:rPr lang="en-US" sz="1400" b="1" dirty="0"/>
              <a:t> </a:t>
            </a:r>
            <a:r>
              <a:rPr lang="en-US" sz="1400" b="1" dirty="0" err="1"/>
              <a:t>Konventën</a:t>
            </a:r>
            <a:r>
              <a:rPr lang="en-US" sz="1400" b="1" dirty="0"/>
              <a:t> e O.K.B </a:t>
            </a:r>
            <a:r>
              <a:rPr lang="en-US" sz="1400" b="1" dirty="0" err="1"/>
              <a:t>kundër</a:t>
            </a:r>
            <a:r>
              <a:rPr lang="en-US" sz="1400" b="1" dirty="0"/>
              <a:t> </a:t>
            </a:r>
            <a:r>
              <a:rPr lang="en-US" sz="1400" b="1" dirty="0" err="1"/>
              <a:t>krimit</a:t>
            </a:r>
            <a:r>
              <a:rPr lang="en-US" sz="1400" b="1" dirty="0"/>
              <a:t> </a:t>
            </a:r>
            <a:r>
              <a:rPr lang="en-US" sz="1400" b="1" dirty="0" err="1"/>
              <a:t>të</a:t>
            </a:r>
            <a:r>
              <a:rPr lang="en-US" sz="1400" b="1" dirty="0"/>
              <a:t> </a:t>
            </a:r>
            <a:r>
              <a:rPr lang="en-US" sz="1400" b="1" dirty="0" err="1"/>
              <a:t>organizuar</a:t>
            </a:r>
            <a:r>
              <a:rPr lang="en-US" sz="1400" b="1" dirty="0"/>
              <a:t> </a:t>
            </a:r>
            <a:r>
              <a:rPr lang="en-US" sz="1400" b="1" dirty="0" err="1"/>
              <a:t>kombëtar</a:t>
            </a:r>
            <a:r>
              <a:rPr lang="en-US" sz="1400" b="1" dirty="0"/>
              <a:t> (Palermo 2000</a:t>
            </a:r>
            <a:r>
              <a:rPr lang="en-US" sz="1400" dirty="0"/>
              <a:t>), </a:t>
            </a:r>
            <a:r>
              <a:rPr lang="en-US" sz="1400" dirty="0" err="1"/>
              <a:t>ratifikuar</a:t>
            </a:r>
            <a:r>
              <a:rPr lang="en-US" sz="1400" dirty="0"/>
              <a:t> </a:t>
            </a:r>
            <a:r>
              <a:rPr lang="en-US" sz="1400" dirty="0" err="1"/>
              <a:t>nga</a:t>
            </a:r>
            <a:r>
              <a:rPr lang="en-US" sz="1400" dirty="0"/>
              <a:t> </a:t>
            </a:r>
            <a:r>
              <a:rPr lang="en-US" sz="1400" dirty="0" err="1"/>
              <a:t>Shqipëria</a:t>
            </a:r>
            <a:r>
              <a:rPr lang="en-US" sz="1400" dirty="0"/>
              <a:t>  me </a:t>
            </a:r>
            <a:r>
              <a:rPr lang="en-US" sz="1400" dirty="0" err="1"/>
              <a:t>dy</a:t>
            </a:r>
            <a:r>
              <a:rPr lang="en-US" sz="1400" dirty="0"/>
              <a:t> </a:t>
            </a:r>
            <a:r>
              <a:rPr lang="en-US" sz="1400" dirty="0" err="1"/>
              <a:t>protokollet</a:t>
            </a:r>
            <a:r>
              <a:rPr lang="en-US" sz="1400" dirty="0"/>
              <a:t> </a:t>
            </a:r>
            <a:r>
              <a:rPr lang="en-US" sz="1400" dirty="0" err="1"/>
              <a:t>shtesë</a:t>
            </a:r>
            <a:r>
              <a:rPr lang="en-US" sz="1400" dirty="0"/>
              <a:t> me </a:t>
            </a:r>
            <a:r>
              <a:rPr lang="en-US" sz="1400" dirty="0" err="1"/>
              <a:t>Ligjin</a:t>
            </a:r>
            <a:r>
              <a:rPr lang="en-US" sz="1400" dirty="0"/>
              <a:t> nr.8920, date 11.07.2002 (</a:t>
            </a:r>
            <a:r>
              <a:rPr lang="en-US" sz="1400" dirty="0" err="1"/>
              <a:t>neni</a:t>
            </a:r>
            <a:r>
              <a:rPr lang="en-US" sz="1400" dirty="0"/>
              <a:t> 3 I </a:t>
            </a:r>
            <a:r>
              <a:rPr lang="en-US" sz="1400" dirty="0" err="1"/>
              <a:t>Protokollit</a:t>
            </a:r>
            <a:r>
              <a:rPr lang="en-US" sz="1400" dirty="0"/>
              <a:t>) </a:t>
            </a:r>
            <a:r>
              <a:rPr lang="en-US" sz="1400" dirty="0" err="1"/>
              <a:t>si</a:t>
            </a:r>
            <a:r>
              <a:rPr lang="en-US" sz="1400" dirty="0"/>
              <a:t> </a:t>
            </a:r>
            <a:r>
              <a:rPr lang="en-US" sz="1400" dirty="0" err="1"/>
              <a:t>dhe</a:t>
            </a:r>
            <a:r>
              <a:rPr lang="en-US" sz="1400" dirty="0"/>
              <a:t> (</a:t>
            </a:r>
            <a:r>
              <a:rPr lang="en-US" sz="1400" dirty="0" err="1"/>
              <a:t>neni</a:t>
            </a:r>
            <a:r>
              <a:rPr lang="en-US" sz="1400" dirty="0"/>
              <a:t> 128/b I </a:t>
            </a:r>
            <a:r>
              <a:rPr lang="en-US" sz="1400" dirty="0" err="1"/>
              <a:t>K.Penal</a:t>
            </a:r>
            <a:r>
              <a:rPr lang="en-US" sz="1400" dirty="0"/>
              <a:t>). </a:t>
            </a:r>
          </a:p>
          <a:p>
            <a:pPr>
              <a:buFontTx/>
              <a:buChar char="-"/>
            </a:pPr>
            <a:r>
              <a:rPr lang="en-GB" sz="1400" b="1" dirty="0" err="1"/>
              <a:t>Konventa</a:t>
            </a:r>
            <a:r>
              <a:rPr lang="en-GB" sz="1400" b="1" dirty="0"/>
              <a:t> e </a:t>
            </a:r>
            <a:r>
              <a:rPr lang="en-GB" sz="1400" b="1" dirty="0" err="1"/>
              <a:t>Këshillit</a:t>
            </a:r>
            <a:r>
              <a:rPr lang="en-GB" sz="1400" b="1" dirty="0"/>
              <a:t> </a:t>
            </a:r>
            <a:r>
              <a:rPr lang="en-GB" sz="1400" b="1" dirty="0" err="1"/>
              <a:t>të</a:t>
            </a:r>
            <a:r>
              <a:rPr lang="en-GB" sz="1400" b="1" dirty="0"/>
              <a:t> </a:t>
            </a:r>
            <a:r>
              <a:rPr lang="en-GB" sz="1400" b="1" dirty="0" err="1"/>
              <a:t>Europës</a:t>
            </a:r>
            <a:r>
              <a:rPr lang="en-GB" sz="1400" b="1" dirty="0"/>
              <a:t> “</a:t>
            </a:r>
            <a:r>
              <a:rPr lang="en-GB" sz="1400" b="1" dirty="0" err="1"/>
              <a:t>Për</a:t>
            </a:r>
            <a:r>
              <a:rPr lang="en-GB" sz="1400" b="1" dirty="0"/>
              <a:t> </a:t>
            </a:r>
            <a:r>
              <a:rPr lang="en-GB" sz="1400" b="1" dirty="0" err="1"/>
              <a:t>masat</a:t>
            </a:r>
            <a:r>
              <a:rPr lang="en-GB" sz="1400" b="1" dirty="0"/>
              <a:t> </a:t>
            </a:r>
            <a:r>
              <a:rPr lang="en-GB" sz="1400" b="1" dirty="0" err="1"/>
              <a:t>kundër</a:t>
            </a:r>
            <a:r>
              <a:rPr lang="en-GB" sz="1400" b="1" dirty="0"/>
              <a:t> </a:t>
            </a:r>
            <a:r>
              <a:rPr lang="en-GB" sz="1400" b="1" dirty="0" err="1"/>
              <a:t>trafikimit</a:t>
            </a:r>
            <a:r>
              <a:rPr lang="en-GB" sz="1400" b="1" dirty="0"/>
              <a:t> </a:t>
            </a:r>
            <a:r>
              <a:rPr lang="en-GB" sz="1400" b="1" dirty="0" err="1"/>
              <a:t>të</a:t>
            </a:r>
            <a:r>
              <a:rPr lang="en-GB" sz="1400" b="1" dirty="0"/>
              <a:t> </a:t>
            </a:r>
            <a:r>
              <a:rPr lang="en-GB" sz="1400" b="1" dirty="0" err="1"/>
              <a:t>qenieve</a:t>
            </a:r>
            <a:r>
              <a:rPr lang="en-GB" sz="1400" b="1" dirty="0"/>
              <a:t> </a:t>
            </a:r>
            <a:r>
              <a:rPr lang="en-GB" sz="1400" b="1" dirty="0" err="1"/>
              <a:t>njerëzore</a:t>
            </a:r>
            <a:r>
              <a:rPr lang="en-GB" sz="1400" b="1" dirty="0"/>
              <a:t>” (</a:t>
            </a:r>
            <a:r>
              <a:rPr lang="en-GB" sz="1400" b="1" dirty="0" err="1"/>
              <a:t>Konventa</a:t>
            </a:r>
            <a:r>
              <a:rPr lang="en-GB" sz="1400" b="1" dirty="0"/>
              <a:t> e </a:t>
            </a:r>
            <a:r>
              <a:rPr lang="en-GB" sz="1400" b="1" dirty="0" err="1"/>
              <a:t>Varshavës</a:t>
            </a:r>
            <a:r>
              <a:rPr lang="en-GB" sz="1400" b="1" dirty="0"/>
              <a:t> v.2005</a:t>
            </a:r>
            <a:r>
              <a:rPr lang="en-GB" sz="1400" dirty="0"/>
              <a:t>) e </a:t>
            </a:r>
            <a:r>
              <a:rPr lang="en-GB" sz="1400" dirty="0" err="1"/>
              <a:t>ratifikuar</a:t>
            </a:r>
            <a:r>
              <a:rPr lang="en-GB" sz="1400" dirty="0"/>
              <a:t> </a:t>
            </a:r>
            <a:r>
              <a:rPr lang="en-GB" sz="1400" dirty="0" err="1"/>
              <a:t>nga</a:t>
            </a:r>
            <a:r>
              <a:rPr lang="en-GB" sz="1400" dirty="0"/>
              <a:t> </a:t>
            </a:r>
            <a:r>
              <a:rPr lang="en-GB" sz="1400" dirty="0" err="1"/>
              <a:t>Shqipëria</a:t>
            </a:r>
            <a:r>
              <a:rPr lang="en-GB" sz="1400" dirty="0"/>
              <a:t> me </a:t>
            </a:r>
            <a:r>
              <a:rPr lang="en-GB" sz="1400" dirty="0" err="1"/>
              <a:t>Ligjin</a:t>
            </a:r>
            <a:r>
              <a:rPr lang="en-GB" sz="1400" dirty="0"/>
              <a:t> Nr.9642, </a:t>
            </a:r>
            <a:r>
              <a:rPr lang="en-GB" sz="1400" dirty="0" err="1"/>
              <a:t>datë</a:t>
            </a:r>
            <a:r>
              <a:rPr lang="en-GB" sz="1400" dirty="0"/>
              <a:t> 20.11.2006 (</a:t>
            </a:r>
            <a:r>
              <a:rPr lang="en-GB" sz="1400" dirty="0" err="1"/>
              <a:t>neni</a:t>
            </a:r>
            <a:r>
              <a:rPr lang="en-GB" sz="1400" dirty="0"/>
              <a:t> 4 </a:t>
            </a:r>
            <a:r>
              <a:rPr lang="en-GB" sz="1400" dirty="0" err="1"/>
              <a:t>i</a:t>
            </a:r>
            <a:r>
              <a:rPr lang="en-GB" sz="1400" dirty="0"/>
              <a:t> </a:t>
            </a:r>
            <a:r>
              <a:rPr lang="en-GB" sz="1400" dirty="0" err="1"/>
              <a:t>Konventës</a:t>
            </a:r>
            <a:r>
              <a:rPr lang="en-GB" sz="1400" dirty="0"/>
              <a:t>).</a:t>
            </a:r>
          </a:p>
          <a:p>
            <a:pPr>
              <a:buNone/>
            </a:pPr>
            <a:r>
              <a:rPr lang="it-IT" sz="1400" b="1" dirty="0"/>
              <a:t>- </a:t>
            </a:r>
            <a:r>
              <a:rPr lang="sq-AL" sz="1400" b="1" i="1" dirty="0">
                <a:solidFill>
                  <a:srgbClr val="202122"/>
                </a:solidFill>
                <a:effectLst/>
                <a:ea typeface="Times New Roman" panose="02020603050405020304" pitchFamily="18" charset="0"/>
              </a:rPr>
              <a:t>Konventa e Kombeve të Bashkuara për të Drejtat e Fëmijës</a:t>
            </a:r>
            <a:r>
              <a:rPr lang="en-US" sz="1400" b="1" i="1" dirty="0">
                <a:solidFill>
                  <a:srgbClr val="202122"/>
                </a:solidFill>
                <a:effectLst/>
                <a:ea typeface="Times New Roman" panose="02020603050405020304" pitchFamily="18" charset="0"/>
              </a:rPr>
              <a:t> e </a:t>
            </a:r>
            <a:r>
              <a:rPr lang="en-US" sz="1400" b="1" i="1" dirty="0" err="1">
                <a:solidFill>
                  <a:srgbClr val="202122"/>
                </a:solidFill>
                <a:effectLst/>
                <a:ea typeface="Times New Roman" panose="02020603050405020304" pitchFamily="18" charset="0"/>
              </a:rPr>
              <a:t>vitit</a:t>
            </a:r>
            <a:r>
              <a:rPr lang="en-US" sz="1400" b="1" i="1" dirty="0">
                <a:solidFill>
                  <a:srgbClr val="202122"/>
                </a:solidFill>
                <a:effectLst/>
                <a:ea typeface="Times New Roman" panose="02020603050405020304" pitchFamily="18" charset="0"/>
              </a:rPr>
              <a:t> 1989, e </a:t>
            </a:r>
            <a:r>
              <a:rPr lang="en-US" sz="1400" b="1" i="1" dirty="0" err="1">
                <a:solidFill>
                  <a:srgbClr val="202122"/>
                </a:solidFill>
                <a:effectLst/>
                <a:ea typeface="Times New Roman" panose="02020603050405020304" pitchFamily="18" charset="0"/>
              </a:rPr>
              <a:t>ratifikuar</a:t>
            </a:r>
            <a:r>
              <a:rPr lang="en-US" sz="1400" b="1" i="1" dirty="0">
                <a:solidFill>
                  <a:srgbClr val="202122"/>
                </a:solidFill>
                <a:effectLst/>
                <a:ea typeface="Times New Roman" panose="02020603050405020304" pitchFamily="18" charset="0"/>
              </a:rPr>
              <a:t> </a:t>
            </a:r>
            <a:r>
              <a:rPr lang="en-US" sz="1400" b="1" i="1" dirty="0" err="1">
                <a:solidFill>
                  <a:srgbClr val="202122"/>
                </a:solidFill>
                <a:effectLst/>
                <a:ea typeface="Times New Roman" panose="02020603050405020304" pitchFamily="18" charset="0"/>
              </a:rPr>
              <a:t>nga</a:t>
            </a:r>
            <a:r>
              <a:rPr lang="en-US" sz="1400" b="1" i="1" dirty="0">
                <a:solidFill>
                  <a:srgbClr val="202122"/>
                </a:solidFill>
                <a:effectLst/>
                <a:ea typeface="Times New Roman" panose="02020603050405020304" pitchFamily="18" charset="0"/>
              </a:rPr>
              <a:t> </a:t>
            </a:r>
            <a:r>
              <a:rPr lang="en-US" sz="1400" b="1" i="1" dirty="0" err="1">
                <a:solidFill>
                  <a:srgbClr val="202122"/>
                </a:solidFill>
                <a:effectLst/>
                <a:ea typeface="Times New Roman" panose="02020603050405020304" pitchFamily="18" charset="0"/>
              </a:rPr>
              <a:t>Shqiperia</a:t>
            </a:r>
            <a:r>
              <a:rPr lang="en-US" sz="1400" b="1" i="1" dirty="0">
                <a:solidFill>
                  <a:srgbClr val="202122"/>
                </a:solidFill>
                <a:effectLst/>
                <a:ea typeface="Times New Roman" panose="02020603050405020304" pitchFamily="18" charset="0"/>
              </a:rPr>
              <a:t> me </a:t>
            </a:r>
            <a:r>
              <a:rPr lang="en-US" sz="1400" b="1" i="1" dirty="0" err="1">
                <a:solidFill>
                  <a:srgbClr val="202122"/>
                </a:solidFill>
                <a:effectLst/>
                <a:ea typeface="Times New Roman" panose="02020603050405020304" pitchFamily="18" charset="0"/>
              </a:rPr>
              <a:t>ligjin</a:t>
            </a:r>
            <a:r>
              <a:rPr lang="en-US" sz="1400" b="1" i="1" dirty="0">
                <a:solidFill>
                  <a:srgbClr val="202122"/>
                </a:solidFill>
                <a:effectLst/>
                <a:ea typeface="Times New Roman" panose="02020603050405020304" pitchFamily="18" charset="0"/>
              </a:rPr>
              <a:t> nr.7531, date 11.12.1991</a:t>
            </a:r>
            <a:r>
              <a:rPr lang="sq-AL" sz="1400" b="1" i="1" dirty="0">
                <a:solidFill>
                  <a:srgbClr val="202122"/>
                </a:solidFill>
                <a:effectLst/>
                <a:ea typeface="Times New Roman" panose="02020603050405020304" pitchFamily="18" charset="0"/>
              </a:rPr>
              <a:t> – dokumenti themeltar për ngritjen e konceptit</a:t>
            </a:r>
            <a:r>
              <a:rPr lang="en-US" sz="1400" b="1" i="1" dirty="0">
                <a:solidFill>
                  <a:srgbClr val="202122"/>
                </a:solidFill>
                <a:effectLst/>
                <a:ea typeface="Times New Roman" panose="02020603050405020304" pitchFamily="18" charset="0"/>
              </a:rPr>
              <a:t>/</a:t>
            </a:r>
            <a:r>
              <a:rPr lang="en-US" sz="1400" b="1" i="1" dirty="0" err="1">
                <a:solidFill>
                  <a:srgbClr val="202122"/>
                </a:solidFill>
                <a:effectLst/>
                <a:ea typeface="Times New Roman" panose="02020603050405020304" pitchFamily="18" charset="0"/>
              </a:rPr>
              <a:t>mekanizmave</a:t>
            </a:r>
            <a:r>
              <a:rPr lang="sq-AL" sz="1400" b="1" i="1" dirty="0">
                <a:solidFill>
                  <a:srgbClr val="202122"/>
                </a:solidFill>
                <a:effectLst/>
                <a:ea typeface="Times New Roman" panose="02020603050405020304" pitchFamily="18" charset="0"/>
              </a:rPr>
              <a:t> të “mbrojtjes” së fëmijëve.</a:t>
            </a:r>
            <a:endParaRPr lang="en-US" sz="1400" b="1" dirty="0">
              <a:solidFill>
                <a:srgbClr val="202122"/>
              </a:solidFill>
              <a:effectLst/>
              <a:ea typeface="Times New Roman" panose="02020603050405020304" pitchFamily="18" charset="0"/>
            </a:endParaRPr>
          </a:p>
          <a:p>
            <a:pPr>
              <a:buNone/>
            </a:pPr>
            <a:r>
              <a:rPr lang="en-US" sz="1400" b="1" dirty="0"/>
              <a:t>- </a:t>
            </a:r>
            <a:r>
              <a:rPr lang="en-US" sz="1400" b="1" dirty="0" err="1"/>
              <a:t>Konventa</a:t>
            </a:r>
            <a:r>
              <a:rPr lang="en-US" sz="1400" b="1" dirty="0"/>
              <a:t> e Lanzarote e </a:t>
            </a:r>
            <a:r>
              <a:rPr lang="en-US" sz="1400" b="1" dirty="0" err="1"/>
              <a:t>vitit</a:t>
            </a:r>
            <a:r>
              <a:rPr lang="en-US" sz="1400" b="1" dirty="0"/>
              <a:t> 2007, e </a:t>
            </a:r>
            <a:r>
              <a:rPr lang="en-US" sz="1400" b="1" dirty="0" err="1"/>
              <a:t>Këshillit</a:t>
            </a:r>
            <a:r>
              <a:rPr lang="en-US" sz="1400" b="1" dirty="0"/>
              <a:t> </a:t>
            </a:r>
            <a:r>
              <a:rPr lang="en-US" sz="1400" b="1" dirty="0" err="1"/>
              <a:t>të</a:t>
            </a:r>
            <a:r>
              <a:rPr lang="en-US" sz="1400" b="1" dirty="0"/>
              <a:t> </a:t>
            </a:r>
            <a:r>
              <a:rPr lang="en-US" sz="1400" b="1" dirty="0" err="1"/>
              <a:t>Evropës</a:t>
            </a:r>
            <a:r>
              <a:rPr lang="en-US" sz="1400" b="1" dirty="0"/>
              <a:t> “</a:t>
            </a:r>
            <a:r>
              <a:rPr lang="en-US" sz="1400" b="1" dirty="0" err="1"/>
              <a:t>Për</a:t>
            </a:r>
            <a:r>
              <a:rPr lang="en-US" sz="1400" b="1" dirty="0"/>
              <a:t> </a:t>
            </a:r>
            <a:r>
              <a:rPr lang="en-US" sz="1400" b="1" dirty="0" err="1"/>
              <a:t>Mbrojtjen</a:t>
            </a:r>
            <a:r>
              <a:rPr lang="en-US" sz="1400" b="1" dirty="0"/>
              <a:t> e </a:t>
            </a:r>
            <a:r>
              <a:rPr lang="en-US" sz="1400" b="1" dirty="0" err="1"/>
              <a:t>Fëmijëve</a:t>
            </a:r>
            <a:r>
              <a:rPr lang="en-US" sz="1400" b="1" dirty="0"/>
              <a:t> </a:t>
            </a:r>
            <a:r>
              <a:rPr lang="en-US" sz="1400" b="1" dirty="0" err="1"/>
              <a:t>nga</a:t>
            </a:r>
            <a:r>
              <a:rPr lang="en-US" sz="1400" b="1" dirty="0"/>
              <a:t> </a:t>
            </a:r>
            <a:r>
              <a:rPr lang="en-US" sz="1400" b="1" dirty="0" err="1"/>
              <a:t>Shfrytëzimi</a:t>
            </a:r>
            <a:r>
              <a:rPr lang="en-US" sz="1400" b="1" dirty="0"/>
              <a:t> </a:t>
            </a:r>
            <a:r>
              <a:rPr lang="en-US" sz="1400" b="1" dirty="0" err="1"/>
              <a:t>Seksual</a:t>
            </a:r>
            <a:r>
              <a:rPr lang="en-US" sz="1400" b="1" dirty="0"/>
              <a:t> </a:t>
            </a:r>
            <a:r>
              <a:rPr lang="en-US" sz="1400" b="1" dirty="0" err="1"/>
              <a:t>dhe</a:t>
            </a:r>
            <a:r>
              <a:rPr lang="en-US" sz="1400" b="1" dirty="0"/>
              <a:t> </a:t>
            </a:r>
            <a:r>
              <a:rPr lang="en-US" sz="1400" b="1" dirty="0" err="1"/>
              <a:t>Abuzimi</a:t>
            </a:r>
            <a:r>
              <a:rPr lang="en-US" sz="1400" b="1" dirty="0"/>
              <a:t> </a:t>
            </a:r>
            <a:r>
              <a:rPr lang="en-US" sz="1400" b="1" dirty="0" err="1"/>
              <a:t>Seksual</a:t>
            </a:r>
            <a:r>
              <a:rPr lang="en-US" sz="1400" b="1" dirty="0"/>
              <a:t> e </a:t>
            </a:r>
            <a:r>
              <a:rPr lang="en-US" sz="1400" b="1" dirty="0" err="1"/>
              <a:t>ratifikuar</a:t>
            </a:r>
            <a:r>
              <a:rPr lang="en-US" sz="1400" b="1" dirty="0"/>
              <a:t> </a:t>
            </a:r>
            <a:r>
              <a:rPr lang="en-US" sz="1400" b="1" dirty="0" err="1"/>
              <a:t>nga</a:t>
            </a:r>
            <a:r>
              <a:rPr lang="en-US" sz="1400" b="1" dirty="0"/>
              <a:t> </a:t>
            </a:r>
            <a:r>
              <a:rPr lang="en-US" sz="1400" b="1" dirty="0" err="1"/>
              <a:t>Shqiperia</a:t>
            </a:r>
            <a:r>
              <a:rPr lang="en-US" sz="1400" b="1" dirty="0"/>
              <a:t>.</a:t>
            </a:r>
          </a:p>
          <a:p>
            <a:pPr>
              <a:buNone/>
            </a:pPr>
            <a:r>
              <a:rPr lang="it-IT" sz="1400" b="1" dirty="0"/>
              <a:t>- Konventa Europiane e të Drejtave të Njeriut</a:t>
            </a:r>
            <a:endParaRPr lang="en-US" sz="1400" dirty="0"/>
          </a:p>
          <a:p>
            <a:r>
              <a:rPr lang="en-US" sz="1400" dirty="0" err="1"/>
              <a:t>Neni</a:t>
            </a:r>
            <a:r>
              <a:rPr lang="en-US" sz="1400" dirty="0"/>
              <a:t> 4 </a:t>
            </a:r>
            <a:r>
              <a:rPr lang="en-US" sz="1400" dirty="0" err="1"/>
              <a:t>i</a:t>
            </a:r>
            <a:r>
              <a:rPr lang="en-US" sz="1400" dirty="0"/>
              <a:t> </a:t>
            </a:r>
            <a:r>
              <a:rPr lang="en-US" sz="1400" dirty="0" err="1"/>
              <a:t>Konventës</a:t>
            </a:r>
            <a:r>
              <a:rPr lang="en-US" sz="1400" dirty="0"/>
              <a:t>, </a:t>
            </a:r>
            <a:r>
              <a:rPr lang="en-US" sz="1400" dirty="0" err="1"/>
              <a:t>së</a:t>
            </a:r>
            <a:r>
              <a:rPr lang="en-US" sz="1400" dirty="0"/>
              <a:t> </a:t>
            </a:r>
            <a:r>
              <a:rPr lang="en-US" sz="1400" dirty="0" err="1"/>
              <a:t>bashku</a:t>
            </a:r>
            <a:r>
              <a:rPr lang="en-US" sz="1400" dirty="0"/>
              <a:t> me </a:t>
            </a:r>
            <a:r>
              <a:rPr lang="en-US" sz="1400" dirty="0" err="1"/>
              <a:t>nenet</a:t>
            </a:r>
            <a:r>
              <a:rPr lang="en-US" sz="1400" dirty="0"/>
              <a:t> 2  </a:t>
            </a:r>
            <a:r>
              <a:rPr lang="en-US" sz="1400" dirty="0" err="1"/>
              <a:t>dhe</a:t>
            </a:r>
            <a:r>
              <a:rPr lang="en-US" sz="1400" dirty="0"/>
              <a:t> 3, </a:t>
            </a:r>
            <a:r>
              <a:rPr lang="en-US" sz="1400" dirty="0" err="1"/>
              <a:t>përbën</a:t>
            </a:r>
            <a:r>
              <a:rPr lang="en-US" sz="1400" dirty="0"/>
              <a:t> </a:t>
            </a:r>
            <a:r>
              <a:rPr lang="en-US" sz="1400" dirty="0" err="1"/>
              <a:t>një</a:t>
            </a:r>
            <a:r>
              <a:rPr lang="en-US" sz="1400" dirty="0"/>
              <a:t> </a:t>
            </a:r>
            <a:r>
              <a:rPr lang="en-US" sz="1400" dirty="0" err="1"/>
              <a:t>nga</a:t>
            </a:r>
            <a:r>
              <a:rPr lang="en-US" sz="1400" dirty="0"/>
              <a:t> </a:t>
            </a:r>
            <a:r>
              <a:rPr lang="en-US" sz="1400" dirty="0" err="1"/>
              <a:t>vlerat</a:t>
            </a:r>
            <a:r>
              <a:rPr lang="en-US" sz="1400" dirty="0"/>
              <a:t> </a:t>
            </a:r>
            <a:r>
              <a:rPr lang="en-US" sz="1400" dirty="0" err="1"/>
              <a:t>themelore</a:t>
            </a:r>
            <a:r>
              <a:rPr lang="en-US" sz="1400" dirty="0"/>
              <a:t> </a:t>
            </a:r>
            <a:r>
              <a:rPr lang="en-US" sz="1400" dirty="0" err="1"/>
              <a:t>të</a:t>
            </a:r>
            <a:r>
              <a:rPr lang="en-US" sz="1400" dirty="0"/>
              <a:t> </a:t>
            </a:r>
            <a:r>
              <a:rPr lang="en-US" sz="1400" dirty="0" err="1"/>
              <a:t>shoqërive</a:t>
            </a:r>
            <a:r>
              <a:rPr lang="en-US" sz="1400" dirty="0"/>
              <a:t> </a:t>
            </a:r>
            <a:r>
              <a:rPr lang="en-US" sz="1400" dirty="0" err="1"/>
              <a:t>demokratike</a:t>
            </a:r>
            <a:r>
              <a:rPr lang="en-US" sz="1400" dirty="0"/>
              <a:t>. </a:t>
            </a:r>
          </a:p>
          <a:p>
            <a:r>
              <a:rPr lang="en-US" sz="1400" dirty="0"/>
              <a:t>Neni 4 </a:t>
            </a:r>
            <a:r>
              <a:rPr lang="en-US" sz="1400" dirty="0" err="1"/>
              <a:t>paragrafi</a:t>
            </a:r>
            <a:r>
              <a:rPr lang="en-US" sz="1400" dirty="0"/>
              <a:t> 1 </a:t>
            </a:r>
            <a:r>
              <a:rPr lang="en-US" sz="1400" dirty="0" err="1"/>
              <a:t>parashikon</a:t>
            </a:r>
            <a:r>
              <a:rPr lang="en-US" sz="1400" dirty="0"/>
              <a:t> se “</a:t>
            </a:r>
            <a:r>
              <a:rPr lang="en-US" sz="1400" dirty="0" err="1"/>
              <a:t>Askush</a:t>
            </a:r>
            <a:r>
              <a:rPr lang="en-US" sz="1400" dirty="0"/>
              <a:t> </a:t>
            </a:r>
            <a:r>
              <a:rPr lang="en-US" sz="1400" dirty="0" err="1"/>
              <a:t>nuk</a:t>
            </a:r>
            <a:r>
              <a:rPr lang="en-US" sz="1400" dirty="0"/>
              <a:t> </a:t>
            </a:r>
            <a:r>
              <a:rPr lang="en-US" sz="1400" dirty="0" err="1"/>
              <a:t>mund</a:t>
            </a:r>
            <a:r>
              <a:rPr lang="en-US" sz="1400" dirty="0"/>
              <a:t> </a:t>
            </a:r>
            <a:r>
              <a:rPr lang="en-US" sz="1400" dirty="0" err="1"/>
              <a:t>të</a:t>
            </a:r>
            <a:r>
              <a:rPr lang="en-US" sz="1400" dirty="0"/>
              <a:t> </a:t>
            </a:r>
            <a:r>
              <a:rPr lang="en-US" sz="1400" dirty="0" err="1"/>
              <a:t>mbahet</a:t>
            </a:r>
            <a:r>
              <a:rPr lang="en-US" sz="1400" dirty="0"/>
              <a:t> </a:t>
            </a:r>
            <a:r>
              <a:rPr lang="en-US" sz="1400" dirty="0" err="1"/>
              <a:t>në</a:t>
            </a:r>
            <a:r>
              <a:rPr lang="en-US" sz="1400" dirty="0"/>
              <a:t> </a:t>
            </a:r>
            <a:r>
              <a:rPr lang="en-US" sz="1400" dirty="0" err="1"/>
              <a:t>skllavëri</a:t>
            </a:r>
            <a:r>
              <a:rPr lang="en-US" sz="1400" dirty="0"/>
              <a:t> </a:t>
            </a:r>
            <a:r>
              <a:rPr lang="en-US" sz="1400" dirty="0" err="1"/>
              <a:t>dhe</a:t>
            </a:r>
            <a:r>
              <a:rPr lang="en-US" sz="1400" dirty="0"/>
              <a:t> </a:t>
            </a:r>
            <a:r>
              <a:rPr lang="en-US" sz="1400" dirty="0" err="1"/>
              <a:t>servilizëm</a:t>
            </a:r>
            <a:r>
              <a:rPr lang="en-US" sz="1400" dirty="0"/>
              <a:t>.”, </a:t>
            </a:r>
            <a:r>
              <a:rPr lang="en-US" sz="1400" dirty="0" err="1"/>
              <a:t>në</a:t>
            </a:r>
            <a:r>
              <a:rPr lang="en-US" sz="1400" dirty="0"/>
              <a:t> </a:t>
            </a:r>
            <a:r>
              <a:rPr lang="en-US" sz="1400" dirty="0" err="1"/>
              <a:t>ndryshim</a:t>
            </a:r>
            <a:r>
              <a:rPr lang="en-US" sz="1400" dirty="0"/>
              <a:t> </a:t>
            </a:r>
            <a:r>
              <a:rPr lang="en-US" sz="1400" dirty="0" err="1"/>
              <a:t>nga</a:t>
            </a:r>
            <a:r>
              <a:rPr lang="en-US" sz="1400" dirty="0"/>
              <a:t> </a:t>
            </a:r>
            <a:r>
              <a:rPr lang="en-US" sz="1400" dirty="0" err="1"/>
              <a:t>disa</a:t>
            </a:r>
            <a:r>
              <a:rPr lang="en-US" sz="1400" dirty="0"/>
              <a:t> </a:t>
            </a:r>
            <a:r>
              <a:rPr lang="en-US" sz="1400" dirty="0" err="1"/>
              <a:t>dispozita</a:t>
            </a:r>
            <a:r>
              <a:rPr lang="en-US" sz="1400" dirty="0"/>
              <a:t> </a:t>
            </a:r>
            <a:r>
              <a:rPr lang="en-US" sz="1400" dirty="0" err="1"/>
              <a:t>të</a:t>
            </a:r>
            <a:r>
              <a:rPr lang="en-US" sz="1400" dirty="0"/>
              <a:t> </a:t>
            </a:r>
            <a:r>
              <a:rPr lang="en-US" sz="1400" dirty="0" err="1"/>
              <a:t>tjera</a:t>
            </a:r>
            <a:r>
              <a:rPr lang="en-US" sz="1400" dirty="0"/>
              <a:t> </a:t>
            </a:r>
            <a:r>
              <a:rPr lang="en-US" sz="1400" dirty="0" err="1"/>
              <a:t>të</a:t>
            </a:r>
            <a:r>
              <a:rPr lang="en-US" sz="1400" dirty="0"/>
              <a:t> </a:t>
            </a:r>
            <a:r>
              <a:rPr lang="en-US" sz="1400" dirty="0" err="1"/>
              <a:t>Konventës</a:t>
            </a:r>
            <a:r>
              <a:rPr lang="en-US" sz="1400" dirty="0"/>
              <a:t>, </a:t>
            </a:r>
            <a:r>
              <a:rPr lang="en-US" sz="1400" dirty="0" err="1"/>
              <a:t>ky</a:t>
            </a:r>
            <a:r>
              <a:rPr lang="en-US" sz="1400" dirty="0"/>
              <a:t> </a:t>
            </a:r>
            <a:r>
              <a:rPr lang="en-US" sz="1400" dirty="0" err="1"/>
              <a:t>parashikim</a:t>
            </a:r>
            <a:r>
              <a:rPr lang="en-US" sz="1400" dirty="0"/>
              <a:t> </a:t>
            </a:r>
            <a:r>
              <a:rPr lang="en-US" sz="1400" dirty="0" err="1"/>
              <a:t>nuk</a:t>
            </a:r>
            <a:r>
              <a:rPr lang="en-US" sz="1400" dirty="0"/>
              <a:t> </a:t>
            </a:r>
            <a:r>
              <a:rPr lang="en-US" sz="1400" dirty="0" err="1"/>
              <a:t>lë</a:t>
            </a:r>
            <a:r>
              <a:rPr lang="en-US" sz="1400" dirty="0"/>
              <a:t> vend </a:t>
            </a:r>
            <a:r>
              <a:rPr lang="en-US" sz="1400" dirty="0" err="1"/>
              <a:t>për</a:t>
            </a:r>
            <a:r>
              <a:rPr lang="en-US" sz="1400" dirty="0"/>
              <a:t> </a:t>
            </a:r>
            <a:r>
              <a:rPr lang="en-US" sz="1400" dirty="0" err="1"/>
              <a:t>përjashtime</a:t>
            </a:r>
            <a:r>
              <a:rPr lang="en-US" sz="1400" dirty="0"/>
              <a:t> </a:t>
            </a:r>
            <a:r>
              <a:rPr lang="en-US" sz="1400" dirty="0" err="1"/>
              <a:t>dhe</a:t>
            </a:r>
            <a:r>
              <a:rPr lang="en-US" sz="1400" dirty="0"/>
              <a:t> </a:t>
            </a:r>
            <a:r>
              <a:rPr lang="en-US" sz="1400" dirty="0" err="1"/>
              <a:t>derogime</a:t>
            </a:r>
            <a:r>
              <a:rPr lang="en-US" sz="1400" dirty="0"/>
              <a:t>. </a:t>
            </a:r>
            <a:r>
              <a:rPr lang="it-IT" sz="1400" dirty="0"/>
              <a:t>Neni 4 paragrafi 2 ndalon punën e detyruar ose të detyrueshme.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95ED-FF8A-4AF9-B3D7-97DB5988B668}"/>
              </a:ext>
            </a:extLst>
          </p:cNvPr>
          <p:cNvSpPr>
            <a:spLocks noGrp="1"/>
          </p:cNvSpPr>
          <p:nvPr>
            <p:ph type="title"/>
          </p:nvPr>
        </p:nvSpPr>
        <p:spPr/>
        <p:txBody>
          <a:bodyPr>
            <a:normAutofit/>
          </a:bodyPr>
          <a:lstStyle/>
          <a:p>
            <a:r>
              <a:rPr lang="sq-AL" sz="1800" b="1" dirty="0">
                <a:solidFill>
                  <a:schemeClr val="accent3">
                    <a:lumMod val="75000"/>
                  </a:schemeClr>
                </a:solidFill>
                <a:effectLst/>
                <a:latin typeface="Times New Roman" panose="02020603050405020304" pitchFamily="18" charset="0"/>
                <a:ea typeface="Times New Roman" panose="02020603050405020304" pitchFamily="18" charset="0"/>
              </a:rPr>
              <a:t>P</a:t>
            </a:r>
            <a:r>
              <a:rPr lang="en-US" sz="1800" b="1" dirty="0" err="1">
                <a:solidFill>
                  <a:schemeClr val="accent3">
                    <a:lumMod val="75000"/>
                  </a:schemeClr>
                </a:solidFill>
                <a:effectLst/>
                <a:latin typeface="Times New Roman" panose="02020603050405020304" pitchFamily="18" charset="0"/>
                <a:ea typeface="Times New Roman" panose="02020603050405020304" pitchFamily="18" charset="0"/>
              </a:rPr>
              <a:t>arashikimet</a:t>
            </a:r>
            <a:r>
              <a:rPr lang="en-US" sz="1800" b="1" dirty="0">
                <a:solidFill>
                  <a:schemeClr val="accent3">
                    <a:lumMod val="75000"/>
                  </a:schemeClr>
                </a:solidFill>
                <a:effectLst/>
                <a:latin typeface="Times New Roman" panose="02020603050405020304" pitchFamily="18" charset="0"/>
                <a:ea typeface="Times New Roman" panose="02020603050405020304" pitchFamily="18" charset="0"/>
              </a:rPr>
              <a:t> e P</a:t>
            </a:r>
            <a:r>
              <a:rPr lang="sq-AL" sz="1800" b="1" dirty="0">
                <a:solidFill>
                  <a:schemeClr val="accent3">
                    <a:lumMod val="75000"/>
                  </a:schemeClr>
                </a:solidFill>
                <a:effectLst/>
                <a:latin typeface="Times New Roman" panose="02020603050405020304" pitchFamily="18" charset="0"/>
                <a:ea typeface="Times New Roman" panose="02020603050405020304" pitchFamily="18" charset="0"/>
              </a:rPr>
              <a:t>rotokolli</a:t>
            </a:r>
            <a:r>
              <a:rPr lang="en-US" sz="1800" b="1" dirty="0">
                <a:solidFill>
                  <a:schemeClr val="accent3">
                    <a:lumMod val="75000"/>
                  </a:schemeClr>
                </a:solidFill>
                <a:effectLst/>
                <a:latin typeface="Times New Roman" panose="02020603050405020304" pitchFamily="18" charset="0"/>
                <a:ea typeface="Times New Roman" panose="02020603050405020304" pitchFamily="18" charset="0"/>
              </a:rPr>
              <a:t>t</a:t>
            </a:r>
            <a:r>
              <a:rPr lang="sq-AL" sz="1800" b="1" dirty="0">
                <a:solidFill>
                  <a:schemeClr val="accent3">
                    <a:lumMod val="75000"/>
                  </a:schemeClr>
                </a:solidFill>
                <a:effectLst/>
                <a:latin typeface="Times New Roman" panose="02020603050405020304" pitchFamily="18" charset="0"/>
                <a:ea typeface="Times New Roman" panose="02020603050405020304" pitchFamily="18" charset="0"/>
              </a:rPr>
              <a:t> </a:t>
            </a:r>
            <a:r>
              <a:rPr lang="en-US" sz="1800" b="1" dirty="0" err="1">
                <a:solidFill>
                  <a:schemeClr val="accent3">
                    <a:lumMod val="75000"/>
                  </a:schemeClr>
                </a:solidFill>
                <a:effectLst/>
                <a:latin typeface="Times New Roman" panose="02020603050405020304" pitchFamily="18" charset="0"/>
                <a:ea typeface="Times New Roman" panose="02020603050405020304" pitchFamily="18" charset="0"/>
              </a:rPr>
              <a:t>te</a:t>
            </a:r>
            <a:r>
              <a:rPr lang="sq-AL" sz="1800" b="1" dirty="0">
                <a:solidFill>
                  <a:schemeClr val="accent3">
                    <a:lumMod val="75000"/>
                  </a:schemeClr>
                </a:solidFill>
                <a:effectLst/>
                <a:latin typeface="Times New Roman" panose="02020603050405020304" pitchFamily="18" charset="0"/>
                <a:ea typeface="Times New Roman" panose="02020603050405020304" pitchFamily="18" charset="0"/>
              </a:rPr>
              <a:t> Palermos që plotëson Konventën e O.K.B kundër krimit të organizuar kombëtar </a:t>
            </a:r>
            <a:endParaRPr lang="en-US" sz="1800" b="1" dirty="0">
              <a:solidFill>
                <a:schemeClr val="accent3">
                  <a:lumMod val="75000"/>
                </a:schemeClr>
              </a:solidFill>
            </a:endParaRPr>
          </a:p>
        </p:txBody>
      </p:sp>
      <p:sp>
        <p:nvSpPr>
          <p:cNvPr id="3" name="Content Placeholder 2">
            <a:extLst>
              <a:ext uri="{FF2B5EF4-FFF2-40B4-BE49-F238E27FC236}">
                <a16:creationId xmlns:a16="http://schemas.microsoft.com/office/drawing/2014/main" id="{35AF5D66-34A6-4643-BFF4-06E8909E361C}"/>
              </a:ext>
            </a:extLst>
          </p:cNvPr>
          <p:cNvSpPr>
            <a:spLocks noGrp="1"/>
          </p:cNvSpPr>
          <p:nvPr>
            <p:ph idx="1"/>
          </p:nvPr>
        </p:nvSpPr>
        <p:spPr>
          <a:xfrm>
            <a:off x="1219200" y="1447800"/>
            <a:ext cx="7714488" cy="5181600"/>
          </a:xfrm>
        </p:spPr>
        <p:txBody>
          <a:bodyPr>
            <a:normAutofit fontScale="40000" lnSpcReduction="20000"/>
          </a:bodyPr>
          <a:lstStyle/>
          <a:p>
            <a:pPr marL="457200" marR="0" indent="0" algn="just">
              <a:lnSpc>
                <a:spcPct val="150000"/>
              </a:lnSpc>
              <a:spcBef>
                <a:spcPts val="0"/>
              </a:spcBef>
              <a:spcAft>
                <a:spcPts val="0"/>
              </a:spcAft>
              <a:tabLst>
                <a:tab pos="457200" algn="l"/>
                <a:tab pos="457200" algn="l"/>
              </a:tabLst>
            </a:pPr>
            <a:r>
              <a:rPr lang="sq-AL" sz="2900" dirty="0">
                <a:solidFill>
                  <a:srgbClr val="202122"/>
                </a:solidFill>
                <a:effectLst/>
                <a:ea typeface="Times New Roman" panose="02020603050405020304" pitchFamily="18" charset="0"/>
              </a:rPr>
              <a:t>Neni 3 sanksionon se për qëllimet e këtij Protokolli:</a:t>
            </a:r>
            <a:endParaRPr lang="en-US" sz="2900" dirty="0">
              <a:solidFill>
                <a:srgbClr val="202122"/>
              </a:solidFill>
              <a:effectLst/>
              <a:ea typeface="Times New Roman" panose="02020603050405020304" pitchFamily="18" charset="0"/>
            </a:endParaRPr>
          </a:p>
          <a:p>
            <a:pPr marL="457200" marR="0" indent="0" algn="just">
              <a:lnSpc>
                <a:spcPct val="150000"/>
              </a:lnSpc>
              <a:spcBef>
                <a:spcPts val="0"/>
              </a:spcBef>
              <a:spcAft>
                <a:spcPts val="0"/>
              </a:spcAft>
              <a:tabLst>
                <a:tab pos="457200" algn="l"/>
                <a:tab pos="457200" algn="l"/>
              </a:tabLst>
            </a:pPr>
            <a:r>
              <a:rPr lang="sq-AL" sz="2900" b="1" i="1" dirty="0">
                <a:solidFill>
                  <a:srgbClr val="202122"/>
                </a:solidFill>
                <a:effectLst/>
                <a:ea typeface="Times New Roman" panose="02020603050405020304" pitchFamily="18" charset="0"/>
              </a:rPr>
              <a:t>“(a)“Trafik personash” nënkupton rekrutimin, transportimin, transferimin, fshehjen ose pritjen e personave nëpërmjet kërcënimit, përdorimit të forcës e formave të tjera të shtrëngimit, mashtrimit, marrjes me forcë, dredhisë ose abuzimit të pushtetit ose të pozitës vulnerabël ose dhënien apo marrjen e pagesave ose përfitimeve për të arritur pëlqimin e një personi që kontrollon një person tjetër, për qëllime shfrytëzimi. Shfrytëzimi përfshin, së paku, shfrytëzimin e prostitucionit të të tjerëve ose format e tjera të shfrytëzimit seksual, punën ose shërbimet e detyruara, skllavërinë ose praktikat e ngjashme me skllavërinë, heqjen e organeve ose servitudet.</a:t>
            </a:r>
            <a:endParaRPr lang="en-US" sz="2900" dirty="0">
              <a:solidFill>
                <a:srgbClr val="202122"/>
              </a:solidFill>
              <a:effectLst/>
              <a:ea typeface="Times New Roman" panose="02020603050405020304" pitchFamily="18" charset="0"/>
            </a:endParaRPr>
          </a:p>
          <a:p>
            <a:pPr marL="457200" marR="0" indent="0" algn="just">
              <a:lnSpc>
                <a:spcPct val="150000"/>
              </a:lnSpc>
              <a:spcBef>
                <a:spcPts val="0"/>
              </a:spcBef>
              <a:spcAft>
                <a:spcPts val="0"/>
              </a:spcAft>
              <a:tabLst>
                <a:tab pos="457200" algn="l"/>
                <a:tab pos="457200" algn="l"/>
              </a:tabLst>
            </a:pPr>
            <a:r>
              <a:rPr lang="sq-AL" sz="2900" b="1" i="1" dirty="0">
                <a:solidFill>
                  <a:srgbClr val="202122"/>
                </a:solidFill>
                <a:effectLst/>
                <a:ea typeface="Times New Roman" panose="02020603050405020304" pitchFamily="18" charset="0"/>
              </a:rPr>
              <a:t>(b) Pëlqimi i viktimës së trafikut për shfrytëzimin e qëllimshëm të përmendur në nënparagrafin (a) të këtij neni do të jetë i pavend nëse janë përdorur mjetet e parashikuara në nënparagrafin (a).</a:t>
            </a:r>
            <a:endParaRPr lang="en-US" sz="2900" dirty="0">
              <a:solidFill>
                <a:srgbClr val="202122"/>
              </a:solidFill>
              <a:effectLst/>
              <a:ea typeface="Times New Roman" panose="02020603050405020304" pitchFamily="18" charset="0"/>
            </a:endParaRPr>
          </a:p>
          <a:p>
            <a:pPr marL="457200" marR="0" indent="0" algn="just">
              <a:lnSpc>
                <a:spcPct val="150000"/>
              </a:lnSpc>
              <a:spcBef>
                <a:spcPts val="0"/>
              </a:spcBef>
              <a:spcAft>
                <a:spcPts val="0"/>
              </a:spcAft>
              <a:tabLst>
                <a:tab pos="457200" algn="l"/>
                <a:tab pos="457200" algn="l"/>
              </a:tabLst>
            </a:pPr>
            <a:r>
              <a:rPr lang="sq-AL" sz="2900" b="1" i="1" dirty="0">
                <a:solidFill>
                  <a:srgbClr val="202122"/>
                </a:solidFill>
                <a:effectLst/>
                <a:ea typeface="Times New Roman" panose="02020603050405020304" pitchFamily="18" charset="0"/>
              </a:rPr>
              <a:t>(c) Rekrutimi, transportimi, transferimi, fshehja ose pritja e një fëmije për qëllime shfrytëzimi, do të konsiderohet “trafik personash” edhe nëse në të nuk do të përfshihen mjetet e parashikuara në nënparagrafin (a) të këtij neni.</a:t>
            </a:r>
            <a:endParaRPr lang="en-US" sz="2900" dirty="0">
              <a:solidFill>
                <a:srgbClr val="202122"/>
              </a:solidFill>
              <a:effectLst/>
              <a:ea typeface="Times New Roman" panose="02020603050405020304" pitchFamily="18" charset="0"/>
            </a:endParaRPr>
          </a:p>
          <a:p>
            <a:pPr marL="457200" marR="0" indent="0" algn="just">
              <a:lnSpc>
                <a:spcPct val="150000"/>
              </a:lnSpc>
              <a:spcBef>
                <a:spcPts val="0"/>
              </a:spcBef>
              <a:spcAft>
                <a:spcPts val="0"/>
              </a:spcAft>
              <a:tabLst>
                <a:tab pos="457200" algn="l"/>
                <a:tab pos="457200" algn="l"/>
              </a:tabLst>
            </a:pPr>
            <a:r>
              <a:rPr lang="sq-AL" sz="2900" b="1" i="1" dirty="0">
                <a:solidFill>
                  <a:srgbClr val="202122"/>
                </a:solidFill>
                <a:effectLst/>
                <a:ea typeface="Times New Roman" panose="02020603050405020304" pitchFamily="18" charset="0"/>
              </a:rPr>
              <a:t>(d) “Fëmijë” nënkupton çdo person nën 18 vjeç.”</a:t>
            </a:r>
            <a:endParaRPr lang="en-US" sz="2900" b="1" i="1" dirty="0">
              <a:solidFill>
                <a:srgbClr val="202122"/>
              </a:solidFill>
              <a:effectLst/>
              <a:ea typeface="Times New Roman" panose="02020603050405020304" pitchFamily="18" charset="0"/>
            </a:endParaRPr>
          </a:p>
          <a:p>
            <a:pPr marL="457200" indent="0" algn="just">
              <a:lnSpc>
                <a:spcPct val="150000"/>
              </a:lnSpc>
              <a:spcBef>
                <a:spcPts val="0"/>
              </a:spcBef>
              <a:buNone/>
              <a:tabLst>
                <a:tab pos="457200" algn="l"/>
                <a:tab pos="457200" algn="l"/>
              </a:tabLst>
            </a:pPr>
            <a:r>
              <a:rPr lang="sq-AL" sz="2900" dirty="0">
                <a:solidFill>
                  <a:srgbClr val="202122"/>
                </a:solidFill>
                <a:effectLst/>
                <a:ea typeface="Times New Roman" panose="02020603050405020304" pitchFamily="18" charset="0"/>
              </a:rPr>
              <a:t>Në nenin 3 të këtij </a:t>
            </a:r>
            <a:r>
              <a:rPr lang="sq-AL" sz="2900" b="1" dirty="0">
                <a:solidFill>
                  <a:srgbClr val="202122"/>
                </a:solidFill>
                <a:effectLst/>
                <a:ea typeface="Times New Roman" panose="02020603050405020304" pitchFamily="18" charset="0"/>
              </a:rPr>
              <a:t>Protokolli</a:t>
            </a:r>
            <a:r>
              <a:rPr lang="sq-AL" sz="2900" dirty="0">
                <a:solidFill>
                  <a:srgbClr val="202122"/>
                </a:solidFill>
                <a:effectLst/>
                <a:ea typeface="Times New Roman" panose="02020603050405020304" pitchFamily="18" charset="0"/>
              </a:rPr>
              <a:t>, për herë të parë jepet përkufizimi i trafikimit të personave si krim dhe ky dokument shërbeu si model për hartimin e legjislacionit vendas në lidhje me trajtimin e çështjeve të trafikimit të personave. Në këtë drejtim, </a:t>
            </a:r>
            <a:r>
              <a:rPr lang="sq-AL" sz="2900" b="1" dirty="0">
                <a:solidFill>
                  <a:srgbClr val="202122"/>
                </a:solidFill>
                <a:effectLst/>
                <a:ea typeface="Times New Roman" panose="02020603050405020304" pitchFamily="18" charset="0"/>
              </a:rPr>
              <a:t>neni 110/a i </a:t>
            </a:r>
            <a:r>
              <a:rPr lang="sq-AL" sz="2900" dirty="0">
                <a:solidFill>
                  <a:srgbClr val="202122"/>
                </a:solidFill>
                <a:effectLst/>
                <a:ea typeface="Times New Roman" panose="02020603050405020304" pitchFamily="18" charset="0"/>
              </a:rPr>
              <a:t>Kodit Penal të Republikës së Shqipërisë është </a:t>
            </a:r>
            <a:r>
              <a:rPr lang="sq-AL" sz="2900" b="1" dirty="0">
                <a:solidFill>
                  <a:srgbClr val="202122"/>
                </a:solidFill>
                <a:effectLst/>
                <a:ea typeface="Times New Roman" panose="02020603050405020304" pitchFamily="18" charset="0"/>
              </a:rPr>
              <a:t>hartuar në përputhje thuajse të plotë me Protokollin e Palermos</a:t>
            </a:r>
            <a:r>
              <a:rPr lang="sq-AL" sz="2900" dirty="0">
                <a:solidFill>
                  <a:srgbClr val="202122"/>
                </a:solidFill>
                <a:effectLst/>
                <a:ea typeface="Times New Roman" panose="02020603050405020304" pitchFamily="18" charset="0"/>
              </a:rPr>
              <a:t>. Protokolli tjetër shtesë i po kësaj konvente është: “</a:t>
            </a:r>
            <a:r>
              <a:rPr lang="sq-AL" sz="2900" b="1" dirty="0">
                <a:solidFill>
                  <a:srgbClr val="202122"/>
                </a:solidFill>
                <a:effectLst/>
                <a:ea typeface="Times New Roman" panose="02020603050405020304" pitchFamily="18" charset="0"/>
              </a:rPr>
              <a:t>Protokolli kundër Kontrabandimit të Emigrantëve me Rrugë Tokësore, Ajrore dhe Detare</a:t>
            </a:r>
            <a:r>
              <a:rPr lang="sq-AL" sz="2900" dirty="0">
                <a:solidFill>
                  <a:srgbClr val="202122"/>
                </a:solidFill>
                <a:effectLst/>
                <a:ea typeface="Times New Roman" panose="02020603050405020304" pitchFamily="18" charset="0"/>
              </a:rPr>
              <a:t>” i njohur ndryshe edhe si “</a:t>
            </a:r>
            <a:r>
              <a:rPr lang="sq-AL" sz="2900" b="1" dirty="0">
                <a:solidFill>
                  <a:srgbClr val="202122"/>
                </a:solidFill>
                <a:effectLst/>
                <a:ea typeface="Times New Roman" panose="02020603050405020304" pitchFamily="18" charset="0"/>
              </a:rPr>
              <a:t>Protokolli i Emigrantëve</a:t>
            </a:r>
            <a:r>
              <a:rPr lang="sq-AL" sz="2900" dirty="0">
                <a:solidFill>
                  <a:srgbClr val="202122"/>
                </a:solidFill>
                <a:effectLst/>
                <a:ea typeface="Times New Roman" panose="02020603050405020304" pitchFamily="18" charset="0"/>
              </a:rPr>
              <a:t>”, që synon parandalimin dhe luftën kundër kontrabandimit të emigrantëve si dhe mbrojtjen e të drejtave të tyre.</a:t>
            </a:r>
            <a:endParaRPr lang="en-US" sz="2900" dirty="0">
              <a:solidFill>
                <a:srgbClr val="202122"/>
              </a:solidFill>
              <a:effectLst/>
              <a:ea typeface="Times New Roman" panose="02020603050405020304" pitchFamily="18" charset="0"/>
            </a:endParaRPr>
          </a:p>
          <a:p>
            <a:pPr marL="457200" marR="0" indent="0" algn="just">
              <a:lnSpc>
                <a:spcPct val="150000"/>
              </a:lnSpc>
              <a:spcBef>
                <a:spcPts val="0"/>
              </a:spcBef>
              <a:spcAft>
                <a:spcPts val="0"/>
              </a:spcAft>
              <a:buNone/>
              <a:tabLst>
                <a:tab pos="457200" algn="l"/>
                <a:tab pos="457200" algn="l"/>
              </a:tabLst>
            </a:pPr>
            <a:endParaRPr lang="en-US" sz="2900" dirty="0">
              <a:solidFill>
                <a:srgbClr val="202122"/>
              </a:solidFill>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69437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868362"/>
          </a:xfrm>
        </p:spPr>
        <p:txBody>
          <a:bodyPr>
            <a:normAutofit/>
          </a:bodyPr>
          <a:lstStyle/>
          <a:p>
            <a:r>
              <a:rPr lang="en-GB" sz="3200" dirty="0" err="1"/>
              <a:t>Kuadri</a:t>
            </a:r>
            <a:r>
              <a:rPr lang="en-GB" sz="3200" dirty="0"/>
              <a:t> </a:t>
            </a:r>
            <a:r>
              <a:rPr lang="en-GB" sz="3200" dirty="0" err="1"/>
              <a:t>ligjor</a:t>
            </a:r>
            <a:r>
              <a:rPr lang="en-GB" sz="3200" dirty="0"/>
              <a:t> </a:t>
            </a:r>
            <a:r>
              <a:rPr lang="en-GB" sz="3200" dirty="0" err="1"/>
              <a:t>i</a:t>
            </a:r>
            <a:r>
              <a:rPr lang="en-GB" sz="3200" dirty="0"/>
              <a:t> </a:t>
            </a:r>
            <a:r>
              <a:rPr lang="en-GB" sz="3200" dirty="0" err="1"/>
              <a:t>brendshëm</a:t>
            </a:r>
            <a:endParaRPr lang="en-US" sz="3200" dirty="0"/>
          </a:p>
        </p:txBody>
      </p:sp>
      <p:sp>
        <p:nvSpPr>
          <p:cNvPr id="2" name="Content Placeholder 1"/>
          <p:cNvSpPr>
            <a:spLocks noGrp="1"/>
          </p:cNvSpPr>
          <p:nvPr>
            <p:ph idx="1"/>
          </p:nvPr>
        </p:nvSpPr>
        <p:spPr>
          <a:xfrm>
            <a:off x="990600" y="1371600"/>
            <a:ext cx="8229600" cy="4754563"/>
          </a:xfrm>
        </p:spPr>
        <p:txBody>
          <a:bodyPr>
            <a:normAutofit fontScale="32500" lnSpcReduction="20000"/>
          </a:bodyPr>
          <a:lstStyle/>
          <a:p>
            <a:r>
              <a:rPr lang="it-IT" sz="4800" b="1" dirty="0"/>
              <a:t>Nenet 26 dhe 27 të Kushtetutës së R.Sh-së </a:t>
            </a:r>
            <a:r>
              <a:rPr lang="it-IT" sz="4800" dirty="0"/>
              <a:t>(ndalohet puna e detyruar dhe garantimi i të drejtës së lirisë së personit)</a:t>
            </a:r>
            <a:endParaRPr lang="en-GB" sz="4800" dirty="0"/>
          </a:p>
          <a:p>
            <a:pPr>
              <a:buFontTx/>
              <a:buChar char="-"/>
            </a:pPr>
            <a:r>
              <a:rPr lang="en-GB" sz="4800" b="1" dirty="0" err="1"/>
              <a:t>Neni</a:t>
            </a:r>
            <a:r>
              <a:rPr lang="en-GB" sz="4800" b="1" dirty="0"/>
              <a:t> 110/a (</a:t>
            </a:r>
            <a:r>
              <a:rPr lang="en-GB" sz="4800" b="1" dirty="0" err="1"/>
              <a:t>Trafikimi</a:t>
            </a:r>
            <a:r>
              <a:rPr lang="en-GB" sz="4800" b="1" dirty="0"/>
              <a:t> </a:t>
            </a:r>
            <a:r>
              <a:rPr lang="en-GB" sz="4800" b="1" dirty="0" err="1"/>
              <a:t>i</a:t>
            </a:r>
            <a:r>
              <a:rPr lang="en-GB" sz="4800" b="1" dirty="0"/>
              <a:t> </a:t>
            </a:r>
            <a:r>
              <a:rPr lang="en-GB" sz="4800" b="1" dirty="0" err="1"/>
              <a:t>personave</a:t>
            </a:r>
            <a:r>
              <a:rPr lang="en-GB" sz="4800" b="1" dirty="0"/>
              <a:t> </a:t>
            </a:r>
            <a:r>
              <a:rPr lang="en-GB" sz="4800" b="1" dirty="0" err="1"/>
              <a:t>të</a:t>
            </a:r>
            <a:r>
              <a:rPr lang="en-GB" sz="4800" b="1" dirty="0"/>
              <a:t> </a:t>
            </a:r>
            <a:r>
              <a:rPr lang="en-GB" sz="4800" b="1" dirty="0" err="1"/>
              <a:t>rritur</a:t>
            </a:r>
            <a:r>
              <a:rPr lang="en-GB" sz="4800" b="1" dirty="0"/>
              <a:t>) </a:t>
            </a:r>
            <a:r>
              <a:rPr lang="en-GB" sz="4800" b="1" dirty="0" err="1"/>
              <a:t>dhe</a:t>
            </a:r>
            <a:r>
              <a:rPr lang="en-GB" sz="4800" b="1" dirty="0"/>
              <a:t> </a:t>
            </a:r>
            <a:r>
              <a:rPr lang="en-GB" sz="4800" b="1" dirty="0" err="1"/>
              <a:t>Trafikimi</a:t>
            </a:r>
            <a:r>
              <a:rPr lang="en-GB" sz="4800" b="1" dirty="0"/>
              <a:t> </a:t>
            </a:r>
            <a:r>
              <a:rPr lang="en-GB" sz="4800" b="1" dirty="0" err="1"/>
              <a:t>i</a:t>
            </a:r>
            <a:r>
              <a:rPr lang="en-GB" sz="4800" b="1" dirty="0"/>
              <a:t> </a:t>
            </a:r>
            <a:r>
              <a:rPr lang="en-GB" sz="4800" b="1" dirty="0" err="1"/>
              <a:t>të</a:t>
            </a:r>
            <a:r>
              <a:rPr lang="en-GB" sz="4800" b="1" dirty="0"/>
              <a:t> </a:t>
            </a:r>
            <a:r>
              <a:rPr lang="en-GB" sz="4800" b="1" dirty="0" err="1"/>
              <a:t>miturve</a:t>
            </a:r>
            <a:r>
              <a:rPr lang="en-GB" sz="4800" b="1" dirty="0"/>
              <a:t>) n.128/b </a:t>
            </a:r>
            <a:r>
              <a:rPr lang="en-GB" sz="4800" b="1" dirty="0" err="1"/>
              <a:t>i</a:t>
            </a:r>
            <a:r>
              <a:rPr lang="en-GB" sz="4800" b="1" dirty="0"/>
              <a:t> </a:t>
            </a:r>
            <a:r>
              <a:rPr lang="en-GB" sz="4800" b="1" dirty="0" err="1"/>
              <a:t>K.Penal</a:t>
            </a:r>
            <a:r>
              <a:rPr lang="en-GB" sz="4800" b="1" dirty="0"/>
              <a:t>.</a:t>
            </a:r>
            <a:endParaRPr lang="en-US" sz="4500" b="1" dirty="0"/>
          </a:p>
          <a:p>
            <a:pPr>
              <a:buNone/>
            </a:pPr>
            <a:r>
              <a:rPr lang="en-US" sz="4500" b="1" dirty="0"/>
              <a:t>“</a:t>
            </a:r>
            <a:r>
              <a:rPr lang="en-US" sz="4500" b="1" dirty="0" err="1"/>
              <a:t>Trafikimi</a:t>
            </a:r>
            <a:r>
              <a:rPr lang="en-US" sz="4500" b="1" dirty="0"/>
              <a:t> i </a:t>
            </a:r>
            <a:r>
              <a:rPr lang="en-US" sz="4500" b="1" dirty="0" err="1"/>
              <a:t>qenieve</a:t>
            </a:r>
            <a:r>
              <a:rPr lang="en-US" sz="4500" b="1" dirty="0"/>
              <a:t> </a:t>
            </a:r>
            <a:r>
              <a:rPr lang="en-US" sz="4500" b="1" dirty="0" err="1"/>
              <a:t>njerëzore</a:t>
            </a:r>
            <a:r>
              <a:rPr lang="en-US" sz="4500" b="1" dirty="0"/>
              <a:t> “</a:t>
            </a:r>
            <a:r>
              <a:rPr lang="en-US" sz="4500" dirty="0"/>
              <a:t> </a:t>
            </a:r>
            <a:r>
              <a:rPr lang="en-US" sz="4500" dirty="0" err="1"/>
              <a:t>është</a:t>
            </a:r>
            <a:r>
              <a:rPr lang="en-US" sz="4500" dirty="0"/>
              <a:t> </a:t>
            </a:r>
            <a:r>
              <a:rPr lang="en-US" sz="4500" dirty="0" err="1"/>
              <a:t>një</a:t>
            </a:r>
            <a:r>
              <a:rPr lang="en-US" sz="4500" dirty="0"/>
              <a:t> </a:t>
            </a:r>
            <a:r>
              <a:rPr lang="en-US" sz="4500" dirty="0" err="1"/>
              <a:t>krim</a:t>
            </a:r>
            <a:r>
              <a:rPr lang="en-US" sz="4500" dirty="0"/>
              <a:t> </a:t>
            </a:r>
            <a:r>
              <a:rPr lang="en-US" sz="4500" dirty="0" err="1"/>
              <a:t>që</a:t>
            </a:r>
            <a:r>
              <a:rPr lang="en-US" sz="4500" dirty="0"/>
              <a:t> </a:t>
            </a:r>
            <a:r>
              <a:rPr lang="en-US" sz="4500" dirty="0" err="1"/>
              <a:t>për</a:t>
            </a:r>
            <a:r>
              <a:rPr lang="en-US" sz="4500" dirty="0"/>
              <a:t> </a:t>
            </a:r>
            <a:r>
              <a:rPr lang="en-US" sz="4500" dirty="0" err="1"/>
              <a:t>nga</a:t>
            </a:r>
            <a:r>
              <a:rPr lang="en-US" sz="4500" dirty="0"/>
              <a:t> </a:t>
            </a:r>
            <a:r>
              <a:rPr lang="en-US" sz="4500" dirty="0" err="1"/>
              <a:t>natyra</a:t>
            </a:r>
            <a:r>
              <a:rPr lang="en-US" sz="4500" dirty="0"/>
              <a:t> </a:t>
            </a:r>
            <a:r>
              <a:rPr lang="en-US" sz="4500" dirty="0" err="1"/>
              <a:t>dhe</a:t>
            </a:r>
            <a:r>
              <a:rPr lang="en-US" sz="4500" dirty="0"/>
              <a:t> </a:t>
            </a:r>
            <a:r>
              <a:rPr lang="en-US" sz="4500" dirty="0" err="1"/>
              <a:t>qëllimi</a:t>
            </a:r>
            <a:r>
              <a:rPr lang="en-US" sz="4500" dirty="0"/>
              <a:t> </a:t>
            </a:r>
            <a:r>
              <a:rPr lang="en-US" sz="4500" dirty="0" err="1"/>
              <a:t>që</a:t>
            </a:r>
            <a:r>
              <a:rPr lang="en-US" sz="4500" dirty="0"/>
              <a:t> </a:t>
            </a:r>
            <a:r>
              <a:rPr lang="en-US" sz="4500" dirty="0" err="1"/>
              <a:t>ndjek</a:t>
            </a:r>
            <a:r>
              <a:rPr lang="en-US" sz="4500" dirty="0"/>
              <a:t> </a:t>
            </a:r>
            <a:r>
              <a:rPr lang="en-US" sz="4500" dirty="0" err="1"/>
              <a:t>kjo</a:t>
            </a:r>
            <a:r>
              <a:rPr lang="en-US" sz="4500" dirty="0"/>
              <a:t> </a:t>
            </a:r>
            <a:r>
              <a:rPr lang="en-US" sz="4500" dirty="0" err="1"/>
              <a:t>veprimtari</a:t>
            </a:r>
            <a:r>
              <a:rPr lang="en-US" sz="4500" dirty="0"/>
              <a:t> </a:t>
            </a:r>
            <a:r>
              <a:rPr lang="en-US" sz="4500" dirty="0" err="1"/>
              <a:t>kriminale</a:t>
            </a:r>
            <a:r>
              <a:rPr lang="en-US" sz="4500" dirty="0"/>
              <a:t> </a:t>
            </a:r>
            <a:r>
              <a:rPr lang="en-US" sz="4500" dirty="0" err="1"/>
              <a:t>bazohet</a:t>
            </a:r>
            <a:r>
              <a:rPr lang="en-US" sz="4500" dirty="0"/>
              <a:t> </a:t>
            </a:r>
            <a:r>
              <a:rPr lang="en-US" sz="4500" dirty="0" err="1"/>
              <a:t>në</a:t>
            </a:r>
            <a:r>
              <a:rPr lang="en-US" sz="4500" dirty="0"/>
              <a:t> </a:t>
            </a:r>
            <a:r>
              <a:rPr lang="en-US" sz="4500" dirty="0" err="1"/>
              <a:t>ushtrimin</a:t>
            </a:r>
            <a:r>
              <a:rPr lang="en-US" sz="4500" dirty="0"/>
              <a:t> e </a:t>
            </a:r>
            <a:r>
              <a:rPr lang="en-US" sz="4500" dirty="0" err="1"/>
              <a:t>pushtetit</a:t>
            </a:r>
            <a:r>
              <a:rPr lang="en-US" sz="4500" dirty="0"/>
              <a:t> </a:t>
            </a:r>
            <a:r>
              <a:rPr lang="en-US" sz="4500" dirty="0" err="1"/>
              <a:t>të</a:t>
            </a:r>
            <a:r>
              <a:rPr lang="en-US" sz="4500" dirty="0"/>
              <a:t> </a:t>
            </a:r>
            <a:r>
              <a:rPr lang="en-US" sz="4500" dirty="0" err="1"/>
              <a:t>lidhur</a:t>
            </a:r>
            <a:r>
              <a:rPr lang="en-US" sz="4500" dirty="0"/>
              <a:t> me </a:t>
            </a:r>
            <a:r>
              <a:rPr lang="en-US" sz="4500" dirty="0" err="1"/>
              <a:t>të</a:t>
            </a:r>
            <a:r>
              <a:rPr lang="en-US" sz="4500" dirty="0"/>
              <a:t> </a:t>
            </a:r>
            <a:r>
              <a:rPr lang="en-US" sz="4500" dirty="0" err="1"/>
              <a:t>drejtën</a:t>
            </a:r>
            <a:r>
              <a:rPr lang="en-US" sz="4500" dirty="0"/>
              <a:t> e </a:t>
            </a:r>
            <a:r>
              <a:rPr lang="en-US" sz="4500" dirty="0" err="1"/>
              <a:t>zotërimit</a:t>
            </a:r>
            <a:r>
              <a:rPr lang="en-US" sz="4500" dirty="0"/>
              <a:t> </a:t>
            </a:r>
            <a:r>
              <a:rPr lang="en-US" sz="4500" dirty="0" err="1"/>
              <a:t>të</a:t>
            </a:r>
            <a:r>
              <a:rPr lang="en-US" sz="4500" dirty="0"/>
              <a:t> </a:t>
            </a:r>
            <a:r>
              <a:rPr lang="en-US" sz="4500" dirty="0" err="1"/>
              <a:t>konsiderimit</a:t>
            </a:r>
            <a:r>
              <a:rPr lang="en-US" sz="4500" dirty="0"/>
              <a:t> </a:t>
            </a:r>
            <a:r>
              <a:rPr lang="en-US" sz="4500" dirty="0" err="1"/>
              <a:t>të</a:t>
            </a:r>
            <a:r>
              <a:rPr lang="en-US" sz="4500" dirty="0"/>
              <a:t> </a:t>
            </a:r>
            <a:r>
              <a:rPr lang="en-US" sz="4500" dirty="0" err="1"/>
              <a:t>qenies</a:t>
            </a:r>
            <a:r>
              <a:rPr lang="en-US" sz="4500" dirty="0"/>
              <a:t> </a:t>
            </a:r>
            <a:r>
              <a:rPr lang="en-US" sz="4500" dirty="0" err="1"/>
              <a:t>njerëzore</a:t>
            </a:r>
            <a:r>
              <a:rPr lang="en-US" sz="4500" dirty="0"/>
              <a:t> </a:t>
            </a:r>
            <a:r>
              <a:rPr lang="en-US" sz="4500" dirty="0" err="1"/>
              <a:t>si</a:t>
            </a:r>
            <a:r>
              <a:rPr lang="en-US" sz="4500" dirty="0"/>
              <a:t> </a:t>
            </a:r>
            <a:r>
              <a:rPr lang="en-US" sz="4500" dirty="0" err="1"/>
              <a:t>pronë</a:t>
            </a:r>
            <a:r>
              <a:rPr lang="en-US" sz="4500" dirty="0"/>
              <a:t> </a:t>
            </a:r>
            <a:r>
              <a:rPr lang="en-US" sz="4500" dirty="0" err="1"/>
              <a:t>të</a:t>
            </a:r>
            <a:r>
              <a:rPr lang="en-US" sz="4500" dirty="0"/>
              <a:t> </a:t>
            </a:r>
            <a:r>
              <a:rPr lang="en-US" sz="4500" dirty="0" err="1"/>
              <a:t>viktimës</a:t>
            </a:r>
            <a:r>
              <a:rPr lang="en-US" sz="4500" dirty="0"/>
              <a:t>. </a:t>
            </a:r>
            <a:r>
              <a:rPr lang="en-US" sz="4500" dirty="0" err="1"/>
              <a:t>Në</a:t>
            </a:r>
            <a:r>
              <a:rPr lang="en-US" sz="4500" dirty="0"/>
              <a:t> </a:t>
            </a:r>
            <a:r>
              <a:rPr lang="en-US" sz="4500" dirty="0" err="1"/>
              <a:t>këtë</a:t>
            </a:r>
            <a:r>
              <a:rPr lang="en-US" sz="4500" dirty="0"/>
              <a:t> </a:t>
            </a:r>
            <a:r>
              <a:rPr lang="en-US" sz="4500" dirty="0" err="1"/>
              <a:t>veprimtari</a:t>
            </a:r>
            <a:r>
              <a:rPr lang="en-US" sz="4500" dirty="0"/>
              <a:t> </a:t>
            </a:r>
            <a:r>
              <a:rPr lang="en-US" sz="4500" dirty="0" err="1"/>
              <a:t>qenia</a:t>
            </a:r>
            <a:r>
              <a:rPr lang="en-US" sz="4500" dirty="0"/>
              <a:t> </a:t>
            </a:r>
            <a:r>
              <a:rPr lang="en-US" sz="4500" dirty="0" err="1"/>
              <a:t>njerëzore</a:t>
            </a:r>
            <a:r>
              <a:rPr lang="en-US" sz="4500" dirty="0"/>
              <a:t> </a:t>
            </a:r>
            <a:r>
              <a:rPr lang="en-US" sz="4500" dirty="0" err="1"/>
              <a:t>trajtohet</a:t>
            </a:r>
            <a:r>
              <a:rPr lang="en-US" sz="4500" dirty="0"/>
              <a:t> </a:t>
            </a:r>
            <a:r>
              <a:rPr lang="en-US" sz="4500" dirty="0" err="1"/>
              <a:t>si</a:t>
            </a:r>
            <a:r>
              <a:rPr lang="en-US" sz="4500" dirty="0"/>
              <a:t> mall, </a:t>
            </a:r>
            <a:r>
              <a:rPr lang="en-US" sz="4500" dirty="0" err="1"/>
              <a:t>pasuri</a:t>
            </a:r>
            <a:r>
              <a:rPr lang="en-US" sz="4500" dirty="0"/>
              <a:t> </a:t>
            </a:r>
            <a:r>
              <a:rPr lang="en-US" sz="4500" dirty="0" err="1"/>
              <a:t>që</a:t>
            </a:r>
            <a:r>
              <a:rPr lang="en-US" sz="4500" dirty="0"/>
              <a:t> </a:t>
            </a:r>
            <a:r>
              <a:rPr lang="en-US" sz="4500" dirty="0" err="1"/>
              <a:t>mund</a:t>
            </a:r>
            <a:r>
              <a:rPr lang="en-US" sz="4500" dirty="0"/>
              <a:t> </a:t>
            </a:r>
            <a:r>
              <a:rPr lang="en-US" sz="4500" dirty="0" err="1"/>
              <a:t>të</a:t>
            </a:r>
            <a:r>
              <a:rPr lang="en-US" sz="4500" dirty="0"/>
              <a:t> </a:t>
            </a:r>
            <a:r>
              <a:rPr lang="en-US" sz="4500" dirty="0" err="1"/>
              <a:t>shitet</a:t>
            </a:r>
            <a:r>
              <a:rPr lang="en-US" sz="4500" dirty="0"/>
              <a:t>, </a:t>
            </a:r>
            <a:r>
              <a:rPr lang="en-US" sz="4500" dirty="0" err="1"/>
              <a:t>blihet</a:t>
            </a:r>
            <a:r>
              <a:rPr lang="en-US" sz="4500" dirty="0"/>
              <a:t> </a:t>
            </a:r>
            <a:r>
              <a:rPr lang="en-US" sz="4500" dirty="0" err="1"/>
              <a:t>dhe</a:t>
            </a:r>
            <a:r>
              <a:rPr lang="en-US" sz="4500" dirty="0"/>
              <a:t> </a:t>
            </a:r>
            <a:r>
              <a:rPr lang="en-US" sz="4500" dirty="0" err="1"/>
              <a:t>që</a:t>
            </a:r>
            <a:r>
              <a:rPr lang="en-US" sz="4500" dirty="0"/>
              <a:t> </a:t>
            </a:r>
            <a:r>
              <a:rPr lang="en-US" sz="4500" dirty="0" err="1"/>
              <a:t>mund</a:t>
            </a:r>
            <a:r>
              <a:rPr lang="en-US" sz="4500" dirty="0"/>
              <a:t> </a:t>
            </a:r>
            <a:r>
              <a:rPr lang="en-US" sz="4500" dirty="0" err="1"/>
              <a:t>të</a:t>
            </a:r>
            <a:r>
              <a:rPr lang="en-US" sz="4500" dirty="0"/>
              <a:t> </a:t>
            </a:r>
            <a:r>
              <a:rPr lang="en-US" sz="4500" dirty="0" err="1"/>
              <a:t>detyrohet</a:t>
            </a:r>
            <a:r>
              <a:rPr lang="en-US" sz="4500" dirty="0"/>
              <a:t> me </a:t>
            </a:r>
            <a:r>
              <a:rPr lang="en-US" sz="4500" dirty="0" err="1"/>
              <a:t>forcë</a:t>
            </a:r>
            <a:r>
              <a:rPr lang="en-US" sz="4500" dirty="0"/>
              <a:t> </a:t>
            </a:r>
            <a:r>
              <a:rPr lang="en-US" sz="4500" dirty="0" err="1"/>
              <a:t>të</a:t>
            </a:r>
            <a:r>
              <a:rPr lang="en-US" sz="4500" dirty="0"/>
              <a:t> </a:t>
            </a:r>
            <a:r>
              <a:rPr lang="en-US" sz="4500" dirty="0" err="1"/>
              <a:t>punojë</a:t>
            </a:r>
            <a:r>
              <a:rPr lang="en-US" sz="4500" dirty="0"/>
              <a:t> </a:t>
            </a:r>
            <a:r>
              <a:rPr lang="en-US" sz="4500" dirty="0" err="1"/>
              <a:t>në</a:t>
            </a:r>
            <a:r>
              <a:rPr lang="en-US" sz="4500" dirty="0"/>
              <a:t> </a:t>
            </a:r>
            <a:r>
              <a:rPr lang="en-US" sz="4500" dirty="0" err="1"/>
              <a:t>interes</a:t>
            </a:r>
            <a:r>
              <a:rPr lang="en-US" sz="4500" dirty="0"/>
              <a:t> </a:t>
            </a:r>
            <a:r>
              <a:rPr lang="en-US" sz="4500" dirty="0" err="1"/>
              <a:t>të</a:t>
            </a:r>
            <a:r>
              <a:rPr lang="en-US" sz="4500" dirty="0"/>
              <a:t> </a:t>
            </a:r>
            <a:r>
              <a:rPr lang="en-US" sz="4500" dirty="0" err="1"/>
              <a:t>ushtruesit</a:t>
            </a:r>
            <a:r>
              <a:rPr lang="en-US" sz="4500" dirty="0"/>
              <a:t> </a:t>
            </a:r>
            <a:r>
              <a:rPr lang="en-US" sz="4500" dirty="0" err="1"/>
              <a:t>të</a:t>
            </a:r>
            <a:r>
              <a:rPr lang="en-US" sz="4500" dirty="0"/>
              <a:t> </a:t>
            </a:r>
            <a:r>
              <a:rPr lang="en-US" sz="4500" dirty="0" err="1"/>
              <a:t>kësaj</a:t>
            </a:r>
            <a:r>
              <a:rPr lang="en-US" sz="4500" dirty="0"/>
              <a:t> </a:t>
            </a:r>
            <a:r>
              <a:rPr lang="en-US" sz="4500" dirty="0" err="1"/>
              <a:t>veprimtarie</a:t>
            </a:r>
            <a:r>
              <a:rPr lang="en-US" sz="4500" dirty="0"/>
              <a:t>, </a:t>
            </a:r>
            <a:r>
              <a:rPr lang="en-US" sz="4500" dirty="0" err="1"/>
              <a:t>shpesh</a:t>
            </a:r>
            <a:r>
              <a:rPr lang="en-US" sz="4500" dirty="0"/>
              <a:t> </a:t>
            </a:r>
            <a:r>
              <a:rPr lang="en-US" sz="4500" dirty="0" err="1"/>
              <a:t>për</a:t>
            </a:r>
            <a:r>
              <a:rPr lang="en-US" sz="4500" dirty="0"/>
              <a:t> </a:t>
            </a:r>
            <a:r>
              <a:rPr lang="en-US" sz="4500" dirty="0" err="1"/>
              <a:t>një</a:t>
            </a:r>
            <a:r>
              <a:rPr lang="en-US" sz="4500" dirty="0"/>
              <a:t> </a:t>
            </a:r>
            <a:r>
              <a:rPr lang="en-US" sz="4500" dirty="0" err="1"/>
              <a:t>shumë</a:t>
            </a:r>
            <a:r>
              <a:rPr lang="en-US" sz="4500" dirty="0"/>
              <a:t> </a:t>
            </a:r>
            <a:r>
              <a:rPr lang="en-US" sz="4500" dirty="0" err="1"/>
              <a:t>të</a:t>
            </a:r>
            <a:r>
              <a:rPr lang="en-US" sz="4500" dirty="0"/>
              <a:t> </a:t>
            </a:r>
            <a:r>
              <a:rPr lang="en-US" sz="4500" dirty="0" err="1"/>
              <a:t>pallogaritshme</a:t>
            </a:r>
            <a:r>
              <a:rPr lang="en-US" sz="4500" dirty="0"/>
              <a:t> </a:t>
            </a:r>
            <a:r>
              <a:rPr lang="en-US" sz="4500" dirty="0" err="1"/>
              <a:t>parash</a:t>
            </a:r>
            <a:r>
              <a:rPr lang="en-US" sz="4500" dirty="0"/>
              <a:t> </a:t>
            </a:r>
            <a:r>
              <a:rPr lang="en-US" sz="4500" dirty="0" err="1"/>
              <a:t>ose</a:t>
            </a:r>
            <a:r>
              <a:rPr lang="en-US" sz="4500" dirty="0"/>
              <a:t> </a:t>
            </a:r>
            <a:r>
              <a:rPr lang="en-US" sz="4500" dirty="0" err="1"/>
              <a:t>kundrejt</a:t>
            </a:r>
            <a:r>
              <a:rPr lang="en-US" sz="4500" dirty="0"/>
              <a:t> </a:t>
            </a:r>
            <a:r>
              <a:rPr lang="en-US" sz="4500" dirty="0" err="1"/>
              <a:t>asnjë</a:t>
            </a:r>
            <a:r>
              <a:rPr lang="en-US" sz="4500" dirty="0"/>
              <a:t> </a:t>
            </a:r>
            <a:r>
              <a:rPr lang="en-US" sz="4500" dirty="0" err="1"/>
              <a:t>pagese</a:t>
            </a:r>
            <a:r>
              <a:rPr lang="en-US" sz="4500" dirty="0"/>
              <a:t> </a:t>
            </a:r>
            <a:r>
              <a:rPr lang="en-US" sz="4500" dirty="0" err="1"/>
              <a:t>në</a:t>
            </a:r>
            <a:r>
              <a:rPr lang="en-US" sz="4500" dirty="0"/>
              <a:t> </a:t>
            </a:r>
            <a:r>
              <a:rPr lang="en-US" sz="4500" dirty="0" err="1"/>
              <a:t>një</a:t>
            </a:r>
            <a:r>
              <a:rPr lang="en-US" sz="4500" dirty="0"/>
              <a:t> </a:t>
            </a:r>
            <a:r>
              <a:rPr lang="en-US" sz="4500" dirty="0" err="1"/>
              <a:t>industri</a:t>
            </a:r>
            <a:r>
              <a:rPr lang="en-US" sz="4500" dirty="0"/>
              <a:t> </a:t>
            </a:r>
            <a:r>
              <a:rPr lang="en-US" sz="4500" dirty="0" err="1"/>
              <a:t>seksi</a:t>
            </a:r>
            <a:r>
              <a:rPr lang="en-US" sz="4500" dirty="0"/>
              <a:t> </a:t>
            </a:r>
            <a:r>
              <a:rPr lang="en-US" sz="4500" dirty="0" err="1"/>
              <a:t>apo</a:t>
            </a:r>
            <a:r>
              <a:rPr lang="en-US" sz="4500" dirty="0"/>
              <a:t> </a:t>
            </a:r>
            <a:r>
              <a:rPr lang="en-US" sz="4500" dirty="0" err="1"/>
              <a:t>tjetërkund</a:t>
            </a:r>
            <a:r>
              <a:rPr lang="en-US" sz="4500" dirty="0"/>
              <a:t>. </a:t>
            </a:r>
            <a:r>
              <a:rPr lang="en-US" sz="4500" dirty="0" err="1"/>
              <a:t>Nuk</a:t>
            </a:r>
            <a:r>
              <a:rPr lang="en-US" sz="4500" dirty="0"/>
              <a:t> ka </a:t>
            </a:r>
            <a:r>
              <a:rPr lang="en-US" sz="4500" dirty="0" err="1"/>
              <a:t>asnjë</a:t>
            </a:r>
            <a:r>
              <a:rPr lang="en-US" sz="4500" dirty="0"/>
              <a:t> </a:t>
            </a:r>
            <a:r>
              <a:rPr lang="en-US" sz="4500" dirty="0" err="1"/>
              <a:t>dyshim</a:t>
            </a:r>
            <a:r>
              <a:rPr lang="en-US" sz="4500" dirty="0"/>
              <a:t> </a:t>
            </a:r>
            <a:r>
              <a:rPr lang="en-US" sz="4500" dirty="0" err="1"/>
              <a:t>që</a:t>
            </a:r>
            <a:r>
              <a:rPr lang="en-US" sz="4500" dirty="0"/>
              <a:t> </a:t>
            </a:r>
            <a:r>
              <a:rPr lang="en-US" sz="4500" dirty="0" err="1"/>
              <a:t>trafikimi</a:t>
            </a:r>
            <a:r>
              <a:rPr lang="en-US" sz="4500" dirty="0"/>
              <a:t> </a:t>
            </a:r>
            <a:r>
              <a:rPr lang="en-US" sz="4500" dirty="0" err="1"/>
              <a:t>kërcënon</a:t>
            </a:r>
            <a:r>
              <a:rPr lang="en-US" sz="4500" dirty="0"/>
              <a:t> </a:t>
            </a:r>
            <a:r>
              <a:rPr lang="en-US" sz="4500" dirty="0" err="1"/>
              <a:t>dinjitetin</a:t>
            </a:r>
            <a:r>
              <a:rPr lang="en-US" sz="4500" dirty="0"/>
              <a:t> </a:t>
            </a:r>
            <a:r>
              <a:rPr lang="en-US" sz="4500" dirty="0" err="1"/>
              <a:t>njerëzor</a:t>
            </a:r>
            <a:r>
              <a:rPr lang="en-US" sz="4500" dirty="0"/>
              <a:t> </a:t>
            </a:r>
            <a:r>
              <a:rPr lang="en-US" sz="4500" dirty="0" err="1"/>
              <a:t>dhe</a:t>
            </a:r>
            <a:r>
              <a:rPr lang="en-US" sz="4500" dirty="0"/>
              <a:t> </a:t>
            </a:r>
            <a:r>
              <a:rPr lang="en-US" sz="4500" dirty="0" err="1"/>
              <a:t>liritë</a:t>
            </a:r>
            <a:r>
              <a:rPr lang="en-US" sz="4500" dirty="0"/>
              <a:t> e </a:t>
            </a:r>
            <a:r>
              <a:rPr lang="en-US" sz="4500" dirty="0" err="1"/>
              <a:t>të</a:t>
            </a:r>
            <a:r>
              <a:rPr lang="en-US" sz="4500" dirty="0"/>
              <a:t> </a:t>
            </a:r>
            <a:r>
              <a:rPr lang="en-US" sz="4500" dirty="0" err="1"/>
              <a:t>drejtat</a:t>
            </a:r>
            <a:r>
              <a:rPr lang="en-US" sz="4500" dirty="0"/>
              <a:t> </a:t>
            </a:r>
            <a:r>
              <a:rPr lang="en-US" sz="4500" dirty="0" err="1"/>
              <a:t>themelore</a:t>
            </a:r>
            <a:r>
              <a:rPr lang="en-US" sz="4500" dirty="0"/>
              <a:t> </a:t>
            </a:r>
            <a:r>
              <a:rPr lang="en-US" sz="4500" dirty="0" err="1"/>
              <a:t>të</a:t>
            </a:r>
            <a:r>
              <a:rPr lang="en-US" sz="4500" dirty="0"/>
              <a:t> </a:t>
            </a:r>
            <a:r>
              <a:rPr lang="en-US" sz="4500" dirty="0" err="1"/>
              <a:t>viktimave</a:t>
            </a:r>
            <a:r>
              <a:rPr lang="en-US" sz="4500" dirty="0"/>
              <a:t> </a:t>
            </a:r>
            <a:r>
              <a:rPr lang="en-US" sz="4500" dirty="0" err="1"/>
              <a:t>të</a:t>
            </a:r>
            <a:r>
              <a:rPr lang="en-US" sz="4500" dirty="0"/>
              <a:t> </a:t>
            </a:r>
            <a:r>
              <a:rPr lang="en-US" sz="4500" dirty="0" err="1"/>
              <a:t>tij</a:t>
            </a:r>
            <a:r>
              <a:rPr lang="en-US" sz="4500" dirty="0"/>
              <a:t> </a:t>
            </a:r>
            <a:r>
              <a:rPr lang="en-US" sz="4500" dirty="0" err="1"/>
              <a:t>ndaj</a:t>
            </a:r>
            <a:r>
              <a:rPr lang="en-US" sz="4500" dirty="0"/>
              <a:t> </a:t>
            </a:r>
            <a:r>
              <a:rPr lang="en-US" sz="4500" dirty="0" err="1"/>
              <a:t>dhe</a:t>
            </a:r>
            <a:r>
              <a:rPr lang="en-US" sz="4500" dirty="0"/>
              <a:t> </a:t>
            </a:r>
            <a:r>
              <a:rPr lang="en-US" sz="4500" dirty="0" err="1"/>
              <a:t>nuk</a:t>
            </a:r>
            <a:r>
              <a:rPr lang="en-US" sz="4500" dirty="0"/>
              <a:t> </a:t>
            </a:r>
            <a:r>
              <a:rPr lang="en-US" sz="4500" dirty="0" err="1"/>
              <a:t>mund</a:t>
            </a:r>
            <a:r>
              <a:rPr lang="en-US" sz="4500" dirty="0"/>
              <a:t> </a:t>
            </a:r>
            <a:r>
              <a:rPr lang="en-US" sz="4500" dirty="0" err="1"/>
              <a:t>të</a:t>
            </a:r>
            <a:r>
              <a:rPr lang="en-US" sz="4500" dirty="0"/>
              <a:t> </a:t>
            </a:r>
            <a:r>
              <a:rPr lang="en-US" sz="4500" dirty="0" err="1"/>
              <a:t>pajtohet</a:t>
            </a:r>
            <a:r>
              <a:rPr lang="en-US" sz="4500" dirty="0"/>
              <a:t> me </a:t>
            </a:r>
            <a:r>
              <a:rPr lang="en-US" sz="4500" dirty="0" err="1"/>
              <a:t>një</a:t>
            </a:r>
            <a:r>
              <a:rPr lang="en-US" sz="4500" dirty="0"/>
              <a:t> </a:t>
            </a:r>
            <a:r>
              <a:rPr lang="en-US" sz="4500" dirty="0" err="1"/>
              <a:t>shoqëri</a:t>
            </a:r>
            <a:r>
              <a:rPr lang="en-US" sz="4500" dirty="0"/>
              <a:t> </a:t>
            </a:r>
            <a:r>
              <a:rPr lang="en-US" sz="4500" dirty="0" err="1"/>
              <a:t>demokratike</a:t>
            </a:r>
            <a:r>
              <a:rPr lang="en-US" sz="4500" dirty="0"/>
              <a:t> </a:t>
            </a:r>
            <a:r>
              <a:rPr lang="en-US" sz="4500" dirty="0" err="1"/>
              <a:t>dhe</a:t>
            </a:r>
            <a:r>
              <a:rPr lang="en-US" sz="4500" dirty="0"/>
              <a:t> </a:t>
            </a:r>
            <a:r>
              <a:rPr lang="en-US" sz="4500" dirty="0" err="1"/>
              <a:t>vlerat</a:t>
            </a:r>
            <a:r>
              <a:rPr lang="en-US" sz="4500" dirty="0"/>
              <a:t> e </a:t>
            </a:r>
            <a:r>
              <a:rPr lang="en-US" sz="4500" dirty="0" err="1"/>
              <a:t>mbrojtura</a:t>
            </a:r>
            <a:r>
              <a:rPr lang="en-US" sz="4500" dirty="0"/>
              <a:t> </a:t>
            </a:r>
            <a:r>
              <a:rPr lang="en-US" sz="4500" dirty="0" err="1"/>
              <a:t>nga</a:t>
            </a:r>
            <a:r>
              <a:rPr lang="en-US" sz="4500" dirty="0"/>
              <a:t> </a:t>
            </a:r>
            <a:r>
              <a:rPr lang="en-US" sz="4500" dirty="0" err="1"/>
              <a:t>Konventa</a:t>
            </a:r>
            <a:r>
              <a:rPr lang="en-US" sz="4500" dirty="0"/>
              <a:t>.</a:t>
            </a:r>
            <a:endParaRPr lang="en-US" sz="4500" b="1" dirty="0"/>
          </a:p>
          <a:p>
            <a:pPr>
              <a:buNone/>
            </a:pPr>
            <a:r>
              <a:rPr lang="en-US" sz="4500" b="1" dirty="0"/>
              <a:t>“</a:t>
            </a:r>
            <a:r>
              <a:rPr lang="en-US" sz="4500" b="1" dirty="0" err="1"/>
              <a:t>Trafikimi</a:t>
            </a:r>
            <a:r>
              <a:rPr lang="en-US" sz="4500" b="1" dirty="0"/>
              <a:t> i </a:t>
            </a:r>
            <a:r>
              <a:rPr lang="en-US" sz="4500" b="1" dirty="0" err="1"/>
              <a:t>personit</a:t>
            </a:r>
            <a:r>
              <a:rPr lang="en-US" sz="4500" b="1" dirty="0"/>
              <a:t> </a:t>
            </a:r>
            <a:r>
              <a:rPr lang="en-US" sz="4500" b="1" dirty="0" err="1"/>
              <a:t>të</a:t>
            </a:r>
            <a:r>
              <a:rPr lang="en-US" sz="4500" b="1" dirty="0"/>
              <a:t> </a:t>
            </a:r>
            <a:r>
              <a:rPr lang="en-US" sz="4500" b="1" dirty="0" err="1"/>
              <a:t>mitur</a:t>
            </a:r>
            <a:r>
              <a:rPr lang="en-US" sz="4500" b="1" dirty="0"/>
              <a:t>” </a:t>
            </a:r>
            <a:r>
              <a:rPr lang="en-US" sz="4500" dirty="0" err="1"/>
              <a:t>në</a:t>
            </a:r>
            <a:r>
              <a:rPr lang="en-US" sz="4500" dirty="0"/>
              <a:t> </a:t>
            </a:r>
            <a:r>
              <a:rPr lang="en-US" sz="4500" dirty="0" err="1"/>
              <a:t>frymen</a:t>
            </a:r>
            <a:r>
              <a:rPr lang="en-US" sz="4500" dirty="0"/>
              <a:t> e </a:t>
            </a:r>
            <a:r>
              <a:rPr lang="en-US" sz="4500" dirty="0" err="1"/>
              <a:t>këtij</a:t>
            </a:r>
            <a:r>
              <a:rPr lang="en-US" sz="4500" dirty="0"/>
              <a:t> </a:t>
            </a:r>
            <a:r>
              <a:rPr lang="en-US" sz="4500" dirty="0" err="1"/>
              <a:t>protokolli</a:t>
            </a:r>
            <a:r>
              <a:rPr lang="en-US" sz="4500" dirty="0"/>
              <a:t> </a:t>
            </a:r>
            <a:r>
              <a:rPr lang="en-US" sz="4500" dirty="0" err="1"/>
              <a:t>të</a:t>
            </a:r>
            <a:r>
              <a:rPr lang="en-US" sz="4500" dirty="0"/>
              <a:t> </a:t>
            </a:r>
            <a:r>
              <a:rPr lang="en-US" sz="4500" dirty="0" err="1"/>
              <a:t>reflektuar</a:t>
            </a:r>
            <a:r>
              <a:rPr lang="en-US" sz="4500" dirty="0"/>
              <a:t> </a:t>
            </a:r>
            <a:r>
              <a:rPr lang="en-US" sz="4500" dirty="0" err="1"/>
              <a:t>në</a:t>
            </a:r>
            <a:r>
              <a:rPr lang="en-US" sz="4500" dirty="0"/>
              <a:t> </a:t>
            </a:r>
            <a:r>
              <a:rPr lang="en-US" sz="4500" dirty="0" err="1"/>
              <a:t>K.Penal</a:t>
            </a:r>
            <a:r>
              <a:rPr lang="en-US" sz="4500" dirty="0"/>
              <a:t>, </a:t>
            </a:r>
            <a:r>
              <a:rPr lang="en-US" sz="4500" dirty="0" err="1"/>
              <a:t>është</a:t>
            </a:r>
            <a:r>
              <a:rPr lang="en-US" sz="4500" dirty="0"/>
              <a:t> </a:t>
            </a:r>
            <a:r>
              <a:rPr lang="en-US" sz="4500" dirty="0" err="1"/>
              <a:t>një</a:t>
            </a:r>
            <a:r>
              <a:rPr lang="en-US" sz="4500" dirty="0"/>
              <a:t> </a:t>
            </a:r>
            <a:r>
              <a:rPr lang="en-US" sz="4500" dirty="0" err="1"/>
              <a:t>krim</a:t>
            </a:r>
            <a:r>
              <a:rPr lang="en-US" sz="4500" dirty="0"/>
              <a:t> </a:t>
            </a:r>
            <a:r>
              <a:rPr lang="en-US" sz="4500" dirty="0" err="1"/>
              <a:t>nënkupton</a:t>
            </a:r>
            <a:r>
              <a:rPr lang="en-US" sz="4500" dirty="0"/>
              <a:t> </a:t>
            </a:r>
            <a:r>
              <a:rPr lang="en-US" sz="4500" dirty="0" err="1"/>
              <a:t>cdo</a:t>
            </a:r>
            <a:r>
              <a:rPr lang="en-US" sz="4500" dirty="0"/>
              <a:t> </a:t>
            </a:r>
            <a:r>
              <a:rPr lang="en-US" sz="4500" dirty="0" err="1"/>
              <a:t>veprimtari</a:t>
            </a:r>
            <a:r>
              <a:rPr lang="en-US" sz="4500" dirty="0"/>
              <a:t> e </a:t>
            </a:r>
            <a:r>
              <a:rPr lang="en-US" sz="4500" dirty="0" err="1"/>
              <a:t>kryer</a:t>
            </a:r>
            <a:r>
              <a:rPr lang="en-US" sz="4500" dirty="0"/>
              <a:t> </a:t>
            </a:r>
            <a:r>
              <a:rPr lang="en-US" sz="4500" dirty="0" err="1"/>
              <a:t>nga</a:t>
            </a:r>
            <a:r>
              <a:rPr lang="en-US" sz="4500" dirty="0"/>
              <a:t> </a:t>
            </a:r>
            <a:r>
              <a:rPr lang="en-US" sz="4500" dirty="0" err="1"/>
              <a:t>një</a:t>
            </a:r>
            <a:r>
              <a:rPr lang="en-US" sz="4500" dirty="0"/>
              <a:t> </a:t>
            </a:r>
            <a:r>
              <a:rPr lang="en-US" sz="4500" dirty="0" err="1"/>
              <a:t>subjekt</a:t>
            </a:r>
            <a:r>
              <a:rPr lang="en-US" sz="4500" dirty="0"/>
              <a:t>  </a:t>
            </a:r>
            <a:r>
              <a:rPr lang="en-US" sz="4500" dirty="0" err="1"/>
              <a:t>i</a:t>
            </a:r>
            <a:r>
              <a:rPr lang="en-US" sz="4500" dirty="0"/>
              <a:t> </a:t>
            </a:r>
            <a:r>
              <a:rPr lang="en-US" sz="4500" dirty="0" err="1"/>
              <a:t>përgjegjshëm</a:t>
            </a:r>
            <a:r>
              <a:rPr lang="en-US" sz="4500" dirty="0"/>
              <a:t> </a:t>
            </a:r>
            <a:r>
              <a:rPr lang="en-US" sz="4500" dirty="0" err="1"/>
              <a:t>penalisht</a:t>
            </a:r>
            <a:r>
              <a:rPr lang="en-US" sz="4500" dirty="0"/>
              <a:t> </a:t>
            </a:r>
            <a:r>
              <a:rPr lang="en-US" sz="4500" b="1" u="sng" dirty="0" err="1"/>
              <a:t>brenda</a:t>
            </a:r>
            <a:r>
              <a:rPr lang="en-US" sz="4500" b="1" u="sng" dirty="0"/>
              <a:t> </a:t>
            </a:r>
            <a:r>
              <a:rPr lang="en-US" sz="4500" b="1" u="sng" dirty="0" err="1"/>
              <a:t>territorit</a:t>
            </a:r>
            <a:r>
              <a:rPr lang="en-US" sz="4500" b="1" u="sng" dirty="0"/>
              <a:t> </a:t>
            </a:r>
            <a:r>
              <a:rPr lang="en-US" sz="4500" b="1" u="sng" dirty="0" err="1"/>
              <a:t>të</a:t>
            </a:r>
            <a:r>
              <a:rPr lang="en-US" sz="4500" b="1" u="sng" dirty="0"/>
              <a:t> </a:t>
            </a:r>
            <a:r>
              <a:rPr lang="en-US" sz="4500" b="1" u="sng" dirty="0" err="1"/>
              <a:t>shtetit</a:t>
            </a:r>
            <a:r>
              <a:rPr lang="en-US" sz="4500" b="1" u="sng" dirty="0"/>
              <a:t>, </a:t>
            </a:r>
            <a:r>
              <a:rPr lang="en-US" sz="4500" b="1" u="sng" dirty="0" err="1"/>
              <a:t>ose</a:t>
            </a:r>
            <a:r>
              <a:rPr lang="en-US" sz="4500" b="1" u="sng" dirty="0"/>
              <a:t> </a:t>
            </a:r>
            <a:r>
              <a:rPr lang="en-US" sz="4500" b="1" u="sng" dirty="0" err="1"/>
              <a:t>nga</a:t>
            </a:r>
            <a:r>
              <a:rPr lang="en-US" sz="4500" b="1" u="sng" dirty="0"/>
              <a:t> </a:t>
            </a:r>
            <a:r>
              <a:rPr lang="en-US" sz="4500" b="1" u="sng" dirty="0" err="1"/>
              <a:t>një</a:t>
            </a:r>
            <a:r>
              <a:rPr lang="en-US" sz="4500" b="1" u="sng" dirty="0"/>
              <a:t> </a:t>
            </a:r>
            <a:r>
              <a:rPr lang="en-US" sz="4500" b="1" u="sng" dirty="0" err="1"/>
              <a:t>territor</a:t>
            </a:r>
            <a:r>
              <a:rPr lang="en-US" sz="4500" b="1" u="sng" dirty="0"/>
              <a:t> </a:t>
            </a:r>
            <a:r>
              <a:rPr lang="en-US" sz="4500" b="1" u="sng" dirty="0" err="1"/>
              <a:t>i</a:t>
            </a:r>
            <a:r>
              <a:rPr lang="en-US" sz="4500" b="1" u="sng" dirty="0"/>
              <a:t> </a:t>
            </a:r>
            <a:r>
              <a:rPr lang="en-US" sz="4500" b="1" u="sng" dirty="0" err="1"/>
              <a:t>një</a:t>
            </a:r>
            <a:r>
              <a:rPr lang="en-US" sz="4500" b="1" u="sng" dirty="0"/>
              <a:t> </a:t>
            </a:r>
            <a:r>
              <a:rPr lang="en-US" sz="4500" b="1" u="sng" dirty="0" err="1"/>
              <a:t>shteti</a:t>
            </a:r>
            <a:r>
              <a:rPr lang="en-US" sz="4500" b="1" u="sng" dirty="0"/>
              <a:t> </a:t>
            </a:r>
            <a:r>
              <a:rPr lang="en-US" sz="4500" b="1" u="sng" dirty="0" err="1"/>
              <a:t>në</a:t>
            </a:r>
            <a:r>
              <a:rPr lang="en-US" sz="4500" b="1" u="sng" dirty="0"/>
              <a:t> </a:t>
            </a:r>
            <a:r>
              <a:rPr lang="en-US" sz="4500" b="1" u="sng" dirty="0" err="1"/>
              <a:t>territorin</a:t>
            </a:r>
            <a:r>
              <a:rPr lang="en-US" sz="4500" b="1" u="sng" dirty="0"/>
              <a:t> e </a:t>
            </a:r>
            <a:r>
              <a:rPr lang="en-US" sz="4500" b="1" u="sng" dirty="0" err="1"/>
              <a:t>shtetit</a:t>
            </a:r>
            <a:r>
              <a:rPr lang="en-US" sz="4500" b="1" u="sng" dirty="0"/>
              <a:t> </a:t>
            </a:r>
            <a:r>
              <a:rPr lang="en-US" sz="4500" b="1" u="sng" dirty="0" err="1"/>
              <a:t>tjetër</a:t>
            </a:r>
            <a:r>
              <a:rPr lang="en-US" sz="4500" b="1" u="sng" dirty="0"/>
              <a:t> (</a:t>
            </a:r>
            <a:r>
              <a:rPr lang="en-US" sz="4500" i="1" dirty="0"/>
              <a:t>shih n.110/a/1 </a:t>
            </a:r>
            <a:r>
              <a:rPr lang="en-US" sz="4500" i="1" dirty="0" err="1"/>
              <a:t>te</a:t>
            </a:r>
            <a:r>
              <a:rPr lang="en-US" sz="4500" i="1" dirty="0"/>
              <a:t> </a:t>
            </a:r>
            <a:r>
              <a:rPr lang="en-US" sz="4500" i="1" dirty="0" err="1"/>
              <a:t>K.Penal</a:t>
            </a:r>
            <a:r>
              <a:rPr lang="en-US" sz="4500" i="1" dirty="0"/>
              <a:t>),</a:t>
            </a:r>
            <a:r>
              <a:rPr lang="en-US" sz="4500" dirty="0"/>
              <a:t> </a:t>
            </a:r>
            <a:r>
              <a:rPr lang="en-US" sz="4500" dirty="0" err="1"/>
              <a:t>dhe</a:t>
            </a:r>
            <a:r>
              <a:rPr lang="en-US" sz="4500" dirty="0"/>
              <a:t> </a:t>
            </a:r>
            <a:r>
              <a:rPr lang="en-US" sz="4500" dirty="0" err="1"/>
              <a:t>që</a:t>
            </a:r>
            <a:r>
              <a:rPr lang="en-US" sz="4500" dirty="0"/>
              <a:t> </a:t>
            </a:r>
            <a:r>
              <a:rPr lang="en-US" sz="4500" dirty="0" err="1"/>
              <a:t>konsiston</a:t>
            </a:r>
            <a:r>
              <a:rPr lang="en-US" sz="4500" dirty="0"/>
              <a:t> </a:t>
            </a:r>
            <a:r>
              <a:rPr lang="en-US" sz="4500" dirty="0" err="1"/>
              <a:t>në</a:t>
            </a:r>
            <a:r>
              <a:rPr lang="en-US" sz="4500" dirty="0"/>
              <a:t> </a:t>
            </a:r>
            <a:r>
              <a:rPr lang="en-US" sz="4500" dirty="0" err="1"/>
              <a:t>drejtim</a:t>
            </a:r>
            <a:r>
              <a:rPr lang="en-US" sz="4500" dirty="0"/>
              <a:t> </a:t>
            </a:r>
            <a:r>
              <a:rPr lang="en-US" sz="4500" dirty="0" err="1"/>
              <a:t>të</a:t>
            </a:r>
            <a:r>
              <a:rPr lang="en-US" sz="4500" dirty="0"/>
              <a:t> (format e </a:t>
            </a:r>
            <a:r>
              <a:rPr lang="en-US" sz="4500" dirty="0" err="1"/>
              <a:t>trafikimit</a:t>
            </a:r>
            <a:r>
              <a:rPr lang="en-US" sz="4500" dirty="0"/>
              <a:t>): </a:t>
            </a:r>
          </a:p>
          <a:p>
            <a:pPr>
              <a:buNone/>
            </a:pPr>
            <a:r>
              <a:rPr lang="en-US" sz="4500" b="1" i="1" dirty="0"/>
              <a:t>1-Rekrutimit, </a:t>
            </a:r>
            <a:r>
              <a:rPr lang="en-US" sz="4500" b="1" i="1" dirty="0" err="1"/>
              <a:t>shitjes</a:t>
            </a:r>
            <a:r>
              <a:rPr lang="en-US" sz="4500" b="1" i="1" dirty="0"/>
              <a:t>, </a:t>
            </a:r>
            <a:r>
              <a:rPr lang="en-US" sz="4500" b="1" i="1" dirty="0" err="1"/>
              <a:t>transportimit</a:t>
            </a:r>
            <a:r>
              <a:rPr lang="en-US" sz="4500" b="1" i="1" dirty="0"/>
              <a:t>, </a:t>
            </a:r>
            <a:r>
              <a:rPr lang="en-US" sz="4500" b="1" i="1" dirty="0" err="1"/>
              <a:t>transferimit</a:t>
            </a:r>
            <a:r>
              <a:rPr lang="en-US" sz="4500" b="1" i="1" dirty="0"/>
              <a:t>, </a:t>
            </a:r>
            <a:r>
              <a:rPr lang="en-US" sz="4500" b="1" i="1" dirty="0" err="1"/>
              <a:t>fshehjes</a:t>
            </a:r>
            <a:r>
              <a:rPr lang="en-US" sz="4500" b="1" i="1" dirty="0"/>
              <a:t> </a:t>
            </a:r>
            <a:r>
              <a:rPr lang="en-US" sz="4500" b="1" i="1" dirty="0" err="1"/>
              <a:t>ose</a:t>
            </a:r>
            <a:r>
              <a:rPr lang="en-US" sz="4500" b="1" i="1" dirty="0"/>
              <a:t> </a:t>
            </a:r>
            <a:r>
              <a:rPr lang="en-US" sz="4500" b="1" i="1" dirty="0" err="1"/>
              <a:t>pritjes</a:t>
            </a:r>
            <a:r>
              <a:rPr lang="en-US" sz="4500" b="1" i="1" dirty="0"/>
              <a:t> </a:t>
            </a:r>
            <a:r>
              <a:rPr lang="en-US" sz="4500" b="1" i="1" dirty="0" err="1"/>
              <a:t>së</a:t>
            </a:r>
            <a:r>
              <a:rPr lang="en-US" sz="4500" b="1" i="1" dirty="0"/>
              <a:t> </a:t>
            </a:r>
            <a:r>
              <a:rPr lang="en-US" sz="4500" b="1" i="1" dirty="0" err="1"/>
              <a:t>të</a:t>
            </a:r>
            <a:r>
              <a:rPr lang="en-US" sz="4500" b="1" i="1" dirty="0"/>
              <a:t> </a:t>
            </a:r>
            <a:r>
              <a:rPr lang="en-US" sz="4500" b="1" i="1" dirty="0" err="1"/>
              <a:t>miturit</a:t>
            </a:r>
            <a:endParaRPr lang="en-US" sz="4500" b="1" i="1" dirty="0"/>
          </a:p>
          <a:p>
            <a:pPr>
              <a:buNone/>
            </a:pPr>
            <a:r>
              <a:rPr lang="en-US" sz="4500" b="1" i="1" u="sng" dirty="0"/>
              <a:t>e </a:t>
            </a:r>
            <a:r>
              <a:rPr lang="en-US" sz="4500" b="1" i="1" u="sng" dirty="0" err="1"/>
              <a:t>kryer</a:t>
            </a:r>
            <a:r>
              <a:rPr lang="en-US" sz="4500" b="1" i="1" u="sng" dirty="0"/>
              <a:t> me </a:t>
            </a:r>
            <a:r>
              <a:rPr lang="en-US" sz="4500" b="1" i="1" u="sng" dirty="0" err="1"/>
              <a:t>qëllim</a:t>
            </a:r>
            <a:r>
              <a:rPr lang="en-US" sz="4500" b="1" i="1" u="sng" dirty="0"/>
              <a:t>:</a:t>
            </a:r>
          </a:p>
          <a:p>
            <a:pPr>
              <a:buNone/>
            </a:pPr>
            <a:r>
              <a:rPr lang="en-US" sz="4500" b="1" i="1" dirty="0"/>
              <a:t>2-  </a:t>
            </a:r>
            <a:r>
              <a:rPr lang="en-US" sz="4500" b="1" i="1" dirty="0" err="1"/>
              <a:t>shfrytëzimin</a:t>
            </a:r>
            <a:r>
              <a:rPr lang="en-US" sz="4500" b="1" i="1" dirty="0"/>
              <a:t> e </a:t>
            </a:r>
            <a:r>
              <a:rPr lang="en-US" sz="4500" b="1" i="1" dirty="0" err="1"/>
              <a:t>prostitucionit</a:t>
            </a:r>
            <a:r>
              <a:rPr lang="en-US" sz="4500" b="1" i="1" dirty="0"/>
              <a:t> </a:t>
            </a:r>
            <a:r>
              <a:rPr lang="en-US" sz="4500" b="1" i="1" dirty="0" err="1"/>
              <a:t>ose</a:t>
            </a:r>
            <a:r>
              <a:rPr lang="en-US" sz="4500" b="1" i="1" dirty="0"/>
              <a:t> </a:t>
            </a:r>
            <a:r>
              <a:rPr lang="en-US" sz="4500" b="1" i="1" dirty="0" err="1"/>
              <a:t>formave</a:t>
            </a:r>
            <a:r>
              <a:rPr lang="en-US" sz="4500" b="1" i="1" dirty="0"/>
              <a:t> </a:t>
            </a:r>
            <a:r>
              <a:rPr lang="en-US" sz="4500" b="1" i="1" dirty="0" err="1"/>
              <a:t>të</a:t>
            </a:r>
            <a:r>
              <a:rPr lang="en-US" sz="4500" b="1" i="1" dirty="0"/>
              <a:t> </a:t>
            </a:r>
            <a:r>
              <a:rPr lang="en-US" sz="4500" b="1" i="1" dirty="0" err="1"/>
              <a:t>tjera</a:t>
            </a:r>
            <a:r>
              <a:rPr lang="en-US" sz="4500" b="1" i="1" dirty="0"/>
              <a:t> </a:t>
            </a:r>
            <a:r>
              <a:rPr lang="en-US" sz="4500" b="1" i="1" dirty="0" err="1"/>
              <a:t>të</a:t>
            </a:r>
            <a:r>
              <a:rPr lang="en-US" sz="4500" b="1" i="1" dirty="0"/>
              <a:t> </a:t>
            </a:r>
            <a:r>
              <a:rPr lang="en-US" sz="4500" b="1" i="1" dirty="0" err="1"/>
              <a:t>shfrytëzimit</a:t>
            </a:r>
            <a:r>
              <a:rPr lang="en-US" sz="4500" b="1" i="1" dirty="0"/>
              <a:t> </a:t>
            </a:r>
            <a:r>
              <a:rPr lang="en-US" sz="4500" b="1" i="1" dirty="0" err="1"/>
              <a:t>seksual</a:t>
            </a:r>
            <a:r>
              <a:rPr lang="en-US" sz="4500" b="1" i="1" dirty="0"/>
              <a:t>, </a:t>
            </a:r>
            <a:r>
              <a:rPr lang="en-US" sz="4500" b="1" i="1" dirty="0" err="1"/>
              <a:t>të</a:t>
            </a:r>
            <a:r>
              <a:rPr lang="en-US" sz="4500" b="1" i="1" dirty="0"/>
              <a:t> </a:t>
            </a:r>
            <a:r>
              <a:rPr lang="en-US" sz="4500" b="1" i="1" dirty="0" err="1"/>
              <a:t>punës</a:t>
            </a:r>
            <a:r>
              <a:rPr lang="en-US" sz="4500" b="1" i="1" dirty="0"/>
              <a:t> </a:t>
            </a:r>
            <a:r>
              <a:rPr lang="en-US" sz="4500" b="1" i="1" dirty="0" err="1"/>
              <a:t>ose</a:t>
            </a:r>
            <a:r>
              <a:rPr lang="en-US" sz="4500" b="1" i="1" dirty="0"/>
              <a:t> </a:t>
            </a:r>
            <a:r>
              <a:rPr lang="en-US" sz="4500" b="1" i="1" dirty="0" err="1"/>
              <a:t>shërbimeve</a:t>
            </a:r>
            <a:r>
              <a:rPr lang="en-US" sz="4500" b="1" i="1" dirty="0"/>
              <a:t> </a:t>
            </a:r>
            <a:r>
              <a:rPr lang="en-US" sz="4500" b="1" i="1" dirty="0" err="1"/>
              <a:t>të</a:t>
            </a:r>
            <a:r>
              <a:rPr lang="en-US" sz="4500" b="1" i="1" dirty="0"/>
              <a:t> </a:t>
            </a:r>
            <a:r>
              <a:rPr lang="en-US" sz="4500" b="1" i="1" dirty="0" err="1"/>
              <a:t>detyruara</a:t>
            </a:r>
            <a:r>
              <a:rPr lang="en-US" sz="4500" b="1" i="1" dirty="0"/>
              <a:t>, </a:t>
            </a:r>
            <a:r>
              <a:rPr lang="en-US" sz="4500" b="1" i="1" dirty="0" err="1"/>
              <a:t>skllavërimit</a:t>
            </a:r>
            <a:r>
              <a:rPr lang="en-US" sz="4500" b="1" i="1" dirty="0"/>
              <a:t> </a:t>
            </a:r>
            <a:r>
              <a:rPr lang="en-US" sz="4500" b="1" i="1" dirty="0" err="1"/>
              <a:t>ose</a:t>
            </a:r>
            <a:r>
              <a:rPr lang="en-US" sz="4500" b="1" i="1" dirty="0"/>
              <a:t> </a:t>
            </a:r>
            <a:r>
              <a:rPr lang="en-US" sz="4500" b="1" i="1" dirty="0" err="1"/>
              <a:t>formave</a:t>
            </a:r>
            <a:r>
              <a:rPr lang="en-US" sz="4500" b="1" i="1" dirty="0"/>
              <a:t> </a:t>
            </a:r>
            <a:r>
              <a:rPr lang="en-US" sz="4500" b="1" i="1" dirty="0" err="1"/>
              <a:t>të</a:t>
            </a:r>
            <a:r>
              <a:rPr lang="en-US" sz="4500" b="1" i="1" dirty="0"/>
              <a:t> </a:t>
            </a:r>
            <a:r>
              <a:rPr lang="en-US" sz="4500" b="1" i="1" dirty="0" err="1"/>
              <a:t>ngjashme</a:t>
            </a:r>
            <a:r>
              <a:rPr lang="en-US" sz="4500" b="1" i="1" dirty="0"/>
              <a:t> me </a:t>
            </a:r>
            <a:r>
              <a:rPr lang="en-US" sz="4500" b="1" i="1" dirty="0" err="1"/>
              <a:t>skllavërimin</a:t>
            </a:r>
            <a:r>
              <a:rPr lang="en-US" sz="4500" b="1" i="1" dirty="0"/>
              <a:t>, </a:t>
            </a:r>
            <a:r>
              <a:rPr lang="en-US" sz="4500" b="1" i="1" dirty="0" err="1"/>
              <a:t>vënies</a:t>
            </a:r>
            <a:r>
              <a:rPr lang="en-US" sz="4500" b="1" i="1" dirty="0"/>
              <a:t> </a:t>
            </a:r>
            <a:r>
              <a:rPr lang="en-US" sz="4500" b="1" i="1" dirty="0" err="1"/>
              <a:t>në</a:t>
            </a:r>
            <a:r>
              <a:rPr lang="en-US" sz="4500" b="1" i="1" dirty="0"/>
              <a:t> </a:t>
            </a:r>
            <a:r>
              <a:rPr lang="en-US" sz="4500" b="1" i="1" dirty="0" err="1"/>
              <a:t>përdorim</a:t>
            </a:r>
            <a:r>
              <a:rPr lang="en-US" sz="4500" b="1" i="1" dirty="0"/>
              <a:t> </a:t>
            </a:r>
            <a:r>
              <a:rPr lang="en-US" sz="4500" b="1" i="1" dirty="0" err="1"/>
              <a:t>ose</a:t>
            </a:r>
            <a:r>
              <a:rPr lang="en-US" sz="4500" b="1" i="1" dirty="0"/>
              <a:t> </a:t>
            </a:r>
            <a:r>
              <a:rPr lang="en-US" sz="4500" b="1" i="1" dirty="0" err="1"/>
              <a:t>transplantimit</a:t>
            </a:r>
            <a:r>
              <a:rPr lang="en-US" sz="4500" b="1" i="1" dirty="0"/>
              <a:t> </a:t>
            </a:r>
            <a:r>
              <a:rPr lang="en-US" sz="4500" b="1" i="1" dirty="0" err="1"/>
              <a:t>të</a:t>
            </a:r>
            <a:r>
              <a:rPr lang="en-US" sz="4500" b="1" i="1" dirty="0"/>
              <a:t> </a:t>
            </a:r>
            <a:r>
              <a:rPr lang="en-US" sz="4500" b="1" i="1" dirty="0" err="1"/>
              <a:t>organeve</a:t>
            </a:r>
            <a:r>
              <a:rPr lang="en-US" sz="4500" b="1" i="1" dirty="0"/>
              <a:t>, </a:t>
            </a:r>
            <a:r>
              <a:rPr lang="en-US" sz="4500" b="1" i="1" dirty="0" err="1"/>
              <a:t>si</a:t>
            </a:r>
            <a:r>
              <a:rPr lang="en-US" sz="4500" b="1" i="1" dirty="0"/>
              <a:t> </a:t>
            </a:r>
            <a:r>
              <a:rPr lang="en-US" sz="4500" b="1" i="1" dirty="0" err="1"/>
              <a:t>dhe</a:t>
            </a:r>
            <a:r>
              <a:rPr lang="en-US" sz="4500" b="1" i="1" dirty="0"/>
              <a:t> </a:t>
            </a:r>
            <a:r>
              <a:rPr lang="en-US" sz="4500" b="1" i="1" dirty="0" err="1"/>
              <a:t>formave</a:t>
            </a:r>
            <a:r>
              <a:rPr lang="en-US" sz="4500" b="1" i="1" dirty="0"/>
              <a:t> </a:t>
            </a:r>
            <a:r>
              <a:rPr lang="en-US" sz="4500" b="1" i="1" dirty="0" err="1"/>
              <a:t>të</a:t>
            </a:r>
            <a:r>
              <a:rPr lang="en-US" sz="4500" b="1" i="1" dirty="0"/>
              <a:t> </a:t>
            </a:r>
            <a:r>
              <a:rPr lang="en-US" sz="4500" b="1" i="1" dirty="0" err="1"/>
              <a:t>tjera</a:t>
            </a:r>
            <a:r>
              <a:rPr lang="en-US" sz="4500" b="1" i="1" dirty="0"/>
              <a:t> </a:t>
            </a:r>
            <a:r>
              <a:rPr lang="en-US" sz="4500" b="1" i="1" dirty="0" err="1"/>
              <a:t>të</a:t>
            </a:r>
            <a:r>
              <a:rPr lang="en-US" sz="4500" b="1" i="1" dirty="0"/>
              <a:t> </a:t>
            </a:r>
            <a:r>
              <a:rPr lang="en-US" sz="4500" b="1" i="1" dirty="0" err="1"/>
              <a:t>shfrytëzimit</a:t>
            </a:r>
            <a:r>
              <a:rPr lang="en-US" sz="4500" b="1" i="1" dirty="0"/>
              <a:t>,</a:t>
            </a:r>
          </a:p>
          <a:p>
            <a:pPr>
              <a:buNone/>
            </a:pPr>
            <a:r>
              <a:rPr lang="en-US" sz="4500" b="1" i="1" dirty="0"/>
              <a:t>3- </a:t>
            </a:r>
            <a:r>
              <a:rPr lang="en-US" sz="4500" b="1" i="1" dirty="0" err="1"/>
              <a:t>penalizohen</a:t>
            </a:r>
            <a:r>
              <a:rPr lang="en-US" sz="4500" b="1" i="1" dirty="0"/>
              <a:t> me </a:t>
            </a:r>
            <a:r>
              <a:rPr lang="en-US" sz="4500" b="1" i="1" dirty="0" err="1"/>
              <a:t>burgim</a:t>
            </a:r>
            <a:r>
              <a:rPr lang="en-US" sz="4500" b="1" i="1" dirty="0"/>
              <a:t> </a:t>
            </a:r>
            <a:r>
              <a:rPr lang="en-US" sz="4500" b="1" i="1" dirty="0" err="1"/>
              <a:t>nga</a:t>
            </a:r>
            <a:r>
              <a:rPr lang="en-US" sz="4500" b="1" i="1" dirty="0"/>
              <a:t> 10 </a:t>
            </a:r>
            <a:r>
              <a:rPr lang="en-US" sz="4500" b="1" i="1" dirty="0" err="1"/>
              <a:t>deri</a:t>
            </a:r>
            <a:r>
              <a:rPr lang="en-US" sz="4500" b="1" i="1" dirty="0"/>
              <a:t> </a:t>
            </a:r>
            <a:r>
              <a:rPr lang="en-US" sz="4500" b="1" i="1" dirty="0" err="1"/>
              <a:t>në</a:t>
            </a:r>
            <a:r>
              <a:rPr lang="en-US" sz="4500" b="1" i="1" dirty="0"/>
              <a:t> 20 </a:t>
            </a:r>
            <a:r>
              <a:rPr lang="en-US" sz="4500" b="1" i="1" dirty="0" err="1"/>
              <a:t>vjet</a:t>
            </a:r>
            <a:r>
              <a:rPr lang="en-US" sz="4500" b="1" i="1" dirty="0"/>
              <a:t>.</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4400" dirty="0" err="1"/>
              <a:t>Neni</a:t>
            </a:r>
            <a:r>
              <a:rPr lang="en-GB" sz="4400" dirty="0"/>
              <a:t> 128/b K.P (</a:t>
            </a:r>
            <a:r>
              <a:rPr lang="en-GB" sz="4400" dirty="0" err="1"/>
              <a:t>vijon</a:t>
            </a:r>
            <a:r>
              <a:rPr lang="en-GB" sz="4400" dirty="0"/>
              <a:t>)</a:t>
            </a:r>
            <a:endParaRPr lang="en-US" dirty="0"/>
          </a:p>
        </p:txBody>
      </p:sp>
      <p:sp>
        <p:nvSpPr>
          <p:cNvPr id="2" name="Content Placeholder 1"/>
          <p:cNvSpPr>
            <a:spLocks noGrp="1"/>
          </p:cNvSpPr>
          <p:nvPr>
            <p:ph idx="1"/>
          </p:nvPr>
        </p:nvSpPr>
        <p:spPr/>
        <p:txBody>
          <a:bodyPr>
            <a:normAutofit fontScale="85000" lnSpcReduction="20000"/>
          </a:bodyPr>
          <a:lstStyle/>
          <a:p>
            <a:pPr>
              <a:buNone/>
            </a:pPr>
            <a:endParaRPr lang="en-US" sz="2800" dirty="0"/>
          </a:p>
          <a:p>
            <a:pPr>
              <a:buNone/>
            </a:pPr>
            <a:r>
              <a:rPr lang="en-US" sz="2800" i="1" dirty="0" err="1"/>
              <a:t>Organizimi</a:t>
            </a:r>
            <a:r>
              <a:rPr lang="en-US" sz="2800" i="1" dirty="0"/>
              <a:t>, </a:t>
            </a:r>
            <a:r>
              <a:rPr lang="en-US" sz="2800" i="1" dirty="0" err="1"/>
              <a:t>drejtimi</a:t>
            </a:r>
            <a:r>
              <a:rPr lang="en-US" sz="2800" i="1" dirty="0"/>
              <a:t> </a:t>
            </a:r>
            <a:r>
              <a:rPr lang="en-US" sz="2800" i="1" dirty="0" err="1"/>
              <a:t>dhe</a:t>
            </a:r>
            <a:r>
              <a:rPr lang="en-US" sz="2800" i="1" dirty="0"/>
              <a:t> </a:t>
            </a:r>
            <a:r>
              <a:rPr lang="en-US" sz="2800" i="1" dirty="0" err="1"/>
              <a:t>financimi</a:t>
            </a:r>
            <a:r>
              <a:rPr lang="en-US" sz="2800" i="1" dirty="0"/>
              <a:t> </a:t>
            </a:r>
            <a:r>
              <a:rPr lang="en-US" sz="2800" i="1" dirty="0" err="1"/>
              <a:t>i</a:t>
            </a:r>
            <a:r>
              <a:rPr lang="en-US" sz="2800" i="1" dirty="0"/>
              <a:t> </a:t>
            </a:r>
            <a:r>
              <a:rPr lang="en-US" sz="2800" i="1" dirty="0" err="1"/>
              <a:t>trafikimit</a:t>
            </a:r>
            <a:r>
              <a:rPr lang="en-US" sz="2800" i="1" dirty="0"/>
              <a:t> </a:t>
            </a:r>
            <a:r>
              <a:rPr lang="en-US" sz="2800" i="1" dirty="0" err="1"/>
              <a:t>të</a:t>
            </a:r>
            <a:r>
              <a:rPr lang="en-US" sz="2800" i="1" dirty="0"/>
              <a:t> </a:t>
            </a:r>
            <a:r>
              <a:rPr lang="en-US" sz="2800" i="1" dirty="0" err="1"/>
              <a:t>të</a:t>
            </a:r>
            <a:r>
              <a:rPr lang="en-US" sz="2800" i="1" dirty="0"/>
              <a:t> </a:t>
            </a:r>
            <a:r>
              <a:rPr lang="en-US" sz="2800" i="1" dirty="0" err="1"/>
              <a:t>miturve</a:t>
            </a:r>
            <a:r>
              <a:rPr lang="en-US" sz="2800" i="1" dirty="0"/>
              <a:t> </a:t>
            </a:r>
            <a:r>
              <a:rPr lang="en-US" sz="2800" i="1" dirty="0" err="1"/>
              <a:t>penalizohen</a:t>
            </a:r>
            <a:r>
              <a:rPr lang="en-US" sz="2800" i="1" dirty="0"/>
              <a:t> me </a:t>
            </a:r>
            <a:r>
              <a:rPr lang="en-US" sz="2800" i="1" dirty="0" err="1"/>
              <a:t>burgim</a:t>
            </a:r>
            <a:r>
              <a:rPr lang="en-US" sz="2800" i="1" dirty="0"/>
              <a:t> </a:t>
            </a:r>
            <a:r>
              <a:rPr lang="en-US" sz="2800" i="1" dirty="0" err="1"/>
              <a:t>nga</a:t>
            </a:r>
            <a:r>
              <a:rPr lang="en-US" sz="2800" i="1" dirty="0"/>
              <a:t> 10 </a:t>
            </a:r>
            <a:r>
              <a:rPr lang="en-US" sz="2800" i="1" dirty="0" err="1"/>
              <a:t>deri</a:t>
            </a:r>
            <a:r>
              <a:rPr lang="en-US" sz="2800" i="1" dirty="0"/>
              <a:t> </a:t>
            </a:r>
            <a:r>
              <a:rPr lang="en-US" sz="2800" i="1" dirty="0" err="1"/>
              <a:t>në</a:t>
            </a:r>
            <a:r>
              <a:rPr lang="en-US" sz="2800" i="1" dirty="0"/>
              <a:t> 20 </a:t>
            </a:r>
            <a:r>
              <a:rPr lang="en-US" sz="2800" i="1" dirty="0" err="1"/>
              <a:t>vjet</a:t>
            </a:r>
            <a:r>
              <a:rPr lang="en-US" sz="2800" i="1" dirty="0"/>
              <a:t>. </a:t>
            </a:r>
          </a:p>
          <a:p>
            <a:pPr>
              <a:buNone/>
            </a:pPr>
            <a:r>
              <a:rPr lang="en-US" sz="2800" i="1" dirty="0" err="1"/>
              <a:t>Kur</a:t>
            </a:r>
            <a:r>
              <a:rPr lang="en-US" sz="2800" i="1" dirty="0"/>
              <a:t> </a:t>
            </a:r>
            <a:r>
              <a:rPr lang="en-US" sz="2800" i="1" dirty="0" err="1"/>
              <a:t>kjo</a:t>
            </a:r>
            <a:r>
              <a:rPr lang="en-US" sz="2800" i="1" dirty="0"/>
              <a:t> </a:t>
            </a:r>
            <a:r>
              <a:rPr lang="en-US" sz="2800" i="1" dirty="0" err="1"/>
              <a:t>vepër</a:t>
            </a:r>
            <a:r>
              <a:rPr lang="en-US" sz="2800" i="1" dirty="0"/>
              <a:t> </a:t>
            </a:r>
            <a:r>
              <a:rPr lang="en-US" sz="2800" i="1" dirty="0" err="1"/>
              <a:t>kryhet</a:t>
            </a:r>
            <a:r>
              <a:rPr lang="en-US" sz="2800" i="1" dirty="0"/>
              <a:t> </a:t>
            </a:r>
            <a:r>
              <a:rPr lang="en-US" sz="2800" i="1" dirty="0" err="1"/>
              <a:t>në</a:t>
            </a:r>
            <a:r>
              <a:rPr lang="en-US" sz="2800" i="1" dirty="0"/>
              <a:t> </a:t>
            </a:r>
            <a:r>
              <a:rPr lang="en-US" sz="2800" i="1" dirty="0" err="1"/>
              <a:t>bashkëpunim</a:t>
            </a:r>
            <a:r>
              <a:rPr lang="en-US" sz="2800" i="1" dirty="0"/>
              <a:t> </a:t>
            </a:r>
            <a:r>
              <a:rPr lang="en-US" sz="2800" i="1" dirty="0" err="1"/>
              <a:t>ose</a:t>
            </a:r>
            <a:r>
              <a:rPr lang="en-US" sz="2800" i="1" dirty="0"/>
              <a:t> </a:t>
            </a:r>
            <a:r>
              <a:rPr lang="en-US" sz="2800" i="1" dirty="0" err="1"/>
              <a:t>më</a:t>
            </a:r>
            <a:r>
              <a:rPr lang="en-US" sz="2800" i="1" dirty="0"/>
              <a:t> </a:t>
            </a:r>
            <a:r>
              <a:rPr lang="en-US" sz="2800" i="1" dirty="0" err="1"/>
              <a:t>shumë</a:t>
            </a:r>
            <a:r>
              <a:rPr lang="en-US" sz="2800" i="1" dirty="0"/>
              <a:t> se </a:t>
            </a:r>
            <a:r>
              <a:rPr lang="en-US" sz="2800" i="1" dirty="0" err="1"/>
              <a:t>një</a:t>
            </a:r>
            <a:r>
              <a:rPr lang="en-US" sz="2800" i="1" dirty="0"/>
              <a:t> </a:t>
            </a:r>
            <a:r>
              <a:rPr lang="en-US" sz="2800" i="1" dirty="0" err="1"/>
              <a:t>herë</a:t>
            </a:r>
            <a:r>
              <a:rPr lang="en-US" sz="2800" i="1" dirty="0"/>
              <a:t>, </a:t>
            </a:r>
            <a:r>
              <a:rPr lang="en-US" sz="2800" i="1" dirty="0" err="1"/>
              <a:t>apo</a:t>
            </a:r>
            <a:r>
              <a:rPr lang="en-US" sz="2800" i="1" dirty="0"/>
              <a:t> </a:t>
            </a:r>
            <a:r>
              <a:rPr lang="en-US" sz="2800" i="1" dirty="0" err="1"/>
              <a:t>shoqërohet</a:t>
            </a:r>
            <a:r>
              <a:rPr lang="en-US" sz="2800" i="1" dirty="0"/>
              <a:t> me </a:t>
            </a:r>
            <a:r>
              <a:rPr lang="en-US" sz="2800" i="1" dirty="0" err="1"/>
              <a:t>keqtrajtimin</a:t>
            </a:r>
            <a:r>
              <a:rPr lang="en-US" sz="2800" i="1" dirty="0"/>
              <a:t> </a:t>
            </a:r>
            <a:r>
              <a:rPr lang="en-US" sz="2800" i="1" dirty="0" err="1"/>
              <a:t>dhe</a:t>
            </a:r>
            <a:r>
              <a:rPr lang="en-US" sz="2800" i="1" dirty="0"/>
              <a:t> </a:t>
            </a:r>
            <a:r>
              <a:rPr lang="en-US" sz="2800" i="1" dirty="0" err="1"/>
              <a:t>detyrimin</a:t>
            </a:r>
            <a:r>
              <a:rPr lang="en-US" sz="2800" i="1" dirty="0"/>
              <a:t> me </a:t>
            </a:r>
            <a:r>
              <a:rPr lang="en-US" sz="2800" i="1" dirty="0" err="1"/>
              <a:t>dhunë</a:t>
            </a:r>
            <a:r>
              <a:rPr lang="en-US" sz="2800" i="1" dirty="0"/>
              <a:t> </a:t>
            </a:r>
            <a:r>
              <a:rPr lang="en-US" sz="2800" i="1" dirty="0" err="1"/>
              <a:t>fizike</a:t>
            </a:r>
            <a:r>
              <a:rPr lang="en-US" sz="2800" i="1" dirty="0"/>
              <a:t> a </a:t>
            </a:r>
            <a:r>
              <a:rPr lang="en-US" sz="2800" i="1" dirty="0" err="1"/>
              <a:t>psikike</a:t>
            </a:r>
            <a:r>
              <a:rPr lang="en-US" sz="2800" i="1" dirty="0"/>
              <a:t> </a:t>
            </a:r>
            <a:r>
              <a:rPr lang="en-US" sz="2800" i="1" dirty="0" err="1"/>
              <a:t>të</a:t>
            </a:r>
            <a:r>
              <a:rPr lang="en-US" sz="2800" i="1" dirty="0"/>
              <a:t> </a:t>
            </a:r>
            <a:r>
              <a:rPr lang="en-US" sz="2800" i="1" dirty="0" err="1"/>
              <a:t>të</a:t>
            </a:r>
            <a:r>
              <a:rPr lang="en-US" sz="2800" i="1" dirty="0"/>
              <a:t> </a:t>
            </a:r>
            <a:r>
              <a:rPr lang="en-US" sz="2800" i="1" dirty="0" err="1"/>
              <a:t>dëmtuarit</a:t>
            </a:r>
            <a:r>
              <a:rPr lang="en-US" sz="2800" i="1" dirty="0"/>
              <a:t>, </a:t>
            </a:r>
            <a:r>
              <a:rPr lang="en-US" sz="2800" i="1" dirty="0" err="1"/>
              <a:t>për</a:t>
            </a:r>
            <a:r>
              <a:rPr lang="en-US" sz="2800" i="1" dirty="0"/>
              <a:t> </a:t>
            </a:r>
            <a:r>
              <a:rPr lang="en-US" sz="2800" i="1" dirty="0" err="1"/>
              <a:t>të</a:t>
            </a:r>
            <a:r>
              <a:rPr lang="en-US" sz="2800" i="1" dirty="0"/>
              <a:t> </a:t>
            </a:r>
            <a:r>
              <a:rPr lang="en-US" sz="2800" i="1" dirty="0" err="1"/>
              <a:t>kryer</a:t>
            </a:r>
            <a:r>
              <a:rPr lang="en-US" sz="2800" i="1" dirty="0"/>
              <a:t> </a:t>
            </a:r>
            <a:r>
              <a:rPr lang="en-US" sz="2800" i="1" dirty="0" err="1"/>
              <a:t>veprime</a:t>
            </a:r>
            <a:r>
              <a:rPr lang="en-US" sz="2800" i="1" dirty="0"/>
              <a:t> </a:t>
            </a:r>
            <a:r>
              <a:rPr lang="en-US" sz="2800" i="1" dirty="0" err="1"/>
              <a:t>të</a:t>
            </a:r>
            <a:r>
              <a:rPr lang="en-US" sz="2800" i="1" dirty="0"/>
              <a:t> </a:t>
            </a:r>
            <a:r>
              <a:rPr lang="en-US" sz="2800" i="1" dirty="0" err="1"/>
              <a:t>ndryshme</a:t>
            </a:r>
            <a:r>
              <a:rPr lang="en-US" sz="2800" i="1" dirty="0"/>
              <a:t>, </a:t>
            </a:r>
            <a:r>
              <a:rPr lang="en-US" sz="2800" i="1" dirty="0" err="1"/>
              <a:t>ose</a:t>
            </a:r>
            <a:r>
              <a:rPr lang="en-US" sz="2800" i="1" dirty="0"/>
              <a:t> </a:t>
            </a:r>
            <a:r>
              <a:rPr lang="en-US" sz="2800" i="1" dirty="0" err="1"/>
              <a:t>sjell</a:t>
            </a:r>
            <a:r>
              <a:rPr lang="en-US" sz="2800" i="1" dirty="0"/>
              <a:t> </a:t>
            </a:r>
            <a:r>
              <a:rPr lang="en-US" sz="2800" i="1" dirty="0" err="1"/>
              <a:t>pasoja</a:t>
            </a:r>
            <a:r>
              <a:rPr lang="en-US" sz="2800" i="1" dirty="0"/>
              <a:t> </a:t>
            </a:r>
            <a:r>
              <a:rPr lang="en-US" sz="2800" i="1" dirty="0" err="1"/>
              <a:t>të</a:t>
            </a:r>
            <a:r>
              <a:rPr lang="en-US" sz="2800" i="1" dirty="0"/>
              <a:t> </a:t>
            </a:r>
            <a:r>
              <a:rPr lang="en-US" sz="2800" i="1" dirty="0" err="1"/>
              <a:t>rënda</a:t>
            </a:r>
            <a:r>
              <a:rPr lang="en-US" sz="2800" i="1" dirty="0"/>
              <a:t> </a:t>
            </a:r>
            <a:r>
              <a:rPr lang="en-US" sz="2800" i="1" dirty="0" err="1"/>
              <a:t>për</a:t>
            </a:r>
            <a:r>
              <a:rPr lang="en-US" sz="2800" i="1" dirty="0"/>
              <a:t> </a:t>
            </a:r>
            <a:r>
              <a:rPr lang="en-US" sz="2800" i="1" dirty="0" err="1"/>
              <a:t>shëndetin</a:t>
            </a:r>
            <a:r>
              <a:rPr lang="en-US" sz="2800" i="1" dirty="0"/>
              <a:t>, </a:t>
            </a:r>
            <a:r>
              <a:rPr lang="en-US" sz="2800" i="1" dirty="0" err="1"/>
              <a:t>dënohet</a:t>
            </a:r>
            <a:r>
              <a:rPr lang="en-US" sz="2800" i="1" dirty="0"/>
              <a:t> me </a:t>
            </a:r>
            <a:r>
              <a:rPr lang="en-US" sz="2800" i="1" dirty="0" err="1"/>
              <a:t>burgim</a:t>
            </a:r>
            <a:r>
              <a:rPr lang="en-US" sz="2800" i="1" dirty="0"/>
              <a:t> </a:t>
            </a:r>
            <a:r>
              <a:rPr lang="en-US" sz="2800" i="1" dirty="0" err="1"/>
              <a:t>jo</a:t>
            </a:r>
            <a:r>
              <a:rPr lang="en-US" sz="2800" i="1" dirty="0"/>
              <a:t> </a:t>
            </a:r>
            <a:r>
              <a:rPr lang="en-US" sz="2800" i="1" dirty="0" err="1"/>
              <a:t>më</a:t>
            </a:r>
            <a:r>
              <a:rPr lang="en-US" sz="2800" i="1" dirty="0"/>
              <a:t> </a:t>
            </a:r>
            <a:r>
              <a:rPr lang="en-US" sz="2800" i="1" dirty="0" err="1"/>
              <a:t>pak</a:t>
            </a:r>
            <a:r>
              <a:rPr lang="en-US" sz="2800" i="1" dirty="0"/>
              <a:t> se 15 </a:t>
            </a:r>
            <a:r>
              <a:rPr lang="en-US" sz="2800" i="1" dirty="0" err="1"/>
              <a:t>vjet</a:t>
            </a:r>
            <a:r>
              <a:rPr lang="en-US" sz="2800" i="1" dirty="0"/>
              <a:t>.</a:t>
            </a:r>
          </a:p>
          <a:p>
            <a:pPr>
              <a:buNone/>
            </a:pPr>
            <a:r>
              <a:rPr lang="en-US" sz="2800" i="1" dirty="0" err="1"/>
              <a:t>Kur</a:t>
            </a:r>
            <a:r>
              <a:rPr lang="en-US" sz="2800" i="1" dirty="0"/>
              <a:t> </a:t>
            </a:r>
            <a:r>
              <a:rPr lang="en-US" sz="2800" i="1" dirty="0" err="1"/>
              <a:t>vepra</a:t>
            </a:r>
            <a:r>
              <a:rPr lang="en-US" sz="2800" i="1" dirty="0"/>
              <a:t> ka </a:t>
            </a:r>
            <a:r>
              <a:rPr lang="en-US" sz="2800" i="1" dirty="0" err="1"/>
              <a:t>sjellë</a:t>
            </a:r>
            <a:r>
              <a:rPr lang="en-US" sz="2800" i="1" dirty="0"/>
              <a:t> </a:t>
            </a:r>
            <a:r>
              <a:rPr lang="en-US" sz="2800" i="1" dirty="0" err="1"/>
              <a:t>si</a:t>
            </a:r>
            <a:r>
              <a:rPr lang="en-US" sz="2800" i="1" dirty="0"/>
              <a:t> </a:t>
            </a:r>
            <a:r>
              <a:rPr lang="en-US" sz="2800" i="1" dirty="0" err="1"/>
              <a:t>pasojë</a:t>
            </a:r>
            <a:r>
              <a:rPr lang="en-US" sz="2800" i="1" dirty="0"/>
              <a:t> </a:t>
            </a:r>
            <a:r>
              <a:rPr lang="en-US" sz="2800" i="1" dirty="0" err="1"/>
              <a:t>vdekjen</a:t>
            </a:r>
            <a:r>
              <a:rPr lang="en-US" sz="2800" i="1" dirty="0"/>
              <a:t> e </a:t>
            </a:r>
            <a:r>
              <a:rPr lang="en-US" sz="2800" i="1" dirty="0" err="1"/>
              <a:t>të</a:t>
            </a:r>
            <a:r>
              <a:rPr lang="en-US" sz="2800" i="1" dirty="0"/>
              <a:t> </a:t>
            </a:r>
            <a:r>
              <a:rPr lang="en-US" sz="2800" i="1" dirty="0" err="1"/>
              <a:t>dëmtuarit</a:t>
            </a:r>
            <a:r>
              <a:rPr lang="en-US" sz="2800" i="1" dirty="0"/>
              <a:t>, </a:t>
            </a:r>
            <a:r>
              <a:rPr lang="en-US" sz="2800" i="1" dirty="0" err="1"/>
              <a:t>dënohet</a:t>
            </a:r>
            <a:r>
              <a:rPr lang="en-US" sz="2800" i="1" dirty="0"/>
              <a:t> me </a:t>
            </a:r>
            <a:r>
              <a:rPr lang="en-US" sz="2800" i="1" dirty="0" err="1"/>
              <a:t>burgim</a:t>
            </a:r>
            <a:r>
              <a:rPr lang="en-US" sz="2800" i="1" dirty="0"/>
              <a:t> </a:t>
            </a:r>
            <a:r>
              <a:rPr lang="en-US" sz="2800" i="1" dirty="0" err="1"/>
              <a:t>jo</a:t>
            </a:r>
            <a:r>
              <a:rPr lang="en-US" sz="2800" i="1" dirty="0"/>
              <a:t> </a:t>
            </a:r>
            <a:r>
              <a:rPr lang="en-US" sz="2800" i="1" dirty="0" err="1"/>
              <a:t>më</a:t>
            </a:r>
            <a:r>
              <a:rPr lang="en-US" sz="2800" i="1" dirty="0"/>
              <a:t> </a:t>
            </a:r>
            <a:r>
              <a:rPr lang="en-US" sz="2800" i="1" dirty="0" err="1"/>
              <a:t>pak</a:t>
            </a:r>
            <a:r>
              <a:rPr lang="en-US" sz="2800" i="1" dirty="0"/>
              <a:t> se 20 </a:t>
            </a:r>
            <a:r>
              <a:rPr lang="en-US" sz="2800" i="1" dirty="0" err="1"/>
              <a:t>vjet</a:t>
            </a:r>
            <a:r>
              <a:rPr lang="en-US" sz="2800" i="1" dirty="0"/>
              <a:t> </a:t>
            </a:r>
            <a:r>
              <a:rPr lang="en-US" sz="2800" i="1" dirty="0" err="1"/>
              <a:t>ose</a:t>
            </a:r>
            <a:r>
              <a:rPr lang="en-US" sz="2800" i="1" dirty="0"/>
              <a:t> me </a:t>
            </a:r>
            <a:r>
              <a:rPr lang="en-US" sz="2800" i="1" dirty="0" err="1"/>
              <a:t>burgim</a:t>
            </a:r>
            <a:r>
              <a:rPr lang="en-US" sz="2800" i="1" dirty="0"/>
              <a:t> </a:t>
            </a:r>
            <a:r>
              <a:rPr lang="en-US" sz="2800" i="1" dirty="0" err="1"/>
              <a:t>të</a:t>
            </a:r>
            <a:r>
              <a:rPr lang="en-US" sz="2800" i="1" dirty="0"/>
              <a:t> </a:t>
            </a:r>
            <a:r>
              <a:rPr lang="en-US" sz="2800" i="1" dirty="0" err="1"/>
              <a:t>përjetshëm</a:t>
            </a:r>
            <a:r>
              <a:rPr lang="en-US" sz="2800" i="1" dirty="0"/>
              <a:t>.</a:t>
            </a:r>
          </a:p>
          <a:p>
            <a:pPr>
              <a:buNone/>
            </a:pPr>
            <a:r>
              <a:rPr lang="en-US" sz="2800" i="1" dirty="0" err="1"/>
              <a:t>Kur</a:t>
            </a:r>
            <a:r>
              <a:rPr lang="en-US" sz="2800" i="1" dirty="0"/>
              <a:t> </a:t>
            </a:r>
            <a:r>
              <a:rPr lang="en-US" sz="2800" i="1" dirty="0" err="1"/>
              <a:t>vepra</a:t>
            </a:r>
            <a:r>
              <a:rPr lang="en-US" sz="2800" i="1" dirty="0"/>
              <a:t> </a:t>
            </a:r>
            <a:r>
              <a:rPr lang="en-US" sz="2800" i="1" dirty="0" err="1"/>
              <a:t>penale</a:t>
            </a:r>
            <a:r>
              <a:rPr lang="en-US" sz="2800" i="1" dirty="0"/>
              <a:t> </a:t>
            </a:r>
            <a:r>
              <a:rPr lang="en-US" sz="2800" i="1" dirty="0" err="1"/>
              <a:t>kryhet</a:t>
            </a:r>
            <a:r>
              <a:rPr lang="en-US" sz="2800" i="1" dirty="0"/>
              <a:t> </a:t>
            </a:r>
            <a:r>
              <a:rPr lang="en-US" sz="2800" i="1" dirty="0" err="1"/>
              <a:t>nëpërmjet</a:t>
            </a:r>
            <a:r>
              <a:rPr lang="en-US" sz="2800" i="1" dirty="0"/>
              <a:t> </a:t>
            </a:r>
            <a:r>
              <a:rPr lang="en-US" sz="2800" i="1" dirty="0" err="1"/>
              <a:t>shfrytëzimit</a:t>
            </a:r>
            <a:r>
              <a:rPr lang="en-US" sz="2800" i="1" dirty="0"/>
              <a:t> </a:t>
            </a:r>
            <a:r>
              <a:rPr lang="en-US" sz="2800" i="1" dirty="0" err="1"/>
              <a:t>të</a:t>
            </a:r>
            <a:r>
              <a:rPr lang="en-US" sz="2800" i="1" dirty="0"/>
              <a:t> </a:t>
            </a:r>
            <a:r>
              <a:rPr lang="en-US" sz="2800" i="1" dirty="0" err="1"/>
              <a:t>funksionit</a:t>
            </a:r>
            <a:r>
              <a:rPr lang="en-US" sz="2800" i="1" dirty="0"/>
              <a:t> </a:t>
            </a:r>
            <a:r>
              <a:rPr lang="en-US" sz="2800" i="1" dirty="0" err="1"/>
              <a:t>shtetëror</a:t>
            </a:r>
            <a:r>
              <a:rPr lang="en-US" sz="2800" i="1" dirty="0"/>
              <a:t> </a:t>
            </a:r>
            <a:r>
              <a:rPr lang="en-US" sz="2800" i="1" dirty="0" err="1"/>
              <a:t>ose</a:t>
            </a:r>
            <a:r>
              <a:rPr lang="en-US" sz="2800" i="1" dirty="0"/>
              <a:t> </a:t>
            </a:r>
            <a:r>
              <a:rPr lang="en-US" sz="2800" i="1" dirty="0" err="1"/>
              <a:t>shërbimit</a:t>
            </a:r>
            <a:r>
              <a:rPr lang="en-US" sz="2800" i="1" dirty="0"/>
              <a:t> </a:t>
            </a:r>
            <a:r>
              <a:rPr lang="en-US" sz="2800" i="1" dirty="0" err="1"/>
              <a:t>publik,dënimi</a:t>
            </a:r>
            <a:r>
              <a:rPr lang="en-US" sz="2800" i="1" dirty="0"/>
              <a:t> me </a:t>
            </a:r>
            <a:r>
              <a:rPr lang="en-US" sz="2800" i="1" dirty="0" err="1"/>
              <a:t>burgim</a:t>
            </a:r>
            <a:r>
              <a:rPr lang="en-US" sz="2800" i="1" dirty="0"/>
              <a:t> </a:t>
            </a:r>
            <a:r>
              <a:rPr lang="en-US" sz="2800" i="1" dirty="0" err="1"/>
              <a:t>shtohen</a:t>
            </a:r>
            <a:r>
              <a:rPr lang="en-US" sz="2800" i="1" dirty="0"/>
              <a:t> me ¼ e </a:t>
            </a:r>
            <a:r>
              <a:rPr lang="en-US" sz="2800" i="1" dirty="0" err="1"/>
              <a:t>dënimit</a:t>
            </a:r>
            <a:r>
              <a:rPr lang="en-US" sz="2800" i="1" dirty="0"/>
              <a:t> </a:t>
            </a:r>
            <a:r>
              <a:rPr lang="en-US" sz="2800" i="1" dirty="0" err="1"/>
              <a:t>të</a:t>
            </a:r>
            <a:r>
              <a:rPr lang="en-US" sz="2800" i="1" dirty="0"/>
              <a:t> </a:t>
            </a:r>
            <a:r>
              <a:rPr lang="en-US" sz="2800" i="1" dirty="0" err="1"/>
              <a:t>dhënë</a:t>
            </a:r>
            <a:r>
              <a:rPr lang="en-US" sz="2800" i="1" dirty="0"/>
              <a:t>.</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13227-69EA-49E8-BBF4-D4F43D73EDF2}"/>
              </a:ext>
            </a:extLst>
          </p:cNvPr>
          <p:cNvSpPr>
            <a:spLocks noGrp="1"/>
          </p:cNvSpPr>
          <p:nvPr>
            <p:ph type="title"/>
          </p:nvPr>
        </p:nvSpPr>
        <p:spPr/>
        <p:txBody>
          <a:bodyPr>
            <a:normAutofit/>
          </a:bodyPr>
          <a:lstStyle/>
          <a:p>
            <a:r>
              <a:rPr lang="en-US" sz="2400" dirty="0" err="1">
                <a:solidFill>
                  <a:schemeClr val="accent3">
                    <a:lumMod val="75000"/>
                  </a:schemeClr>
                </a:solidFill>
              </a:rPr>
              <a:t>Trafikimi</a:t>
            </a:r>
            <a:r>
              <a:rPr lang="en-US" sz="2400" dirty="0">
                <a:solidFill>
                  <a:schemeClr val="accent3">
                    <a:lumMod val="75000"/>
                  </a:schemeClr>
                </a:solidFill>
              </a:rPr>
              <a:t> </a:t>
            </a:r>
            <a:r>
              <a:rPr lang="en-US" sz="2400" dirty="0" err="1">
                <a:solidFill>
                  <a:schemeClr val="accent3">
                    <a:lumMod val="75000"/>
                  </a:schemeClr>
                </a:solidFill>
              </a:rPr>
              <a:t>i</a:t>
            </a:r>
            <a:r>
              <a:rPr lang="en-US" sz="2400" dirty="0">
                <a:solidFill>
                  <a:schemeClr val="accent3">
                    <a:lumMod val="75000"/>
                  </a:schemeClr>
                </a:solidFill>
              </a:rPr>
              <a:t> </a:t>
            </a:r>
            <a:r>
              <a:rPr lang="en-US" sz="2400" dirty="0" err="1">
                <a:solidFill>
                  <a:schemeClr val="accent3">
                    <a:lumMod val="75000"/>
                  </a:schemeClr>
                </a:solidFill>
              </a:rPr>
              <a:t>të</a:t>
            </a:r>
            <a:r>
              <a:rPr lang="en-US" sz="2400" dirty="0">
                <a:solidFill>
                  <a:schemeClr val="accent3">
                    <a:lumMod val="75000"/>
                  </a:schemeClr>
                </a:solidFill>
              </a:rPr>
              <a:t> </a:t>
            </a:r>
            <a:r>
              <a:rPr lang="en-US" sz="2400" dirty="0" err="1">
                <a:solidFill>
                  <a:schemeClr val="accent3">
                    <a:lumMod val="75000"/>
                  </a:schemeClr>
                </a:solidFill>
              </a:rPr>
              <a:t>miturve</a:t>
            </a:r>
            <a:r>
              <a:rPr lang="en-US" sz="2400" dirty="0">
                <a:solidFill>
                  <a:schemeClr val="accent3">
                    <a:lumMod val="75000"/>
                  </a:schemeClr>
                </a:solidFill>
              </a:rPr>
              <a:t> &amp; </a:t>
            </a:r>
            <a:r>
              <a:rPr lang="sq-AL" sz="2400" dirty="0">
                <a:solidFill>
                  <a:schemeClr val="accent3">
                    <a:lumMod val="75000"/>
                  </a:schemeClr>
                </a:solidFill>
                <a:effectLst/>
                <a:ea typeface="Times New Roman" panose="02020603050405020304" pitchFamily="18" charset="0"/>
              </a:rPr>
              <a:t>ç</a:t>
            </a:r>
            <a:r>
              <a:rPr lang="en-US" sz="2400" dirty="0" err="1">
                <a:solidFill>
                  <a:schemeClr val="accent3">
                    <a:lumMod val="75000"/>
                  </a:schemeClr>
                </a:solidFill>
              </a:rPr>
              <a:t>eshtje</a:t>
            </a:r>
            <a:r>
              <a:rPr lang="en-US" sz="2400" dirty="0">
                <a:solidFill>
                  <a:schemeClr val="accent3">
                    <a:lumMod val="75000"/>
                  </a:schemeClr>
                </a:solidFill>
              </a:rPr>
              <a:t> per </a:t>
            </a:r>
            <a:r>
              <a:rPr lang="en-US" sz="2400" dirty="0" err="1">
                <a:solidFill>
                  <a:schemeClr val="accent3">
                    <a:lumMod val="75000"/>
                  </a:schemeClr>
                </a:solidFill>
              </a:rPr>
              <a:t>diskutim</a:t>
            </a:r>
            <a:endParaRPr lang="en-US" sz="2400" dirty="0">
              <a:solidFill>
                <a:schemeClr val="accent3">
                  <a:lumMod val="75000"/>
                </a:schemeClr>
              </a:solidFill>
            </a:endParaRPr>
          </a:p>
        </p:txBody>
      </p:sp>
      <p:sp>
        <p:nvSpPr>
          <p:cNvPr id="3" name="Content Placeholder 2">
            <a:extLst>
              <a:ext uri="{FF2B5EF4-FFF2-40B4-BE49-F238E27FC236}">
                <a16:creationId xmlns:a16="http://schemas.microsoft.com/office/drawing/2014/main" id="{07A410AB-A136-4B4B-93EF-A6FD1DEDE383}"/>
              </a:ext>
            </a:extLst>
          </p:cNvPr>
          <p:cNvSpPr>
            <a:spLocks noGrp="1"/>
          </p:cNvSpPr>
          <p:nvPr>
            <p:ph idx="1"/>
          </p:nvPr>
        </p:nvSpPr>
        <p:spPr/>
        <p:txBody>
          <a:bodyPr>
            <a:normAutofit fontScale="77500" lnSpcReduction="20000"/>
          </a:bodyPr>
          <a:lstStyle/>
          <a:p>
            <a:r>
              <a:rPr lang="en-US" dirty="0"/>
              <a:t>A </a:t>
            </a:r>
            <a:r>
              <a:rPr lang="en-US" dirty="0" err="1"/>
              <a:t>mund</a:t>
            </a:r>
            <a:r>
              <a:rPr lang="en-US" dirty="0"/>
              <a:t> </a:t>
            </a:r>
            <a:r>
              <a:rPr lang="en-US" dirty="0" err="1"/>
              <a:t>të</a:t>
            </a:r>
            <a:r>
              <a:rPr lang="en-US" dirty="0"/>
              <a:t> </a:t>
            </a:r>
            <a:r>
              <a:rPr lang="en-US" dirty="0" err="1"/>
              <a:t>jetë</a:t>
            </a:r>
            <a:r>
              <a:rPr lang="en-US" dirty="0"/>
              <a:t> “</a:t>
            </a:r>
            <a:r>
              <a:rPr lang="en-US" dirty="0" err="1"/>
              <a:t>trafikimi</a:t>
            </a:r>
            <a:r>
              <a:rPr lang="en-US" dirty="0"/>
              <a:t> </a:t>
            </a:r>
            <a:r>
              <a:rPr lang="en-US" dirty="0" err="1"/>
              <a:t>i</a:t>
            </a:r>
            <a:r>
              <a:rPr lang="en-US" dirty="0"/>
              <a:t> </a:t>
            </a:r>
            <a:r>
              <a:rPr lang="en-US" dirty="0" err="1"/>
              <a:t>të</a:t>
            </a:r>
            <a:r>
              <a:rPr lang="en-US" dirty="0"/>
              <a:t> </a:t>
            </a:r>
            <a:r>
              <a:rPr lang="en-US" dirty="0" err="1"/>
              <a:t>miturve</a:t>
            </a:r>
            <a:r>
              <a:rPr lang="en-US" dirty="0"/>
              <a:t>” </a:t>
            </a:r>
            <a:r>
              <a:rPr lang="en-US" dirty="0" err="1"/>
              <a:t>në</a:t>
            </a:r>
            <a:r>
              <a:rPr lang="en-US" dirty="0"/>
              <a:t> </a:t>
            </a:r>
            <a:r>
              <a:rPr lang="en-US" dirty="0" err="1"/>
              <a:t>rrethana</a:t>
            </a:r>
            <a:r>
              <a:rPr lang="en-US" dirty="0"/>
              <a:t> </a:t>
            </a:r>
            <a:r>
              <a:rPr lang="en-US" dirty="0" err="1"/>
              <a:t>lehtësuese</a:t>
            </a:r>
            <a:r>
              <a:rPr lang="en-US" dirty="0"/>
              <a:t>, </a:t>
            </a:r>
            <a:r>
              <a:rPr lang="en-US" dirty="0" err="1"/>
              <a:t>në</a:t>
            </a:r>
            <a:r>
              <a:rPr lang="en-US" dirty="0"/>
              <a:t> </a:t>
            </a:r>
            <a:r>
              <a:rPr lang="en-US" dirty="0" err="1"/>
              <a:t>rast</a:t>
            </a:r>
            <a:r>
              <a:rPr lang="en-US" dirty="0"/>
              <a:t> </a:t>
            </a:r>
            <a:r>
              <a:rPr lang="en-US" dirty="0" err="1"/>
              <a:t>pëlqimi</a:t>
            </a:r>
            <a:r>
              <a:rPr lang="en-US" dirty="0"/>
              <a:t> </a:t>
            </a:r>
            <a:r>
              <a:rPr lang="en-US" dirty="0" err="1"/>
              <a:t>të</a:t>
            </a:r>
            <a:r>
              <a:rPr lang="en-US" dirty="0"/>
              <a:t> </a:t>
            </a:r>
            <a:r>
              <a:rPr lang="en-US" dirty="0" err="1"/>
              <a:t>të</a:t>
            </a:r>
            <a:r>
              <a:rPr lang="en-US" dirty="0"/>
              <a:t> </a:t>
            </a:r>
            <a:r>
              <a:rPr lang="en-US" dirty="0" err="1"/>
              <a:t>miturit</a:t>
            </a:r>
            <a:r>
              <a:rPr lang="en-US" dirty="0"/>
              <a:t>? </a:t>
            </a:r>
          </a:p>
          <a:p>
            <a:r>
              <a:rPr lang="en-US" dirty="0"/>
              <a:t>Ku </a:t>
            </a:r>
            <a:r>
              <a:rPr lang="en-US" dirty="0" err="1"/>
              <a:t>ndryshon</a:t>
            </a:r>
            <a:r>
              <a:rPr lang="en-US" dirty="0"/>
              <a:t> “</a:t>
            </a:r>
            <a:r>
              <a:rPr lang="en-US" dirty="0" err="1"/>
              <a:t>trafikimi</a:t>
            </a:r>
            <a:r>
              <a:rPr lang="en-US" dirty="0"/>
              <a:t> </a:t>
            </a:r>
            <a:r>
              <a:rPr lang="en-US" dirty="0" err="1"/>
              <a:t>i</a:t>
            </a:r>
            <a:r>
              <a:rPr lang="en-US" dirty="0"/>
              <a:t> </a:t>
            </a:r>
            <a:r>
              <a:rPr lang="en-US" dirty="0" err="1"/>
              <a:t>të</a:t>
            </a:r>
            <a:r>
              <a:rPr lang="en-US" dirty="0"/>
              <a:t> </a:t>
            </a:r>
            <a:r>
              <a:rPr lang="en-US" dirty="0" err="1"/>
              <a:t>miturit</a:t>
            </a:r>
            <a:r>
              <a:rPr lang="en-US" dirty="0"/>
              <a:t>” me </a:t>
            </a:r>
            <a:r>
              <a:rPr lang="en-US" dirty="0" err="1"/>
              <a:t>veprën</a:t>
            </a:r>
            <a:r>
              <a:rPr lang="en-US" dirty="0"/>
              <a:t> </a:t>
            </a:r>
            <a:r>
              <a:rPr lang="en-US" dirty="0" err="1"/>
              <a:t>penale</a:t>
            </a:r>
            <a:r>
              <a:rPr lang="en-US" dirty="0"/>
              <a:t> </a:t>
            </a:r>
            <a:r>
              <a:rPr lang="en-US" dirty="0" err="1"/>
              <a:t>të</a:t>
            </a:r>
            <a:r>
              <a:rPr lang="en-US" dirty="0"/>
              <a:t> </a:t>
            </a:r>
            <a:r>
              <a:rPr lang="en-US" dirty="0" err="1"/>
              <a:t>parashikuar</a:t>
            </a:r>
            <a:r>
              <a:rPr lang="en-US" dirty="0"/>
              <a:t> </a:t>
            </a:r>
            <a:r>
              <a:rPr lang="en-US" dirty="0" err="1"/>
              <a:t>nga</a:t>
            </a:r>
            <a:r>
              <a:rPr lang="en-US" dirty="0"/>
              <a:t> </a:t>
            </a:r>
            <a:r>
              <a:rPr lang="en-US" dirty="0" err="1"/>
              <a:t>neni</a:t>
            </a:r>
            <a:r>
              <a:rPr lang="en-US" dirty="0"/>
              <a:t> 128/b </a:t>
            </a:r>
            <a:r>
              <a:rPr lang="en-US" dirty="0" err="1"/>
              <a:t>paragrafi</a:t>
            </a:r>
            <a:r>
              <a:rPr lang="en-US" dirty="0"/>
              <a:t> </a:t>
            </a:r>
            <a:r>
              <a:rPr lang="en-US" dirty="0" err="1"/>
              <a:t>i</a:t>
            </a:r>
            <a:r>
              <a:rPr lang="en-US" dirty="0"/>
              <a:t> </a:t>
            </a:r>
            <a:r>
              <a:rPr lang="en-US" dirty="0" err="1"/>
              <a:t>dytë</a:t>
            </a:r>
            <a:r>
              <a:rPr lang="en-US" dirty="0"/>
              <a:t> </a:t>
            </a:r>
            <a:r>
              <a:rPr lang="en-US" dirty="0" err="1"/>
              <a:t>i</a:t>
            </a:r>
            <a:r>
              <a:rPr lang="en-US" dirty="0"/>
              <a:t> K.P, </a:t>
            </a:r>
            <a:r>
              <a:rPr lang="en-US" dirty="0" err="1"/>
              <a:t>ku</a:t>
            </a:r>
            <a:r>
              <a:rPr lang="en-US" dirty="0"/>
              <a:t> </a:t>
            </a:r>
            <a:r>
              <a:rPr lang="en-US" dirty="0" err="1"/>
              <a:t>parashikohet</a:t>
            </a:r>
            <a:r>
              <a:rPr lang="en-US" dirty="0"/>
              <a:t> se:  </a:t>
            </a:r>
            <a:r>
              <a:rPr lang="en-US" i="1" dirty="0"/>
              <a:t>“</a:t>
            </a:r>
            <a:r>
              <a:rPr lang="en-US" i="1" dirty="0" err="1"/>
              <a:t>Detyrimi</a:t>
            </a:r>
            <a:r>
              <a:rPr lang="en-US" i="1" dirty="0"/>
              <a:t>, </a:t>
            </a:r>
            <a:r>
              <a:rPr lang="en-US" i="1" dirty="0" err="1"/>
              <a:t>shfrytëzimi</a:t>
            </a:r>
            <a:r>
              <a:rPr lang="en-US" i="1" dirty="0"/>
              <a:t>, </a:t>
            </a:r>
            <a:r>
              <a:rPr lang="en-US" i="1" dirty="0" err="1"/>
              <a:t>shtytja</a:t>
            </a:r>
            <a:r>
              <a:rPr lang="en-US" i="1" dirty="0"/>
              <a:t> </a:t>
            </a:r>
            <a:r>
              <a:rPr lang="en-US" i="1" dirty="0" err="1"/>
              <a:t>ose</a:t>
            </a:r>
            <a:r>
              <a:rPr lang="en-US" i="1" dirty="0"/>
              <a:t> </a:t>
            </a:r>
            <a:r>
              <a:rPr lang="en-US" i="1" dirty="0" err="1"/>
              <a:t>përdorimi</a:t>
            </a:r>
            <a:r>
              <a:rPr lang="en-US" i="1" dirty="0"/>
              <a:t> </a:t>
            </a:r>
            <a:r>
              <a:rPr lang="en-US" i="1" dirty="0" err="1"/>
              <a:t>i</a:t>
            </a:r>
            <a:r>
              <a:rPr lang="en-US" i="1" dirty="0"/>
              <a:t> </a:t>
            </a:r>
            <a:r>
              <a:rPr lang="en-US" i="1" dirty="0" err="1"/>
              <a:t>të</a:t>
            </a:r>
            <a:r>
              <a:rPr lang="en-US" i="1" dirty="0"/>
              <a:t> </a:t>
            </a:r>
            <a:r>
              <a:rPr lang="en-US" i="1" dirty="0" err="1"/>
              <a:t>miturit</a:t>
            </a:r>
            <a:r>
              <a:rPr lang="en-US" i="1" dirty="0"/>
              <a:t> </a:t>
            </a:r>
            <a:r>
              <a:rPr lang="en-US" i="1" dirty="0" err="1"/>
              <a:t>për</a:t>
            </a:r>
            <a:r>
              <a:rPr lang="en-US" i="1" dirty="0"/>
              <a:t> </a:t>
            </a:r>
            <a:r>
              <a:rPr lang="en-US" i="1" dirty="0" err="1"/>
              <a:t>të</a:t>
            </a:r>
            <a:r>
              <a:rPr lang="en-US" i="1" dirty="0"/>
              <a:t> </a:t>
            </a:r>
            <a:r>
              <a:rPr lang="en-US" i="1" dirty="0" err="1"/>
              <a:t>punuar</a:t>
            </a:r>
            <a:r>
              <a:rPr lang="en-US" i="1" dirty="0"/>
              <a:t>, </a:t>
            </a:r>
            <a:r>
              <a:rPr lang="en-US" i="1" dirty="0" err="1"/>
              <a:t>për</a:t>
            </a:r>
            <a:r>
              <a:rPr lang="en-US" i="1" dirty="0"/>
              <a:t> </a:t>
            </a:r>
            <a:r>
              <a:rPr lang="en-US" i="1" dirty="0" err="1"/>
              <a:t>të</a:t>
            </a:r>
            <a:r>
              <a:rPr lang="en-US" i="1" dirty="0"/>
              <a:t> </a:t>
            </a:r>
            <a:r>
              <a:rPr lang="en-US" i="1" dirty="0" err="1"/>
              <a:t>siguruar</a:t>
            </a:r>
            <a:r>
              <a:rPr lang="en-US" i="1" dirty="0"/>
              <a:t> </a:t>
            </a:r>
            <a:r>
              <a:rPr lang="en-US" i="1" dirty="0" err="1"/>
              <a:t>të</a:t>
            </a:r>
            <a:r>
              <a:rPr lang="en-US" i="1" dirty="0"/>
              <a:t> </a:t>
            </a:r>
            <a:r>
              <a:rPr lang="en-US" i="1" dirty="0" err="1"/>
              <a:t>ardhura</a:t>
            </a:r>
            <a:r>
              <a:rPr lang="en-US" i="1" dirty="0"/>
              <a:t>, </a:t>
            </a:r>
            <a:r>
              <a:rPr lang="en-US" i="1" dirty="0" err="1"/>
              <a:t>për</a:t>
            </a:r>
            <a:r>
              <a:rPr lang="en-US" i="1" dirty="0"/>
              <a:t> </a:t>
            </a:r>
            <a:r>
              <a:rPr lang="en-US" i="1" dirty="0" err="1"/>
              <a:t>të</a:t>
            </a:r>
            <a:r>
              <a:rPr lang="en-US" i="1" dirty="0"/>
              <a:t> </a:t>
            </a:r>
            <a:r>
              <a:rPr lang="en-US" i="1" dirty="0" err="1"/>
              <a:t>lypur</a:t>
            </a:r>
            <a:r>
              <a:rPr lang="en-US" i="1" dirty="0"/>
              <a:t> apo </a:t>
            </a:r>
            <a:r>
              <a:rPr lang="en-US" i="1" dirty="0" err="1"/>
              <a:t>për</a:t>
            </a:r>
            <a:r>
              <a:rPr lang="en-US" i="1" dirty="0"/>
              <a:t> </a:t>
            </a:r>
            <a:r>
              <a:rPr lang="en-US" i="1" dirty="0" err="1"/>
              <a:t>të</a:t>
            </a:r>
            <a:r>
              <a:rPr lang="en-US" i="1" dirty="0"/>
              <a:t> </a:t>
            </a:r>
            <a:r>
              <a:rPr lang="en-US" i="1" dirty="0" err="1"/>
              <a:t>kryer</a:t>
            </a:r>
            <a:r>
              <a:rPr lang="en-US" i="1" dirty="0"/>
              <a:t> </a:t>
            </a:r>
            <a:r>
              <a:rPr lang="en-US" i="1" dirty="0" err="1"/>
              <a:t>veprime</a:t>
            </a:r>
            <a:r>
              <a:rPr lang="en-US" i="1" dirty="0"/>
              <a:t> </a:t>
            </a:r>
            <a:r>
              <a:rPr lang="en-US" i="1" dirty="0" err="1"/>
              <a:t>që</a:t>
            </a:r>
            <a:r>
              <a:rPr lang="en-US" i="1" dirty="0"/>
              <a:t> </a:t>
            </a:r>
            <a:r>
              <a:rPr lang="en-US" i="1" dirty="0" err="1"/>
              <a:t>dëmtojnë</a:t>
            </a:r>
            <a:r>
              <a:rPr lang="en-US" i="1" dirty="0"/>
              <a:t> </a:t>
            </a:r>
            <a:r>
              <a:rPr lang="en-US" i="1" dirty="0" err="1"/>
              <a:t>zhvillimin</a:t>
            </a:r>
            <a:r>
              <a:rPr lang="en-US" i="1" dirty="0"/>
              <a:t> e </a:t>
            </a:r>
            <a:r>
              <a:rPr lang="en-US" i="1" dirty="0" err="1"/>
              <a:t>tij</a:t>
            </a:r>
            <a:r>
              <a:rPr lang="en-US" i="1" dirty="0"/>
              <a:t> </a:t>
            </a:r>
            <a:r>
              <a:rPr lang="en-US" i="1" dirty="0" err="1"/>
              <a:t>mendor</a:t>
            </a:r>
            <a:r>
              <a:rPr lang="en-US" i="1" dirty="0"/>
              <a:t> </a:t>
            </a:r>
            <a:r>
              <a:rPr lang="en-US" i="1" dirty="0" err="1"/>
              <a:t>dhe</a:t>
            </a:r>
            <a:r>
              <a:rPr lang="en-US" i="1" dirty="0"/>
              <a:t>/</a:t>
            </a:r>
            <a:r>
              <a:rPr lang="en-US" i="1" dirty="0" err="1"/>
              <a:t>ose</a:t>
            </a:r>
            <a:r>
              <a:rPr lang="en-US" i="1" dirty="0"/>
              <a:t> </a:t>
            </a:r>
            <a:r>
              <a:rPr lang="en-US" i="1" dirty="0" err="1"/>
              <a:t>fizik</a:t>
            </a:r>
            <a:r>
              <a:rPr lang="en-US" i="1" dirty="0"/>
              <a:t>, apo </a:t>
            </a:r>
            <a:r>
              <a:rPr lang="en-US" i="1" dirty="0" err="1"/>
              <a:t>arsimimin</a:t>
            </a:r>
            <a:r>
              <a:rPr lang="en-US" i="1" dirty="0"/>
              <a:t> e </a:t>
            </a:r>
            <a:r>
              <a:rPr lang="en-US" i="1" dirty="0" err="1"/>
              <a:t>tij</a:t>
            </a:r>
            <a:r>
              <a:rPr lang="en-US" i="1" dirty="0"/>
              <a:t>, </a:t>
            </a:r>
            <a:r>
              <a:rPr lang="en-US" i="1" dirty="0" err="1"/>
              <a:t>dënohet</a:t>
            </a:r>
            <a:r>
              <a:rPr lang="en-US" i="1" dirty="0"/>
              <a:t> me </a:t>
            </a:r>
            <a:r>
              <a:rPr lang="en-US" i="1" dirty="0" err="1"/>
              <a:t>burgim</a:t>
            </a:r>
            <a:r>
              <a:rPr lang="en-US" i="1" dirty="0"/>
              <a:t> </a:t>
            </a:r>
            <a:r>
              <a:rPr lang="en-US" i="1" dirty="0" err="1"/>
              <a:t>nga</a:t>
            </a:r>
            <a:r>
              <a:rPr lang="en-US" i="1" dirty="0"/>
              <a:t> </a:t>
            </a:r>
            <a:r>
              <a:rPr lang="en-US" i="1" dirty="0" err="1"/>
              <a:t>dy</a:t>
            </a:r>
            <a:r>
              <a:rPr lang="en-US" i="1" dirty="0"/>
              <a:t> </a:t>
            </a:r>
            <a:r>
              <a:rPr lang="en-US" i="1" dirty="0" err="1"/>
              <a:t>deri</a:t>
            </a:r>
            <a:r>
              <a:rPr lang="en-US" i="1" dirty="0"/>
              <a:t> </a:t>
            </a:r>
            <a:r>
              <a:rPr lang="en-US" i="1" dirty="0" err="1"/>
              <a:t>në</a:t>
            </a:r>
            <a:r>
              <a:rPr lang="en-US" i="1" dirty="0"/>
              <a:t> </a:t>
            </a:r>
            <a:r>
              <a:rPr lang="en-US" i="1" dirty="0" err="1"/>
              <a:t>pesë</a:t>
            </a:r>
            <a:r>
              <a:rPr lang="en-US" i="1" dirty="0"/>
              <a:t> </a:t>
            </a:r>
            <a:r>
              <a:rPr lang="en-US" i="1" dirty="0" err="1"/>
              <a:t>vjet</a:t>
            </a:r>
            <a:r>
              <a:rPr lang="en-US" i="1" dirty="0"/>
              <a:t>.” </a:t>
            </a:r>
          </a:p>
          <a:p>
            <a:r>
              <a:rPr lang="en-US" i="1" dirty="0"/>
              <a:t>Po me </a:t>
            </a:r>
            <a:r>
              <a:rPr lang="en-US" i="1" dirty="0" err="1"/>
              <a:t>vepren</a:t>
            </a:r>
            <a:r>
              <a:rPr lang="en-US" i="1" dirty="0"/>
              <a:t> </a:t>
            </a:r>
            <a:r>
              <a:rPr lang="en-US" i="1" dirty="0" err="1"/>
              <a:t>penale</a:t>
            </a:r>
            <a:r>
              <a:rPr lang="en-US" i="1" dirty="0"/>
              <a:t> </a:t>
            </a:r>
            <a:r>
              <a:rPr lang="en-US" dirty="0" err="1"/>
              <a:t>të</a:t>
            </a:r>
            <a:r>
              <a:rPr lang="en-US" dirty="0"/>
              <a:t> </a:t>
            </a:r>
            <a:r>
              <a:rPr lang="en-US" dirty="0" err="1"/>
              <a:t>parashikuar</a:t>
            </a:r>
            <a:r>
              <a:rPr lang="en-US" dirty="0"/>
              <a:t> </a:t>
            </a:r>
            <a:r>
              <a:rPr lang="en-US" dirty="0" err="1"/>
              <a:t>nga</a:t>
            </a:r>
            <a:r>
              <a:rPr lang="en-US" dirty="0"/>
              <a:t> </a:t>
            </a:r>
            <a:r>
              <a:rPr lang="en-US" dirty="0" err="1"/>
              <a:t>neni</a:t>
            </a:r>
            <a:r>
              <a:rPr lang="en-US" dirty="0"/>
              <a:t> 114/2 </a:t>
            </a:r>
            <a:r>
              <a:rPr lang="en-US" dirty="0" err="1"/>
              <a:t>i</a:t>
            </a:r>
            <a:r>
              <a:rPr lang="en-US" dirty="0"/>
              <a:t> K.P, “</a:t>
            </a:r>
            <a:r>
              <a:rPr lang="en-US" dirty="0" err="1"/>
              <a:t>Shfrytezimi</a:t>
            </a:r>
            <a:r>
              <a:rPr lang="en-US" dirty="0"/>
              <a:t> I </a:t>
            </a:r>
            <a:r>
              <a:rPr lang="en-US" dirty="0" err="1"/>
              <a:t>prostitucionit</a:t>
            </a:r>
            <a:r>
              <a:rPr lang="en-US" dirty="0"/>
              <a:t>, </a:t>
            </a:r>
            <a:r>
              <a:rPr lang="en-US" dirty="0" err="1"/>
              <a:t>i</a:t>
            </a:r>
            <a:r>
              <a:rPr lang="en-US" dirty="0"/>
              <a:t> </a:t>
            </a:r>
            <a:r>
              <a:rPr lang="en-US" dirty="0" err="1"/>
              <a:t>kryer</a:t>
            </a:r>
            <a:r>
              <a:rPr lang="en-US" dirty="0"/>
              <a:t> me </a:t>
            </a:r>
            <a:r>
              <a:rPr lang="en-US" dirty="0" err="1"/>
              <a:t>te</a:t>
            </a:r>
            <a:r>
              <a:rPr lang="en-US" dirty="0"/>
              <a:t> </a:t>
            </a:r>
            <a:r>
              <a:rPr lang="en-US" dirty="0" err="1"/>
              <a:t>mitur</a:t>
            </a:r>
            <a:r>
              <a:rPr lang="en-US" dirty="0"/>
              <a:t>, ne </a:t>
            </a:r>
            <a:r>
              <a:rPr lang="en-US" dirty="0" err="1"/>
              <a:t>rrethana</a:t>
            </a:r>
            <a:r>
              <a:rPr lang="en-US" dirty="0"/>
              <a:t> </a:t>
            </a:r>
            <a:r>
              <a:rPr lang="en-US" dirty="0" err="1"/>
              <a:t>cilesuese</a:t>
            </a:r>
            <a:r>
              <a:rPr lang="en-US" dirty="0"/>
              <a:t>?</a:t>
            </a:r>
            <a:endParaRPr lang="en-US" i="1" dirty="0"/>
          </a:p>
          <a:p>
            <a:r>
              <a:rPr lang="en-US" dirty="0" err="1"/>
              <a:t>Cilat</a:t>
            </a:r>
            <a:r>
              <a:rPr lang="en-US" dirty="0"/>
              <a:t> </a:t>
            </a:r>
            <a:r>
              <a:rPr lang="en-US" dirty="0" err="1"/>
              <a:t>janë</a:t>
            </a:r>
            <a:r>
              <a:rPr lang="en-US" dirty="0"/>
              <a:t> format e </a:t>
            </a:r>
            <a:r>
              <a:rPr lang="en-US" dirty="0" err="1"/>
              <a:t>kryerjes</a:t>
            </a:r>
            <a:r>
              <a:rPr lang="en-US" dirty="0"/>
              <a:t> </a:t>
            </a:r>
            <a:r>
              <a:rPr lang="en-US" dirty="0" err="1"/>
              <a:t>së</a:t>
            </a:r>
            <a:r>
              <a:rPr lang="en-US" dirty="0"/>
              <a:t> </a:t>
            </a:r>
            <a:r>
              <a:rPr lang="en-US" dirty="0" err="1"/>
              <a:t>trafikimit</a:t>
            </a:r>
            <a:r>
              <a:rPr lang="en-US" dirty="0"/>
              <a:t> </a:t>
            </a:r>
            <a:r>
              <a:rPr lang="en-US" dirty="0" err="1"/>
              <a:t>të</a:t>
            </a:r>
            <a:r>
              <a:rPr lang="en-US" dirty="0"/>
              <a:t> </a:t>
            </a:r>
            <a:r>
              <a:rPr lang="en-US" dirty="0" err="1"/>
              <a:t>të</a:t>
            </a:r>
            <a:r>
              <a:rPr lang="en-US" dirty="0"/>
              <a:t> </a:t>
            </a:r>
            <a:r>
              <a:rPr lang="en-US" dirty="0" err="1"/>
              <a:t>miturit</a:t>
            </a:r>
            <a:r>
              <a:rPr lang="en-US" dirty="0"/>
              <a:t>?</a:t>
            </a:r>
          </a:p>
          <a:p>
            <a:endParaRPr lang="en-US" dirty="0"/>
          </a:p>
        </p:txBody>
      </p:sp>
    </p:spTree>
    <p:extLst>
      <p:ext uri="{BB962C8B-B14F-4D97-AF65-F5344CB8AC3E}">
        <p14:creationId xmlns:p14="http://schemas.microsoft.com/office/powerpoint/2010/main" val="2483960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1800-FE62-4BC8-87B7-4EA17F74A323}"/>
              </a:ext>
            </a:extLst>
          </p:cNvPr>
          <p:cNvSpPr>
            <a:spLocks noGrp="1"/>
          </p:cNvSpPr>
          <p:nvPr>
            <p:ph type="title"/>
          </p:nvPr>
        </p:nvSpPr>
        <p:spPr/>
        <p:txBody>
          <a:bodyPr>
            <a:normAutofit/>
          </a:bodyPr>
          <a:lstStyle/>
          <a:p>
            <a:r>
              <a:rPr lang="en-GB" sz="2400" b="1" dirty="0" err="1">
                <a:solidFill>
                  <a:schemeClr val="accent3">
                    <a:lumMod val="75000"/>
                  </a:schemeClr>
                </a:solidFill>
                <a:effectLst>
                  <a:outerShdw blurRad="38100" dist="38100" dir="2700000" algn="tl">
                    <a:srgbClr val="000000">
                      <a:alpha val="43137"/>
                    </a:srgbClr>
                  </a:outerShdw>
                </a:effectLst>
              </a:rPr>
              <a:t>Trafikimi</a:t>
            </a:r>
            <a:r>
              <a:rPr lang="en-GB" sz="2400" b="1" dirty="0">
                <a:solidFill>
                  <a:schemeClr val="accent3">
                    <a:lumMod val="75000"/>
                  </a:schemeClr>
                </a:solidFill>
                <a:effectLst>
                  <a:outerShdw blurRad="38100" dist="38100" dir="2700000" algn="tl">
                    <a:srgbClr val="000000">
                      <a:alpha val="43137"/>
                    </a:srgbClr>
                  </a:outerShdw>
                </a:effectLst>
              </a:rPr>
              <a:t> </a:t>
            </a:r>
            <a:r>
              <a:rPr lang="en-GB" sz="2400" b="1" dirty="0" err="1">
                <a:solidFill>
                  <a:schemeClr val="accent3">
                    <a:lumMod val="75000"/>
                  </a:schemeClr>
                </a:solidFill>
                <a:effectLst>
                  <a:outerShdw blurRad="38100" dist="38100" dir="2700000" algn="tl">
                    <a:srgbClr val="000000">
                      <a:alpha val="43137"/>
                    </a:srgbClr>
                  </a:outerShdw>
                </a:effectLst>
              </a:rPr>
              <a:t>i</a:t>
            </a:r>
            <a:r>
              <a:rPr lang="en-GB" sz="2400" b="1" dirty="0">
                <a:solidFill>
                  <a:schemeClr val="accent3">
                    <a:lumMod val="75000"/>
                  </a:schemeClr>
                </a:solidFill>
                <a:effectLst>
                  <a:outerShdw blurRad="38100" dist="38100" dir="2700000" algn="tl">
                    <a:srgbClr val="000000">
                      <a:alpha val="43137"/>
                    </a:srgbClr>
                  </a:outerShdw>
                </a:effectLst>
              </a:rPr>
              <a:t> </a:t>
            </a:r>
            <a:r>
              <a:rPr lang="en-GB" sz="2400" b="1" dirty="0" err="1">
                <a:solidFill>
                  <a:schemeClr val="accent3">
                    <a:lumMod val="75000"/>
                  </a:schemeClr>
                </a:solidFill>
                <a:effectLst>
                  <a:outerShdw blurRad="38100" dist="38100" dir="2700000" algn="tl">
                    <a:srgbClr val="000000">
                      <a:alpha val="43137"/>
                    </a:srgbClr>
                  </a:outerShdw>
                </a:effectLst>
              </a:rPr>
              <a:t>të</a:t>
            </a:r>
            <a:r>
              <a:rPr lang="en-GB" sz="2400" b="1" dirty="0">
                <a:solidFill>
                  <a:schemeClr val="accent3">
                    <a:lumMod val="75000"/>
                  </a:schemeClr>
                </a:solidFill>
                <a:effectLst>
                  <a:outerShdw blurRad="38100" dist="38100" dir="2700000" algn="tl">
                    <a:srgbClr val="000000">
                      <a:alpha val="43137"/>
                    </a:srgbClr>
                  </a:outerShdw>
                </a:effectLst>
              </a:rPr>
              <a:t> </a:t>
            </a:r>
            <a:r>
              <a:rPr lang="en-GB" sz="2400" b="1" dirty="0" err="1">
                <a:solidFill>
                  <a:schemeClr val="accent3">
                    <a:lumMod val="75000"/>
                  </a:schemeClr>
                </a:solidFill>
                <a:effectLst>
                  <a:outerShdw blurRad="38100" dist="38100" dir="2700000" algn="tl">
                    <a:srgbClr val="000000">
                      <a:alpha val="43137"/>
                    </a:srgbClr>
                  </a:outerShdw>
                </a:effectLst>
              </a:rPr>
              <a:t>miturve</a:t>
            </a:r>
            <a:endParaRPr lang="en-US" sz="2400" dirty="0">
              <a:solidFill>
                <a:schemeClr val="accent3">
                  <a:lumMod val="75000"/>
                </a:schemeClr>
              </a:solidFill>
            </a:endParaRPr>
          </a:p>
        </p:txBody>
      </p:sp>
      <p:sp>
        <p:nvSpPr>
          <p:cNvPr id="3" name="Content Placeholder 2">
            <a:extLst>
              <a:ext uri="{FF2B5EF4-FFF2-40B4-BE49-F238E27FC236}">
                <a16:creationId xmlns:a16="http://schemas.microsoft.com/office/drawing/2014/main" id="{E22E987C-ABB9-49D8-A9A2-1D4797F0D3AA}"/>
              </a:ext>
            </a:extLst>
          </p:cNvPr>
          <p:cNvSpPr>
            <a:spLocks noGrp="1"/>
          </p:cNvSpPr>
          <p:nvPr>
            <p:ph idx="1"/>
          </p:nvPr>
        </p:nvSpPr>
        <p:spPr/>
        <p:txBody>
          <a:bodyPr>
            <a:normAutofit fontScale="92500" lnSpcReduction="10000"/>
          </a:bodyPr>
          <a:lstStyle/>
          <a:p>
            <a:r>
              <a:rPr lang="en-GB" b="1" u="sng" dirty="0" err="1"/>
              <a:t>Pëlqimi</a:t>
            </a:r>
            <a:r>
              <a:rPr lang="en-GB" b="1" u="sng" dirty="0"/>
              <a:t> </a:t>
            </a:r>
            <a:r>
              <a:rPr lang="en-GB" b="1" u="sng" dirty="0" err="1"/>
              <a:t>i</a:t>
            </a:r>
            <a:r>
              <a:rPr lang="en-GB" b="1" u="sng" dirty="0"/>
              <a:t> </a:t>
            </a:r>
            <a:r>
              <a:rPr lang="en-GB" b="1" u="sng" dirty="0" err="1"/>
              <a:t>të</a:t>
            </a:r>
            <a:r>
              <a:rPr lang="en-GB" b="1" u="sng" dirty="0"/>
              <a:t> </a:t>
            </a:r>
            <a:r>
              <a:rPr lang="en-GB" b="1" u="sng" dirty="0" err="1"/>
              <a:t>mituri</a:t>
            </a:r>
            <a:r>
              <a:rPr lang="en-GB" u="sng" dirty="0" err="1"/>
              <a:t>t</a:t>
            </a:r>
            <a:r>
              <a:rPr lang="en-GB" u="sng" dirty="0"/>
              <a:t> </a:t>
            </a:r>
            <a:r>
              <a:rPr lang="en-GB" dirty="0" err="1"/>
              <a:t>nuk</a:t>
            </a:r>
            <a:r>
              <a:rPr lang="en-GB" dirty="0"/>
              <a:t> </a:t>
            </a:r>
            <a:r>
              <a:rPr lang="en-GB" dirty="0" err="1"/>
              <a:t>është</a:t>
            </a:r>
            <a:r>
              <a:rPr lang="en-GB" dirty="0"/>
              <a:t> element </a:t>
            </a:r>
            <a:r>
              <a:rPr lang="en-GB" dirty="0" err="1"/>
              <a:t>ndikues</a:t>
            </a:r>
            <a:r>
              <a:rPr lang="en-GB" dirty="0"/>
              <a:t> </a:t>
            </a:r>
            <a:r>
              <a:rPr lang="en-GB" dirty="0" err="1"/>
              <a:t>në</a:t>
            </a:r>
            <a:r>
              <a:rPr lang="en-GB" dirty="0"/>
              <a:t> </a:t>
            </a:r>
            <a:r>
              <a:rPr lang="en-GB" dirty="0" err="1"/>
              <a:t>penalizimin</a:t>
            </a:r>
            <a:r>
              <a:rPr lang="en-GB" dirty="0"/>
              <a:t> e </a:t>
            </a:r>
            <a:r>
              <a:rPr lang="en-GB" dirty="0" err="1"/>
              <a:t>kryerjes</a:t>
            </a:r>
            <a:r>
              <a:rPr lang="en-GB" dirty="0"/>
              <a:t> </a:t>
            </a:r>
            <a:r>
              <a:rPr lang="en-GB" dirty="0" err="1"/>
              <a:t>së</a:t>
            </a:r>
            <a:r>
              <a:rPr lang="en-GB" dirty="0"/>
              <a:t> </a:t>
            </a:r>
            <a:r>
              <a:rPr lang="en-GB" dirty="0" err="1"/>
              <a:t>këtij</a:t>
            </a:r>
            <a:r>
              <a:rPr lang="en-GB" dirty="0"/>
              <a:t> </a:t>
            </a:r>
            <a:r>
              <a:rPr lang="en-GB" dirty="0" err="1"/>
              <a:t>krimi</a:t>
            </a:r>
            <a:r>
              <a:rPr lang="en-GB" dirty="0"/>
              <a:t>, </a:t>
            </a:r>
            <a:r>
              <a:rPr lang="en-GB" dirty="0" err="1"/>
              <a:t>mjafton</a:t>
            </a:r>
            <a:r>
              <a:rPr lang="en-GB" dirty="0"/>
              <a:t> </a:t>
            </a:r>
            <a:r>
              <a:rPr lang="en-GB" dirty="0" err="1"/>
              <a:t>kryerja</a:t>
            </a:r>
            <a:r>
              <a:rPr lang="en-GB" dirty="0"/>
              <a:t> </a:t>
            </a:r>
            <a:r>
              <a:rPr lang="en-GB" dirty="0" err="1"/>
              <a:t>në</a:t>
            </a:r>
            <a:r>
              <a:rPr lang="en-GB" dirty="0"/>
              <a:t> </a:t>
            </a:r>
            <a:r>
              <a:rPr lang="en-GB" dirty="0" err="1"/>
              <a:t>një</a:t>
            </a:r>
            <a:r>
              <a:rPr lang="en-GB" dirty="0"/>
              <a:t> </a:t>
            </a:r>
            <a:r>
              <a:rPr lang="en-GB" dirty="0" err="1"/>
              <a:t>nga</a:t>
            </a:r>
            <a:r>
              <a:rPr lang="en-GB" dirty="0"/>
              <a:t> format e </a:t>
            </a:r>
            <a:r>
              <a:rPr lang="en-GB" dirty="0" err="1"/>
              <a:t>specifikuara</a:t>
            </a:r>
            <a:r>
              <a:rPr lang="en-GB" dirty="0"/>
              <a:t> </a:t>
            </a:r>
            <a:r>
              <a:rPr lang="en-GB" dirty="0" err="1"/>
              <a:t>në</a:t>
            </a:r>
            <a:r>
              <a:rPr lang="en-GB" dirty="0"/>
              <a:t> </a:t>
            </a:r>
            <a:r>
              <a:rPr lang="en-GB" dirty="0" err="1"/>
              <a:t>dispozitë</a:t>
            </a:r>
            <a:r>
              <a:rPr lang="en-GB" dirty="0"/>
              <a:t> </a:t>
            </a:r>
            <a:r>
              <a:rPr lang="en-GB" dirty="0" err="1"/>
              <a:t>dhe</a:t>
            </a:r>
            <a:r>
              <a:rPr lang="en-GB" dirty="0"/>
              <a:t> </a:t>
            </a:r>
            <a:r>
              <a:rPr lang="en-GB" dirty="0" err="1"/>
              <a:t>qëllimi</a:t>
            </a:r>
            <a:r>
              <a:rPr lang="en-GB" dirty="0"/>
              <a:t> </a:t>
            </a:r>
            <a:r>
              <a:rPr lang="en-GB" dirty="0" err="1"/>
              <a:t>që</a:t>
            </a:r>
            <a:r>
              <a:rPr lang="en-GB" dirty="0"/>
              <a:t> </a:t>
            </a:r>
            <a:r>
              <a:rPr lang="en-GB" dirty="0" err="1"/>
              <a:t>ndjekin</a:t>
            </a:r>
            <a:r>
              <a:rPr lang="en-GB" dirty="0"/>
              <a:t>.</a:t>
            </a:r>
          </a:p>
          <a:p>
            <a:r>
              <a:rPr lang="en-GB" dirty="0"/>
              <a:t>As </a:t>
            </a:r>
            <a:r>
              <a:rPr lang="en-GB" u="sng" dirty="0" err="1"/>
              <a:t>përdorimi</a:t>
            </a:r>
            <a:r>
              <a:rPr lang="en-GB" u="sng" dirty="0"/>
              <a:t> </a:t>
            </a:r>
            <a:r>
              <a:rPr lang="en-GB" u="sng" dirty="0" err="1"/>
              <a:t>i</a:t>
            </a:r>
            <a:r>
              <a:rPr lang="en-GB" u="sng" dirty="0"/>
              <a:t> </a:t>
            </a:r>
            <a:r>
              <a:rPr lang="en-GB" u="sng" dirty="0" err="1"/>
              <a:t>mjeteve</a:t>
            </a:r>
            <a:r>
              <a:rPr lang="en-GB" u="sng" dirty="0"/>
              <a:t> </a:t>
            </a:r>
            <a:r>
              <a:rPr lang="en-GB" u="sng" dirty="0" err="1"/>
              <a:t>si</a:t>
            </a:r>
            <a:r>
              <a:rPr lang="en-GB" u="sng" dirty="0"/>
              <a:t> </a:t>
            </a:r>
            <a:r>
              <a:rPr lang="en-GB" u="sng" dirty="0" err="1"/>
              <a:t>forca</a:t>
            </a:r>
            <a:r>
              <a:rPr lang="en-GB" dirty="0"/>
              <a:t>, </a:t>
            </a:r>
            <a:r>
              <a:rPr lang="en-GB" dirty="0" err="1"/>
              <a:t>kërcënimi</a:t>
            </a:r>
            <a:r>
              <a:rPr lang="en-GB" dirty="0"/>
              <a:t>, apo forma </a:t>
            </a:r>
            <a:r>
              <a:rPr lang="en-GB" dirty="0" err="1"/>
              <a:t>të</a:t>
            </a:r>
            <a:r>
              <a:rPr lang="en-GB" dirty="0"/>
              <a:t> </a:t>
            </a:r>
            <a:r>
              <a:rPr lang="en-GB" dirty="0" err="1"/>
              <a:t>tjera</a:t>
            </a:r>
            <a:r>
              <a:rPr lang="en-GB" dirty="0"/>
              <a:t> </a:t>
            </a:r>
            <a:r>
              <a:rPr lang="en-GB" dirty="0" err="1"/>
              <a:t>shtrëngimi</a:t>
            </a:r>
            <a:r>
              <a:rPr lang="en-GB" dirty="0"/>
              <a:t> </a:t>
            </a:r>
            <a:r>
              <a:rPr lang="en-GB" dirty="0" err="1"/>
              <a:t>për</a:t>
            </a:r>
            <a:r>
              <a:rPr lang="en-GB" dirty="0"/>
              <a:t> </a:t>
            </a:r>
            <a:r>
              <a:rPr lang="en-GB" dirty="0" err="1"/>
              <a:t>shkak</a:t>
            </a:r>
            <a:r>
              <a:rPr lang="en-GB" dirty="0"/>
              <a:t> </a:t>
            </a:r>
            <a:r>
              <a:rPr lang="en-GB" dirty="0" err="1"/>
              <a:t>të</a:t>
            </a:r>
            <a:r>
              <a:rPr lang="en-GB" dirty="0"/>
              <a:t> </a:t>
            </a:r>
            <a:r>
              <a:rPr lang="en-GB" dirty="0" err="1"/>
              <a:t>cilësisë</a:t>
            </a:r>
            <a:r>
              <a:rPr lang="en-GB" dirty="0"/>
              <a:t> </a:t>
            </a:r>
            <a:r>
              <a:rPr lang="en-GB" dirty="0" err="1"/>
              <a:t>së</a:t>
            </a:r>
            <a:r>
              <a:rPr lang="en-GB" dirty="0"/>
              <a:t> </a:t>
            </a:r>
            <a:r>
              <a:rPr lang="en-GB" dirty="0" err="1"/>
              <a:t>vecantë</a:t>
            </a:r>
            <a:r>
              <a:rPr lang="en-GB" dirty="0"/>
              <a:t> </a:t>
            </a:r>
            <a:r>
              <a:rPr lang="en-GB" dirty="0" err="1"/>
              <a:t>të</a:t>
            </a:r>
            <a:r>
              <a:rPr lang="en-GB" dirty="0"/>
              <a:t> </a:t>
            </a:r>
            <a:r>
              <a:rPr lang="en-GB" dirty="0" err="1"/>
              <a:t>viktimës</a:t>
            </a:r>
            <a:r>
              <a:rPr lang="en-GB" dirty="0"/>
              <a:t> “</a:t>
            </a:r>
            <a:r>
              <a:rPr lang="en-GB" dirty="0" err="1"/>
              <a:t>i</a:t>
            </a:r>
            <a:r>
              <a:rPr lang="en-GB" dirty="0"/>
              <a:t> </a:t>
            </a:r>
            <a:r>
              <a:rPr lang="en-GB" dirty="0" err="1"/>
              <a:t>mitur</a:t>
            </a:r>
            <a:r>
              <a:rPr lang="en-GB" dirty="0"/>
              <a:t>”.</a:t>
            </a:r>
          </a:p>
          <a:p>
            <a:r>
              <a:rPr lang="en-GB" dirty="0" err="1"/>
              <a:t>Krimi</a:t>
            </a:r>
            <a:r>
              <a:rPr lang="en-GB" dirty="0"/>
              <a:t> </a:t>
            </a:r>
            <a:r>
              <a:rPr lang="en-GB" dirty="0" err="1"/>
              <a:t>kryhet</a:t>
            </a:r>
            <a:r>
              <a:rPr lang="en-GB" dirty="0"/>
              <a:t> </a:t>
            </a:r>
            <a:r>
              <a:rPr lang="en-GB" dirty="0" err="1"/>
              <a:t>brenda</a:t>
            </a:r>
            <a:r>
              <a:rPr lang="en-GB" dirty="0"/>
              <a:t> </a:t>
            </a:r>
            <a:r>
              <a:rPr lang="en-GB" dirty="0" err="1"/>
              <a:t>territorit</a:t>
            </a:r>
            <a:r>
              <a:rPr lang="en-GB" dirty="0"/>
              <a:t> </a:t>
            </a:r>
            <a:r>
              <a:rPr lang="en-GB" dirty="0" err="1"/>
              <a:t>të</a:t>
            </a:r>
            <a:r>
              <a:rPr lang="en-GB" dirty="0"/>
              <a:t> </a:t>
            </a:r>
            <a:r>
              <a:rPr lang="en-GB" dirty="0" err="1"/>
              <a:t>një</a:t>
            </a:r>
            <a:r>
              <a:rPr lang="en-GB" dirty="0"/>
              <a:t> </a:t>
            </a:r>
            <a:r>
              <a:rPr lang="en-GB" dirty="0" err="1"/>
              <a:t>shteti</a:t>
            </a:r>
            <a:endParaRPr lang="en-GB" dirty="0"/>
          </a:p>
          <a:p>
            <a:r>
              <a:rPr lang="en-GB" dirty="0" err="1"/>
              <a:t>Kryhet</a:t>
            </a:r>
            <a:r>
              <a:rPr lang="en-GB" dirty="0"/>
              <a:t> </a:t>
            </a:r>
            <a:r>
              <a:rPr lang="en-GB" dirty="0" err="1"/>
              <a:t>jashtë</a:t>
            </a:r>
            <a:r>
              <a:rPr lang="en-GB" dirty="0"/>
              <a:t> </a:t>
            </a:r>
            <a:r>
              <a:rPr lang="en-GB" dirty="0" err="1"/>
              <a:t>kufijve</a:t>
            </a:r>
            <a:r>
              <a:rPr lang="en-GB" dirty="0"/>
              <a:t> </a:t>
            </a:r>
            <a:r>
              <a:rPr lang="en-GB" dirty="0" err="1"/>
              <a:t>të</a:t>
            </a:r>
            <a:r>
              <a:rPr lang="en-GB" dirty="0"/>
              <a:t> </a:t>
            </a:r>
            <a:r>
              <a:rPr lang="en-GB" dirty="0" err="1"/>
              <a:t>një</a:t>
            </a:r>
            <a:r>
              <a:rPr lang="en-GB" dirty="0"/>
              <a:t> </a:t>
            </a:r>
            <a:r>
              <a:rPr lang="en-GB" dirty="0" err="1"/>
              <a:t>shteti</a:t>
            </a:r>
            <a:r>
              <a:rPr lang="en-GB" dirty="0"/>
              <a:t>.</a:t>
            </a:r>
          </a:p>
          <a:p>
            <a:endParaRPr lang="en-US" dirty="0"/>
          </a:p>
        </p:txBody>
      </p:sp>
    </p:spTree>
    <p:extLst>
      <p:ext uri="{BB962C8B-B14F-4D97-AF65-F5344CB8AC3E}">
        <p14:creationId xmlns:p14="http://schemas.microsoft.com/office/powerpoint/2010/main" val="1976826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BF18F-E108-46CD-B8DC-9FC3BE9E2D8A}"/>
              </a:ext>
            </a:extLst>
          </p:cNvPr>
          <p:cNvSpPr>
            <a:spLocks noGrp="1"/>
          </p:cNvSpPr>
          <p:nvPr>
            <p:ph type="title"/>
          </p:nvPr>
        </p:nvSpPr>
        <p:spPr/>
        <p:txBody>
          <a:bodyPr>
            <a:normAutofit fontScale="90000"/>
          </a:bodyPr>
          <a:lstStyle/>
          <a:p>
            <a:br>
              <a:rPr lang="en-US" sz="2000" b="1" i="1" dirty="0">
                <a:solidFill>
                  <a:srgbClr val="202122"/>
                </a:solidFill>
                <a:effectLst/>
                <a:latin typeface="Times New Roman" panose="02020603050405020304" pitchFamily="18" charset="0"/>
                <a:ea typeface="Times New Roman" panose="02020603050405020304" pitchFamily="18" charset="0"/>
              </a:rPr>
            </a:br>
            <a:r>
              <a:rPr lang="sq-AL" sz="2200" b="1" i="1" dirty="0">
                <a:solidFill>
                  <a:schemeClr val="accent3">
                    <a:lumMod val="75000"/>
                  </a:schemeClr>
                </a:solidFill>
                <a:effectLst/>
                <a:latin typeface="+mn-lt"/>
                <a:ea typeface="Times New Roman" panose="02020603050405020304" pitchFamily="18" charset="0"/>
              </a:rPr>
              <a:t>Elementët përbërës të figurës së veprës penale të trafikimit të qënieve njerëzore</a:t>
            </a:r>
            <a:br>
              <a:rPr lang="en-US" sz="2000" dirty="0">
                <a:solidFill>
                  <a:srgbClr val="202122"/>
                </a:solidFill>
                <a:effectLst/>
                <a:latin typeface="Times New Roman" panose="02020603050405020304" pitchFamily="18" charset="0"/>
                <a:ea typeface="Times New Roman" panose="02020603050405020304" pitchFamily="18" charset="0"/>
              </a:rPr>
            </a:br>
            <a:endParaRPr lang="en-US" sz="2000" dirty="0"/>
          </a:p>
        </p:txBody>
      </p:sp>
      <p:sp>
        <p:nvSpPr>
          <p:cNvPr id="3" name="Content Placeholder 2">
            <a:extLst>
              <a:ext uri="{FF2B5EF4-FFF2-40B4-BE49-F238E27FC236}">
                <a16:creationId xmlns:a16="http://schemas.microsoft.com/office/drawing/2014/main" id="{A0215AE7-B3A5-4C49-80B6-7631674546BF}"/>
              </a:ext>
            </a:extLst>
          </p:cNvPr>
          <p:cNvSpPr>
            <a:spLocks noGrp="1"/>
          </p:cNvSpPr>
          <p:nvPr>
            <p:ph idx="1"/>
          </p:nvPr>
        </p:nvSpPr>
        <p:spPr/>
        <p:txBody>
          <a:bodyPr>
            <a:normAutofit/>
          </a:bodyPr>
          <a:lstStyle/>
          <a:p>
            <a:pPr marL="457200" marR="0" indent="0" algn="just">
              <a:lnSpc>
                <a:spcPct val="150000"/>
              </a:lnSpc>
              <a:spcBef>
                <a:spcPts val="600"/>
              </a:spcBef>
              <a:spcAft>
                <a:spcPts val="600"/>
              </a:spcAft>
              <a:buNone/>
              <a:tabLst>
                <a:tab pos="457200" algn="l"/>
                <a:tab pos="457200" algn="l"/>
              </a:tabLst>
            </a:pPr>
            <a:r>
              <a:rPr lang="sq-AL" sz="1200" u="sng" dirty="0">
                <a:solidFill>
                  <a:srgbClr val="202122"/>
                </a:solidFill>
                <a:effectLst/>
                <a:ea typeface="Times New Roman" panose="02020603050405020304" pitchFamily="18" charset="0"/>
              </a:rPr>
              <a:t>Elementët përbërës të figurës së veprës penale të trafikimit të qënieve njerëzore mund të ndahen në tre grupe:</a:t>
            </a:r>
            <a:r>
              <a:rPr lang="en-US" sz="1200" dirty="0">
                <a:solidFill>
                  <a:srgbClr val="202122"/>
                </a:solidFill>
                <a:ea typeface="Times New Roman" panose="02020603050405020304" pitchFamily="18" charset="0"/>
              </a:rPr>
              <a:t> </a:t>
            </a:r>
          </a:p>
          <a:p>
            <a:pPr marL="457200" marR="0" indent="0" algn="just">
              <a:lnSpc>
                <a:spcPct val="150000"/>
              </a:lnSpc>
              <a:spcBef>
                <a:spcPts val="600"/>
              </a:spcBef>
              <a:spcAft>
                <a:spcPts val="600"/>
              </a:spcAft>
              <a:buNone/>
              <a:tabLst>
                <a:tab pos="457200" algn="l"/>
                <a:tab pos="457200" algn="l"/>
              </a:tabLst>
            </a:pPr>
            <a:r>
              <a:rPr lang="sq-AL" sz="1200" b="1" u="sng" dirty="0">
                <a:solidFill>
                  <a:srgbClr val="202122"/>
                </a:solidFill>
                <a:effectLst/>
                <a:ea typeface="Times New Roman" panose="02020603050405020304" pitchFamily="18" charset="0"/>
              </a:rPr>
              <a:t>Grupi i parë</a:t>
            </a:r>
            <a:r>
              <a:rPr lang="sq-AL" sz="1200" dirty="0">
                <a:solidFill>
                  <a:srgbClr val="202122"/>
                </a:solidFill>
                <a:effectLst/>
                <a:ea typeface="Times New Roman" panose="02020603050405020304" pitchFamily="18" charset="0"/>
              </a:rPr>
              <a:t> apo siç njihet ndryshe grupi i elementeve të “veprimit” përfshin: 1- rekrutimin, 2- transportimin, 3- transferimin, 4- fshehjen ose pritjen e personave, ku secila prej tyre qëndron më vete, e kryer pa pasur nevojë </a:t>
            </a:r>
            <a:r>
              <a:rPr lang="en-US" sz="1200" dirty="0" err="1">
                <a:solidFill>
                  <a:srgbClr val="202122"/>
                </a:solidFill>
                <a:effectLst/>
                <a:ea typeface="Times New Roman" panose="02020603050405020304" pitchFamily="18" charset="0"/>
              </a:rPr>
              <a:t>detyrimisht</a:t>
            </a:r>
            <a:r>
              <a:rPr lang="en-US" sz="1200" dirty="0">
                <a:solidFill>
                  <a:srgbClr val="202122"/>
                </a:solidFill>
                <a:effectLst/>
                <a:ea typeface="Times New Roman" panose="02020603050405020304" pitchFamily="18" charset="0"/>
              </a:rPr>
              <a:t> per </a:t>
            </a:r>
            <a:r>
              <a:rPr lang="en-US" sz="1200" dirty="0" err="1">
                <a:solidFill>
                  <a:srgbClr val="202122"/>
                </a:solidFill>
                <a:effectLst/>
                <a:ea typeface="Times New Roman" panose="02020603050405020304" pitchFamily="18" charset="0"/>
              </a:rPr>
              <a:t>konfigurim</a:t>
            </a:r>
            <a:r>
              <a:rPr lang="en-US" sz="1200" dirty="0">
                <a:solidFill>
                  <a:srgbClr val="202122"/>
                </a:solidFill>
                <a:effectLst/>
                <a:ea typeface="Times New Roman" panose="02020603050405020304" pitchFamily="18" charset="0"/>
              </a:rPr>
              <a:t> </a:t>
            </a:r>
            <a:r>
              <a:rPr lang="en-US" sz="1200" dirty="0" err="1">
                <a:solidFill>
                  <a:srgbClr val="202122"/>
                </a:solidFill>
                <a:effectLst/>
                <a:ea typeface="Times New Roman" panose="02020603050405020304" pitchFamily="18" charset="0"/>
              </a:rPr>
              <a:t>te</a:t>
            </a:r>
            <a:r>
              <a:rPr lang="en-US" sz="1200" dirty="0">
                <a:solidFill>
                  <a:srgbClr val="202122"/>
                </a:solidFill>
                <a:effectLst/>
                <a:ea typeface="Times New Roman" panose="02020603050405020304" pitchFamily="18" charset="0"/>
              </a:rPr>
              <a:t> </a:t>
            </a:r>
            <a:r>
              <a:rPr lang="en-US" sz="1200" dirty="0" err="1">
                <a:solidFill>
                  <a:srgbClr val="202122"/>
                </a:solidFill>
                <a:effectLst/>
                <a:ea typeface="Times New Roman" panose="02020603050405020304" pitchFamily="18" charset="0"/>
              </a:rPr>
              <a:t>vepres</a:t>
            </a:r>
            <a:r>
              <a:rPr lang="en-US" sz="1200" dirty="0">
                <a:solidFill>
                  <a:srgbClr val="202122"/>
                </a:solidFill>
                <a:effectLst/>
                <a:ea typeface="Times New Roman" panose="02020603050405020304" pitchFamily="18" charset="0"/>
              </a:rPr>
              <a:t> </a:t>
            </a:r>
            <a:r>
              <a:rPr lang="sq-AL" sz="1200" dirty="0">
                <a:solidFill>
                  <a:srgbClr val="202122"/>
                </a:solidFill>
                <a:effectLst/>
                <a:ea typeface="Times New Roman" panose="02020603050405020304" pitchFamily="18" charset="0"/>
              </a:rPr>
              <a:t>për ardhjen e ndonjë pasoje</a:t>
            </a:r>
            <a:r>
              <a:rPr lang="en-US" sz="1200" dirty="0">
                <a:solidFill>
                  <a:srgbClr val="202122"/>
                </a:solidFill>
                <a:effectLst/>
                <a:ea typeface="Times New Roman" panose="02020603050405020304" pitchFamily="18" charset="0"/>
              </a:rPr>
              <a:t> </a:t>
            </a:r>
            <a:r>
              <a:rPr lang="en-US" sz="1200" dirty="0" err="1">
                <a:solidFill>
                  <a:srgbClr val="202122"/>
                </a:solidFill>
                <a:effectLst/>
                <a:ea typeface="Times New Roman" panose="02020603050405020304" pitchFamily="18" charset="0"/>
              </a:rPr>
              <a:t>materiale</a:t>
            </a:r>
            <a:r>
              <a:rPr lang="sq-AL" sz="1200" dirty="0">
                <a:solidFill>
                  <a:srgbClr val="202122"/>
                </a:solidFill>
                <a:effectLst/>
                <a:ea typeface="Times New Roman" panose="02020603050405020304" pitchFamily="18" charset="0"/>
              </a:rPr>
              <a:t>, mjafton qëllimi i shfrytëzimit për cilëndo nga alternativat e tij.</a:t>
            </a:r>
            <a:r>
              <a:rPr lang="en-US" sz="1200" dirty="0">
                <a:solidFill>
                  <a:srgbClr val="202122"/>
                </a:solidFill>
                <a:ea typeface="Times New Roman" panose="02020603050405020304" pitchFamily="18" charset="0"/>
              </a:rPr>
              <a:t> </a:t>
            </a:r>
          </a:p>
          <a:p>
            <a:pPr marL="457200" marR="0" indent="0" algn="just">
              <a:lnSpc>
                <a:spcPct val="150000"/>
              </a:lnSpc>
              <a:spcBef>
                <a:spcPts val="600"/>
              </a:spcBef>
              <a:spcAft>
                <a:spcPts val="600"/>
              </a:spcAft>
              <a:buNone/>
              <a:tabLst>
                <a:tab pos="457200" algn="l"/>
                <a:tab pos="457200" algn="l"/>
              </a:tabLst>
            </a:pPr>
            <a:r>
              <a:rPr lang="sq-AL" sz="1200" b="1" u="sng" dirty="0">
                <a:solidFill>
                  <a:srgbClr val="202122"/>
                </a:solidFill>
                <a:effectLst/>
                <a:ea typeface="Times New Roman" panose="02020603050405020304" pitchFamily="18" charset="0"/>
              </a:rPr>
              <a:t>Grupi i dytë</a:t>
            </a:r>
            <a:r>
              <a:rPr lang="sq-AL" sz="1200" dirty="0">
                <a:solidFill>
                  <a:srgbClr val="202122"/>
                </a:solidFill>
                <a:effectLst/>
                <a:ea typeface="Times New Roman" panose="02020603050405020304" pitchFamily="18" charset="0"/>
              </a:rPr>
              <a:t> apo siç njihet ndryshe grupi i elementeve të “mjeteve” përfshin: 1-mjetet e kërcënimit, 2- të përdorimit të forcës, 3- apo forma tjera të detyrimit/shtrëngimit, rrëmbimit, mashtrimit, 4- apo keqpërdorimit të pushtetit/detyrës ose të një pozite të vulnerabile, 5- ose me anë të dhënies a marrjes së pagesave apo përfitimeve për të arritur pëlqimin e personit, që ka kontroll mbi personin tjetër.</a:t>
            </a:r>
            <a:r>
              <a:rPr lang="en-US" sz="1200" dirty="0">
                <a:solidFill>
                  <a:srgbClr val="202122"/>
                </a:solidFill>
                <a:ea typeface="Times New Roman" panose="02020603050405020304" pitchFamily="18" charset="0"/>
              </a:rPr>
              <a:t> </a:t>
            </a:r>
          </a:p>
          <a:p>
            <a:pPr marL="457200" marR="0" indent="0" algn="just">
              <a:lnSpc>
                <a:spcPct val="150000"/>
              </a:lnSpc>
              <a:spcBef>
                <a:spcPts val="600"/>
              </a:spcBef>
              <a:spcAft>
                <a:spcPts val="600"/>
              </a:spcAft>
              <a:buNone/>
              <a:tabLst>
                <a:tab pos="457200" algn="l"/>
                <a:tab pos="457200" algn="l"/>
              </a:tabLst>
            </a:pPr>
            <a:r>
              <a:rPr lang="sq-AL" sz="1200" b="1" u="sng" dirty="0">
                <a:solidFill>
                  <a:srgbClr val="202122"/>
                </a:solidFill>
                <a:effectLst/>
                <a:ea typeface="Times New Roman" panose="02020603050405020304" pitchFamily="18" charset="0"/>
              </a:rPr>
              <a:t>Grupi i tretë</a:t>
            </a:r>
            <a:r>
              <a:rPr lang="sq-AL" sz="1200" dirty="0">
                <a:solidFill>
                  <a:srgbClr val="202122"/>
                </a:solidFill>
                <a:effectLst/>
                <a:ea typeface="Times New Roman" panose="02020603050405020304" pitchFamily="18" charset="0"/>
              </a:rPr>
              <a:t> apo siç njihet ndryshe grupi i elementeve “</a:t>
            </a:r>
            <a:r>
              <a:rPr lang="en-US" sz="1200" dirty="0" err="1">
                <a:solidFill>
                  <a:srgbClr val="202122"/>
                </a:solidFill>
                <a:effectLst/>
                <a:ea typeface="Times New Roman" panose="02020603050405020304" pitchFamily="18" charset="0"/>
              </a:rPr>
              <a:t>psikologjike</a:t>
            </a:r>
            <a:r>
              <a:rPr lang="sq-AL" sz="1200" dirty="0">
                <a:solidFill>
                  <a:srgbClr val="202122"/>
                </a:solidFill>
                <a:effectLst/>
                <a:ea typeface="Times New Roman" panose="02020603050405020304" pitchFamily="18" charset="0"/>
              </a:rPr>
              <a:t>” subjektivë që përfshin: qëllimin e shfrytëzimit i cili përkufizohet si: - shfrytëzim i prostitucionit të të tjerëve ose formave tjera të shfrytëzimit </a:t>
            </a:r>
            <a:r>
              <a:rPr lang="en-US" sz="1200" dirty="0" err="1">
                <a:solidFill>
                  <a:srgbClr val="202122"/>
                </a:solidFill>
                <a:effectLst/>
                <a:ea typeface="Times New Roman" panose="02020603050405020304" pitchFamily="18" charset="0"/>
              </a:rPr>
              <a:t>te</a:t>
            </a:r>
            <a:r>
              <a:rPr lang="en-US" sz="1200" dirty="0">
                <a:solidFill>
                  <a:srgbClr val="202122"/>
                </a:solidFill>
                <a:effectLst/>
                <a:ea typeface="Times New Roman" panose="02020603050405020304" pitchFamily="18" charset="0"/>
              </a:rPr>
              <a:t> </a:t>
            </a:r>
            <a:r>
              <a:rPr lang="sq-AL" sz="1200" dirty="0">
                <a:solidFill>
                  <a:srgbClr val="202122"/>
                </a:solidFill>
                <a:ea typeface="Times New Roman" panose="02020603050405020304" pitchFamily="18" charset="0"/>
              </a:rPr>
              <a:t>shërbimeve</a:t>
            </a:r>
            <a:r>
              <a:rPr lang="en-US" sz="1200" dirty="0">
                <a:solidFill>
                  <a:srgbClr val="202122"/>
                </a:solidFill>
                <a:ea typeface="Times New Roman" panose="02020603050405020304" pitchFamily="18" charset="0"/>
              </a:rPr>
              <a:t> </a:t>
            </a:r>
            <a:r>
              <a:rPr lang="sq-AL" sz="1200" dirty="0">
                <a:solidFill>
                  <a:srgbClr val="202122"/>
                </a:solidFill>
                <a:ea typeface="Times New Roman" panose="02020603050405020304" pitchFamily="18" charset="0"/>
              </a:rPr>
              <a:t>seksual</a:t>
            </a:r>
            <a:r>
              <a:rPr lang="en-US" sz="1200" dirty="0">
                <a:solidFill>
                  <a:srgbClr val="202122"/>
                </a:solidFill>
                <a:ea typeface="Times New Roman" panose="02020603050405020304" pitchFamily="18" charset="0"/>
              </a:rPr>
              <a:t>e,</a:t>
            </a:r>
            <a:r>
              <a:rPr lang="sq-AL" sz="1200" dirty="0">
                <a:solidFill>
                  <a:srgbClr val="202122"/>
                </a:solidFill>
                <a:ea typeface="Times New Roman" panose="02020603050405020304" pitchFamily="18" charset="0"/>
              </a:rPr>
              <a:t> </a:t>
            </a:r>
            <a:r>
              <a:rPr lang="sq-AL" sz="1200" dirty="0">
                <a:solidFill>
                  <a:srgbClr val="202122"/>
                </a:solidFill>
                <a:effectLst/>
                <a:ea typeface="Times New Roman" panose="02020603050405020304" pitchFamily="18" charset="0"/>
              </a:rPr>
              <a:t>punës së detyruar, skllavërisë ose veprimeve të ngjashme me skllavërinë, robërisë ose heqjes së organeve.</a:t>
            </a:r>
            <a:endParaRPr lang="en-US" sz="1200" dirty="0">
              <a:solidFill>
                <a:srgbClr val="202122"/>
              </a:solidFill>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943229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20EC-D7E4-40BE-A96D-AF4FEE965273}"/>
              </a:ext>
            </a:extLst>
          </p:cNvPr>
          <p:cNvSpPr>
            <a:spLocks noGrp="1"/>
          </p:cNvSpPr>
          <p:nvPr>
            <p:ph type="title"/>
          </p:nvPr>
        </p:nvSpPr>
        <p:spPr/>
        <p:txBody>
          <a:bodyPr>
            <a:normAutofit fontScale="90000"/>
          </a:bodyPr>
          <a:lstStyle/>
          <a:p>
            <a:r>
              <a:rPr lang="en-GB" sz="4400" dirty="0"/>
              <a:t>Format e </a:t>
            </a:r>
            <a:r>
              <a:rPr lang="en-GB" sz="4400" dirty="0" err="1"/>
              <a:t>trafikimit</a:t>
            </a:r>
            <a:r>
              <a:rPr lang="en-GB" sz="4400" dirty="0"/>
              <a:t> </a:t>
            </a:r>
            <a:r>
              <a:rPr lang="en-GB" sz="4400" dirty="0" err="1"/>
              <a:t>të</a:t>
            </a:r>
            <a:r>
              <a:rPr lang="en-GB" sz="4400" dirty="0"/>
              <a:t> </a:t>
            </a:r>
            <a:r>
              <a:rPr lang="en-GB" sz="4400" dirty="0" err="1"/>
              <a:t>të</a:t>
            </a:r>
            <a:r>
              <a:rPr lang="en-GB" sz="4400" dirty="0"/>
              <a:t> </a:t>
            </a:r>
            <a:r>
              <a:rPr lang="en-GB" sz="4400" dirty="0" err="1"/>
              <a:t>miturve</a:t>
            </a:r>
            <a:endParaRPr lang="en-US" dirty="0"/>
          </a:p>
        </p:txBody>
      </p:sp>
      <p:sp>
        <p:nvSpPr>
          <p:cNvPr id="3" name="Content Placeholder 2">
            <a:extLst>
              <a:ext uri="{FF2B5EF4-FFF2-40B4-BE49-F238E27FC236}">
                <a16:creationId xmlns:a16="http://schemas.microsoft.com/office/drawing/2014/main" id="{5A260729-14DE-43B4-96F0-A049A857EF9B}"/>
              </a:ext>
            </a:extLst>
          </p:cNvPr>
          <p:cNvSpPr>
            <a:spLocks noGrp="1"/>
          </p:cNvSpPr>
          <p:nvPr>
            <p:ph idx="1"/>
          </p:nvPr>
        </p:nvSpPr>
        <p:spPr/>
        <p:txBody>
          <a:bodyPr>
            <a:normAutofit lnSpcReduction="10000"/>
          </a:bodyPr>
          <a:lstStyle/>
          <a:p>
            <a:r>
              <a:rPr lang="en-GB" b="1" dirty="0" err="1"/>
              <a:t>Rekrutimi</a:t>
            </a:r>
            <a:r>
              <a:rPr lang="en-GB" b="1" dirty="0"/>
              <a:t> </a:t>
            </a:r>
            <a:r>
              <a:rPr lang="en-GB" b="1" dirty="0" err="1"/>
              <a:t>i</a:t>
            </a:r>
            <a:r>
              <a:rPr lang="en-GB" b="1" dirty="0"/>
              <a:t> </a:t>
            </a:r>
            <a:r>
              <a:rPr lang="en-GB" b="1" dirty="0" err="1"/>
              <a:t>të</a:t>
            </a:r>
            <a:r>
              <a:rPr lang="en-GB" b="1" dirty="0"/>
              <a:t> </a:t>
            </a:r>
            <a:r>
              <a:rPr lang="en-GB" b="1" dirty="0" err="1"/>
              <a:t>miturve</a:t>
            </a:r>
            <a:r>
              <a:rPr lang="en-GB" dirty="0"/>
              <a:t>- (</a:t>
            </a:r>
            <a:r>
              <a:rPr lang="en-GB" i="1" dirty="0" err="1"/>
              <a:t>evidentim</a:t>
            </a:r>
            <a:r>
              <a:rPr lang="en-GB" i="1" dirty="0"/>
              <a:t>, </a:t>
            </a:r>
            <a:r>
              <a:rPr lang="en-GB" i="1" dirty="0" err="1"/>
              <a:t>përzgjedhje</a:t>
            </a:r>
            <a:r>
              <a:rPr lang="en-GB" i="1" dirty="0"/>
              <a:t>,</a:t>
            </a:r>
            <a:r>
              <a:rPr lang="en-GB" dirty="0"/>
              <a:t> </a:t>
            </a:r>
            <a:r>
              <a:rPr lang="en-GB" dirty="0" err="1"/>
              <a:t>i</a:t>
            </a:r>
            <a:r>
              <a:rPr lang="en-GB" dirty="0"/>
              <a:t> </a:t>
            </a:r>
            <a:r>
              <a:rPr lang="en-GB" dirty="0" err="1"/>
              <a:t>kategorisë</a:t>
            </a:r>
            <a:r>
              <a:rPr lang="en-GB" dirty="0"/>
              <a:t> </a:t>
            </a:r>
            <a:r>
              <a:rPr lang="en-GB" dirty="0" err="1"/>
              <a:t>së</a:t>
            </a:r>
            <a:r>
              <a:rPr lang="en-GB" dirty="0"/>
              <a:t> </a:t>
            </a:r>
            <a:r>
              <a:rPr lang="en-GB" dirty="0" err="1"/>
              <a:t>të</a:t>
            </a:r>
            <a:r>
              <a:rPr lang="en-GB" dirty="0"/>
              <a:t> </a:t>
            </a:r>
            <a:r>
              <a:rPr lang="en-GB" dirty="0" err="1"/>
              <a:t>miturve</a:t>
            </a:r>
            <a:r>
              <a:rPr lang="en-GB" dirty="0"/>
              <a:t> </a:t>
            </a:r>
            <a:r>
              <a:rPr lang="en-GB" dirty="0" err="1"/>
              <a:t>vulnerabël</a:t>
            </a:r>
            <a:r>
              <a:rPr lang="en-GB" dirty="0"/>
              <a:t> </a:t>
            </a:r>
            <a:r>
              <a:rPr lang="en-GB" dirty="0" err="1"/>
              <a:t>për</a:t>
            </a:r>
            <a:r>
              <a:rPr lang="en-GB" dirty="0"/>
              <a:t> </a:t>
            </a:r>
            <a:r>
              <a:rPr lang="en-GB" dirty="0" err="1"/>
              <a:t>shkak</a:t>
            </a:r>
            <a:r>
              <a:rPr lang="en-GB" dirty="0"/>
              <a:t> </a:t>
            </a:r>
            <a:r>
              <a:rPr lang="en-GB" dirty="0" err="1"/>
              <a:t>moshe</a:t>
            </a:r>
            <a:r>
              <a:rPr lang="en-GB" dirty="0"/>
              <a:t>, </a:t>
            </a:r>
            <a:r>
              <a:rPr lang="en-GB" dirty="0" err="1"/>
              <a:t>kushte</a:t>
            </a:r>
            <a:r>
              <a:rPr lang="en-GB" dirty="0"/>
              <a:t> </a:t>
            </a:r>
            <a:r>
              <a:rPr lang="en-GB" dirty="0" err="1"/>
              <a:t>jetese</a:t>
            </a:r>
            <a:r>
              <a:rPr lang="en-GB" dirty="0"/>
              <a:t>, </a:t>
            </a:r>
            <a:r>
              <a:rPr lang="en-GB" dirty="0" err="1"/>
              <a:t>niveli</a:t>
            </a:r>
            <a:r>
              <a:rPr lang="en-GB" dirty="0"/>
              <a:t> social,  </a:t>
            </a:r>
            <a:r>
              <a:rPr lang="en-GB" dirty="0" err="1"/>
              <a:t>vështirësish</a:t>
            </a:r>
            <a:r>
              <a:rPr lang="en-GB" dirty="0"/>
              <a:t> </a:t>
            </a:r>
            <a:r>
              <a:rPr lang="en-GB" dirty="0" err="1"/>
              <a:t>ekonomike</a:t>
            </a:r>
            <a:r>
              <a:rPr lang="en-GB" dirty="0"/>
              <a:t>, </a:t>
            </a:r>
            <a:r>
              <a:rPr lang="en-GB" dirty="0" err="1"/>
              <a:t>dhe</a:t>
            </a:r>
            <a:r>
              <a:rPr lang="en-GB" dirty="0"/>
              <a:t> </a:t>
            </a:r>
            <a:r>
              <a:rPr lang="en-GB" dirty="0" err="1"/>
              <a:t>formimi</a:t>
            </a:r>
            <a:r>
              <a:rPr lang="en-GB" dirty="0"/>
              <a:t> apo </a:t>
            </a:r>
            <a:r>
              <a:rPr lang="en-GB" dirty="0" err="1"/>
              <a:t>cilësive</a:t>
            </a:r>
            <a:r>
              <a:rPr lang="en-GB" dirty="0"/>
              <a:t> </a:t>
            </a:r>
            <a:r>
              <a:rPr lang="en-GB" dirty="0" err="1"/>
              <a:t>të</a:t>
            </a:r>
            <a:r>
              <a:rPr lang="en-GB" dirty="0"/>
              <a:t> </a:t>
            </a:r>
            <a:r>
              <a:rPr lang="en-GB" dirty="0" err="1"/>
              <a:t>pikasura</a:t>
            </a:r>
            <a:r>
              <a:rPr lang="en-GB" dirty="0"/>
              <a:t> </a:t>
            </a:r>
            <a:r>
              <a:rPr lang="en-GB" dirty="0" err="1"/>
              <a:t>nga</a:t>
            </a:r>
            <a:r>
              <a:rPr lang="en-GB" dirty="0"/>
              <a:t> </a:t>
            </a:r>
            <a:r>
              <a:rPr lang="en-GB" dirty="0" err="1"/>
              <a:t>subjekti</a:t>
            </a:r>
            <a:r>
              <a:rPr lang="en-GB" dirty="0"/>
              <a:t> </a:t>
            </a:r>
            <a:r>
              <a:rPr lang="en-GB" dirty="0" err="1"/>
              <a:t>shkelës</a:t>
            </a:r>
            <a:r>
              <a:rPr lang="en-GB" dirty="0"/>
              <a:t> </a:t>
            </a:r>
            <a:r>
              <a:rPr lang="en-GB" dirty="0" err="1"/>
              <a:t>tek</a:t>
            </a:r>
            <a:r>
              <a:rPr lang="en-GB" dirty="0"/>
              <a:t> </a:t>
            </a:r>
            <a:r>
              <a:rPr lang="en-GB" dirty="0" err="1"/>
              <a:t>këta</a:t>
            </a:r>
            <a:r>
              <a:rPr lang="en-GB" dirty="0"/>
              <a:t> </a:t>
            </a:r>
            <a:r>
              <a:rPr lang="en-GB" dirty="0" err="1"/>
              <a:t>të</a:t>
            </a:r>
            <a:r>
              <a:rPr lang="en-GB" dirty="0"/>
              <a:t> </a:t>
            </a:r>
            <a:r>
              <a:rPr lang="en-GB" dirty="0" err="1"/>
              <a:t>mitur</a:t>
            </a:r>
            <a:r>
              <a:rPr lang="en-GB" dirty="0"/>
              <a:t>, </a:t>
            </a:r>
            <a:r>
              <a:rPr lang="en-GB" i="1" dirty="0" err="1"/>
              <a:t>përfshirjes</a:t>
            </a:r>
            <a:r>
              <a:rPr lang="en-GB" i="1" dirty="0"/>
              <a:t> </a:t>
            </a:r>
            <a:r>
              <a:rPr lang="en-GB" i="1" dirty="0" err="1"/>
              <a:t>së</a:t>
            </a:r>
            <a:r>
              <a:rPr lang="en-GB" i="1" dirty="0"/>
              <a:t> tyre </a:t>
            </a:r>
            <a:r>
              <a:rPr lang="en-GB" dirty="0" err="1"/>
              <a:t>në</a:t>
            </a:r>
            <a:r>
              <a:rPr lang="en-GB" dirty="0"/>
              <a:t> </a:t>
            </a:r>
            <a:r>
              <a:rPr lang="en-GB" dirty="0" err="1"/>
              <a:t>kryerjen</a:t>
            </a:r>
            <a:r>
              <a:rPr lang="en-GB" dirty="0"/>
              <a:t> e </a:t>
            </a:r>
            <a:r>
              <a:rPr lang="en-GB" dirty="0" err="1"/>
              <a:t>imponuar</a:t>
            </a:r>
            <a:r>
              <a:rPr lang="en-GB" dirty="0"/>
              <a:t> </a:t>
            </a:r>
            <a:r>
              <a:rPr lang="en-GB" dirty="0" err="1"/>
              <a:t>të</a:t>
            </a:r>
            <a:r>
              <a:rPr lang="en-GB" dirty="0"/>
              <a:t> </a:t>
            </a:r>
            <a:r>
              <a:rPr lang="en-GB" dirty="0" err="1"/>
              <a:t>një</a:t>
            </a:r>
            <a:r>
              <a:rPr lang="en-GB" dirty="0"/>
              <a:t> </a:t>
            </a:r>
            <a:r>
              <a:rPr lang="en-GB" dirty="0" err="1"/>
              <a:t>aktivitetit</a:t>
            </a:r>
            <a:r>
              <a:rPr lang="en-GB" dirty="0"/>
              <a:t> </a:t>
            </a:r>
            <a:r>
              <a:rPr lang="en-GB" dirty="0" err="1"/>
              <a:t>kriminal</a:t>
            </a:r>
            <a:r>
              <a:rPr lang="en-GB" dirty="0"/>
              <a:t> me </a:t>
            </a:r>
            <a:r>
              <a:rPr lang="en-GB" dirty="0" err="1"/>
              <a:t>qëllimin</a:t>
            </a:r>
            <a:r>
              <a:rPr lang="en-GB" dirty="0"/>
              <a:t> </a:t>
            </a:r>
            <a:r>
              <a:rPr lang="en-GB" dirty="0" err="1"/>
              <a:t>specifik</a:t>
            </a:r>
            <a:r>
              <a:rPr lang="en-GB" dirty="0"/>
              <a:t> </a:t>
            </a:r>
            <a:r>
              <a:rPr lang="en-GB" dirty="0" err="1"/>
              <a:t>të</a:t>
            </a:r>
            <a:r>
              <a:rPr lang="en-GB" dirty="0"/>
              <a:t> </a:t>
            </a:r>
            <a:r>
              <a:rPr lang="en-GB" i="1" dirty="0" err="1"/>
              <a:t>shfrytëzimit</a:t>
            </a:r>
            <a:r>
              <a:rPr lang="en-GB" i="1" dirty="0"/>
              <a:t> </a:t>
            </a:r>
            <a:r>
              <a:rPr lang="en-GB" i="1" dirty="0" err="1"/>
              <a:t>të</a:t>
            </a:r>
            <a:r>
              <a:rPr lang="en-GB" i="1" dirty="0"/>
              <a:t> </a:t>
            </a:r>
            <a:r>
              <a:rPr lang="en-GB" i="1" dirty="0" err="1"/>
              <a:t>aktivitetit</a:t>
            </a:r>
            <a:r>
              <a:rPr lang="en-GB" dirty="0"/>
              <a:t> </a:t>
            </a:r>
            <a:r>
              <a:rPr lang="en-GB" dirty="0" err="1"/>
              <a:t>të</a:t>
            </a:r>
            <a:r>
              <a:rPr lang="en-GB" dirty="0"/>
              <a:t> </a:t>
            </a:r>
            <a:r>
              <a:rPr lang="en-GB" dirty="0" err="1"/>
              <a:t>të</a:t>
            </a:r>
            <a:r>
              <a:rPr lang="en-GB" dirty="0"/>
              <a:t> </a:t>
            </a:r>
            <a:r>
              <a:rPr lang="en-GB" dirty="0" err="1"/>
              <a:t>miturit</a:t>
            </a:r>
            <a:r>
              <a:rPr lang="en-GB" dirty="0"/>
              <a:t> </a:t>
            </a:r>
            <a:r>
              <a:rPr lang="en-GB" dirty="0" err="1"/>
              <a:t>për</a:t>
            </a:r>
            <a:r>
              <a:rPr lang="en-GB" dirty="0"/>
              <a:t> motive </a:t>
            </a:r>
            <a:r>
              <a:rPr lang="en-GB" dirty="0" err="1"/>
              <a:t>përfitimi</a:t>
            </a:r>
            <a:r>
              <a:rPr lang="en-GB" dirty="0"/>
              <a:t> </a:t>
            </a:r>
            <a:r>
              <a:rPr lang="en-GB" dirty="0" err="1"/>
              <a:t>pasuror</a:t>
            </a:r>
            <a:r>
              <a:rPr lang="en-GB" dirty="0"/>
              <a:t>.</a:t>
            </a:r>
            <a:endParaRPr lang="en-US" dirty="0"/>
          </a:p>
          <a:p>
            <a:endParaRPr lang="en-US" dirty="0"/>
          </a:p>
        </p:txBody>
      </p:sp>
    </p:spTree>
    <p:extLst>
      <p:ext uri="{BB962C8B-B14F-4D97-AF65-F5344CB8AC3E}">
        <p14:creationId xmlns:p14="http://schemas.microsoft.com/office/powerpoint/2010/main" val="3893988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26D19-6361-4323-A65B-B7A4A968595C}"/>
              </a:ext>
            </a:extLst>
          </p:cNvPr>
          <p:cNvSpPr>
            <a:spLocks noGrp="1"/>
          </p:cNvSpPr>
          <p:nvPr>
            <p:ph type="title"/>
          </p:nvPr>
        </p:nvSpPr>
        <p:spPr/>
        <p:txBody>
          <a:bodyPr>
            <a:normAutofit fontScale="90000"/>
          </a:bodyPr>
          <a:lstStyle/>
          <a:p>
            <a:r>
              <a:rPr lang="en-GB" sz="4400" dirty="0"/>
              <a:t>Format e </a:t>
            </a:r>
            <a:r>
              <a:rPr lang="en-GB" sz="4400" dirty="0" err="1"/>
              <a:t>trafikimit</a:t>
            </a:r>
            <a:r>
              <a:rPr lang="en-GB" sz="4400" dirty="0"/>
              <a:t> </a:t>
            </a:r>
            <a:r>
              <a:rPr lang="en-GB" sz="4400" dirty="0" err="1"/>
              <a:t>të</a:t>
            </a:r>
            <a:r>
              <a:rPr lang="en-GB" sz="4400" dirty="0"/>
              <a:t> </a:t>
            </a:r>
            <a:r>
              <a:rPr lang="en-GB" sz="4400" dirty="0" err="1"/>
              <a:t>të</a:t>
            </a:r>
            <a:r>
              <a:rPr lang="en-GB" sz="4400" dirty="0"/>
              <a:t> </a:t>
            </a:r>
            <a:r>
              <a:rPr lang="en-GB" sz="4400" dirty="0" err="1"/>
              <a:t>miturve</a:t>
            </a:r>
            <a:endParaRPr lang="en-US" dirty="0"/>
          </a:p>
        </p:txBody>
      </p:sp>
      <p:sp>
        <p:nvSpPr>
          <p:cNvPr id="3" name="Content Placeholder 2">
            <a:extLst>
              <a:ext uri="{FF2B5EF4-FFF2-40B4-BE49-F238E27FC236}">
                <a16:creationId xmlns:a16="http://schemas.microsoft.com/office/drawing/2014/main" id="{A8EAEE90-0889-4284-9B86-0450C54CD51E}"/>
              </a:ext>
            </a:extLst>
          </p:cNvPr>
          <p:cNvSpPr>
            <a:spLocks noGrp="1"/>
          </p:cNvSpPr>
          <p:nvPr>
            <p:ph idx="1"/>
          </p:nvPr>
        </p:nvSpPr>
        <p:spPr/>
        <p:txBody>
          <a:bodyPr>
            <a:normAutofit fontScale="92500" lnSpcReduction="10000"/>
          </a:bodyPr>
          <a:lstStyle/>
          <a:p>
            <a:pPr marL="653796" indent="-571500">
              <a:buAutoNum type="romanUcPeriod" startAt="2"/>
            </a:pPr>
            <a:r>
              <a:rPr lang="en-GB" b="1" dirty="0" err="1"/>
              <a:t>Shitja</a:t>
            </a:r>
            <a:r>
              <a:rPr lang="en-GB" b="1" dirty="0"/>
              <a:t> e </a:t>
            </a:r>
            <a:r>
              <a:rPr lang="en-GB" b="1" dirty="0" err="1"/>
              <a:t>të</a:t>
            </a:r>
            <a:r>
              <a:rPr lang="en-GB" b="1" dirty="0"/>
              <a:t> </a:t>
            </a:r>
            <a:r>
              <a:rPr lang="en-GB" b="1" dirty="0" err="1"/>
              <a:t>miturve</a:t>
            </a:r>
            <a:r>
              <a:rPr lang="en-GB" dirty="0"/>
              <a:t>- forma e </a:t>
            </a:r>
            <a:r>
              <a:rPr lang="en-GB" dirty="0" err="1"/>
              <a:t>moderne</a:t>
            </a:r>
            <a:r>
              <a:rPr lang="en-GB" dirty="0"/>
              <a:t> e </a:t>
            </a:r>
            <a:r>
              <a:rPr lang="en-GB" dirty="0" err="1"/>
              <a:t>skllavërisë</a:t>
            </a:r>
            <a:r>
              <a:rPr lang="en-GB" dirty="0"/>
              <a:t> </a:t>
            </a:r>
            <a:r>
              <a:rPr lang="en-US" dirty="0"/>
              <a:t>(</a:t>
            </a:r>
            <a:r>
              <a:rPr lang="en-US" i="1" dirty="0"/>
              <a:t>M. </a:t>
            </a:r>
            <a:r>
              <a:rPr lang="en-US" i="1" dirty="0" err="1"/>
              <a:t>dhe</a:t>
            </a:r>
            <a:r>
              <a:rPr lang="en-US" i="1" dirty="0"/>
              <a:t> </a:t>
            </a:r>
            <a:r>
              <a:rPr lang="en-US" i="1" dirty="0" err="1"/>
              <a:t>të</a:t>
            </a:r>
            <a:r>
              <a:rPr lang="en-US" i="1" dirty="0"/>
              <a:t> </a:t>
            </a:r>
            <a:r>
              <a:rPr lang="en-US" i="1" dirty="0" err="1"/>
              <a:t>tjerët</a:t>
            </a:r>
            <a:r>
              <a:rPr lang="en-US" i="1" dirty="0"/>
              <a:t> </a:t>
            </a:r>
            <a:r>
              <a:rPr lang="en-US" i="1" dirty="0" err="1"/>
              <a:t>kundër</a:t>
            </a:r>
            <a:r>
              <a:rPr lang="en-US" i="1" dirty="0"/>
              <a:t> </a:t>
            </a:r>
            <a:r>
              <a:rPr lang="en-US" i="1" dirty="0" err="1"/>
              <a:t>Italisë</a:t>
            </a:r>
            <a:r>
              <a:rPr lang="en-US" i="1" dirty="0"/>
              <a:t> </a:t>
            </a:r>
            <a:r>
              <a:rPr lang="en-US" i="1" dirty="0" err="1"/>
              <a:t>dhe</a:t>
            </a:r>
            <a:r>
              <a:rPr lang="en-US" i="1" dirty="0"/>
              <a:t> </a:t>
            </a:r>
            <a:r>
              <a:rPr lang="en-US" i="1" dirty="0" err="1"/>
              <a:t>Bullgarisë</a:t>
            </a:r>
            <a:r>
              <a:rPr lang="en-US" dirty="0"/>
              <a:t>) - </a:t>
            </a:r>
            <a:r>
              <a:rPr lang="en-US" u="sng" dirty="0" err="1"/>
              <a:t>ushtrimi</a:t>
            </a:r>
            <a:r>
              <a:rPr lang="en-US" u="sng" dirty="0"/>
              <a:t> </a:t>
            </a:r>
            <a:r>
              <a:rPr lang="en-US" u="sng" dirty="0" err="1"/>
              <a:t>i</a:t>
            </a:r>
            <a:r>
              <a:rPr lang="en-US" u="sng" dirty="0"/>
              <a:t> </a:t>
            </a:r>
            <a:r>
              <a:rPr lang="en-US" u="sng" dirty="0" err="1"/>
              <a:t>pushteti</a:t>
            </a:r>
            <a:r>
              <a:rPr lang="en-US" dirty="0" err="1"/>
              <a:t>t</a:t>
            </a:r>
            <a:r>
              <a:rPr lang="en-US" dirty="0"/>
              <a:t> </a:t>
            </a:r>
            <a:r>
              <a:rPr lang="en-US" dirty="0" err="1"/>
              <a:t>të</a:t>
            </a:r>
            <a:r>
              <a:rPr lang="en-US" dirty="0"/>
              <a:t> </a:t>
            </a:r>
            <a:r>
              <a:rPr lang="en-US" dirty="0" err="1"/>
              <a:t>lidhur</a:t>
            </a:r>
            <a:r>
              <a:rPr lang="en-US" dirty="0"/>
              <a:t> me </a:t>
            </a:r>
            <a:r>
              <a:rPr lang="en-US" dirty="0" err="1"/>
              <a:t>të</a:t>
            </a:r>
            <a:r>
              <a:rPr lang="en-US" dirty="0"/>
              <a:t> </a:t>
            </a:r>
            <a:r>
              <a:rPr lang="en-US" i="1" dirty="0" err="1"/>
              <a:t>drejtën</a:t>
            </a:r>
            <a:r>
              <a:rPr lang="en-US" i="1" dirty="0"/>
              <a:t> e </a:t>
            </a:r>
            <a:r>
              <a:rPr lang="en-US" i="1" dirty="0" err="1"/>
              <a:t>zotërimit</a:t>
            </a:r>
            <a:r>
              <a:rPr lang="en-US" i="1" dirty="0"/>
              <a:t> e </a:t>
            </a:r>
            <a:r>
              <a:rPr lang="en-US" i="1" dirty="0" err="1"/>
              <a:t>të</a:t>
            </a:r>
            <a:r>
              <a:rPr lang="en-US" i="1" dirty="0"/>
              <a:t> </a:t>
            </a:r>
            <a:r>
              <a:rPr lang="en-US" i="1" dirty="0" err="1"/>
              <a:t>konsiderimit</a:t>
            </a:r>
            <a:r>
              <a:rPr lang="en-US" i="1" dirty="0"/>
              <a:t> </a:t>
            </a:r>
            <a:r>
              <a:rPr lang="en-US" i="1" dirty="0" err="1"/>
              <a:t>si</a:t>
            </a:r>
            <a:r>
              <a:rPr lang="en-US" i="1" dirty="0"/>
              <a:t> “</a:t>
            </a:r>
            <a:r>
              <a:rPr lang="en-US" i="1" dirty="0" err="1"/>
              <a:t>pronë</a:t>
            </a:r>
            <a:r>
              <a:rPr lang="en-US" i="1" dirty="0"/>
              <a:t>” </a:t>
            </a:r>
            <a:r>
              <a:rPr lang="en-US" dirty="0" err="1"/>
              <a:t>të</a:t>
            </a:r>
            <a:r>
              <a:rPr lang="en-US" dirty="0"/>
              <a:t> </a:t>
            </a:r>
            <a:r>
              <a:rPr lang="en-US" dirty="0" err="1"/>
              <a:t>viktimës</a:t>
            </a:r>
            <a:r>
              <a:rPr lang="en-US" dirty="0"/>
              <a:t>. </a:t>
            </a:r>
          </a:p>
          <a:p>
            <a:pPr marL="82296" indent="0">
              <a:buNone/>
            </a:pPr>
            <a:r>
              <a:rPr lang="en-US" dirty="0"/>
              <a:t>I </a:t>
            </a:r>
            <a:r>
              <a:rPr lang="en-US" dirty="0" err="1"/>
              <a:t>mituri</a:t>
            </a:r>
            <a:r>
              <a:rPr lang="en-US" dirty="0"/>
              <a:t> </a:t>
            </a:r>
            <a:r>
              <a:rPr lang="en-US" dirty="0" err="1"/>
              <a:t>trajtohet</a:t>
            </a:r>
            <a:r>
              <a:rPr lang="en-US" dirty="0"/>
              <a:t> </a:t>
            </a:r>
            <a:r>
              <a:rPr lang="en-US" dirty="0" err="1"/>
              <a:t>si</a:t>
            </a:r>
            <a:r>
              <a:rPr lang="en-US" dirty="0"/>
              <a:t> mall, </a:t>
            </a:r>
            <a:r>
              <a:rPr lang="en-US" dirty="0" err="1"/>
              <a:t>pasuri</a:t>
            </a:r>
            <a:r>
              <a:rPr lang="en-US" dirty="0"/>
              <a:t> </a:t>
            </a:r>
            <a:r>
              <a:rPr lang="en-US" dirty="0" err="1"/>
              <a:t>që</a:t>
            </a:r>
            <a:r>
              <a:rPr lang="en-US" dirty="0"/>
              <a:t> </a:t>
            </a:r>
            <a:r>
              <a:rPr lang="en-US" dirty="0" err="1"/>
              <a:t>mund</a:t>
            </a:r>
            <a:r>
              <a:rPr lang="en-US" dirty="0"/>
              <a:t> </a:t>
            </a:r>
            <a:r>
              <a:rPr lang="en-US" dirty="0" err="1"/>
              <a:t>të</a:t>
            </a:r>
            <a:r>
              <a:rPr lang="en-US" dirty="0"/>
              <a:t> </a:t>
            </a:r>
            <a:r>
              <a:rPr lang="en-US" dirty="0" err="1"/>
              <a:t>shitet</a:t>
            </a:r>
            <a:r>
              <a:rPr lang="en-US" dirty="0"/>
              <a:t> apo </a:t>
            </a:r>
            <a:r>
              <a:rPr lang="en-US" dirty="0" err="1"/>
              <a:t>blihet</a:t>
            </a:r>
            <a:r>
              <a:rPr lang="en-US" dirty="0"/>
              <a:t> midis </a:t>
            </a:r>
            <a:r>
              <a:rPr lang="en-US" dirty="0" err="1"/>
              <a:t>individëve</a:t>
            </a:r>
            <a:r>
              <a:rPr lang="en-US" dirty="0"/>
              <a:t>, </a:t>
            </a:r>
            <a:r>
              <a:rPr lang="en-US" dirty="0" err="1"/>
              <a:t>dhe</a:t>
            </a:r>
            <a:r>
              <a:rPr lang="en-US" dirty="0"/>
              <a:t> </a:t>
            </a:r>
            <a:r>
              <a:rPr lang="en-US" dirty="0" err="1"/>
              <a:t>që</a:t>
            </a:r>
            <a:r>
              <a:rPr lang="en-US" dirty="0"/>
              <a:t> </a:t>
            </a:r>
            <a:r>
              <a:rPr lang="en-US" dirty="0" err="1"/>
              <a:t>mund</a:t>
            </a:r>
            <a:r>
              <a:rPr lang="en-US" dirty="0"/>
              <a:t> </a:t>
            </a:r>
            <a:r>
              <a:rPr lang="en-US" dirty="0" err="1"/>
              <a:t>të</a:t>
            </a:r>
            <a:r>
              <a:rPr lang="en-US" dirty="0"/>
              <a:t> </a:t>
            </a:r>
            <a:r>
              <a:rPr lang="en-US" dirty="0" err="1"/>
              <a:t>detyrohet</a:t>
            </a:r>
            <a:r>
              <a:rPr lang="en-US" dirty="0"/>
              <a:t> me </a:t>
            </a:r>
            <a:r>
              <a:rPr lang="en-US" dirty="0" err="1"/>
              <a:t>forcë</a:t>
            </a:r>
            <a:r>
              <a:rPr lang="en-US" dirty="0"/>
              <a:t> </a:t>
            </a:r>
            <a:r>
              <a:rPr lang="en-US" dirty="0" err="1"/>
              <a:t>të</a:t>
            </a:r>
            <a:r>
              <a:rPr lang="en-US" dirty="0"/>
              <a:t> </a:t>
            </a:r>
            <a:r>
              <a:rPr lang="en-US" dirty="0" err="1"/>
              <a:t>punojë</a:t>
            </a:r>
            <a:r>
              <a:rPr lang="en-US" dirty="0"/>
              <a:t> </a:t>
            </a:r>
            <a:r>
              <a:rPr lang="en-US" dirty="0" err="1"/>
              <a:t>në</a:t>
            </a:r>
            <a:r>
              <a:rPr lang="en-US" dirty="0"/>
              <a:t> </a:t>
            </a:r>
            <a:r>
              <a:rPr lang="en-US" dirty="0" err="1"/>
              <a:t>interes</a:t>
            </a:r>
            <a:r>
              <a:rPr lang="en-US" dirty="0"/>
              <a:t> </a:t>
            </a:r>
            <a:r>
              <a:rPr lang="en-US" dirty="0" err="1"/>
              <a:t>të</a:t>
            </a:r>
            <a:r>
              <a:rPr lang="en-US" dirty="0"/>
              <a:t> </a:t>
            </a:r>
            <a:r>
              <a:rPr lang="en-US" dirty="0" err="1"/>
              <a:t>ushtruesit</a:t>
            </a:r>
            <a:r>
              <a:rPr lang="en-US" dirty="0"/>
              <a:t> </a:t>
            </a:r>
            <a:r>
              <a:rPr lang="en-US" dirty="0" err="1"/>
              <a:t>të</a:t>
            </a:r>
            <a:r>
              <a:rPr lang="en-US" dirty="0"/>
              <a:t> </a:t>
            </a:r>
            <a:r>
              <a:rPr lang="en-US" dirty="0" err="1"/>
              <a:t>kësaj</a:t>
            </a:r>
            <a:r>
              <a:rPr lang="en-US" dirty="0"/>
              <a:t> </a:t>
            </a:r>
            <a:r>
              <a:rPr lang="en-US" dirty="0" err="1"/>
              <a:t>veprimtarie</a:t>
            </a:r>
            <a:r>
              <a:rPr lang="en-US" dirty="0"/>
              <a:t>, </a:t>
            </a:r>
            <a:r>
              <a:rPr lang="en-US" dirty="0" err="1"/>
              <a:t>kundrejt</a:t>
            </a:r>
            <a:r>
              <a:rPr lang="en-US" dirty="0"/>
              <a:t> </a:t>
            </a:r>
            <a:r>
              <a:rPr lang="en-US" dirty="0" err="1"/>
              <a:t>një</a:t>
            </a:r>
            <a:r>
              <a:rPr lang="en-US" dirty="0"/>
              <a:t> </a:t>
            </a:r>
            <a:r>
              <a:rPr lang="en-US" dirty="0" err="1"/>
              <a:t>përfitimi</a:t>
            </a:r>
            <a:r>
              <a:rPr lang="en-US" dirty="0"/>
              <a:t> minimal </a:t>
            </a:r>
            <a:r>
              <a:rPr lang="en-US" dirty="0" err="1"/>
              <a:t>ose</a:t>
            </a:r>
            <a:r>
              <a:rPr lang="en-US" dirty="0"/>
              <a:t> </a:t>
            </a:r>
            <a:r>
              <a:rPr lang="en-US" dirty="0" err="1"/>
              <a:t>kundrejt</a:t>
            </a:r>
            <a:r>
              <a:rPr lang="en-US" dirty="0"/>
              <a:t> </a:t>
            </a:r>
            <a:r>
              <a:rPr lang="en-US" dirty="0" err="1"/>
              <a:t>asnjë</a:t>
            </a:r>
            <a:r>
              <a:rPr lang="en-US" dirty="0"/>
              <a:t> </a:t>
            </a:r>
            <a:r>
              <a:rPr lang="en-US" dirty="0" err="1"/>
              <a:t>pagese</a:t>
            </a:r>
            <a:r>
              <a:rPr lang="en-US" dirty="0"/>
              <a:t> </a:t>
            </a:r>
            <a:r>
              <a:rPr lang="en-US" dirty="0" err="1"/>
              <a:t>në</a:t>
            </a:r>
            <a:r>
              <a:rPr lang="en-US" dirty="0"/>
              <a:t> </a:t>
            </a:r>
            <a:r>
              <a:rPr lang="en-US" dirty="0" err="1"/>
              <a:t>një</a:t>
            </a:r>
            <a:r>
              <a:rPr lang="en-US" dirty="0"/>
              <a:t> </a:t>
            </a:r>
            <a:r>
              <a:rPr lang="en-US" dirty="0" err="1"/>
              <a:t>industri</a:t>
            </a:r>
            <a:r>
              <a:rPr lang="en-US" dirty="0"/>
              <a:t> </a:t>
            </a:r>
            <a:r>
              <a:rPr lang="en-US" dirty="0" err="1"/>
              <a:t>seksi</a:t>
            </a:r>
            <a:r>
              <a:rPr lang="en-US" dirty="0"/>
              <a:t> apo </a:t>
            </a:r>
            <a:r>
              <a:rPr lang="en-US" dirty="0" err="1"/>
              <a:t>tjetërkund</a:t>
            </a:r>
            <a:r>
              <a:rPr lang="en-US" dirty="0"/>
              <a:t>. </a:t>
            </a:r>
          </a:p>
          <a:p>
            <a:endParaRPr lang="en-US" dirty="0"/>
          </a:p>
        </p:txBody>
      </p:sp>
    </p:spTree>
    <p:extLst>
      <p:ext uri="{BB962C8B-B14F-4D97-AF65-F5344CB8AC3E}">
        <p14:creationId xmlns:p14="http://schemas.microsoft.com/office/powerpoint/2010/main" val="2209671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3675-9B72-4EC4-B644-D72128209928}"/>
              </a:ext>
            </a:extLst>
          </p:cNvPr>
          <p:cNvSpPr>
            <a:spLocks noGrp="1"/>
          </p:cNvSpPr>
          <p:nvPr>
            <p:ph type="title"/>
          </p:nvPr>
        </p:nvSpPr>
        <p:spPr/>
        <p:txBody>
          <a:bodyPr>
            <a:normAutofit fontScale="90000"/>
          </a:bodyPr>
          <a:lstStyle/>
          <a:p>
            <a:r>
              <a:rPr lang="en-GB" sz="4400" dirty="0"/>
              <a:t>Format e </a:t>
            </a:r>
            <a:r>
              <a:rPr lang="en-GB" sz="4400" dirty="0" err="1"/>
              <a:t>trafikimit</a:t>
            </a:r>
            <a:r>
              <a:rPr lang="en-GB" sz="4400" dirty="0"/>
              <a:t> </a:t>
            </a:r>
            <a:r>
              <a:rPr lang="en-GB" sz="4400" dirty="0" err="1"/>
              <a:t>të</a:t>
            </a:r>
            <a:r>
              <a:rPr lang="en-GB" sz="4400" dirty="0"/>
              <a:t> </a:t>
            </a:r>
            <a:r>
              <a:rPr lang="en-GB" sz="4400" dirty="0" err="1"/>
              <a:t>të</a:t>
            </a:r>
            <a:r>
              <a:rPr lang="en-GB" sz="4400" dirty="0"/>
              <a:t> </a:t>
            </a:r>
            <a:r>
              <a:rPr lang="en-GB" sz="4400" dirty="0" err="1"/>
              <a:t>miturve</a:t>
            </a:r>
            <a:endParaRPr lang="en-US" dirty="0"/>
          </a:p>
        </p:txBody>
      </p:sp>
      <p:sp>
        <p:nvSpPr>
          <p:cNvPr id="3" name="Content Placeholder 2">
            <a:extLst>
              <a:ext uri="{FF2B5EF4-FFF2-40B4-BE49-F238E27FC236}">
                <a16:creationId xmlns:a16="http://schemas.microsoft.com/office/drawing/2014/main" id="{32D919C7-FA9D-4415-9F2B-B85419426792}"/>
              </a:ext>
            </a:extLst>
          </p:cNvPr>
          <p:cNvSpPr>
            <a:spLocks noGrp="1"/>
          </p:cNvSpPr>
          <p:nvPr>
            <p:ph idx="1"/>
          </p:nvPr>
        </p:nvSpPr>
        <p:spPr/>
        <p:txBody>
          <a:bodyPr>
            <a:normAutofit fontScale="92500" lnSpcReduction="20000"/>
          </a:bodyPr>
          <a:lstStyle/>
          <a:p>
            <a:pPr marL="653796" indent="-571500">
              <a:buAutoNum type="romanUcPeriod" startAt="3"/>
            </a:pPr>
            <a:r>
              <a:rPr lang="en-GB" b="1" dirty="0" err="1"/>
              <a:t>Transportimi</a:t>
            </a:r>
            <a:r>
              <a:rPr lang="en-GB" b="1" dirty="0"/>
              <a:t> </a:t>
            </a:r>
            <a:r>
              <a:rPr lang="en-GB" b="1" dirty="0" err="1"/>
              <a:t>i</a:t>
            </a:r>
            <a:r>
              <a:rPr lang="en-GB" b="1" dirty="0"/>
              <a:t> </a:t>
            </a:r>
            <a:r>
              <a:rPr lang="en-GB" b="1" dirty="0" err="1"/>
              <a:t>të</a:t>
            </a:r>
            <a:r>
              <a:rPr lang="en-GB" b="1" dirty="0"/>
              <a:t> </a:t>
            </a:r>
            <a:r>
              <a:rPr lang="en-GB" b="1" dirty="0" err="1"/>
              <a:t>miturve</a:t>
            </a:r>
            <a:r>
              <a:rPr lang="en-GB" b="1" dirty="0"/>
              <a:t> </a:t>
            </a:r>
          </a:p>
          <a:p>
            <a:pPr marL="653796" indent="-571500">
              <a:buAutoNum type="romanUcPeriod" startAt="3"/>
            </a:pPr>
            <a:r>
              <a:rPr lang="en-GB" b="1" dirty="0" err="1"/>
              <a:t>Transferimi</a:t>
            </a:r>
            <a:r>
              <a:rPr lang="en-GB" b="1" dirty="0"/>
              <a:t> </a:t>
            </a:r>
            <a:r>
              <a:rPr lang="en-GB" b="1" dirty="0" err="1"/>
              <a:t>i</a:t>
            </a:r>
            <a:r>
              <a:rPr lang="en-GB" b="1" dirty="0"/>
              <a:t> </a:t>
            </a:r>
            <a:r>
              <a:rPr lang="en-GB" b="1" dirty="0" err="1"/>
              <a:t>të</a:t>
            </a:r>
            <a:r>
              <a:rPr lang="en-GB" b="1" dirty="0"/>
              <a:t> </a:t>
            </a:r>
            <a:r>
              <a:rPr lang="en-GB" b="1" dirty="0" err="1"/>
              <a:t>miturve</a:t>
            </a:r>
            <a:r>
              <a:rPr lang="en-GB" b="1" dirty="0"/>
              <a:t>- </a:t>
            </a:r>
          </a:p>
          <a:p>
            <a:pPr marL="82296" indent="0">
              <a:buNone/>
            </a:pPr>
            <a:endParaRPr lang="en-GB" b="1" dirty="0"/>
          </a:p>
          <a:p>
            <a:pPr marL="82296" indent="0">
              <a:buNone/>
            </a:pPr>
            <a:r>
              <a:rPr lang="en-GB" dirty="0" err="1"/>
              <a:t>zhvendosje</a:t>
            </a:r>
            <a:r>
              <a:rPr lang="en-GB" dirty="0"/>
              <a:t> e </a:t>
            </a:r>
            <a:r>
              <a:rPr lang="en-GB" dirty="0" err="1"/>
              <a:t>të</a:t>
            </a:r>
            <a:r>
              <a:rPr lang="en-GB" dirty="0"/>
              <a:t> </a:t>
            </a:r>
            <a:r>
              <a:rPr lang="en-GB" dirty="0" err="1"/>
              <a:t>miturit</a:t>
            </a:r>
            <a:r>
              <a:rPr lang="en-GB" dirty="0"/>
              <a:t> </a:t>
            </a:r>
            <a:r>
              <a:rPr lang="en-GB" dirty="0" err="1"/>
              <a:t>brenda</a:t>
            </a:r>
            <a:r>
              <a:rPr lang="en-GB" dirty="0"/>
              <a:t> </a:t>
            </a:r>
            <a:r>
              <a:rPr lang="en-GB" dirty="0" err="1"/>
              <a:t>territorit</a:t>
            </a:r>
            <a:r>
              <a:rPr lang="en-GB" dirty="0"/>
              <a:t> </a:t>
            </a:r>
            <a:r>
              <a:rPr lang="en-GB" dirty="0" err="1"/>
              <a:t>të</a:t>
            </a:r>
            <a:r>
              <a:rPr lang="en-GB" dirty="0"/>
              <a:t> </a:t>
            </a:r>
            <a:r>
              <a:rPr lang="en-GB" dirty="0" err="1"/>
              <a:t>shtetit</a:t>
            </a:r>
            <a:r>
              <a:rPr lang="en-GB" dirty="0"/>
              <a:t> </a:t>
            </a:r>
            <a:r>
              <a:rPr lang="en-GB" dirty="0" err="1"/>
              <a:t>nga</a:t>
            </a:r>
            <a:r>
              <a:rPr lang="en-GB" dirty="0"/>
              <a:t> </a:t>
            </a:r>
            <a:r>
              <a:rPr lang="en-GB" dirty="0" err="1"/>
              <a:t>një</a:t>
            </a:r>
            <a:r>
              <a:rPr lang="en-GB" dirty="0"/>
              <a:t> </a:t>
            </a:r>
            <a:r>
              <a:rPr lang="en-GB" dirty="0" err="1"/>
              <a:t>qytet</a:t>
            </a:r>
            <a:r>
              <a:rPr lang="en-GB" dirty="0"/>
              <a:t>, </a:t>
            </a:r>
            <a:r>
              <a:rPr lang="en-GB" dirty="0" err="1"/>
              <a:t>zonë</a:t>
            </a:r>
            <a:r>
              <a:rPr lang="en-GB" dirty="0"/>
              <a:t>, </a:t>
            </a:r>
            <a:r>
              <a:rPr lang="en-GB" dirty="0" err="1"/>
              <a:t>në</a:t>
            </a:r>
            <a:r>
              <a:rPr lang="en-GB" dirty="0"/>
              <a:t> </a:t>
            </a:r>
            <a:r>
              <a:rPr lang="en-GB" dirty="0" err="1"/>
              <a:t>tjetrën</a:t>
            </a:r>
            <a:r>
              <a:rPr lang="en-GB" dirty="0"/>
              <a:t> apo </a:t>
            </a:r>
            <a:r>
              <a:rPr lang="en-GB" dirty="0" err="1"/>
              <a:t>nga</a:t>
            </a:r>
            <a:r>
              <a:rPr lang="en-GB" dirty="0"/>
              <a:t> </a:t>
            </a:r>
            <a:r>
              <a:rPr lang="en-GB" dirty="0" err="1"/>
              <a:t>një</a:t>
            </a:r>
            <a:r>
              <a:rPr lang="en-GB" dirty="0"/>
              <a:t> </a:t>
            </a:r>
            <a:r>
              <a:rPr lang="en-GB" dirty="0" err="1"/>
              <a:t>qytet</a:t>
            </a:r>
            <a:r>
              <a:rPr lang="en-GB" dirty="0"/>
              <a:t> a </a:t>
            </a:r>
            <a:r>
              <a:rPr lang="en-GB" dirty="0" err="1"/>
              <a:t>zonë</a:t>
            </a:r>
            <a:r>
              <a:rPr lang="en-GB" dirty="0"/>
              <a:t> e </a:t>
            </a:r>
            <a:r>
              <a:rPr lang="en-GB" dirty="0" err="1"/>
              <a:t>territorit</a:t>
            </a:r>
            <a:r>
              <a:rPr lang="en-GB" dirty="0"/>
              <a:t> </a:t>
            </a:r>
            <a:r>
              <a:rPr lang="en-GB" dirty="0" err="1"/>
              <a:t>brenda</a:t>
            </a:r>
            <a:r>
              <a:rPr lang="en-GB" dirty="0"/>
              <a:t> </a:t>
            </a:r>
            <a:r>
              <a:rPr lang="en-GB" dirty="0" err="1"/>
              <a:t>vendit</a:t>
            </a:r>
            <a:r>
              <a:rPr lang="en-GB" dirty="0"/>
              <a:t> </a:t>
            </a:r>
            <a:r>
              <a:rPr lang="en-GB" dirty="0" err="1"/>
              <a:t>në</a:t>
            </a:r>
            <a:r>
              <a:rPr lang="en-GB" dirty="0"/>
              <a:t> </a:t>
            </a:r>
            <a:r>
              <a:rPr lang="en-GB" dirty="0" err="1"/>
              <a:t>një</a:t>
            </a:r>
            <a:r>
              <a:rPr lang="en-GB" dirty="0"/>
              <a:t> </a:t>
            </a:r>
            <a:r>
              <a:rPr lang="en-GB" dirty="0" err="1"/>
              <a:t>qytet</a:t>
            </a:r>
            <a:r>
              <a:rPr lang="en-GB" dirty="0"/>
              <a:t> a </a:t>
            </a:r>
            <a:r>
              <a:rPr lang="en-GB" dirty="0" err="1"/>
              <a:t>zonë</a:t>
            </a:r>
            <a:r>
              <a:rPr lang="en-GB" dirty="0"/>
              <a:t> </a:t>
            </a:r>
            <a:r>
              <a:rPr lang="en-GB" dirty="0" err="1"/>
              <a:t>jashtë</a:t>
            </a:r>
            <a:r>
              <a:rPr lang="en-GB" dirty="0"/>
              <a:t> </a:t>
            </a:r>
            <a:r>
              <a:rPr lang="en-GB" dirty="0" err="1"/>
              <a:t>kufijve</a:t>
            </a:r>
            <a:r>
              <a:rPr lang="en-GB" dirty="0"/>
              <a:t> </a:t>
            </a:r>
            <a:r>
              <a:rPr lang="en-GB" dirty="0" err="1"/>
              <a:t>të</a:t>
            </a:r>
            <a:r>
              <a:rPr lang="en-GB" dirty="0"/>
              <a:t> </a:t>
            </a:r>
            <a:r>
              <a:rPr lang="en-GB" dirty="0" err="1"/>
              <a:t>tij</a:t>
            </a:r>
            <a:r>
              <a:rPr lang="en-GB" dirty="0"/>
              <a:t>, </a:t>
            </a:r>
            <a:r>
              <a:rPr lang="en-GB" dirty="0" err="1"/>
              <a:t>gjithmonë</a:t>
            </a:r>
            <a:r>
              <a:rPr lang="en-GB" dirty="0"/>
              <a:t> </a:t>
            </a:r>
            <a:r>
              <a:rPr lang="en-GB" dirty="0" err="1"/>
              <a:t>veprimtari</a:t>
            </a:r>
            <a:r>
              <a:rPr lang="en-GB" dirty="0"/>
              <a:t> </a:t>
            </a:r>
            <a:r>
              <a:rPr lang="en-GB" dirty="0" err="1"/>
              <a:t>kjo</a:t>
            </a:r>
            <a:r>
              <a:rPr lang="en-GB" dirty="0"/>
              <a:t> e </a:t>
            </a:r>
            <a:r>
              <a:rPr lang="en-GB" dirty="0" err="1"/>
              <a:t>udhëhequr</a:t>
            </a:r>
            <a:r>
              <a:rPr lang="en-GB" dirty="0"/>
              <a:t> </a:t>
            </a:r>
            <a:r>
              <a:rPr lang="en-GB" dirty="0" err="1"/>
              <a:t>nga</a:t>
            </a:r>
            <a:r>
              <a:rPr lang="en-GB" dirty="0"/>
              <a:t> </a:t>
            </a:r>
            <a:r>
              <a:rPr lang="en-GB" dirty="0" err="1"/>
              <a:t>qëllimi</a:t>
            </a:r>
            <a:r>
              <a:rPr lang="en-GB" dirty="0"/>
              <a:t> </a:t>
            </a:r>
            <a:r>
              <a:rPr lang="en-GB" dirty="0" err="1"/>
              <a:t>i</a:t>
            </a:r>
            <a:r>
              <a:rPr lang="en-GB" dirty="0"/>
              <a:t> </a:t>
            </a:r>
            <a:r>
              <a:rPr lang="en-GB" dirty="0" err="1"/>
              <a:t>shfrytëzimit</a:t>
            </a:r>
            <a:r>
              <a:rPr lang="en-GB" dirty="0"/>
              <a:t> </a:t>
            </a:r>
            <a:r>
              <a:rPr lang="en-GB" dirty="0" err="1"/>
              <a:t>të</a:t>
            </a:r>
            <a:r>
              <a:rPr lang="en-GB" dirty="0"/>
              <a:t> </a:t>
            </a:r>
            <a:r>
              <a:rPr lang="en-GB" dirty="0" err="1"/>
              <a:t>një</a:t>
            </a:r>
            <a:r>
              <a:rPr lang="en-GB" dirty="0"/>
              <a:t> </a:t>
            </a:r>
            <a:r>
              <a:rPr lang="en-GB" dirty="0" err="1"/>
              <a:t>shërbimi</a:t>
            </a:r>
            <a:r>
              <a:rPr lang="en-GB" dirty="0"/>
              <a:t> </a:t>
            </a:r>
            <a:r>
              <a:rPr lang="en-GB" dirty="0" err="1"/>
              <a:t>të</a:t>
            </a:r>
            <a:r>
              <a:rPr lang="en-GB" dirty="0"/>
              <a:t> </a:t>
            </a:r>
            <a:r>
              <a:rPr lang="en-GB" dirty="0" err="1"/>
              <a:t>caktuar</a:t>
            </a:r>
            <a:r>
              <a:rPr lang="en-GB" dirty="0"/>
              <a:t>, </a:t>
            </a:r>
            <a:r>
              <a:rPr lang="en-GB" dirty="0" err="1"/>
              <a:t>aktiviteti</a:t>
            </a:r>
            <a:r>
              <a:rPr lang="en-GB" dirty="0"/>
              <a:t> </a:t>
            </a:r>
            <a:r>
              <a:rPr lang="en-GB" dirty="0" err="1"/>
              <a:t>kriminal</a:t>
            </a:r>
            <a:r>
              <a:rPr lang="en-GB" dirty="0"/>
              <a:t> </a:t>
            </a:r>
            <a:r>
              <a:rPr lang="en-GB" dirty="0" err="1"/>
              <a:t>të</a:t>
            </a:r>
            <a:r>
              <a:rPr lang="en-GB" dirty="0"/>
              <a:t> </a:t>
            </a:r>
            <a:r>
              <a:rPr lang="en-GB" dirty="0" err="1"/>
              <a:t>imponuar</a:t>
            </a:r>
            <a:r>
              <a:rPr lang="en-GB" dirty="0"/>
              <a:t> </a:t>
            </a:r>
            <a:r>
              <a:rPr lang="en-GB" dirty="0" err="1"/>
              <a:t>atij</a:t>
            </a:r>
            <a:r>
              <a:rPr lang="en-GB" dirty="0"/>
              <a:t>, </a:t>
            </a:r>
            <a:r>
              <a:rPr lang="en-GB" dirty="0" err="1"/>
              <a:t>për</a:t>
            </a:r>
            <a:r>
              <a:rPr lang="en-GB" dirty="0"/>
              <a:t> motive </a:t>
            </a:r>
            <a:r>
              <a:rPr lang="en-GB" dirty="0" err="1"/>
              <a:t>përfitimi</a:t>
            </a:r>
            <a:r>
              <a:rPr lang="en-GB" dirty="0"/>
              <a:t>.</a:t>
            </a:r>
            <a:endParaRPr lang="en-US" dirty="0"/>
          </a:p>
          <a:p>
            <a:endParaRPr lang="en-US" dirty="0"/>
          </a:p>
        </p:txBody>
      </p:sp>
    </p:spTree>
    <p:extLst>
      <p:ext uri="{BB962C8B-B14F-4D97-AF65-F5344CB8AC3E}">
        <p14:creationId xmlns:p14="http://schemas.microsoft.com/office/powerpoint/2010/main" val="2860903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D98F-038F-4B40-BACF-5D0626F0BD2B}"/>
              </a:ext>
            </a:extLst>
          </p:cNvPr>
          <p:cNvSpPr>
            <a:spLocks noGrp="1"/>
          </p:cNvSpPr>
          <p:nvPr>
            <p:ph type="title"/>
          </p:nvPr>
        </p:nvSpPr>
        <p:spPr/>
        <p:txBody>
          <a:bodyPr>
            <a:normAutofit fontScale="90000"/>
          </a:bodyPr>
          <a:lstStyle/>
          <a:p>
            <a:r>
              <a:rPr lang="en-GB" sz="4400" dirty="0"/>
              <a:t>Format e </a:t>
            </a:r>
            <a:r>
              <a:rPr lang="en-GB" sz="4400" dirty="0" err="1"/>
              <a:t>trafikimit</a:t>
            </a:r>
            <a:r>
              <a:rPr lang="en-GB" sz="4400" dirty="0"/>
              <a:t> </a:t>
            </a:r>
            <a:r>
              <a:rPr lang="en-GB" sz="4400" dirty="0" err="1"/>
              <a:t>të</a:t>
            </a:r>
            <a:r>
              <a:rPr lang="en-GB" sz="4400" dirty="0"/>
              <a:t> </a:t>
            </a:r>
            <a:r>
              <a:rPr lang="en-GB" sz="4400" dirty="0" err="1"/>
              <a:t>të</a:t>
            </a:r>
            <a:r>
              <a:rPr lang="en-GB" sz="4400" dirty="0"/>
              <a:t> </a:t>
            </a:r>
            <a:r>
              <a:rPr lang="en-GB" sz="4400" dirty="0" err="1"/>
              <a:t>miturve</a:t>
            </a:r>
            <a:endParaRPr lang="en-US" dirty="0"/>
          </a:p>
        </p:txBody>
      </p:sp>
      <p:sp>
        <p:nvSpPr>
          <p:cNvPr id="3" name="Content Placeholder 2">
            <a:extLst>
              <a:ext uri="{FF2B5EF4-FFF2-40B4-BE49-F238E27FC236}">
                <a16:creationId xmlns:a16="http://schemas.microsoft.com/office/drawing/2014/main" id="{A0829EC2-55D1-4677-8E31-DEC60EE9D0D5}"/>
              </a:ext>
            </a:extLst>
          </p:cNvPr>
          <p:cNvSpPr>
            <a:spLocks noGrp="1"/>
          </p:cNvSpPr>
          <p:nvPr>
            <p:ph idx="1"/>
          </p:nvPr>
        </p:nvSpPr>
        <p:spPr/>
        <p:txBody>
          <a:bodyPr>
            <a:normAutofit fontScale="85000" lnSpcReduction="10000"/>
          </a:bodyPr>
          <a:lstStyle/>
          <a:p>
            <a:pPr marL="82296" indent="0">
              <a:buNone/>
            </a:pPr>
            <a:r>
              <a:rPr lang="en-GB" sz="3200" b="1" dirty="0"/>
              <a:t>V. </a:t>
            </a:r>
            <a:r>
              <a:rPr lang="en-GB" sz="3200" b="1" dirty="0" err="1"/>
              <a:t>Fshehja</a:t>
            </a:r>
            <a:r>
              <a:rPr lang="en-GB" sz="3200" b="1" dirty="0"/>
              <a:t> e </a:t>
            </a:r>
            <a:r>
              <a:rPr lang="en-GB" sz="3200" b="1" dirty="0" err="1"/>
              <a:t>të</a:t>
            </a:r>
            <a:r>
              <a:rPr lang="en-GB" sz="3200" b="1" dirty="0"/>
              <a:t> </a:t>
            </a:r>
            <a:r>
              <a:rPr lang="en-GB" sz="3200" b="1" dirty="0" err="1"/>
              <a:t>miturve</a:t>
            </a:r>
            <a:r>
              <a:rPr lang="en-GB" sz="3200" b="1" dirty="0"/>
              <a:t> </a:t>
            </a:r>
          </a:p>
          <a:p>
            <a:pPr>
              <a:buNone/>
            </a:pPr>
            <a:r>
              <a:rPr lang="en-GB" sz="3200" b="1" dirty="0"/>
              <a:t>VI. </a:t>
            </a:r>
            <a:r>
              <a:rPr lang="en-GB" sz="3200" b="1" dirty="0" err="1"/>
              <a:t>Pritja</a:t>
            </a:r>
            <a:r>
              <a:rPr lang="en-GB" sz="3200" b="1" dirty="0"/>
              <a:t> e </a:t>
            </a:r>
            <a:r>
              <a:rPr lang="en-GB" sz="3200" b="1" dirty="0" err="1"/>
              <a:t>të</a:t>
            </a:r>
            <a:r>
              <a:rPr lang="en-GB" sz="3200" b="1" dirty="0"/>
              <a:t> </a:t>
            </a:r>
            <a:r>
              <a:rPr lang="en-GB" sz="3200" b="1" dirty="0" err="1"/>
              <a:t>miturve</a:t>
            </a:r>
            <a:r>
              <a:rPr lang="en-GB" sz="3200" b="1" dirty="0"/>
              <a:t> </a:t>
            </a:r>
          </a:p>
          <a:p>
            <a:pPr>
              <a:buNone/>
            </a:pPr>
            <a:endParaRPr lang="en-GB" sz="3200" b="1" dirty="0"/>
          </a:p>
          <a:p>
            <a:pPr>
              <a:buNone/>
            </a:pPr>
            <a:r>
              <a:rPr lang="en-GB" sz="3200" dirty="0" err="1"/>
              <a:t>Përfshirje</a:t>
            </a:r>
            <a:r>
              <a:rPr lang="en-GB" sz="3200" dirty="0"/>
              <a:t> apo </a:t>
            </a:r>
            <a:r>
              <a:rPr lang="en-GB" sz="3200" dirty="0" err="1"/>
              <a:t>dhënie</a:t>
            </a:r>
            <a:r>
              <a:rPr lang="en-GB" sz="3200" dirty="0"/>
              <a:t> </a:t>
            </a:r>
            <a:r>
              <a:rPr lang="en-GB" sz="3200" dirty="0" err="1"/>
              <a:t>kontributi</a:t>
            </a:r>
            <a:r>
              <a:rPr lang="en-GB" sz="3200" dirty="0"/>
              <a:t> duke u </a:t>
            </a:r>
            <a:r>
              <a:rPr lang="en-GB" sz="3200" dirty="0" err="1"/>
              <a:t>bërë</a:t>
            </a:r>
            <a:r>
              <a:rPr lang="en-GB" sz="3200" dirty="0"/>
              <a:t> </a:t>
            </a:r>
            <a:r>
              <a:rPr lang="en-GB" sz="3200" dirty="0" err="1"/>
              <a:t>pjesë</a:t>
            </a:r>
            <a:r>
              <a:rPr lang="en-GB" sz="3200" dirty="0"/>
              <a:t> e </a:t>
            </a:r>
            <a:r>
              <a:rPr lang="en-GB" sz="3200" dirty="0" err="1"/>
              <a:t>ushtrimit</a:t>
            </a:r>
            <a:r>
              <a:rPr lang="en-GB" sz="3200" dirty="0"/>
              <a:t> </a:t>
            </a:r>
            <a:r>
              <a:rPr lang="en-GB" sz="3200" dirty="0" err="1"/>
              <a:t>të</a:t>
            </a:r>
            <a:r>
              <a:rPr lang="en-GB" sz="3200" dirty="0"/>
              <a:t> </a:t>
            </a:r>
            <a:r>
              <a:rPr lang="en-GB" sz="3200" dirty="0" err="1"/>
              <a:t>veprimtarisë</a:t>
            </a:r>
            <a:r>
              <a:rPr lang="en-GB" sz="3200" dirty="0"/>
              <a:t> </a:t>
            </a:r>
            <a:r>
              <a:rPr lang="en-GB" sz="3200" dirty="0" err="1"/>
              <a:t>kriminale</a:t>
            </a:r>
            <a:r>
              <a:rPr lang="en-GB" sz="3200" dirty="0"/>
              <a:t> </a:t>
            </a:r>
            <a:r>
              <a:rPr lang="en-GB" sz="3200" dirty="0" err="1"/>
              <a:t>të</a:t>
            </a:r>
            <a:r>
              <a:rPr lang="en-GB" sz="3200" dirty="0"/>
              <a:t> </a:t>
            </a:r>
            <a:r>
              <a:rPr lang="en-GB" sz="3200" dirty="0" err="1"/>
              <a:t>trafikimit</a:t>
            </a:r>
            <a:r>
              <a:rPr lang="en-GB" sz="3200" dirty="0"/>
              <a:t>, </a:t>
            </a:r>
            <a:r>
              <a:rPr lang="en-GB" sz="3200" dirty="0" err="1"/>
              <a:t>nëpërmjet</a:t>
            </a:r>
            <a:r>
              <a:rPr lang="en-GB" sz="3200" dirty="0"/>
              <a:t> </a:t>
            </a:r>
            <a:r>
              <a:rPr lang="en-GB" sz="3200" dirty="0" err="1"/>
              <a:t>veprimeve</a:t>
            </a:r>
            <a:r>
              <a:rPr lang="en-GB" sz="3200" dirty="0"/>
              <a:t> </a:t>
            </a:r>
            <a:r>
              <a:rPr lang="en-GB" sz="3200" dirty="0" err="1"/>
              <a:t>specifike</a:t>
            </a:r>
            <a:r>
              <a:rPr lang="en-GB" sz="3200" dirty="0"/>
              <a:t> </a:t>
            </a:r>
            <a:r>
              <a:rPr lang="en-GB" sz="3200" dirty="0" err="1"/>
              <a:t>të</a:t>
            </a:r>
            <a:r>
              <a:rPr lang="en-GB" sz="3200" dirty="0"/>
              <a:t> </a:t>
            </a:r>
            <a:r>
              <a:rPr lang="en-GB" sz="3200" dirty="0" err="1"/>
              <a:t>marrjes</a:t>
            </a:r>
            <a:r>
              <a:rPr lang="en-GB" sz="3200" dirty="0"/>
              <a:t>, </a:t>
            </a:r>
            <a:r>
              <a:rPr lang="en-GB" sz="3200" dirty="0" err="1"/>
              <a:t>pritjes</a:t>
            </a:r>
            <a:r>
              <a:rPr lang="en-GB" sz="3200" dirty="0"/>
              <a:t> </a:t>
            </a:r>
            <a:r>
              <a:rPr lang="en-GB" sz="3200" dirty="0" err="1"/>
              <a:t>dhe</a:t>
            </a:r>
            <a:r>
              <a:rPr lang="en-GB" sz="3200" dirty="0"/>
              <a:t> </a:t>
            </a:r>
            <a:r>
              <a:rPr lang="en-GB" sz="3200" dirty="0" err="1"/>
              <a:t>sigurimit</a:t>
            </a:r>
            <a:r>
              <a:rPr lang="en-GB" sz="3200" dirty="0"/>
              <a:t> </a:t>
            </a:r>
            <a:r>
              <a:rPr lang="en-GB" sz="3200" dirty="0" err="1"/>
              <a:t>të</a:t>
            </a:r>
            <a:r>
              <a:rPr lang="en-GB" sz="3200" dirty="0"/>
              <a:t> </a:t>
            </a:r>
            <a:r>
              <a:rPr lang="en-GB" sz="3200" dirty="0" err="1"/>
              <a:t>ambienteve</a:t>
            </a:r>
            <a:r>
              <a:rPr lang="en-GB" sz="3200" dirty="0"/>
              <a:t> </a:t>
            </a:r>
            <a:r>
              <a:rPr lang="en-GB" sz="3200" dirty="0" err="1"/>
              <a:t>të</a:t>
            </a:r>
            <a:r>
              <a:rPr lang="en-GB" sz="3200" dirty="0"/>
              <a:t> </a:t>
            </a:r>
            <a:r>
              <a:rPr lang="en-GB" sz="3200" dirty="0" err="1"/>
              <a:t>qëndrimit</a:t>
            </a:r>
            <a:r>
              <a:rPr lang="en-GB" sz="3200" dirty="0"/>
              <a:t>, </a:t>
            </a:r>
            <a:r>
              <a:rPr lang="en-GB" sz="3200" dirty="0" err="1"/>
              <a:t>të</a:t>
            </a:r>
            <a:r>
              <a:rPr lang="en-GB" sz="3200" dirty="0"/>
              <a:t> </a:t>
            </a:r>
            <a:r>
              <a:rPr lang="en-GB" sz="3200" dirty="0" err="1"/>
              <a:t>jetesës</a:t>
            </a:r>
            <a:r>
              <a:rPr lang="en-GB" sz="3200" dirty="0"/>
              <a:t>, </a:t>
            </a:r>
            <a:r>
              <a:rPr lang="en-GB" sz="3200" dirty="0" err="1"/>
              <a:t>dhe</a:t>
            </a:r>
            <a:r>
              <a:rPr lang="en-GB" sz="3200" dirty="0"/>
              <a:t> </a:t>
            </a:r>
            <a:r>
              <a:rPr lang="en-GB" sz="3200" dirty="0" err="1"/>
              <a:t>fshehjes</a:t>
            </a:r>
            <a:r>
              <a:rPr lang="en-GB" sz="3200" dirty="0"/>
              <a:t> </a:t>
            </a:r>
            <a:r>
              <a:rPr lang="en-GB" sz="3200" dirty="0" err="1"/>
              <a:t>së</a:t>
            </a:r>
            <a:r>
              <a:rPr lang="en-GB" sz="3200" dirty="0"/>
              <a:t> </a:t>
            </a:r>
            <a:r>
              <a:rPr lang="en-GB" sz="3200" dirty="0" err="1"/>
              <a:t>të</a:t>
            </a:r>
            <a:r>
              <a:rPr lang="en-GB" sz="3200" dirty="0"/>
              <a:t> </a:t>
            </a:r>
            <a:r>
              <a:rPr lang="en-GB" sz="3200" dirty="0" err="1"/>
              <a:t>miturve</a:t>
            </a:r>
            <a:r>
              <a:rPr lang="en-GB" sz="3200" dirty="0"/>
              <a:t> </a:t>
            </a:r>
            <a:r>
              <a:rPr lang="en-GB" sz="3200" dirty="0" err="1"/>
              <a:t>në</a:t>
            </a:r>
            <a:r>
              <a:rPr lang="en-GB" sz="3200" dirty="0"/>
              <a:t> </a:t>
            </a:r>
            <a:r>
              <a:rPr lang="en-GB" sz="3200" dirty="0" err="1"/>
              <a:t>këto</a:t>
            </a:r>
            <a:r>
              <a:rPr lang="en-GB" sz="3200" dirty="0"/>
              <a:t> </a:t>
            </a:r>
            <a:r>
              <a:rPr lang="en-GB" sz="3200" dirty="0" err="1"/>
              <a:t>ambiente</a:t>
            </a:r>
            <a:r>
              <a:rPr lang="en-GB" sz="3200" dirty="0"/>
              <a:t>, duke </a:t>
            </a:r>
            <a:r>
              <a:rPr lang="en-GB" sz="3200" dirty="0" err="1"/>
              <a:t>moslejuar</a:t>
            </a:r>
            <a:r>
              <a:rPr lang="en-GB" sz="3200" dirty="0"/>
              <a:t> </a:t>
            </a:r>
            <a:r>
              <a:rPr lang="en-GB" sz="3200" dirty="0" err="1"/>
              <a:t>evidentimin</a:t>
            </a:r>
            <a:r>
              <a:rPr lang="en-GB" sz="3200" dirty="0"/>
              <a:t> </a:t>
            </a:r>
            <a:r>
              <a:rPr lang="en-GB" sz="3200" dirty="0" err="1"/>
              <a:t>dhe</a:t>
            </a:r>
            <a:r>
              <a:rPr lang="en-GB" sz="3200" dirty="0"/>
              <a:t> </a:t>
            </a:r>
            <a:r>
              <a:rPr lang="en-GB" sz="3200" dirty="0" err="1"/>
              <a:t>zbulimin</a:t>
            </a:r>
            <a:r>
              <a:rPr lang="en-GB" sz="3200" dirty="0"/>
              <a:t> e </a:t>
            </a:r>
            <a:r>
              <a:rPr lang="en-GB" sz="3200" dirty="0" err="1"/>
              <a:t>një</a:t>
            </a:r>
            <a:r>
              <a:rPr lang="en-GB" sz="3200" dirty="0"/>
              <a:t> </a:t>
            </a:r>
            <a:r>
              <a:rPr lang="en-GB" sz="3200" dirty="0" err="1"/>
              <a:t>veprimtarie</a:t>
            </a:r>
            <a:r>
              <a:rPr lang="en-GB" sz="3200" dirty="0"/>
              <a:t> </a:t>
            </a:r>
            <a:r>
              <a:rPr lang="en-GB" sz="3200" dirty="0" err="1"/>
              <a:t>të</a:t>
            </a:r>
            <a:r>
              <a:rPr lang="en-GB" sz="3200" dirty="0"/>
              <a:t> </a:t>
            </a:r>
            <a:r>
              <a:rPr lang="en-GB" sz="3200" dirty="0" err="1"/>
              <a:t>tillë</a:t>
            </a:r>
            <a:r>
              <a:rPr lang="en-GB" sz="3200" dirty="0"/>
              <a:t> </a:t>
            </a:r>
            <a:r>
              <a:rPr lang="en-GB" sz="3200" dirty="0" err="1"/>
              <a:t>kriminale</a:t>
            </a:r>
            <a:r>
              <a:rPr lang="en-GB" sz="3200" dirty="0"/>
              <a:t> </a:t>
            </a:r>
            <a:r>
              <a:rPr lang="en-GB" sz="3200" dirty="0" err="1"/>
              <a:t>dhe</a:t>
            </a:r>
            <a:r>
              <a:rPr lang="en-GB" sz="3200" dirty="0"/>
              <a:t> duke </a:t>
            </a:r>
            <a:r>
              <a:rPr lang="en-GB" sz="3200" dirty="0" err="1"/>
              <a:t>patur</a:t>
            </a:r>
            <a:r>
              <a:rPr lang="en-GB" sz="3200" dirty="0"/>
              <a:t> </a:t>
            </a:r>
            <a:r>
              <a:rPr lang="en-GB" sz="3200" dirty="0" err="1"/>
              <a:t>si</a:t>
            </a:r>
            <a:r>
              <a:rPr lang="en-GB" sz="3200" dirty="0"/>
              <a:t> </a:t>
            </a:r>
            <a:r>
              <a:rPr lang="en-GB" sz="3200" dirty="0" err="1"/>
              <a:t>qëllim</a:t>
            </a:r>
            <a:r>
              <a:rPr lang="en-GB" sz="3200" dirty="0"/>
              <a:t> </a:t>
            </a:r>
            <a:r>
              <a:rPr lang="en-GB" sz="3200" dirty="0" err="1"/>
              <a:t>shfrytëzimin</a:t>
            </a:r>
            <a:r>
              <a:rPr lang="en-GB" sz="3200" dirty="0"/>
              <a:t> e </a:t>
            </a:r>
            <a:r>
              <a:rPr lang="en-GB" sz="3200" dirty="0" err="1"/>
              <a:t>veprimtarisë</a:t>
            </a:r>
            <a:r>
              <a:rPr lang="en-GB" sz="3200" dirty="0"/>
              <a:t> </a:t>
            </a:r>
            <a:r>
              <a:rPr lang="en-GB" sz="3200" dirty="0" err="1"/>
              <a:t>së</a:t>
            </a:r>
            <a:r>
              <a:rPr lang="en-GB" sz="3200" dirty="0"/>
              <a:t> </a:t>
            </a:r>
            <a:r>
              <a:rPr lang="en-GB" sz="3200" dirty="0" err="1"/>
              <a:t>të</a:t>
            </a:r>
            <a:r>
              <a:rPr lang="en-GB" sz="3200" dirty="0"/>
              <a:t> </a:t>
            </a:r>
            <a:r>
              <a:rPr lang="en-GB" sz="3200" dirty="0" err="1"/>
              <a:t>miturve</a:t>
            </a:r>
            <a:r>
              <a:rPr lang="en-GB" sz="3200" dirty="0"/>
              <a:t>, </a:t>
            </a:r>
            <a:r>
              <a:rPr lang="en-GB" sz="3200" dirty="0" err="1"/>
              <a:t>për</a:t>
            </a:r>
            <a:r>
              <a:rPr lang="en-GB" sz="3200" dirty="0"/>
              <a:t> motive </a:t>
            </a:r>
            <a:r>
              <a:rPr lang="en-GB" sz="3200" dirty="0" err="1"/>
              <a:t>përfitimi</a:t>
            </a:r>
            <a:r>
              <a:rPr lang="en-GB" sz="3200" dirty="0"/>
              <a:t>. </a:t>
            </a:r>
            <a:endParaRPr lang="en-US" sz="3200" dirty="0"/>
          </a:p>
          <a:p>
            <a:endParaRPr lang="en-US" dirty="0"/>
          </a:p>
        </p:txBody>
      </p:sp>
    </p:spTree>
    <p:extLst>
      <p:ext uri="{BB962C8B-B14F-4D97-AF65-F5344CB8AC3E}">
        <p14:creationId xmlns:p14="http://schemas.microsoft.com/office/powerpoint/2010/main" val="3994892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E3FC-0FD6-4CD2-84B9-857C2EEE54DE}"/>
              </a:ext>
            </a:extLst>
          </p:cNvPr>
          <p:cNvSpPr>
            <a:spLocks noGrp="1"/>
          </p:cNvSpPr>
          <p:nvPr>
            <p:ph type="title"/>
          </p:nvPr>
        </p:nvSpPr>
        <p:spPr/>
        <p:txBody>
          <a:bodyPr>
            <a:normAutofit fontScale="90000"/>
          </a:bodyPr>
          <a:lstStyle/>
          <a:p>
            <a:r>
              <a:rPr lang="en-GB" sz="4400" dirty="0"/>
              <a:t>Format e </a:t>
            </a:r>
            <a:r>
              <a:rPr lang="en-GB" sz="4400" dirty="0" err="1"/>
              <a:t>trafikimit</a:t>
            </a:r>
            <a:r>
              <a:rPr lang="en-GB" sz="4400" dirty="0"/>
              <a:t> </a:t>
            </a:r>
            <a:r>
              <a:rPr lang="en-GB" sz="4400" dirty="0" err="1"/>
              <a:t>të</a:t>
            </a:r>
            <a:r>
              <a:rPr lang="en-GB" sz="4400" dirty="0"/>
              <a:t> </a:t>
            </a:r>
            <a:r>
              <a:rPr lang="en-GB" sz="4400" dirty="0" err="1"/>
              <a:t>të</a:t>
            </a:r>
            <a:r>
              <a:rPr lang="en-GB" sz="4400" dirty="0"/>
              <a:t> </a:t>
            </a:r>
            <a:r>
              <a:rPr lang="en-GB" sz="4400" dirty="0" err="1"/>
              <a:t>miturve</a:t>
            </a:r>
            <a:endParaRPr lang="en-US" dirty="0"/>
          </a:p>
        </p:txBody>
      </p:sp>
      <p:sp>
        <p:nvSpPr>
          <p:cNvPr id="3" name="Content Placeholder 2">
            <a:extLst>
              <a:ext uri="{FF2B5EF4-FFF2-40B4-BE49-F238E27FC236}">
                <a16:creationId xmlns:a16="http://schemas.microsoft.com/office/drawing/2014/main" id="{F4805F59-2E0F-4EB0-B2A4-212025E5736A}"/>
              </a:ext>
            </a:extLst>
          </p:cNvPr>
          <p:cNvSpPr>
            <a:spLocks noGrp="1"/>
          </p:cNvSpPr>
          <p:nvPr>
            <p:ph idx="1"/>
          </p:nvPr>
        </p:nvSpPr>
        <p:spPr/>
        <p:txBody>
          <a:bodyPr>
            <a:normAutofit lnSpcReduction="10000"/>
          </a:bodyPr>
          <a:lstStyle/>
          <a:p>
            <a:r>
              <a:rPr lang="en-GB" dirty="0"/>
              <a:t>Forma - </a:t>
            </a:r>
            <a:r>
              <a:rPr lang="en-GB" dirty="0" err="1"/>
              <a:t>n.p.m</a:t>
            </a:r>
            <a:r>
              <a:rPr lang="en-GB" dirty="0"/>
              <a:t> </a:t>
            </a:r>
            <a:r>
              <a:rPr lang="en-GB" b="1" i="1" dirty="0"/>
              <a:t>“</a:t>
            </a:r>
            <a:r>
              <a:rPr lang="en-GB" b="1" i="1" dirty="0" err="1"/>
              <a:t>transportimit</a:t>
            </a:r>
            <a:r>
              <a:rPr lang="en-GB" b="1" i="1" dirty="0"/>
              <a:t> </a:t>
            </a:r>
            <a:r>
              <a:rPr lang="en-GB" b="1" i="1" dirty="0" err="1"/>
              <a:t>të</a:t>
            </a:r>
            <a:r>
              <a:rPr lang="en-GB" b="1" i="1" dirty="0"/>
              <a:t> </a:t>
            </a:r>
            <a:r>
              <a:rPr lang="en-GB" b="1" i="1" dirty="0" err="1"/>
              <a:t>viktimës</a:t>
            </a:r>
            <a:r>
              <a:rPr lang="en-GB" b="1" i="1" dirty="0"/>
              <a:t> </a:t>
            </a:r>
            <a:r>
              <a:rPr lang="en-GB" b="1" i="1" dirty="0" err="1"/>
              <a:t>së</a:t>
            </a:r>
            <a:r>
              <a:rPr lang="en-GB" b="1" i="1" dirty="0"/>
              <a:t> </a:t>
            </a:r>
            <a:r>
              <a:rPr lang="en-GB" b="1" i="1" dirty="0" err="1"/>
              <a:t>mitur</a:t>
            </a:r>
            <a:r>
              <a:rPr lang="en-GB" b="1" i="1" dirty="0"/>
              <a:t>” </a:t>
            </a:r>
            <a:r>
              <a:rPr lang="en-GB" u="sng" dirty="0" err="1">
                <a:effectLst>
                  <a:outerShdw blurRad="38100" dist="38100" dir="2700000" algn="tl">
                    <a:srgbClr val="000000">
                      <a:alpha val="43137"/>
                    </a:srgbClr>
                  </a:outerShdw>
                </a:effectLst>
              </a:rPr>
              <a:t>nuk</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mund</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të</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interpretohet</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detyrimisht</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sikur</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viktima</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duhet</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të</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transportohet</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jashtë</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kufijve</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të</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një</a:t>
            </a:r>
            <a:r>
              <a:rPr lang="en-GB" u="sng" dirty="0">
                <a:effectLst>
                  <a:outerShdw blurRad="38100" dist="38100" dir="2700000" algn="tl">
                    <a:srgbClr val="000000">
                      <a:alpha val="43137"/>
                    </a:srgbClr>
                  </a:outerShdw>
                </a:effectLst>
              </a:rPr>
              <a:t> </a:t>
            </a:r>
            <a:r>
              <a:rPr lang="en-GB" u="sng" dirty="0" err="1">
                <a:effectLst>
                  <a:outerShdw blurRad="38100" dist="38100" dir="2700000" algn="tl">
                    <a:srgbClr val="000000">
                      <a:alpha val="43137"/>
                    </a:srgbClr>
                  </a:outerShdw>
                </a:effectLst>
              </a:rPr>
              <a:t>shteti</a:t>
            </a:r>
            <a:r>
              <a:rPr lang="en-GB" u="sng" dirty="0"/>
              <a:t>, </a:t>
            </a:r>
            <a:r>
              <a:rPr lang="en-GB" dirty="0" err="1"/>
              <a:t>sepse</a:t>
            </a:r>
            <a:r>
              <a:rPr lang="en-GB" dirty="0"/>
              <a:t> </a:t>
            </a:r>
            <a:r>
              <a:rPr lang="en-GB" u="sng" dirty="0" err="1">
                <a:solidFill>
                  <a:schemeClr val="accent3">
                    <a:lumMod val="75000"/>
                  </a:schemeClr>
                </a:solidFill>
              </a:rPr>
              <a:t>në</a:t>
            </a:r>
            <a:r>
              <a:rPr lang="en-GB" u="sng" dirty="0">
                <a:solidFill>
                  <a:schemeClr val="accent3">
                    <a:lumMod val="75000"/>
                  </a:schemeClr>
                </a:solidFill>
              </a:rPr>
              <a:t> </a:t>
            </a:r>
            <a:r>
              <a:rPr lang="en-GB" u="sng" dirty="0" err="1">
                <a:solidFill>
                  <a:schemeClr val="accent3">
                    <a:lumMod val="75000"/>
                  </a:schemeClr>
                </a:solidFill>
              </a:rPr>
              <a:t>Konventën</a:t>
            </a:r>
            <a:r>
              <a:rPr lang="en-GB" u="sng" dirty="0">
                <a:solidFill>
                  <a:schemeClr val="accent3">
                    <a:lumMod val="75000"/>
                  </a:schemeClr>
                </a:solidFill>
              </a:rPr>
              <a:t> e </a:t>
            </a:r>
            <a:r>
              <a:rPr lang="en-GB" u="sng" dirty="0" err="1">
                <a:solidFill>
                  <a:schemeClr val="accent3">
                    <a:lumMod val="75000"/>
                  </a:schemeClr>
                </a:solidFill>
              </a:rPr>
              <a:t>Varshavës</a:t>
            </a:r>
            <a:r>
              <a:rPr lang="en-GB" u="sng" dirty="0">
                <a:solidFill>
                  <a:schemeClr val="accent3">
                    <a:lumMod val="75000"/>
                  </a:schemeClr>
                </a:solidFill>
              </a:rPr>
              <a:t> </a:t>
            </a:r>
            <a:r>
              <a:rPr lang="en-GB" u="sng" dirty="0" err="1">
                <a:solidFill>
                  <a:schemeClr val="accent3">
                    <a:lumMod val="75000"/>
                  </a:schemeClr>
                </a:solidFill>
              </a:rPr>
              <a:t>në</a:t>
            </a:r>
            <a:r>
              <a:rPr lang="en-GB" u="sng" dirty="0">
                <a:solidFill>
                  <a:schemeClr val="accent3">
                    <a:lumMod val="75000"/>
                  </a:schemeClr>
                </a:solidFill>
              </a:rPr>
              <a:t> </a:t>
            </a:r>
            <a:r>
              <a:rPr lang="en-GB" u="sng" dirty="0" err="1">
                <a:solidFill>
                  <a:schemeClr val="accent3">
                    <a:lumMod val="75000"/>
                  </a:schemeClr>
                </a:solidFill>
              </a:rPr>
              <a:t>nenin</a:t>
            </a:r>
            <a:r>
              <a:rPr lang="en-GB" u="sng" dirty="0">
                <a:solidFill>
                  <a:schemeClr val="accent3">
                    <a:lumMod val="75000"/>
                  </a:schemeClr>
                </a:solidFill>
              </a:rPr>
              <a:t> 2 </a:t>
            </a:r>
            <a:r>
              <a:rPr lang="en-GB" u="sng" dirty="0" err="1">
                <a:solidFill>
                  <a:schemeClr val="accent3">
                    <a:lumMod val="75000"/>
                  </a:schemeClr>
                </a:solidFill>
              </a:rPr>
              <a:t>të</a:t>
            </a:r>
            <a:r>
              <a:rPr lang="en-GB" u="sng" dirty="0">
                <a:solidFill>
                  <a:schemeClr val="accent3">
                    <a:lumMod val="75000"/>
                  </a:schemeClr>
                </a:solidFill>
              </a:rPr>
              <a:t> </a:t>
            </a:r>
            <a:r>
              <a:rPr lang="en-GB" u="sng" dirty="0" err="1">
                <a:solidFill>
                  <a:schemeClr val="accent3">
                    <a:lumMod val="75000"/>
                  </a:schemeClr>
                </a:solidFill>
              </a:rPr>
              <a:t>saj</a:t>
            </a:r>
            <a:r>
              <a:rPr lang="en-GB" u="sng" dirty="0">
                <a:solidFill>
                  <a:schemeClr val="accent3">
                    <a:lumMod val="75000"/>
                  </a:schemeClr>
                </a:solidFill>
              </a:rPr>
              <a:t> </a:t>
            </a:r>
            <a:r>
              <a:rPr lang="en-GB" u="sng" dirty="0" err="1">
                <a:solidFill>
                  <a:schemeClr val="accent3">
                    <a:lumMod val="75000"/>
                  </a:schemeClr>
                </a:solidFill>
              </a:rPr>
              <a:t>sanksionohet</a:t>
            </a:r>
            <a:r>
              <a:rPr lang="en-GB" u="sng" dirty="0">
                <a:solidFill>
                  <a:schemeClr val="accent3">
                    <a:lumMod val="75000"/>
                  </a:schemeClr>
                </a:solidFill>
              </a:rPr>
              <a:t> se </a:t>
            </a:r>
            <a:r>
              <a:rPr lang="en-GB" u="sng" dirty="0" err="1">
                <a:solidFill>
                  <a:schemeClr val="accent3">
                    <a:lumMod val="75000"/>
                  </a:schemeClr>
                </a:solidFill>
              </a:rPr>
              <a:t>kjo</a:t>
            </a:r>
            <a:r>
              <a:rPr lang="en-GB" u="sng" dirty="0">
                <a:solidFill>
                  <a:schemeClr val="accent3">
                    <a:lumMod val="75000"/>
                  </a:schemeClr>
                </a:solidFill>
              </a:rPr>
              <a:t> e </a:t>
            </a:r>
            <a:r>
              <a:rPr lang="en-GB" u="sng" dirty="0" err="1">
                <a:solidFill>
                  <a:schemeClr val="accent3">
                    <a:lumMod val="75000"/>
                  </a:schemeClr>
                </a:solidFill>
              </a:rPr>
              <a:t>fundit</a:t>
            </a:r>
            <a:r>
              <a:rPr lang="en-GB" u="sng" dirty="0">
                <a:solidFill>
                  <a:schemeClr val="accent3">
                    <a:lumMod val="75000"/>
                  </a:schemeClr>
                </a:solidFill>
              </a:rPr>
              <a:t> </a:t>
            </a:r>
            <a:r>
              <a:rPr lang="en-GB" u="sng" dirty="0" err="1">
                <a:solidFill>
                  <a:schemeClr val="accent3">
                    <a:lumMod val="75000"/>
                  </a:schemeClr>
                </a:solidFill>
              </a:rPr>
              <a:t>është</a:t>
            </a:r>
            <a:r>
              <a:rPr lang="en-GB" u="sng" dirty="0">
                <a:solidFill>
                  <a:schemeClr val="accent3">
                    <a:lumMod val="75000"/>
                  </a:schemeClr>
                </a:solidFill>
              </a:rPr>
              <a:t> e </a:t>
            </a:r>
            <a:r>
              <a:rPr lang="en-GB" u="sng" dirty="0" err="1">
                <a:solidFill>
                  <a:schemeClr val="accent3">
                    <a:lumMod val="75000"/>
                  </a:schemeClr>
                </a:solidFill>
              </a:rPr>
              <a:t>zbatueshme</a:t>
            </a:r>
            <a:r>
              <a:rPr lang="en-GB" u="sng" dirty="0">
                <a:solidFill>
                  <a:schemeClr val="accent3">
                    <a:lumMod val="75000"/>
                  </a:schemeClr>
                </a:solidFill>
              </a:rPr>
              <a:t> </a:t>
            </a:r>
            <a:r>
              <a:rPr lang="en-GB" u="sng" dirty="0" err="1">
                <a:solidFill>
                  <a:schemeClr val="accent3">
                    <a:lumMod val="75000"/>
                  </a:schemeClr>
                </a:solidFill>
              </a:rPr>
              <a:t>për</a:t>
            </a:r>
            <a:r>
              <a:rPr lang="en-GB" u="sng" dirty="0">
                <a:solidFill>
                  <a:schemeClr val="accent3">
                    <a:lumMod val="75000"/>
                  </a:schemeClr>
                </a:solidFill>
              </a:rPr>
              <a:t> </a:t>
            </a:r>
            <a:r>
              <a:rPr lang="en-GB" u="sng" dirty="0" err="1">
                <a:solidFill>
                  <a:schemeClr val="accent3">
                    <a:lumMod val="75000"/>
                  </a:schemeClr>
                </a:solidFill>
              </a:rPr>
              <a:t>të</a:t>
            </a:r>
            <a:r>
              <a:rPr lang="en-GB" u="sng" dirty="0">
                <a:solidFill>
                  <a:schemeClr val="accent3">
                    <a:lumMod val="75000"/>
                  </a:schemeClr>
                </a:solidFill>
              </a:rPr>
              <a:t> </a:t>
            </a:r>
            <a:r>
              <a:rPr lang="en-GB" u="sng" dirty="0" err="1">
                <a:solidFill>
                  <a:schemeClr val="accent3">
                    <a:lumMod val="75000"/>
                  </a:schemeClr>
                </a:solidFill>
              </a:rPr>
              <a:t>gjitha</a:t>
            </a:r>
            <a:r>
              <a:rPr lang="en-GB" u="sng" dirty="0">
                <a:solidFill>
                  <a:schemeClr val="accent3">
                    <a:lumMod val="75000"/>
                  </a:schemeClr>
                </a:solidFill>
              </a:rPr>
              <a:t> format e </a:t>
            </a:r>
            <a:r>
              <a:rPr lang="en-GB" u="sng" dirty="0" err="1">
                <a:solidFill>
                  <a:schemeClr val="accent3">
                    <a:lumMod val="75000"/>
                  </a:schemeClr>
                </a:solidFill>
              </a:rPr>
              <a:t>trafikimit</a:t>
            </a:r>
            <a:r>
              <a:rPr lang="en-GB" u="sng" dirty="0">
                <a:solidFill>
                  <a:schemeClr val="accent3">
                    <a:lumMod val="75000"/>
                  </a:schemeClr>
                </a:solidFill>
              </a:rPr>
              <a:t> </a:t>
            </a:r>
            <a:r>
              <a:rPr lang="en-GB" u="sng" dirty="0" err="1">
                <a:solidFill>
                  <a:schemeClr val="accent3">
                    <a:lumMod val="75000"/>
                  </a:schemeClr>
                </a:solidFill>
              </a:rPr>
              <a:t>të</a:t>
            </a:r>
            <a:r>
              <a:rPr lang="en-GB" u="sng" dirty="0">
                <a:solidFill>
                  <a:schemeClr val="accent3">
                    <a:lumMod val="75000"/>
                  </a:schemeClr>
                </a:solidFill>
              </a:rPr>
              <a:t> </a:t>
            </a:r>
            <a:r>
              <a:rPr lang="en-GB" u="sng" dirty="0" err="1">
                <a:solidFill>
                  <a:schemeClr val="accent3">
                    <a:lumMod val="75000"/>
                  </a:schemeClr>
                </a:solidFill>
              </a:rPr>
              <a:t>qenieve</a:t>
            </a:r>
            <a:r>
              <a:rPr lang="en-GB" u="sng" dirty="0">
                <a:solidFill>
                  <a:schemeClr val="accent3">
                    <a:lumMod val="75000"/>
                  </a:schemeClr>
                </a:solidFill>
              </a:rPr>
              <a:t> </a:t>
            </a:r>
            <a:r>
              <a:rPr lang="en-GB" u="sng" dirty="0" err="1">
                <a:solidFill>
                  <a:schemeClr val="accent3">
                    <a:lumMod val="75000"/>
                  </a:schemeClr>
                </a:solidFill>
              </a:rPr>
              <a:t>njerëzore</a:t>
            </a:r>
            <a:r>
              <a:rPr lang="en-GB" u="sng" dirty="0">
                <a:solidFill>
                  <a:schemeClr val="accent3">
                    <a:lumMod val="75000"/>
                  </a:schemeClr>
                </a:solidFill>
              </a:rPr>
              <a:t>, </a:t>
            </a:r>
            <a:r>
              <a:rPr lang="en-GB" u="sng" dirty="0" err="1">
                <a:solidFill>
                  <a:schemeClr val="accent3">
                    <a:lumMod val="75000"/>
                  </a:schemeClr>
                </a:solidFill>
              </a:rPr>
              <a:t>kombëtare</a:t>
            </a:r>
            <a:r>
              <a:rPr lang="en-GB" u="sng" dirty="0">
                <a:solidFill>
                  <a:schemeClr val="accent3">
                    <a:lumMod val="75000"/>
                  </a:schemeClr>
                </a:solidFill>
              </a:rPr>
              <a:t>, </a:t>
            </a:r>
            <a:r>
              <a:rPr lang="en-GB" u="sng" dirty="0" err="1">
                <a:solidFill>
                  <a:schemeClr val="accent3">
                    <a:lumMod val="75000"/>
                  </a:schemeClr>
                </a:solidFill>
              </a:rPr>
              <a:t>ndërkombëtare</a:t>
            </a:r>
            <a:r>
              <a:rPr lang="en-GB" u="sng" dirty="0">
                <a:solidFill>
                  <a:schemeClr val="accent3">
                    <a:lumMod val="75000"/>
                  </a:schemeClr>
                </a:solidFill>
              </a:rPr>
              <a:t>, </a:t>
            </a:r>
            <a:r>
              <a:rPr lang="en-GB" u="sng" dirty="0" err="1">
                <a:solidFill>
                  <a:schemeClr val="accent3">
                    <a:lumMod val="75000"/>
                  </a:schemeClr>
                </a:solidFill>
              </a:rPr>
              <a:t>qofshin</a:t>
            </a:r>
            <a:r>
              <a:rPr lang="en-GB" u="sng" dirty="0">
                <a:solidFill>
                  <a:schemeClr val="accent3">
                    <a:lumMod val="75000"/>
                  </a:schemeClr>
                </a:solidFill>
              </a:rPr>
              <a:t> </a:t>
            </a:r>
            <a:r>
              <a:rPr lang="en-GB" u="sng" dirty="0" err="1">
                <a:solidFill>
                  <a:schemeClr val="accent3">
                    <a:lumMod val="75000"/>
                  </a:schemeClr>
                </a:solidFill>
              </a:rPr>
              <a:t>këto</a:t>
            </a:r>
            <a:r>
              <a:rPr lang="en-GB" u="sng" dirty="0">
                <a:solidFill>
                  <a:schemeClr val="accent3">
                    <a:lumMod val="75000"/>
                  </a:schemeClr>
                </a:solidFill>
              </a:rPr>
              <a:t> </a:t>
            </a:r>
            <a:r>
              <a:rPr lang="en-GB" u="sng" dirty="0" err="1">
                <a:solidFill>
                  <a:schemeClr val="accent3">
                    <a:lumMod val="75000"/>
                  </a:schemeClr>
                </a:solidFill>
              </a:rPr>
              <a:t>të</a:t>
            </a:r>
            <a:r>
              <a:rPr lang="en-GB" u="sng" dirty="0">
                <a:solidFill>
                  <a:schemeClr val="accent3">
                    <a:lumMod val="75000"/>
                  </a:schemeClr>
                </a:solidFill>
              </a:rPr>
              <a:t> </a:t>
            </a:r>
            <a:r>
              <a:rPr lang="en-GB" u="sng" dirty="0" err="1">
                <a:solidFill>
                  <a:schemeClr val="accent3">
                    <a:lumMod val="75000"/>
                  </a:schemeClr>
                </a:solidFill>
              </a:rPr>
              <a:t>lidhura</a:t>
            </a:r>
            <a:r>
              <a:rPr lang="en-GB" u="sng" dirty="0">
                <a:solidFill>
                  <a:schemeClr val="accent3">
                    <a:lumMod val="75000"/>
                  </a:schemeClr>
                </a:solidFill>
              </a:rPr>
              <a:t> </a:t>
            </a:r>
            <a:r>
              <a:rPr lang="en-GB" u="sng" dirty="0" err="1">
                <a:solidFill>
                  <a:schemeClr val="accent3">
                    <a:lumMod val="75000"/>
                  </a:schemeClr>
                </a:solidFill>
              </a:rPr>
              <a:t>ose</a:t>
            </a:r>
            <a:r>
              <a:rPr lang="en-GB" u="sng" dirty="0">
                <a:solidFill>
                  <a:schemeClr val="accent3">
                    <a:lumMod val="75000"/>
                  </a:schemeClr>
                </a:solidFill>
              </a:rPr>
              <a:t> jo me </a:t>
            </a:r>
            <a:r>
              <a:rPr lang="en-GB" u="sng" dirty="0" err="1">
                <a:solidFill>
                  <a:schemeClr val="accent3">
                    <a:lumMod val="75000"/>
                  </a:schemeClr>
                </a:solidFill>
              </a:rPr>
              <a:t>krimin</a:t>
            </a:r>
            <a:r>
              <a:rPr lang="en-GB" u="sng" dirty="0">
                <a:solidFill>
                  <a:schemeClr val="accent3">
                    <a:lumMod val="75000"/>
                  </a:schemeClr>
                </a:solidFill>
              </a:rPr>
              <a:t> e </a:t>
            </a:r>
            <a:r>
              <a:rPr lang="en-GB" u="sng" dirty="0" err="1">
                <a:solidFill>
                  <a:schemeClr val="accent3">
                    <a:lumMod val="75000"/>
                  </a:schemeClr>
                </a:solidFill>
              </a:rPr>
              <a:t>organizuar</a:t>
            </a:r>
            <a:r>
              <a:rPr lang="en-GB" u="sng" dirty="0">
                <a:solidFill>
                  <a:schemeClr val="accent3">
                    <a:lumMod val="75000"/>
                  </a:schemeClr>
                </a:solidFill>
              </a:rPr>
              <a:t>.</a:t>
            </a:r>
            <a:endParaRPr lang="en-US" u="sng" dirty="0">
              <a:solidFill>
                <a:schemeClr val="accent3">
                  <a:lumMod val="75000"/>
                </a:schemeClr>
              </a:solidFill>
            </a:endParaRPr>
          </a:p>
          <a:p>
            <a:endParaRPr lang="en-US" dirty="0"/>
          </a:p>
        </p:txBody>
      </p:sp>
    </p:spTree>
    <p:extLst>
      <p:ext uri="{BB962C8B-B14F-4D97-AF65-F5344CB8AC3E}">
        <p14:creationId xmlns:p14="http://schemas.microsoft.com/office/powerpoint/2010/main" val="3610388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2C088-4C8B-4521-BC9E-756FB6956117}"/>
              </a:ext>
            </a:extLst>
          </p:cNvPr>
          <p:cNvSpPr>
            <a:spLocks noGrp="1"/>
          </p:cNvSpPr>
          <p:nvPr>
            <p:ph type="title"/>
          </p:nvPr>
        </p:nvSpPr>
        <p:spPr>
          <a:xfrm>
            <a:off x="1435608" y="152400"/>
            <a:ext cx="7498080" cy="838200"/>
          </a:xfrm>
        </p:spPr>
        <p:txBody>
          <a:bodyPr>
            <a:normAutofit fontScale="90000"/>
          </a:bodyPr>
          <a:lstStyle/>
          <a:p>
            <a:r>
              <a:rPr lang="sq-AL" sz="2200" b="1" i="1" dirty="0">
                <a:solidFill>
                  <a:schemeClr val="accent3">
                    <a:lumMod val="75000"/>
                  </a:schemeClr>
                </a:solidFill>
                <a:effectLst/>
                <a:latin typeface="+mn-lt"/>
                <a:ea typeface="Times New Roman" panose="02020603050405020304" pitchFamily="18" charset="0"/>
              </a:rPr>
              <a:t>Trafikimi i fëmijëve. Dallimi midis trafikimit të të miturve dhe të personave madhorë</a:t>
            </a:r>
            <a:br>
              <a:rPr lang="en-US" sz="1800" dirty="0">
                <a:solidFill>
                  <a:srgbClr val="202122"/>
                </a:solidFill>
                <a:effectLst/>
                <a:latin typeface="Times New Roman" panose="02020603050405020304" pitchFamily="18" charset="0"/>
                <a:ea typeface="Times New Roman" panose="02020603050405020304" pitchFamily="18" charset="0"/>
              </a:rPr>
            </a:br>
            <a:endParaRPr lang="en-US" sz="2000" dirty="0"/>
          </a:p>
        </p:txBody>
      </p:sp>
      <p:sp>
        <p:nvSpPr>
          <p:cNvPr id="3" name="Content Placeholder 2">
            <a:extLst>
              <a:ext uri="{FF2B5EF4-FFF2-40B4-BE49-F238E27FC236}">
                <a16:creationId xmlns:a16="http://schemas.microsoft.com/office/drawing/2014/main" id="{66E36275-B18A-4944-8F15-65A330DE53B6}"/>
              </a:ext>
            </a:extLst>
          </p:cNvPr>
          <p:cNvSpPr>
            <a:spLocks noGrp="1"/>
          </p:cNvSpPr>
          <p:nvPr>
            <p:ph idx="1"/>
          </p:nvPr>
        </p:nvSpPr>
        <p:spPr>
          <a:xfrm>
            <a:off x="1435608" y="1143000"/>
            <a:ext cx="7498080" cy="5334000"/>
          </a:xfrm>
        </p:spPr>
        <p:txBody>
          <a:bodyPr>
            <a:normAutofit fontScale="85000" lnSpcReduction="10000"/>
          </a:bodyPr>
          <a:lstStyle/>
          <a:p>
            <a:pPr marL="457200" marR="0" indent="0" algn="just">
              <a:lnSpc>
                <a:spcPct val="120000"/>
              </a:lnSpc>
              <a:spcBef>
                <a:spcPts val="600"/>
              </a:spcBef>
              <a:spcAft>
                <a:spcPts val="600"/>
              </a:spcAft>
              <a:buNone/>
              <a:tabLst>
                <a:tab pos="457200" algn="l"/>
                <a:tab pos="457200" algn="l"/>
              </a:tabLst>
            </a:pPr>
            <a:r>
              <a:rPr lang="en-US" sz="1800" b="1" u="sng" dirty="0">
                <a:solidFill>
                  <a:schemeClr val="accent3">
                    <a:lumMod val="75000"/>
                  </a:schemeClr>
                </a:solidFill>
                <a:effectLst/>
                <a:ea typeface="Times New Roman" panose="02020603050405020304" pitchFamily="18" charset="0"/>
              </a:rPr>
              <a:t>N</a:t>
            </a:r>
            <a:r>
              <a:rPr lang="sq-AL" sz="1800" b="1" u="sng" dirty="0">
                <a:solidFill>
                  <a:schemeClr val="accent3">
                    <a:lumMod val="75000"/>
                  </a:schemeClr>
                </a:solidFill>
                <a:effectLst/>
                <a:ea typeface="Times New Roman" panose="02020603050405020304" pitchFamily="18" charset="0"/>
              </a:rPr>
              <a:t>dërkohë që pëlqimi i viktimës është irelevant nëse janë përdorur "mjetet“</a:t>
            </a:r>
            <a:r>
              <a:rPr lang="en-US" sz="1800" b="1" u="sng" dirty="0">
                <a:solidFill>
                  <a:schemeClr val="accent3">
                    <a:lumMod val="75000"/>
                  </a:schemeClr>
                </a:solidFill>
                <a:effectLst/>
                <a:ea typeface="Times New Roman" panose="02020603050405020304" pitchFamily="18" charset="0"/>
              </a:rPr>
              <a:t> </a:t>
            </a:r>
            <a:r>
              <a:rPr lang="en-US" sz="1800" b="1" u="sng" dirty="0" err="1">
                <a:solidFill>
                  <a:schemeClr val="accent3">
                    <a:lumMod val="75000"/>
                  </a:schemeClr>
                </a:solidFill>
                <a:effectLst/>
                <a:ea typeface="Times New Roman" panose="02020603050405020304" pitchFamily="18" charset="0"/>
              </a:rPr>
              <a:t>tek</a:t>
            </a:r>
            <a:r>
              <a:rPr lang="en-US" sz="1800" b="1" u="sng" dirty="0">
                <a:solidFill>
                  <a:schemeClr val="accent3">
                    <a:lumMod val="75000"/>
                  </a:schemeClr>
                </a:solidFill>
                <a:effectLst/>
                <a:ea typeface="Times New Roman" panose="02020603050405020304" pitchFamily="18" charset="0"/>
              </a:rPr>
              <a:t> </a:t>
            </a:r>
            <a:r>
              <a:rPr lang="en-US" sz="1800" b="1" u="sng" dirty="0" err="1">
                <a:solidFill>
                  <a:schemeClr val="accent3">
                    <a:lumMod val="75000"/>
                  </a:schemeClr>
                </a:solidFill>
                <a:effectLst/>
                <a:ea typeface="Times New Roman" panose="02020603050405020304" pitchFamily="18" charset="0"/>
              </a:rPr>
              <a:t>të</a:t>
            </a:r>
            <a:r>
              <a:rPr lang="en-US" sz="1800" b="1" u="sng" dirty="0">
                <a:solidFill>
                  <a:schemeClr val="accent3">
                    <a:lumMod val="75000"/>
                  </a:schemeClr>
                </a:solidFill>
                <a:effectLst/>
                <a:ea typeface="Times New Roman" panose="02020603050405020304" pitchFamily="18" charset="0"/>
              </a:rPr>
              <a:t> </a:t>
            </a:r>
            <a:r>
              <a:rPr lang="en-US" sz="1800" b="1" u="sng" dirty="0" err="1">
                <a:solidFill>
                  <a:schemeClr val="accent3">
                    <a:lumMod val="75000"/>
                  </a:schemeClr>
                </a:solidFill>
                <a:effectLst/>
                <a:ea typeface="Times New Roman" panose="02020603050405020304" pitchFamily="18" charset="0"/>
              </a:rPr>
              <a:t>rriturit</a:t>
            </a:r>
            <a:r>
              <a:rPr lang="en-US" sz="1800" b="1" u="sng" dirty="0">
                <a:solidFill>
                  <a:schemeClr val="accent3">
                    <a:lumMod val="75000"/>
                  </a:schemeClr>
                </a:solidFill>
                <a:effectLst/>
                <a:ea typeface="Times New Roman" panose="02020603050405020304" pitchFamily="18" charset="0"/>
              </a:rPr>
              <a:t>,</a:t>
            </a:r>
            <a:r>
              <a:rPr lang="sq-AL" sz="1800" b="1" u="sng" dirty="0">
                <a:solidFill>
                  <a:schemeClr val="accent3">
                    <a:lumMod val="75000"/>
                  </a:schemeClr>
                </a:solidFill>
                <a:effectLst/>
                <a:ea typeface="Times New Roman" panose="02020603050405020304" pitchFamily="18" charset="0"/>
              </a:rPr>
              <a:t> pëlqimi i fëmijës është irelevant pavarësisht nëse janë përdorur apo jo "mjetet". </a:t>
            </a:r>
            <a:r>
              <a:rPr lang="sq-AL" sz="1800" dirty="0">
                <a:solidFill>
                  <a:srgbClr val="202122"/>
                </a:solidFill>
                <a:effectLst/>
                <a:ea typeface="Times New Roman" panose="02020603050405020304" pitchFamily="18" charset="0"/>
              </a:rPr>
              <a:t>E njëjta qasje përdoret edhe nga Konventa Evropiane e Këshillit të Evropës</a:t>
            </a:r>
            <a:r>
              <a:rPr lang="en-US" sz="1800" dirty="0">
                <a:solidFill>
                  <a:srgbClr val="202122"/>
                </a:solidFill>
                <a:effectLst/>
                <a:ea typeface="Times New Roman" panose="02020603050405020304" pitchFamily="18" charset="0"/>
              </a:rPr>
              <a:t> </a:t>
            </a:r>
            <a:r>
              <a:rPr lang="en-GB" sz="1800" dirty="0"/>
              <a:t>“</a:t>
            </a:r>
            <a:r>
              <a:rPr lang="en-GB" sz="1800" dirty="0" err="1"/>
              <a:t>Për</a:t>
            </a:r>
            <a:r>
              <a:rPr lang="en-GB" sz="1800" dirty="0"/>
              <a:t> </a:t>
            </a:r>
            <a:r>
              <a:rPr lang="en-GB" sz="1800" dirty="0" err="1"/>
              <a:t>masat</a:t>
            </a:r>
            <a:r>
              <a:rPr lang="en-GB" sz="1800" dirty="0"/>
              <a:t> </a:t>
            </a:r>
            <a:r>
              <a:rPr lang="en-GB" sz="1800" dirty="0" err="1"/>
              <a:t>kundër</a:t>
            </a:r>
            <a:r>
              <a:rPr lang="en-GB" sz="1800" dirty="0"/>
              <a:t> </a:t>
            </a:r>
            <a:r>
              <a:rPr lang="en-GB" sz="1800" dirty="0" err="1"/>
              <a:t>trafikimit</a:t>
            </a:r>
            <a:r>
              <a:rPr lang="en-GB" sz="1800" dirty="0"/>
              <a:t> </a:t>
            </a:r>
            <a:r>
              <a:rPr lang="en-GB" sz="1800" dirty="0" err="1"/>
              <a:t>të</a:t>
            </a:r>
            <a:r>
              <a:rPr lang="en-GB" sz="1800" dirty="0"/>
              <a:t> </a:t>
            </a:r>
            <a:r>
              <a:rPr lang="en-GB" sz="1800" dirty="0" err="1"/>
              <a:t>qenieve</a:t>
            </a:r>
            <a:r>
              <a:rPr lang="en-GB" sz="1800" dirty="0"/>
              <a:t> </a:t>
            </a:r>
            <a:r>
              <a:rPr lang="en-GB" sz="1800" dirty="0" err="1"/>
              <a:t>njerëzore</a:t>
            </a:r>
            <a:r>
              <a:rPr lang="en-GB" sz="1800" dirty="0"/>
              <a:t>”. </a:t>
            </a:r>
          </a:p>
          <a:p>
            <a:pPr marL="457200" marR="0" indent="0" algn="just">
              <a:lnSpc>
                <a:spcPct val="120000"/>
              </a:lnSpc>
              <a:spcBef>
                <a:spcPts val="600"/>
              </a:spcBef>
              <a:spcAft>
                <a:spcPts val="600"/>
              </a:spcAft>
              <a:buNone/>
              <a:tabLst>
                <a:tab pos="457200" algn="l"/>
                <a:tab pos="457200" algn="l"/>
              </a:tabLst>
            </a:pPr>
            <a:r>
              <a:rPr lang="sq-AL" sz="1800" dirty="0">
                <a:solidFill>
                  <a:srgbClr val="202122"/>
                </a:solidFill>
                <a:effectLst/>
                <a:ea typeface="Times New Roman" panose="02020603050405020304" pitchFamily="18" charset="0"/>
              </a:rPr>
              <a:t>Dallimi përputhet me realitetet e trafikimit të fëmijëve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dhe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poziten</a:t>
            </a:r>
            <a:r>
              <a:rPr lang="en-US" sz="1800" dirty="0">
                <a:solidFill>
                  <a:srgbClr val="202122"/>
                </a:solidFill>
                <a:effectLst/>
                <a:ea typeface="Times New Roman" panose="02020603050405020304" pitchFamily="18" charset="0"/>
              </a:rPr>
              <a:t> e </a:t>
            </a:r>
            <a:r>
              <a:rPr lang="en-US" sz="1800" dirty="0" err="1">
                <a:solidFill>
                  <a:srgbClr val="202122"/>
                </a:solidFill>
                <a:effectLst/>
                <a:ea typeface="Times New Roman" panose="02020603050405020304" pitchFamily="18" charset="0"/>
              </a:rPr>
              <a:t>tyre</a:t>
            </a:r>
            <a:r>
              <a:rPr lang="en-US" sz="1800" dirty="0">
                <a:solidFill>
                  <a:srgbClr val="202122"/>
                </a:solidFill>
                <a:effectLst/>
                <a:ea typeface="Times New Roman" panose="02020603050405020304" pitchFamily="18" charset="0"/>
              </a:rPr>
              <a:t> per </a:t>
            </a:r>
            <a:r>
              <a:rPr lang="en-US" sz="1800" dirty="0" err="1">
                <a:solidFill>
                  <a:srgbClr val="202122"/>
                </a:solidFill>
                <a:effectLst/>
                <a:ea typeface="Times New Roman" panose="02020603050405020304" pitchFamily="18" charset="0"/>
              </a:rPr>
              <a:t>shkak</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miturie</a:t>
            </a:r>
            <a:r>
              <a:rPr lang="sq-AL" sz="1800" dirty="0">
                <a:solidFill>
                  <a:srgbClr val="202122"/>
                </a:solidFill>
                <a:effectLst/>
                <a:ea typeface="Times New Roman" panose="02020603050405020304" pitchFamily="18" charset="0"/>
              </a:rPr>
              <a:t>.  Fëmija priret të jetë më i ndikueshëm se sa një i rritur, </a:t>
            </a:r>
            <a:r>
              <a:rPr lang="en-US" sz="1800" dirty="0">
                <a:solidFill>
                  <a:srgbClr val="202122"/>
                </a:solidFill>
                <a:effectLst/>
                <a:ea typeface="Times New Roman" panose="02020603050405020304" pitchFamily="18" charset="0"/>
              </a:rPr>
              <a:t>per </a:t>
            </a:r>
            <a:r>
              <a:rPr lang="en-US" sz="1800" dirty="0" err="1">
                <a:solidFill>
                  <a:srgbClr val="202122"/>
                </a:solidFill>
                <a:effectLst/>
                <a:ea typeface="Times New Roman" panose="02020603050405020304" pitchFamily="18" charset="0"/>
              </a:rPr>
              <a:t>shkak</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te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zhvillimit</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psikologjik</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te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nje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stadi</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te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caktuar</a:t>
            </a:r>
            <a:r>
              <a:rPr lang="en-US" sz="1800" dirty="0">
                <a:solidFill>
                  <a:srgbClr val="202122"/>
                </a:solidFill>
                <a:effectLst/>
                <a:ea typeface="Times New Roman" panose="02020603050405020304" pitchFamily="18" charset="0"/>
              </a:rPr>
              <a:t> ne </a:t>
            </a:r>
            <a:r>
              <a:rPr lang="en-US" sz="1800" dirty="0" err="1">
                <a:solidFill>
                  <a:srgbClr val="202122"/>
                </a:solidFill>
                <a:effectLst/>
                <a:ea typeface="Times New Roman" panose="02020603050405020304" pitchFamily="18" charset="0"/>
              </a:rPr>
              <a:t>varesi</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te</a:t>
            </a:r>
            <a:r>
              <a:rPr lang="en-US" sz="1800" dirty="0">
                <a:solidFill>
                  <a:srgbClr val="202122"/>
                </a:solidFill>
                <a:effectLst/>
                <a:ea typeface="Times New Roman" panose="02020603050405020304" pitchFamily="18" charset="0"/>
              </a:rPr>
              <a:t> moshes se </a:t>
            </a:r>
            <a:r>
              <a:rPr lang="en-US" sz="1800" dirty="0" err="1">
                <a:solidFill>
                  <a:srgbClr val="202122"/>
                </a:solidFill>
                <a:effectLst/>
                <a:ea typeface="Times New Roman" panose="02020603050405020304" pitchFamily="18" charset="0"/>
              </a:rPr>
              <a:t>miturise</a:t>
            </a:r>
            <a:r>
              <a:rPr lang="sq-AL" sz="1800" dirty="0">
                <a:solidFill>
                  <a:srgbClr val="202122"/>
                </a:solidFill>
                <a:effectLst/>
                <a:ea typeface="Times New Roman" panose="02020603050405020304" pitchFamily="18" charset="0"/>
              </a:rPr>
              <a:t>. Gjithashtu, fëmijës mund t</a:t>
            </a:r>
            <a:r>
              <a:rPr lang="en-US" sz="1800" dirty="0">
                <a:solidFill>
                  <a:srgbClr val="202122"/>
                </a:solidFill>
                <a:effectLst/>
                <a:ea typeface="Times New Roman" panose="02020603050405020304" pitchFamily="18" charset="0"/>
              </a:rPr>
              <a:t>e </a:t>
            </a:r>
            <a:r>
              <a:rPr lang="en-US" sz="1800" dirty="0" err="1">
                <a:solidFill>
                  <a:srgbClr val="202122"/>
                </a:solidFill>
                <a:effectLst/>
                <a:ea typeface="Times New Roman" panose="02020603050405020304" pitchFamily="18" charset="0"/>
              </a:rPr>
              <a:t>manipulohet</a:t>
            </a:r>
            <a:r>
              <a:rPr lang="en-US" sz="1800" dirty="0">
                <a:solidFill>
                  <a:srgbClr val="202122"/>
                </a:solidFill>
                <a:effectLst/>
                <a:ea typeface="Times New Roman" panose="02020603050405020304" pitchFamily="18" charset="0"/>
              </a:rPr>
              <a:t>/</a:t>
            </a:r>
            <a:r>
              <a:rPr lang="en-US" sz="1800" dirty="0" err="1">
                <a:solidFill>
                  <a:srgbClr val="202122"/>
                </a:solidFill>
                <a:effectLst/>
                <a:ea typeface="Times New Roman" panose="02020603050405020304" pitchFamily="18" charset="0"/>
              </a:rPr>
              <a:t>imponohet</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lehtesisht</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qe</a:t>
            </a:r>
            <a:r>
              <a:rPr lang="sq-AL" sz="1800" dirty="0">
                <a:solidFill>
                  <a:srgbClr val="202122"/>
                </a:solidFill>
                <a:effectLst/>
                <a:ea typeface="Times New Roman" panose="02020603050405020304" pitchFamily="18" charset="0"/>
              </a:rPr>
              <a:t> t'u bindet të rriturve. </a:t>
            </a:r>
            <a:r>
              <a:rPr lang="en-US" sz="1800" dirty="0" err="1">
                <a:solidFill>
                  <a:srgbClr val="202122"/>
                </a:solidFill>
                <a:effectLst/>
                <a:ea typeface="Times New Roman" panose="02020603050405020304" pitchFamily="18" charset="0"/>
              </a:rPr>
              <a:t>Konsideruar</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specifikat</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qe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karakterizojne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specifikisht</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te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miturit</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qartesisht</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eshte</a:t>
            </a:r>
            <a:r>
              <a:rPr lang="en-US" sz="1800" dirty="0">
                <a:solidFill>
                  <a:srgbClr val="202122"/>
                </a:solidFill>
                <a:effectLst/>
                <a:ea typeface="Times New Roman" panose="02020603050405020304" pitchFamily="18" charset="0"/>
              </a:rPr>
              <a:t> e </a:t>
            </a:r>
            <a:r>
              <a:rPr lang="en-US" sz="1800" dirty="0" err="1">
                <a:solidFill>
                  <a:srgbClr val="202122"/>
                </a:solidFill>
                <a:effectLst/>
                <a:ea typeface="Times New Roman" panose="02020603050405020304" pitchFamily="18" charset="0"/>
              </a:rPr>
              <a:t>kuptueshme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qe</a:t>
            </a:r>
            <a:r>
              <a:rPr lang="en-US" sz="1800" dirty="0">
                <a:solidFill>
                  <a:srgbClr val="202122"/>
                </a:solidFill>
                <a:effectLst/>
                <a:ea typeface="Times New Roman" panose="02020603050405020304" pitchFamily="18" charset="0"/>
              </a:rPr>
              <a:t> </a:t>
            </a:r>
            <a:r>
              <a:rPr lang="sq-AL" sz="1800" dirty="0">
                <a:solidFill>
                  <a:srgbClr val="202122"/>
                </a:solidFill>
                <a:effectLst/>
                <a:ea typeface="Times New Roman" panose="02020603050405020304" pitchFamily="18" charset="0"/>
              </a:rPr>
              <a:t>edhe nëse nuk është përdorur asnjë prej "mjeteve" të referuara në Protokoll ose në Konventën e Këshillit të Evropës, fëmija mund të bindet më lehtësisht për ta shoqëruar të rriturin dhe të shfrytëzohet prej tij</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krahasuar</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kjo</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veprimtari</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kriminale</a:t>
            </a:r>
            <a:r>
              <a:rPr lang="en-US" sz="1800" dirty="0">
                <a:solidFill>
                  <a:srgbClr val="202122"/>
                </a:solidFill>
                <a:effectLst/>
                <a:ea typeface="Times New Roman" panose="02020603050405020304" pitchFamily="18" charset="0"/>
              </a:rPr>
              <a:t> e </a:t>
            </a:r>
            <a:r>
              <a:rPr lang="en-US" sz="1800" dirty="0" err="1">
                <a:solidFill>
                  <a:srgbClr val="202122"/>
                </a:solidFill>
                <a:effectLst/>
                <a:ea typeface="Times New Roman" panose="02020603050405020304" pitchFamily="18" charset="0"/>
              </a:rPr>
              <a:t>kryer</a:t>
            </a:r>
            <a:r>
              <a:rPr lang="en-US" sz="1800" dirty="0">
                <a:solidFill>
                  <a:srgbClr val="202122"/>
                </a:solidFill>
                <a:effectLst/>
                <a:ea typeface="Times New Roman" panose="02020603050405020304" pitchFamily="18" charset="0"/>
              </a:rPr>
              <a:t> </a:t>
            </a:r>
            <a:r>
              <a:rPr lang="sq-AL" sz="1800" dirty="0">
                <a:solidFill>
                  <a:srgbClr val="202122"/>
                </a:solidFill>
                <a:effectLst/>
                <a:ea typeface="Times New Roman" panose="02020603050405020304" pitchFamily="18" charset="0"/>
              </a:rPr>
              <a:t>me një të rritur. Po ashtu, përgjithësisht, fëmijët janë më vulnerabël duke qenë të varur nga të rriturit për nevojat e tyre bazë dhe kanë më pak zgjedhje</a:t>
            </a:r>
            <a:r>
              <a:rPr lang="en-US" sz="1800" dirty="0">
                <a:solidFill>
                  <a:srgbClr val="202122"/>
                </a:solidFill>
                <a:effectLst/>
                <a:ea typeface="Times New Roman" panose="02020603050405020304" pitchFamily="18" charset="0"/>
              </a:rPr>
              <a:t>. </a:t>
            </a:r>
          </a:p>
          <a:p>
            <a:pPr marL="457200" marR="0" indent="0" algn="just">
              <a:lnSpc>
                <a:spcPct val="120000"/>
              </a:lnSpc>
              <a:spcBef>
                <a:spcPts val="600"/>
              </a:spcBef>
              <a:spcAft>
                <a:spcPts val="600"/>
              </a:spcAft>
              <a:buNone/>
              <a:tabLst>
                <a:tab pos="457200" algn="l"/>
                <a:tab pos="457200" algn="l"/>
              </a:tabLst>
            </a:pPr>
            <a:r>
              <a:rPr lang="sq-AL" sz="1800" dirty="0">
                <a:effectLst/>
                <a:ea typeface="Times New Roman" panose="02020603050405020304" pitchFamily="18" charset="0"/>
              </a:rPr>
              <a:t>Ky model është i pranishëm edhe në Shqipëri, ku fëmijët rekrutohen </a:t>
            </a:r>
            <a:r>
              <a:rPr lang="en-US" sz="1800" dirty="0" err="1">
                <a:effectLst/>
                <a:ea typeface="Times New Roman" panose="02020603050405020304" pitchFamily="18" charset="0"/>
              </a:rPr>
              <a:t>dhe</a:t>
            </a:r>
            <a:r>
              <a:rPr lang="en-US" sz="1800" dirty="0">
                <a:effectLst/>
                <a:ea typeface="Times New Roman" panose="02020603050405020304" pitchFamily="18" charset="0"/>
              </a:rPr>
              <a:t> </a:t>
            </a:r>
            <a:r>
              <a:rPr lang="en-US" sz="1800" dirty="0" err="1">
                <a:effectLst/>
                <a:ea typeface="Times New Roman" panose="02020603050405020304" pitchFamily="18" charset="0"/>
              </a:rPr>
              <a:t>shfrytezohen</a:t>
            </a:r>
            <a:r>
              <a:rPr lang="en-US" sz="1800" dirty="0">
                <a:effectLst/>
                <a:ea typeface="Times New Roman" panose="02020603050405020304" pitchFamily="18" charset="0"/>
              </a:rPr>
              <a:t> </a:t>
            </a:r>
            <a:r>
              <a:rPr lang="en-US" sz="1800" dirty="0" err="1">
                <a:effectLst/>
                <a:ea typeface="Times New Roman" panose="02020603050405020304" pitchFamily="18" charset="0"/>
              </a:rPr>
              <a:t>kryesisht</a:t>
            </a:r>
            <a:r>
              <a:rPr lang="en-US" sz="1800" dirty="0">
                <a:effectLst/>
                <a:ea typeface="Times New Roman" panose="02020603050405020304" pitchFamily="18" charset="0"/>
              </a:rPr>
              <a:t> </a:t>
            </a:r>
            <a:r>
              <a:rPr lang="sq-AL" sz="1800" dirty="0">
                <a:effectLst/>
                <a:ea typeface="Times New Roman" panose="02020603050405020304" pitchFamily="18" charset="0"/>
              </a:rPr>
              <a:t>për lypje të detyruar, veprimtari</a:t>
            </a:r>
            <a:r>
              <a:rPr lang="en-US" sz="1800" dirty="0">
                <a:effectLst/>
                <a:ea typeface="Times New Roman" panose="02020603050405020304" pitchFamily="18" charset="0"/>
              </a:rPr>
              <a:t> </a:t>
            </a:r>
            <a:r>
              <a:rPr lang="en-US" sz="1800" dirty="0" err="1">
                <a:effectLst/>
                <a:ea typeface="Times New Roman" panose="02020603050405020304" pitchFamily="18" charset="0"/>
              </a:rPr>
              <a:t>kriminale</a:t>
            </a:r>
            <a:r>
              <a:rPr lang="sq-AL" sz="1800" dirty="0">
                <a:effectLst/>
                <a:ea typeface="Times New Roman" panose="02020603050405020304" pitchFamily="18" charset="0"/>
              </a:rPr>
              <a:t> që lidhen për </a:t>
            </a:r>
            <a:r>
              <a:rPr lang="en-US" sz="1800" dirty="0" err="1">
                <a:effectLst/>
                <a:ea typeface="Times New Roman" panose="02020603050405020304" pitchFamily="18" charset="0"/>
              </a:rPr>
              <a:t>transportim</a:t>
            </a:r>
            <a:r>
              <a:rPr lang="en-US" sz="1800" dirty="0">
                <a:effectLst/>
                <a:ea typeface="Times New Roman" panose="02020603050405020304" pitchFamily="18" charset="0"/>
              </a:rPr>
              <a:t>, </a:t>
            </a:r>
            <a:r>
              <a:rPr lang="en-US" sz="1800" dirty="0" err="1">
                <a:effectLst/>
                <a:ea typeface="Times New Roman" panose="02020603050405020304" pitchFamily="18" charset="0"/>
              </a:rPr>
              <a:t>shitblerje</a:t>
            </a:r>
            <a:r>
              <a:rPr lang="en-US" sz="1800" dirty="0">
                <a:effectLst/>
                <a:ea typeface="Times New Roman" panose="02020603050405020304" pitchFamily="18" charset="0"/>
              </a:rPr>
              <a:t> </a:t>
            </a:r>
            <a:r>
              <a:rPr lang="en-US" sz="1800" dirty="0" err="1">
                <a:effectLst/>
                <a:ea typeface="Times New Roman" panose="02020603050405020304" pitchFamily="18" charset="0"/>
              </a:rPr>
              <a:t>lendesh</a:t>
            </a:r>
            <a:r>
              <a:rPr lang="en-US" sz="1800" dirty="0">
                <a:effectLst/>
                <a:ea typeface="Times New Roman" panose="02020603050405020304" pitchFamily="18" charset="0"/>
              </a:rPr>
              <a:t> </a:t>
            </a:r>
            <a:r>
              <a:rPr lang="en-US" sz="1800" dirty="0" err="1">
                <a:effectLst/>
                <a:ea typeface="Times New Roman" panose="02020603050405020304" pitchFamily="18" charset="0"/>
              </a:rPr>
              <a:t>narkotike</a:t>
            </a:r>
            <a:r>
              <a:rPr lang="sq-AL" sz="1800" dirty="0">
                <a:effectLst/>
                <a:ea typeface="Times New Roman" panose="02020603050405020304" pitchFamily="18" charset="0"/>
              </a:rPr>
              <a:t> </a:t>
            </a:r>
            <a:r>
              <a:rPr lang="en-US" sz="1800" dirty="0">
                <a:effectLst/>
                <a:ea typeface="Times New Roman" panose="02020603050405020304" pitchFamily="18" charset="0"/>
              </a:rPr>
              <a:t>apo </a:t>
            </a:r>
            <a:r>
              <a:rPr lang="sq-AL" sz="1800" dirty="0">
                <a:effectLst/>
                <a:ea typeface="Times New Roman" panose="02020603050405020304" pitchFamily="18" charset="0"/>
              </a:rPr>
              <a:t>dhe vjedhje, </a:t>
            </a:r>
            <a:r>
              <a:rPr lang="en-US" sz="1800" dirty="0" err="1">
                <a:effectLst/>
                <a:ea typeface="Times New Roman" panose="02020603050405020304" pitchFamily="18" charset="0"/>
              </a:rPr>
              <a:t>ndersa</a:t>
            </a:r>
            <a:r>
              <a:rPr lang="sq-AL" sz="1800" dirty="0">
                <a:effectLst/>
                <a:ea typeface="Times New Roman" panose="02020603050405020304" pitchFamily="18" charset="0"/>
              </a:rPr>
              <a:t> të miturat femra shpesh rekrutohen për shfrytëzim </a:t>
            </a:r>
            <a:r>
              <a:rPr lang="en-US" sz="1800" dirty="0">
                <a:effectLst/>
                <a:ea typeface="Times New Roman" panose="02020603050405020304" pitchFamily="18" charset="0"/>
              </a:rPr>
              <a:t>ne </a:t>
            </a:r>
            <a:r>
              <a:rPr lang="en-US" sz="1800" dirty="0" err="1">
                <a:effectLst/>
                <a:ea typeface="Times New Roman" panose="02020603050405020304" pitchFamily="18" charset="0"/>
              </a:rPr>
              <a:t>sherbime</a:t>
            </a:r>
            <a:r>
              <a:rPr lang="en-US" sz="1800" dirty="0">
                <a:effectLst/>
                <a:ea typeface="Times New Roman" panose="02020603050405020304" pitchFamily="18" charset="0"/>
              </a:rPr>
              <a:t> </a:t>
            </a:r>
            <a:r>
              <a:rPr lang="sq-AL" sz="1800" dirty="0">
                <a:effectLst/>
                <a:ea typeface="Times New Roman" panose="02020603050405020304" pitchFamily="18" charset="0"/>
              </a:rPr>
              <a:t>seksual</a:t>
            </a:r>
            <a:r>
              <a:rPr lang="en-US" sz="1800" dirty="0">
                <a:effectLst/>
                <a:ea typeface="Times New Roman" panose="02020603050405020304" pitchFamily="18" charset="0"/>
              </a:rPr>
              <a:t>e</a:t>
            </a:r>
            <a:r>
              <a:rPr lang="sq-AL" sz="1800" dirty="0">
                <a:effectLst/>
                <a:ea typeface="Times New Roman" panose="02020603050405020304" pitchFamily="18" charset="0"/>
              </a:rPr>
              <a:t>.</a:t>
            </a:r>
            <a:endParaRPr lang="en-US" dirty="0"/>
          </a:p>
        </p:txBody>
      </p:sp>
    </p:spTree>
    <p:extLst>
      <p:ext uri="{BB962C8B-B14F-4D97-AF65-F5344CB8AC3E}">
        <p14:creationId xmlns:p14="http://schemas.microsoft.com/office/powerpoint/2010/main" val="553433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940A31-6AE2-40A0-8CA7-F29102C0EA63}"/>
              </a:ext>
            </a:extLst>
          </p:cNvPr>
          <p:cNvSpPr>
            <a:spLocks noGrp="1"/>
          </p:cNvSpPr>
          <p:nvPr>
            <p:ph idx="1"/>
          </p:nvPr>
        </p:nvSpPr>
        <p:spPr>
          <a:xfrm>
            <a:off x="1219200" y="152400"/>
            <a:ext cx="7714488" cy="6477000"/>
          </a:xfrm>
        </p:spPr>
        <p:txBody>
          <a:bodyPr>
            <a:normAutofit fontScale="70000" lnSpcReduction="20000"/>
          </a:bodyPr>
          <a:lstStyle/>
          <a:p>
            <a:pPr marL="457200" marR="0" indent="0" algn="just">
              <a:lnSpc>
                <a:spcPct val="120000"/>
              </a:lnSpc>
              <a:spcBef>
                <a:spcPts val="600"/>
              </a:spcBef>
              <a:spcAft>
                <a:spcPts val="600"/>
              </a:spcAft>
              <a:buNone/>
              <a:tabLst>
                <a:tab pos="457200" algn="l"/>
                <a:tab pos="457200" algn="l"/>
              </a:tabLst>
            </a:pPr>
            <a:r>
              <a:rPr lang="sq-AL" sz="1800" b="1" dirty="0">
                <a:solidFill>
                  <a:srgbClr val="202122"/>
                </a:solidFill>
                <a:effectLst/>
                <a:ea typeface="Times New Roman" panose="02020603050405020304" pitchFamily="18" charset="0"/>
              </a:rPr>
              <a:t>Ashtu si edhe Protokolli, legjislacioni penal shqiptar bën dallimin midis trafikimit të të rriturve, i cili përfshin tri elemente: "veprimin", "mjetet" dhe "qëllimet e shfrytëzimit", dhe trafikimit të fëmijëve, i cili </a:t>
            </a:r>
            <a:r>
              <a:rPr lang="sq-AL" sz="1800" dirty="0">
                <a:solidFill>
                  <a:srgbClr val="202122"/>
                </a:solidFill>
                <a:effectLst/>
                <a:ea typeface="Times New Roman" panose="02020603050405020304" pitchFamily="18" charset="0"/>
              </a:rPr>
              <a:t>për t’u konsideruar i konsumuar nuk kërkon përdorim të "mjeteve" por mjafton thjesht ekzistenca e një "veprimi" dhe një "qëllimi të shfrytëzimit".</a:t>
            </a:r>
            <a:r>
              <a:rPr lang="en-US" sz="1800" dirty="0">
                <a:solidFill>
                  <a:srgbClr val="202122"/>
                </a:solidFill>
                <a:ea typeface="Times New Roman" panose="02020603050405020304" pitchFamily="18" charset="0"/>
              </a:rPr>
              <a:t> </a:t>
            </a:r>
          </a:p>
          <a:p>
            <a:pPr marL="457200" marR="0" indent="0" algn="just">
              <a:lnSpc>
                <a:spcPct val="120000"/>
              </a:lnSpc>
              <a:spcBef>
                <a:spcPts val="600"/>
              </a:spcBef>
              <a:spcAft>
                <a:spcPts val="600"/>
              </a:spcAft>
              <a:buNone/>
              <a:tabLst>
                <a:tab pos="457200" algn="l"/>
                <a:tab pos="457200" algn="l"/>
              </a:tabLst>
            </a:pPr>
            <a:r>
              <a:rPr lang="sq-AL" sz="1800" dirty="0">
                <a:effectLst/>
                <a:ea typeface="Times New Roman" panose="02020603050405020304" pitchFamily="18" charset="0"/>
              </a:rPr>
              <a:t>Ndërkohë që në rastin e trafikimit të të rriturve është e qartë se trafikimi mund të ndodhë si brenda edhe jashtë vendit, në nenin 128/b të K.Penal që trajton trafikimin e fëmijëve, nuk ka asnjë parashikim për këto forma të ndryshme trafikimi, që i ka bërë disa profesionistë praktikues të jenë të mendimit se kjo dispozitë penalizuese ka të bëjë vetëm me trafikimin ndërkombëtar të fëmijëve. </a:t>
            </a:r>
            <a:endParaRPr lang="en-US" sz="1800" dirty="0">
              <a:effectLst/>
              <a:ea typeface="Times New Roman" panose="02020603050405020304" pitchFamily="18" charset="0"/>
            </a:endParaRPr>
          </a:p>
          <a:p>
            <a:pPr marL="457200" marR="0" indent="0" algn="just">
              <a:lnSpc>
                <a:spcPct val="120000"/>
              </a:lnSpc>
              <a:spcBef>
                <a:spcPts val="600"/>
              </a:spcBef>
              <a:spcAft>
                <a:spcPts val="600"/>
              </a:spcAft>
              <a:buNone/>
              <a:tabLst>
                <a:tab pos="457200" algn="l"/>
                <a:tab pos="457200" algn="l"/>
              </a:tabLst>
            </a:pPr>
            <a:r>
              <a:rPr lang="sq-AL" sz="1800" dirty="0">
                <a:solidFill>
                  <a:srgbClr val="202122"/>
                </a:solidFill>
                <a:effectLst/>
                <a:ea typeface="Times New Roman" panose="02020603050405020304" pitchFamily="18" charset="0"/>
              </a:rPr>
              <a:t>Meqenëse neni 128/b i K.Penal që trajton trafikimin e fëmijëve, nuk shprehet as për trafikimin ndërkombëtar dhe as për atë brenda vendit, kjo është një pyetje që hyn në sferën e interpretimit gjyqësor.</a:t>
            </a:r>
            <a:r>
              <a:rPr lang="en-US" sz="1800" dirty="0">
                <a:solidFill>
                  <a:srgbClr val="202122"/>
                </a:solidFill>
                <a:effectLst/>
                <a:ea typeface="Times New Roman" panose="02020603050405020304" pitchFamily="18" charset="0"/>
              </a:rPr>
              <a:t> </a:t>
            </a:r>
            <a:r>
              <a:rPr lang="sq-AL" sz="1800" dirty="0">
                <a:solidFill>
                  <a:srgbClr val="000000"/>
                </a:solidFill>
                <a:effectLst/>
                <a:uFill>
                  <a:solidFill>
                    <a:srgbClr val="000000"/>
                  </a:solidFill>
                </a:uFill>
                <a:ea typeface="Arial Unicode MS"/>
                <a:cs typeface="Arial Unicode MS"/>
              </a:rPr>
              <a:t>Qasja e parë interpretuese </a:t>
            </a:r>
            <a:r>
              <a:rPr lang="en-US" sz="1800" dirty="0">
                <a:solidFill>
                  <a:srgbClr val="000000"/>
                </a:solidFill>
                <a:effectLst/>
                <a:uFill>
                  <a:solidFill>
                    <a:srgbClr val="000000"/>
                  </a:solidFill>
                </a:uFill>
                <a:ea typeface="Arial Unicode MS"/>
                <a:cs typeface="Arial Unicode MS"/>
              </a:rPr>
              <a:t>e </a:t>
            </a:r>
            <a:r>
              <a:rPr lang="en-US" sz="1800" dirty="0" err="1">
                <a:solidFill>
                  <a:srgbClr val="000000"/>
                </a:solidFill>
                <a:effectLst/>
                <a:uFill>
                  <a:solidFill>
                    <a:srgbClr val="000000"/>
                  </a:solidFill>
                </a:uFill>
                <a:ea typeface="Arial Unicode MS"/>
                <a:cs typeface="Arial Unicode MS"/>
              </a:rPr>
              <a:t>lexon</a:t>
            </a:r>
            <a:r>
              <a:rPr lang="en-US" sz="1800" dirty="0">
                <a:solidFill>
                  <a:srgbClr val="000000"/>
                </a:solidFill>
                <a:effectLst/>
                <a:uFill>
                  <a:solidFill>
                    <a:srgbClr val="000000"/>
                  </a:solidFill>
                </a:uFill>
                <a:ea typeface="Arial Unicode MS"/>
                <a:cs typeface="Arial Unicode MS"/>
              </a:rPr>
              <a:t> </a:t>
            </a:r>
            <a:r>
              <a:rPr lang="en-US" sz="1800" dirty="0" err="1">
                <a:solidFill>
                  <a:srgbClr val="000000"/>
                </a:solidFill>
                <a:effectLst/>
                <a:uFill>
                  <a:solidFill>
                    <a:srgbClr val="000000"/>
                  </a:solidFill>
                </a:uFill>
                <a:ea typeface="Arial Unicode MS"/>
                <a:cs typeface="Arial Unicode MS"/>
              </a:rPr>
              <a:t>kete</a:t>
            </a:r>
            <a:r>
              <a:rPr lang="en-US" sz="1800" dirty="0">
                <a:solidFill>
                  <a:srgbClr val="000000"/>
                </a:solidFill>
                <a:effectLst/>
                <a:uFill>
                  <a:solidFill>
                    <a:srgbClr val="000000"/>
                  </a:solidFill>
                </a:uFill>
                <a:ea typeface="Arial Unicode MS"/>
                <a:cs typeface="Arial Unicode MS"/>
              </a:rPr>
              <a:t> </a:t>
            </a:r>
            <a:r>
              <a:rPr lang="en-US" sz="1800" dirty="0" err="1">
                <a:solidFill>
                  <a:srgbClr val="000000"/>
                </a:solidFill>
                <a:effectLst/>
                <a:uFill>
                  <a:solidFill>
                    <a:srgbClr val="000000"/>
                  </a:solidFill>
                </a:uFill>
                <a:ea typeface="Arial Unicode MS"/>
                <a:cs typeface="Arial Unicode MS"/>
              </a:rPr>
              <a:t>nen</a:t>
            </a:r>
            <a:r>
              <a:rPr lang="en-US" sz="1800" dirty="0">
                <a:solidFill>
                  <a:srgbClr val="000000"/>
                </a:solidFill>
                <a:effectLst/>
                <a:uFill>
                  <a:solidFill>
                    <a:srgbClr val="000000"/>
                  </a:solidFill>
                </a:uFill>
                <a:ea typeface="Arial Unicode MS"/>
                <a:cs typeface="Arial Unicode MS"/>
              </a:rPr>
              <a:t> </a:t>
            </a:r>
            <a:r>
              <a:rPr lang="sq-AL" sz="1800" dirty="0">
                <a:solidFill>
                  <a:srgbClr val="000000"/>
                </a:solidFill>
                <a:effectLst/>
                <a:uFill>
                  <a:solidFill>
                    <a:srgbClr val="000000"/>
                  </a:solidFill>
                </a:uFill>
                <a:ea typeface="Arial Unicode MS"/>
                <a:cs typeface="Arial Unicode MS"/>
              </a:rPr>
              <a:t>së bashku me nenin 110/a të K.Penal dhe ndjek interpretimin e tij - pra zbatohet si për trafikimin brenda vendit edhe për atë ndërkombëtar.</a:t>
            </a:r>
            <a:endParaRPr lang="en-US" sz="1800" dirty="0">
              <a:solidFill>
                <a:srgbClr val="000000"/>
              </a:solidFill>
              <a:effectLst/>
              <a:uFill>
                <a:solidFill>
                  <a:srgbClr val="000000"/>
                </a:solidFill>
              </a:uFill>
              <a:ea typeface="Arial Unicode MS"/>
              <a:cs typeface="Arial Unicode MS"/>
            </a:endParaRPr>
          </a:p>
          <a:p>
            <a:pPr marL="457200" marR="0" indent="0" algn="just">
              <a:lnSpc>
                <a:spcPct val="120000"/>
              </a:lnSpc>
              <a:spcBef>
                <a:spcPts val="600"/>
              </a:spcBef>
              <a:spcAft>
                <a:spcPts val="600"/>
              </a:spcAft>
              <a:buNone/>
              <a:tabLst>
                <a:tab pos="457200" algn="l"/>
                <a:tab pos="457200" algn="l"/>
              </a:tabLst>
            </a:pPr>
            <a:r>
              <a:rPr lang="en-US" sz="1800" dirty="0" err="1">
                <a:solidFill>
                  <a:srgbClr val="000000"/>
                </a:solidFill>
                <a:effectLst/>
                <a:uFill>
                  <a:solidFill>
                    <a:srgbClr val="000000"/>
                  </a:solidFill>
                </a:uFill>
                <a:ea typeface="Arial Unicode MS"/>
                <a:cs typeface="Arial Unicode MS"/>
              </a:rPr>
              <a:t>Gjithashtu</a:t>
            </a:r>
            <a:r>
              <a:rPr lang="en-US" sz="1800" dirty="0">
                <a:solidFill>
                  <a:srgbClr val="000000"/>
                </a:solidFill>
                <a:effectLst/>
                <a:uFill>
                  <a:solidFill>
                    <a:srgbClr val="000000"/>
                  </a:solidFill>
                </a:uFill>
                <a:ea typeface="Arial Unicode MS"/>
                <a:cs typeface="Arial Unicode MS"/>
              </a:rPr>
              <a:t> </a:t>
            </a:r>
            <a:r>
              <a:rPr lang="sq-AL" sz="1800" dirty="0">
                <a:solidFill>
                  <a:srgbClr val="000000"/>
                </a:solidFill>
                <a:effectLst/>
                <a:uFill>
                  <a:solidFill>
                    <a:srgbClr val="000000"/>
                  </a:solidFill>
                </a:uFill>
                <a:ea typeface="Arial Unicode MS"/>
                <a:cs typeface="Arial Unicode MS"/>
              </a:rPr>
              <a:t>Protokollet </a:t>
            </a:r>
            <a:r>
              <a:rPr lang="en-US" sz="1800" b="1" dirty="0" err="1"/>
              <a:t>Konventës</a:t>
            </a:r>
            <a:r>
              <a:rPr lang="en-US" sz="1800" b="1" dirty="0"/>
              <a:t> se O.K.B </a:t>
            </a:r>
            <a:r>
              <a:rPr lang="en-US" sz="1800" b="1" dirty="0" err="1"/>
              <a:t>kundër</a:t>
            </a:r>
            <a:r>
              <a:rPr lang="en-US" sz="1800" b="1" dirty="0"/>
              <a:t> </a:t>
            </a:r>
            <a:r>
              <a:rPr lang="en-US" sz="1800" b="1" dirty="0" err="1"/>
              <a:t>krimit</a:t>
            </a:r>
            <a:r>
              <a:rPr lang="en-US" sz="1800" b="1" dirty="0"/>
              <a:t> </a:t>
            </a:r>
            <a:r>
              <a:rPr lang="en-US" sz="1800" b="1" dirty="0" err="1"/>
              <a:t>të</a:t>
            </a:r>
            <a:r>
              <a:rPr lang="en-US" sz="1800" b="1" dirty="0"/>
              <a:t> </a:t>
            </a:r>
            <a:r>
              <a:rPr lang="en-US" sz="1800" b="1" dirty="0" err="1"/>
              <a:t>organizuar</a:t>
            </a:r>
            <a:r>
              <a:rPr lang="en-US" sz="1800" b="1" dirty="0"/>
              <a:t> </a:t>
            </a:r>
            <a:r>
              <a:rPr lang="en-US" sz="1800" b="1" dirty="0" err="1"/>
              <a:t>kombëtar</a:t>
            </a:r>
            <a:r>
              <a:rPr lang="sq-AL" sz="1800" dirty="0">
                <a:effectLst/>
                <a:ea typeface="Times New Roman" panose="02020603050405020304" pitchFamily="18" charset="0"/>
              </a:rPr>
              <a:t>, </a:t>
            </a:r>
            <a:r>
              <a:rPr lang="en-US" sz="1800" dirty="0" err="1">
                <a:effectLst/>
                <a:ea typeface="Times New Roman" panose="02020603050405020304" pitchFamily="18" charset="0"/>
              </a:rPr>
              <a:t>dhe</a:t>
            </a:r>
            <a:r>
              <a:rPr lang="en-US" sz="1800" dirty="0">
                <a:effectLst/>
                <a:ea typeface="Times New Roman" panose="02020603050405020304" pitchFamily="18" charset="0"/>
              </a:rPr>
              <a:t> </a:t>
            </a:r>
            <a:r>
              <a:rPr lang="en-GB" sz="1800" b="1" dirty="0" err="1"/>
              <a:t>Konventa</a:t>
            </a:r>
            <a:r>
              <a:rPr lang="en-GB" sz="1800" b="1" dirty="0"/>
              <a:t> e </a:t>
            </a:r>
            <a:r>
              <a:rPr lang="en-GB" sz="1800" b="1" dirty="0" err="1"/>
              <a:t>Këshillit</a:t>
            </a:r>
            <a:r>
              <a:rPr lang="en-GB" sz="1800" b="1" dirty="0"/>
              <a:t> </a:t>
            </a:r>
            <a:r>
              <a:rPr lang="en-GB" sz="1800" b="1" dirty="0" err="1"/>
              <a:t>të</a:t>
            </a:r>
            <a:r>
              <a:rPr lang="en-GB" sz="1800" b="1" dirty="0"/>
              <a:t> </a:t>
            </a:r>
            <a:r>
              <a:rPr lang="en-GB" sz="1800" b="1" dirty="0" err="1"/>
              <a:t>Europës</a:t>
            </a:r>
            <a:r>
              <a:rPr lang="en-GB" sz="1800" b="1" dirty="0"/>
              <a:t> “</a:t>
            </a:r>
            <a:r>
              <a:rPr lang="en-GB" sz="1800" b="1" dirty="0" err="1"/>
              <a:t>Për</a:t>
            </a:r>
            <a:r>
              <a:rPr lang="en-GB" sz="1800" b="1" dirty="0"/>
              <a:t> </a:t>
            </a:r>
            <a:r>
              <a:rPr lang="en-GB" sz="1800" b="1" dirty="0" err="1"/>
              <a:t>masat</a:t>
            </a:r>
            <a:r>
              <a:rPr lang="en-GB" sz="1800" b="1" dirty="0"/>
              <a:t> </a:t>
            </a:r>
            <a:r>
              <a:rPr lang="en-GB" sz="1800" b="1" dirty="0" err="1"/>
              <a:t>kundër</a:t>
            </a:r>
            <a:r>
              <a:rPr lang="en-GB" sz="1800" b="1" dirty="0"/>
              <a:t> </a:t>
            </a:r>
            <a:r>
              <a:rPr lang="en-GB" sz="1800" b="1" dirty="0" err="1"/>
              <a:t>trafikimit</a:t>
            </a:r>
            <a:r>
              <a:rPr lang="en-GB" sz="1800" b="1" dirty="0"/>
              <a:t> </a:t>
            </a:r>
            <a:r>
              <a:rPr lang="en-GB" sz="1800" b="1" dirty="0" err="1"/>
              <a:t>të</a:t>
            </a:r>
            <a:r>
              <a:rPr lang="en-GB" sz="1800" b="1" dirty="0"/>
              <a:t> </a:t>
            </a:r>
            <a:r>
              <a:rPr lang="en-GB" sz="1800" b="1" dirty="0" err="1"/>
              <a:t>qenieve</a:t>
            </a:r>
            <a:r>
              <a:rPr lang="en-GB" sz="1800" b="1" dirty="0"/>
              <a:t> </a:t>
            </a:r>
            <a:r>
              <a:rPr lang="en-GB" sz="1800" b="1" dirty="0" err="1"/>
              <a:t>njerëzore</a:t>
            </a:r>
            <a:r>
              <a:rPr lang="en-GB" sz="1800" b="1" dirty="0"/>
              <a:t>”</a:t>
            </a:r>
            <a:r>
              <a:rPr lang="sq-AL" sz="1800" dirty="0">
                <a:solidFill>
                  <a:srgbClr val="000000"/>
                </a:solidFill>
                <a:effectLst/>
                <a:uFill>
                  <a:solidFill>
                    <a:srgbClr val="000000"/>
                  </a:solidFill>
                </a:uFill>
                <a:ea typeface="Arial Unicode MS"/>
                <a:cs typeface="Arial Unicode MS"/>
              </a:rPr>
              <a:t>, </a:t>
            </a:r>
            <a:r>
              <a:rPr lang="en-US" sz="1800" dirty="0" err="1">
                <a:solidFill>
                  <a:srgbClr val="000000"/>
                </a:solidFill>
                <a:effectLst/>
                <a:uFill>
                  <a:solidFill>
                    <a:srgbClr val="000000"/>
                  </a:solidFill>
                </a:uFill>
                <a:ea typeface="Arial Unicode MS"/>
                <a:cs typeface="Arial Unicode MS"/>
              </a:rPr>
              <a:t>pasashikojne</a:t>
            </a:r>
            <a:r>
              <a:rPr lang="sq-AL" sz="1800" dirty="0">
                <a:solidFill>
                  <a:srgbClr val="000000"/>
                </a:solidFill>
                <a:effectLst/>
                <a:uFill>
                  <a:solidFill>
                    <a:srgbClr val="000000"/>
                  </a:solidFill>
                </a:uFill>
                <a:ea typeface="Arial Unicode MS"/>
                <a:cs typeface="Arial Unicode MS"/>
              </a:rPr>
              <a:t> se Shtetet duhet të kriminalizojnë trafikimin si brenda vendit edhe në nivel ndërkombëtar</a:t>
            </a:r>
            <a:r>
              <a:rPr lang="en-US" sz="1800" dirty="0">
                <a:solidFill>
                  <a:srgbClr val="000000"/>
                </a:solidFill>
                <a:effectLst/>
                <a:uFill>
                  <a:solidFill>
                    <a:srgbClr val="000000"/>
                  </a:solidFill>
                </a:uFill>
                <a:ea typeface="Arial Unicode MS"/>
                <a:cs typeface="Arial Unicode MS"/>
              </a:rPr>
              <a:t> </a:t>
            </a:r>
            <a:r>
              <a:rPr lang="en-US" sz="1800" dirty="0" err="1">
                <a:solidFill>
                  <a:srgbClr val="000000"/>
                </a:solidFill>
                <a:effectLst/>
                <a:uFill>
                  <a:solidFill>
                    <a:srgbClr val="000000"/>
                  </a:solidFill>
                </a:uFill>
                <a:ea typeface="Arial Unicode MS"/>
                <a:cs typeface="Arial Unicode MS"/>
              </a:rPr>
              <a:t>dhe</a:t>
            </a:r>
            <a:r>
              <a:rPr lang="en-US" sz="1800" dirty="0">
                <a:solidFill>
                  <a:srgbClr val="000000"/>
                </a:solidFill>
                <a:effectLst/>
                <a:uFill>
                  <a:solidFill>
                    <a:srgbClr val="000000"/>
                  </a:solidFill>
                </a:uFill>
                <a:ea typeface="Arial Unicode MS"/>
                <a:cs typeface="Arial Unicode MS"/>
              </a:rPr>
              <a:t> </a:t>
            </a:r>
            <a:r>
              <a:rPr lang="sq-AL" sz="1800" dirty="0">
                <a:solidFill>
                  <a:srgbClr val="202122"/>
                </a:solidFill>
                <a:effectLst/>
                <a:ea typeface="Times New Roman" panose="02020603050405020304" pitchFamily="18" charset="0"/>
              </a:rPr>
              <a:t>nuk bë</a:t>
            </a:r>
            <a:r>
              <a:rPr lang="en-US" sz="1800" dirty="0">
                <a:solidFill>
                  <a:srgbClr val="202122"/>
                </a:solidFill>
                <a:effectLst/>
                <a:ea typeface="Times New Roman" panose="02020603050405020304" pitchFamily="18" charset="0"/>
              </a:rPr>
              <a:t>j</a:t>
            </a:r>
            <a:r>
              <a:rPr lang="sq-AL" sz="1800" dirty="0">
                <a:solidFill>
                  <a:srgbClr val="202122"/>
                </a:solidFill>
                <a:effectLst/>
                <a:ea typeface="Times New Roman" panose="02020603050405020304" pitchFamily="18" charset="0"/>
              </a:rPr>
              <a:t>n</a:t>
            </a:r>
            <a:r>
              <a:rPr lang="en-US" sz="1800" dirty="0">
                <a:solidFill>
                  <a:srgbClr val="202122"/>
                </a:solidFill>
                <a:effectLst/>
                <a:ea typeface="Times New Roman" panose="02020603050405020304" pitchFamily="18" charset="0"/>
              </a:rPr>
              <a:t>e</a:t>
            </a:r>
            <a:r>
              <a:rPr lang="sq-AL" sz="1800" dirty="0">
                <a:solidFill>
                  <a:srgbClr val="202122"/>
                </a:solidFill>
                <a:effectLst/>
                <a:ea typeface="Times New Roman" panose="02020603050405020304" pitchFamily="18" charset="0"/>
              </a:rPr>
              <a:t> dallim midis trafikimit të fëmijëve dhe trafikimit të të rriturve në këtë drejtim. </a:t>
            </a:r>
            <a:endParaRPr lang="en-US" sz="1800" dirty="0">
              <a:solidFill>
                <a:srgbClr val="202122"/>
              </a:solidFill>
              <a:effectLst/>
              <a:ea typeface="Times New Roman" panose="02020603050405020304" pitchFamily="18" charset="0"/>
            </a:endParaRPr>
          </a:p>
          <a:p>
            <a:pPr marL="457200" marR="0" indent="0" algn="just">
              <a:lnSpc>
                <a:spcPct val="120000"/>
              </a:lnSpc>
              <a:spcBef>
                <a:spcPts val="600"/>
              </a:spcBef>
              <a:spcAft>
                <a:spcPts val="600"/>
              </a:spcAft>
              <a:buNone/>
              <a:tabLst>
                <a:tab pos="457200" algn="l"/>
                <a:tab pos="457200" algn="l"/>
              </a:tabLst>
            </a:pPr>
            <a:r>
              <a:rPr lang="en-US" sz="1800" dirty="0" err="1">
                <a:solidFill>
                  <a:srgbClr val="202122"/>
                </a:solidFill>
                <a:ea typeface="Times New Roman" panose="02020603050405020304" pitchFamily="18" charset="0"/>
              </a:rPr>
              <a:t>Specifikisht</a:t>
            </a:r>
            <a:r>
              <a:rPr lang="sq-AL" sz="1800" dirty="0">
                <a:solidFill>
                  <a:srgbClr val="202122"/>
                </a:solidFill>
                <a:effectLst/>
                <a:ea typeface="Times New Roman" panose="02020603050405020304" pitchFamily="18" charset="0"/>
              </a:rPr>
              <a:t> Konventa e Këshillit të Evropës</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Konventa</a:t>
            </a:r>
            <a:r>
              <a:rPr lang="en-US" sz="1800" dirty="0">
                <a:solidFill>
                  <a:srgbClr val="202122"/>
                </a:solidFill>
                <a:effectLst/>
                <a:ea typeface="Times New Roman" panose="02020603050405020304" pitchFamily="18" charset="0"/>
              </a:rPr>
              <a:t> e </a:t>
            </a:r>
            <a:r>
              <a:rPr lang="en-US" sz="1800" dirty="0" err="1">
                <a:solidFill>
                  <a:srgbClr val="202122"/>
                </a:solidFill>
                <a:effectLst/>
                <a:ea typeface="Times New Roman" panose="02020603050405020304" pitchFamily="18" charset="0"/>
              </a:rPr>
              <a:t>Varshaves</a:t>
            </a:r>
            <a:r>
              <a:rPr lang="en-US" sz="1800" dirty="0">
                <a:solidFill>
                  <a:srgbClr val="202122"/>
                </a:solidFill>
                <a:effectLst/>
                <a:ea typeface="Times New Roman" panose="02020603050405020304" pitchFamily="18" charset="0"/>
              </a:rPr>
              <a:t>)</a:t>
            </a:r>
            <a:r>
              <a:rPr lang="sq-AL" sz="1800" dirty="0">
                <a:solidFill>
                  <a:srgbClr val="202122"/>
                </a:solidFill>
                <a:effectLst/>
                <a:ea typeface="Times New Roman" panose="02020603050405020304" pitchFamily="18" charset="0"/>
              </a:rPr>
              <a:t>, përdor po këtë qasje, shprehimisht në nenin 2, i cili </a:t>
            </a:r>
            <a:r>
              <a:rPr lang="en-US" sz="1800" dirty="0" err="1">
                <a:solidFill>
                  <a:srgbClr val="202122"/>
                </a:solidFill>
                <a:effectLst/>
                <a:ea typeface="Times New Roman" panose="02020603050405020304" pitchFamily="18" charset="0"/>
              </a:rPr>
              <a:t>prezanton</a:t>
            </a:r>
            <a:r>
              <a:rPr lang="en-US" sz="1800" dirty="0">
                <a:solidFill>
                  <a:srgbClr val="202122"/>
                </a:solidFill>
                <a:effectLst/>
                <a:ea typeface="Times New Roman" panose="02020603050405020304" pitchFamily="18" charset="0"/>
              </a:rPr>
              <a:t> </a:t>
            </a:r>
            <a:r>
              <a:rPr lang="sq-AL" sz="1800" dirty="0">
                <a:solidFill>
                  <a:srgbClr val="202122"/>
                </a:solidFill>
                <a:effectLst/>
                <a:ea typeface="Times New Roman" panose="02020603050405020304" pitchFamily="18" charset="0"/>
              </a:rPr>
              <a:t>objektin e Konventës</a:t>
            </a:r>
            <a:r>
              <a:rPr lang="en-US" sz="1800" dirty="0">
                <a:solidFill>
                  <a:srgbClr val="202122"/>
                </a:solidFill>
                <a:effectLst/>
                <a:ea typeface="Times New Roman" panose="02020603050405020304" pitchFamily="18" charset="0"/>
              </a:rPr>
              <a:t> me </a:t>
            </a:r>
            <a:r>
              <a:rPr lang="en-US" sz="1800" dirty="0" err="1">
                <a:solidFill>
                  <a:srgbClr val="202122"/>
                </a:solidFill>
                <a:effectLst/>
                <a:ea typeface="Times New Roman" panose="02020603050405020304" pitchFamily="18" charset="0"/>
              </a:rPr>
              <a:t>kete</a:t>
            </a:r>
            <a:r>
              <a:rPr lang="en-US" sz="1800" dirty="0">
                <a:solidFill>
                  <a:srgbClr val="202122"/>
                </a:solidFill>
                <a:effectLst/>
                <a:ea typeface="Times New Roman" panose="02020603050405020304" pitchFamily="18" charset="0"/>
              </a:rPr>
              <a:t> </a:t>
            </a:r>
            <a:r>
              <a:rPr lang="en-US" sz="1800" dirty="0" err="1">
                <a:solidFill>
                  <a:srgbClr val="202122"/>
                </a:solidFill>
                <a:effectLst/>
                <a:ea typeface="Times New Roman" panose="02020603050405020304" pitchFamily="18" charset="0"/>
              </a:rPr>
              <a:t>permbajtje</a:t>
            </a:r>
            <a:r>
              <a:rPr lang="sq-AL" sz="1800" dirty="0">
                <a:solidFill>
                  <a:srgbClr val="202122"/>
                </a:solidFill>
                <a:effectLst/>
                <a:ea typeface="Times New Roman" panose="02020603050405020304" pitchFamily="18" charset="0"/>
              </a:rPr>
              <a:t>:</a:t>
            </a:r>
            <a:endParaRPr lang="en-US" sz="1800" dirty="0">
              <a:solidFill>
                <a:srgbClr val="202122"/>
              </a:solidFill>
              <a:effectLst/>
              <a:ea typeface="Times New Roman" panose="02020603050405020304" pitchFamily="18" charset="0"/>
            </a:endParaRPr>
          </a:p>
          <a:p>
            <a:pPr marL="457200" marR="0" indent="0" algn="just">
              <a:lnSpc>
                <a:spcPct val="120000"/>
              </a:lnSpc>
              <a:spcBef>
                <a:spcPts val="600"/>
              </a:spcBef>
              <a:spcAft>
                <a:spcPts val="600"/>
              </a:spcAft>
              <a:buNone/>
              <a:tabLst>
                <a:tab pos="457200" algn="l"/>
                <a:tab pos="457200" algn="l"/>
              </a:tabLst>
            </a:pPr>
            <a:r>
              <a:rPr lang="sq-AL" sz="1800" dirty="0">
                <a:solidFill>
                  <a:srgbClr val="202122"/>
                </a:solidFill>
                <a:effectLst/>
                <a:ea typeface="Times New Roman" panose="02020603050405020304" pitchFamily="18" charset="0"/>
              </a:rPr>
              <a:t>"</a:t>
            </a:r>
            <a:r>
              <a:rPr lang="sq-AL" sz="1800" i="1" dirty="0">
                <a:solidFill>
                  <a:srgbClr val="202122"/>
                </a:solidFill>
                <a:effectLst/>
                <a:ea typeface="Times New Roman" panose="02020603050405020304" pitchFamily="18" charset="0"/>
              </a:rPr>
              <a:t>Kjo Konventë do të zbatohet për të gjitha format e trafikimit të qenieve njerëzore, qoftë kombëtare ose transnacionale, të lidhura apo jo me krimin e organizuar.“</a:t>
            </a:r>
            <a:endParaRPr lang="en-US" sz="1800" i="1" dirty="0">
              <a:solidFill>
                <a:srgbClr val="202122"/>
              </a:solidFill>
              <a:effectLst/>
              <a:ea typeface="Times New Roman" panose="02020603050405020304" pitchFamily="18" charset="0"/>
            </a:endParaRPr>
          </a:p>
          <a:p>
            <a:pPr marL="457200" indent="0" algn="just">
              <a:lnSpc>
                <a:spcPct val="120000"/>
              </a:lnSpc>
              <a:spcAft>
                <a:spcPts val="600"/>
              </a:spcAft>
              <a:buNone/>
              <a:tabLst>
                <a:tab pos="457200" algn="l"/>
                <a:tab pos="457200" algn="l"/>
              </a:tabLst>
            </a:pPr>
            <a:r>
              <a:rPr lang="sq-AL" sz="1800" b="1" dirty="0">
                <a:solidFill>
                  <a:srgbClr val="202122"/>
                </a:solidFill>
                <a:effectLst/>
                <a:ea typeface="Times New Roman" panose="02020603050405020304" pitchFamily="18" charset="0"/>
              </a:rPr>
              <a:t>Si konkluzion,</a:t>
            </a:r>
            <a:r>
              <a:rPr lang="sq-AL" sz="1800" dirty="0">
                <a:solidFill>
                  <a:srgbClr val="202122"/>
                </a:solidFill>
                <a:effectLst/>
                <a:ea typeface="Times New Roman" panose="02020603050405020304" pitchFamily="18" charset="0"/>
              </a:rPr>
              <a:t> </a:t>
            </a:r>
            <a:r>
              <a:rPr lang="sq-AL" sz="1800" b="1" dirty="0">
                <a:solidFill>
                  <a:srgbClr val="202122"/>
                </a:solidFill>
                <a:effectLst/>
                <a:ea typeface="Times New Roman" panose="02020603050405020304" pitchFamily="18" charset="0"/>
              </a:rPr>
              <a:t>neni 128/b i K.Penal, që </a:t>
            </a:r>
            <a:r>
              <a:rPr lang="en-US" sz="1800" b="1" dirty="0">
                <a:solidFill>
                  <a:srgbClr val="202122"/>
                </a:solidFill>
                <a:effectLst/>
                <a:ea typeface="Times New Roman" panose="02020603050405020304" pitchFamily="18" charset="0"/>
              </a:rPr>
              <a:t>norm</a:t>
            </a:r>
            <a:r>
              <a:rPr lang="sq-AL" sz="1800" b="1" dirty="0">
                <a:solidFill>
                  <a:srgbClr val="202122"/>
                </a:solidFill>
                <a:effectLst/>
                <a:ea typeface="Times New Roman" panose="02020603050405020304" pitchFamily="18" charset="0"/>
              </a:rPr>
              <a:t>on trafikimin e fëmijëve, duhet të interpretohet në dritën e </a:t>
            </a:r>
            <a:r>
              <a:rPr lang="en-US" sz="1800" b="1" dirty="0" err="1">
                <a:solidFill>
                  <a:srgbClr val="202122"/>
                </a:solidFill>
                <a:effectLst/>
                <a:ea typeface="Times New Roman" panose="02020603050405020304" pitchFamily="18" charset="0"/>
              </a:rPr>
              <a:t>akteve</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nderkombetare</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te</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detyrueshme</a:t>
            </a:r>
            <a:r>
              <a:rPr lang="en-US" sz="1800" b="1" dirty="0">
                <a:solidFill>
                  <a:srgbClr val="202122"/>
                </a:solidFill>
                <a:effectLst/>
                <a:ea typeface="Times New Roman" panose="02020603050405020304" pitchFamily="18" charset="0"/>
              </a:rPr>
              <a:t> per </a:t>
            </a:r>
            <a:r>
              <a:rPr lang="en-US" sz="1800" b="1" dirty="0" err="1">
                <a:solidFill>
                  <a:srgbClr val="202122"/>
                </a:solidFill>
                <a:effectLst/>
                <a:ea typeface="Times New Roman" panose="02020603050405020304" pitchFamily="18" charset="0"/>
              </a:rPr>
              <a:t>zbatim</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nga</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vendi</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yne</a:t>
            </a:r>
            <a:r>
              <a:rPr lang="en-US" sz="1800" b="1" dirty="0">
                <a:solidFill>
                  <a:srgbClr val="202122"/>
                </a:solidFill>
                <a:effectLst/>
                <a:ea typeface="Times New Roman" panose="02020603050405020304" pitchFamily="18" charset="0"/>
              </a:rPr>
              <a:t>, </a:t>
            </a:r>
            <a:r>
              <a:rPr lang="sq-AL" sz="1800" b="1" dirty="0">
                <a:solidFill>
                  <a:srgbClr val="202122"/>
                </a:solidFill>
                <a:effectLst/>
                <a:ea typeface="Times New Roman" panose="02020603050405020304" pitchFamily="18" charset="0"/>
              </a:rPr>
              <a:t>Konventës së Kombeve të Bashkura për krimin e organizuar ndërkombëtar, Protokoll</a:t>
            </a:r>
            <a:r>
              <a:rPr lang="en-US" sz="1800" b="1" dirty="0">
                <a:solidFill>
                  <a:srgbClr val="202122"/>
                </a:solidFill>
                <a:effectLst/>
                <a:ea typeface="Times New Roman" panose="02020603050405020304" pitchFamily="18" charset="0"/>
              </a:rPr>
              <a:t>et </a:t>
            </a:r>
            <a:r>
              <a:rPr lang="en-US" sz="1800" b="1" dirty="0" err="1">
                <a:solidFill>
                  <a:srgbClr val="202122"/>
                </a:solidFill>
                <a:effectLst/>
                <a:ea typeface="Times New Roman" panose="02020603050405020304" pitchFamily="18" charset="0"/>
              </a:rPr>
              <a:t>shtese</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te</a:t>
            </a:r>
            <a:r>
              <a:rPr lang="en-US" sz="1800" b="1" dirty="0">
                <a:solidFill>
                  <a:srgbClr val="202122"/>
                </a:solidFill>
                <a:effectLst/>
                <a:ea typeface="Times New Roman" panose="02020603050405020304" pitchFamily="18" charset="0"/>
              </a:rPr>
              <a:t> </a:t>
            </a:r>
            <a:r>
              <a:rPr lang="en-US" sz="1800" b="1" dirty="0" err="1">
                <a:solidFill>
                  <a:srgbClr val="202122"/>
                </a:solidFill>
                <a:effectLst/>
                <a:ea typeface="Times New Roman" panose="02020603050405020304" pitchFamily="18" charset="0"/>
              </a:rPr>
              <a:t>saj</a:t>
            </a:r>
            <a:r>
              <a:rPr lang="sq-AL" sz="1800" b="1" dirty="0">
                <a:solidFill>
                  <a:srgbClr val="202122"/>
                </a:solidFill>
                <a:effectLst/>
                <a:ea typeface="Times New Roman" panose="02020603050405020304" pitchFamily="18" charset="0"/>
              </a:rPr>
              <a:t> dhe Konventën e Këshillit të Evropës, ku të gjitha janë ratifikuar nga Republika e Shqipërisë dhe që i nxisin Shtetet të kriminalizojnë si trafikimin ndërkombëtar edhe atë brenda vendit, pa bërë dallim midis trafikimit të fëmijëve dhe atij të të rriturve.</a:t>
            </a:r>
            <a:endParaRPr lang="en-US" sz="1800" dirty="0">
              <a:solidFill>
                <a:srgbClr val="202122"/>
              </a:solidFill>
              <a:effectLst/>
              <a:ea typeface="Times New Roman" panose="02020603050405020304" pitchFamily="18" charset="0"/>
            </a:endParaRPr>
          </a:p>
          <a:p>
            <a:pPr marL="457200" marR="0" indent="0" algn="just">
              <a:lnSpc>
                <a:spcPct val="150000"/>
              </a:lnSpc>
              <a:spcBef>
                <a:spcPts val="600"/>
              </a:spcBef>
              <a:spcAft>
                <a:spcPts val="600"/>
              </a:spcAft>
              <a:buNone/>
              <a:tabLst>
                <a:tab pos="457200" algn="l"/>
                <a:tab pos="457200" algn="l"/>
              </a:tabLst>
            </a:pPr>
            <a:endParaRPr lang="en-US" sz="1800" dirty="0">
              <a:solidFill>
                <a:srgbClr val="202122"/>
              </a:solidFill>
              <a:effectLst/>
              <a:latin typeface="Times New Roman" panose="02020603050405020304" pitchFamily="18" charset="0"/>
              <a:ea typeface="Times New Roman" panose="02020603050405020304" pitchFamily="18" charset="0"/>
            </a:endParaRPr>
          </a:p>
          <a:p>
            <a:pPr marL="76581" marR="0" indent="0" algn="just">
              <a:spcBef>
                <a:spcPts val="0"/>
              </a:spcBef>
              <a:spcAft>
                <a:spcPts val="1200"/>
              </a:spcAft>
              <a:buNone/>
            </a:pPr>
            <a:endParaRPr lang="en-US" sz="1800" dirty="0">
              <a:solidFill>
                <a:srgbClr val="000000"/>
              </a:solidFill>
              <a:effectLst/>
              <a:uFill>
                <a:solidFill>
                  <a:srgbClr val="000000"/>
                </a:solidFill>
              </a:uFill>
              <a:latin typeface="Times New Roman" panose="02020603050405020304" pitchFamily="18" charset="0"/>
              <a:ea typeface="Arial Unicode MS"/>
              <a:cs typeface="Arial Unicode MS"/>
            </a:endParaRPr>
          </a:p>
          <a:p>
            <a:pPr marL="360045" marR="0" algn="just">
              <a:spcBef>
                <a:spcPts val="0"/>
              </a:spcBef>
              <a:spcAft>
                <a:spcPts val="1200"/>
              </a:spcAft>
            </a:pPr>
            <a:endParaRPr lang="en-US" sz="1800" dirty="0">
              <a:solidFill>
                <a:srgbClr val="000000"/>
              </a:solidFill>
              <a:effectLst/>
              <a:uFill>
                <a:solidFill>
                  <a:srgbClr val="000000"/>
                </a:solidFill>
              </a:uFill>
              <a:latin typeface="Times New Roman" panose="02020603050405020304" pitchFamily="18" charset="0"/>
              <a:ea typeface="Arial Unicode MS"/>
              <a:cs typeface="Arial Unicode MS"/>
            </a:endParaRPr>
          </a:p>
          <a:p>
            <a:endParaRPr lang="en-US" dirty="0"/>
          </a:p>
        </p:txBody>
      </p:sp>
    </p:spTree>
    <p:extLst>
      <p:ext uri="{BB962C8B-B14F-4D97-AF65-F5344CB8AC3E}">
        <p14:creationId xmlns:p14="http://schemas.microsoft.com/office/powerpoint/2010/main" val="1660454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F9BE-2EA1-48E6-8AA0-91200B18D7A8}"/>
              </a:ext>
            </a:extLst>
          </p:cNvPr>
          <p:cNvSpPr>
            <a:spLocks noGrp="1"/>
          </p:cNvSpPr>
          <p:nvPr>
            <p:ph type="title"/>
          </p:nvPr>
        </p:nvSpPr>
        <p:spPr/>
        <p:txBody>
          <a:bodyPr>
            <a:normAutofit/>
          </a:bodyPr>
          <a:lstStyle/>
          <a:p>
            <a:r>
              <a:rPr lang="en-GB" sz="2000" b="1" dirty="0" err="1">
                <a:solidFill>
                  <a:schemeClr val="accent3">
                    <a:lumMod val="75000"/>
                  </a:schemeClr>
                </a:solidFill>
                <a:effectLst/>
                <a:ea typeface="Times New Roman" panose="02020603050405020304" pitchFamily="18" charset="0"/>
              </a:rPr>
              <a:t>Aspektet</a:t>
            </a:r>
            <a:r>
              <a:rPr lang="en-GB" sz="2000" b="1" dirty="0">
                <a:solidFill>
                  <a:schemeClr val="accent3">
                    <a:lumMod val="75000"/>
                  </a:schemeClr>
                </a:solidFill>
                <a:effectLst/>
                <a:ea typeface="Times New Roman" panose="02020603050405020304" pitchFamily="18" charset="0"/>
              </a:rPr>
              <a:t> me </a:t>
            </a:r>
            <a:r>
              <a:rPr lang="en-GB" sz="2000" b="1" dirty="0" err="1">
                <a:solidFill>
                  <a:schemeClr val="accent3">
                    <a:lumMod val="75000"/>
                  </a:schemeClr>
                </a:solidFill>
                <a:effectLst/>
                <a:ea typeface="Times New Roman" panose="02020603050405020304" pitchFamily="18" charset="0"/>
              </a:rPr>
              <a:t>fokus</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trafikimin</a:t>
            </a:r>
            <a:r>
              <a:rPr lang="en-GB" sz="2000" b="1" dirty="0">
                <a:solidFill>
                  <a:schemeClr val="accent3">
                    <a:lumMod val="75000"/>
                  </a:schemeClr>
                </a:solidFill>
                <a:effectLst/>
                <a:ea typeface="Times New Roman" panose="02020603050405020304" pitchFamily="18" charset="0"/>
              </a:rPr>
              <a:t> e </a:t>
            </a:r>
            <a:r>
              <a:rPr lang="en-GB" sz="2000" b="1" dirty="0" err="1">
                <a:solidFill>
                  <a:schemeClr val="accent3">
                    <a:lumMod val="75000"/>
                  </a:schemeClr>
                </a:solidFill>
                <a:effectLst/>
                <a:ea typeface="Times New Roman" panose="02020603050405020304" pitchFamily="18" charset="0"/>
              </a:rPr>
              <a:t>qenieve</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njerezore</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te</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trajtuara</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nga</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Vendimi</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njehsues</a:t>
            </a:r>
            <a:r>
              <a:rPr lang="en-GB" sz="2000" b="1" dirty="0">
                <a:solidFill>
                  <a:schemeClr val="accent3">
                    <a:lumMod val="75000"/>
                  </a:schemeClr>
                </a:solidFill>
                <a:effectLst/>
                <a:ea typeface="Times New Roman" panose="02020603050405020304" pitchFamily="18" charset="0"/>
              </a:rPr>
              <a:t> nr.217/2022 </a:t>
            </a:r>
            <a:r>
              <a:rPr lang="en-GB" sz="2000" b="1" dirty="0" err="1">
                <a:solidFill>
                  <a:schemeClr val="accent3">
                    <a:lumMod val="75000"/>
                  </a:schemeClr>
                </a:solidFill>
                <a:effectLst/>
                <a:ea typeface="Times New Roman" panose="02020603050405020304" pitchFamily="18" charset="0"/>
              </a:rPr>
              <a:t>i</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Kolegjit</a:t>
            </a:r>
            <a:r>
              <a:rPr lang="en-GB" sz="2000" b="1" dirty="0">
                <a:solidFill>
                  <a:schemeClr val="accent3">
                    <a:lumMod val="75000"/>
                  </a:schemeClr>
                </a:solidFill>
                <a:effectLst/>
                <a:ea typeface="Times New Roman" panose="02020603050405020304" pitchFamily="18" charset="0"/>
              </a:rPr>
              <a:t> Penal </a:t>
            </a:r>
            <a:r>
              <a:rPr lang="en-GB" sz="2000" b="1" dirty="0" err="1">
                <a:solidFill>
                  <a:schemeClr val="accent3">
                    <a:lumMod val="75000"/>
                  </a:schemeClr>
                </a:solidFill>
                <a:effectLst/>
                <a:ea typeface="Times New Roman" panose="02020603050405020304" pitchFamily="18" charset="0"/>
              </a:rPr>
              <a:t>të</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Gjykatës</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së</a:t>
            </a:r>
            <a:r>
              <a:rPr lang="en-GB" sz="2000" b="1" dirty="0">
                <a:solidFill>
                  <a:schemeClr val="accent3">
                    <a:lumMod val="75000"/>
                  </a:schemeClr>
                </a:solidFill>
                <a:effectLst/>
                <a:ea typeface="Times New Roman" panose="02020603050405020304" pitchFamily="18" charset="0"/>
              </a:rPr>
              <a:t> </a:t>
            </a:r>
            <a:r>
              <a:rPr lang="en-GB" sz="2000" b="1" dirty="0" err="1">
                <a:solidFill>
                  <a:schemeClr val="accent3">
                    <a:lumMod val="75000"/>
                  </a:schemeClr>
                </a:solidFill>
                <a:effectLst/>
                <a:ea typeface="Times New Roman" panose="02020603050405020304" pitchFamily="18" charset="0"/>
              </a:rPr>
              <a:t>Lartë</a:t>
            </a:r>
            <a:endParaRPr lang="en-US" sz="2000" b="1" dirty="0">
              <a:solidFill>
                <a:schemeClr val="accent3">
                  <a:lumMod val="75000"/>
                </a:schemeClr>
              </a:solidFill>
            </a:endParaRPr>
          </a:p>
        </p:txBody>
      </p:sp>
      <p:sp>
        <p:nvSpPr>
          <p:cNvPr id="3" name="Content Placeholder 2">
            <a:extLst>
              <a:ext uri="{FF2B5EF4-FFF2-40B4-BE49-F238E27FC236}">
                <a16:creationId xmlns:a16="http://schemas.microsoft.com/office/drawing/2014/main" id="{5AF3BCDD-8A99-430E-AE23-5423F40E78D2}"/>
              </a:ext>
            </a:extLst>
          </p:cNvPr>
          <p:cNvSpPr>
            <a:spLocks noGrp="1"/>
          </p:cNvSpPr>
          <p:nvPr>
            <p:ph idx="1"/>
          </p:nvPr>
        </p:nvSpPr>
        <p:spPr/>
        <p:txBody>
          <a:bodyPr/>
          <a:lstStyle/>
          <a:p>
            <a:pPr marL="342900" marR="0" lvl="0" indent="-342900" algn="just">
              <a:spcBef>
                <a:spcPts val="0"/>
              </a:spcBef>
              <a:spcAft>
                <a:spcPts val="0"/>
              </a:spcAft>
              <a:buClr>
                <a:srgbClr val="000000"/>
              </a:buClr>
              <a:buFont typeface="+mj-lt"/>
              <a:buAutoNum type="arabicPeriod"/>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Drejtoria e Policisë së Qarkut Tiranë ka referuar në prokurori rastin e trafikimit të një personi të rritur, shtetases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cila shfrytëzohej për lypje, duke përfituar nga gjendja e saj fizike dhe mendore, rast ky i publikuar nga emisionit “Ça thu”, në datë 15.12.2014, në televizionin “Agon Channel”. Nga ana e prokurorisë janë kryer veprimet hetimore që ajo ka çmuar të nevojshme, duke arritur në përfundimin se shtetasja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është trafikuar me qëllim shfrytëzimin e saj për lypje, nga vëllezërit, të pandehurit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Xh dhe Xh</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Xh. Në këto rrethana, prokurori ju ka komunikuar, në përfundim të hetimeve, akuzën për kryerjen e veprës penale “Trafikimi i personave të rritur”, parashikuar nga neni 110 / a i KP.</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0"/>
              </a:spcAft>
              <a:buClr>
                <a:srgbClr val="000000"/>
              </a:buClr>
              <a:buFont typeface="+mj-lt"/>
              <a:buAutoNum type="arabicPeriod"/>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 aktet e fashikullit të gjykimit ka rezultuar se shtetasja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datëlindjes 14.11.1980, është motra e dy të pandehurve dhe është me të aftësi të kufizuara fizike dhe mendore. Sipas aktit të ekspertimit psikiatrik-ligjor nr. 235, datë 14.7.2015, të Institutit të Mjekësisë Ligjore, Tiranë,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kjo shtetase prezanton probleme të zhvillimit intelektual dhe prezanton moshë mendore të një 13-14 vjeçareje të paarsimuar.</a:t>
            </a:r>
            <a:r>
              <a:rPr lang="sq-AL" sz="18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31616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7A382-7D26-4E8F-AD8C-7C8D2652429D}"/>
              </a:ext>
            </a:extLst>
          </p:cNvPr>
          <p:cNvSpPr>
            <a:spLocks noGrp="1"/>
          </p:cNvSpPr>
          <p:nvPr>
            <p:ph idx="1"/>
          </p:nvPr>
        </p:nvSpPr>
        <p:spPr>
          <a:xfrm>
            <a:off x="1435608" y="304800"/>
            <a:ext cx="7498080" cy="5943600"/>
          </a:xfrm>
        </p:spPr>
        <p:txBody>
          <a:bodyPr>
            <a:normAutofit/>
          </a:bodyPr>
          <a:lstStyle/>
          <a:p>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Prokuroria pranë Gjykatës së Shkallës së Parë për Krime të Rënda (në vijim prokuroria), më datë 24.11.2015, ka paraqitur kërkesë për gjykimin e </a:t>
            </a:r>
            <a:r>
              <a:rPr lang="en-US"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dy</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 pandehurve, duke ju atribuuar kryerjen e veprës penale “Trafikimi i personave të rritur”, të kryer në bashkëpunim, të parashikuar nga neni 110/a/4 i Kodit Penal (në vijim KP). Nga aktet dhe provat e shqyrtuara rezulton që prokuroria ka regjistruar procedimin penal nr. 342, në datë 22.12.2014, mbi bazë të akteve hetimore të referuara nga Drejtoria e Policisë së Qarkut Tiranë.</a:t>
            </a: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Gjykata e Shkallës së Parë për Krime të Rënda, me vendimin nr. 43, datë 04.04.2016</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ka vendosur: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 Deklarimin fajtor të të pandehurit </a:t>
            </a:r>
            <a:r>
              <a:rPr lang="en-US" sz="1800" i="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I.Xh</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për kryerjen e veprës penale të: “Keqtrajtimi i të miturit”, e kryer në bashkëpunim, e parashikuar nga neni 124/b paragrafi i dytë, e 25 të Kodit Penal, sipas ndryshimeve të bëra me ligjin nr. 144/2013 dhe dënimin e tij, në bazë të këtyre neneve me 5 (pesë) vjet burgim. </a:t>
            </a:r>
            <a:endParaRPr lang="en-US" sz="1800" dirty="0">
              <a:latin typeface="Arial Narrow" panose="020B0606020202030204" pitchFamily="34" charset="0"/>
              <a:ea typeface="Times New Roman" panose="02020603050405020304" pitchFamily="18" charset="0"/>
              <a:cs typeface="Times New Roman" panose="02020603050405020304" pitchFamily="18" charset="0"/>
            </a:endParaRPr>
          </a:p>
          <a:p>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Deklarimin fajtor të të pandehurit Xh</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Xh, për kryerjen e veprës penale të: “Keqtrajtimi i të miturit”, e kryer në bashkëpunim, e parashikuar nga neni 124/b, paragrafi i dytë, e 25 të Kodit Penal, sipas ndryshimeve të bëra me ligjin nr. 144/2013 dhe dënimin e tij, në bazë të këtyre neneve, me 4 (katër) vjet e 6 (gjashtë) muaj burgim.</a:t>
            </a:r>
            <a:r>
              <a:rPr lang="en-US" sz="18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latin typeface="Arial Narrow" panose="020B0606020202030204" pitchFamily="34" charset="0"/>
              <a:ea typeface="Times New Roman" panose="02020603050405020304" pitchFamily="18" charset="0"/>
              <a:cs typeface="Times New Roman" panose="02020603050405020304" pitchFamily="18" charset="0"/>
            </a:endParaRPr>
          </a:p>
          <a:p>
            <a:pPr marL="82296" indent="0">
              <a:buNone/>
            </a:pP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37425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FBAB3D-CAE7-47C1-8944-4871DD7CC9A3}"/>
              </a:ext>
            </a:extLst>
          </p:cNvPr>
          <p:cNvSpPr>
            <a:spLocks noGrp="1"/>
          </p:cNvSpPr>
          <p:nvPr>
            <p:ph idx="1"/>
          </p:nvPr>
        </p:nvSpPr>
        <p:spPr>
          <a:xfrm>
            <a:off x="1435608" y="152400"/>
            <a:ext cx="7498080" cy="6248400"/>
          </a:xfrm>
        </p:spPr>
        <p:txBody>
          <a:bodyPr>
            <a:normAutofit fontScale="92500" lnSpcReduction="10000"/>
          </a:bodyPr>
          <a:lstStyle/>
          <a:p>
            <a:pPr marL="82296" indent="0">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4.1.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Gjykata e Shkallës së Parë për Krime të Rënda Tiranë, në vendimmarrjen e saj, ndër të tjera, ka arsyetuar: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Bazuar në aktet dhe provat e cituara më sipër, duke iu bërë një analizë dhe vlerësim secilës prej tyre dhe në tërësi me njëra-tjetrën, kjo gjykatë vlerëson që, nuk u arrit që të provohej, tej çdo dyshimi të arsyeshëm, që të pandehurit, të kenë rekrutuar shtetasen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dhe më pas ta kenë detyruar atë që të lypë, duke i marrë, plotësisht apo pjesërisht, të ardhurat që ajo nxirrte nga ky “aktivitet”.</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82296" indent="0">
              <a:buNone/>
            </a:pPr>
            <a:r>
              <a:rPr lang="sq-AL" sz="1800" dirty="0">
                <a:solidFill>
                  <a:srgbClr val="000000"/>
                </a:solidFill>
                <a:effectLst/>
                <a:latin typeface="Times New Roman" panose="02020603050405020304" pitchFamily="18" charset="0"/>
                <a:ea typeface="Times New Roman" panose="02020603050405020304" pitchFamily="18" charset="0"/>
              </a:rPr>
              <a:t>4.4. Në vlerësim të kësaj gjykate, e vetmja provë që tregon që këta dy të pandehur, kanë kryer veprën penale të mësipërme, janë të dhënat që jep shtetasja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rPr>
              <a:t>, të cilat janë përfituar gjatë fazës së hetimeve paraprake, në deklarimet e bëra prej saj, si dhe në procesverbalin e përgjimit audioviziv, të realizuara nga gazetarët e televizionit Agon Channel, të dhëna, të cilat, në vlerësim të kësaj gjykate, nuk përputhen me asnjë akt dhe provë tjetër të këtij gjykimi. </a:t>
            </a:r>
            <a:endParaRPr lang="en-US" sz="1800" dirty="0">
              <a:solidFill>
                <a:srgbClr val="000000"/>
              </a:solidFill>
              <a:effectLst/>
              <a:latin typeface="Times New Roman" panose="02020603050405020304" pitchFamily="18" charset="0"/>
              <a:ea typeface="Times New Roman" panose="02020603050405020304" pitchFamily="18" charset="0"/>
            </a:endParaRPr>
          </a:p>
          <a:p>
            <a:pPr marL="82296" indent="0">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4.5. Nga ana tjetër, po të bëhet një vlerësim objektiv dhe i paanshëm i të gjitha akteve dhe provave të shqyrtuara rezulton që, pozita e të pandehurve, nuk ndryshon nga pozita e shtetases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pasi edhe këta të pandehur, po ashtu, e sigurojnë jetesën e tyre dhe të familjeve të tyre, duke lypur</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nëpër vende të ndryshme e si ata, dhe familjarët e tyre.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82296" indent="0">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4.6. Nga aktet dhe prova e shqyrtuara, rezulton e provuar tej çdo dyshimi të arsyeshëm, që të pandehurit Ibrahim Xhafa dhe Xhevdet Xhafa, kanë shtytur dhe përdorur të dëmtuarën Engjëllushe Xhafa, që ajo të lyp, por ky fakt nuk duhet të ngatërrohet me veprën penale të trafikimit të të personave të rritur, e cila kërkon si element të parë të domosdoshëm,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rekrutimin e personit dhe më pas, heqjen ose kufizimin e lirisë së vullnetit të tij dhe detyrimin e tij që të kryejë, jashtë vullnetit të tij, veprime të caktuara, ku përfshihet edhe lypja.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82296" indent="0">
              <a:buNone/>
            </a:pP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82296" indent="0">
              <a:buNone/>
            </a:pPr>
            <a:endParaRPr lang="en-US" dirty="0"/>
          </a:p>
        </p:txBody>
      </p:sp>
    </p:spTree>
    <p:extLst>
      <p:ext uri="{BB962C8B-B14F-4D97-AF65-F5344CB8AC3E}">
        <p14:creationId xmlns:p14="http://schemas.microsoft.com/office/powerpoint/2010/main" val="3079703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7193E3-20F9-489E-B51A-71BF155BAF91}"/>
              </a:ext>
            </a:extLst>
          </p:cNvPr>
          <p:cNvSpPr>
            <a:spLocks noGrp="1"/>
          </p:cNvSpPr>
          <p:nvPr>
            <p:ph idx="1"/>
          </p:nvPr>
        </p:nvSpPr>
        <p:spPr>
          <a:xfrm>
            <a:off x="1435608" y="76200"/>
            <a:ext cx="7498080" cy="6553200"/>
          </a:xfrm>
        </p:spPr>
        <p:txBody>
          <a:bodyPr>
            <a:normAutofit fontScale="92500" lnSpcReduction="20000"/>
          </a:bodyPr>
          <a:lstStyle/>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4.9. Zhvendosja dhe transferimi që të dy të pandehurit, por edhe familjarët e tyre, i kanë bërë shtetases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për të lypur, në kohë dhe vende të ndryshme, në kushtet kur ajo ishte në karroce invalidi, me paaftësi fizike dhe prapambetje mendore, pra, e paaftë për të kujdesur për veten e saj dhe për të lëvizur vetë nga njëri vend në tjetrin, është pjesë e shtytjes dhe përdorimit për të lypur që, të pandehurit kanë bërë ndaj shtetases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dhe nuk plotëson kushtet e transportimit dhe të zhvendosjes, si forma të kryerjes së veprës penale të: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Trafikimit të personave të rritur”, të parashikuar nga neni 110/a i KP, pikërisht, sepse, në këtë rast, nuk provohet që, të pandehurit të kenë bërë rekrutimin e kësaj shtetaseje dhe më pas, të kenë bërë kufizimin e lirisë së vullnetit të saj dhe detyrimin për të lypur, ashtu siç me të pa të drejtë pretendon akuza. Kjo shtetase pasi lyp gjatë ditës kthehet në banesë.</a:t>
            </a:r>
            <a:endPar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4.10. Një fakt tjetër i rëndësishëm që tregon se, nuk arrihet që të provohet që të pandehurit kanë kryer veprën penale të: “Trafikimit të personave të rritur”, është edhe fakti që, nga aktet dhe provat e shqyrtuara, rezultoi që të ardhurat që shtetasja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siguronte nga aktiviteti, i cili kryhej nën shtytjen dhe përdorimin dy të pandehurve, përdoreshin për të siguruar ushqimin dhe jetesën e vetë shtetases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por edhe për të siguruar minimumin e jetesës, për familjet e të dy të pandehurve, anëtarët e së cilës, përfshirë edhe vetë të pandehurit, po ashtu si shtetasja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ushtronin aktivitetin e lypjes dhe ndodheshin në kushte, të varfërisë ekstreme.</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spcBef>
                <a:spcPts val="0"/>
              </a:spcBef>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Por, në të njëjtën kohë referuar akteve dhe provave të shqyrtuara, gjykata vlerëson që rasti që ka pasur për gjykim paraqet një rast të llojit të veçantë ose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sui generis</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pasi është e vërtetë që shtetasja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E.XH</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nga ana fizike ose biologjike është madhore, por nga ana e zhvillimit intelektual e mendor, ajo sipas aktit të ekspertimit psikiatriko-ligjor paraqet moshë mendore të një 13-14 vjeçareje, të paarsimuar. </a:t>
            </a:r>
            <a:r>
              <a:rPr lang="sq-AL" sz="1800" b="1" u="sng"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Gjykata çmon që në veprimet dhe mosveprimet e këtyre dy të pandehurve, gjenden elementet e veprës penale të: “Keqtrajtimi i të miturit”, e kryer në bashkëpunim, parashikuar nga neni 124/b paragrafi i dytë, e 25 të KP, përfshirë ndryshimet e bëra me ligjin nr. 144/2013</a:t>
            </a:r>
            <a:r>
              <a:rPr lang="en-US" sz="1800" b="1" u="sng"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u="sng" dirty="0" err="1">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Gjykata</a:t>
            </a:r>
            <a:r>
              <a:rPr lang="en-US" sz="1800" b="1" u="sng"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ka </a:t>
            </a:r>
            <a:r>
              <a:rPr lang="en-US" sz="1800" b="1" u="sng" dirty="0" err="1">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ricilesuar</a:t>
            </a:r>
            <a:r>
              <a:rPr lang="en-US" sz="1800" b="1" u="sng"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b="1" u="sng" dirty="0" err="1">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faktin</a:t>
            </a:r>
            <a:r>
              <a:rPr lang="en-US" sz="1800" b="1" u="sng"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penal)</a:t>
            </a:r>
            <a:r>
              <a:rPr lang="sq-AL" sz="1800" b="1" u="sng"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b="1" u="sng" dirty="0">
              <a:solidFill>
                <a:schemeClr val="accent3">
                  <a:lumMod val="75000"/>
                </a:schemeClr>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3540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A2A6A9-13DE-4F66-B645-934A93E84D44}"/>
              </a:ext>
            </a:extLst>
          </p:cNvPr>
          <p:cNvSpPr>
            <a:spLocks noGrp="1"/>
          </p:cNvSpPr>
          <p:nvPr>
            <p:ph idx="1"/>
          </p:nvPr>
        </p:nvSpPr>
        <p:spPr>
          <a:xfrm>
            <a:off x="1435608" y="228600"/>
            <a:ext cx="7498080" cy="6019800"/>
          </a:xfrm>
        </p:spPr>
        <p:txBody>
          <a:bodyPr/>
          <a:lstStyle/>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5. </a:t>
            </a:r>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Kundër këtij vendimi ka bërë ankim Prokuroria pranë Gjykatës për Krime të Rënda, si dhe dy të pandehurit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5.1. Prokuroria ka kërkuar</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“Ndryshimin e vendimit nr. 43, datë 04.04.2016, të Gjykatës së Shkallës së Parë për Krime të Rënda, Tiranë, duke vendosur përfundimisht: Deklarimin fajtor të të pandehurit Ibrahim Xhafa, për veprën penale të “Trafikimit të personave të rritur”, kryer në bashkëpunim, shoqëruar me detyrimin e të dëmtuarit për të lypur, të parashikuar nga neni 110/a/4 i KP dhe e tij me 15 vjet burgim. Deklarimin fajtor të të pandehurit Xhevdet Xhafa, për veprën penale të “Trafikimit të personave të rritur”, kryer në bashkëpunim, shoqëruar me detyrimin e të dëmtuarit për të lypur, të parashikuar nga neni 110/a/4 i KP dhe dënimin e tij me 15 vjet burgim”.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5.2. Kundër vendimit të sipërcituar kanë paraqitur ankim edhe dy t</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ë pandehurit Ibrahim dhe Xhevdet Xhafa, nëpërmjet avokatit mbrojtës, duke kërkuar: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“Ndryshimin e vendimit nr. 43, datë 04.04.2016, të Gjykatës së Shkallës së Parë për Krime të Rënda, Tiranë, duke dhënë pafajësi për shtetasit Ibrahim Xhafa dhe Xhevdet Xhafa”.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lnSpc>
                <a:spcPts val="1570"/>
              </a:lnSpc>
              <a:spcBef>
                <a:spcPts val="0"/>
              </a:spcBef>
              <a:spcAft>
                <a:spcPts val="0"/>
              </a:spcAft>
              <a:buNone/>
            </a:pPr>
            <a:endParaRPr lang="en-US" sz="1800" dirty="0">
              <a:effectLst/>
              <a:latin typeface="Times New Roman" panose="02020603050405020304" pitchFamily="18" charset="0"/>
              <a:ea typeface="Bookman Old Style" panose="02050604050505020204" pitchFamily="18" charset="0"/>
              <a:cs typeface="Bookman Old Style" panose="02050604050505020204" pitchFamily="18" charset="0"/>
            </a:endParaRPr>
          </a:p>
          <a:p>
            <a:pPr marL="0" marR="0" indent="0" algn="just">
              <a:lnSpc>
                <a:spcPts val="1570"/>
              </a:lnSpc>
              <a:spcBef>
                <a:spcPts val="0"/>
              </a:spcBef>
              <a:spcAft>
                <a:spcPts val="0"/>
              </a:spcAft>
              <a:buNone/>
            </a:pPr>
            <a:r>
              <a:rPr lang="sq-AL" sz="1800" dirty="0">
                <a:effectLst/>
                <a:latin typeface="Times New Roman" panose="02020603050405020304" pitchFamily="18" charset="0"/>
                <a:ea typeface="Bookman Old Style" panose="02050604050505020204" pitchFamily="18" charset="0"/>
                <a:cs typeface="Bookman Old Style" panose="02050604050505020204" pitchFamily="18" charset="0"/>
              </a:rPr>
              <a:t>6.</a:t>
            </a:r>
            <a:r>
              <a:rPr lang="sq-AL" sz="1800" b="1" dirty="0">
                <a:effectLst/>
                <a:latin typeface="Times New Roman" panose="02020603050405020304" pitchFamily="18" charset="0"/>
                <a:ea typeface="Bookman Old Style" panose="02050604050505020204" pitchFamily="18" charset="0"/>
                <a:cs typeface="Bookman Old Style" panose="02050604050505020204" pitchFamily="18" charset="0"/>
              </a:rPr>
              <a:t> Gjykata e Apelit për Krime të Rënda, në vendimin nr. 54, datë 16.05.2016,</a:t>
            </a:r>
            <a:r>
              <a:rPr lang="sq-AL" sz="1800" dirty="0">
                <a:effectLst/>
                <a:latin typeface="Times New Roman" panose="02020603050405020304" pitchFamily="18" charset="0"/>
                <a:ea typeface="Bookman Old Style" panose="02050604050505020204" pitchFamily="18" charset="0"/>
                <a:cs typeface="Bookman Old Style" panose="02050604050505020204" pitchFamily="18" charset="0"/>
              </a:rPr>
              <a:t> ka vendosur: </a:t>
            </a:r>
            <a:r>
              <a:rPr lang="sq-AL" sz="1800" i="1" dirty="0">
                <a:effectLst/>
                <a:latin typeface="Times New Roman" panose="02020603050405020304" pitchFamily="18" charset="0"/>
                <a:ea typeface="Bookman Old Style" panose="02050604050505020204" pitchFamily="18" charset="0"/>
                <a:cs typeface="Bookman Old Style" panose="02050604050505020204" pitchFamily="18" charset="0"/>
              </a:rPr>
              <a:t>“</a:t>
            </a:r>
            <a:r>
              <a:rPr lang="sq-AL" sz="1800" i="1" dirty="0">
                <a:solidFill>
                  <a:srgbClr val="000000"/>
                </a:solidFill>
                <a:effectLst/>
                <a:latin typeface="Times New Roman" panose="02020603050405020304" pitchFamily="18" charset="0"/>
                <a:ea typeface="Bookman Old Style" panose="02050604050505020204" pitchFamily="18" charset="0"/>
                <a:cs typeface="Bookman Old Style" panose="02050604050505020204" pitchFamily="18" charset="0"/>
              </a:rPr>
              <a:t>Lënien në fuqi të vendimit nr. 43, datë 04.04.2016 të Gjykatës së Shkallës së Parë për Krime të Rënda Tiranë</a:t>
            </a:r>
            <a:r>
              <a:rPr lang="sq-AL" sz="1800" i="1" dirty="0">
                <a:effectLst/>
                <a:latin typeface="Times New Roman" panose="02020603050405020304" pitchFamily="18" charset="0"/>
                <a:ea typeface="Bookman Old Style" panose="02050604050505020204" pitchFamily="18" charset="0"/>
                <a:cs typeface="Bookman Old Style" panose="02050604050505020204" pitchFamily="18" charset="0"/>
              </a:rPr>
              <a:t>”</a:t>
            </a:r>
            <a:endParaRPr lang="en-US" sz="1800" dirty="0">
              <a:effectLst/>
              <a:latin typeface="Bookman Old Style" panose="02050604050505020204" pitchFamily="18" charset="0"/>
              <a:ea typeface="Bookman Old Style" panose="02050604050505020204" pitchFamily="18" charset="0"/>
              <a:cs typeface="Bookman Old Style" panose="02050604050505020204" pitchFamily="18" charset="0"/>
            </a:endParaRPr>
          </a:p>
          <a:p>
            <a:endParaRPr lang="en-US" dirty="0"/>
          </a:p>
        </p:txBody>
      </p:sp>
    </p:spTree>
    <p:extLst>
      <p:ext uri="{BB962C8B-B14F-4D97-AF65-F5344CB8AC3E}">
        <p14:creationId xmlns:p14="http://schemas.microsoft.com/office/powerpoint/2010/main" val="3749871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EF8930-EE57-4472-A4AF-38180D85CBC8}"/>
              </a:ext>
            </a:extLst>
          </p:cNvPr>
          <p:cNvSpPr>
            <a:spLocks noGrp="1"/>
          </p:cNvSpPr>
          <p:nvPr>
            <p:ph idx="1"/>
          </p:nvPr>
        </p:nvSpPr>
        <p:spPr>
          <a:xfrm>
            <a:off x="1435608" y="381000"/>
            <a:ext cx="7498080" cy="5867400"/>
          </a:xfrm>
        </p:spPr>
        <p:txBody>
          <a:bodyPr>
            <a:normAutofit fontScale="92500" lnSpcReduction="20000"/>
          </a:bodyPr>
          <a:lstStyle/>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6.1.</a:t>
            </a:r>
            <a:r>
              <a:rPr lang="sq-AL"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Gjykata e Apelit për Krime të Rënda Tiranë ka argumentuar, referuar shkaqeve të ankimit: “...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Përveç sa ka analizuar Gjykata e Shkallës së Parë për Krime të Rënda, lidhur me mungesën e elementeve të anës objektive të figurës së veprës penale të “Trafikimit” sipas nenit 110/a të KP, në veprimet e të pandehurve, gjykata e apelit gjen me vend të bëjë një analizë më të hollësishme të elementit “transportim” në dy aspekte.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Së pari</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përbën transportimi brenda vendit për qëllim të shfrytëzimit të të dëmtuarës për të lypur, përmbajtje të elementit të anës objektive të figurës së veprës penale të “Trafikimit” siç parashikon neni 110/a i KP, me ndryshimet e bëra me ligjin nr. 144/2013, në kushtet kur transportimi brenda vendit nuk ka për qëllim final nxjerrjen jashtë territorit të Republikës së Shqipërisë?</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Së dyti</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Ndryshimet e bëra në nenin 110/4 të KP, me ligjin 144/2013, lidhur me “Transportimin” brenda vendit si do të vlerësohen në raport me Vendimin Unifikues të Kolegjeve të Bashkuara të Gjykatës së Lartë nr. 3/2011, sa i përket elementit transnacional si kusht për ekzistencën e figurës së veprës penale që lidhet me trafikimin?</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6.2. Lidhur me çështjen e parë, gjykata e apelit çmon se jo çdo transportim brenda vendit duhet konsideruar si element i anës objektive të figurës së veprës penale të “Trafikimit”, por ai duhet analizuar ngushtë me qëllimin e autorit të veprës penale. Në rastin në gjykim të pandehurit kanë kryer transportimin e të dëmtuarës për të realizuar qëllimin e tyre, atë të detyrimit të motrës së tyre për të lypur duke siguruar të ardhura nga puna e saj. </a:t>
            </a:r>
            <a:r>
              <a:rPr lang="sq-AL" sz="1800" b="1" i="1"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Nga ana subjektive, del qartë se të pandehurit këtë veprim e kanë kryer në funksion të qëllimit të vetëm të tyre, përfitimit nga puna e detyruar si lypëse e motrës së tyre dhe, jo në funksion të realizimit të trafikimit të saj jashtë territorit të vendit. </a:t>
            </a:r>
            <a:r>
              <a:rPr lang="en-US" sz="1800" b="1" i="1"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(Si e </a:t>
            </a:r>
            <a:r>
              <a:rPr lang="en-US" sz="1800" b="1" i="1" dirty="0" err="1">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kuptoni</a:t>
            </a:r>
            <a:r>
              <a:rPr lang="en-US" sz="1800" b="1" i="1"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b="1" i="1" dirty="0" err="1">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interpretoni</a:t>
            </a:r>
            <a:r>
              <a:rPr lang="en-US" sz="1800" b="1" i="1" dirty="0">
                <a:solidFill>
                  <a:schemeClr val="accent3">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b="1" i="1" dirty="0">
              <a:solidFill>
                <a:schemeClr val="accent3">
                  <a:lumMod val="75000"/>
                </a:schemeClr>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marL="82296" indent="0">
              <a:buNone/>
            </a:pPr>
            <a:endParaRPr lang="en-US" dirty="0"/>
          </a:p>
        </p:txBody>
      </p:sp>
    </p:spTree>
    <p:extLst>
      <p:ext uri="{BB962C8B-B14F-4D97-AF65-F5344CB8AC3E}">
        <p14:creationId xmlns:p14="http://schemas.microsoft.com/office/powerpoint/2010/main" val="2406293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6B6F3D-CB6B-40EA-93B3-FE7DEEF9BDE7}"/>
              </a:ext>
            </a:extLst>
          </p:cNvPr>
          <p:cNvSpPr>
            <a:spLocks noGrp="1"/>
          </p:cNvSpPr>
          <p:nvPr>
            <p:ph idx="1"/>
          </p:nvPr>
        </p:nvSpPr>
        <p:spPr>
          <a:xfrm>
            <a:off x="1435608" y="457200"/>
            <a:ext cx="7498080" cy="5791200"/>
          </a:xfrm>
        </p:spPr>
        <p:txBody>
          <a:bodyPr>
            <a:normAutofit fontScale="92500" lnSpcReduction="10000"/>
          </a:bodyPr>
          <a:lstStyle/>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6.4. Gjykata e apelit, çmon se</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në rastin konkret, veprimet e të pandehurve lidhur transportimin e të dëmtuarës nga një vend në tjetrin, gjykata e apelit, i konsideron siç u tha më lart, në funksion të realizimit të lypjes nga ana e të dëmtuarës. </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Gjithashtu, gjykata e apelit arrin në këtë përfundim lidhur me mungesën e anës subjektive, duke vlerësuar ashtu si dhe gjykata e shkallës së parë, faktin që të pandehurit ashtu si dhe e dëmtuara së bashku kryejnë të njëjtën punë, duke lypur për të siguruar jetesën e tyre familjarisht, përmes të vetmes mundësi që ata kanë.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6.5. Lidhur me çështjen e dytë, gjykata e apelit çmon se duke analizuar rastin në gjykim në raport me përfundimet unifikuese të Kolegjeve të Bashkuara të Gjykatës Lartë, të dhëna në vendimin nr. 3/2011, veprimet e të pandehurve duhen cilësuar sipas nenit 124/b/2 të KP dhe jo sipas nenit 110/a të KP, për faktin se në rastin e të pandehurve “Xhafaj”, si nga ana objektive, ashtu dhe nga ana subjektive nuk vërtetohet fakti që transportimi të ketë karakter transnacional, siç është konkluduar në vendimin e mësipërm të Kolegjeve të Bashkuara Gjykatës së Lartë.</a:t>
            </a:r>
            <a:endPar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7. </a:t>
            </a:r>
            <a:r>
              <a:rPr lang="sq-AL" sz="1800" b="1" dirty="0">
                <a:effectLst/>
                <a:latin typeface="Times New Roman" panose="02020603050405020304" pitchFamily="18" charset="0"/>
                <a:ea typeface="Times New Roman" panose="02020603050405020304" pitchFamily="18" charset="0"/>
              </a:rPr>
              <a:t>Kundër vendimit nr. 54, datë 16.05.2016 të Gjykatës së Apelit për Krime të Rënda, ka paraqitur rekurs</a:t>
            </a:r>
            <a:r>
              <a:rPr lang="sq-AL" sz="1800" dirty="0">
                <a:effectLst/>
                <a:latin typeface="Times New Roman" panose="02020603050405020304" pitchFamily="18" charset="0"/>
                <a:ea typeface="Times New Roman" panose="02020603050405020304" pitchFamily="18" charset="0"/>
              </a:rPr>
              <a:t>, depozituar në datë 03.06.2016, </a:t>
            </a:r>
            <a:r>
              <a:rPr lang="sq-AL" sz="1800" b="1" dirty="0">
                <a:effectLst/>
                <a:latin typeface="Times New Roman" panose="02020603050405020304" pitchFamily="18" charset="0"/>
                <a:ea typeface="Times New Roman" panose="02020603050405020304" pitchFamily="18" charset="0"/>
              </a:rPr>
              <a:t>Prokuroria pranë Gjykatës së Apelit për Krime të Rënda</a:t>
            </a:r>
            <a:r>
              <a:rPr lang="sq-AL" sz="1800" dirty="0">
                <a:effectLst/>
                <a:latin typeface="Times New Roman" panose="02020603050405020304" pitchFamily="18" charset="0"/>
                <a:ea typeface="Times New Roman" panose="02020603050405020304" pitchFamily="18" charset="0"/>
              </a:rPr>
              <a:t>, e cila ka kërkuar: </a:t>
            </a:r>
            <a:r>
              <a:rPr lang="sq-AL" sz="1800" dirty="0">
                <a:solidFill>
                  <a:srgbClr val="000000"/>
                </a:solidFill>
                <a:effectLst/>
                <a:latin typeface="Times New Roman" panose="02020603050405020304" pitchFamily="18" charset="0"/>
                <a:ea typeface="Times New Roman" panose="02020603050405020304" pitchFamily="18" charset="0"/>
              </a:rPr>
              <a:t>“</a:t>
            </a:r>
            <a:r>
              <a:rPr lang="sq-AL" sz="1800" i="1" dirty="0">
                <a:solidFill>
                  <a:srgbClr val="000000"/>
                </a:solidFill>
                <a:effectLst/>
                <a:latin typeface="Times New Roman" panose="02020603050405020304" pitchFamily="18" charset="0"/>
                <a:ea typeface="Times New Roman" panose="02020603050405020304" pitchFamily="18" charset="0"/>
              </a:rPr>
              <a:t>Ndryshimin e vendimit penal nr. 54, datë 16.05.2016 të Gjykatës së Apelit për Krimet e Rënda Tiranë për cilësimin juridik, deklarimin faktor dhe dënimin e të pandehurve të sipërpërmendur, për veprën penale të “Trafikimit të personave të rritur”, të parashikuar nga neni 110/a i KP</a:t>
            </a:r>
            <a:r>
              <a:rPr lang="sq-AL" sz="1800" dirty="0">
                <a:solidFill>
                  <a:srgbClr val="000000"/>
                </a:solidFill>
                <a:effectLst/>
                <a:latin typeface="Times New Roman" panose="02020603050405020304" pitchFamily="18" charset="0"/>
                <a:ea typeface="Times New Roman" panose="02020603050405020304" pitchFamily="18" charset="0"/>
              </a:rPr>
              <a:t>”.</a:t>
            </a:r>
            <a:r>
              <a:rPr lang="sq-AL" sz="1800" i="1" dirty="0">
                <a:solidFill>
                  <a:srgbClr val="000000"/>
                </a:solidFill>
                <a:effectLst/>
                <a:latin typeface="Times New Roman" panose="02020603050405020304" pitchFamily="18" charset="0"/>
                <a:ea typeface="Times New Roman" panose="02020603050405020304" pitchFamily="18" charset="0"/>
              </a:rPr>
              <a:t> </a:t>
            </a:r>
            <a:endParaRPr lang="en-US" sz="1800" dirty="0">
              <a:effectLst/>
              <a:latin typeface="Arial Narrow" panose="020B0606020202030204" pitchFamily="34" charset="0"/>
              <a:ea typeface="Times New Roman" panose="02020603050405020304" pitchFamily="18" charset="0"/>
              <a:cs typeface="Times New Roman" panose="02020603050405020304" pitchFamily="18" charset="0"/>
            </a:endParaRPr>
          </a:p>
          <a:p>
            <a:pPr marL="82296" indent="0">
              <a:buNone/>
            </a:pPr>
            <a:endParaRPr lang="en-US" dirty="0"/>
          </a:p>
        </p:txBody>
      </p:sp>
    </p:spTree>
    <p:extLst>
      <p:ext uri="{BB962C8B-B14F-4D97-AF65-F5344CB8AC3E}">
        <p14:creationId xmlns:p14="http://schemas.microsoft.com/office/powerpoint/2010/main" val="1134800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5EBDC-0F19-4E40-B9F5-0CE321156FEC}"/>
              </a:ext>
            </a:extLst>
          </p:cNvPr>
          <p:cNvSpPr>
            <a:spLocks noGrp="1"/>
          </p:cNvSpPr>
          <p:nvPr>
            <p:ph type="title"/>
          </p:nvPr>
        </p:nvSpPr>
        <p:spPr>
          <a:xfrm>
            <a:off x="1066800" y="295835"/>
            <a:ext cx="7498080" cy="792162"/>
          </a:xfrm>
        </p:spPr>
        <p:txBody>
          <a:bodyPr>
            <a:normAutofit/>
          </a:bodyPr>
          <a:lstStyle/>
          <a:p>
            <a:r>
              <a:rPr lang="en-US" sz="2400" dirty="0" err="1">
                <a:solidFill>
                  <a:schemeClr val="accent3">
                    <a:lumMod val="75000"/>
                  </a:schemeClr>
                </a:solidFill>
              </a:rPr>
              <a:t>Vleresimi</a:t>
            </a:r>
            <a:r>
              <a:rPr lang="en-US" sz="2400" dirty="0">
                <a:solidFill>
                  <a:schemeClr val="accent3">
                    <a:lumMod val="75000"/>
                  </a:schemeClr>
                </a:solidFill>
              </a:rPr>
              <a:t> </a:t>
            </a:r>
            <a:r>
              <a:rPr lang="en-US" sz="2400" dirty="0" err="1">
                <a:solidFill>
                  <a:schemeClr val="accent3">
                    <a:lumMod val="75000"/>
                  </a:schemeClr>
                </a:solidFill>
              </a:rPr>
              <a:t>i</a:t>
            </a:r>
            <a:r>
              <a:rPr lang="en-US" sz="2400" dirty="0">
                <a:solidFill>
                  <a:schemeClr val="accent3">
                    <a:lumMod val="75000"/>
                  </a:schemeClr>
                </a:solidFill>
              </a:rPr>
              <a:t> </a:t>
            </a:r>
            <a:r>
              <a:rPr lang="en-US" sz="2400" dirty="0" err="1">
                <a:solidFill>
                  <a:schemeClr val="accent3">
                    <a:lumMod val="75000"/>
                  </a:schemeClr>
                </a:solidFill>
              </a:rPr>
              <a:t>Kolegjit</a:t>
            </a:r>
            <a:r>
              <a:rPr lang="en-US" sz="2400" dirty="0">
                <a:solidFill>
                  <a:schemeClr val="accent3">
                    <a:lumMod val="75000"/>
                  </a:schemeClr>
                </a:solidFill>
              </a:rPr>
              <a:t> Penal</a:t>
            </a:r>
          </a:p>
        </p:txBody>
      </p:sp>
      <p:sp>
        <p:nvSpPr>
          <p:cNvPr id="3" name="Content Placeholder 2">
            <a:extLst>
              <a:ext uri="{FF2B5EF4-FFF2-40B4-BE49-F238E27FC236}">
                <a16:creationId xmlns:a16="http://schemas.microsoft.com/office/drawing/2014/main" id="{ADEE616A-8EDB-435E-BCFF-CBE59270D23D}"/>
              </a:ext>
            </a:extLst>
          </p:cNvPr>
          <p:cNvSpPr>
            <a:spLocks noGrp="1"/>
          </p:cNvSpPr>
          <p:nvPr>
            <p:ph idx="1"/>
          </p:nvPr>
        </p:nvSpPr>
        <p:spPr>
          <a:xfrm>
            <a:off x="1435608" y="1219200"/>
            <a:ext cx="7498080" cy="5334000"/>
          </a:xfrm>
        </p:spPr>
        <p:txBody>
          <a:bodyPr>
            <a:normAutofit fontScale="85000" lnSpcReduction="10000"/>
          </a:bodyPr>
          <a:lstStyle/>
          <a:p>
            <a:pPr marL="82296" indent="0">
              <a:buNone/>
            </a:pPr>
            <a:r>
              <a:rPr lang="sq-AL" sz="1800" dirty="0">
                <a:effectLst/>
                <a:latin typeface="Times New Roman" panose="02020603050405020304" pitchFamily="18" charset="0"/>
                <a:ea typeface="Times New Roman" panose="02020603050405020304" pitchFamily="18" charset="0"/>
              </a:rPr>
              <a:t>Në lidhje me pyetjen e parë të shtruar për njësim: “</a:t>
            </a:r>
            <a:r>
              <a:rPr lang="sq-AL" sz="1800" i="1" dirty="0">
                <a:effectLst/>
                <a:latin typeface="Times New Roman" panose="02020603050405020304" pitchFamily="18" charset="0"/>
                <a:ea typeface="Times New Roman" panose="02020603050405020304" pitchFamily="18" charset="0"/>
              </a:rPr>
              <a:t>Cilat janë format e kryerjes së veprës penale të trafikimit të qenieve njerëzore?</a:t>
            </a:r>
            <a:r>
              <a:rPr lang="sq-AL" sz="1800" dirty="0">
                <a:effectLst/>
                <a:latin typeface="Times New Roman" panose="02020603050405020304" pitchFamily="18" charset="0"/>
                <a:ea typeface="Times New Roman" panose="02020603050405020304" pitchFamily="18" charset="0"/>
              </a:rPr>
              <a:t>”,</a:t>
            </a:r>
            <a:r>
              <a:rPr lang="sq-AL" sz="1800" b="1" dirty="0">
                <a:effectLst/>
                <a:latin typeface="Times New Roman" panose="02020603050405020304" pitchFamily="18" charset="0"/>
                <a:ea typeface="Times New Roman" panose="02020603050405020304" pitchFamily="18" charset="0"/>
              </a:rPr>
              <a:t> Kolegji mban këtë qëndrim njësues</a:t>
            </a:r>
            <a:r>
              <a:rPr lang="sq-A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82296" indent="0">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b="1" dirty="0">
                <a:effectLst/>
                <a:latin typeface="Times New Roman" panose="02020603050405020304" pitchFamily="18" charset="0"/>
                <a:ea typeface="Times New Roman" panose="02020603050405020304" pitchFamily="18" charset="0"/>
              </a:rPr>
              <a:t>- Vepra penale e parashikuar nga neni 110/a i KP konsiderohet e kryer plotësisht, kur vërtetohet njëra nga format/veprimet, njëra nga mjetet dhe qëllimi i shfrytëzimit të viktimës. Në rastin e trafikimit të personave të rritur, pëlqimi apo vullneti i viktimës për të ushtruar prostitucion apo forma të tjera të shfrytëzimit nuk ndikon në cilësimin e veprës penale përsa kohë rezulton i provuar fakti se ësht</a:t>
            </a:r>
            <a:r>
              <a:rPr lang="sq-AL" sz="1800" b="1" dirty="0">
                <a:solidFill>
                  <a:srgbClr val="000000"/>
                </a:solidFill>
                <a:effectLst/>
                <a:latin typeface="Times New Roman" panose="02020603050405020304" pitchFamily="18" charset="0"/>
                <a:ea typeface="Times New Roman" panose="02020603050405020304" pitchFamily="18" charset="0"/>
              </a:rPr>
              <a:t>ë</a:t>
            </a:r>
            <a:r>
              <a:rPr lang="sq-AL" sz="1800" b="1" dirty="0">
                <a:effectLst/>
                <a:latin typeface="Times New Roman" panose="02020603050405020304" pitchFamily="18" charset="0"/>
                <a:ea typeface="Times New Roman" panose="02020603050405020304" pitchFamily="18" charset="0"/>
              </a:rPr>
              <a:t> përdorur një nga mjetet e referuara në dispozitën penale konkrete për arritjen e qëllimit (</a:t>
            </a:r>
            <a:r>
              <a:rPr lang="sq-AL" sz="1800" i="1" dirty="0">
                <a:effectLst/>
                <a:latin typeface="Times New Roman" panose="02020603050405020304" pitchFamily="18" charset="0"/>
                <a:ea typeface="Times New Roman" panose="02020603050405020304" pitchFamily="18" charset="0"/>
              </a:rPr>
              <a:t>Mjetet në rastet e trafikimit të qenieve njerëzore, janë: mashtrimi, përdorimi i forcës, rrëmbimi, kërcënimi apo përdorimi i formave të tjera të shtrëngimit, shpërdorim detyre ose përftim nga gjendja shoqërore, fizike apo psikike, etj – elemente këto që duhen provuar në rastin e trafikimit të një personi të rritur</a:t>
            </a:r>
            <a:r>
              <a:rPr lang="sq-AL" sz="1800" b="1"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b="1" dirty="0">
              <a:solidFill>
                <a:srgbClr val="000000"/>
              </a:solidFill>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b="1" dirty="0">
                <a:solidFill>
                  <a:srgbClr val="000000"/>
                </a:solidFill>
                <a:effectLst/>
                <a:latin typeface="Times New Roman" panose="02020603050405020304" pitchFamily="18" charset="0"/>
                <a:ea typeface="Times New Roman" panose="02020603050405020304" pitchFamily="18" charset="0"/>
              </a:rPr>
              <a:t>- Në veprën penale “Trafikimi i të miturve”, duhen nxjerrë në pah dy elemente:</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b="1" i="1" dirty="0">
                <a:solidFill>
                  <a:srgbClr val="000000"/>
                </a:solidFill>
                <a:effectLst/>
                <a:latin typeface="Times New Roman" panose="02020603050405020304" pitchFamily="18" charset="0"/>
                <a:ea typeface="Times New Roman" panose="02020603050405020304" pitchFamily="18" charset="0"/>
              </a:rPr>
              <a:t>(i) </a:t>
            </a:r>
            <a:r>
              <a:rPr lang="sq-AL" sz="1800" b="1" dirty="0">
                <a:solidFill>
                  <a:srgbClr val="000000"/>
                </a:solidFill>
                <a:effectLst/>
                <a:latin typeface="Times New Roman" panose="02020603050405020304" pitchFamily="18" charset="0"/>
                <a:ea typeface="Times New Roman" panose="02020603050405020304" pitchFamily="18" charset="0"/>
              </a:rPr>
              <a:t>mjetet e përdorura për të arritur qëllimin kriminal nuk kanë rëndësi. Mjetet nuk ndikojnë në cilësimin juridik të kësaj vepre penale, që do të thotë se për shkak të cilësimit juridik të veprës, mjafton të provohet ekzistenca e njërës prej formave të trafikimit si: rekrutimi, shitja, transportimi, transferimi, fshehja ose pritja e të miturit, me qëllim shfrytëzimin e tij.  </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b="1" i="1" dirty="0">
                <a:effectLst/>
                <a:latin typeface="Times New Roman" panose="02020603050405020304" pitchFamily="18" charset="0"/>
                <a:ea typeface="Times New Roman" panose="02020603050405020304" pitchFamily="18" charset="0"/>
              </a:rPr>
              <a:t>(ii)</a:t>
            </a:r>
            <a:r>
              <a:rPr lang="sq-AL" sz="1800" b="1" dirty="0">
                <a:effectLst/>
                <a:latin typeface="Times New Roman" panose="02020603050405020304" pitchFamily="18" charset="0"/>
                <a:ea typeface="Times New Roman" panose="02020603050405020304" pitchFamily="18" charset="0"/>
              </a:rPr>
              <a:t> vullneti apo pëlqimi i të miturit viktimë e trafikimit, në lidhje me shfrytëzimin e synuar, nuk ka vlerë, pavarësisht rrethanave apo mënyrës në të cilën është shfaqur</a:t>
            </a:r>
            <a:r>
              <a:rPr lang="sq-A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160536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10DE2B-A9DC-4EEF-B616-D139B315E325}"/>
              </a:ext>
            </a:extLst>
          </p:cNvPr>
          <p:cNvSpPr>
            <a:spLocks noGrp="1"/>
          </p:cNvSpPr>
          <p:nvPr>
            <p:ph idx="1"/>
          </p:nvPr>
        </p:nvSpPr>
        <p:spPr>
          <a:xfrm>
            <a:off x="1295400" y="304800"/>
            <a:ext cx="7638288" cy="6172200"/>
          </a:xfrm>
        </p:spPr>
        <p:txBody>
          <a:bodyPr>
            <a:normAutofit fontScale="92500" lnSpcReduction="20000"/>
          </a:bodyPr>
          <a:lstStyle/>
          <a:p>
            <a:pPr marL="0" marR="0" indent="0" algn="just">
              <a:spcBef>
                <a:spcPts val="0"/>
              </a:spcBef>
              <a:spcAft>
                <a:spcPts val="0"/>
              </a:spcAft>
              <a:buNone/>
            </a:pPr>
            <a:r>
              <a:rPr lang="en-US" sz="1800" dirty="0" err="1">
                <a:latin typeface="Times New Roman" panose="02020603050405020304" pitchFamily="18" charset="0"/>
                <a:ea typeface="Times New Roman" panose="02020603050405020304" pitchFamily="18" charset="0"/>
              </a:rPr>
              <a:t>N</a:t>
            </a:r>
            <a:r>
              <a:rPr lang="en-US" sz="1800" dirty="0" err="1">
                <a:effectLst/>
                <a:latin typeface="Times New Roman" panose="02020603050405020304" pitchFamily="18" charset="0"/>
                <a:ea typeface="Times New Roman" panose="02020603050405020304" pitchFamily="18" charset="0"/>
              </a:rPr>
              <a: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lidhje</a:t>
            </a:r>
            <a:r>
              <a:rPr lang="en-US" sz="1800" dirty="0">
                <a:effectLst/>
                <a:latin typeface="Times New Roman" panose="02020603050405020304" pitchFamily="18" charset="0"/>
                <a:ea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rPr>
              <a:t>pyetjen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dytë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shtruar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njësim</a:t>
            </a:r>
            <a:r>
              <a:rPr lang="en-US" sz="1800"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Veprat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penale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parashikuara</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nga</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nenet</a:t>
            </a:r>
            <a:r>
              <a:rPr lang="en-US" sz="1800" i="1" dirty="0">
                <a:effectLst/>
                <a:latin typeface="Times New Roman" panose="02020603050405020304" pitchFamily="18" charset="0"/>
                <a:ea typeface="Times New Roman" panose="02020603050405020304" pitchFamily="18" charset="0"/>
              </a:rPr>
              <a:t> 110/a </a:t>
            </a:r>
            <a:r>
              <a:rPr lang="en-US" sz="1800" i="1" dirty="0" err="1">
                <a:effectLst/>
                <a:latin typeface="Times New Roman" panose="02020603050405020304" pitchFamily="18" charset="0"/>
                <a:ea typeface="Times New Roman" panose="02020603050405020304" pitchFamily="18" charset="0"/>
              </a:rPr>
              <a:t>dhe</a:t>
            </a:r>
            <a:r>
              <a:rPr lang="en-US" sz="1800" i="1" dirty="0">
                <a:effectLst/>
                <a:latin typeface="Times New Roman" panose="02020603050405020304" pitchFamily="18" charset="0"/>
                <a:ea typeface="Times New Roman" panose="02020603050405020304" pitchFamily="18" charset="0"/>
              </a:rPr>
              <a:t> 128/b </a:t>
            </a:r>
            <a:r>
              <a:rPr lang="en-US" sz="1800" i="1" dirty="0" err="1">
                <a:effectLst/>
                <a:latin typeface="Times New Roman" panose="02020603050405020304" pitchFamily="18" charset="0"/>
                <a:ea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rPr>
              <a:t> KP, </a:t>
            </a:r>
            <a:r>
              <a:rPr lang="en-US" sz="1800" i="1" dirty="0" err="1">
                <a:effectLst/>
                <a:latin typeface="Times New Roman" panose="02020603050405020304" pitchFamily="18" charset="0"/>
                <a:ea typeface="Times New Roman" panose="02020603050405020304" pitchFamily="18" charset="0"/>
              </a:rPr>
              <a:t>janë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vepra</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penale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formale</a:t>
            </a:r>
            <a:r>
              <a:rPr lang="en-US" sz="1800" i="1" dirty="0">
                <a:effectLst/>
                <a:latin typeface="Times New Roman" panose="02020603050405020304" pitchFamily="18" charset="0"/>
                <a:ea typeface="Times New Roman" panose="02020603050405020304" pitchFamily="18" charset="0"/>
              </a:rPr>
              <a:t> apo </a:t>
            </a:r>
            <a:r>
              <a:rPr lang="en-US" sz="1800" i="1" dirty="0" err="1">
                <a:effectLst/>
                <a:latin typeface="Times New Roman" panose="02020603050405020304" pitchFamily="18" charset="0"/>
                <a:ea typeface="Times New Roman" panose="02020603050405020304" pitchFamily="18" charset="0"/>
              </a:rPr>
              <a:t>materiale</a:t>
            </a:r>
            <a:r>
              <a:rPr lang="en-US" sz="1800" i="1" dirty="0">
                <a:effectLst/>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Kolegji</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mban</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këtë</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qëndrim</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njësues</a:t>
            </a:r>
            <a:r>
              <a:rPr lang="en-US" sz="1800" dirty="0">
                <a:effectLst/>
                <a:latin typeface="Times New Roman" panose="02020603050405020304" pitchFamily="18" charset="0"/>
                <a:ea typeface="Times New Roman" panose="02020603050405020304" pitchFamily="18" charset="0"/>
              </a:rPr>
              <a:t>:</a:t>
            </a: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18.5.1. </a:t>
            </a:r>
            <a:r>
              <a:rPr lang="sq-AL" sz="1800" b="1" dirty="0">
                <a:effectLst/>
                <a:latin typeface="Times New Roman" panose="02020603050405020304" pitchFamily="18" charset="0"/>
                <a:ea typeface="Times New Roman" panose="02020603050405020304" pitchFamily="18" charset="0"/>
              </a:rPr>
              <a:t>Veprat penale që ndëshkojnë trafikimin e qenieve njerëzore (persona të rritur apo të mitur), janë vepra penale formale, që nuk kërkojn</a:t>
            </a:r>
            <a:r>
              <a:rPr lang="sq-AL" sz="1800" b="1" dirty="0">
                <a:solidFill>
                  <a:srgbClr val="000000"/>
                </a:solidFill>
                <a:effectLst/>
                <a:latin typeface="Times New Roman" panose="02020603050405020304" pitchFamily="18" charset="0"/>
                <a:ea typeface="Times New Roman" panose="02020603050405020304" pitchFamily="18" charset="0"/>
              </a:rPr>
              <a:t>ë</a:t>
            </a:r>
            <a:r>
              <a:rPr lang="sq-AL" sz="1800" b="1" dirty="0">
                <a:effectLst/>
                <a:latin typeface="Times New Roman" panose="02020603050405020304" pitchFamily="18" charset="0"/>
                <a:ea typeface="Times New Roman" panose="02020603050405020304" pitchFamily="18" charset="0"/>
              </a:rPr>
              <a:t> domosdoshmërish ardhjen e pasojës kriminale në mënyrë që ajo të konsiderohet e kryer.</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18.5.2. </a:t>
            </a:r>
            <a:r>
              <a:rPr lang="sq-AL" sz="1800" b="1" dirty="0">
                <a:effectLst/>
                <a:latin typeface="Times New Roman" panose="02020603050405020304" pitchFamily="18" charset="0"/>
                <a:ea typeface="Times New Roman" panose="02020603050405020304" pitchFamily="18" charset="0"/>
              </a:rPr>
              <a:t>Kur ligji penal material parashikon rrethana cilësuese që lidhen me ardhjen e një pasoje konkrete, atëherë vepra penale e trafikimit të qenieve njerëzore do të trajtohet si një vepër penale materiale (e lidhur kjo me verifikimin e pasoj</a:t>
            </a:r>
            <a:r>
              <a:rPr lang="sq-AL" sz="1800" b="1" dirty="0">
                <a:solidFill>
                  <a:srgbClr val="000000"/>
                </a:solidFill>
                <a:effectLst/>
                <a:latin typeface="Times New Roman" panose="02020603050405020304" pitchFamily="18" charset="0"/>
                <a:ea typeface="Times New Roman" panose="02020603050405020304" pitchFamily="18" charset="0"/>
              </a:rPr>
              <a:t>ë</a:t>
            </a:r>
            <a:r>
              <a:rPr lang="sq-AL" sz="1800" b="1" dirty="0">
                <a:effectLst/>
                <a:latin typeface="Times New Roman" panose="02020603050405020304" pitchFamily="18" charset="0"/>
                <a:ea typeface="Times New Roman" panose="02020603050405020304" pitchFamily="18" charset="0"/>
              </a:rPr>
              <a:t>s)</a:t>
            </a:r>
            <a:r>
              <a:rPr lang="sq-A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en-US" sz="1800" dirty="0">
                <a:effectLst/>
                <a:latin typeface="Times New Roman" panose="02020603050405020304" pitchFamily="18" charset="0"/>
                <a:ea typeface="Times New Roman" panose="02020603050405020304" pitchFamily="18" charset="0"/>
              </a:rPr>
              <a:t>N</a:t>
            </a:r>
            <a:r>
              <a:rPr lang="sq-AL" sz="1800" dirty="0">
                <a:effectLst/>
                <a:latin typeface="Times New Roman" panose="02020603050405020304" pitchFamily="18" charset="0"/>
                <a:ea typeface="Times New Roman" panose="02020603050405020304" pitchFamily="18" charset="0"/>
              </a:rPr>
              <a:t>ë lidhje me pyetjen e tretë të shtruar për njësim: “</a:t>
            </a:r>
            <a:r>
              <a:rPr lang="sq-AL" sz="1800" i="1" dirty="0">
                <a:effectLst/>
                <a:latin typeface="Times New Roman" panose="02020603050405020304" pitchFamily="18" charset="0"/>
                <a:ea typeface="Times New Roman" panose="02020603050405020304" pitchFamily="18" charset="0"/>
              </a:rPr>
              <a:t>Cili është kuptimi i termit ”trafikim” në rastin e trafikimit të qenieve njerëzore dhe çfarë duhet kuptuar me ‘trafikim të brendshëm’?</a:t>
            </a:r>
            <a:r>
              <a:rPr lang="sq-AL" sz="1800" dirty="0">
                <a:effectLst/>
                <a:latin typeface="Times New Roman" panose="02020603050405020304" pitchFamily="18" charset="0"/>
                <a:ea typeface="Times New Roman" panose="02020603050405020304" pitchFamily="18" charset="0"/>
              </a:rPr>
              <a:t>”, </a:t>
            </a:r>
            <a:r>
              <a:rPr lang="sq-AL" sz="1800" b="1" dirty="0">
                <a:effectLst/>
                <a:latin typeface="Times New Roman" panose="02020603050405020304" pitchFamily="18" charset="0"/>
                <a:ea typeface="Times New Roman" panose="02020603050405020304" pitchFamily="18" charset="0"/>
              </a:rPr>
              <a:t>Kolegji mban këtë qëndrim njësues</a:t>
            </a:r>
            <a:r>
              <a:rPr lang="sq-A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19.4.1. </a:t>
            </a:r>
            <a:r>
              <a:rPr lang="sq-AL" sz="1800" b="1" dirty="0">
                <a:effectLst/>
                <a:latin typeface="Times New Roman" panose="02020603050405020304" pitchFamily="18" charset="0"/>
                <a:ea typeface="Times New Roman" panose="02020603050405020304" pitchFamily="18" charset="0"/>
              </a:rPr>
              <a:t>Trafikimi i qenieve njerëzore nuk kërkon domosdoshmërish kalimin e kufijve shtetërorë dhe nuk ka vetëm natyrë transnacionale. Trafikimi i qenieve njerëzore ka si qëllim kryesor shfrytëzimin e viktimës. Veprat penale që kanë lidhje me trafikimin e qenieve njerëzore mund të kryhen edhe brenda territorit t</a:t>
            </a:r>
            <a:r>
              <a:rPr lang="sq-AL" sz="1800" b="1" dirty="0">
                <a:solidFill>
                  <a:srgbClr val="000000"/>
                </a:solidFill>
                <a:effectLst/>
                <a:latin typeface="Times New Roman" panose="02020603050405020304" pitchFamily="18" charset="0"/>
                <a:ea typeface="Times New Roman" panose="02020603050405020304" pitchFamily="18" charset="0"/>
              </a:rPr>
              <a:t>ë shtetit</a:t>
            </a:r>
            <a:r>
              <a:rPr lang="sq-AL" sz="1800" b="1" dirty="0">
                <a:effectLst/>
                <a:latin typeface="Times New Roman" panose="02020603050405020304" pitchFamily="18" charset="0"/>
                <a:ea typeface="Times New Roman" panose="02020603050405020304" pitchFamily="18" charset="0"/>
              </a:rPr>
              <a:t> shqiptar, mjafton të provohet qoftë edhe njëri nga këta elemente: rekrutimi, transportimi, transferimi, fshehja, pritja e personave, për qëllime të shfrytëzimit të tyre për prostitucion, punë të detyruar, skllavërim, si dhe formave të tjera të shfrytëzimit, e realizuar kjo nëpërmjet kërcënimit, mashtrimit, përdorimit të forcës, shpërdorimit të detyrës, etj. Kolegji thekson se në këtë rast nuk gjen zbatim parimi i territorit</a:t>
            </a:r>
            <a:r>
              <a:rPr lang="sq-A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82296" indent="0">
              <a:buNone/>
            </a:pPr>
            <a:endParaRPr lang="en-US" dirty="0"/>
          </a:p>
        </p:txBody>
      </p:sp>
    </p:spTree>
    <p:extLst>
      <p:ext uri="{BB962C8B-B14F-4D97-AF65-F5344CB8AC3E}">
        <p14:creationId xmlns:p14="http://schemas.microsoft.com/office/powerpoint/2010/main" val="1759518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C1A786-14FC-448A-A4AA-FC6BCD73FA69}"/>
              </a:ext>
            </a:extLst>
          </p:cNvPr>
          <p:cNvSpPr>
            <a:spLocks noGrp="1"/>
          </p:cNvSpPr>
          <p:nvPr>
            <p:ph idx="1"/>
          </p:nvPr>
        </p:nvSpPr>
        <p:spPr>
          <a:xfrm>
            <a:off x="1435608" y="304800"/>
            <a:ext cx="7498080" cy="5943600"/>
          </a:xfrm>
        </p:spPr>
        <p:txBody>
          <a:bodyPr>
            <a:normAutofit fontScale="85000" lnSpcReduction="10000"/>
          </a:bodyPr>
          <a:lstStyle/>
          <a:p>
            <a:pPr marL="0" marR="0" indent="0" algn="just">
              <a:spcBef>
                <a:spcPts val="0"/>
              </a:spcBef>
              <a:spcAft>
                <a:spcPts val="0"/>
              </a:spcAft>
              <a:buNone/>
            </a:pP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lidhje</a:t>
            </a:r>
            <a:r>
              <a:rPr lang="en-US" sz="1800" dirty="0">
                <a:effectLst/>
                <a:latin typeface="Times New Roman" panose="02020603050405020304" pitchFamily="18" charset="0"/>
                <a:ea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rPr>
              <a:t>pyetjen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katërt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shtruar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njësim</a:t>
            </a:r>
            <a:r>
              <a:rPr lang="en-US" sz="1800"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rast</a:t>
            </a:r>
            <a:r>
              <a:rPr lang="en-US" sz="1800" i="1" dirty="0">
                <a:effectLst/>
                <a:latin typeface="Times New Roman" panose="02020603050405020304" pitchFamily="18" charset="0"/>
                <a:ea typeface="Times New Roman" panose="02020603050405020304" pitchFamily="18" charset="0"/>
              </a:rPr>
              <a:t> se </a:t>
            </a:r>
            <a:r>
              <a:rPr lang="en-US" sz="1800" i="1" dirty="0" err="1">
                <a:effectLst/>
                <a:latin typeface="Times New Roman" panose="02020603050405020304" pitchFamily="18" charset="0"/>
                <a:ea typeface="Times New Roman" panose="02020603050405020304" pitchFamily="18" charset="0"/>
              </a:rPr>
              <a:t>në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kuptimin</a:t>
            </a:r>
            <a:r>
              <a:rPr lang="en-US" sz="1800" i="1" dirty="0">
                <a:effectLst/>
                <a:latin typeface="Times New Roman" panose="02020603050405020304" pitchFamily="18" charset="0"/>
                <a:ea typeface="Times New Roman" panose="02020603050405020304" pitchFamily="18" charset="0"/>
              </a:rPr>
              <a:t> e </a:t>
            </a:r>
            <a:r>
              <a:rPr lang="en-US" sz="1800" i="1" dirty="0" err="1">
                <a:effectLst/>
                <a:latin typeface="Times New Roman" panose="02020603050405020304" pitchFamily="18" charset="0"/>
                <a:ea typeface="Times New Roman" panose="02020603050405020304" pitchFamily="18" charset="0"/>
              </a:rPr>
              <a:t>termit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trafikim</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përfshihet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edhe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trafikimi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brendshëm</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personave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rritur</a:t>
            </a:r>
            <a:r>
              <a:rPr lang="en-US" sz="1800" i="1" dirty="0">
                <a:effectLst/>
                <a:latin typeface="Times New Roman" panose="02020603050405020304" pitchFamily="18" charset="0"/>
                <a:ea typeface="Times New Roman" panose="02020603050405020304" pitchFamily="18" charset="0"/>
              </a:rPr>
              <a:t> apo </a:t>
            </a:r>
            <a:r>
              <a:rPr lang="en-US" sz="1800" i="1" dirty="0" err="1">
                <a:effectLst/>
                <a:latin typeface="Times New Roman" panose="02020603050405020304" pitchFamily="18" charset="0"/>
                <a:ea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mitur</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cilat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janë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dallimet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mes</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veprave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penale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Trafikim</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personave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rritur</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neni</a:t>
            </a:r>
            <a:r>
              <a:rPr lang="en-US" sz="1800" i="1" dirty="0">
                <a:effectLst/>
                <a:latin typeface="Times New Roman" panose="02020603050405020304" pitchFamily="18" charset="0"/>
                <a:ea typeface="Times New Roman" panose="02020603050405020304" pitchFamily="18" charset="0"/>
              </a:rPr>
              <a:t> 110/a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KP) </a:t>
            </a:r>
            <a:r>
              <a:rPr lang="en-US" sz="1800" i="1" dirty="0" err="1">
                <a:effectLst/>
                <a:latin typeface="Times New Roman" panose="02020603050405020304" pitchFamily="18" charset="0"/>
                <a:ea typeface="Times New Roman" panose="02020603050405020304" pitchFamily="18" charset="0"/>
              </a:rPr>
              <a:t>dhe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Trafikim</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miturve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neni</a:t>
            </a:r>
            <a:r>
              <a:rPr lang="en-US" sz="1800" i="1" dirty="0">
                <a:effectLst/>
                <a:latin typeface="Times New Roman" panose="02020603050405020304" pitchFamily="18" charset="0"/>
                <a:ea typeface="Times New Roman" panose="02020603050405020304" pitchFamily="18" charset="0"/>
              </a:rPr>
              <a:t> 128/b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KP), me </a:t>
            </a:r>
            <a:r>
              <a:rPr lang="en-US" sz="1800" i="1" dirty="0" err="1">
                <a:effectLst/>
                <a:latin typeface="Times New Roman" panose="02020603050405020304" pitchFamily="18" charset="0"/>
                <a:ea typeface="Times New Roman" panose="02020603050405020304" pitchFamily="18" charset="0"/>
              </a:rPr>
              <a:t>veprat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penale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Shfrytëzimi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prostitucionit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neni</a:t>
            </a:r>
            <a:r>
              <a:rPr lang="en-US" sz="1800" i="1" dirty="0">
                <a:effectLst/>
                <a:latin typeface="Times New Roman" panose="02020603050405020304" pitchFamily="18" charset="0"/>
                <a:ea typeface="Times New Roman" panose="02020603050405020304" pitchFamily="18" charset="0"/>
              </a:rPr>
              <a:t> 114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KP) </a:t>
            </a:r>
            <a:r>
              <a:rPr lang="en-US" sz="1800" i="1" dirty="0" err="1">
                <a:effectLst/>
                <a:latin typeface="Times New Roman" panose="02020603050405020304" pitchFamily="18" charset="0"/>
                <a:ea typeface="Times New Roman" panose="02020603050405020304" pitchFamily="18" charset="0"/>
              </a:rPr>
              <a:t>dhe</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Keqtrajtimi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të</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miturit</a:t>
            </a:r>
            <a:r>
              <a:rPr lang="en-US" sz="1800" i="1"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neni</a:t>
            </a:r>
            <a:r>
              <a:rPr lang="en-US" sz="1800" i="1" dirty="0">
                <a:effectLst/>
                <a:latin typeface="Times New Roman" panose="02020603050405020304" pitchFamily="18" charset="0"/>
                <a:ea typeface="Times New Roman" panose="02020603050405020304" pitchFamily="18" charset="0"/>
              </a:rPr>
              <a:t> 124/b </a:t>
            </a:r>
            <a:r>
              <a:rPr lang="en-US" sz="1800" i="1" dirty="0" err="1">
                <a:effectLst/>
                <a:latin typeface="Times New Roman" panose="02020603050405020304" pitchFamily="18" charset="0"/>
                <a:ea typeface="Times New Roman" panose="02020603050405020304" pitchFamily="18" charset="0"/>
              </a:rPr>
              <a:t>i</a:t>
            </a:r>
            <a:r>
              <a:rPr lang="en-US" sz="1800" i="1" dirty="0">
                <a:effectLst/>
                <a:latin typeface="Times New Roman" panose="02020603050405020304" pitchFamily="18" charset="0"/>
                <a:ea typeface="Times New Roman" panose="02020603050405020304" pitchFamily="18" charset="0"/>
              </a:rPr>
              <a:t> KP)?</a:t>
            </a:r>
            <a:r>
              <a:rPr lang="en-US" sz="1800" dirty="0">
                <a:effectLst/>
                <a:latin typeface="Times New Roman" panose="02020603050405020304" pitchFamily="18" charset="0"/>
                <a:ea typeface="Times New Roman" panose="02020603050405020304" pitchFamily="18" charset="0"/>
              </a:rPr>
              <a:t>”,</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Kolegji</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mban</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këtë</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qëndrim</a:t>
            </a:r>
            <a:r>
              <a:rPr lang="en-US" sz="1800" b="1" dirty="0">
                <a:effectLst/>
                <a:latin typeface="Times New Roman" panose="02020603050405020304" pitchFamily="18" charset="0"/>
                <a:ea typeface="Times New Roman" panose="02020603050405020304" pitchFamily="18" charset="0"/>
              </a:rPr>
              <a:t> </a:t>
            </a:r>
            <a:r>
              <a:rPr lang="en-US" sz="1800" b="1" dirty="0" err="1">
                <a:effectLst/>
                <a:latin typeface="Times New Roman" panose="02020603050405020304" pitchFamily="18" charset="0"/>
                <a:ea typeface="Times New Roman" panose="02020603050405020304" pitchFamily="18" charset="0"/>
              </a:rPr>
              <a:t>njësues</a:t>
            </a:r>
            <a:r>
              <a:rPr lang="en-US" sz="1800" dirty="0">
                <a:effectLst/>
                <a:latin typeface="Times New Roman" panose="02020603050405020304" pitchFamily="18" charset="0"/>
                <a:ea typeface="Times New Roman" panose="02020603050405020304" pitchFamily="18" charset="0"/>
              </a:rPr>
              <a:t>:</a:t>
            </a: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20.13.1. </a:t>
            </a:r>
            <a:r>
              <a:rPr lang="sq-AL" sz="1800" b="1" u="sng" dirty="0">
                <a:solidFill>
                  <a:schemeClr val="accent3">
                    <a:lumMod val="75000"/>
                  </a:schemeClr>
                </a:solidFill>
                <a:effectLst/>
                <a:latin typeface="Times New Roman" panose="02020603050405020304" pitchFamily="18" charset="0"/>
                <a:ea typeface="Times New Roman" panose="02020603050405020304" pitchFamily="18" charset="0"/>
              </a:rPr>
              <a:t>Dallimi kryesor ndërmjet shfrytëzimit tё prostitucionit/neni 114 dhe trafikimit të personave tё rritur/neni 110/a, kur bëhet për qëllime prostitucioni, ёshtё pëlqimi i viktimës/dijenia dhe vullneti i saj i lirë për tё ushtruar prostitucion</a:t>
            </a:r>
            <a:r>
              <a:rPr lang="sq-AL" sz="1800" u="sng" dirty="0">
                <a:solidFill>
                  <a:schemeClr val="accent3">
                    <a:lumMod val="75000"/>
                  </a:schemeClr>
                </a:solidFill>
                <a:effectLst/>
                <a:latin typeface="Times New Roman" panose="02020603050405020304" pitchFamily="18" charset="0"/>
                <a:ea typeface="Times New Roman" panose="02020603050405020304" pitchFamily="18" charset="0"/>
              </a:rPr>
              <a:t>.</a:t>
            </a:r>
            <a:endParaRPr lang="en-US" sz="1800" u="sng" dirty="0">
              <a:solidFill>
                <a:schemeClr val="accent3">
                  <a:lumMod val="75000"/>
                </a:schemeClr>
              </a:solidFill>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20.13.2. </a:t>
            </a:r>
            <a:r>
              <a:rPr lang="sq-AL" sz="1800" b="1" dirty="0">
                <a:effectLst/>
                <a:latin typeface="Times New Roman" panose="02020603050405020304" pitchFamily="18" charset="0"/>
                <a:ea typeface="Times New Roman" panose="02020603050405020304" pitchFamily="18" charset="0"/>
              </a:rPr>
              <a:t>Dallimi ndërmjet paragrafit tё dytë tё nenit 114 dhe nenit 128/b tё KP qëndron në përmbajtjen e tyre: </a:t>
            </a:r>
            <a:r>
              <a:rPr lang="sq-AL" sz="1800" b="1" i="1" dirty="0">
                <a:effectLst/>
                <a:latin typeface="Times New Roman" panose="02020603050405020304" pitchFamily="18" charset="0"/>
                <a:ea typeface="Times New Roman" panose="02020603050405020304" pitchFamily="18" charset="0"/>
              </a:rPr>
              <a:t>së pari</a:t>
            </a:r>
            <a:r>
              <a:rPr lang="sq-AL" sz="1800" b="1" dirty="0">
                <a:effectLst/>
                <a:latin typeface="Times New Roman" panose="02020603050405020304" pitchFamily="18" charset="0"/>
                <a:ea typeface="Times New Roman" panose="02020603050405020304" pitchFamily="18" charset="0"/>
              </a:rPr>
              <a:t>, mënyrat/format e realizimit tё këtyre dy veprave penale janë të ndryshme; </a:t>
            </a:r>
            <a:r>
              <a:rPr lang="sq-AL" sz="1800" b="1" i="1" dirty="0">
                <a:effectLst/>
                <a:latin typeface="Times New Roman" panose="02020603050405020304" pitchFamily="18" charset="0"/>
                <a:ea typeface="Times New Roman" panose="02020603050405020304" pitchFamily="18" charset="0"/>
              </a:rPr>
              <a:t>së dyti</a:t>
            </a:r>
            <a:r>
              <a:rPr lang="sq-AL" sz="1800" b="1" dirty="0">
                <a:effectLst/>
                <a:latin typeface="Times New Roman" panose="02020603050405020304" pitchFamily="18" charset="0"/>
                <a:ea typeface="Times New Roman" panose="02020603050405020304" pitchFamily="18" charset="0"/>
              </a:rPr>
              <a:t>, nё rastin e trafikimit tё tё miturve qëllimi i shfrytëzimit ёshtё më i gjerë sesa shfrytëzimi për prostitucion. </a:t>
            </a:r>
            <a:r>
              <a:rPr lang="sq-AL" sz="1800" b="1" u="sng" dirty="0">
                <a:solidFill>
                  <a:schemeClr val="accent3">
                    <a:lumMod val="75000"/>
                  </a:schemeClr>
                </a:solidFill>
                <a:effectLst/>
                <a:latin typeface="Times New Roman" panose="02020603050405020304" pitchFamily="18" charset="0"/>
                <a:ea typeface="Times New Roman" panose="02020603050405020304" pitchFamily="18" charset="0"/>
              </a:rPr>
              <a:t>Por, Kolegji vë në dukje se edhe shtytja, ndërmjetësimi ose marrja shpërblim për shfrytëzimin e një të mituri për prostitucion duhet cilësuar si trafikim i të miturit, sipas nenit 128/b të KP. Ky konkluzion bazohet në instrumentet ndërkombëtare të ratifikuara edhe nga Republika e Shqipërisë, pjesë e legjislacionit të brendshëm. </a:t>
            </a:r>
            <a:endParaRPr lang="en-US" sz="1800" b="1" u="sng" dirty="0">
              <a:solidFill>
                <a:schemeClr val="accent3">
                  <a:lumMod val="75000"/>
                </a:schemeClr>
              </a:solidFill>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20.13.3. </a:t>
            </a:r>
            <a:r>
              <a:rPr lang="sq-AL" sz="1800" b="1" dirty="0">
                <a:effectLst/>
                <a:latin typeface="Times New Roman" panose="02020603050405020304" pitchFamily="18" charset="0"/>
                <a:ea typeface="Times New Roman" panose="02020603050405020304" pitchFamily="18" charset="0"/>
              </a:rPr>
              <a:t>Neni 124/b, paragrafi i dytë, “Keqtrajtimi i të miturit” kriminalizon çdo veprim, me anë të të cilit një i mitur detyrohet për të punuar ose për të lypur apo për të kryer veprime që dëmtojnë zhvillimin e tij. </a:t>
            </a:r>
            <a:r>
              <a:rPr lang="sq-AL" sz="1800" b="1" u="sng" dirty="0">
                <a:solidFill>
                  <a:schemeClr val="accent3">
                    <a:lumMod val="75000"/>
                  </a:schemeClr>
                </a:solidFill>
                <a:effectLst/>
                <a:latin typeface="Times New Roman" panose="02020603050405020304" pitchFamily="18" charset="0"/>
                <a:ea typeface="Times New Roman" panose="02020603050405020304" pitchFamily="18" charset="0"/>
              </a:rPr>
              <a:t>Detyrimi, shfrytëzimi, shtytja ose përdorimi i të miturit për të punuar, për të siguruar të ardhura, për të lypur apo për të kryer veprime që dëmtojnë zhvillimin e tij mendor dhe/ose fizik, apo arsimimin e tij – janë forma të veprës penale “Trafikimi i të miturve” (në çdo rast kur kryhet nga persona të tretë), por edhe kur kryhen nga prindërit, motra, vëllai, gjyshi, gjyshja, kujdestari ligjor ose çdo person që është i detyruar të kujdeset për të (në këtë rast të fundit, vetëm kur ekzistojnë dhe janë analizuar të gjithë elementet e trafikimit)</a:t>
            </a:r>
            <a:r>
              <a:rPr lang="sq-AL" sz="1800" u="sng" dirty="0">
                <a:solidFill>
                  <a:schemeClr val="accent3">
                    <a:lumMod val="75000"/>
                  </a:schemeClr>
                </a:solidFill>
                <a:effectLst/>
                <a:latin typeface="Times New Roman" panose="02020603050405020304" pitchFamily="18" charset="0"/>
                <a:ea typeface="Times New Roman" panose="02020603050405020304" pitchFamily="18" charset="0"/>
              </a:rPr>
              <a:t>. </a:t>
            </a:r>
            <a:endParaRPr lang="en-US" sz="1800" u="sng" dirty="0">
              <a:solidFill>
                <a:schemeClr val="accent3">
                  <a:lumMod val="75000"/>
                </a:schemeClr>
              </a:solidFill>
              <a:effectLst/>
              <a:latin typeface="Times New Roman" panose="02020603050405020304" pitchFamily="18" charset="0"/>
              <a:ea typeface="Times New Roman" panose="02020603050405020304" pitchFamily="18" charset="0"/>
            </a:endParaRPr>
          </a:p>
          <a:p>
            <a:pPr marL="82296" indent="0">
              <a:buNone/>
            </a:pPr>
            <a:endParaRPr lang="en-US" dirty="0"/>
          </a:p>
        </p:txBody>
      </p:sp>
    </p:spTree>
    <p:extLst>
      <p:ext uri="{BB962C8B-B14F-4D97-AF65-F5344CB8AC3E}">
        <p14:creationId xmlns:p14="http://schemas.microsoft.com/office/powerpoint/2010/main" val="932684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E21C83-ED7F-4616-B281-08F644AE66E1}"/>
              </a:ext>
            </a:extLst>
          </p:cNvPr>
          <p:cNvSpPr>
            <a:spLocks noGrp="1"/>
          </p:cNvSpPr>
          <p:nvPr>
            <p:ph idx="1"/>
          </p:nvPr>
        </p:nvSpPr>
        <p:spPr>
          <a:xfrm>
            <a:off x="1435608" y="228600"/>
            <a:ext cx="7498080" cy="6400800"/>
          </a:xfrm>
        </p:spPr>
        <p:txBody>
          <a:bodyPr>
            <a:normAutofit lnSpcReduction="10000"/>
          </a:bodyPr>
          <a:lstStyle/>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Në lidhje me pyetjen e pestë të shtruar për njësim: “</a:t>
            </a:r>
            <a:r>
              <a:rPr lang="sq-AL" sz="1800" i="1" dirty="0">
                <a:effectLst/>
                <a:latin typeface="Times New Roman" panose="02020603050405020304" pitchFamily="18" charset="0"/>
                <a:ea typeface="Times New Roman" panose="02020603050405020304" pitchFamily="18" charset="0"/>
              </a:rPr>
              <a:t>Si duhet cilësuar fakti i </a:t>
            </a:r>
            <a:r>
              <a:rPr lang="sq-AL" sz="1800" i="1" dirty="0">
                <a:solidFill>
                  <a:srgbClr val="000000"/>
                </a:solidFill>
                <a:effectLst/>
                <a:latin typeface="Times New Roman" panose="02020603050405020304" pitchFamily="18" charset="0"/>
                <a:ea typeface="Times New Roman" panose="02020603050405020304" pitchFamily="18" charset="0"/>
              </a:rPr>
              <a:t>shtytjes së detyrueshme ose jo për punë apo për lypje të një personi me aftësi të kufizuara mendore apo fizike, kur ky person nuk është në moshë të mitur? A mund të trajtohet në këtë rast personi me aftësi të kufizuara mendore si një person që për nga zhvillimi mendor barazohet me një të mitur?</a:t>
            </a:r>
            <a:r>
              <a:rPr lang="sq-AL" sz="1800" dirty="0">
                <a:solidFill>
                  <a:srgbClr val="000000"/>
                </a:solidFill>
                <a:effectLst/>
                <a:latin typeface="Times New Roman" panose="02020603050405020304" pitchFamily="18" charset="0"/>
                <a:ea typeface="Times New Roman" panose="02020603050405020304" pitchFamily="18" charset="0"/>
              </a:rPr>
              <a:t>”, </a:t>
            </a:r>
            <a:r>
              <a:rPr lang="sq-AL" sz="1800" b="1" dirty="0">
                <a:effectLst/>
                <a:latin typeface="Times New Roman" panose="02020603050405020304" pitchFamily="18" charset="0"/>
                <a:ea typeface="Times New Roman" panose="02020603050405020304" pitchFamily="18" charset="0"/>
              </a:rPr>
              <a:t>Kolegji mban këtë qëndrim njësues</a:t>
            </a:r>
            <a:r>
              <a:rPr lang="sq-A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21.8.1. </a:t>
            </a:r>
            <a:r>
              <a:rPr lang="sq-AL" sz="1800" b="1" dirty="0">
                <a:effectLst/>
                <a:latin typeface="Times New Roman" panose="02020603050405020304" pitchFamily="18" charset="0"/>
                <a:ea typeface="Times New Roman" panose="02020603050405020304" pitchFamily="18" charset="0"/>
              </a:rPr>
              <a:t>Shtytja, përdorimi apo shfrytëzimi për të lypur i një personi me probleme të shëndetit mendor ose/dhe me aftësi të kufizuara, duhet trajtuar si një nga format e trafikimit të qenieve njerëzore (sipas rastit, trafikim i personave të rritur apo trafikimi i të miturit, në varësi të kriterit moshë). </a:t>
            </a:r>
            <a:endParaRPr lang="en-US" sz="1800" b="1"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b="1" dirty="0">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b="1" dirty="0">
                <a:effectLst/>
                <a:latin typeface="Times New Roman" panose="02020603050405020304" pitchFamily="18" charset="0"/>
                <a:ea typeface="Times New Roman" panose="02020603050405020304" pitchFamily="18" charset="0"/>
              </a:rPr>
              <a:t>Shfaqja e vullnetit apo pranimi nga një person me aftësi të kufizuara apo me probleme të shëndetit mendor, për të lypur ose për të bërë një punë tjetër të detyruar, përsa kohë shfrytëzohet gjendja fizike apo psikike e tij/saj për të arritur këtë pëlqim apo pranim, nuk ndikon në cilësimin e faktit penal si trafikim i qenieve njerëzore</a:t>
            </a:r>
            <a:r>
              <a:rPr lang="sq-AL" sz="1800" dirty="0">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1800" dirty="0">
                <a:effectLst/>
                <a:latin typeface="Times New Roman" panose="02020603050405020304" pitchFamily="18" charset="0"/>
                <a:ea typeface="Times New Roman" panose="02020603050405020304" pitchFamily="18" charset="0"/>
              </a:rPr>
              <a:t>Kolegji Penal i Gjykatës së Lartë, mbështetur në nenet 74, 75/a, 438 dhe 441, pika 1, shkronja “c”, të Kodit të Procedurës Penale</a:t>
            </a:r>
            <a:r>
              <a:rPr lang="en-US" sz="1800" dirty="0">
                <a:effectLst/>
                <a:latin typeface="Times New Roman" panose="02020603050405020304" pitchFamily="18" charset="0"/>
                <a:ea typeface="Times New Roman" panose="02020603050405020304" pitchFamily="18" charset="0"/>
              </a:rPr>
              <a:t> ka </a:t>
            </a:r>
            <a:r>
              <a:rPr lang="en-US" sz="1800" dirty="0" err="1">
                <a:effectLst/>
                <a:latin typeface="Times New Roman" panose="02020603050405020304" pitchFamily="18" charset="0"/>
                <a:ea typeface="Times New Roman" panose="02020603050405020304" pitchFamily="18" charset="0"/>
              </a:rPr>
              <a:t>disponuar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Prishjen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vendimit</a:t>
            </a:r>
            <a:r>
              <a:rPr lang="en-US" sz="1800" dirty="0">
                <a:effectLst/>
                <a:latin typeface="Times New Roman" panose="02020603050405020304" pitchFamily="18" charset="0"/>
                <a:ea typeface="Times New Roman" panose="02020603050405020304" pitchFamily="18" charset="0"/>
              </a:rPr>
              <a:t> nr. 54, </a:t>
            </a:r>
            <a:r>
              <a:rPr lang="en-US" sz="1800" dirty="0" err="1">
                <a:effectLst/>
                <a:latin typeface="Times New Roman" panose="02020603050405020304" pitchFamily="18" charset="0"/>
                <a:ea typeface="Times New Roman" panose="02020603050405020304" pitchFamily="18" charset="0"/>
              </a:rPr>
              <a:t>datë</a:t>
            </a:r>
            <a:r>
              <a:rPr lang="en-US" sz="1800" dirty="0">
                <a:effectLst/>
                <a:latin typeface="Times New Roman" panose="02020603050405020304" pitchFamily="18" charset="0"/>
                <a:ea typeface="Times New Roman" panose="02020603050405020304" pitchFamily="18" charset="0"/>
              </a:rPr>
              <a:t> 16.05.2016,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ish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Gjykatës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Apelit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Krime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Rënda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dërgimin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çështjes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rishqyrtim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Gjykatën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Apelit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Tiranë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gjykata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që</a:t>
            </a:r>
            <a:r>
              <a:rPr lang="en-US" sz="1800" dirty="0">
                <a:effectLst/>
                <a:latin typeface="Times New Roman" panose="02020603050405020304" pitchFamily="18" charset="0"/>
                <a:ea typeface="Times New Roman" panose="02020603050405020304" pitchFamily="18" charset="0"/>
              </a:rPr>
              <a:t> ka </a:t>
            </a:r>
            <a:r>
              <a:rPr lang="en-US" sz="1800" dirty="0" err="1">
                <a:effectLst/>
                <a:latin typeface="Times New Roman" panose="02020603050405020304" pitchFamily="18" charset="0"/>
                <a:ea typeface="Times New Roman" panose="02020603050405020304" pitchFamily="18" charset="0"/>
              </a:rPr>
              <a:t>kompetencën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lëndore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shqyrtimin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kësaj</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çështje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penale</a:t>
            </a:r>
            <a:r>
              <a:rPr lang="en-US" sz="1800" dirty="0">
                <a:latin typeface="Times New Roman" panose="02020603050405020304" pitchFamily="18" charset="0"/>
                <a:ea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rPr>
              <a:t>si</a:t>
            </a:r>
            <a:r>
              <a:rPr lang="en-US" sz="1800" dirty="0">
                <a:latin typeface="Times New Roman" panose="02020603050405020304" pitchFamily="18" charset="0"/>
                <a:ea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rPr>
              <a:t>dhe</a:t>
            </a:r>
            <a:r>
              <a:rPr lang="en-US" sz="1800" dirty="0">
                <a:latin typeface="Times New Roman" panose="02020603050405020304" pitchFamily="18" charset="0"/>
                <a:ea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rPr>
              <a:t>njehsimin</a:t>
            </a:r>
            <a:r>
              <a:rPr lang="en-US" sz="1800" dirty="0">
                <a:latin typeface="Times New Roman" panose="02020603050405020304" pitchFamily="18" charset="0"/>
                <a:ea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rPr>
              <a:t>praktikes</a:t>
            </a:r>
            <a:r>
              <a:rPr lang="en-US" sz="1800" dirty="0">
                <a:latin typeface="Times New Roman" panose="02020603050405020304" pitchFamily="18" charset="0"/>
                <a:ea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rPr>
              <a:t>gjyqesore</a:t>
            </a:r>
            <a:r>
              <a:rPr lang="en-US" sz="1800" dirty="0">
                <a:latin typeface="Times New Roman" panose="02020603050405020304" pitchFamily="18" charset="0"/>
                <a:ea typeface="Times New Roman" panose="02020603050405020304" pitchFamily="18" charset="0"/>
              </a:rPr>
              <a:t> per keto </a:t>
            </a:r>
            <a:r>
              <a:rPr lang="en-US" sz="1800" dirty="0" err="1">
                <a:latin typeface="Times New Roman" panose="02020603050405020304" pitchFamily="18" charset="0"/>
                <a:ea typeface="Times New Roman" panose="02020603050405020304" pitchFamily="18" charset="0"/>
              </a:rPr>
              <a:t>ceshtje</a:t>
            </a:r>
            <a:r>
              <a:rPr lang="en-US" sz="1800" dirty="0">
                <a:latin typeface="Times New Roman" panose="02020603050405020304" pitchFamily="18" charset="0"/>
                <a:ea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rPr>
              <a:t>” </a:t>
            </a:r>
          </a:p>
          <a:p>
            <a:pPr marL="0" marR="0" indent="0" algn="just">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625794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err="1"/>
              <a:t>Rantsev</a:t>
            </a:r>
            <a:r>
              <a:rPr lang="en-GB" dirty="0"/>
              <a:t> </a:t>
            </a:r>
            <a:r>
              <a:rPr lang="en-GB" dirty="0" err="1"/>
              <a:t>kundër</a:t>
            </a:r>
            <a:r>
              <a:rPr lang="en-GB" dirty="0"/>
              <a:t> </a:t>
            </a:r>
            <a:r>
              <a:rPr lang="en-GB" dirty="0" err="1"/>
              <a:t>Qipros</a:t>
            </a:r>
            <a:r>
              <a:rPr lang="en-GB" dirty="0"/>
              <a:t> </a:t>
            </a:r>
            <a:r>
              <a:rPr lang="en-GB" dirty="0" err="1"/>
              <a:t>dhe</a:t>
            </a:r>
            <a:r>
              <a:rPr lang="en-GB" dirty="0"/>
              <a:t> </a:t>
            </a:r>
            <a:r>
              <a:rPr lang="en-GB" dirty="0" err="1"/>
              <a:t>Rusisë</a:t>
            </a:r>
            <a:r>
              <a:rPr lang="en-GB" dirty="0"/>
              <a:t>, GJEDNJ, 2010</a:t>
            </a:r>
            <a:endParaRPr lang="en-US" dirty="0"/>
          </a:p>
        </p:txBody>
      </p:sp>
      <p:sp>
        <p:nvSpPr>
          <p:cNvPr id="2" name="Content Placeholder 1"/>
          <p:cNvSpPr>
            <a:spLocks noGrp="1"/>
          </p:cNvSpPr>
          <p:nvPr>
            <p:ph idx="1"/>
          </p:nvPr>
        </p:nvSpPr>
        <p:spPr/>
        <p:txBody>
          <a:bodyPr>
            <a:normAutofit fontScale="55000" lnSpcReduction="20000"/>
          </a:bodyPr>
          <a:lstStyle/>
          <a:p>
            <a:r>
              <a:rPr lang="en-GB" b="1" dirty="0"/>
              <a:t>RRETHANAT:</a:t>
            </a:r>
          </a:p>
          <a:p>
            <a:r>
              <a:rPr lang="en-GB" dirty="0" err="1"/>
              <a:t>Vajza</a:t>
            </a:r>
            <a:r>
              <a:rPr lang="en-GB" dirty="0"/>
              <a:t> e </a:t>
            </a:r>
            <a:r>
              <a:rPr lang="en-GB" dirty="0" err="1"/>
              <a:t>kërkuesit</a:t>
            </a:r>
            <a:r>
              <a:rPr lang="en-GB" dirty="0"/>
              <a:t> </a:t>
            </a:r>
            <a:r>
              <a:rPr lang="en-GB" dirty="0" err="1"/>
              <a:t>Znj</a:t>
            </a:r>
            <a:r>
              <a:rPr lang="en-GB" dirty="0"/>
              <a:t> </a:t>
            </a:r>
            <a:r>
              <a:rPr lang="en-GB" dirty="0" err="1"/>
              <a:t>Rantseva</a:t>
            </a:r>
            <a:r>
              <a:rPr lang="en-GB" dirty="0"/>
              <a:t>, </a:t>
            </a:r>
            <a:r>
              <a:rPr lang="en-GB" dirty="0" err="1"/>
              <a:t>një</a:t>
            </a:r>
            <a:r>
              <a:rPr lang="en-GB" dirty="0"/>
              <a:t> </a:t>
            </a:r>
            <a:r>
              <a:rPr lang="en-GB" dirty="0" err="1"/>
              <a:t>shtetase</a:t>
            </a:r>
            <a:r>
              <a:rPr lang="en-GB" dirty="0"/>
              <a:t> ruse, </a:t>
            </a:r>
            <a:r>
              <a:rPr lang="en-GB" dirty="0" err="1"/>
              <a:t>vdiq</a:t>
            </a:r>
            <a:r>
              <a:rPr lang="en-GB" dirty="0"/>
              <a:t> </a:t>
            </a:r>
            <a:r>
              <a:rPr lang="en-GB" dirty="0" err="1"/>
              <a:t>në</a:t>
            </a:r>
            <a:r>
              <a:rPr lang="en-GB" dirty="0"/>
              <a:t> </a:t>
            </a:r>
            <a:r>
              <a:rPr lang="en-GB" dirty="0" err="1"/>
              <a:t>rrethana</a:t>
            </a:r>
            <a:r>
              <a:rPr lang="en-GB" dirty="0"/>
              <a:t> </a:t>
            </a:r>
            <a:r>
              <a:rPr lang="en-GB" dirty="0" err="1"/>
              <a:t>të</a:t>
            </a:r>
            <a:r>
              <a:rPr lang="en-GB" dirty="0"/>
              <a:t> </a:t>
            </a:r>
            <a:r>
              <a:rPr lang="en-GB" dirty="0" err="1"/>
              <a:t>pashpjegueshme</a:t>
            </a:r>
            <a:r>
              <a:rPr lang="en-GB" dirty="0"/>
              <a:t> </a:t>
            </a:r>
            <a:r>
              <a:rPr lang="en-GB" dirty="0" err="1"/>
              <a:t>pasi</a:t>
            </a:r>
            <a:r>
              <a:rPr lang="en-GB" dirty="0"/>
              <a:t> </a:t>
            </a:r>
            <a:r>
              <a:rPr lang="en-GB" dirty="0" err="1"/>
              <a:t>ra</a:t>
            </a:r>
            <a:r>
              <a:rPr lang="en-GB" dirty="0"/>
              <a:t> </a:t>
            </a:r>
            <a:r>
              <a:rPr lang="en-GB" dirty="0" err="1"/>
              <a:t>nga</a:t>
            </a:r>
            <a:r>
              <a:rPr lang="en-GB" dirty="0"/>
              <a:t> </a:t>
            </a:r>
            <a:r>
              <a:rPr lang="en-GB" dirty="0" err="1"/>
              <a:t>një</a:t>
            </a:r>
            <a:r>
              <a:rPr lang="en-GB" dirty="0"/>
              <a:t> </a:t>
            </a:r>
            <a:r>
              <a:rPr lang="en-GB" dirty="0" err="1"/>
              <a:t>dritare</a:t>
            </a:r>
            <a:r>
              <a:rPr lang="en-GB" dirty="0"/>
              <a:t> e </a:t>
            </a:r>
            <a:r>
              <a:rPr lang="en-GB" dirty="0" err="1"/>
              <a:t>një</a:t>
            </a:r>
            <a:r>
              <a:rPr lang="en-GB" dirty="0"/>
              <a:t> prone private </a:t>
            </a:r>
            <a:r>
              <a:rPr lang="en-GB" dirty="0" err="1"/>
              <a:t>në</a:t>
            </a:r>
            <a:r>
              <a:rPr lang="en-GB" dirty="0"/>
              <a:t> </a:t>
            </a:r>
            <a:r>
              <a:rPr lang="en-GB" dirty="0" err="1"/>
              <a:t>Qipro</a:t>
            </a:r>
            <a:r>
              <a:rPr lang="en-GB" dirty="0"/>
              <a:t> </a:t>
            </a:r>
            <a:r>
              <a:rPr lang="en-GB" dirty="0" err="1"/>
              <a:t>në</a:t>
            </a:r>
            <a:r>
              <a:rPr lang="en-GB" dirty="0"/>
              <a:t> Mars 2001. </a:t>
            </a:r>
          </a:p>
          <a:p>
            <a:r>
              <a:rPr lang="en-GB" dirty="0" err="1"/>
              <a:t>Ajo</a:t>
            </a:r>
            <a:r>
              <a:rPr lang="en-GB" dirty="0"/>
              <a:t> </a:t>
            </a:r>
            <a:r>
              <a:rPr lang="en-GB" dirty="0" err="1"/>
              <a:t>kishte</a:t>
            </a:r>
            <a:r>
              <a:rPr lang="en-GB" dirty="0"/>
              <a:t> </a:t>
            </a:r>
            <a:r>
              <a:rPr lang="en-GB" dirty="0" err="1"/>
              <a:t>mbërritur</a:t>
            </a:r>
            <a:r>
              <a:rPr lang="en-GB" dirty="0"/>
              <a:t> </a:t>
            </a:r>
            <a:r>
              <a:rPr lang="en-GB" dirty="0" err="1"/>
              <a:t>në</a:t>
            </a:r>
            <a:r>
              <a:rPr lang="en-GB" dirty="0"/>
              <a:t> </a:t>
            </a:r>
            <a:r>
              <a:rPr lang="en-GB" dirty="0" err="1"/>
              <a:t>Qipro</a:t>
            </a:r>
            <a:r>
              <a:rPr lang="en-GB" dirty="0"/>
              <a:t> </a:t>
            </a:r>
            <a:r>
              <a:rPr lang="en-GB" dirty="0" err="1"/>
              <a:t>disa</a:t>
            </a:r>
            <a:r>
              <a:rPr lang="en-GB" dirty="0"/>
              <a:t> </a:t>
            </a:r>
            <a:r>
              <a:rPr lang="en-GB" dirty="0" err="1"/>
              <a:t>ditë</a:t>
            </a:r>
            <a:r>
              <a:rPr lang="en-GB" dirty="0"/>
              <a:t> </a:t>
            </a:r>
            <a:r>
              <a:rPr lang="en-GB" dirty="0" err="1"/>
              <a:t>më</a:t>
            </a:r>
            <a:r>
              <a:rPr lang="en-GB" dirty="0"/>
              <a:t> </a:t>
            </a:r>
            <a:r>
              <a:rPr lang="en-GB" dirty="0" err="1"/>
              <a:t>parë</a:t>
            </a:r>
            <a:r>
              <a:rPr lang="en-GB" dirty="0"/>
              <a:t> me </a:t>
            </a:r>
            <a:r>
              <a:rPr lang="en-GB" dirty="0" err="1"/>
              <a:t>një</a:t>
            </a:r>
            <a:r>
              <a:rPr lang="en-GB" dirty="0"/>
              <a:t> </a:t>
            </a:r>
            <a:r>
              <a:rPr lang="en-GB" dirty="0" err="1"/>
              <a:t>vizë</a:t>
            </a:r>
            <a:r>
              <a:rPr lang="en-GB" dirty="0"/>
              <a:t> "artiste </a:t>
            </a:r>
            <a:r>
              <a:rPr lang="en-GB" dirty="0" err="1"/>
              <a:t>kabareje</a:t>
            </a:r>
            <a:r>
              <a:rPr lang="en-GB" dirty="0"/>
              <a:t>", </a:t>
            </a:r>
            <a:r>
              <a:rPr lang="en-GB" dirty="0" err="1"/>
              <a:t>por</a:t>
            </a:r>
            <a:r>
              <a:rPr lang="en-GB" dirty="0"/>
              <a:t> </a:t>
            </a:r>
            <a:r>
              <a:rPr lang="en-GB" dirty="0" err="1"/>
              <a:t>kishte</a:t>
            </a:r>
            <a:r>
              <a:rPr lang="en-GB" dirty="0"/>
              <a:t> </a:t>
            </a:r>
            <a:r>
              <a:rPr lang="en-GB" dirty="0" err="1"/>
              <a:t>braktisur</a:t>
            </a:r>
            <a:r>
              <a:rPr lang="en-GB" dirty="0"/>
              <a:t> </a:t>
            </a:r>
            <a:r>
              <a:rPr lang="en-GB" dirty="0" err="1"/>
              <a:t>punën</a:t>
            </a:r>
            <a:r>
              <a:rPr lang="en-GB" dirty="0"/>
              <a:t> </a:t>
            </a:r>
            <a:r>
              <a:rPr lang="en-GB" dirty="0" err="1"/>
              <a:t>menjëherë</a:t>
            </a:r>
            <a:r>
              <a:rPr lang="en-GB" dirty="0"/>
              <a:t> </a:t>
            </a:r>
            <a:r>
              <a:rPr lang="en-GB" dirty="0" err="1"/>
              <a:t>sapo</a:t>
            </a:r>
            <a:r>
              <a:rPr lang="en-GB" dirty="0"/>
              <a:t> </a:t>
            </a:r>
            <a:r>
              <a:rPr lang="en-GB" dirty="0" err="1"/>
              <a:t>kishte</a:t>
            </a:r>
            <a:r>
              <a:rPr lang="en-GB" dirty="0"/>
              <a:t> </a:t>
            </a:r>
            <a:r>
              <a:rPr lang="en-GB" dirty="0" err="1"/>
              <a:t>filluar</a:t>
            </a:r>
            <a:r>
              <a:rPr lang="en-GB" dirty="0"/>
              <a:t> </a:t>
            </a:r>
            <a:r>
              <a:rPr lang="en-GB" dirty="0" err="1"/>
              <a:t>dhe</a:t>
            </a:r>
            <a:r>
              <a:rPr lang="en-GB" dirty="0"/>
              <a:t> </a:t>
            </a:r>
            <a:r>
              <a:rPr lang="en-GB" dirty="0" err="1"/>
              <a:t>kishte</a:t>
            </a:r>
            <a:r>
              <a:rPr lang="en-GB" dirty="0"/>
              <a:t> </a:t>
            </a:r>
            <a:r>
              <a:rPr lang="en-GB" dirty="0" err="1"/>
              <a:t>lënë</a:t>
            </a:r>
            <a:r>
              <a:rPr lang="en-GB" dirty="0"/>
              <a:t> </a:t>
            </a:r>
            <a:r>
              <a:rPr lang="en-GB" dirty="0" err="1"/>
              <a:t>një</a:t>
            </a:r>
            <a:r>
              <a:rPr lang="en-GB" dirty="0"/>
              <a:t> </a:t>
            </a:r>
            <a:r>
              <a:rPr lang="en-GB" dirty="0" err="1"/>
              <a:t>shënim</a:t>
            </a:r>
            <a:r>
              <a:rPr lang="en-GB" dirty="0"/>
              <a:t> </a:t>
            </a:r>
            <a:r>
              <a:rPr lang="en-GB" dirty="0" err="1"/>
              <a:t>në</a:t>
            </a:r>
            <a:r>
              <a:rPr lang="en-GB" dirty="0"/>
              <a:t> </a:t>
            </a:r>
            <a:r>
              <a:rPr lang="en-GB" dirty="0" err="1"/>
              <a:t>vendstrehimin</a:t>
            </a:r>
            <a:r>
              <a:rPr lang="en-GB" dirty="0"/>
              <a:t> e </a:t>
            </a:r>
            <a:r>
              <a:rPr lang="en-GB" dirty="0" err="1"/>
              <a:t>saj</a:t>
            </a:r>
            <a:r>
              <a:rPr lang="en-GB" dirty="0"/>
              <a:t>, </a:t>
            </a:r>
            <a:r>
              <a:rPr lang="en-GB" dirty="0" err="1"/>
              <a:t>ku</a:t>
            </a:r>
            <a:r>
              <a:rPr lang="en-GB" dirty="0"/>
              <a:t> </a:t>
            </a:r>
            <a:r>
              <a:rPr lang="en-GB" dirty="0" err="1"/>
              <a:t>shprehej</a:t>
            </a:r>
            <a:r>
              <a:rPr lang="en-GB" dirty="0"/>
              <a:t> se </a:t>
            </a:r>
            <a:r>
              <a:rPr lang="en-GB" dirty="0" err="1"/>
              <a:t>dëshironte</a:t>
            </a:r>
            <a:r>
              <a:rPr lang="en-GB" dirty="0"/>
              <a:t> </a:t>
            </a:r>
            <a:r>
              <a:rPr lang="en-GB" dirty="0" err="1"/>
              <a:t>të</a:t>
            </a:r>
            <a:r>
              <a:rPr lang="en-GB" dirty="0"/>
              <a:t> </a:t>
            </a:r>
            <a:r>
              <a:rPr lang="en-GB" dirty="0" err="1"/>
              <a:t>kthehej</a:t>
            </a:r>
            <a:r>
              <a:rPr lang="en-GB" dirty="0"/>
              <a:t> </a:t>
            </a:r>
            <a:r>
              <a:rPr lang="en-GB" dirty="0" err="1"/>
              <a:t>në</a:t>
            </a:r>
            <a:r>
              <a:rPr lang="en-GB" dirty="0"/>
              <a:t> </a:t>
            </a:r>
            <a:r>
              <a:rPr lang="en-GB" dirty="0" err="1"/>
              <a:t>Rusi</a:t>
            </a:r>
            <a:r>
              <a:rPr lang="en-GB" dirty="0"/>
              <a:t>. </a:t>
            </a:r>
            <a:r>
              <a:rPr lang="en-GB" dirty="0" err="1"/>
              <a:t>Menaxheri</a:t>
            </a:r>
            <a:r>
              <a:rPr lang="en-GB" dirty="0"/>
              <a:t> i </a:t>
            </a:r>
            <a:r>
              <a:rPr lang="en-GB" dirty="0" err="1"/>
              <a:t>kabaresë</a:t>
            </a:r>
            <a:r>
              <a:rPr lang="en-GB" dirty="0"/>
              <a:t>, </a:t>
            </a:r>
            <a:r>
              <a:rPr lang="en-GB" dirty="0" err="1"/>
              <a:t>pasi</a:t>
            </a:r>
            <a:r>
              <a:rPr lang="en-GB" dirty="0"/>
              <a:t> e </a:t>
            </a:r>
            <a:r>
              <a:rPr lang="en-GB" dirty="0" err="1"/>
              <a:t>kishte</a:t>
            </a:r>
            <a:r>
              <a:rPr lang="en-GB" dirty="0"/>
              <a:t> </a:t>
            </a:r>
            <a:r>
              <a:rPr lang="en-GB" dirty="0" err="1"/>
              <a:t>gjetur</a:t>
            </a:r>
            <a:r>
              <a:rPr lang="en-GB" dirty="0"/>
              <a:t> </a:t>
            </a:r>
            <a:r>
              <a:rPr lang="en-GB" dirty="0" err="1"/>
              <a:t>atë</a:t>
            </a:r>
            <a:r>
              <a:rPr lang="en-GB" dirty="0"/>
              <a:t> </a:t>
            </a:r>
            <a:r>
              <a:rPr lang="en-GB" dirty="0" err="1"/>
              <a:t>në</a:t>
            </a:r>
            <a:r>
              <a:rPr lang="en-GB" dirty="0"/>
              <a:t> </a:t>
            </a:r>
            <a:r>
              <a:rPr lang="en-GB" dirty="0" err="1"/>
              <a:t>një</a:t>
            </a:r>
            <a:r>
              <a:rPr lang="en-GB" dirty="0"/>
              <a:t> </a:t>
            </a:r>
            <a:r>
              <a:rPr lang="en-GB" dirty="0" err="1"/>
              <a:t>diskotekë</a:t>
            </a:r>
            <a:r>
              <a:rPr lang="en-GB" dirty="0"/>
              <a:t> </a:t>
            </a:r>
            <a:r>
              <a:rPr lang="en-GB" dirty="0" err="1"/>
              <a:t>disa</a:t>
            </a:r>
            <a:r>
              <a:rPr lang="en-GB" dirty="0"/>
              <a:t> </a:t>
            </a:r>
            <a:r>
              <a:rPr lang="en-GB" dirty="0" err="1"/>
              <a:t>ditë</a:t>
            </a:r>
            <a:r>
              <a:rPr lang="en-GB" dirty="0"/>
              <a:t> </a:t>
            </a:r>
            <a:r>
              <a:rPr lang="en-GB" dirty="0" err="1"/>
              <a:t>më</a:t>
            </a:r>
            <a:r>
              <a:rPr lang="en-GB" dirty="0"/>
              <a:t> </a:t>
            </a:r>
            <a:r>
              <a:rPr lang="en-GB" dirty="0" err="1"/>
              <a:t>vonë</a:t>
            </a:r>
            <a:r>
              <a:rPr lang="en-GB" dirty="0"/>
              <a:t>, e </a:t>
            </a:r>
            <a:r>
              <a:rPr lang="en-GB" dirty="0" err="1"/>
              <a:t>kishte</a:t>
            </a:r>
            <a:r>
              <a:rPr lang="en-GB" dirty="0"/>
              <a:t> </a:t>
            </a:r>
            <a:r>
              <a:rPr lang="en-GB" dirty="0" err="1"/>
              <a:t>çuar</a:t>
            </a:r>
            <a:r>
              <a:rPr lang="en-GB" dirty="0"/>
              <a:t> </a:t>
            </a:r>
            <a:r>
              <a:rPr lang="en-GB" dirty="0" err="1"/>
              <a:t>në</a:t>
            </a:r>
            <a:r>
              <a:rPr lang="en-GB" dirty="0"/>
              <a:t> </a:t>
            </a:r>
            <a:r>
              <a:rPr lang="en-GB" dirty="0" err="1"/>
              <a:t>stacionin</a:t>
            </a:r>
            <a:r>
              <a:rPr lang="en-GB" dirty="0"/>
              <a:t> </a:t>
            </a:r>
            <a:r>
              <a:rPr lang="en-GB" dirty="0" err="1"/>
              <a:t>qendror</a:t>
            </a:r>
            <a:r>
              <a:rPr lang="en-GB" dirty="0"/>
              <a:t> </a:t>
            </a:r>
            <a:r>
              <a:rPr lang="en-GB" dirty="0" err="1"/>
              <a:t>të</a:t>
            </a:r>
            <a:r>
              <a:rPr lang="en-GB" dirty="0"/>
              <a:t> </a:t>
            </a:r>
            <a:r>
              <a:rPr lang="en-GB" dirty="0" err="1"/>
              <a:t>policisë</a:t>
            </a:r>
            <a:r>
              <a:rPr lang="en-GB" dirty="0"/>
              <a:t> </a:t>
            </a:r>
            <a:r>
              <a:rPr lang="en-GB" dirty="0" err="1"/>
              <a:t>rreth</a:t>
            </a:r>
            <a:r>
              <a:rPr lang="en-GB" dirty="0"/>
              <a:t> </a:t>
            </a:r>
            <a:r>
              <a:rPr lang="en-GB" dirty="0" err="1"/>
              <a:t>orës</a:t>
            </a:r>
            <a:r>
              <a:rPr lang="en-GB" dirty="0"/>
              <a:t> 4 </a:t>
            </a:r>
            <a:r>
              <a:rPr lang="en-GB" dirty="0" err="1"/>
              <a:t>të</a:t>
            </a:r>
            <a:r>
              <a:rPr lang="en-GB" dirty="0"/>
              <a:t> </a:t>
            </a:r>
            <a:r>
              <a:rPr lang="en-GB" dirty="0" err="1"/>
              <a:t>mëngjesit</a:t>
            </a:r>
            <a:r>
              <a:rPr lang="en-GB" dirty="0"/>
              <a:t> </a:t>
            </a:r>
            <a:r>
              <a:rPr lang="en-GB" dirty="0" err="1"/>
              <a:t>dhe</a:t>
            </a:r>
            <a:r>
              <a:rPr lang="en-GB" dirty="0"/>
              <a:t> u </a:t>
            </a:r>
            <a:r>
              <a:rPr lang="en-GB" dirty="0" err="1"/>
              <a:t>kishte</a:t>
            </a:r>
            <a:r>
              <a:rPr lang="en-GB" dirty="0"/>
              <a:t> </a:t>
            </a:r>
            <a:r>
              <a:rPr lang="en-GB" dirty="0" err="1"/>
              <a:t>kërkuar</a:t>
            </a:r>
            <a:r>
              <a:rPr lang="en-GB" dirty="0"/>
              <a:t> </a:t>
            </a:r>
            <a:r>
              <a:rPr lang="en-GB" dirty="0" err="1"/>
              <a:t>punonjësve</a:t>
            </a:r>
            <a:r>
              <a:rPr lang="en-GB" dirty="0"/>
              <a:t> </a:t>
            </a:r>
            <a:r>
              <a:rPr lang="en-GB" dirty="0" err="1"/>
              <a:t>të</a:t>
            </a:r>
            <a:r>
              <a:rPr lang="en-GB" dirty="0"/>
              <a:t> </a:t>
            </a:r>
            <a:r>
              <a:rPr lang="en-GB" dirty="0" err="1"/>
              <a:t>policisë</a:t>
            </a:r>
            <a:r>
              <a:rPr lang="en-GB" dirty="0"/>
              <a:t> </a:t>
            </a:r>
            <a:r>
              <a:rPr lang="en-GB" dirty="0" err="1"/>
              <a:t>që</a:t>
            </a:r>
            <a:r>
              <a:rPr lang="en-GB" dirty="0"/>
              <a:t> ta </a:t>
            </a:r>
            <a:r>
              <a:rPr lang="en-GB" dirty="0" err="1"/>
              <a:t>ndalonin</a:t>
            </a:r>
            <a:r>
              <a:rPr lang="en-GB" dirty="0"/>
              <a:t> </a:t>
            </a:r>
            <a:r>
              <a:rPr lang="en-GB" dirty="0" err="1"/>
              <a:t>si</a:t>
            </a:r>
            <a:r>
              <a:rPr lang="en-GB" dirty="0"/>
              <a:t> </a:t>
            </a:r>
            <a:r>
              <a:rPr lang="en-GB" dirty="0" err="1"/>
              <a:t>një</a:t>
            </a:r>
            <a:r>
              <a:rPr lang="en-GB" dirty="0"/>
              <a:t> </a:t>
            </a:r>
            <a:r>
              <a:rPr lang="en-GB" dirty="0" err="1"/>
              <a:t>emigrante</a:t>
            </a:r>
            <a:r>
              <a:rPr lang="en-GB" dirty="0"/>
              <a:t> </a:t>
            </a:r>
            <a:r>
              <a:rPr lang="en-GB" dirty="0" err="1"/>
              <a:t>të</a:t>
            </a:r>
            <a:r>
              <a:rPr lang="en-GB" dirty="0"/>
              <a:t> </a:t>
            </a:r>
            <a:r>
              <a:rPr lang="en-GB" dirty="0" err="1"/>
              <a:t>paligjshme</a:t>
            </a:r>
            <a:r>
              <a:rPr lang="en-GB" dirty="0"/>
              <a:t>. </a:t>
            </a:r>
          </a:p>
          <a:p>
            <a:r>
              <a:rPr lang="de-DE" dirty="0"/>
              <a:t>Policia kishte kontaktuar me autoritetet e imigracionit, të cilët e udhëzuan policinë që Znj. Rantseva të mos ndalohej dhe që punëdhënësi i saj, i cili ishte përgjegjës për të, ta merrte atë dhe ta shoqëronte në zyrën e imigracionit në orën 7 të mëngjesit. Menaxheri pasi e ks marrë Znj. Rantseva rreth orës 5.20 të mëngjesit, e çoi në ambientet private, ku ka qëndruar dhe vetë. Trupi i saj ishte gjetur në rrugën poshtë apartamentit rreth orës 6.30 në mëngjes. Në kangjellat e ballkonit u gjet i shtruar një çarçafë.  </a:t>
            </a:r>
            <a:endParaRPr lang="en-US" dirty="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lstStyle/>
          <a:p>
            <a:r>
              <a:rPr lang="en-GB" dirty="0" err="1"/>
              <a:t>Cilat</a:t>
            </a:r>
            <a:r>
              <a:rPr lang="en-GB" dirty="0"/>
              <a:t> </a:t>
            </a:r>
            <a:r>
              <a:rPr lang="en-GB" dirty="0" err="1"/>
              <a:t>janë</a:t>
            </a:r>
            <a:r>
              <a:rPr lang="en-GB" dirty="0"/>
              <a:t> </a:t>
            </a:r>
            <a:r>
              <a:rPr lang="en-GB" dirty="0" err="1"/>
              <a:t>të</a:t>
            </a:r>
            <a:r>
              <a:rPr lang="en-GB" dirty="0"/>
              <a:t> </a:t>
            </a:r>
            <a:r>
              <a:rPr lang="en-GB" dirty="0" err="1"/>
              <a:t>drejtat</a:t>
            </a:r>
            <a:r>
              <a:rPr lang="en-GB" dirty="0"/>
              <a:t> </a:t>
            </a:r>
            <a:r>
              <a:rPr lang="en-GB" dirty="0" err="1"/>
              <a:t>themelore</a:t>
            </a:r>
            <a:r>
              <a:rPr lang="en-GB" dirty="0"/>
              <a:t> </a:t>
            </a:r>
            <a:r>
              <a:rPr lang="en-GB" dirty="0" err="1"/>
              <a:t>të</a:t>
            </a:r>
            <a:r>
              <a:rPr lang="en-GB" dirty="0"/>
              <a:t> </a:t>
            </a:r>
            <a:r>
              <a:rPr lang="en-GB" dirty="0" err="1"/>
              <a:t>cenuara</a:t>
            </a:r>
            <a:r>
              <a:rPr lang="en-GB" dirty="0"/>
              <a:t> </a:t>
            </a:r>
            <a:r>
              <a:rPr lang="en-GB" dirty="0" err="1"/>
              <a:t>të</a:t>
            </a:r>
            <a:r>
              <a:rPr lang="en-GB" dirty="0"/>
              <a:t> </a:t>
            </a:r>
            <a:r>
              <a:rPr lang="en-GB" dirty="0" err="1"/>
              <a:t>Rantsev</a:t>
            </a:r>
            <a:r>
              <a:rPr lang="en-GB" dirty="0"/>
              <a:t>?</a:t>
            </a:r>
          </a:p>
          <a:p>
            <a:r>
              <a:rPr lang="en-GB" dirty="0"/>
              <a:t>A </a:t>
            </a:r>
            <a:r>
              <a:rPr lang="en-GB" dirty="0" err="1"/>
              <a:t>jemi</a:t>
            </a:r>
            <a:r>
              <a:rPr lang="en-GB" dirty="0"/>
              <a:t> </a:t>
            </a:r>
            <a:r>
              <a:rPr lang="en-GB" dirty="0" err="1"/>
              <a:t>përpara</a:t>
            </a:r>
            <a:r>
              <a:rPr lang="en-GB" dirty="0"/>
              <a:t> </a:t>
            </a:r>
            <a:r>
              <a:rPr lang="en-GB" dirty="0" err="1"/>
              <a:t>krimit</a:t>
            </a:r>
            <a:r>
              <a:rPr lang="en-GB" dirty="0"/>
              <a:t> </a:t>
            </a:r>
            <a:r>
              <a:rPr lang="en-GB" dirty="0" err="1"/>
              <a:t>të</a:t>
            </a:r>
            <a:r>
              <a:rPr lang="en-GB" dirty="0"/>
              <a:t> </a:t>
            </a:r>
            <a:r>
              <a:rPr lang="en-GB" dirty="0" err="1"/>
              <a:t>trafikimit</a:t>
            </a:r>
            <a:r>
              <a:rPr lang="en-GB" dirty="0"/>
              <a:t>?</a:t>
            </a:r>
          </a:p>
          <a:p>
            <a:r>
              <a:rPr lang="en-GB" dirty="0"/>
              <a:t>A </a:t>
            </a:r>
            <a:r>
              <a:rPr lang="en-GB" dirty="0" err="1"/>
              <a:t>kemi</a:t>
            </a:r>
            <a:r>
              <a:rPr lang="en-GB" dirty="0"/>
              <a:t> </a:t>
            </a:r>
            <a:r>
              <a:rPr lang="en-GB" dirty="0" err="1"/>
              <a:t>shkelje</a:t>
            </a:r>
            <a:r>
              <a:rPr lang="en-GB" dirty="0"/>
              <a:t> </a:t>
            </a:r>
            <a:r>
              <a:rPr lang="en-GB" dirty="0" err="1"/>
              <a:t>të</a:t>
            </a:r>
            <a:r>
              <a:rPr lang="en-GB" dirty="0"/>
              <a:t> </a:t>
            </a:r>
            <a:r>
              <a:rPr lang="en-GB" dirty="0" err="1"/>
              <a:t>dispozitave</a:t>
            </a:r>
            <a:r>
              <a:rPr lang="en-GB" dirty="0"/>
              <a:t> </a:t>
            </a:r>
            <a:r>
              <a:rPr lang="en-GB" dirty="0" err="1"/>
              <a:t>të</a:t>
            </a:r>
            <a:r>
              <a:rPr lang="en-GB" dirty="0"/>
              <a:t> </a:t>
            </a:r>
            <a:r>
              <a:rPr lang="en-GB" dirty="0" err="1"/>
              <a:t>K.E.D.Nj-së</a:t>
            </a:r>
            <a:r>
              <a:rPr lang="en-GB" dirty="0"/>
              <a:t>?</a:t>
            </a:r>
            <a:endParaRPr lang="en-US" dirty="0"/>
          </a:p>
        </p:txBody>
      </p:sp>
    </p:spTree>
    <p:extLst>
      <p:ext uri="{BB962C8B-B14F-4D97-AF65-F5344CB8AC3E}">
        <p14:creationId xmlns:p14="http://schemas.microsoft.com/office/powerpoint/2010/main" val="542555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Vlerësimi</a:t>
            </a:r>
            <a:r>
              <a:rPr lang="en-US" dirty="0"/>
              <a:t> </a:t>
            </a:r>
            <a:r>
              <a:rPr lang="en-US" dirty="0" err="1"/>
              <a:t>i</a:t>
            </a:r>
            <a:r>
              <a:rPr lang="en-US" dirty="0"/>
              <a:t> </a:t>
            </a:r>
            <a:r>
              <a:rPr lang="en-US" dirty="0" err="1"/>
              <a:t>Gjykatës</a:t>
            </a:r>
            <a:r>
              <a:rPr lang="en-US" dirty="0"/>
              <a:t> </a:t>
            </a:r>
          </a:p>
        </p:txBody>
      </p:sp>
      <p:sp>
        <p:nvSpPr>
          <p:cNvPr id="3" name="Content Placeholder 2"/>
          <p:cNvSpPr>
            <a:spLocks noGrp="1"/>
          </p:cNvSpPr>
          <p:nvPr>
            <p:ph idx="1"/>
          </p:nvPr>
        </p:nvSpPr>
        <p:spPr/>
        <p:txBody>
          <a:bodyPr>
            <a:normAutofit fontScale="55000" lnSpcReduction="20000"/>
          </a:bodyPr>
          <a:lstStyle/>
          <a:p>
            <a:r>
              <a:rPr lang="de-DE" dirty="0"/>
              <a:t>Neni 4: (a) </a:t>
            </a:r>
            <a:r>
              <a:rPr lang="de-DE" i="1" dirty="0"/>
              <a:t>Zbatueshmëria</a:t>
            </a:r>
            <a:r>
              <a:rPr lang="de-DE" dirty="0"/>
              <a:t> – Në përgjigje të pretendimit të Qeverisë Ruse se kërkesa sipas nenit 4 ishte e papranueshme </a:t>
            </a:r>
            <a:r>
              <a:rPr lang="de-DE" i="1" dirty="0"/>
              <a:t>ratione materiae </a:t>
            </a:r>
            <a:r>
              <a:rPr lang="de-DE" dirty="0"/>
              <a:t>në mungesë të skllavërisë, servilizmit ose punës detyruar ose të detyrueshme, Gjykata vuri në dukje </a:t>
            </a:r>
            <a:r>
              <a:rPr lang="de-DE" b="1" i="1" dirty="0"/>
              <a:t>se trafikimi i qenieve njerëzore si një fenomen global ishte rritur ndjeshëm vitet e fundit</a:t>
            </a:r>
            <a:r>
              <a:rPr lang="de-DE" dirty="0"/>
              <a:t>. Përfundimi i Protokollit të KB për parandalimin, shtypjen dhe ndëshkimin e trafikimit të personave, veçanërisht grave dhe fëmijëve ("Protokolli i Palermo") në vitin 2000 dhe Konventa e Këshillit të Evropës për Veprim kundër Trafikimit të Qenieve Njerëzore në 2005 treguan tendencën në rritje të trafikimit ndërkombëtar dhe nevojën për marrjen e masave për ta luftuar atë.</a:t>
            </a:r>
            <a:endParaRPr lang="en-US" dirty="0"/>
          </a:p>
          <a:p>
            <a:r>
              <a:rPr lang="de-DE" dirty="0"/>
              <a:t>Kështu është e përshtatshme për të shqyrtuar shkallën në të cilën trafikimi vetë mund të konsiderohet se kundërshton frymën dhe qëllimin e nenit 4. Për nga natyra dhe qëllimi i tij</a:t>
            </a:r>
            <a:r>
              <a:rPr lang="de-DE" b="1" dirty="0"/>
              <a:t>, trafikimi i qenieve njerëzore bazohet në ushtrimin e tagrave të të drejtës së pronësisë. Trafikimi i trajton qeniet njerëzore si mallra që mund të blihen dhe shiten dhe kryejnë punë të detyruar, shpesh për pak ose pak pagese, zakonisht në industrinë e seksit, por edhe gjetkë. Kjo nënkupton mbikëqyrje të ngushtë të veprimtarive të viktimave, lëvizjet e të cilave shpesh janë të kufizuara dhe përfshijnë përdorimin e dhunës dhe kërcënimeve ndaj njerëzve që jetojnë dhe punojnë në kushte të këqija. </a:t>
            </a:r>
            <a:endParaRPr lang="en-US" b="1" dirty="0"/>
          </a:p>
          <a:p>
            <a:endParaRPr lang="en-US" dirty="0"/>
          </a:p>
        </p:txBody>
      </p:sp>
    </p:spTree>
    <p:extLst>
      <p:ext uri="{BB962C8B-B14F-4D97-AF65-F5344CB8AC3E}">
        <p14:creationId xmlns:p14="http://schemas.microsoft.com/office/powerpoint/2010/main" val="1556731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Vlerësimi</a:t>
            </a:r>
            <a:r>
              <a:rPr lang="en-US" dirty="0"/>
              <a:t> </a:t>
            </a:r>
            <a:r>
              <a:rPr lang="en-US" dirty="0" err="1"/>
              <a:t>i</a:t>
            </a:r>
            <a:r>
              <a:rPr lang="en-US" dirty="0"/>
              <a:t> </a:t>
            </a:r>
            <a:r>
              <a:rPr lang="en-US" dirty="0" err="1"/>
              <a:t>Gjykatës</a:t>
            </a:r>
            <a:r>
              <a:rPr lang="en-US" dirty="0"/>
              <a:t> (</a:t>
            </a:r>
            <a:r>
              <a:rPr lang="en-US" dirty="0" err="1"/>
              <a:t>vijon</a:t>
            </a:r>
            <a:r>
              <a:rPr lang="en-US" dirty="0"/>
              <a:t>)</a:t>
            </a:r>
          </a:p>
        </p:txBody>
      </p:sp>
      <p:sp>
        <p:nvSpPr>
          <p:cNvPr id="3" name="Content Placeholder 2"/>
          <p:cNvSpPr>
            <a:spLocks noGrp="1"/>
          </p:cNvSpPr>
          <p:nvPr>
            <p:ph idx="1"/>
          </p:nvPr>
        </p:nvSpPr>
        <p:spPr/>
        <p:txBody>
          <a:bodyPr>
            <a:normAutofit fontScale="77500" lnSpcReduction="20000"/>
          </a:bodyPr>
          <a:lstStyle/>
          <a:p>
            <a:r>
              <a:rPr lang="de-DE" b="1" dirty="0"/>
              <a:t>Nuk mund të vihet në dyshim që trafikimi kërcënon dinjitetin njerëzor dhe liritë themelore të viktimave të tij dhe nuk mund të konsiderohet i pajtueshëm me një shoqëri demokratike dhe vlerat e shpalosura në Konventë. </a:t>
            </a:r>
            <a:r>
              <a:rPr lang="de-DE" dirty="0"/>
              <a:t>Duke marrë parasysh detyrimin për të interpretuar Konventën në dritën e kushteve të ditëve të sotme, Gjykata e konsideron të panevojshme të përcaktojë nëse trajtimi për të cilin u ankua kërkuesi përbën "skllavëri", "servitut" ose "punë të detyruar dhe të detyrueshme". Në vend të kësaj, vetë trafikimi, në kuptimin e nenit 3 (a) të Protokollit të Palermos dhe nenit 4 (a) të Konventës Anti-Trafikim, bie në fushën e nenit 4 të Konventës Evropiane.</a:t>
            </a:r>
            <a:endParaRPr lang="en-US" dirty="0"/>
          </a:p>
          <a:p>
            <a:endParaRPr lang="en-US" dirty="0"/>
          </a:p>
        </p:txBody>
      </p:sp>
    </p:spTree>
    <p:extLst>
      <p:ext uri="{BB962C8B-B14F-4D97-AF65-F5344CB8AC3E}">
        <p14:creationId xmlns:p14="http://schemas.microsoft.com/office/powerpoint/2010/main" val="3247322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Vlerësimi</a:t>
            </a:r>
            <a:r>
              <a:rPr lang="en-US" dirty="0"/>
              <a:t> </a:t>
            </a:r>
            <a:r>
              <a:rPr lang="en-US" dirty="0" err="1"/>
              <a:t>i</a:t>
            </a:r>
            <a:r>
              <a:rPr lang="en-US" dirty="0"/>
              <a:t> </a:t>
            </a:r>
            <a:r>
              <a:rPr lang="en-US" dirty="0" err="1"/>
              <a:t>Gjykatës</a:t>
            </a:r>
            <a:r>
              <a:rPr lang="en-US" dirty="0"/>
              <a:t> (</a:t>
            </a:r>
            <a:r>
              <a:rPr lang="en-US" dirty="0" err="1"/>
              <a:t>vijon</a:t>
            </a:r>
            <a:r>
              <a:rPr lang="en-US" dirty="0"/>
              <a:t>)</a:t>
            </a:r>
          </a:p>
        </p:txBody>
      </p:sp>
      <p:sp>
        <p:nvSpPr>
          <p:cNvPr id="3" name="Content Placeholder 2"/>
          <p:cNvSpPr>
            <a:spLocks noGrp="1"/>
          </p:cNvSpPr>
          <p:nvPr>
            <p:ph idx="1"/>
          </p:nvPr>
        </p:nvSpPr>
        <p:spPr/>
        <p:txBody>
          <a:bodyPr>
            <a:normAutofit fontScale="62500" lnSpcReduction="20000"/>
          </a:bodyPr>
          <a:lstStyle/>
          <a:p>
            <a:r>
              <a:rPr lang="de-DE" b="1" dirty="0"/>
              <a:t> </a:t>
            </a:r>
            <a:r>
              <a:rPr lang="de-DE" dirty="0"/>
              <a:t>(b) Themel – </a:t>
            </a:r>
            <a:r>
              <a:rPr lang="de-DE" i="1" dirty="0"/>
              <a:t>Detyrimet pozitive</a:t>
            </a:r>
            <a:r>
              <a:rPr lang="de-DE" dirty="0"/>
              <a:t>: Eshtë e qartë nga parashikimet e Protokollit të Palermos dhe Konventa Anti – Trafikim që Shtetet Anëtaret vlerësojnë që një kombinim i masave do të ishte efektive në luftën kundër trafikimit. Kjo rrit detyrimet positive për marrjen e nismave për parandalimin e trafikimit, për mbrojtjen e viktimave dhe për hetimin, ndjekjen penale e dënimin të personave përgjegjës për trafikimin. Sa i përket pikës së fundit, </a:t>
            </a:r>
            <a:r>
              <a:rPr lang="de-DE" b="1" dirty="0"/>
              <a:t>një tipar i trafikimit është që në shumë raste nuk kufizohet në arenën vendase. Viktimat shpesh trafikohen nga një shtet në tjetrin. Provat dhe dëshmitarët përkatës mund të gjenden në më shumë se një Shtet</a:t>
            </a:r>
            <a:r>
              <a:rPr lang="de-DE" dirty="0"/>
              <a:t>. Për këtë arsye</a:t>
            </a:r>
            <a:r>
              <a:rPr lang="de-DE" b="1" dirty="0"/>
              <a:t>, përveç detyrimit për të kryer një hetim të brendshëm për ngjarje që ndodhin në territoret e tyre, shtetet anëtare iu nënshtrohen gjithashtu një detyre në rastet e trafikimit ndërkufitar për të bashkëpunuar në mënyrë efektive me shtetet e tjera të interesuara në hetim, në mënyrë që të garantojnë një qasje gjithëpërfshirëse ndërkombëtare ndaj trafikimit në vendet e origjinës, tranzitit dhe destinacionit</a:t>
            </a:r>
            <a:r>
              <a:rPr lang="de-DE" dirty="0"/>
              <a:t>.</a:t>
            </a:r>
            <a:endParaRPr lang="en-US" dirty="0"/>
          </a:p>
          <a:p>
            <a:endParaRPr lang="en-US" dirty="0"/>
          </a:p>
        </p:txBody>
      </p:sp>
    </p:spTree>
    <p:extLst>
      <p:ext uri="{BB962C8B-B14F-4D97-AF65-F5344CB8AC3E}">
        <p14:creationId xmlns:p14="http://schemas.microsoft.com/office/powerpoint/2010/main" val="3325194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Vlerësimi</a:t>
            </a:r>
            <a:r>
              <a:rPr lang="en-US" dirty="0"/>
              <a:t> </a:t>
            </a:r>
            <a:r>
              <a:rPr lang="en-US" dirty="0" err="1"/>
              <a:t>i</a:t>
            </a:r>
            <a:r>
              <a:rPr lang="en-US" dirty="0"/>
              <a:t> </a:t>
            </a:r>
            <a:r>
              <a:rPr lang="en-US" dirty="0" err="1"/>
              <a:t>Gjykatës</a:t>
            </a:r>
            <a:r>
              <a:rPr lang="en-US" dirty="0"/>
              <a:t> (</a:t>
            </a:r>
            <a:r>
              <a:rPr lang="en-US" dirty="0" err="1"/>
              <a:t>vijon</a:t>
            </a:r>
            <a:r>
              <a:rPr lang="en-US" dirty="0"/>
              <a:t>)</a:t>
            </a:r>
          </a:p>
        </p:txBody>
      </p:sp>
      <p:sp>
        <p:nvSpPr>
          <p:cNvPr id="3" name="Content Placeholder 2"/>
          <p:cNvSpPr>
            <a:spLocks noGrp="1"/>
          </p:cNvSpPr>
          <p:nvPr>
            <p:ph idx="1"/>
          </p:nvPr>
        </p:nvSpPr>
        <p:spPr/>
        <p:txBody>
          <a:bodyPr>
            <a:normAutofit/>
          </a:bodyPr>
          <a:lstStyle/>
          <a:p>
            <a:r>
              <a:rPr lang="de-DE" dirty="0"/>
              <a:t>(i)  </a:t>
            </a:r>
            <a:r>
              <a:rPr lang="de-DE" i="1" dirty="0"/>
              <a:t>Pajtueshmëria nga Qipro:</a:t>
            </a:r>
            <a:r>
              <a:rPr lang="de-DE" dirty="0"/>
              <a:t> Qiproja nuk kishte përmbushur detyrimet e saj pozitive sipas nenit 4 në dy pika: së pari, ajo nuk kishte arritur të krijonte një kornizë të përshtatshme ligjore dhe administrative për të luftuar trafikimin dhe, së dyti, policia kishte dështuar të merrte masat operacionale të duhura për të mbrojtur znj.Rantseva nga trafikimi. </a:t>
            </a:r>
            <a:endParaRPr lang="en-US" dirty="0"/>
          </a:p>
          <a:p>
            <a:endParaRPr lang="en-US" dirty="0"/>
          </a:p>
        </p:txBody>
      </p:sp>
    </p:spTree>
    <p:extLst>
      <p:ext uri="{BB962C8B-B14F-4D97-AF65-F5344CB8AC3E}">
        <p14:creationId xmlns:p14="http://schemas.microsoft.com/office/powerpoint/2010/main" val="10137386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Vlerësimi</a:t>
            </a:r>
            <a:r>
              <a:rPr lang="en-US" dirty="0"/>
              <a:t> </a:t>
            </a:r>
            <a:r>
              <a:rPr lang="en-US" dirty="0" err="1"/>
              <a:t>i</a:t>
            </a:r>
            <a:r>
              <a:rPr lang="en-US" dirty="0"/>
              <a:t> </a:t>
            </a:r>
            <a:r>
              <a:rPr lang="en-US" dirty="0" err="1"/>
              <a:t>Gjykatës</a:t>
            </a:r>
            <a:r>
              <a:rPr lang="en-US" dirty="0"/>
              <a:t> (</a:t>
            </a:r>
            <a:r>
              <a:rPr lang="en-US" dirty="0" err="1"/>
              <a:t>vijon</a:t>
            </a:r>
            <a:r>
              <a:rPr lang="en-US" dirty="0"/>
              <a:t>)</a:t>
            </a:r>
          </a:p>
        </p:txBody>
      </p:sp>
      <p:sp>
        <p:nvSpPr>
          <p:cNvPr id="3" name="Content Placeholder 2"/>
          <p:cNvSpPr>
            <a:spLocks noGrp="1"/>
          </p:cNvSpPr>
          <p:nvPr>
            <p:ph idx="1"/>
          </p:nvPr>
        </p:nvSpPr>
        <p:spPr/>
        <p:txBody>
          <a:bodyPr>
            <a:normAutofit fontScale="55000" lnSpcReduction="20000"/>
          </a:bodyPr>
          <a:lstStyle/>
          <a:p>
            <a:r>
              <a:rPr lang="de-DE" dirty="0"/>
              <a:t>Sa i përket pikës së parë, megjithëse legjislacioni i brendshëm për trafikimin nuk duket se përbënte shqetësim, Komisioneri i Këshillit të Evropës për të Drejtat e Njeriut dhe Avokati i Popullit Qipriot kishin </a:t>
            </a:r>
            <a:r>
              <a:rPr lang="de-DE" b="1" dirty="0"/>
              <a:t>kritikuar regjimin e vizave “artiste kabareje”, për të cilat ata konsiderohet se ishin përgjegjës për inkurajimin e një numri të madh të grave të reja të huaja për të ardhur në Qipro, ku ato ishin rrezik trafikimi. </a:t>
            </a:r>
            <a:r>
              <a:rPr lang="de-DE" dirty="0"/>
              <a:t>Për më tepër, përderisa është e ligjshme për qëllime të kontrollit të imigracionit të kërkohej nga punëdhënësit të njoftonin autoritetet kur një artiste lë punën e saj, përgjegjësia për të siguruar respektimin e detyrimeve të imigracionit duhej të mbetej pranë vetë autoriteteve. Masat të cilat inkurajonin pronarët e kabareve dhe menaxherët të gjurmonin ose të merrnin përgjegjësinë personale për sjelljen e artisteve ishin të papranueshme dhe praktika e kërkimit të pronarëve dhe menaxherëve të paraqisnin një garanci bankare për të mbuluar kostot e mundshme në të ardhmen të lidhura me artistet që ata kishin punësuar ishte veçanërisht shqetësuese. Këto factor kanë qenë të pranishëm në rastin e Znj. Rantseva. Regjimi i vizave “artiste” kishte dështuar që të garantonte një mbrojtje praktike dhe efektive kundër trafikimit dhe shfrytëzimit të Znj. Rantseva. </a:t>
            </a:r>
            <a:endParaRPr lang="en-US" dirty="0"/>
          </a:p>
          <a:p>
            <a:endParaRPr lang="en-US" dirty="0"/>
          </a:p>
          <a:p>
            <a:endParaRPr lang="en-US" dirty="0"/>
          </a:p>
        </p:txBody>
      </p:sp>
    </p:spTree>
    <p:extLst>
      <p:ext uri="{BB962C8B-B14F-4D97-AF65-F5344CB8AC3E}">
        <p14:creationId xmlns:p14="http://schemas.microsoft.com/office/powerpoint/2010/main" val="412127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Vlerësimi</a:t>
            </a:r>
            <a:r>
              <a:rPr lang="en-US" dirty="0"/>
              <a:t> </a:t>
            </a:r>
            <a:r>
              <a:rPr lang="en-US" dirty="0" err="1"/>
              <a:t>i</a:t>
            </a:r>
            <a:r>
              <a:rPr lang="en-US" dirty="0"/>
              <a:t> </a:t>
            </a:r>
            <a:r>
              <a:rPr lang="en-US" dirty="0" err="1"/>
              <a:t>Gjykatës</a:t>
            </a:r>
            <a:r>
              <a:rPr lang="en-US" dirty="0"/>
              <a:t> (</a:t>
            </a:r>
            <a:r>
              <a:rPr lang="en-US" dirty="0" err="1"/>
              <a:t>vijon</a:t>
            </a:r>
            <a:r>
              <a:rPr lang="en-US" dirty="0"/>
              <a:t>)</a:t>
            </a:r>
          </a:p>
        </p:txBody>
      </p:sp>
      <p:sp>
        <p:nvSpPr>
          <p:cNvPr id="3" name="Content Placeholder 2"/>
          <p:cNvSpPr>
            <a:spLocks noGrp="1"/>
          </p:cNvSpPr>
          <p:nvPr>
            <p:ph idx="1"/>
          </p:nvPr>
        </p:nvSpPr>
        <p:spPr/>
        <p:txBody>
          <a:bodyPr>
            <a:normAutofit fontScale="85000" lnSpcReduction="20000"/>
          </a:bodyPr>
          <a:lstStyle/>
          <a:p>
            <a:r>
              <a:rPr lang="de-DE" dirty="0"/>
              <a:t>Sa i përket pikës së dytë, Shteti ka qenë nën një detyrim pozitiv të merrte masa për të mbrojtur znj.Rantseva pasi kishte pasur tregues të mjaftueshëm në dispozicion të policisë për të krijuar një dyshim të arsyeshëm se ajo ishte në rrezik real dhe të menjëhershëm të trafikimit ose shfrytëzimit . </a:t>
            </a:r>
            <a:r>
              <a:rPr lang="de-DE" i="1" dirty="0"/>
              <a:t>Kishte dështime të shumta nga ana e policisë, të cilët nuk kishin arritur të bënin kërkime të menjëhershme të mëtutjeshme për të vërtetuar nëse ajo ishte trafikuar, e kishin besuar atë në kujdestarinë e menaxherit të kabaresë, në vend që ta linin atë dhe nuk i kishin përmbushur detyrat e tyre ligjore për ta mbrojtur atë. </a:t>
            </a:r>
          </a:p>
          <a:p>
            <a:r>
              <a:rPr lang="de-DE" b="1" i="1" dirty="0"/>
              <a:t>Konkluzion</a:t>
            </a:r>
            <a:r>
              <a:rPr lang="de-DE" b="1" dirty="0"/>
              <a:t>: cenim (unanimisht).</a:t>
            </a:r>
            <a:endParaRPr lang="en-US" dirty="0"/>
          </a:p>
          <a:p>
            <a:endParaRPr lang="en-US" dirty="0"/>
          </a:p>
        </p:txBody>
      </p:sp>
    </p:spTree>
    <p:extLst>
      <p:ext uri="{BB962C8B-B14F-4D97-AF65-F5344CB8AC3E}">
        <p14:creationId xmlns:p14="http://schemas.microsoft.com/office/powerpoint/2010/main" val="1765832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Vlerësim</a:t>
            </a:r>
            <a:r>
              <a:rPr lang="en-US" dirty="0"/>
              <a:t> </a:t>
            </a:r>
            <a:r>
              <a:rPr lang="en-US" dirty="0" err="1"/>
              <a:t>i</a:t>
            </a:r>
            <a:r>
              <a:rPr lang="en-US" dirty="0"/>
              <a:t> </a:t>
            </a:r>
            <a:r>
              <a:rPr lang="en-US" dirty="0" err="1"/>
              <a:t>Gjykatës</a:t>
            </a:r>
            <a:r>
              <a:rPr lang="en-US" dirty="0"/>
              <a:t> (</a:t>
            </a:r>
            <a:r>
              <a:rPr lang="en-US" dirty="0" err="1"/>
              <a:t>vijon</a:t>
            </a:r>
            <a:r>
              <a:rPr lang="en-US" dirty="0"/>
              <a:t>)</a:t>
            </a:r>
          </a:p>
        </p:txBody>
      </p:sp>
      <p:sp>
        <p:nvSpPr>
          <p:cNvPr id="3" name="Content Placeholder 2"/>
          <p:cNvSpPr>
            <a:spLocks noGrp="1"/>
          </p:cNvSpPr>
          <p:nvPr>
            <p:ph idx="1"/>
          </p:nvPr>
        </p:nvSpPr>
        <p:spPr/>
        <p:txBody>
          <a:bodyPr>
            <a:normAutofit fontScale="85000" lnSpcReduction="20000"/>
          </a:bodyPr>
          <a:lstStyle/>
          <a:p>
            <a:r>
              <a:rPr lang="de-DE" dirty="0"/>
              <a:t>(ii)  </a:t>
            </a:r>
            <a:r>
              <a:rPr lang="de-DE" i="1" dirty="0"/>
              <a:t>Pajtueshmëria nga Rusia</a:t>
            </a:r>
            <a:r>
              <a:rPr lang="de-DE" dirty="0"/>
              <a:t>: Gjykata nuk gjeti shkelje të nenit 4 përsa i përket detyrimit pozitiv për të krijuar një kuadër ligjor dhe administrativ të përshtatshëm për të marrë masat mbrojtëse. Përsa i përket nevojës për një hetim efektiv në Rusi, autoritetet ruse kanë qenë të mirëpozicionuara për të kryer një hetim efektiv lidhur me rekrutimin e Znj. Rantseva, i cili kishte ndodhur në territory rus. Nuk kishte pasur hetime lidhur me këtë, megjithatë, një dështim edhe me serioz në dritën e vdekjes së mëvonshme të zonjës Rantseva është misteri për rrethanat e largimit të saj nga Rusia.</a:t>
            </a:r>
            <a:endParaRPr lang="en-US" dirty="0"/>
          </a:p>
          <a:p>
            <a:r>
              <a:rPr lang="de-DE" b="1" i="1" dirty="0"/>
              <a:t>Konkluzion</a:t>
            </a:r>
            <a:r>
              <a:rPr lang="de-DE" b="1" dirty="0"/>
              <a:t>: cenim (unanimisht).</a:t>
            </a:r>
            <a:endParaRPr lang="en-US" dirty="0"/>
          </a:p>
          <a:p>
            <a:endParaRPr lang="en-US" dirty="0"/>
          </a:p>
        </p:txBody>
      </p:sp>
    </p:spTree>
    <p:extLst>
      <p:ext uri="{BB962C8B-B14F-4D97-AF65-F5344CB8AC3E}">
        <p14:creationId xmlns:p14="http://schemas.microsoft.com/office/powerpoint/2010/main" val="4182353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514600"/>
            <a:ext cx="7498080" cy="1143000"/>
          </a:xfrm>
        </p:spPr>
        <p:txBody>
          <a:bodyPr>
            <a:normAutofit fontScale="90000"/>
          </a:bodyPr>
          <a:lstStyle/>
          <a:p>
            <a:r>
              <a:rPr lang="en-US" i="1" dirty="0" err="1"/>
              <a:t>Cilat</a:t>
            </a:r>
            <a:r>
              <a:rPr lang="en-US" i="1" dirty="0"/>
              <a:t> </a:t>
            </a:r>
            <a:r>
              <a:rPr lang="en-US" i="1" dirty="0" err="1"/>
              <a:t>janë</a:t>
            </a:r>
            <a:r>
              <a:rPr lang="en-US" i="1" dirty="0"/>
              <a:t> </a:t>
            </a:r>
            <a:r>
              <a:rPr lang="en-US" i="1" dirty="0" err="1"/>
              <a:t>disa</a:t>
            </a:r>
            <a:r>
              <a:rPr lang="en-US" i="1" dirty="0"/>
              <a:t> </a:t>
            </a:r>
            <a:r>
              <a:rPr lang="en-US" i="1" dirty="0" err="1"/>
              <a:t>veçori</a:t>
            </a:r>
            <a:r>
              <a:rPr lang="en-US" i="1" dirty="0"/>
              <a:t> </a:t>
            </a:r>
            <a:r>
              <a:rPr lang="en-US" i="1" dirty="0" err="1"/>
              <a:t>që</a:t>
            </a:r>
            <a:r>
              <a:rPr lang="en-US" i="1" dirty="0"/>
              <a:t> ka </a:t>
            </a:r>
            <a:r>
              <a:rPr lang="en-US" i="1" dirty="0" err="1"/>
              <a:t>kjo</a:t>
            </a:r>
            <a:r>
              <a:rPr lang="en-US" i="1" dirty="0"/>
              <a:t> </a:t>
            </a:r>
            <a:r>
              <a:rPr lang="en-US" i="1" dirty="0" err="1"/>
              <a:t>vepër</a:t>
            </a:r>
            <a:r>
              <a:rPr lang="en-US" i="1" dirty="0"/>
              <a:t> </a:t>
            </a:r>
            <a:r>
              <a:rPr lang="en-US" i="1" dirty="0" err="1"/>
              <a:t>penale</a:t>
            </a:r>
            <a:r>
              <a:rPr lang="en-US" i="1" dirty="0"/>
              <a:t>? (</a:t>
            </a:r>
            <a:r>
              <a:rPr lang="en-US" i="1" dirty="0" err="1"/>
              <a:t>Trafikimi</a:t>
            </a:r>
            <a:r>
              <a:rPr lang="en-US" i="1" dirty="0"/>
              <a:t> </a:t>
            </a:r>
            <a:r>
              <a:rPr lang="en-US" i="1" dirty="0" err="1"/>
              <a:t>i</a:t>
            </a:r>
            <a:r>
              <a:rPr lang="en-US" i="1" dirty="0"/>
              <a:t> </a:t>
            </a:r>
            <a:r>
              <a:rPr lang="en-US" i="1" dirty="0" err="1"/>
              <a:t>të</a:t>
            </a:r>
            <a:r>
              <a:rPr lang="en-US" i="1" dirty="0"/>
              <a:t> </a:t>
            </a:r>
            <a:r>
              <a:rPr lang="en-US" i="1" dirty="0" err="1"/>
              <a:t>miturve</a:t>
            </a:r>
            <a:r>
              <a:rPr lang="en-US" i="1" dirty="0"/>
              <a:t>)</a:t>
            </a:r>
            <a:br>
              <a:rPr lang="en-US" i="1" dirty="0"/>
            </a:br>
            <a:br>
              <a:rPr lang="en-US" i="1" dirty="0"/>
            </a:br>
            <a:r>
              <a:rPr lang="en-US" i="1" dirty="0" err="1"/>
              <a:t>Cilat</a:t>
            </a:r>
            <a:r>
              <a:rPr lang="en-US" i="1" dirty="0"/>
              <a:t> </a:t>
            </a:r>
            <a:r>
              <a:rPr lang="en-US" i="1" dirty="0" err="1"/>
              <a:t>janë</a:t>
            </a:r>
            <a:r>
              <a:rPr lang="en-US" i="1" dirty="0"/>
              <a:t> </a:t>
            </a:r>
            <a:r>
              <a:rPr lang="en-US" i="1" dirty="0" err="1"/>
              <a:t>pasojat</a:t>
            </a:r>
            <a:r>
              <a:rPr lang="en-US" i="1" dirty="0"/>
              <a:t> </a:t>
            </a:r>
            <a:r>
              <a:rPr lang="en-US" i="1" dirty="0" err="1"/>
              <a:t>që</a:t>
            </a:r>
            <a:r>
              <a:rPr lang="en-US" i="1" dirty="0"/>
              <a:t> </a:t>
            </a:r>
            <a:r>
              <a:rPr lang="en-US" i="1" dirty="0" err="1"/>
              <a:t>sjell</a:t>
            </a:r>
            <a:r>
              <a:rPr lang="en-US" i="1" dirty="0"/>
              <a:t> </a:t>
            </a:r>
            <a:r>
              <a:rPr lang="en-US" i="1" dirty="0" err="1"/>
              <a:t>kjo</a:t>
            </a:r>
            <a:r>
              <a:rPr lang="en-US" i="1" dirty="0"/>
              <a:t> </a:t>
            </a:r>
            <a:r>
              <a:rPr lang="en-US" i="1" dirty="0" err="1"/>
              <a:t>vepër</a:t>
            </a:r>
            <a:r>
              <a:rPr lang="en-US" i="1" dirty="0"/>
              <a:t> </a:t>
            </a:r>
            <a:r>
              <a:rPr lang="en-US" i="1" dirty="0" err="1"/>
              <a:t>penale</a:t>
            </a:r>
            <a:r>
              <a:rPr lang="en-US" i="1" dirty="0"/>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err="1"/>
              <a:t>Specifikat</a:t>
            </a:r>
            <a:r>
              <a:rPr lang="en-GB" dirty="0"/>
              <a:t> e </a:t>
            </a:r>
            <a:r>
              <a:rPr lang="en-GB" dirty="0" err="1"/>
              <a:t>krimit</a:t>
            </a:r>
            <a:r>
              <a:rPr lang="en-GB" dirty="0"/>
              <a:t> </a:t>
            </a:r>
            <a:r>
              <a:rPr lang="en-GB" dirty="0" err="1"/>
              <a:t>të</a:t>
            </a:r>
            <a:r>
              <a:rPr lang="en-GB" dirty="0"/>
              <a:t> “</a:t>
            </a:r>
            <a:r>
              <a:rPr lang="en-GB" dirty="0" err="1"/>
              <a:t>Trafikimit</a:t>
            </a:r>
            <a:r>
              <a:rPr lang="en-GB" dirty="0"/>
              <a:t>”</a:t>
            </a:r>
            <a:endParaRPr lang="en-US" dirty="0"/>
          </a:p>
        </p:txBody>
      </p:sp>
      <p:sp>
        <p:nvSpPr>
          <p:cNvPr id="2" name="Content Placeholder 1"/>
          <p:cNvSpPr>
            <a:spLocks noGrp="1"/>
          </p:cNvSpPr>
          <p:nvPr>
            <p:ph idx="1"/>
          </p:nvPr>
        </p:nvSpPr>
        <p:spPr/>
        <p:txBody>
          <a:bodyPr>
            <a:normAutofit lnSpcReduction="10000"/>
          </a:bodyPr>
          <a:lstStyle/>
          <a:p>
            <a:r>
              <a:rPr lang="en-GB" dirty="0" err="1"/>
              <a:t>Realizohet</a:t>
            </a:r>
            <a:r>
              <a:rPr lang="en-GB" dirty="0"/>
              <a:t> </a:t>
            </a:r>
            <a:r>
              <a:rPr lang="en-GB" dirty="0" err="1"/>
              <a:t>përgjithësisht</a:t>
            </a:r>
            <a:r>
              <a:rPr lang="en-GB" dirty="0"/>
              <a:t> </a:t>
            </a:r>
            <a:r>
              <a:rPr lang="en-GB" dirty="0" err="1"/>
              <a:t>n.p.m</a:t>
            </a:r>
            <a:r>
              <a:rPr lang="en-GB" dirty="0"/>
              <a:t> </a:t>
            </a:r>
            <a:r>
              <a:rPr lang="en-GB" dirty="0" err="1"/>
              <a:t>elementit</a:t>
            </a:r>
            <a:r>
              <a:rPr lang="en-GB" dirty="0"/>
              <a:t> </a:t>
            </a:r>
            <a:r>
              <a:rPr lang="en-GB" dirty="0" err="1"/>
              <a:t>të</a:t>
            </a:r>
            <a:r>
              <a:rPr lang="en-GB" dirty="0"/>
              <a:t> </a:t>
            </a:r>
            <a:r>
              <a:rPr lang="en-GB" dirty="0" err="1"/>
              <a:t>dhunës</a:t>
            </a:r>
            <a:r>
              <a:rPr lang="en-GB" dirty="0"/>
              <a:t> </a:t>
            </a:r>
            <a:r>
              <a:rPr lang="en-GB" dirty="0" err="1"/>
              <a:t>fizike</a:t>
            </a:r>
            <a:r>
              <a:rPr lang="en-GB" dirty="0"/>
              <a:t>, </a:t>
            </a:r>
            <a:r>
              <a:rPr lang="en-GB" dirty="0" err="1"/>
              <a:t>psikologjike</a:t>
            </a:r>
            <a:r>
              <a:rPr lang="en-GB" dirty="0"/>
              <a:t>;</a:t>
            </a:r>
          </a:p>
          <a:p>
            <a:r>
              <a:rPr lang="en-GB" dirty="0" err="1"/>
              <a:t>Shfrytëzon</a:t>
            </a:r>
            <a:r>
              <a:rPr lang="en-GB" dirty="0"/>
              <a:t> </a:t>
            </a:r>
            <a:r>
              <a:rPr lang="en-GB" dirty="0" err="1"/>
              <a:t>vulnerabilitetin</a:t>
            </a:r>
            <a:r>
              <a:rPr lang="en-GB" dirty="0"/>
              <a:t> (</a:t>
            </a:r>
            <a:r>
              <a:rPr lang="en-GB" dirty="0" err="1"/>
              <a:t>mosha</a:t>
            </a:r>
            <a:r>
              <a:rPr lang="en-GB" dirty="0"/>
              <a:t>, </a:t>
            </a:r>
            <a:r>
              <a:rPr lang="en-GB" dirty="0" err="1"/>
              <a:t>zhvillimi</a:t>
            </a:r>
            <a:r>
              <a:rPr lang="en-GB" dirty="0"/>
              <a:t> social, </a:t>
            </a:r>
            <a:r>
              <a:rPr lang="en-GB" dirty="0" err="1"/>
              <a:t>arsimor</a:t>
            </a:r>
            <a:r>
              <a:rPr lang="en-GB" dirty="0"/>
              <a:t>, </a:t>
            </a:r>
            <a:r>
              <a:rPr lang="en-GB" dirty="0" err="1"/>
              <a:t>niveli</a:t>
            </a:r>
            <a:r>
              <a:rPr lang="en-GB" dirty="0"/>
              <a:t> </a:t>
            </a:r>
            <a:r>
              <a:rPr lang="en-GB" dirty="0" err="1"/>
              <a:t>jetesës</a:t>
            </a:r>
            <a:r>
              <a:rPr lang="en-GB" dirty="0"/>
              <a:t> e </a:t>
            </a:r>
            <a:r>
              <a:rPr lang="en-GB" dirty="0" err="1"/>
              <a:t>nevojash</a:t>
            </a:r>
            <a:r>
              <a:rPr lang="en-GB" dirty="0"/>
              <a:t>);</a:t>
            </a:r>
          </a:p>
          <a:p>
            <a:r>
              <a:rPr lang="en-GB" dirty="0" err="1"/>
              <a:t>Shtrirje</a:t>
            </a:r>
            <a:r>
              <a:rPr lang="en-GB" dirty="0"/>
              <a:t> </a:t>
            </a:r>
            <a:r>
              <a:rPr lang="en-GB" dirty="0" err="1"/>
              <a:t>kohore</a:t>
            </a:r>
            <a:r>
              <a:rPr lang="en-GB" dirty="0"/>
              <a:t> </a:t>
            </a:r>
            <a:r>
              <a:rPr lang="en-GB" dirty="0" err="1"/>
              <a:t>të</a:t>
            </a:r>
            <a:r>
              <a:rPr lang="en-GB" dirty="0"/>
              <a:t> </a:t>
            </a:r>
            <a:r>
              <a:rPr lang="en-GB" dirty="0" err="1"/>
              <a:t>konsiderueshme</a:t>
            </a:r>
            <a:r>
              <a:rPr lang="en-GB" dirty="0"/>
              <a:t> </a:t>
            </a:r>
            <a:r>
              <a:rPr lang="en-GB" dirty="0" err="1"/>
              <a:t>si</a:t>
            </a:r>
            <a:r>
              <a:rPr lang="en-GB" dirty="0"/>
              <a:t> </a:t>
            </a:r>
            <a:r>
              <a:rPr lang="en-GB" dirty="0" err="1"/>
              <a:t>aktivitet</a:t>
            </a:r>
            <a:r>
              <a:rPr lang="en-GB" dirty="0"/>
              <a:t>;</a:t>
            </a:r>
          </a:p>
          <a:p>
            <a:r>
              <a:rPr lang="en-GB" dirty="0"/>
              <a:t>Si </a:t>
            </a:r>
            <a:r>
              <a:rPr lang="en-GB" dirty="0" err="1"/>
              <a:t>rregull</a:t>
            </a:r>
            <a:r>
              <a:rPr lang="en-GB" dirty="0"/>
              <a:t>, </a:t>
            </a:r>
            <a:r>
              <a:rPr lang="en-GB" dirty="0" err="1"/>
              <a:t>veprimtari</a:t>
            </a:r>
            <a:r>
              <a:rPr lang="en-GB" dirty="0"/>
              <a:t> e </a:t>
            </a:r>
            <a:r>
              <a:rPr lang="en-GB" dirty="0" err="1"/>
              <a:t>koordinuar</a:t>
            </a:r>
            <a:r>
              <a:rPr lang="en-GB" dirty="0"/>
              <a:t> &amp; </a:t>
            </a:r>
            <a:r>
              <a:rPr lang="en-GB" dirty="0" err="1"/>
              <a:t>organizuar</a:t>
            </a:r>
            <a:r>
              <a:rPr lang="en-GB" dirty="0"/>
              <a:t> </a:t>
            </a:r>
            <a:r>
              <a:rPr lang="en-GB" dirty="0" err="1"/>
              <a:t>në</a:t>
            </a:r>
            <a:r>
              <a:rPr lang="en-GB" dirty="0"/>
              <a:t> </a:t>
            </a:r>
            <a:r>
              <a:rPr lang="en-GB" dirty="0" err="1"/>
              <a:t>bashkëpunim</a:t>
            </a:r>
            <a:r>
              <a:rPr lang="en-GB" dirty="0"/>
              <a:t> </a:t>
            </a:r>
            <a:r>
              <a:rPr lang="en-GB" dirty="0" err="1"/>
              <a:t>mes</a:t>
            </a:r>
            <a:r>
              <a:rPr lang="en-GB" dirty="0"/>
              <a:t> </a:t>
            </a:r>
            <a:r>
              <a:rPr lang="en-GB" dirty="0" err="1"/>
              <a:t>dy</a:t>
            </a:r>
            <a:r>
              <a:rPr lang="en-GB" dirty="0"/>
              <a:t> </a:t>
            </a:r>
            <a:r>
              <a:rPr lang="en-GB" dirty="0" err="1"/>
              <a:t>ose</a:t>
            </a:r>
            <a:r>
              <a:rPr lang="en-GB" dirty="0"/>
              <a:t> </a:t>
            </a:r>
            <a:r>
              <a:rPr lang="en-GB" dirty="0" err="1"/>
              <a:t>më</a:t>
            </a:r>
            <a:r>
              <a:rPr lang="en-GB" dirty="0"/>
              <a:t> </a:t>
            </a:r>
            <a:r>
              <a:rPr lang="en-GB" dirty="0" err="1"/>
              <a:t>shumë</a:t>
            </a:r>
            <a:r>
              <a:rPr lang="en-GB" dirty="0"/>
              <a:t> </a:t>
            </a:r>
            <a:r>
              <a:rPr lang="en-GB" dirty="0" err="1"/>
              <a:t>subjekteve</a:t>
            </a:r>
            <a:r>
              <a:rPr lang="en-GB" dirty="0"/>
              <a:t> </a:t>
            </a:r>
            <a:r>
              <a:rPr lang="en-GB" dirty="0" err="1"/>
              <a:t>shkelës</a:t>
            </a:r>
            <a:r>
              <a:rPr lang="en-GB" dirty="0"/>
              <a:t>.</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err="1"/>
              <a:t>Pasojat</a:t>
            </a:r>
            <a:r>
              <a:rPr lang="en-GB" dirty="0"/>
              <a:t> </a:t>
            </a:r>
            <a:r>
              <a:rPr lang="en-GB" dirty="0" err="1"/>
              <a:t>tek</a:t>
            </a:r>
            <a:r>
              <a:rPr lang="en-GB" dirty="0"/>
              <a:t> </a:t>
            </a:r>
            <a:r>
              <a:rPr lang="en-GB" dirty="0" err="1"/>
              <a:t>viktima</a:t>
            </a:r>
            <a:r>
              <a:rPr lang="en-GB" dirty="0"/>
              <a:t> e </a:t>
            </a:r>
            <a:r>
              <a:rPr lang="en-GB" dirty="0" err="1"/>
              <a:t>mitur</a:t>
            </a:r>
            <a:endParaRPr lang="en-US" dirty="0"/>
          </a:p>
        </p:txBody>
      </p:sp>
      <p:sp>
        <p:nvSpPr>
          <p:cNvPr id="2" name="Content Placeholder 1"/>
          <p:cNvSpPr>
            <a:spLocks noGrp="1"/>
          </p:cNvSpPr>
          <p:nvPr>
            <p:ph idx="1"/>
          </p:nvPr>
        </p:nvSpPr>
        <p:spPr/>
        <p:txBody>
          <a:bodyPr>
            <a:normAutofit/>
          </a:bodyPr>
          <a:lstStyle/>
          <a:p>
            <a:r>
              <a:rPr lang="en-GB" sz="2600" dirty="0" err="1"/>
              <a:t>Dëm</a:t>
            </a:r>
            <a:r>
              <a:rPr lang="en-GB" sz="2600" dirty="0"/>
              <a:t> </a:t>
            </a:r>
            <a:r>
              <a:rPr lang="en-GB" sz="2600" dirty="0" err="1"/>
              <a:t>i</a:t>
            </a:r>
            <a:r>
              <a:rPr lang="en-GB" sz="2600" dirty="0"/>
              <a:t> </a:t>
            </a:r>
            <a:r>
              <a:rPr lang="en-GB" sz="2600" dirty="0" err="1"/>
              <a:t>rëndë</a:t>
            </a:r>
            <a:r>
              <a:rPr lang="en-GB" sz="2600" dirty="0"/>
              <a:t> </a:t>
            </a:r>
            <a:r>
              <a:rPr lang="en-GB" sz="2600" dirty="0" err="1"/>
              <a:t>psikologjik</a:t>
            </a:r>
            <a:r>
              <a:rPr lang="en-GB" sz="2600" dirty="0"/>
              <a:t>, </a:t>
            </a:r>
            <a:r>
              <a:rPr lang="en-GB" sz="2600" dirty="0" err="1"/>
              <a:t>fizik</a:t>
            </a:r>
            <a:r>
              <a:rPr lang="en-GB" sz="2600" dirty="0"/>
              <a:t>, </a:t>
            </a:r>
            <a:r>
              <a:rPr lang="en-GB" sz="2600" dirty="0" err="1"/>
              <a:t>emocional</a:t>
            </a:r>
            <a:r>
              <a:rPr lang="en-GB" sz="2600" dirty="0"/>
              <a:t>, </a:t>
            </a:r>
            <a:r>
              <a:rPr lang="en-GB" sz="2600" dirty="0" err="1"/>
              <a:t>etj</a:t>
            </a:r>
            <a:r>
              <a:rPr lang="en-GB" sz="2600" dirty="0"/>
              <a:t>., me </a:t>
            </a:r>
            <a:r>
              <a:rPr lang="en-GB" sz="2600" dirty="0" err="1"/>
              <a:t>ndikim</a:t>
            </a:r>
            <a:r>
              <a:rPr lang="en-GB" sz="2600" dirty="0"/>
              <a:t> </a:t>
            </a:r>
            <a:r>
              <a:rPr lang="en-GB" sz="2600" dirty="0" err="1"/>
              <a:t>të</a:t>
            </a:r>
            <a:r>
              <a:rPr lang="en-GB" sz="2600" dirty="0"/>
              <a:t> </a:t>
            </a:r>
            <a:r>
              <a:rPr lang="en-GB" sz="2600" dirty="0" err="1"/>
              <a:t>drejtpërdrejtë</a:t>
            </a:r>
            <a:r>
              <a:rPr lang="en-GB" sz="2600" dirty="0"/>
              <a:t> </a:t>
            </a:r>
            <a:r>
              <a:rPr lang="en-GB" sz="2600" dirty="0" err="1"/>
              <a:t>në</a:t>
            </a:r>
            <a:r>
              <a:rPr lang="en-GB" sz="2600" dirty="0"/>
              <a:t> </a:t>
            </a:r>
            <a:r>
              <a:rPr lang="en-GB" sz="2600" dirty="0" err="1"/>
              <a:t>procesin</a:t>
            </a:r>
            <a:r>
              <a:rPr lang="en-GB" sz="2600" dirty="0"/>
              <a:t> e </a:t>
            </a:r>
            <a:r>
              <a:rPr lang="en-GB" sz="2600" dirty="0" err="1"/>
              <a:t>rritjes</a:t>
            </a:r>
            <a:r>
              <a:rPr lang="en-GB" sz="2600" dirty="0"/>
              <a:t> </a:t>
            </a:r>
            <a:r>
              <a:rPr lang="en-GB" sz="2600" dirty="0" err="1"/>
              <a:t>dhe</a:t>
            </a:r>
            <a:r>
              <a:rPr lang="en-GB" sz="2600" dirty="0"/>
              <a:t> </a:t>
            </a:r>
            <a:r>
              <a:rPr lang="en-GB" sz="2600" dirty="0" err="1"/>
              <a:t>mirëqenies</a:t>
            </a:r>
            <a:r>
              <a:rPr lang="en-GB" sz="2600" dirty="0"/>
              <a:t> </a:t>
            </a:r>
            <a:r>
              <a:rPr lang="en-GB" sz="2600" dirty="0" err="1"/>
              <a:t>fizike</a:t>
            </a:r>
            <a:r>
              <a:rPr lang="en-GB" sz="2600" dirty="0"/>
              <a:t>, </a:t>
            </a:r>
            <a:r>
              <a:rPr lang="en-GB" sz="2600" dirty="0" err="1"/>
              <a:t>psikologjike</a:t>
            </a:r>
            <a:r>
              <a:rPr lang="en-GB" sz="2600" dirty="0"/>
              <a:t> e </a:t>
            </a:r>
            <a:r>
              <a:rPr lang="en-GB" sz="2600" dirty="0" err="1"/>
              <a:t>shpirtërore</a:t>
            </a:r>
            <a:r>
              <a:rPr lang="en-GB" sz="2600" dirty="0"/>
              <a:t> </a:t>
            </a:r>
            <a:r>
              <a:rPr lang="en-GB" sz="2600" dirty="0" err="1"/>
              <a:t>të</a:t>
            </a:r>
            <a:r>
              <a:rPr lang="en-GB" sz="2600" dirty="0"/>
              <a:t> </a:t>
            </a:r>
            <a:r>
              <a:rPr lang="en-GB" sz="2600" dirty="0" err="1"/>
              <a:t>të</a:t>
            </a:r>
            <a:r>
              <a:rPr lang="en-GB" sz="2600" dirty="0"/>
              <a:t> </a:t>
            </a:r>
            <a:r>
              <a:rPr lang="en-GB" sz="2600" dirty="0" err="1"/>
              <a:t>miturit</a:t>
            </a:r>
            <a:r>
              <a:rPr lang="en-GB" sz="2600" dirty="0"/>
              <a:t>.</a:t>
            </a:r>
          </a:p>
          <a:p>
            <a:r>
              <a:rPr lang="en-GB" sz="2600" dirty="0" err="1"/>
              <a:t>Krim</a:t>
            </a:r>
            <a:r>
              <a:rPr lang="en-GB" sz="2600" dirty="0"/>
              <a:t> </a:t>
            </a:r>
            <a:r>
              <a:rPr lang="en-GB" sz="2600" dirty="0" err="1"/>
              <a:t>kërcënues</a:t>
            </a:r>
            <a:r>
              <a:rPr lang="en-GB" sz="2600" dirty="0"/>
              <a:t> </a:t>
            </a:r>
            <a:r>
              <a:rPr lang="en-GB" sz="2600" dirty="0" err="1"/>
              <a:t>për</a:t>
            </a:r>
            <a:r>
              <a:rPr lang="en-GB" sz="2600" dirty="0"/>
              <a:t> </a:t>
            </a:r>
            <a:r>
              <a:rPr lang="en-GB" sz="2600" dirty="0" err="1"/>
              <a:t>jetën</a:t>
            </a:r>
            <a:r>
              <a:rPr lang="en-GB" sz="2600" dirty="0"/>
              <a:t> e </a:t>
            </a:r>
            <a:r>
              <a:rPr lang="en-GB" sz="2600" dirty="0" err="1"/>
              <a:t>të</a:t>
            </a:r>
            <a:r>
              <a:rPr lang="en-GB" sz="2600" dirty="0"/>
              <a:t> </a:t>
            </a:r>
            <a:r>
              <a:rPr lang="en-GB" sz="2600" dirty="0" err="1"/>
              <a:t>miturit</a:t>
            </a:r>
            <a:r>
              <a:rPr lang="en-GB" sz="2600" dirty="0"/>
              <a:t> </a:t>
            </a:r>
            <a:r>
              <a:rPr lang="en-GB" sz="2600" dirty="0" err="1"/>
              <a:t>viktimë</a:t>
            </a:r>
            <a:r>
              <a:rPr lang="en-GB" sz="2600" dirty="0"/>
              <a:t>;</a:t>
            </a:r>
          </a:p>
          <a:p>
            <a:r>
              <a:rPr lang="en-GB" sz="2600" dirty="0" err="1"/>
              <a:t>Raport</a:t>
            </a:r>
            <a:r>
              <a:rPr lang="en-GB" sz="2600" dirty="0"/>
              <a:t> </a:t>
            </a:r>
            <a:r>
              <a:rPr lang="en-GB" sz="2600" dirty="0" err="1"/>
              <a:t>varësie</a:t>
            </a:r>
            <a:r>
              <a:rPr lang="en-GB" sz="2600" dirty="0"/>
              <a:t> </a:t>
            </a:r>
            <a:r>
              <a:rPr lang="en-GB" sz="2600" dirty="0" err="1"/>
              <a:t>të</a:t>
            </a:r>
            <a:r>
              <a:rPr lang="en-GB" sz="2600" dirty="0"/>
              <a:t> </a:t>
            </a:r>
            <a:r>
              <a:rPr lang="en-GB" sz="2600" dirty="0" err="1"/>
              <a:t>imponuar</a:t>
            </a:r>
            <a:r>
              <a:rPr lang="en-GB" sz="2600" dirty="0"/>
              <a:t> midis </a:t>
            </a:r>
            <a:r>
              <a:rPr lang="en-GB" sz="2600" dirty="0" err="1"/>
              <a:t>subjektit</a:t>
            </a:r>
            <a:r>
              <a:rPr lang="en-GB" sz="2600" dirty="0"/>
              <a:t> </a:t>
            </a:r>
            <a:r>
              <a:rPr lang="en-GB" sz="2600" dirty="0" err="1"/>
              <a:t>shkelës</a:t>
            </a:r>
            <a:r>
              <a:rPr lang="en-GB" sz="2600" dirty="0"/>
              <a:t> </a:t>
            </a:r>
            <a:r>
              <a:rPr lang="en-GB" sz="2600" dirty="0" err="1"/>
              <a:t>dhe</a:t>
            </a:r>
            <a:r>
              <a:rPr lang="en-GB" sz="2600" dirty="0"/>
              <a:t> </a:t>
            </a:r>
            <a:r>
              <a:rPr lang="en-GB" sz="2600" dirty="0" err="1"/>
              <a:t>të</a:t>
            </a:r>
            <a:r>
              <a:rPr lang="en-GB" sz="2600" dirty="0"/>
              <a:t> </a:t>
            </a:r>
            <a:r>
              <a:rPr lang="en-GB" sz="2600" dirty="0" err="1"/>
              <a:t>miturit</a:t>
            </a:r>
            <a:r>
              <a:rPr lang="en-GB" sz="2600" dirty="0"/>
              <a:t> </a:t>
            </a:r>
            <a:r>
              <a:rPr lang="en-GB" sz="2600" dirty="0" err="1"/>
              <a:t>viktimë</a:t>
            </a:r>
            <a:r>
              <a:rPr lang="en-GB" sz="2600" dirty="0"/>
              <a:t> </a:t>
            </a:r>
            <a:r>
              <a:rPr lang="en-GB" sz="2600" dirty="0" err="1"/>
              <a:t>të</a:t>
            </a:r>
            <a:r>
              <a:rPr lang="en-GB" sz="2600" dirty="0"/>
              <a:t> </a:t>
            </a:r>
            <a:r>
              <a:rPr lang="en-GB" sz="2600" dirty="0" err="1"/>
              <a:t>trafikuar</a:t>
            </a:r>
            <a:r>
              <a:rPr lang="en-GB" sz="2600" dirty="0"/>
              <a:t>;</a:t>
            </a:r>
          </a:p>
          <a:p>
            <a:r>
              <a:rPr lang="en-GB" sz="2600" dirty="0" err="1"/>
              <a:t>Zhvillon</a:t>
            </a:r>
            <a:r>
              <a:rPr lang="en-GB" sz="2600" dirty="0"/>
              <a:t> </a:t>
            </a:r>
            <a:r>
              <a:rPr lang="en-GB" sz="2600" dirty="0" err="1"/>
              <a:t>në</a:t>
            </a:r>
            <a:r>
              <a:rPr lang="en-GB" sz="2600" dirty="0"/>
              <a:t> </a:t>
            </a:r>
            <a:r>
              <a:rPr lang="en-GB" sz="2600" dirty="0" err="1"/>
              <a:t>nivele</a:t>
            </a:r>
            <a:r>
              <a:rPr lang="en-GB" sz="2600" dirty="0"/>
              <a:t> max. </a:t>
            </a:r>
            <a:r>
              <a:rPr lang="en-GB" sz="2600" dirty="0" err="1"/>
              <a:t>ndjenjën</a:t>
            </a:r>
            <a:r>
              <a:rPr lang="en-GB" sz="2600" dirty="0"/>
              <a:t> e </a:t>
            </a:r>
            <a:r>
              <a:rPr lang="en-GB" sz="2600" dirty="0" err="1"/>
              <a:t>frikës</a:t>
            </a:r>
            <a:r>
              <a:rPr lang="en-GB" sz="2600" dirty="0"/>
              <a:t> </a:t>
            </a:r>
            <a:r>
              <a:rPr lang="en-GB" sz="2600" dirty="0" err="1"/>
              <a:t>nga</a:t>
            </a:r>
            <a:r>
              <a:rPr lang="en-GB" sz="2600" dirty="0"/>
              <a:t> </a:t>
            </a:r>
            <a:r>
              <a:rPr lang="en-GB" sz="2600" dirty="0" err="1"/>
              <a:t>hakmarrja</a:t>
            </a:r>
            <a:r>
              <a:rPr lang="en-GB" sz="2600" dirty="0"/>
              <a:t> </a:t>
            </a:r>
            <a:r>
              <a:rPr lang="en-GB" sz="2600" dirty="0" err="1"/>
              <a:t>prej</a:t>
            </a:r>
            <a:r>
              <a:rPr lang="en-GB" sz="2600" dirty="0"/>
              <a:t> </a:t>
            </a:r>
            <a:r>
              <a:rPr lang="en-GB" sz="2600" dirty="0" err="1"/>
              <a:t>subjektit</a:t>
            </a:r>
            <a:r>
              <a:rPr lang="en-GB" sz="2600" dirty="0"/>
              <a:t> </a:t>
            </a:r>
            <a:r>
              <a:rPr lang="en-GB" sz="2600" dirty="0" err="1"/>
              <a:t>shkelës</a:t>
            </a:r>
            <a:r>
              <a:rPr lang="en-GB" sz="2600" dirty="0"/>
              <a:t>, </a:t>
            </a:r>
            <a:r>
              <a:rPr lang="en-GB" sz="2600" dirty="0" err="1"/>
              <a:t>përgjatë</a:t>
            </a:r>
            <a:r>
              <a:rPr lang="en-GB" sz="2600" dirty="0"/>
              <a:t> </a:t>
            </a:r>
            <a:r>
              <a:rPr lang="en-GB" sz="2600" dirty="0" err="1"/>
              <a:t>gjithë</a:t>
            </a:r>
            <a:r>
              <a:rPr lang="en-GB" sz="2600" dirty="0"/>
              <a:t> </a:t>
            </a:r>
            <a:r>
              <a:rPr lang="en-GB" sz="2600" dirty="0" err="1"/>
              <a:t>veprimtarisë</a:t>
            </a:r>
            <a:r>
              <a:rPr lang="en-GB" sz="2600" dirty="0"/>
              <a:t> </a:t>
            </a:r>
            <a:r>
              <a:rPr lang="en-GB" sz="2600" dirty="0" err="1"/>
              <a:t>së</a:t>
            </a:r>
            <a:r>
              <a:rPr lang="en-GB" sz="2600" dirty="0"/>
              <a:t> </a:t>
            </a:r>
            <a:r>
              <a:rPr lang="en-GB" sz="2600" dirty="0" err="1"/>
              <a:t>trafikimit</a:t>
            </a:r>
            <a:r>
              <a:rPr lang="en-GB" sz="2600" dirty="0"/>
              <a:t>.</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09800"/>
            <a:ext cx="7498080" cy="1143000"/>
          </a:xfrm>
        </p:spPr>
        <p:txBody>
          <a:bodyPr>
            <a:normAutofit fontScale="90000"/>
          </a:bodyPr>
          <a:lstStyle/>
          <a:p>
            <a:r>
              <a:rPr lang="en-US" dirty="0" err="1"/>
              <a:t>Cilat</a:t>
            </a:r>
            <a:r>
              <a:rPr lang="en-US" dirty="0"/>
              <a:t> </a:t>
            </a:r>
            <a:r>
              <a:rPr lang="en-US" dirty="0" err="1"/>
              <a:t>janë</a:t>
            </a:r>
            <a:r>
              <a:rPr lang="en-US" dirty="0"/>
              <a:t> </a:t>
            </a:r>
            <a:r>
              <a:rPr lang="en-US" dirty="0" err="1"/>
              <a:t>detyrimet</a:t>
            </a:r>
            <a:r>
              <a:rPr lang="en-US" dirty="0"/>
              <a:t> </a:t>
            </a:r>
            <a:r>
              <a:rPr lang="en-US" dirty="0" err="1"/>
              <a:t>që</a:t>
            </a:r>
            <a:r>
              <a:rPr lang="en-US" dirty="0"/>
              <a:t> ka </a:t>
            </a:r>
            <a:r>
              <a:rPr lang="en-US" dirty="0" err="1"/>
              <a:t>shteti</a:t>
            </a:r>
            <a:r>
              <a:rPr lang="en-US" dirty="0"/>
              <a:t> </a:t>
            </a:r>
            <a:r>
              <a:rPr lang="en-US" dirty="0" err="1"/>
              <a:t>në</a:t>
            </a:r>
            <a:r>
              <a:rPr lang="en-US" dirty="0"/>
              <a:t> </a:t>
            </a:r>
            <a:r>
              <a:rPr lang="en-US" dirty="0" err="1"/>
              <a:t>luftën</a:t>
            </a:r>
            <a:r>
              <a:rPr lang="en-US" dirty="0"/>
              <a:t> </a:t>
            </a:r>
            <a:r>
              <a:rPr lang="en-US" dirty="0" err="1"/>
              <a:t>kundër</a:t>
            </a:r>
            <a:r>
              <a:rPr lang="en-US" dirty="0"/>
              <a:t> </a:t>
            </a:r>
            <a:r>
              <a:rPr lang="en-US" dirty="0" err="1"/>
              <a:t>trafikimit</a:t>
            </a:r>
            <a:r>
              <a:rPr lang="en-US" dirty="0"/>
              <a:t> </a:t>
            </a:r>
            <a:r>
              <a:rPr lang="en-US" dirty="0" err="1"/>
              <a:t>të</a:t>
            </a:r>
            <a:r>
              <a:rPr lang="en-US" dirty="0"/>
              <a:t> </a:t>
            </a:r>
            <a:r>
              <a:rPr lang="en-US" dirty="0" err="1"/>
              <a:t>të</a:t>
            </a:r>
            <a:r>
              <a:rPr lang="en-US" dirty="0"/>
              <a:t> </a:t>
            </a:r>
            <a:r>
              <a:rPr lang="en-US" dirty="0" err="1"/>
              <a:t>miturve</a:t>
            </a:r>
            <a:r>
              <a:rPr lang="en-US" dirty="0"/>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err="1"/>
              <a:t>Trafikimi</a:t>
            </a:r>
            <a:r>
              <a:rPr lang="en-GB" dirty="0"/>
              <a:t> </a:t>
            </a:r>
            <a:r>
              <a:rPr lang="en-GB" dirty="0" err="1"/>
              <a:t>dhe</a:t>
            </a:r>
            <a:r>
              <a:rPr lang="en-GB" dirty="0"/>
              <a:t> </a:t>
            </a:r>
            <a:r>
              <a:rPr lang="en-GB" dirty="0" err="1"/>
              <a:t>K.E.D.Nj</a:t>
            </a:r>
            <a:endParaRPr lang="en-US" dirty="0"/>
          </a:p>
        </p:txBody>
      </p:sp>
      <p:sp>
        <p:nvSpPr>
          <p:cNvPr id="2" name="Content Placeholder 1"/>
          <p:cNvSpPr>
            <a:spLocks noGrp="1"/>
          </p:cNvSpPr>
          <p:nvPr>
            <p:ph idx="1"/>
          </p:nvPr>
        </p:nvSpPr>
        <p:spPr/>
        <p:txBody>
          <a:bodyPr>
            <a:normAutofit fontScale="85000" lnSpcReduction="20000"/>
          </a:bodyPr>
          <a:lstStyle/>
          <a:p>
            <a:r>
              <a:rPr lang="en-GB" b="1" u="sng" dirty="0" err="1"/>
              <a:t>Trafikimi</a:t>
            </a:r>
            <a:r>
              <a:rPr lang="en-GB" b="1" u="sng" dirty="0"/>
              <a:t> i </a:t>
            </a:r>
            <a:r>
              <a:rPr lang="en-GB" b="1" u="sng" dirty="0" err="1"/>
              <a:t>qenieve</a:t>
            </a:r>
            <a:r>
              <a:rPr lang="en-GB" b="1" u="sng" dirty="0"/>
              <a:t> </a:t>
            </a:r>
            <a:r>
              <a:rPr lang="en-GB" b="1" u="sng" dirty="0" err="1"/>
              <a:t>njerëzore</a:t>
            </a:r>
            <a:r>
              <a:rPr lang="en-GB" b="1" u="sng" dirty="0"/>
              <a:t> </a:t>
            </a:r>
            <a:r>
              <a:rPr lang="en-GB" b="1" u="sng" dirty="0" err="1"/>
              <a:t>përben</a:t>
            </a:r>
            <a:r>
              <a:rPr lang="en-GB" b="1" u="sng" dirty="0"/>
              <a:t> </a:t>
            </a:r>
            <a:r>
              <a:rPr lang="en-GB" b="1" u="sng" dirty="0" err="1"/>
              <a:t>shkelje</a:t>
            </a:r>
            <a:r>
              <a:rPr lang="en-GB" b="1" u="sng" dirty="0"/>
              <a:t> </a:t>
            </a:r>
            <a:r>
              <a:rPr lang="en-GB" b="1" u="sng" dirty="0" err="1"/>
              <a:t>të</a:t>
            </a:r>
            <a:r>
              <a:rPr lang="en-GB" b="1" u="sng" dirty="0"/>
              <a:t> </a:t>
            </a:r>
            <a:r>
              <a:rPr lang="en-GB" b="1" u="sng" dirty="0" err="1"/>
              <a:t>nenit</a:t>
            </a:r>
            <a:r>
              <a:rPr lang="en-GB" b="1" u="sng" dirty="0"/>
              <a:t> 4 </a:t>
            </a:r>
            <a:r>
              <a:rPr lang="en-GB" b="1" u="sng" dirty="0" err="1"/>
              <a:t>të</a:t>
            </a:r>
            <a:r>
              <a:rPr lang="en-GB" b="1" u="sng" dirty="0"/>
              <a:t> </a:t>
            </a:r>
            <a:r>
              <a:rPr lang="en-GB" b="1" u="sng" dirty="0" err="1"/>
              <a:t>K.E.D.Nj-së</a:t>
            </a:r>
            <a:r>
              <a:rPr lang="en-GB" b="1" u="sng" dirty="0"/>
              <a:t>.</a:t>
            </a:r>
          </a:p>
          <a:p>
            <a:r>
              <a:rPr lang="en-GB" dirty="0" err="1"/>
              <a:t>Shtetet</a:t>
            </a:r>
            <a:r>
              <a:rPr lang="en-GB" dirty="0"/>
              <a:t> </a:t>
            </a:r>
            <a:r>
              <a:rPr lang="en-GB" dirty="0" err="1"/>
              <a:t>palë</a:t>
            </a:r>
            <a:r>
              <a:rPr lang="en-GB" dirty="0"/>
              <a:t> </a:t>
            </a:r>
            <a:r>
              <a:rPr lang="en-GB" dirty="0" err="1"/>
              <a:t>kanë</a:t>
            </a:r>
            <a:r>
              <a:rPr lang="en-GB" dirty="0"/>
              <a:t> </a:t>
            </a:r>
            <a:r>
              <a:rPr lang="en-GB" dirty="0" err="1"/>
              <a:t>detyrimin</a:t>
            </a:r>
            <a:r>
              <a:rPr lang="en-GB" dirty="0"/>
              <a:t> </a:t>
            </a:r>
            <a:r>
              <a:rPr lang="en-GB" dirty="0" err="1"/>
              <a:t>pozitiv</a:t>
            </a:r>
            <a:r>
              <a:rPr lang="en-GB" dirty="0"/>
              <a:t> </a:t>
            </a:r>
            <a:r>
              <a:rPr lang="en-GB" dirty="0" err="1"/>
              <a:t>që</a:t>
            </a:r>
            <a:r>
              <a:rPr lang="en-GB" dirty="0"/>
              <a:t>:</a:t>
            </a:r>
          </a:p>
          <a:p>
            <a:pPr>
              <a:buNone/>
            </a:pPr>
            <a:r>
              <a:rPr lang="en-GB" dirty="0"/>
              <a:t>1- </a:t>
            </a:r>
            <a:r>
              <a:rPr lang="en-GB" dirty="0" err="1"/>
              <a:t>të</a:t>
            </a:r>
            <a:r>
              <a:rPr lang="en-GB" dirty="0"/>
              <a:t> </a:t>
            </a:r>
            <a:r>
              <a:rPr lang="en-GB" dirty="0" err="1"/>
              <a:t>parandalojnë</a:t>
            </a:r>
            <a:r>
              <a:rPr lang="en-GB" dirty="0"/>
              <a:t>, </a:t>
            </a:r>
            <a:r>
              <a:rPr lang="en-GB" dirty="0" err="1"/>
              <a:t>ndjekin</a:t>
            </a:r>
            <a:r>
              <a:rPr lang="en-GB" dirty="0"/>
              <a:t> </a:t>
            </a:r>
            <a:r>
              <a:rPr lang="en-GB" dirty="0" err="1"/>
              <a:t>penalisht</a:t>
            </a:r>
            <a:r>
              <a:rPr lang="en-GB" dirty="0"/>
              <a:t> </a:t>
            </a:r>
            <a:r>
              <a:rPr lang="en-GB" dirty="0" err="1"/>
              <a:t>dhe</a:t>
            </a:r>
            <a:r>
              <a:rPr lang="en-GB" dirty="0"/>
              <a:t> </a:t>
            </a:r>
            <a:r>
              <a:rPr lang="en-GB" dirty="0" err="1"/>
              <a:t>të</a:t>
            </a:r>
            <a:r>
              <a:rPr lang="en-GB" dirty="0"/>
              <a:t> </a:t>
            </a:r>
            <a:r>
              <a:rPr lang="en-GB" dirty="0" err="1"/>
              <a:t>ndëshkojnë</a:t>
            </a:r>
            <a:r>
              <a:rPr lang="en-GB" dirty="0"/>
              <a:t> </a:t>
            </a:r>
            <a:r>
              <a:rPr lang="en-GB" dirty="0" err="1"/>
              <a:t>trafikimin</a:t>
            </a:r>
            <a:r>
              <a:rPr lang="en-GB" dirty="0"/>
              <a:t>  </a:t>
            </a:r>
            <a:r>
              <a:rPr lang="en-GB" dirty="0" err="1"/>
              <a:t>njerëzor</a:t>
            </a:r>
            <a:r>
              <a:rPr lang="en-GB" dirty="0"/>
              <a:t> </a:t>
            </a:r>
            <a:r>
              <a:rPr lang="en-GB" dirty="0" err="1"/>
              <a:t>si</a:t>
            </a:r>
            <a:r>
              <a:rPr lang="en-GB" dirty="0"/>
              <a:t> </a:t>
            </a:r>
            <a:r>
              <a:rPr lang="en-GB" dirty="0" err="1"/>
              <a:t>dhe</a:t>
            </a:r>
            <a:r>
              <a:rPr lang="en-GB" dirty="0"/>
              <a:t> </a:t>
            </a:r>
            <a:r>
              <a:rPr lang="en-GB" dirty="0" err="1"/>
              <a:t>të</a:t>
            </a:r>
            <a:r>
              <a:rPr lang="en-GB" dirty="0"/>
              <a:t> </a:t>
            </a:r>
            <a:r>
              <a:rPr lang="en-GB" dirty="0" err="1"/>
              <a:t>mbrojnë</a:t>
            </a:r>
            <a:r>
              <a:rPr lang="en-GB" dirty="0"/>
              <a:t> </a:t>
            </a:r>
            <a:r>
              <a:rPr lang="en-GB" dirty="0" err="1"/>
              <a:t>viktimat</a:t>
            </a:r>
            <a:r>
              <a:rPr lang="en-GB" dirty="0"/>
              <a:t> e </a:t>
            </a:r>
            <a:r>
              <a:rPr lang="en-GB" dirty="0" err="1"/>
              <a:t>trafikimit</a:t>
            </a:r>
            <a:r>
              <a:rPr lang="en-GB" dirty="0"/>
              <a:t>, </a:t>
            </a:r>
            <a:r>
              <a:rPr lang="en-GB" dirty="0" err="1"/>
              <a:t>sidomos</a:t>
            </a:r>
            <a:r>
              <a:rPr lang="en-GB" dirty="0"/>
              <a:t> </a:t>
            </a:r>
            <a:r>
              <a:rPr lang="en-GB" dirty="0" err="1"/>
              <a:t>të</a:t>
            </a:r>
            <a:r>
              <a:rPr lang="en-GB" dirty="0"/>
              <a:t> </a:t>
            </a:r>
            <a:r>
              <a:rPr lang="en-GB" dirty="0" err="1"/>
              <a:t>miturit</a:t>
            </a:r>
            <a:r>
              <a:rPr lang="en-GB" dirty="0"/>
              <a:t> </a:t>
            </a:r>
            <a:r>
              <a:rPr lang="en-GB" dirty="0" err="1"/>
              <a:t>që</a:t>
            </a:r>
            <a:r>
              <a:rPr lang="en-GB" dirty="0"/>
              <a:t> </a:t>
            </a:r>
            <a:r>
              <a:rPr lang="en-GB" dirty="0" err="1"/>
              <a:t>gëzojnë</a:t>
            </a:r>
            <a:r>
              <a:rPr lang="en-GB" dirty="0"/>
              <a:t> </a:t>
            </a:r>
            <a:r>
              <a:rPr lang="en-GB" dirty="0" err="1"/>
              <a:t>mbrojtje</a:t>
            </a:r>
            <a:r>
              <a:rPr lang="en-GB" dirty="0"/>
              <a:t> </a:t>
            </a:r>
            <a:r>
              <a:rPr lang="en-GB" dirty="0" err="1"/>
              <a:t>të</a:t>
            </a:r>
            <a:r>
              <a:rPr lang="en-GB" dirty="0"/>
              <a:t> </a:t>
            </a:r>
            <a:r>
              <a:rPr lang="en-GB" dirty="0" err="1"/>
              <a:t>vecantë</a:t>
            </a:r>
            <a:r>
              <a:rPr lang="en-GB" dirty="0"/>
              <a:t>.</a:t>
            </a:r>
          </a:p>
          <a:p>
            <a:pPr>
              <a:buNone/>
            </a:pPr>
            <a:r>
              <a:rPr lang="en-GB" dirty="0"/>
              <a:t>2- </a:t>
            </a:r>
            <a:r>
              <a:rPr lang="en-GB" dirty="0" err="1"/>
              <a:t>të</a:t>
            </a:r>
            <a:r>
              <a:rPr lang="en-GB" dirty="0"/>
              <a:t> </a:t>
            </a:r>
            <a:r>
              <a:rPr lang="en-GB" dirty="0" err="1"/>
              <a:t>marrin</a:t>
            </a:r>
            <a:r>
              <a:rPr lang="en-GB" dirty="0"/>
              <a:t> </a:t>
            </a:r>
            <a:r>
              <a:rPr lang="en-GB" dirty="0" err="1"/>
              <a:t>masa</a:t>
            </a:r>
            <a:r>
              <a:rPr lang="en-GB" dirty="0"/>
              <a:t> </a:t>
            </a:r>
            <a:r>
              <a:rPr lang="en-GB" dirty="0" err="1"/>
              <a:t>mbrojtëse</a:t>
            </a:r>
            <a:r>
              <a:rPr lang="en-GB" dirty="0"/>
              <a:t> </a:t>
            </a:r>
            <a:r>
              <a:rPr lang="en-GB" dirty="0" err="1"/>
              <a:t>nëse</a:t>
            </a:r>
            <a:r>
              <a:rPr lang="en-GB" dirty="0"/>
              <a:t> </a:t>
            </a:r>
            <a:r>
              <a:rPr lang="en-GB" dirty="0" err="1"/>
              <a:t>janë</a:t>
            </a:r>
            <a:r>
              <a:rPr lang="en-GB" dirty="0"/>
              <a:t> </a:t>
            </a:r>
            <a:r>
              <a:rPr lang="en-GB" dirty="0" err="1"/>
              <a:t>ose</a:t>
            </a:r>
            <a:r>
              <a:rPr lang="en-GB" dirty="0"/>
              <a:t> </a:t>
            </a:r>
            <a:r>
              <a:rPr lang="en-GB" dirty="0" err="1"/>
              <a:t>duhet</a:t>
            </a:r>
            <a:r>
              <a:rPr lang="en-GB" dirty="0"/>
              <a:t> </a:t>
            </a:r>
            <a:r>
              <a:rPr lang="en-GB" dirty="0" err="1"/>
              <a:t>të</a:t>
            </a:r>
            <a:r>
              <a:rPr lang="en-GB" dirty="0"/>
              <a:t> </a:t>
            </a:r>
            <a:r>
              <a:rPr lang="en-GB" dirty="0" err="1"/>
              <a:t>kenë</a:t>
            </a:r>
            <a:r>
              <a:rPr lang="en-GB" dirty="0"/>
              <a:t> </a:t>
            </a:r>
            <a:r>
              <a:rPr lang="en-GB" dirty="0" err="1"/>
              <a:t>qenë</a:t>
            </a:r>
            <a:r>
              <a:rPr lang="en-GB" dirty="0"/>
              <a:t> </a:t>
            </a:r>
            <a:r>
              <a:rPr lang="en-GB" dirty="0" err="1"/>
              <a:t>në</a:t>
            </a:r>
            <a:r>
              <a:rPr lang="en-GB" dirty="0"/>
              <a:t> </a:t>
            </a:r>
            <a:r>
              <a:rPr lang="en-GB" dirty="0" err="1"/>
              <a:t>dijeni</a:t>
            </a:r>
            <a:r>
              <a:rPr lang="en-GB" dirty="0"/>
              <a:t> se </a:t>
            </a:r>
            <a:r>
              <a:rPr lang="en-GB" dirty="0" err="1"/>
              <a:t>një</a:t>
            </a:r>
            <a:r>
              <a:rPr lang="en-GB" dirty="0"/>
              <a:t> </a:t>
            </a:r>
            <a:r>
              <a:rPr lang="en-GB" dirty="0" err="1"/>
              <a:t>individ</a:t>
            </a:r>
            <a:r>
              <a:rPr lang="en-GB" dirty="0"/>
              <a:t> ka </a:t>
            </a:r>
            <a:r>
              <a:rPr lang="en-GB" dirty="0" err="1"/>
              <a:t>qenë</a:t>
            </a:r>
            <a:r>
              <a:rPr lang="en-GB" dirty="0"/>
              <a:t> </a:t>
            </a:r>
            <a:r>
              <a:rPr lang="en-GB" dirty="0" err="1"/>
              <a:t>ose</a:t>
            </a:r>
            <a:r>
              <a:rPr lang="en-GB" dirty="0"/>
              <a:t> </a:t>
            </a:r>
            <a:r>
              <a:rPr lang="en-GB" dirty="0" err="1"/>
              <a:t>është</a:t>
            </a:r>
            <a:r>
              <a:rPr lang="en-GB" dirty="0"/>
              <a:t> </a:t>
            </a:r>
            <a:r>
              <a:rPr lang="en-GB" dirty="0" err="1"/>
              <a:t>në</a:t>
            </a:r>
            <a:r>
              <a:rPr lang="en-GB" dirty="0"/>
              <a:t> </a:t>
            </a:r>
            <a:r>
              <a:rPr lang="en-GB" dirty="0" err="1"/>
              <a:t>një</a:t>
            </a:r>
            <a:r>
              <a:rPr lang="en-GB" dirty="0"/>
              <a:t> </a:t>
            </a:r>
            <a:r>
              <a:rPr lang="en-GB" dirty="0" err="1"/>
              <a:t>rrezik</a:t>
            </a:r>
            <a:r>
              <a:rPr lang="en-GB" dirty="0"/>
              <a:t> real </a:t>
            </a:r>
            <a:r>
              <a:rPr lang="en-GB" dirty="0" err="1"/>
              <a:t>dhe</a:t>
            </a:r>
            <a:r>
              <a:rPr lang="en-GB" dirty="0"/>
              <a:t> </a:t>
            </a:r>
            <a:r>
              <a:rPr lang="en-GB" dirty="0" err="1"/>
              <a:t>të</a:t>
            </a:r>
            <a:r>
              <a:rPr lang="en-GB" dirty="0"/>
              <a:t> </a:t>
            </a:r>
            <a:r>
              <a:rPr lang="en-GB" dirty="0" err="1"/>
              <a:t>menjëhershëm</a:t>
            </a:r>
            <a:r>
              <a:rPr lang="en-GB" dirty="0"/>
              <a:t> </a:t>
            </a:r>
            <a:r>
              <a:rPr lang="en-GB" dirty="0" err="1"/>
              <a:t>të</a:t>
            </a:r>
            <a:r>
              <a:rPr lang="en-GB" dirty="0"/>
              <a:t> </a:t>
            </a:r>
            <a:r>
              <a:rPr lang="en-GB" dirty="0" err="1"/>
              <a:t>trafikimit</a:t>
            </a:r>
            <a:r>
              <a:rPr lang="en-GB" dirty="0"/>
              <a:t> </a:t>
            </a:r>
            <a:r>
              <a:rPr lang="en-GB" dirty="0" err="1"/>
              <a:t>ose</a:t>
            </a:r>
            <a:r>
              <a:rPr lang="en-GB" dirty="0"/>
              <a:t> </a:t>
            </a:r>
            <a:r>
              <a:rPr lang="en-GB" dirty="0" err="1"/>
              <a:t>shfrytëzimit</a:t>
            </a:r>
            <a:r>
              <a:rPr lang="en-GB" dirty="0"/>
              <a:t>.</a:t>
            </a:r>
          </a:p>
          <a:p>
            <a:pPr>
              <a:buNone/>
            </a:pPr>
            <a:r>
              <a:rPr lang="en-GB" dirty="0"/>
              <a:t>3- </a:t>
            </a:r>
            <a:r>
              <a:rPr lang="en-GB" dirty="0" err="1"/>
              <a:t>të</a:t>
            </a:r>
            <a:r>
              <a:rPr lang="en-GB" dirty="0"/>
              <a:t> </a:t>
            </a:r>
            <a:r>
              <a:rPr lang="en-GB" dirty="0" err="1"/>
              <a:t>sigurojnë</a:t>
            </a:r>
            <a:r>
              <a:rPr lang="en-GB" dirty="0"/>
              <a:t> </a:t>
            </a:r>
            <a:r>
              <a:rPr lang="en-GB" dirty="0" err="1"/>
              <a:t>një</a:t>
            </a:r>
            <a:r>
              <a:rPr lang="en-GB" dirty="0"/>
              <a:t> </a:t>
            </a:r>
            <a:r>
              <a:rPr lang="en-GB" dirty="0" err="1"/>
              <a:t>mjet</a:t>
            </a:r>
            <a:r>
              <a:rPr lang="en-GB" dirty="0"/>
              <a:t> </a:t>
            </a:r>
            <a:r>
              <a:rPr lang="en-GB" dirty="0" err="1"/>
              <a:t>efektiv</a:t>
            </a:r>
            <a:r>
              <a:rPr lang="en-GB" dirty="0"/>
              <a:t> </a:t>
            </a:r>
            <a:r>
              <a:rPr lang="en-GB" dirty="0" err="1"/>
              <a:t>juridik</a:t>
            </a:r>
            <a:r>
              <a:rPr lang="en-GB" dirty="0"/>
              <a:t> </a:t>
            </a:r>
            <a:r>
              <a:rPr lang="en-GB" dirty="0" err="1"/>
              <a:t>sipas</a:t>
            </a:r>
            <a:r>
              <a:rPr lang="en-GB" dirty="0"/>
              <a:t> n.13 </a:t>
            </a:r>
            <a:r>
              <a:rPr lang="en-GB" dirty="0" err="1"/>
              <a:t>të</a:t>
            </a:r>
            <a:r>
              <a:rPr lang="en-GB" dirty="0"/>
              <a:t> </a:t>
            </a:r>
            <a:r>
              <a:rPr lang="en-GB" dirty="0" err="1"/>
              <a:t>Konventës</a:t>
            </a:r>
            <a:r>
              <a:rPr lang="en-GB" dirty="0"/>
              <a:t> (</a:t>
            </a:r>
            <a:r>
              <a:rPr lang="en-GB" dirty="0" err="1"/>
              <a:t>të</a:t>
            </a:r>
            <a:r>
              <a:rPr lang="en-GB" dirty="0"/>
              <a:t> </a:t>
            </a:r>
            <a:r>
              <a:rPr lang="en-GB" dirty="0" err="1"/>
              <a:t>konsiderohen</a:t>
            </a:r>
            <a:r>
              <a:rPr lang="en-GB" dirty="0"/>
              <a:t> n.3 </a:t>
            </a:r>
            <a:r>
              <a:rPr lang="en-GB" dirty="0" err="1"/>
              <a:t>dhe</a:t>
            </a:r>
            <a:r>
              <a:rPr lang="en-GB" dirty="0"/>
              <a:t> 8 </a:t>
            </a:r>
            <a:r>
              <a:rPr lang="en-GB" dirty="0" err="1"/>
              <a:t>të</a:t>
            </a:r>
            <a:r>
              <a:rPr lang="en-GB" dirty="0"/>
              <a:t> </a:t>
            </a:r>
            <a:r>
              <a:rPr lang="en-GB" dirty="0" err="1"/>
              <a:t>Konv</a:t>
            </a:r>
            <a:r>
              <a:rPr lang="en-GB" dirty="0"/>
              <a:t>.)</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err="1"/>
              <a:t>Siladin</a:t>
            </a:r>
            <a:r>
              <a:rPr lang="en-US" sz="3200" dirty="0"/>
              <a:t> </a:t>
            </a:r>
            <a:r>
              <a:rPr lang="en-US" sz="3200" dirty="0" err="1"/>
              <a:t>kundër</a:t>
            </a:r>
            <a:r>
              <a:rPr lang="en-US" sz="3200" dirty="0"/>
              <a:t> </a:t>
            </a:r>
            <a:r>
              <a:rPr lang="en-US" sz="3200" dirty="0" err="1"/>
              <a:t>Francës</a:t>
            </a:r>
            <a:r>
              <a:rPr lang="en-US" sz="3200" dirty="0"/>
              <a:t>, GJEDNJ, 2005</a:t>
            </a:r>
          </a:p>
        </p:txBody>
      </p:sp>
      <p:sp>
        <p:nvSpPr>
          <p:cNvPr id="2" name="Content Placeholder 1"/>
          <p:cNvSpPr>
            <a:spLocks noGrp="1"/>
          </p:cNvSpPr>
          <p:nvPr>
            <p:ph idx="1"/>
          </p:nvPr>
        </p:nvSpPr>
        <p:spPr/>
        <p:txBody>
          <a:bodyPr>
            <a:normAutofit fontScale="47500" lnSpcReduction="20000"/>
          </a:bodyPr>
          <a:lstStyle/>
          <a:p>
            <a:pPr>
              <a:buNone/>
            </a:pPr>
            <a:r>
              <a:rPr lang="en-US" dirty="0" err="1"/>
              <a:t>Kërkuesja</a:t>
            </a:r>
            <a:r>
              <a:rPr lang="en-US" dirty="0"/>
              <a:t> </a:t>
            </a:r>
            <a:r>
              <a:rPr lang="en-US" dirty="0" err="1"/>
              <a:t>Siladin</a:t>
            </a:r>
            <a:r>
              <a:rPr lang="en-US" dirty="0"/>
              <a:t>, e </a:t>
            </a:r>
            <a:r>
              <a:rPr lang="en-US" dirty="0" err="1"/>
              <a:t>mitur</a:t>
            </a:r>
            <a:r>
              <a:rPr lang="en-US" dirty="0"/>
              <a:t> 15 </a:t>
            </a:r>
            <a:r>
              <a:rPr lang="en-US" dirty="0" err="1"/>
              <a:t>vjeç</a:t>
            </a:r>
            <a:r>
              <a:rPr lang="en-US" dirty="0"/>
              <a:t> </a:t>
            </a:r>
            <a:r>
              <a:rPr lang="en-US" dirty="0" err="1"/>
              <a:t>nga</a:t>
            </a:r>
            <a:r>
              <a:rPr lang="en-US" dirty="0"/>
              <a:t> Togo </a:t>
            </a:r>
            <a:r>
              <a:rPr lang="en-US" dirty="0" err="1"/>
              <a:t>në</a:t>
            </a:r>
            <a:r>
              <a:rPr lang="en-US" dirty="0"/>
              <a:t> </a:t>
            </a:r>
            <a:r>
              <a:rPr lang="en-US" dirty="0" err="1"/>
              <a:t>Janar</a:t>
            </a:r>
            <a:r>
              <a:rPr lang="en-US" dirty="0"/>
              <a:t> 1994 ka </a:t>
            </a:r>
            <a:r>
              <a:rPr lang="en-US" dirty="0" err="1"/>
              <a:t>shkur</a:t>
            </a:r>
            <a:r>
              <a:rPr lang="en-US" dirty="0"/>
              <a:t> </a:t>
            </a:r>
            <a:r>
              <a:rPr lang="en-US" dirty="0" err="1"/>
              <a:t>në</a:t>
            </a:r>
            <a:r>
              <a:rPr lang="en-US" dirty="0"/>
              <a:t> </a:t>
            </a:r>
            <a:r>
              <a:rPr lang="en-US" dirty="0" err="1"/>
              <a:t>Francë</a:t>
            </a:r>
            <a:r>
              <a:rPr lang="en-US" dirty="0"/>
              <a:t> </a:t>
            </a:r>
            <a:r>
              <a:rPr lang="en-US" dirty="0" err="1"/>
              <a:t>së</a:t>
            </a:r>
            <a:r>
              <a:rPr lang="en-US" dirty="0"/>
              <a:t> </a:t>
            </a:r>
            <a:r>
              <a:rPr lang="en-US" dirty="0" err="1"/>
              <a:t>bashku</a:t>
            </a:r>
            <a:r>
              <a:rPr lang="en-US" dirty="0"/>
              <a:t> me </a:t>
            </a:r>
            <a:r>
              <a:rPr lang="en-US" dirty="0" err="1"/>
              <a:t>njështetase</a:t>
            </a:r>
            <a:r>
              <a:rPr lang="en-US" dirty="0"/>
              <a:t> </a:t>
            </a:r>
            <a:r>
              <a:rPr lang="en-US" dirty="0" err="1"/>
              <a:t>franceze</a:t>
            </a:r>
            <a:r>
              <a:rPr lang="en-US" dirty="0"/>
              <a:t> </a:t>
            </a:r>
            <a:r>
              <a:rPr lang="en-US" dirty="0" err="1"/>
              <a:t>Znj.D</a:t>
            </a:r>
            <a:r>
              <a:rPr lang="en-US" dirty="0"/>
              <a:t> me </a:t>
            </a:r>
            <a:r>
              <a:rPr lang="en-US" dirty="0" err="1"/>
              <a:t>origjinë</a:t>
            </a:r>
            <a:r>
              <a:rPr lang="en-US" dirty="0"/>
              <a:t> </a:t>
            </a:r>
            <a:r>
              <a:rPr lang="en-US" dirty="0" err="1"/>
              <a:t>po</a:t>
            </a:r>
            <a:r>
              <a:rPr lang="en-US" dirty="0"/>
              <a:t> </a:t>
            </a:r>
            <a:r>
              <a:rPr lang="en-US" dirty="0" err="1"/>
              <a:t>nga</a:t>
            </a:r>
            <a:r>
              <a:rPr lang="en-US" dirty="0"/>
              <a:t> Togo. </a:t>
            </a:r>
            <a:r>
              <a:rPr lang="en-US" dirty="0" err="1"/>
              <a:t>Largimi</a:t>
            </a:r>
            <a:r>
              <a:rPr lang="en-US" dirty="0"/>
              <a:t> </a:t>
            </a:r>
            <a:r>
              <a:rPr lang="en-US" dirty="0" err="1"/>
              <a:t>i</a:t>
            </a:r>
            <a:r>
              <a:rPr lang="en-US" dirty="0"/>
              <a:t> </a:t>
            </a:r>
            <a:r>
              <a:rPr lang="en-US" dirty="0" err="1"/>
              <a:t>saj</a:t>
            </a:r>
            <a:r>
              <a:rPr lang="en-US" dirty="0"/>
              <a:t> </a:t>
            </a:r>
            <a:r>
              <a:rPr lang="en-US" dirty="0" err="1"/>
              <a:t>ishte</a:t>
            </a:r>
            <a:r>
              <a:rPr lang="en-US" dirty="0"/>
              <a:t> me </a:t>
            </a:r>
            <a:r>
              <a:rPr lang="en-US" dirty="0" err="1"/>
              <a:t>qëllimin</a:t>
            </a:r>
            <a:r>
              <a:rPr lang="en-US" dirty="0"/>
              <a:t> e </a:t>
            </a:r>
            <a:r>
              <a:rPr lang="en-US" dirty="0" err="1"/>
              <a:t>përfitimit</a:t>
            </a:r>
            <a:r>
              <a:rPr lang="en-US" dirty="0"/>
              <a:t> </a:t>
            </a:r>
            <a:r>
              <a:rPr lang="en-US" dirty="0" err="1"/>
              <a:t>të</a:t>
            </a:r>
            <a:r>
              <a:rPr lang="en-US" dirty="0"/>
              <a:t> </a:t>
            </a:r>
            <a:r>
              <a:rPr lang="en-US" dirty="0" err="1"/>
              <a:t>qëndrimit</a:t>
            </a:r>
            <a:r>
              <a:rPr lang="en-US" dirty="0"/>
              <a:t> </a:t>
            </a:r>
            <a:r>
              <a:rPr lang="en-US" dirty="0" err="1"/>
              <a:t>ligjor</a:t>
            </a:r>
            <a:r>
              <a:rPr lang="en-US" dirty="0"/>
              <a:t> </a:t>
            </a:r>
            <a:r>
              <a:rPr lang="en-US" dirty="0" err="1"/>
              <a:t>dhe</a:t>
            </a:r>
            <a:r>
              <a:rPr lang="en-US" dirty="0"/>
              <a:t> </a:t>
            </a:r>
            <a:r>
              <a:rPr lang="en-US" dirty="0" err="1"/>
              <a:t>të</a:t>
            </a:r>
            <a:r>
              <a:rPr lang="en-US" dirty="0"/>
              <a:t> </a:t>
            </a:r>
            <a:r>
              <a:rPr lang="en-US" dirty="0" err="1"/>
              <a:t>edukimit</a:t>
            </a:r>
            <a:r>
              <a:rPr lang="en-US" dirty="0"/>
              <a:t> </a:t>
            </a:r>
            <a:r>
              <a:rPr lang="en-US" dirty="0" err="1"/>
              <a:t>të</a:t>
            </a:r>
            <a:r>
              <a:rPr lang="en-US" dirty="0"/>
              <a:t> </a:t>
            </a:r>
            <a:r>
              <a:rPr lang="en-US" dirty="0" err="1"/>
              <a:t>kërkueses</a:t>
            </a:r>
            <a:r>
              <a:rPr lang="en-US" dirty="0"/>
              <a:t>, </a:t>
            </a:r>
            <a:r>
              <a:rPr lang="en-US" dirty="0" err="1"/>
              <a:t>çka</a:t>
            </a:r>
            <a:r>
              <a:rPr lang="en-US" dirty="0"/>
              <a:t> </a:t>
            </a:r>
            <a:r>
              <a:rPr lang="en-US" dirty="0" err="1"/>
              <a:t>ishte</a:t>
            </a:r>
            <a:r>
              <a:rPr lang="en-US" dirty="0"/>
              <a:t> </a:t>
            </a:r>
            <a:r>
              <a:rPr lang="en-US" dirty="0" err="1"/>
              <a:t>marrë</a:t>
            </a:r>
            <a:r>
              <a:rPr lang="en-US" dirty="0"/>
              <a:t> </a:t>
            </a:r>
            <a:r>
              <a:rPr lang="en-US" dirty="0" err="1"/>
              <a:t>përsipër</a:t>
            </a:r>
            <a:r>
              <a:rPr lang="en-US" dirty="0"/>
              <a:t> </a:t>
            </a:r>
            <a:r>
              <a:rPr lang="en-US" dirty="0" err="1"/>
              <a:t>nga</a:t>
            </a:r>
            <a:r>
              <a:rPr lang="en-US" dirty="0"/>
              <a:t> </a:t>
            </a:r>
            <a:r>
              <a:rPr lang="en-US" dirty="0" err="1"/>
              <a:t>shtetasja</a:t>
            </a:r>
            <a:r>
              <a:rPr lang="en-US" dirty="0"/>
              <a:t> </a:t>
            </a:r>
            <a:r>
              <a:rPr lang="en-US" dirty="0" err="1"/>
              <a:t>franceze</a:t>
            </a:r>
            <a:r>
              <a:rPr lang="en-US" dirty="0"/>
              <a:t>, </a:t>
            </a:r>
            <a:r>
              <a:rPr lang="en-US" dirty="0" err="1"/>
              <a:t>kundrejt</a:t>
            </a:r>
            <a:r>
              <a:rPr lang="en-US" dirty="0"/>
              <a:t> </a:t>
            </a:r>
            <a:r>
              <a:rPr lang="en-US" dirty="0" err="1"/>
              <a:t>ndihmës</a:t>
            </a:r>
            <a:r>
              <a:rPr lang="en-US" dirty="0"/>
              <a:t> </a:t>
            </a:r>
            <a:r>
              <a:rPr lang="en-US" dirty="0" err="1"/>
              <a:t>që</a:t>
            </a:r>
            <a:r>
              <a:rPr lang="en-US" dirty="0"/>
              <a:t> </a:t>
            </a:r>
            <a:r>
              <a:rPr lang="en-US" dirty="0" err="1"/>
              <a:t>Siladin</a:t>
            </a:r>
            <a:r>
              <a:rPr lang="en-US" dirty="0"/>
              <a:t> do </a:t>
            </a:r>
            <a:r>
              <a:rPr lang="en-US" dirty="0" err="1"/>
              <a:t>i</a:t>
            </a:r>
            <a:r>
              <a:rPr lang="en-US" dirty="0"/>
              <a:t> </a:t>
            </a:r>
            <a:r>
              <a:rPr lang="en-US" dirty="0" err="1"/>
              <a:t>jepte</a:t>
            </a:r>
            <a:r>
              <a:rPr lang="en-US" dirty="0"/>
              <a:t> </a:t>
            </a:r>
            <a:r>
              <a:rPr lang="en-US" dirty="0" err="1"/>
              <a:t>për</a:t>
            </a:r>
            <a:r>
              <a:rPr lang="en-US" dirty="0"/>
              <a:t> </a:t>
            </a:r>
            <a:r>
              <a:rPr lang="en-US" dirty="0" err="1"/>
              <a:t>të</a:t>
            </a:r>
            <a:r>
              <a:rPr lang="en-US" dirty="0"/>
              <a:t> </a:t>
            </a:r>
            <a:r>
              <a:rPr lang="en-US" dirty="0" err="1"/>
              <a:t>bërë</a:t>
            </a:r>
            <a:r>
              <a:rPr lang="en-US" dirty="0"/>
              <a:t> </a:t>
            </a:r>
            <a:r>
              <a:rPr lang="en-US" dirty="0" err="1"/>
              <a:t>punët</a:t>
            </a:r>
            <a:r>
              <a:rPr lang="en-US" dirty="0"/>
              <a:t> e </a:t>
            </a:r>
            <a:r>
              <a:rPr lang="en-US" dirty="0" err="1"/>
              <a:t>shtëpisë</a:t>
            </a:r>
            <a:r>
              <a:rPr lang="en-US" dirty="0"/>
              <a:t> </a:t>
            </a:r>
            <a:r>
              <a:rPr lang="en-US" dirty="0" err="1"/>
              <a:t>së</a:t>
            </a:r>
            <a:r>
              <a:rPr lang="en-US" dirty="0"/>
              <a:t> </a:t>
            </a:r>
            <a:r>
              <a:rPr lang="en-US" dirty="0" err="1"/>
              <a:t>kësaj</a:t>
            </a:r>
            <a:r>
              <a:rPr lang="en-US" dirty="0"/>
              <a:t> </a:t>
            </a:r>
            <a:r>
              <a:rPr lang="en-US" dirty="0" err="1"/>
              <a:t>të</a:t>
            </a:r>
            <a:r>
              <a:rPr lang="en-US" dirty="0"/>
              <a:t> </a:t>
            </a:r>
            <a:r>
              <a:rPr lang="en-US" dirty="0" err="1"/>
              <a:t>fundit</a:t>
            </a:r>
            <a:r>
              <a:rPr lang="en-US" dirty="0"/>
              <a:t> </a:t>
            </a:r>
            <a:r>
              <a:rPr lang="en-US" dirty="0" err="1"/>
              <a:t>derisa</a:t>
            </a:r>
            <a:r>
              <a:rPr lang="en-US" dirty="0"/>
              <a:t> </a:t>
            </a:r>
            <a:r>
              <a:rPr lang="en-US" dirty="0" err="1"/>
              <a:t>të</a:t>
            </a:r>
            <a:r>
              <a:rPr lang="en-US" dirty="0"/>
              <a:t> </a:t>
            </a:r>
            <a:r>
              <a:rPr lang="en-US" dirty="0" err="1"/>
              <a:t>fitonte</a:t>
            </a:r>
            <a:r>
              <a:rPr lang="en-US" dirty="0"/>
              <a:t> </a:t>
            </a:r>
            <a:r>
              <a:rPr lang="en-US" dirty="0" err="1"/>
              <a:t>të</a:t>
            </a:r>
            <a:r>
              <a:rPr lang="en-US" dirty="0"/>
              <a:t> </a:t>
            </a:r>
            <a:r>
              <a:rPr lang="en-US" dirty="0" err="1"/>
              <a:t>ardhura</a:t>
            </a:r>
            <a:r>
              <a:rPr lang="en-US" dirty="0"/>
              <a:t> </a:t>
            </a:r>
            <a:r>
              <a:rPr lang="en-US" dirty="0" err="1"/>
              <a:t>të</a:t>
            </a:r>
            <a:r>
              <a:rPr lang="en-US" dirty="0"/>
              <a:t> </a:t>
            </a:r>
            <a:r>
              <a:rPr lang="en-US" dirty="0" err="1"/>
              <a:t>mjaftueshme</a:t>
            </a:r>
            <a:r>
              <a:rPr lang="en-US" dirty="0"/>
              <a:t> </a:t>
            </a:r>
            <a:r>
              <a:rPr lang="en-US" dirty="0" err="1"/>
              <a:t>për</a:t>
            </a:r>
            <a:r>
              <a:rPr lang="en-US" dirty="0"/>
              <a:t> </a:t>
            </a:r>
            <a:r>
              <a:rPr lang="en-US" dirty="0" err="1"/>
              <a:t>t’u</a:t>
            </a:r>
            <a:r>
              <a:rPr lang="en-US" dirty="0"/>
              <a:t> </a:t>
            </a:r>
            <a:r>
              <a:rPr lang="en-US" dirty="0" err="1"/>
              <a:t>kthyer</a:t>
            </a:r>
            <a:r>
              <a:rPr lang="en-US" dirty="0"/>
              <a:t> </a:t>
            </a:r>
            <a:r>
              <a:rPr lang="en-US" dirty="0" err="1"/>
              <a:t>në</a:t>
            </a:r>
            <a:r>
              <a:rPr lang="en-US" dirty="0"/>
              <a:t> </a:t>
            </a:r>
            <a:r>
              <a:rPr lang="en-US" dirty="0" err="1"/>
              <a:t>vendin</a:t>
            </a:r>
            <a:r>
              <a:rPr lang="en-US" dirty="0"/>
              <a:t> e </a:t>
            </a:r>
            <a:r>
              <a:rPr lang="en-US" dirty="0" err="1"/>
              <a:t>saj</a:t>
            </a:r>
            <a:r>
              <a:rPr lang="en-US" dirty="0"/>
              <a:t>.</a:t>
            </a:r>
          </a:p>
          <a:p>
            <a:pPr>
              <a:buNone/>
            </a:pPr>
            <a:r>
              <a:rPr lang="en-US" dirty="0" err="1"/>
              <a:t>Në</a:t>
            </a:r>
            <a:r>
              <a:rPr lang="en-US" dirty="0"/>
              <a:t> </a:t>
            </a:r>
            <a:r>
              <a:rPr lang="en-US" dirty="0" err="1"/>
              <a:t>realitet</a:t>
            </a:r>
            <a:r>
              <a:rPr lang="en-US" dirty="0"/>
              <a:t>, e </a:t>
            </a:r>
            <a:r>
              <a:rPr lang="en-US" dirty="0" err="1"/>
              <a:t>mitura</a:t>
            </a:r>
            <a:r>
              <a:rPr lang="en-US" dirty="0"/>
              <a:t> u </a:t>
            </a:r>
            <a:r>
              <a:rPr lang="en-US" dirty="0" err="1"/>
              <a:t>shndërrua</a:t>
            </a:r>
            <a:r>
              <a:rPr lang="en-US" dirty="0"/>
              <a:t> </a:t>
            </a:r>
            <a:r>
              <a:rPr lang="en-US" dirty="0" err="1"/>
              <a:t>në</a:t>
            </a:r>
            <a:r>
              <a:rPr lang="en-US" dirty="0"/>
              <a:t> </a:t>
            </a:r>
            <a:r>
              <a:rPr lang="en-US" dirty="0" err="1"/>
              <a:t>një</a:t>
            </a:r>
            <a:r>
              <a:rPr lang="en-US" dirty="0"/>
              <a:t> </a:t>
            </a:r>
            <a:r>
              <a:rPr lang="en-US" dirty="0" err="1"/>
              <a:t>shërbëtore</a:t>
            </a:r>
            <a:r>
              <a:rPr lang="en-US" dirty="0"/>
              <a:t> </a:t>
            </a:r>
            <a:r>
              <a:rPr lang="en-US" dirty="0" err="1"/>
              <a:t>të</a:t>
            </a:r>
            <a:r>
              <a:rPr lang="en-US" dirty="0"/>
              <a:t> </a:t>
            </a:r>
            <a:r>
              <a:rPr lang="en-US" dirty="0" err="1"/>
              <a:t>papaguar</a:t>
            </a:r>
            <a:r>
              <a:rPr lang="en-US" dirty="0"/>
              <a:t> </a:t>
            </a:r>
            <a:r>
              <a:rPr lang="en-US" dirty="0" err="1"/>
              <a:t>të</a:t>
            </a:r>
            <a:r>
              <a:rPr lang="en-US" dirty="0"/>
              <a:t> </a:t>
            </a:r>
            <a:r>
              <a:rPr lang="en-US" dirty="0" err="1"/>
              <a:t>çiftit</a:t>
            </a:r>
            <a:r>
              <a:rPr lang="en-US" dirty="0"/>
              <a:t> </a:t>
            </a:r>
            <a:r>
              <a:rPr lang="en-US" dirty="0" err="1"/>
              <a:t>frances</a:t>
            </a:r>
            <a:r>
              <a:rPr lang="en-US" dirty="0"/>
              <a:t>, </a:t>
            </a:r>
            <a:r>
              <a:rPr lang="en-US" dirty="0" err="1"/>
              <a:t>të</a:t>
            </a:r>
            <a:r>
              <a:rPr lang="en-US" dirty="0"/>
              <a:t> </a:t>
            </a:r>
            <a:r>
              <a:rPr lang="en-US" dirty="0" err="1"/>
              <a:t>cilët</a:t>
            </a:r>
            <a:r>
              <a:rPr lang="en-US" dirty="0"/>
              <a:t> </a:t>
            </a:r>
            <a:r>
              <a:rPr lang="en-US" dirty="0" err="1"/>
              <a:t>pasi</a:t>
            </a:r>
            <a:r>
              <a:rPr lang="en-US" dirty="0"/>
              <a:t> </a:t>
            </a:r>
            <a:r>
              <a:rPr lang="en-US" dirty="0" err="1"/>
              <a:t>i</a:t>
            </a:r>
            <a:r>
              <a:rPr lang="en-US" dirty="0"/>
              <a:t> </a:t>
            </a:r>
            <a:r>
              <a:rPr lang="en-US" dirty="0" err="1"/>
              <a:t>morën</a:t>
            </a:r>
            <a:r>
              <a:rPr lang="en-US" dirty="0"/>
              <a:t> </a:t>
            </a:r>
            <a:r>
              <a:rPr lang="en-US" dirty="0" err="1"/>
              <a:t>dhe</a:t>
            </a:r>
            <a:r>
              <a:rPr lang="en-US" dirty="0"/>
              <a:t> </a:t>
            </a:r>
            <a:r>
              <a:rPr lang="en-US" dirty="0" err="1"/>
              <a:t>mbajtën</a:t>
            </a:r>
            <a:r>
              <a:rPr lang="en-US" dirty="0"/>
              <a:t> </a:t>
            </a:r>
            <a:r>
              <a:rPr lang="en-US" dirty="0" err="1"/>
              <a:t>pashaportën</a:t>
            </a:r>
            <a:r>
              <a:rPr lang="en-US" dirty="0"/>
              <a:t> e </a:t>
            </a:r>
            <a:r>
              <a:rPr lang="en-US" dirty="0" err="1"/>
              <a:t>saj</a:t>
            </a:r>
            <a:r>
              <a:rPr lang="en-US" dirty="0"/>
              <a:t>, </a:t>
            </a:r>
            <a:r>
              <a:rPr lang="en-US" dirty="0" err="1"/>
              <a:t>gjatë</a:t>
            </a:r>
            <a:r>
              <a:rPr lang="en-US" dirty="0"/>
              <a:t> </a:t>
            </a:r>
            <a:r>
              <a:rPr lang="en-US" dirty="0" err="1"/>
              <a:t>kësaj</a:t>
            </a:r>
            <a:r>
              <a:rPr lang="en-US" dirty="0"/>
              <a:t> </a:t>
            </a:r>
            <a:r>
              <a:rPr lang="en-US" dirty="0" err="1"/>
              <a:t>kohe</a:t>
            </a:r>
            <a:r>
              <a:rPr lang="en-US" dirty="0"/>
              <a:t> e </a:t>
            </a:r>
            <a:r>
              <a:rPr lang="en-US" dirty="0" err="1"/>
              <a:t>shfrytëzonin</a:t>
            </a:r>
            <a:r>
              <a:rPr lang="en-US" dirty="0"/>
              <a:t>. Pas </a:t>
            </a:r>
            <a:r>
              <a:rPr lang="en-US" dirty="0" err="1"/>
              <a:t>disa</a:t>
            </a:r>
            <a:r>
              <a:rPr lang="en-US" dirty="0"/>
              <a:t> </a:t>
            </a:r>
            <a:r>
              <a:rPr lang="en-US" dirty="0" err="1"/>
              <a:t>kohësh</a:t>
            </a:r>
            <a:r>
              <a:rPr lang="en-US" dirty="0"/>
              <a:t> </a:t>
            </a:r>
            <a:r>
              <a:rPr lang="en-US" dirty="0" err="1"/>
              <a:t>çifti</a:t>
            </a:r>
            <a:r>
              <a:rPr lang="en-US" dirty="0"/>
              <a:t> e </a:t>
            </a:r>
            <a:r>
              <a:rPr lang="en-US" dirty="0" err="1"/>
              <a:t>dha</a:t>
            </a:r>
            <a:r>
              <a:rPr lang="en-US" dirty="0"/>
              <a:t> </a:t>
            </a:r>
            <a:r>
              <a:rPr lang="en-US" dirty="0" err="1"/>
              <a:t>vajzen</a:t>
            </a:r>
            <a:r>
              <a:rPr lang="en-US" dirty="0"/>
              <a:t> e </a:t>
            </a:r>
            <a:r>
              <a:rPr lang="en-US" dirty="0" err="1"/>
              <a:t>mitur</a:t>
            </a:r>
            <a:r>
              <a:rPr lang="en-US" dirty="0"/>
              <a:t> </a:t>
            </a:r>
            <a:r>
              <a:rPr lang="en-US" dirty="0" err="1"/>
              <a:t>hua</a:t>
            </a:r>
            <a:r>
              <a:rPr lang="en-US" dirty="0"/>
              <a:t> </a:t>
            </a:r>
            <a:r>
              <a:rPr lang="en-US" dirty="0" err="1"/>
              <a:t>tek</a:t>
            </a:r>
            <a:r>
              <a:rPr lang="en-US" dirty="0"/>
              <a:t> </a:t>
            </a:r>
            <a:r>
              <a:rPr lang="en-US" dirty="0" err="1"/>
              <a:t>një</a:t>
            </a:r>
            <a:r>
              <a:rPr lang="en-US" dirty="0"/>
              <a:t> </a:t>
            </a:r>
            <a:r>
              <a:rPr lang="en-US" dirty="0" err="1"/>
              <a:t>tjetër</a:t>
            </a:r>
            <a:r>
              <a:rPr lang="en-US" dirty="0"/>
              <a:t> </a:t>
            </a:r>
            <a:r>
              <a:rPr lang="en-US" dirty="0" err="1"/>
              <a:t>familje</a:t>
            </a:r>
            <a:r>
              <a:rPr lang="en-US" dirty="0"/>
              <a:t> </a:t>
            </a:r>
            <a:r>
              <a:rPr lang="en-US" dirty="0" err="1"/>
              <a:t>çifti</a:t>
            </a:r>
            <a:r>
              <a:rPr lang="en-US" dirty="0"/>
              <a:t> B. </a:t>
            </a:r>
            <a:r>
              <a:rPr lang="en-US" dirty="0" err="1"/>
              <a:t>miqësi</a:t>
            </a:r>
            <a:r>
              <a:rPr lang="en-US" dirty="0"/>
              <a:t> e </a:t>
            </a:r>
            <a:r>
              <a:rPr lang="en-US" dirty="0" err="1"/>
              <a:t>tyre</a:t>
            </a:r>
            <a:r>
              <a:rPr lang="en-US" dirty="0"/>
              <a:t> me </a:t>
            </a:r>
            <a:r>
              <a:rPr lang="en-US" dirty="0" err="1"/>
              <a:t>qëllim</a:t>
            </a:r>
            <a:r>
              <a:rPr lang="en-US" dirty="0"/>
              <a:t> </a:t>
            </a:r>
            <a:r>
              <a:rPr lang="en-US" dirty="0" err="1"/>
              <a:t>që</a:t>
            </a:r>
            <a:r>
              <a:rPr lang="en-US" dirty="0"/>
              <a:t> </a:t>
            </a:r>
            <a:r>
              <a:rPr lang="en-US" dirty="0" err="1"/>
              <a:t>të</a:t>
            </a:r>
            <a:r>
              <a:rPr lang="en-US" dirty="0"/>
              <a:t> </a:t>
            </a:r>
            <a:r>
              <a:rPr lang="en-US" dirty="0" err="1"/>
              <a:t>kryente</a:t>
            </a:r>
            <a:r>
              <a:rPr lang="en-US" dirty="0"/>
              <a:t> </a:t>
            </a:r>
            <a:r>
              <a:rPr lang="en-US" dirty="0" err="1"/>
              <a:t>punët</a:t>
            </a:r>
            <a:r>
              <a:rPr lang="en-US" dirty="0"/>
              <a:t> e </a:t>
            </a:r>
            <a:r>
              <a:rPr lang="en-US" dirty="0" err="1"/>
              <a:t>shtëpisë</a:t>
            </a:r>
            <a:r>
              <a:rPr lang="en-US" dirty="0"/>
              <a:t> e </a:t>
            </a:r>
            <a:r>
              <a:rPr lang="en-US" dirty="0" err="1"/>
              <a:t>të</a:t>
            </a:r>
            <a:r>
              <a:rPr lang="en-US" dirty="0"/>
              <a:t> </a:t>
            </a:r>
            <a:r>
              <a:rPr lang="en-US" dirty="0" err="1"/>
              <a:t>kujdesej</a:t>
            </a:r>
            <a:r>
              <a:rPr lang="en-US" dirty="0"/>
              <a:t> </a:t>
            </a:r>
            <a:r>
              <a:rPr lang="en-US" dirty="0" err="1"/>
              <a:t>për</a:t>
            </a:r>
            <a:r>
              <a:rPr lang="en-US" dirty="0"/>
              <a:t> </a:t>
            </a:r>
            <a:r>
              <a:rPr lang="en-US" dirty="0" err="1"/>
              <a:t>fëmijët</a:t>
            </a:r>
            <a:r>
              <a:rPr lang="en-US" dirty="0"/>
              <a:t> e </a:t>
            </a:r>
            <a:r>
              <a:rPr lang="en-US" dirty="0" err="1"/>
              <a:t>çiftit</a:t>
            </a:r>
            <a:r>
              <a:rPr lang="en-US" dirty="0"/>
              <a:t>. </a:t>
            </a:r>
            <a:r>
              <a:rPr lang="en-US" dirty="0" err="1"/>
              <a:t>Siladin</a:t>
            </a:r>
            <a:r>
              <a:rPr lang="en-US" dirty="0"/>
              <a:t> </a:t>
            </a:r>
            <a:r>
              <a:rPr lang="en-US" dirty="0" err="1"/>
              <a:t>punonte</a:t>
            </a:r>
            <a:r>
              <a:rPr lang="en-US" dirty="0"/>
              <a:t> </a:t>
            </a:r>
            <a:r>
              <a:rPr lang="en-US" dirty="0" err="1"/>
              <a:t>çdo</a:t>
            </a:r>
            <a:r>
              <a:rPr lang="en-US" dirty="0"/>
              <a:t> </a:t>
            </a:r>
            <a:r>
              <a:rPr lang="en-US" dirty="0" err="1"/>
              <a:t>dite</a:t>
            </a:r>
            <a:r>
              <a:rPr lang="en-US" dirty="0"/>
              <a:t> </a:t>
            </a:r>
            <a:r>
              <a:rPr lang="en-US" dirty="0" err="1"/>
              <a:t>nga</a:t>
            </a:r>
            <a:r>
              <a:rPr lang="en-US" dirty="0"/>
              <a:t> </a:t>
            </a:r>
            <a:r>
              <a:rPr lang="en-US" dirty="0" err="1"/>
              <a:t>ora</a:t>
            </a:r>
            <a:r>
              <a:rPr lang="en-US" dirty="0"/>
              <a:t> 7.30 </a:t>
            </a:r>
            <a:r>
              <a:rPr lang="en-US" dirty="0" err="1"/>
              <a:t>deri</a:t>
            </a:r>
            <a:r>
              <a:rPr lang="en-US" dirty="0"/>
              <a:t> </a:t>
            </a:r>
            <a:r>
              <a:rPr lang="en-US" dirty="0" err="1"/>
              <a:t>në</a:t>
            </a:r>
            <a:r>
              <a:rPr lang="en-US" dirty="0"/>
              <a:t> 10.30 </a:t>
            </a:r>
            <a:r>
              <a:rPr lang="en-US" dirty="0" err="1"/>
              <a:t>të</a:t>
            </a:r>
            <a:r>
              <a:rPr lang="en-US" dirty="0"/>
              <a:t> </a:t>
            </a:r>
            <a:r>
              <a:rPr lang="en-US" dirty="0" err="1"/>
              <a:t>mbrëmjes</a:t>
            </a:r>
            <a:r>
              <a:rPr lang="en-US" dirty="0"/>
              <a:t> pa </a:t>
            </a:r>
            <a:r>
              <a:rPr lang="en-US" dirty="0" err="1"/>
              <a:t>asnjë</a:t>
            </a:r>
            <a:r>
              <a:rPr lang="en-US" dirty="0"/>
              <a:t> </a:t>
            </a:r>
            <a:r>
              <a:rPr lang="en-US" dirty="0" err="1"/>
              <a:t>ditë</a:t>
            </a:r>
            <a:r>
              <a:rPr lang="en-US" dirty="0"/>
              <a:t> </a:t>
            </a:r>
            <a:r>
              <a:rPr lang="en-US" dirty="0" err="1"/>
              <a:t>pushim</a:t>
            </a:r>
            <a:r>
              <a:rPr lang="en-US" dirty="0"/>
              <a:t>, duke </a:t>
            </a:r>
            <a:r>
              <a:rPr lang="en-US" dirty="0" err="1"/>
              <a:t>mos</a:t>
            </a:r>
            <a:r>
              <a:rPr lang="en-US" dirty="0"/>
              <a:t> </a:t>
            </a:r>
            <a:r>
              <a:rPr lang="en-US" dirty="0" err="1"/>
              <a:t>marre</a:t>
            </a:r>
            <a:r>
              <a:rPr lang="en-US" dirty="0"/>
              <a:t> </a:t>
            </a:r>
            <a:r>
              <a:rPr lang="en-US" dirty="0" err="1"/>
              <a:t>asnjë</a:t>
            </a:r>
            <a:r>
              <a:rPr lang="en-US" dirty="0"/>
              <a:t> </a:t>
            </a:r>
            <a:r>
              <a:rPr lang="en-US" dirty="0" err="1"/>
              <a:t>pagë</a:t>
            </a:r>
            <a:r>
              <a:rPr lang="en-US" dirty="0"/>
              <a:t> </a:t>
            </a:r>
            <a:r>
              <a:rPr lang="en-US" dirty="0" err="1"/>
              <a:t>për</a:t>
            </a:r>
            <a:r>
              <a:rPr lang="en-US" dirty="0"/>
              <a:t> </a:t>
            </a:r>
            <a:r>
              <a:rPr lang="en-US" dirty="0" err="1"/>
              <a:t>punën</a:t>
            </a:r>
            <a:r>
              <a:rPr lang="en-US" dirty="0"/>
              <a:t> e </a:t>
            </a:r>
            <a:r>
              <a:rPr lang="en-US" dirty="0" err="1"/>
              <a:t>bërë</a:t>
            </a:r>
            <a:r>
              <a:rPr lang="en-US" dirty="0"/>
              <a:t> (</a:t>
            </a:r>
            <a:r>
              <a:rPr lang="en-US" dirty="0" err="1"/>
              <a:t>përveç</a:t>
            </a:r>
            <a:r>
              <a:rPr lang="en-US" dirty="0"/>
              <a:t> </a:t>
            </a:r>
            <a:r>
              <a:rPr lang="en-US" dirty="0" err="1"/>
              <a:t>një</a:t>
            </a:r>
            <a:r>
              <a:rPr lang="en-US" dirty="0"/>
              <a:t> </a:t>
            </a:r>
            <a:r>
              <a:rPr lang="en-US" dirty="0" err="1"/>
              <a:t>shume</a:t>
            </a:r>
            <a:r>
              <a:rPr lang="en-US" dirty="0"/>
              <a:t> </a:t>
            </a:r>
            <a:r>
              <a:rPr lang="en-US" dirty="0" err="1"/>
              <a:t>simbolike</a:t>
            </a:r>
            <a:r>
              <a:rPr lang="en-US" dirty="0"/>
              <a:t> </a:t>
            </a:r>
            <a:r>
              <a:rPr lang="en-US" dirty="0" err="1"/>
              <a:t>prej</a:t>
            </a:r>
            <a:r>
              <a:rPr lang="en-US" dirty="0"/>
              <a:t> 76 euro) </a:t>
            </a:r>
            <a:r>
              <a:rPr lang="en-US" dirty="0" err="1"/>
              <a:t>nga</a:t>
            </a:r>
            <a:r>
              <a:rPr lang="en-US" dirty="0"/>
              <a:t> </a:t>
            </a:r>
            <a:r>
              <a:rPr lang="en-US" dirty="0" err="1"/>
              <a:t>nëna</a:t>
            </a:r>
            <a:r>
              <a:rPr lang="en-US" dirty="0"/>
              <a:t> e </a:t>
            </a:r>
            <a:r>
              <a:rPr lang="en-US" dirty="0" err="1"/>
              <a:t>zonjës</a:t>
            </a:r>
            <a:r>
              <a:rPr lang="en-US" dirty="0"/>
              <a:t> </a:t>
            </a:r>
            <a:r>
              <a:rPr lang="en-US" dirty="0" err="1"/>
              <a:t>ku</a:t>
            </a:r>
            <a:r>
              <a:rPr lang="en-US" dirty="0"/>
              <a:t> </a:t>
            </a:r>
            <a:r>
              <a:rPr lang="en-US" dirty="0" err="1"/>
              <a:t>punonte</a:t>
            </a:r>
            <a:r>
              <a:rPr lang="en-US" dirty="0"/>
              <a:t>) </a:t>
            </a:r>
            <a:r>
              <a:rPr lang="en-US" dirty="0" err="1"/>
              <a:t>flinte</a:t>
            </a:r>
            <a:r>
              <a:rPr lang="en-US" dirty="0"/>
              <a:t> </a:t>
            </a:r>
            <a:r>
              <a:rPr lang="en-US" dirty="0" err="1"/>
              <a:t>në</a:t>
            </a:r>
            <a:r>
              <a:rPr lang="en-US" dirty="0"/>
              <a:t> </a:t>
            </a:r>
            <a:r>
              <a:rPr lang="en-US" dirty="0" err="1"/>
              <a:t>një</a:t>
            </a:r>
            <a:r>
              <a:rPr lang="en-US" dirty="0"/>
              <a:t> </a:t>
            </a:r>
            <a:r>
              <a:rPr lang="en-US" dirty="0" err="1"/>
              <a:t>dyshek</a:t>
            </a:r>
            <a:r>
              <a:rPr lang="en-US" dirty="0"/>
              <a:t> </a:t>
            </a:r>
            <a:r>
              <a:rPr lang="en-US" dirty="0" err="1"/>
              <a:t>përdhe</a:t>
            </a:r>
            <a:r>
              <a:rPr lang="en-US" dirty="0"/>
              <a:t> </a:t>
            </a:r>
            <a:r>
              <a:rPr lang="en-US" dirty="0" err="1"/>
              <a:t>dhe</a:t>
            </a:r>
            <a:r>
              <a:rPr lang="en-US" dirty="0"/>
              <a:t> </a:t>
            </a:r>
            <a:r>
              <a:rPr lang="en-US" dirty="0" err="1"/>
              <a:t>vishte</a:t>
            </a:r>
            <a:r>
              <a:rPr lang="en-US" dirty="0"/>
              <a:t> </a:t>
            </a:r>
            <a:r>
              <a:rPr lang="en-US" dirty="0" err="1"/>
              <a:t>rroba</a:t>
            </a:r>
            <a:r>
              <a:rPr lang="en-US" dirty="0"/>
              <a:t> </a:t>
            </a:r>
            <a:r>
              <a:rPr lang="en-US" dirty="0" err="1"/>
              <a:t>të</a:t>
            </a:r>
            <a:r>
              <a:rPr lang="en-US" dirty="0"/>
              <a:t> </a:t>
            </a:r>
            <a:r>
              <a:rPr lang="en-US" dirty="0" err="1"/>
              <a:t>vjetra</a:t>
            </a:r>
            <a:r>
              <a:rPr lang="en-US" dirty="0"/>
              <a:t>. </a:t>
            </a:r>
            <a:r>
              <a:rPr lang="en-US" dirty="0" err="1"/>
              <a:t>Katër</a:t>
            </a:r>
            <a:r>
              <a:rPr lang="en-US" dirty="0"/>
              <a:t> </a:t>
            </a:r>
            <a:r>
              <a:rPr lang="en-US" dirty="0" err="1"/>
              <a:t>vjet</a:t>
            </a:r>
            <a:r>
              <a:rPr lang="en-US" dirty="0"/>
              <a:t> </a:t>
            </a:r>
            <a:r>
              <a:rPr lang="en-US" dirty="0" err="1"/>
              <a:t>më</a:t>
            </a:r>
            <a:r>
              <a:rPr lang="en-US" dirty="0"/>
              <a:t> </a:t>
            </a:r>
            <a:r>
              <a:rPr lang="en-US" dirty="0" err="1"/>
              <a:t>vonë</a:t>
            </a:r>
            <a:r>
              <a:rPr lang="en-US" dirty="0"/>
              <a:t> </a:t>
            </a:r>
            <a:r>
              <a:rPr lang="en-US" dirty="0" err="1"/>
              <a:t>një</a:t>
            </a:r>
            <a:r>
              <a:rPr lang="en-US" dirty="0"/>
              <a:t> </a:t>
            </a:r>
            <a:r>
              <a:rPr lang="en-US" dirty="0" err="1"/>
              <a:t>fqinje</a:t>
            </a:r>
            <a:r>
              <a:rPr lang="en-US" dirty="0"/>
              <a:t> </a:t>
            </a:r>
            <a:r>
              <a:rPr lang="en-US" dirty="0" err="1"/>
              <a:t>konstatoi</a:t>
            </a:r>
            <a:r>
              <a:rPr lang="en-US" dirty="0"/>
              <a:t> </a:t>
            </a:r>
            <a:r>
              <a:rPr lang="en-US" dirty="0" err="1"/>
              <a:t>situatën</a:t>
            </a:r>
            <a:r>
              <a:rPr lang="en-US" dirty="0"/>
              <a:t> e </a:t>
            </a:r>
            <a:r>
              <a:rPr lang="en-US" dirty="0" err="1"/>
              <a:t>të</a:t>
            </a:r>
            <a:r>
              <a:rPr lang="en-US" dirty="0"/>
              <a:t> </a:t>
            </a:r>
            <a:r>
              <a:rPr lang="en-US" dirty="0" err="1"/>
              <a:t>miturës</a:t>
            </a:r>
            <a:r>
              <a:rPr lang="en-US" dirty="0"/>
              <a:t> </a:t>
            </a:r>
            <a:r>
              <a:rPr lang="en-US" dirty="0" err="1"/>
              <a:t>dhe</a:t>
            </a:r>
            <a:r>
              <a:rPr lang="en-US" dirty="0"/>
              <a:t> </a:t>
            </a:r>
            <a:r>
              <a:rPr lang="en-US" dirty="0" err="1"/>
              <a:t>informoi</a:t>
            </a:r>
            <a:r>
              <a:rPr lang="en-US" dirty="0"/>
              <a:t> </a:t>
            </a:r>
            <a:r>
              <a:rPr lang="en-US" dirty="0" err="1"/>
              <a:t>Komitetin</a:t>
            </a:r>
            <a:r>
              <a:rPr lang="en-US" dirty="0"/>
              <a:t> </a:t>
            </a:r>
            <a:r>
              <a:rPr lang="en-US" dirty="0" err="1"/>
              <a:t>kundër</a:t>
            </a:r>
            <a:r>
              <a:rPr lang="en-US" dirty="0"/>
              <a:t> </a:t>
            </a:r>
            <a:r>
              <a:rPr lang="en-US" dirty="0" err="1"/>
              <a:t>Skllavërisë</a:t>
            </a:r>
            <a:r>
              <a:rPr lang="en-US" dirty="0"/>
              <a:t> </a:t>
            </a:r>
            <a:r>
              <a:rPr lang="en-US" dirty="0" err="1"/>
              <a:t>Moderne</a:t>
            </a:r>
            <a:r>
              <a:rPr lang="en-US" dirty="0"/>
              <a:t>, </a:t>
            </a:r>
            <a:r>
              <a:rPr lang="en-US" dirty="0" err="1"/>
              <a:t>që</a:t>
            </a:r>
            <a:r>
              <a:rPr lang="en-US" dirty="0"/>
              <a:t> e </a:t>
            </a:r>
            <a:r>
              <a:rPr lang="en-US" dirty="0" err="1"/>
              <a:t>dërgoi</a:t>
            </a:r>
            <a:r>
              <a:rPr lang="en-US" dirty="0"/>
              <a:t> </a:t>
            </a:r>
            <a:r>
              <a:rPr lang="en-US" dirty="0" err="1"/>
              <a:t>rastin</a:t>
            </a:r>
            <a:r>
              <a:rPr lang="en-US" dirty="0"/>
              <a:t> </a:t>
            </a:r>
            <a:r>
              <a:rPr lang="en-US" dirty="0" err="1"/>
              <a:t>përpara</a:t>
            </a:r>
            <a:r>
              <a:rPr lang="en-US" dirty="0"/>
              <a:t> </a:t>
            </a:r>
            <a:r>
              <a:rPr lang="en-US" dirty="0" err="1"/>
              <a:t>autoriteteve</a:t>
            </a:r>
            <a:r>
              <a:rPr lang="en-US" dirty="0"/>
              <a:t> </a:t>
            </a:r>
            <a:r>
              <a:rPr lang="en-US" dirty="0" err="1"/>
              <a:t>kompetente</a:t>
            </a:r>
            <a:r>
              <a:rPr lang="en-US" dirty="0"/>
              <a:t> </a:t>
            </a:r>
            <a:r>
              <a:rPr lang="en-US" dirty="0" err="1"/>
              <a:t>publike</a:t>
            </a:r>
            <a:r>
              <a:rPr lang="en-US" dirty="0"/>
              <a:t>.</a:t>
            </a:r>
          </a:p>
          <a:p>
            <a:pPr>
              <a:buNone/>
            </a:pPr>
            <a:r>
              <a:rPr lang="en-US" dirty="0" err="1"/>
              <a:t>Çifti</a:t>
            </a:r>
            <a:r>
              <a:rPr lang="en-US" dirty="0"/>
              <a:t> B u </a:t>
            </a:r>
            <a:r>
              <a:rPr lang="en-US" dirty="0" err="1"/>
              <a:t>gjykuan</a:t>
            </a:r>
            <a:r>
              <a:rPr lang="en-US" dirty="0"/>
              <a:t> </a:t>
            </a:r>
            <a:r>
              <a:rPr lang="en-US" dirty="0" err="1"/>
              <a:t>dhe</a:t>
            </a:r>
            <a:r>
              <a:rPr lang="en-US" dirty="0"/>
              <a:t> u </a:t>
            </a:r>
            <a:r>
              <a:rPr lang="en-US" dirty="0" err="1"/>
              <a:t>deklaruan</a:t>
            </a:r>
            <a:r>
              <a:rPr lang="en-US" dirty="0"/>
              <a:t> </a:t>
            </a:r>
            <a:r>
              <a:rPr lang="en-US" dirty="0" err="1"/>
              <a:t>fajtorë</a:t>
            </a:r>
            <a:r>
              <a:rPr lang="en-US" dirty="0"/>
              <a:t> </a:t>
            </a:r>
            <a:r>
              <a:rPr lang="en-US" dirty="0" err="1"/>
              <a:t>nga</a:t>
            </a:r>
            <a:r>
              <a:rPr lang="en-US" dirty="0"/>
              <a:t> </a:t>
            </a:r>
            <a:r>
              <a:rPr lang="en-US" dirty="0" err="1"/>
              <a:t>gjykata</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në</a:t>
            </a:r>
            <a:r>
              <a:rPr lang="en-US" dirty="0"/>
              <a:t> </a:t>
            </a:r>
            <a:r>
              <a:rPr lang="en-US" dirty="0" err="1"/>
              <a:t>Francë</a:t>
            </a:r>
            <a:r>
              <a:rPr lang="en-US" dirty="0"/>
              <a:t>, </a:t>
            </a:r>
            <a:r>
              <a:rPr lang="en-US" dirty="0" err="1"/>
              <a:t>por</a:t>
            </a:r>
            <a:r>
              <a:rPr lang="en-US" dirty="0"/>
              <a:t> u </a:t>
            </a:r>
            <a:r>
              <a:rPr lang="en-US" dirty="0" err="1"/>
              <a:t>deklaruan</a:t>
            </a:r>
            <a:r>
              <a:rPr lang="en-US" dirty="0"/>
              <a:t> </a:t>
            </a:r>
            <a:r>
              <a:rPr lang="en-US" dirty="0" err="1"/>
              <a:t>të</a:t>
            </a:r>
            <a:r>
              <a:rPr lang="en-US" dirty="0"/>
              <a:t> </a:t>
            </a:r>
            <a:r>
              <a:rPr lang="en-US" dirty="0" err="1"/>
              <a:t>pafajshëm</a:t>
            </a:r>
            <a:r>
              <a:rPr lang="en-US" dirty="0"/>
              <a:t> </a:t>
            </a:r>
            <a:r>
              <a:rPr lang="en-US" dirty="0" err="1"/>
              <a:t>në</a:t>
            </a:r>
            <a:r>
              <a:rPr lang="en-US" dirty="0"/>
              <a:t> </a:t>
            </a:r>
            <a:r>
              <a:rPr lang="en-US" dirty="0" err="1"/>
              <a:t>Gjykatën</a:t>
            </a:r>
            <a:r>
              <a:rPr lang="en-US" dirty="0"/>
              <a:t> e </a:t>
            </a:r>
            <a:r>
              <a:rPr lang="en-US" dirty="0" err="1"/>
              <a:t>shkallës</a:t>
            </a:r>
            <a:r>
              <a:rPr lang="en-US" dirty="0"/>
              <a:t> </a:t>
            </a:r>
            <a:r>
              <a:rPr lang="en-US" dirty="0" err="1"/>
              <a:t>së</a:t>
            </a:r>
            <a:r>
              <a:rPr lang="en-US" dirty="0"/>
              <a:t> </a:t>
            </a:r>
            <a:r>
              <a:rPr lang="en-US" dirty="0" err="1"/>
              <a:t>dytë</a:t>
            </a:r>
            <a:r>
              <a:rPr lang="en-US" dirty="0"/>
              <a:t>, me </a:t>
            </a:r>
            <a:r>
              <a:rPr lang="en-US" dirty="0" err="1"/>
              <a:t>argumentin</a:t>
            </a:r>
            <a:r>
              <a:rPr lang="en-US" dirty="0"/>
              <a:t> se </a:t>
            </a:r>
            <a:r>
              <a:rPr lang="en-US" dirty="0" err="1"/>
              <a:t>K.Penal</a:t>
            </a:r>
            <a:r>
              <a:rPr lang="en-US" dirty="0"/>
              <a:t> </a:t>
            </a:r>
            <a:r>
              <a:rPr lang="en-US" dirty="0" err="1"/>
              <a:t>Francez</a:t>
            </a:r>
            <a:r>
              <a:rPr lang="en-US" dirty="0"/>
              <a:t> </a:t>
            </a:r>
            <a:r>
              <a:rPr lang="en-US" dirty="0" err="1"/>
              <a:t>nuk</a:t>
            </a:r>
            <a:r>
              <a:rPr lang="en-US" dirty="0"/>
              <a:t> </a:t>
            </a:r>
            <a:r>
              <a:rPr lang="en-US" dirty="0" err="1"/>
              <a:t>parashikonte</a:t>
            </a:r>
            <a:r>
              <a:rPr lang="en-US" dirty="0"/>
              <a:t> </a:t>
            </a:r>
            <a:r>
              <a:rPr lang="en-US" dirty="0" err="1"/>
              <a:t>një</a:t>
            </a:r>
            <a:r>
              <a:rPr lang="en-US" dirty="0"/>
              <a:t> </a:t>
            </a:r>
            <a:r>
              <a:rPr lang="en-US" dirty="0" err="1"/>
              <a:t>dispozite</a:t>
            </a:r>
            <a:r>
              <a:rPr lang="en-US" dirty="0"/>
              <a:t> </a:t>
            </a:r>
            <a:r>
              <a:rPr lang="en-US" dirty="0" err="1"/>
              <a:t>penale</a:t>
            </a:r>
            <a:r>
              <a:rPr lang="en-US" dirty="0"/>
              <a:t>, </a:t>
            </a:r>
            <a:r>
              <a:rPr lang="en-US" dirty="0" err="1"/>
              <a:t>v.p</a:t>
            </a:r>
            <a:r>
              <a:rPr lang="en-US" dirty="0"/>
              <a:t> </a:t>
            </a:r>
            <a:r>
              <a:rPr lang="en-US" dirty="0" err="1"/>
              <a:t>specifike</a:t>
            </a:r>
            <a:r>
              <a:rPr lang="en-US" dirty="0"/>
              <a:t> </a:t>
            </a:r>
            <a:r>
              <a:rPr lang="en-US" dirty="0" err="1"/>
              <a:t>për</a:t>
            </a:r>
            <a:r>
              <a:rPr lang="en-US" dirty="0"/>
              <a:t> </a:t>
            </a:r>
            <a:r>
              <a:rPr lang="en-US" dirty="0" err="1"/>
              <a:t>skllavërinë</a:t>
            </a:r>
            <a:r>
              <a:rPr lang="en-US" dirty="0"/>
              <a:t> </a:t>
            </a:r>
            <a:r>
              <a:rPr lang="en-US" dirty="0" err="1"/>
              <a:t>apo</a:t>
            </a:r>
            <a:r>
              <a:rPr lang="en-US" dirty="0"/>
              <a:t> </a:t>
            </a:r>
            <a:r>
              <a:rPr lang="en-US" dirty="0" err="1"/>
              <a:t>punën</a:t>
            </a:r>
            <a:r>
              <a:rPr lang="en-US" dirty="0"/>
              <a:t> e </a:t>
            </a:r>
            <a:r>
              <a:rPr lang="en-US" dirty="0" err="1"/>
              <a:t>detyruar</a:t>
            </a:r>
            <a:r>
              <a:rPr lang="en-US" dirty="0"/>
              <a:t>.</a:t>
            </a:r>
          </a:p>
          <a:p>
            <a:pPr>
              <a:buNone/>
            </a:pPr>
            <a:r>
              <a:rPr lang="en-US" dirty="0" err="1"/>
              <a:t>Siladin</a:t>
            </a:r>
            <a:r>
              <a:rPr lang="en-US" dirty="0"/>
              <a:t> </a:t>
            </a:r>
            <a:r>
              <a:rPr lang="en-US" dirty="0" err="1"/>
              <a:t>iu</a:t>
            </a:r>
            <a:r>
              <a:rPr lang="en-US" dirty="0"/>
              <a:t> </a:t>
            </a:r>
            <a:r>
              <a:rPr lang="en-US" dirty="0" err="1"/>
              <a:t>drejtua</a:t>
            </a:r>
            <a:r>
              <a:rPr lang="en-US" dirty="0"/>
              <a:t> </a:t>
            </a:r>
            <a:r>
              <a:rPr lang="en-US" dirty="0" err="1"/>
              <a:t>Gj.E.D.Nj</a:t>
            </a:r>
            <a:r>
              <a:rPr lang="en-US" dirty="0"/>
              <a:t> </a:t>
            </a:r>
            <a:r>
              <a:rPr lang="en-US" dirty="0" err="1"/>
              <a:t>kundër</a:t>
            </a:r>
            <a:r>
              <a:rPr lang="en-US" dirty="0"/>
              <a:t> Frances </a:t>
            </a:r>
            <a:r>
              <a:rPr lang="en-US" dirty="0" err="1"/>
              <a:t>për</a:t>
            </a:r>
            <a:r>
              <a:rPr lang="en-US" dirty="0"/>
              <a:t> </a:t>
            </a:r>
            <a:r>
              <a:rPr lang="en-US" dirty="0" err="1"/>
              <a:t>shkelje</a:t>
            </a:r>
            <a:r>
              <a:rPr lang="en-US" dirty="0"/>
              <a:t> </a:t>
            </a:r>
            <a:r>
              <a:rPr lang="en-US" dirty="0" err="1"/>
              <a:t>të</a:t>
            </a:r>
            <a:r>
              <a:rPr lang="en-US" dirty="0"/>
              <a:t> </a:t>
            </a:r>
            <a:r>
              <a:rPr lang="en-US" dirty="0" err="1"/>
              <a:t>nenit</a:t>
            </a:r>
            <a:r>
              <a:rPr lang="en-US" dirty="0"/>
              <a:t> 4 </a:t>
            </a:r>
            <a:r>
              <a:rPr lang="en-US" dirty="0" err="1"/>
              <a:t>të</a:t>
            </a:r>
            <a:r>
              <a:rPr lang="en-US" dirty="0"/>
              <a:t> </a:t>
            </a:r>
            <a:r>
              <a:rPr lang="en-US" dirty="0" err="1"/>
              <a:t>K.E.D.Nj-së</a:t>
            </a:r>
            <a:r>
              <a:rPr lang="en-US" dirty="0"/>
              <a:t> duke </a:t>
            </a:r>
            <a:r>
              <a:rPr lang="en-US" dirty="0" err="1"/>
              <a:t>pretenduar</a:t>
            </a:r>
            <a:r>
              <a:rPr lang="en-US" dirty="0"/>
              <a:t> se </a:t>
            </a:r>
            <a:r>
              <a:rPr lang="en-US" dirty="0" err="1"/>
              <a:t>ishte</a:t>
            </a:r>
            <a:r>
              <a:rPr lang="en-US" dirty="0"/>
              <a:t> </a:t>
            </a:r>
            <a:r>
              <a:rPr lang="en-US" dirty="0" err="1"/>
              <a:t>viktimë</a:t>
            </a:r>
            <a:r>
              <a:rPr lang="en-US" dirty="0"/>
              <a:t> e </a:t>
            </a:r>
            <a:r>
              <a:rPr lang="en-US" dirty="0" err="1"/>
              <a:t>punës</a:t>
            </a:r>
            <a:r>
              <a:rPr lang="en-US" dirty="0"/>
              <a:t> </a:t>
            </a:r>
            <a:r>
              <a:rPr lang="en-US" dirty="0" err="1"/>
              <a:t>së</a:t>
            </a:r>
            <a:r>
              <a:rPr lang="en-US" dirty="0"/>
              <a:t> </a:t>
            </a:r>
            <a:r>
              <a:rPr lang="en-US" dirty="0" err="1"/>
              <a:t>detyruar</a:t>
            </a:r>
            <a:r>
              <a:rPr lang="en-US" dirty="0"/>
              <a:t> </a:t>
            </a:r>
            <a:r>
              <a:rPr lang="en-US" dirty="0" err="1"/>
              <a:t>dhe</a:t>
            </a:r>
            <a:r>
              <a:rPr lang="en-US" dirty="0"/>
              <a:t> </a:t>
            </a:r>
            <a:r>
              <a:rPr lang="en-US" dirty="0" err="1"/>
              <a:t>shteti</a:t>
            </a:r>
            <a:r>
              <a:rPr lang="en-US" dirty="0"/>
              <a:t> </a:t>
            </a:r>
            <a:r>
              <a:rPr lang="en-US" dirty="0" err="1"/>
              <a:t>nuk</a:t>
            </a:r>
            <a:r>
              <a:rPr lang="en-US" dirty="0"/>
              <a:t> </a:t>
            </a:r>
            <a:r>
              <a:rPr lang="en-US" dirty="0" err="1"/>
              <a:t>mori</a:t>
            </a:r>
            <a:r>
              <a:rPr lang="en-US" dirty="0"/>
              <a:t> </a:t>
            </a:r>
            <a:r>
              <a:rPr lang="en-US" dirty="0" err="1"/>
              <a:t>masa</a:t>
            </a:r>
            <a:r>
              <a:rPr lang="en-US" dirty="0"/>
              <a:t> </a:t>
            </a:r>
            <a:r>
              <a:rPr lang="en-US" dirty="0" err="1"/>
              <a:t>të</a:t>
            </a:r>
            <a:r>
              <a:rPr lang="en-US" dirty="0"/>
              <a:t> </a:t>
            </a:r>
            <a:r>
              <a:rPr lang="en-US" dirty="0" err="1"/>
              <a:t>përshtatshme</a:t>
            </a:r>
            <a:r>
              <a:rPr lang="en-US" dirty="0"/>
              <a:t> </a:t>
            </a:r>
            <a:r>
              <a:rPr lang="en-US" dirty="0" err="1"/>
              <a:t>për</a:t>
            </a:r>
            <a:r>
              <a:rPr lang="en-US" dirty="0"/>
              <a:t> </a:t>
            </a:r>
            <a:r>
              <a:rPr lang="en-US" dirty="0" err="1"/>
              <a:t>mbrojtjen</a:t>
            </a:r>
            <a:r>
              <a:rPr lang="en-US" dirty="0"/>
              <a:t> e </a:t>
            </a:r>
            <a:r>
              <a:rPr lang="en-US" dirty="0" err="1"/>
              <a:t>saj</a:t>
            </a:r>
            <a:r>
              <a:rPr lang="en-US" dirty="0"/>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Vlerësimi</a:t>
            </a:r>
            <a:r>
              <a:rPr lang="en-US" dirty="0"/>
              <a:t> </a:t>
            </a:r>
            <a:r>
              <a:rPr lang="en-US" dirty="0" err="1"/>
              <a:t>i</a:t>
            </a:r>
            <a:r>
              <a:rPr lang="en-US" dirty="0"/>
              <a:t> </a:t>
            </a:r>
            <a:r>
              <a:rPr lang="en-US" dirty="0" err="1"/>
              <a:t>Gj.E.D.Nj</a:t>
            </a:r>
            <a:endParaRPr lang="en-US" dirty="0"/>
          </a:p>
        </p:txBody>
      </p:sp>
      <p:sp>
        <p:nvSpPr>
          <p:cNvPr id="2" name="Content Placeholder 1"/>
          <p:cNvSpPr>
            <a:spLocks noGrp="1"/>
          </p:cNvSpPr>
          <p:nvPr>
            <p:ph idx="1"/>
          </p:nvPr>
        </p:nvSpPr>
        <p:spPr/>
        <p:txBody>
          <a:bodyPr>
            <a:normAutofit fontScale="47500" lnSpcReduction="20000"/>
          </a:bodyPr>
          <a:lstStyle/>
          <a:p>
            <a:endParaRPr lang="en-US" dirty="0"/>
          </a:p>
          <a:p>
            <a:r>
              <a:rPr lang="en-US" sz="3400" i="1" dirty="0"/>
              <a:t>“…</a:t>
            </a:r>
            <a:r>
              <a:rPr lang="en-US" sz="3400" i="1" u="sng" dirty="0" err="1"/>
              <a:t>megjithëse</a:t>
            </a:r>
            <a:r>
              <a:rPr lang="en-US" sz="3400" i="1" u="sng" dirty="0"/>
              <a:t> </a:t>
            </a:r>
            <a:r>
              <a:rPr lang="en-US" sz="3400" i="1" u="sng" dirty="0" err="1"/>
              <a:t>kërkuesja</a:t>
            </a:r>
            <a:r>
              <a:rPr lang="en-US" sz="3400" i="1" u="sng" dirty="0"/>
              <a:t>, e </a:t>
            </a:r>
            <a:r>
              <a:rPr lang="en-US" sz="3400" i="1" u="sng" dirty="0" err="1"/>
              <a:t>mitur</a:t>
            </a:r>
            <a:r>
              <a:rPr lang="en-US" sz="3400" i="1" u="sng" dirty="0"/>
              <a:t>, </a:t>
            </a:r>
            <a:r>
              <a:rPr lang="en-US" sz="3400" i="1" u="sng" dirty="0" err="1"/>
              <a:t>nuk</a:t>
            </a:r>
            <a:r>
              <a:rPr lang="en-US" sz="3400" i="1" u="sng" dirty="0"/>
              <a:t> u </a:t>
            </a:r>
            <a:r>
              <a:rPr lang="en-US" sz="3400" i="1" u="sng" dirty="0" err="1"/>
              <a:t>kërcënua</a:t>
            </a:r>
            <a:r>
              <a:rPr lang="en-US" sz="3400" i="1" u="sng" dirty="0"/>
              <a:t> me </a:t>
            </a:r>
            <a:r>
              <a:rPr lang="en-US" sz="3400" i="1" u="sng" dirty="0" err="1"/>
              <a:t>një</a:t>
            </a:r>
            <a:r>
              <a:rPr lang="en-US" sz="3400" i="1" u="sng" dirty="0"/>
              <a:t> "</a:t>
            </a:r>
            <a:r>
              <a:rPr lang="en-US" sz="3400" i="1" u="sng" dirty="0" err="1"/>
              <a:t>dënim</a:t>
            </a:r>
            <a:r>
              <a:rPr lang="en-US" sz="3400" i="1" u="sng" dirty="0"/>
              <a:t>", </a:t>
            </a:r>
            <a:r>
              <a:rPr lang="en-US" sz="3400" i="1" u="sng" dirty="0" err="1"/>
              <a:t>fakti</a:t>
            </a:r>
            <a:r>
              <a:rPr lang="en-US" sz="3400" i="1" u="sng" dirty="0"/>
              <a:t> se </a:t>
            </a:r>
            <a:r>
              <a:rPr lang="en-US" sz="3400" i="1" u="sng" dirty="0" err="1"/>
              <a:t>ajo</a:t>
            </a:r>
            <a:r>
              <a:rPr lang="en-US" sz="3400" i="1" u="sng" dirty="0"/>
              <a:t> </a:t>
            </a:r>
            <a:r>
              <a:rPr lang="en-US" sz="3400" i="1" u="sng" dirty="0" err="1"/>
              <a:t>ishte</a:t>
            </a:r>
            <a:r>
              <a:rPr lang="en-US" sz="3400" i="1" u="sng" dirty="0"/>
              <a:t> </a:t>
            </a:r>
            <a:r>
              <a:rPr lang="en-US" sz="3400" i="1" u="sng" dirty="0" err="1"/>
              <a:t>në</a:t>
            </a:r>
            <a:r>
              <a:rPr lang="en-US" sz="3400" i="1" u="sng" dirty="0"/>
              <a:t> </a:t>
            </a:r>
            <a:r>
              <a:rPr lang="en-US" sz="3400" i="1" u="sng" dirty="0" err="1"/>
              <a:t>një</a:t>
            </a:r>
            <a:r>
              <a:rPr lang="en-US" sz="3400" i="1" u="sng" dirty="0"/>
              <a:t> </a:t>
            </a:r>
            <a:r>
              <a:rPr lang="en-US" sz="3400" i="1" u="sng" dirty="0" err="1"/>
              <a:t>situatë</a:t>
            </a:r>
            <a:r>
              <a:rPr lang="en-US" sz="3400" i="1" u="sng" dirty="0"/>
              <a:t> </a:t>
            </a:r>
            <a:r>
              <a:rPr lang="en-US" sz="3400" i="1" u="sng" dirty="0" err="1"/>
              <a:t>ekuivalente</a:t>
            </a:r>
            <a:r>
              <a:rPr lang="en-US" sz="3400" i="1" u="sng" dirty="0"/>
              <a:t> </a:t>
            </a:r>
            <a:r>
              <a:rPr lang="en-US" sz="3400" i="1" u="sng" dirty="0" err="1"/>
              <a:t>për</a:t>
            </a:r>
            <a:r>
              <a:rPr lang="en-US" sz="3400" i="1" u="sng" dirty="0"/>
              <a:t> </a:t>
            </a:r>
            <a:r>
              <a:rPr lang="en-US" sz="3400" i="1" u="sng" dirty="0" err="1"/>
              <a:t>sa</a:t>
            </a:r>
            <a:r>
              <a:rPr lang="en-US" sz="3400" i="1" u="sng" dirty="0"/>
              <a:t> </a:t>
            </a:r>
            <a:r>
              <a:rPr lang="en-US" sz="3400" i="1" u="sng" dirty="0" err="1"/>
              <a:t>i</a:t>
            </a:r>
            <a:r>
              <a:rPr lang="en-US" sz="3400" i="1" u="sng" dirty="0"/>
              <a:t> </a:t>
            </a:r>
            <a:r>
              <a:rPr lang="en-US" sz="3400" i="1" u="sng" dirty="0" err="1"/>
              <a:t>përket</a:t>
            </a:r>
            <a:r>
              <a:rPr lang="en-US" sz="3400" i="1" u="sng" dirty="0"/>
              <a:t> </a:t>
            </a:r>
            <a:r>
              <a:rPr lang="en-US" sz="3400" i="1" u="sng" dirty="0" err="1"/>
              <a:t>seriozitetit</a:t>
            </a:r>
            <a:r>
              <a:rPr lang="en-US" sz="3400" i="1" u="sng" dirty="0"/>
              <a:t> </a:t>
            </a:r>
            <a:r>
              <a:rPr lang="en-US" sz="3400" i="1" u="sng" dirty="0" err="1"/>
              <a:t>të</a:t>
            </a:r>
            <a:r>
              <a:rPr lang="en-US" sz="3400" i="1" u="sng" dirty="0"/>
              <a:t> </a:t>
            </a:r>
            <a:r>
              <a:rPr lang="en-US" sz="3400" i="1" u="sng" dirty="0" err="1"/>
              <a:t>perceptuar</a:t>
            </a:r>
            <a:r>
              <a:rPr lang="en-US" sz="3400" i="1" u="sng" dirty="0"/>
              <a:t> </a:t>
            </a:r>
            <a:r>
              <a:rPr lang="en-US" sz="3400" i="1" u="sng" dirty="0" err="1"/>
              <a:t>të</a:t>
            </a:r>
            <a:r>
              <a:rPr lang="en-US" sz="3400" i="1" u="sng" dirty="0"/>
              <a:t> </a:t>
            </a:r>
            <a:r>
              <a:rPr lang="en-US" sz="3400" i="1" u="sng" dirty="0" err="1"/>
              <a:t>kërcënimit</a:t>
            </a:r>
            <a:r>
              <a:rPr lang="en-US" sz="3400" i="1" u="sng" dirty="0"/>
              <a:t>, </a:t>
            </a:r>
            <a:r>
              <a:rPr lang="en-US" sz="3400" i="1" u="sng" dirty="0" err="1"/>
              <a:t>pra</a:t>
            </a:r>
            <a:r>
              <a:rPr lang="en-US" sz="3400" i="1" u="sng" dirty="0"/>
              <a:t> </a:t>
            </a:r>
            <a:r>
              <a:rPr lang="en-US" sz="3400" i="1" u="sng" dirty="0" err="1"/>
              <a:t>një</a:t>
            </a:r>
            <a:r>
              <a:rPr lang="en-US" sz="3400" i="1" u="sng" dirty="0"/>
              <a:t> </a:t>
            </a:r>
            <a:r>
              <a:rPr lang="en-US" sz="3400" i="1" u="sng" dirty="0" err="1"/>
              <a:t>vajzë</a:t>
            </a:r>
            <a:r>
              <a:rPr lang="en-US" sz="3400" i="1" u="sng" dirty="0"/>
              <a:t> </a:t>
            </a:r>
            <a:r>
              <a:rPr lang="en-US" sz="3400" i="1" u="sng" dirty="0" err="1"/>
              <a:t>adoleshente</a:t>
            </a:r>
            <a:r>
              <a:rPr lang="en-US" sz="3400" i="1" u="sng" dirty="0"/>
              <a:t> </a:t>
            </a:r>
            <a:r>
              <a:rPr lang="en-US" sz="3400" i="1" u="sng" dirty="0" err="1"/>
              <a:t>në</a:t>
            </a:r>
            <a:r>
              <a:rPr lang="en-US" sz="3400" i="1" u="sng" dirty="0"/>
              <a:t> </a:t>
            </a:r>
            <a:r>
              <a:rPr lang="en-US" sz="3400" i="1" u="sng" dirty="0" err="1"/>
              <a:t>një</a:t>
            </a:r>
            <a:r>
              <a:rPr lang="en-US" sz="3400" i="1" u="sng" dirty="0"/>
              <a:t> </a:t>
            </a:r>
            <a:r>
              <a:rPr lang="en-US" sz="3400" i="1" u="sng" dirty="0" err="1"/>
              <a:t>tokë</a:t>
            </a:r>
            <a:r>
              <a:rPr lang="en-US" sz="3400" i="1" u="sng" dirty="0"/>
              <a:t> </a:t>
            </a:r>
            <a:r>
              <a:rPr lang="en-US" sz="3400" i="1" u="sng" dirty="0" err="1"/>
              <a:t>të</a:t>
            </a:r>
            <a:r>
              <a:rPr lang="en-US" sz="3400" i="1" u="sng" dirty="0"/>
              <a:t> </a:t>
            </a:r>
            <a:r>
              <a:rPr lang="en-US" sz="3400" i="1" u="sng" dirty="0" err="1"/>
              <a:t>huaj</a:t>
            </a:r>
            <a:r>
              <a:rPr lang="en-US" sz="3400" i="1" u="sng" dirty="0"/>
              <a:t>, e </a:t>
            </a:r>
            <a:r>
              <a:rPr lang="en-US" sz="3400" i="1" u="sng" dirty="0" err="1"/>
              <a:t>pranishme</a:t>
            </a:r>
            <a:r>
              <a:rPr lang="en-US" sz="3400" i="1" u="sng" dirty="0"/>
              <a:t> </a:t>
            </a:r>
            <a:r>
              <a:rPr lang="en-US" sz="3400" i="1" u="sng" dirty="0" err="1"/>
              <a:t>në</a:t>
            </a:r>
            <a:r>
              <a:rPr lang="en-US" sz="3400" i="1" u="sng" dirty="0"/>
              <a:t> </a:t>
            </a:r>
            <a:r>
              <a:rPr lang="en-US" sz="3400" i="1" u="sng" dirty="0" err="1"/>
              <a:t>mënyrë</a:t>
            </a:r>
            <a:r>
              <a:rPr lang="en-US" sz="3400" i="1" u="sng" dirty="0"/>
              <a:t> </a:t>
            </a:r>
            <a:r>
              <a:rPr lang="en-US" sz="3400" i="1" u="sng" dirty="0" err="1"/>
              <a:t>të</a:t>
            </a:r>
            <a:r>
              <a:rPr lang="en-US" sz="3400" i="1" u="sng" dirty="0"/>
              <a:t> </a:t>
            </a:r>
            <a:r>
              <a:rPr lang="en-US" sz="3400" i="1" u="sng" dirty="0" err="1"/>
              <a:t>paligjshme</a:t>
            </a:r>
            <a:r>
              <a:rPr lang="en-US" sz="3400" i="1" u="sng" dirty="0"/>
              <a:t> </a:t>
            </a:r>
            <a:r>
              <a:rPr lang="en-US" sz="3400" i="1" u="sng" dirty="0" err="1"/>
              <a:t>në</a:t>
            </a:r>
            <a:r>
              <a:rPr lang="en-US" sz="3400" i="1" u="sng" dirty="0"/>
              <a:t> </a:t>
            </a:r>
            <a:r>
              <a:rPr lang="en-US" sz="3400" i="1" u="sng" dirty="0" err="1"/>
              <a:t>territorin</a:t>
            </a:r>
            <a:r>
              <a:rPr lang="en-US" sz="3400" i="1" u="sng" dirty="0"/>
              <a:t> </a:t>
            </a:r>
            <a:r>
              <a:rPr lang="en-US" sz="3400" i="1" u="sng" dirty="0" err="1"/>
              <a:t>francez</a:t>
            </a:r>
            <a:r>
              <a:rPr lang="en-US" sz="3400" i="1" u="sng" dirty="0"/>
              <a:t> </a:t>
            </a:r>
            <a:r>
              <a:rPr lang="en-US" sz="3400" i="1" u="sng" dirty="0" err="1"/>
              <a:t>dhe</a:t>
            </a:r>
            <a:r>
              <a:rPr lang="en-US" sz="3400" i="1" u="sng" dirty="0"/>
              <a:t> </a:t>
            </a:r>
            <a:r>
              <a:rPr lang="en-US" sz="3400" i="1" u="sng" dirty="0" err="1"/>
              <a:t>nga</a:t>
            </a:r>
            <a:r>
              <a:rPr lang="en-US" sz="3400" i="1" u="sng" dirty="0"/>
              <a:t> </a:t>
            </a:r>
            <a:r>
              <a:rPr lang="en-US" sz="3400" i="1" u="sng" dirty="0" err="1"/>
              <a:t>frika</a:t>
            </a:r>
            <a:r>
              <a:rPr lang="en-US" sz="3400" i="1" u="sng" dirty="0"/>
              <a:t> e </a:t>
            </a:r>
            <a:r>
              <a:rPr lang="en-US" sz="3400" i="1" u="sng" dirty="0" err="1"/>
              <a:t>arrestimit</a:t>
            </a:r>
            <a:r>
              <a:rPr lang="en-US" sz="3400" i="1" u="sng" dirty="0"/>
              <a:t> </a:t>
            </a:r>
            <a:r>
              <a:rPr lang="en-US" sz="3400" i="1" u="sng" dirty="0" err="1"/>
              <a:t>nga</a:t>
            </a:r>
            <a:r>
              <a:rPr lang="en-US" sz="3400" i="1" u="sng" dirty="0"/>
              <a:t> </a:t>
            </a:r>
            <a:r>
              <a:rPr lang="en-US" sz="3400" i="1" u="sng" dirty="0" err="1"/>
              <a:t>policia</a:t>
            </a:r>
            <a:r>
              <a:rPr lang="en-US" sz="3400" i="1" u="sng" dirty="0"/>
              <a:t>. </a:t>
            </a:r>
            <a:r>
              <a:rPr lang="en-US" sz="3400" i="1" dirty="0" err="1"/>
              <a:t>Frika</a:t>
            </a:r>
            <a:r>
              <a:rPr lang="en-US" sz="3400" i="1" dirty="0"/>
              <a:t> e </a:t>
            </a:r>
            <a:r>
              <a:rPr lang="en-US" sz="3400" i="1" dirty="0" err="1"/>
              <a:t>saj</a:t>
            </a:r>
            <a:r>
              <a:rPr lang="en-US" sz="3400" i="1" dirty="0"/>
              <a:t> u </a:t>
            </a:r>
            <a:r>
              <a:rPr lang="en-US" sz="3400" i="1" dirty="0" err="1"/>
              <a:t>ushqye</a:t>
            </a:r>
            <a:r>
              <a:rPr lang="en-US" sz="3400" i="1" dirty="0"/>
              <a:t> </a:t>
            </a:r>
            <a:r>
              <a:rPr lang="en-US" sz="3400" i="1" dirty="0" err="1"/>
              <a:t>dhe</a:t>
            </a:r>
            <a:r>
              <a:rPr lang="en-US" sz="3400" i="1" dirty="0"/>
              <a:t> </a:t>
            </a:r>
            <a:r>
              <a:rPr lang="en-US" sz="3400" i="1" dirty="0" err="1"/>
              <a:t>ajo</a:t>
            </a:r>
            <a:r>
              <a:rPr lang="en-US" sz="3400" i="1" dirty="0"/>
              <a:t> u </a:t>
            </a:r>
            <a:r>
              <a:rPr lang="en-US" sz="3400" i="1" dirty="0" err="1"/>
              <a:t>detyrua</a:t>
            </a:r>
            <a:r>
              <a:rPr lang="en-US" sz="3400" i="1" dirty="0"/>
              <a:t> </a:t>
            </a:r>
            <a:r>
              <a:rPr lang="en-US" sz="3400" i="1" dirty="0" err="1"/>
              <a:t>të</a:t>
            </a:r>
            <a:r>
              <a:rPr lang="en-US" sz="3400" i="1" dirty="0"/>
              <a:t> </a:t>
            </a:r>
            <a:r>
              <a:rPr lang="en-US" sz="3400" i="1" dirty="0" err="1"/>
              <a:t>besonte</a:t>
            </a:r>
            <a:r>
              <a:rPr lang="en-US" sz="3400" i="1" dirty="0"/>
              <a:t> se </a:t>
            </a:r>
            <a:r>
              <a:rPr lang="en-US" sz="3400" i="1" dirty="0" err="1"/>
              <a:t>statusi</a:t>
            </a:r>
            <a:r>
              <a:rPr lang="en-US" sz="3400" i="1" dirty="0"/>
              <a:t> </a:t>
            </a:r>
            <a:r>
              <a:rPr lang="en-US" sz="3400" i="1" dirty="0" err="1"/>
              <a:t>i</a:t>
            </a:r>
            <a:r>
              <a:rPr lang="en-US" sz="3400" i="1" dirty="0"/>
              <a:t> </a:t>
            </a:r>
            <a:r>
              <a:rPr lang="en-US" sz="3400" i="1" dirty="0" err="1"/>
              <a:t>saj</a:t>
            </a:r>
            <a:r>
              <a:rPr lang="en-US" sz="3400" i="1" dirty="0"/>
              <a:t> do </a:t>
            </a:r>
            <a:r>
              <a:rPr lang="en-US" sz="3400" i="1" dirty="0" err="1"/>
              <a:t>të</a:t>
            </a:r>
            <a:r>
              <a:rPr lang="en-US" sz="3400" i="1" dirty="0"/>
              <a:t> </a:t>
            </a:r>
            <a:r>
              <a:rPr lang="en-US" sz="3400" i="1" dirty="0" err="1"/>
              <a:t>rregullohej</a:t>
            </a:r>
            <a:r>
              <a:rPr lang="en-US" sz="3400" i="1" dirty="0"/>
              <a:t>.</a:t>
            </a:r>
          </a:p>
          <a:p>
            <a:r>
              <a:rPr lang="en-US" sz="3400" i="1" dirty="0" err="1"/>
              <a:t>Neni</a:t>
            </a:r>
            <a:r>
              <a:rPr lang="en-US" sz="3400" i="1" dirty="0"/>
              <a:t> 4 </a:t>
            </a:r>
            <a:r>
              <a:rPr lang="en-US" sz="3400" i="1" dirty="0" err="1"/>
              <a:t>kërkon</a:t>
            </a:r>
            <a:r>
              <a:rPr lang="en-US" sz="3400" i="1" dirty="0"/>
              <a:t> </a:t>
            </a:r>
            <a:r>
              <a:rPr lang="en-US" sz="3400" i="1" dirty="0" err="1"/>
              <a:t>që</a:t>
            </a:r>
            <a:r>
              <a:rPr lang="en-US" sz="3400" i="1" dirty="0"/>
              <a:t> </a:t>
            </a:r>
            <a:r>
              <a:rPr lang="en-US" sz="3400" i="1" dirty="0" err="1"/>
              <a:t>shtetet</a:t>
            </a:r>
            <a:r>
              <a:rPr lang="en-US" sz="3400" i="1" dirty="0"/>
              <a:t> </a:t>
            </a:r>
            <a:r>
              <a:rPr lang="en-US" sz="3400" i="1" dirty="0" err="1"/>
              <a:t>anëtare</a:t>
            </a:r>
            <a:r>
              <a:rPr lang="en-US" sz="3400" i="1" dirty="0"/>
              <a:t> </a:t>
            </a:r>
            <a:r>
              <a:rPr lang="en-US" sz="3400" i="1" u="sng" dirty="0" err="1"/>
              <a:t>të</a:t>
            </a:r>
            <a:r>
              <a:rPr lang="en-US" sz="3400" i="1" u="sng" dirty="0"/>
              <a:t> </a:t>
            </a:r>
            <a:r>
              <a:rPr lang="en-US" sz="3400" i="1" u="sng" dirty="0" err="1"/>
              <a:t>ndëshkojnë</a:t>
            </a:r>
            <a:r>
              <a:rPr lang="en-US" sz="3400" i="1" u="sng" dirty="0"/>
              <a:t> </a:t>
            </a:r>
            <a:r>
              <a:rPr lang="en-US" sz="3400" i="1" u="sng" dirty="0" err="1"/>
              <a:t>dhe</a:t>
            </a:r>
            <a:r>
              <a:rPr lang="en-US" sz="3400" i="1" u="sng" dirty="0"/>
              <a:t> </a:t>
            </a:r>
            <a:r>
              <a:rPr lang="en-US" sz="3400" i="1" u="sng" dirty="0" err="1"/>
              <a:t>ndjekin</a:t>
            </a:r>
            <a:r>
              <a:rPr lang="en-US" sz="3400" i="1" u="sng" dirty="0"/>
              <a:t> </a:t>
            </a:r>
            <a:r>
              <a:rPr lang="en-US" sz="3400" i="1" u="sng" dirty="0" err="1"/>
              <a:t>penalisht</a:t>
            </a:r>
            <a:r>
              <a:rPr lang="en-US" sz="3400" i="1" u="sng" dirty="0"/>
              <a:t> </a:t>
            </a:r>
            <a:r>
              <a:rPr lang="en-US" sz="3400" i="1" u="sng" dirty="0" err="1"/>
              <a:t>në</a:t>
            </a:r>
            <a:r>
              <a:rPr lang="en-US" sz="3400" i="1" u="sng" dirty="0"/>
              <a:t> </a:t>
            </a:r>
            <a:r>
              <a:rPr lang="en-US" sz="3400" i="1" u="sng" dirty="0" err="1"/>
              <a:t>mënyrë</a:t>
            </a:r>
            <a:r>
              <a:rPr lang="en-US" sz="3400" i="1" u="sng" dirty="0"/>
              <a:t> </a:t>
            </a:r>
            <a:r>
              <a:rPr lang="en-US" sz="3400" i="1" u="sng" dirty="0" err="1"/>
              <a:t>të</a:t>
            </a:r>
            <a:r>
              <a:rPr lang="en-US" sz="3400" i="1" u="sng" dirty="0"/>
              <a:t> </a:t>
            </a:r>
            <a:r>
              <a:rPr lang="en-US" sz="3400" i="1" u="sng" dirty="0" err="1"/>
              <a:t>efektshme</a:t>
            </a:r>
            <a:r>
              <a:rPr lang="en-US" sz="3400" i="1" u="sng" dirty="0"/>
              <a:t> </a:t>
            </a:r>
            <a:r>
              <a:rPr lang="en-US" sz="3400" i="1" u="sng" dirty="0" err="1"/>
              <a:t>çdo</a:t>
            </a:r>
            <a:r>
              <a:rPr lang="en-US" sz="3400" i="1" u="sng" dirty="0"/>
              <a:t> </a:t>
            </a:r>
            <a:r>
              <a:rPr lang="en-US" sz="3400" i="1" u="sng" dirty="0" err="1"/>
              <a:t>veprim</a:t>
            </a:r>
            <a:r>
              <a:rPr lang="en-US" sz="3400" i="1" u="sng" dirty="0"/>
              <a:t> </a:t>
            </a:r>
            <a:r>
              <a:rPr lang="en-US" sz="3400" i="1" u="sng" dirty="0" err="1"/>
              <a:t>që</a:t>
            </a:r>
            <a:r>
              <a:rPr lang="en-US" sz="3400" i="1" u="sng" dirty="0"/>
              <a:t> ka </a:t>
            </a:r>
            <a:r>
              <a:rPr lang="en-US" sz="3400" i="1" u="sng" dirty="0" err="1"/>
              <a:t>për</a:t>
            </a:r>
            <a:r>
              <a:rPr lang="en-US" sz="3400" i="1" u="sng" dirty="0"/>
              <a:t> </a:t>
            </a:r>
            <a:r>
              <a:rPr lang="en-US" sz="3400" i="1" u="sng" dirty="0" err="1"/>
              <a:t>qëllim</a:t>
            </a:r>
            <a:r>
              <a:rPr lang="en-US" sz="3400" i="1" u="sng" dirty="0"/>
              <a:t> </a:t>
            </a:r>
            <a:r>
              <a:rPr lang="en-US" sz="3400" i="1" u="sng" dirty="0" err="1"/>
              <a:t>mbajtjen</a:t>
            </a:r>
            <a:r>
              <a:rPr lang="en-US" sz="3400" i="1" u="sng" dirty="0"/>
              <a:t> e </a:t>
            </a:r>
            <a:r>
              <a:rPr lang="en-US" sz="3400" i="1" u="sng" dirty="0" err="1"/>
              <a:t>një</a:t>
            </a:r>
            <a:r>
              <a:rPr lang="en-US" sz="3400" i="1" u="sng" dirty="0"/>
              <a:t> </a:t>
            </a:r>
            <a:r>
              <a:rPr lang="en-US" sz="3400" i="1" u="sng" dirty="0" err="1"/>
              <a:t>personi</a:t>
            </a:r>
            <a:r>
              <a:rPr lang="en-US" sz="3400" i="1" u="sng" dirty="0"/>
              <a:t> </a:t>
            </a:r>
            <a:r>
              <a:rPr lang="en-US" sz="3400" i="1" u="sng" dirty="0" err="1"/>
              <a:t>në</a:t>
            </a:r>
            <a:r>
              <a:rPr lang="en-US" sz="3400" i="1" u="sng" dirty="0"/>
              <a:t> </a:t>
            </a:r>
            <a:r>
              <a:rPr lang="en-US" sz="3400" i="1" u="sng" dirty="0" err="1"/>
              <a:t>një</a:t>
            </a:r>
            <a:r>
              <a:rPr lang="en-US" sz="3400" i="1" u="sng" dirty="0"/>
              <a:t> </a:t>
            </a:r>
            <a:r>
              <a:rPr lang="en-US" sz="3400" i="1" u="sng" dirty="0" err="1"/>
              <a:t>situatë</a:t>
            </a:r>
            <a:r>
              <a:rPr lang="en-US" sz="3400" i="1" u="sng" dirty="0"/>
              <a:t> </a:t>
            </a:r>
            <a:r>
              <a:rPr lang="en-US" sz="3400" i="1" u="sng" dirty="0" err="1"/>
              <a:t>skllavërie</a:t>
            </a:r>
            <a:r>
              <a:rPr lang="en-US" sz="3400" i="1" u="sng" dirty="0"/>
              <a:t>, </a:t>
            </a:r>
            <a:r>
              <a:rPr lang="en-US" sz="3400" i="1" u="sng" dirty="0" err="1"/>
              <a:t>servilizmi</a:t>
            </a:r>
            <a:r>
              <a:rPr lang="en-US" sz="3400" i="1" u="sng" dirty="0"/>
              <a:t> </a:t>
            </a:r>
            <a:r>
              <a:rPr lang="en-US" sz="3400" i="1" u="sng" dirty="0" err="1"/>
              <a:t>ose</a:t>
            </a:r>
            <a:r>
              <a:rPr lang="en-US" sz="3400" i="1" u="sng" dirty="0"/>
              <a:t> </a:t>
            </a:r>
            <a:r>
              <a:rPr lang="en-US" sz="3400" i="1" u="sng" dirty="0" err="1"/>
              <a:t>pune</a:t>
            </a:r>
            <a:r>
              <a:rPr lang="en-US" sz="3400" i="1" u="sng" dirty="0"/>
              <a:t> </a:t>
            </a:r>
            <a:r>
              <a:rPr lang="en-US" sz="3400" i="1" u="sng" dirty="0" err="1"/>
              <a:t>të</a:t>
            </a:r>
            <a:r>
              <a:rPr lang="en-US" sz="3400" i="1" u="sng" dirty="0"/>
              <a:t> </a:t>
            </a:r>
            <a:r>
              <a:rPr lang="en-US" sz="3400" i="1" u="sng" dirty="0" err="1"/>
              <a:t>detyruar</a:t>
            </a:r>
            <a:r>
              <a:rPr lang="en-US" sz="3400" i="1" u="sng" dirty="0"/>
              <a:t> </a:t>
            </a:r>
            <a:r>
              <a:rPr lang="en-US" sz="3400" i="1" u="sng" dirty="0" err="1"/>
              <a:t>ose</a:t>
            </a:r>
            <a:r>
              <a:rPr lang="en-US" sz="3400" i="1" u="sng" dirty="0"/>
              <a:t> </a:t>
            </a:r>
            <a:r>
              <a:rPr lang="en-US" sz="3400" i="1" u="sng" dirty="0" err="1"/>
              <a:t>të</a:t>
            </a:r>
            <a:r>
              <a:rPr lang="en-US" sz="3400" i="1" u="sng" dirty="0"/>
              <a:t> </a:t>
            </a:r>
            <a:r>
              <a:rPr lang="en-US" sz="3400" i="1" u="sng" dirty="0" err="1"/>
              <a:t>detyrueshme</a:t>
            </a:r>
            <a:r>
              <a:rPr lang="en-US" sz="3400" i="1" dirty="0"/>
              <a:t> (CN v. </a:t>
            </a:r>
            <a:r>
              <a:rPr lang="en-US" sz="3400" i="1" dirty="0" err="1"/>
              <a:t>Mbretëria</a:t>
            </a:r>
            <a:r>
              <a:rPr lang="en-US" sz="3400" i="1" dirty="0"/>
              <a:t> e </a:t>
            </a:r>
            <a:r>
              <a:rPr lang="en-US" sz="3400" i="1" dirty="0" err="1"/>
              <a:t>Bashkuar</a:t>
            </a:r>
            <a:r>
              <a:rPr lang="en-US" sz="3400" i="1" dirty="0"/>
              <a:t>, § 66; </a:t>
            </a:r>
            <a:r>
              <a:rPr lang="en-US" sz="3400" i="1" dirty="0" err="1"/>
              <a:t>Siliadin</a:t>
            </a:r>
            <a:r>
              <a:rPr lang="en-US" sz="3400" i="1" dirty="0"/>
              <a:t> </a:t>
            </a:r>
            <a:r>
              <a:rPr lang="en-US" sz="3400" i="1" dirty="0" err="1"/>
              <a:t>kundër</a:t>
            </a:r>
            <a:r>
              <a:rPr lang="en-US" sz="3400" i="1" dirty="0"/>
              <a:t> </a:t>
            </a:r>
            <a:r>
              <a:rPr lang="en-US" sz="3400" i="1" dirty="0" err="1"/>
              <a:t>Francës</a:t>
            </a:r>
            <a:r>
              <a:rPr lang="en-US" sz="3400" i="1" dirty="0"/>
              <a:t>, 112 §; CN </a:t>
            </a:r>
            <a:r>
              <a:rPr lang="en-US" sz="3400" i="1" dirty="0" err="1"/>
              <a:t>dhe</a:t>
            </a:r>
            <a:r>
              <a:rPr lang="en-US" sz="3400" i="1" dirty="0"/>
              <a:t> V. </a:t>
            </a:r>
            <a:r>
              <a:rPr lang="en-US" sz="3400" i="1" dirty="0" err="1"/>
              <a:t>kundër</a:t>
            </a:r>
            <a:r>
              <a:rPr lang="en-US" sz="3400" i="1" dirty="0"/>
              <a:t> </a:t>
            </a:r>
            <a:r>
              <a:rPr lang="en-US" sz="3400" i="1" dirty="0" err="1"/>
              <a:t>Francës</a:t>
            </a:r>
            <a:r>
              <a:rPr lang="en-US" sz="3400" i="1" dirty="0"/>
              <a:t>, § 105). </a:t>
            </a:r>
            <a:r>
              <a:rPr lang="en-US" sz="3400" i="1" dirty="0" err="1"/>
              <a:t>Për</a:t>
            </a:r>
            <a:r>
              <a:rPr lang="en-US" sz="3400" i="1" dirty="0"/>
              <a:t> </a:t>
            </a:r>
            <a:r>
              <a:rPr lang="en-US" sz="3400" i="1" dirty="0" err="1"/>
              <a:t>të</a:t>
            </a:r>
            <a:r>
              <a:rPr lang="en-US" sz="3400" i="1" dirty="0"/>
              <a:t> </a:t>
            </a:r>
            <a:r>
              <a:rPr lang="en-US" sz="3400" i="1" dirty="0" err="1"/>
              <a:t>përmbushur</a:t>
            </a:r>
            <a:r>
              <a:rPr lang="en-US" sz="3400" i="1" dirty="0"/>
              <a:t> </a:t>
            </a:r>
            <a:r>
              <a:rPr lang="en-US" sz="3400" i="1" dirty="0" err="1"/>
              <a:t>këtë</a:t>
            </a:r>
            <a:r>
              <a:rPr lang="en-US" sz="3400" i="1" dirty="0"/>
              <a:t> </a:t>
            </a:r>
            <a:r>
              <a:rPr lang="en-US" sz="3400" i="1" dirty="0" err="1"/>
              <a:t>detyrim</a:t>
            </a:r>
            <a:r>
              <a:rPr lang="en-US" sz="3400" i="1" dirty="0"/>
              <a:t>, </a:t>
            </a:r>
            <a:r>
              <a:rPr lang="en-US" sz="3400" i="1" dirty="0" err="1"/>
              <a:t>shteteve</a:t>
            </a:r>
            <a:r>
              <a:rPr lang="en-US" sz="3400" i="1" dirty="0"/>
              <a:t> </a:t>
            </a:r>
            <a:r>
              <a:rPr lang="en-US" sz="3400" i="1" dirty="0" err="1"/>
              <a:t>anëtare</a:t>
            </a:r>
            <a:r>
              <a:rPr lang="en-US" sz="3400" i="1" dirty="0"/>
              <a:t> u </a:t>
            </a:r>
            <a:r>
              <a:rPr lang="en-US" sz="3400" i="1" dirty="0" err="1"/>
              <a:t>kërkohet</a:t>
            </a:r>
            <a:r>
              <a:rPr lang="en-US" sz="3400" i="1" dirty="0"/>
              <a:t> </a:t>
            </a:r>
            <a:r>
              <a:rPr lang="en-US" sz="3400" i="1" dirty="0" err="1"/>
              <a:t>të</a:t>
            </a:r>
            <a:r>
              <a:rPr lang="en-US" sz="3400" i="1" dirty="0"/>
              <a:t> </a:t>
            </a:r>
            <a:r>
              <a:rPr lang="en-US" sz="3400" i="1" dirty="0" err="1"/>
              <a:t>krijojnë</a:t>
            </a:r>
            <a:r>
              <a:rPr lang="en-US" sz="3400" i="1" dirty="0"/>
              <a:t> </a:t>
            </a:r>
            <a:r>
              <a:rPr lang="en-US" sz="3400" i="1" dirty="0" err="1"/>
              <a:t>një</a:t>
            </a:r>
            <a:r>
              <a:rPr lang="en-US" sz="3400" i="1" dirty="0"/>
              <a:t> </a:t>
            </a:r>
            <a:r>
              <a:rPr lang="en-US" sz="3400" i="1" u="sng" dirty="0" err="1"/>
              <a:t>kuadër</a:t>
            </a:r>
            <a:r>
              <a:rPr lang="en-US" sz="3400" i="1" u="sng" dirty="0"/>
              <a:t> </a:t>
            </a:r>
            <a:r>
              <a:rPr lang="en-US" sz="3400" i="1" u="sng" dirty="0" err="1"/>
              <a:t>ligjor</a:t>
            </a:r>
            <a:r>
              <a:rPr lang="en-US" sz="3400" i="1" u="sng" dirty="0"/>
              <a:t> </a:t>
            </a:r>
            <a:r>
              <a:rPr lang="en-US" sz="3400" i="1" u="sng" dirty="0" err="1"/>
              <a:t>dhe</a:t>
            </a:r>
            <a:r>
              <a:rPr lang="en-US" sz="3400" i="1" u="sng" dirty="0"/>
              <a:t> </a:t>
            </a:r>
            <a:r>
              <a:rPr lang="en-US" sz="3400" i="1" u="sng" dirty="0" err="1"/>
              <a:t>institucional</a:t>
            </a:r>
            <a:r>
              <a:rPr lang="en-US" sz="3400" i="1" dirty="0"/>
              <a:t> </a:t>
            </a:r>
            <a:r>
              <a:rPr lang="en-US" sz="3400" i="1" dirty="0" err="1"/>
              <a:t>për</a:t>
            </a:r>
            <a:r>
              <a:rPr lang="en-US" sz="3400" i="1" dirty="0"/>
              <a:t> </a:t>
            </a:r>
            <a:r>
              <a:rPr lang="en-US" sz="3400" i="1" dirty="0" err="1"/>
              <a:t>të</a:t>
            </a:r>
            <a:r>
              <a:rPr lang="en-US" sz="3400" i="1" dirty="0"/>
              <a:t> </a:t>
            </a:r>
            <a:r>
              <a:rPr lang="en-US" sz="3400" i="1" dirty="0" err="1"/>
              <a:t>ndaluar</a:t>
            </a:r>
            <a:r>
              <a:rPr lang="en-US" sz="3400" i="1" dirty="0"/>
              <a:t> </a:t>
            </a:r>
            <a:r>
              <a:rPr lang="en-US" sz="3400" i="1" dirty="0" err="1"/>
              <a:t>dhe</a:t>
            </a:r>
            <a:r>
              <a:rPr lang="en-US" sz="3400" i="1" dirty="0"/>
              <a:t> </a:t>
            </a:r>
            <a:r>
              <a:rPr lang="en-US" sz="3400" i="1" dirty="0" err="1"/>
              <a:t>ndëshkuar</a:t>
            </a:r>
            <a:r>
              <a:rPr lang="en-US" sz="3400" i="1" dirty="0"/>
              <a:t> </a:t>
            </a:r>
            <a:r>
              <a:rPr lang="en-US" sz="3400" i="1" dirty="0" err="1"/>
              <a:t>akte</a:t>
            </a:r>
            <a:r>
              <a:rPr lang="en-US" sz="3400" i="1" dirty="0"/>
              <a:t> </a:t>
            </a:r>
            <a:r>
              <a:rPr lang="en-US" sz="3400" i="1" dirty="0" err="1"/>
              <a:t>të</a:t>
            </a:r>
            <a:r>
              <a:rPr lang="en-US" sz="3400" i="1" dirty="0"/>
              <a:t> </a:t>
            </a:r>
            <a:r>
              <a:rPr lang="en-US" sz="3400" i="1" dirty="0" err="1"/>
              <a:t>tilla</a:t>
            </a:r>
            <a:r>
              <a:rPr lang="en-US" sz="3400" i="1" dirty="0"/>
              <a:t> (</a:t>
            </a:r>
            <a:r>
              <a:rPr lang="en-US" sz="3400" i="1" dirty="0" err="1"/>
              <a:t>Rantsev</a:t>
            </a:r>
            <a:r>
              <a:rPr lang="en-US" sz="3400" i="1" dirty="0"/>
              <a:t> </a:t>
            </a:r>
            <a:r>
              <a:rPr lang="en-US" sz="3400" i="1" dirty="0" err="1"/>
              <a:t>kundër</a:t>
            </a:r>
            <a:r>
              <a:rPr lang="en-US" sz="3400" i="1" dirty="0"/>
              <a:t> </a:t>
            </a:r>
            <a:r>
              <a:rPr lang="en-US" sz="3400" i="1" dirty="0" err="1"/>
              <a:t>Qipros</a:t>
            </a:r>
            <a:r>
              <a:rPr lang="en-US" sz="3400" i="1" dirty="0"/>
              <a:t> </a:t>
            </a:r>
            <a:r>
              <a:rPr lang="en-US" sz="3400" i="1" dirty="0" err="1"/>
              <a:t>dhe</a:t>
            </a:r>
            <a:r>
              <a:rPr lang="en-US" sz="3400" i="1" dirty="0"/>
              <a:t> </a:t>
            </a:r>
            <a:r>
              <a:rPr lang="en-US" sz="3400" i="1" dirty="0" err="1"/>
              <a:t>Rusisë</a:t>
            </a:r>
            <a:r>
              <a:rPr lang="en-US" sz="3400" i="1" dirty="0"/>
              <a:t>, 285).</a:t>
            </a:r>
          </a:p>
          <a:p>
            <a:r>
              <a:rPr lang="en-US" sz="3400" i="1" dirty="0"/>
              <a:t>…..</a:t>
            </a:r>
            <a:r>
              <a:rPr lang="en-US" sz="3400" i="1" dirty="0" err="1"/>
              <a:t>Protokolli</a:t>
            </a:r>
            <a:r>
              <a:rPr lang="en-US" sz="3400" i="1" dirty="0"/>
              <a:t> </a:t>
            </a:r>
            <a:r>
              <a:rPr lang="en-US" sz="3400" i="1" dirty="0" err="1"/>
              <a:t>i</a:t>
            </a:r>
            <a:r>
              <a:rPr lang="en-US" sz="3400" i="1" dirty="0"/>
              <a:t> </a:t>
            </a:r>
            <a:r>
              <a:rPr lang="en-US" sz="3400" i="1" dirty="0" err="1"/>
              <a:t>Palermos</a:t>
            </a:r>
            <a:r>
              <a:rPr lang="en-US" sz="3400" i="1" dirty="0"/>
              <a:t> </a:t>
            </a:r>
            <a:r>
              <a:rPr lang="en-US" sz="3400" i="1" dirty="0" err="1"/>
              <a:t>dhe</a:t>
            </a:r>
            <a:r>
              <a:rPr lang="en-US" sz="3400" i="1" dirty="0"/>
              <a:t> </a:t>
            </a:r>
            <a:r>
              <a:rPr lang="en-US" sz="3400" i="1" dirty="0" err="1"/>
              <a:t>Konventa</a:t>
            </a:r>
            <a:r>
              <a:rPr lang="en-US" sz="3400" i="1" dirty="0"/>
              <a:t>  </a:t>
            </a:r>
            <a:r>
              <a:rPr lang="en-US" sz="3400" i="1" dirty="0" err="1"/>
              <a:t>Antitrafikim</a:t>
            </a:r>
            <a:r>
              <a:rPr lang="en-US" sz="3400" i="1" dirty="0"/>
              <a:t> </a:t>
            </a:r>
            <a:r>
              <a:rPr lang="en-US" sz="3400" i="1" dirty="0" err="1"/>
              <a:t>i</a:t>
            </a:r>
            <a:r>
              <a:rPr lang="en-US" sz="3400" i="1" dirty="0"/>
              <a:t> </a:t>
            </a:r>
            <a:r>
              <a:rPr lang="en-US" sz="3400" i="1" dirty="0" err="1"/>
              <a:t>referohen</a:t>
            </a:r>
            <a:r>
              <a:rPr lang="en-US" sz="3400" i="1" dirty="0"/>
              <a:t> </a:t>
            </a:r>
            <a:r>
              <a:rPr lang="en-US" sz="3400" i="1" dirty="0" err="1"/>
              <a:t>nevojës</a:t>
            </a:r>
            <a:r>
              <a:rPr lang="en-US" sz="3400" i="1" dirty="0"/>
              <a:t> </a:t>
            </a:r>
            <a:r>
              <a:rPr lang="en-US" sz="3400" i="1" dirty="0" err="1"/>
              <a:t>për</a:t>
            </a:r>
            <a:r>
              <a:rPr lang="en-US" sz="3400" i="1" dirty="0"/>
              <a:t> </a:t>
            </a:r>
            <a:r>
              <a:rPr lang="en-US" sz="3400" i="1" dirty="0" err="1"/>
              <a:t>një</a:t>
            </a:r>
            <a:r>
              <a:rPr lang="en-US" sz="3400" i="1" dirty="0"/>
              <a:t> </a:t>
            </a:r>
            <a:r>
              <a:rPr lang="en-US" sz="3400" i="1" dirty="0" err="1"/>
              <a:t>qasje</a:t>
            </a:r>
            <a:r>
              <a:rPr lang="en-US" sz="3400" i="1" dirty="0"/>
              <a:t> </a:t>
            </a:r>
            <a:r>
              <a:rPr lang="en-US" sz="3400" i="1" dirty="0" err="1"/>
              <a:t>gjithëpërfshirëse</a:t>
            </a:r>
            <a:r>
              <a:rPr lang="en-US" sz="3400" i="1" dirty="0"/>
              <a:t> </a:t>
            </a:r>
            <a:r>
              <a:rPr lang="en-US" sz="3400" i="1" dirty="0" err="1"/>
              <a:t>për</a:t>
            </a:r>
            <a:r>
              <a:rPr lang="en-US" sz="3400" i="1" dirty="0"/>
              <a:t> </a:t>
            </a:r>
            <a:r>
              <a:rPr lang="en-US" sz="3400" i="1" dirty="0" err="1"/>
              <a:t>të</a:t>
            </a:r>
            <a:r>
              <a:rPr lang="en-US" sz="3400" i="1" dirty="0"/>
              <a:t> </a:t>
            </a:r>
            <a:r>
              <a:rPr lang="en-US" sz="3400" i="1" dirty="0" err="1"/>
              <a:t>luftuar</a:t>
            </a:r>
            <a:r>
              <a:rPr lang="en-US" sz="3400" i="1" dirty="0"/>
              <a:t> </a:t>
            </a:r>
            <a:r>
              <a:rPr lang="en-US" sz="3400" i="1" dirty="0" err="1"/>
              <a:t>trafikimin</a:t>
            </a:r>
            <a:r>
              <a:rPr lang="en-US" sz="3400" i="1" dirty="0"/>
              <a:t>, </a:t>
            </a:r>
            <a:r>
              <a:rPr lang="en-US" sz="3400" i="1" dirty="0" err="1"/>
              <a:t>akte</a:t>
            </a:r>
            <a:r>
              <a:rPr lang="en-US" sz="3400" i="1" dirty="0"/>
              <a:t> </a:t>
            </a:r>
            <a:r>
              <a:rPr lang="en-US" sz="3400" i="1" dirty="0" err="1"/>
              <a:t>të</a:t>
            </a:r>
            <a:r>
              <a:rPr lang="en-US" sz="3400" i="1" dirty="0"/>
              <a:t> </a:t>
            </a:r>
            <a:r>
              <a:rPr lang="en-US" sz="3400" i="1" dirty="0" err="1"/>
              <a:t>cilat</a:t>
            </a:r>
            <a:r>
              <a:rPr lang="en-US" sz="3400" i="1" dirty="0"/>
              <a:t> </a:t>
            </a:r>
            <a:r>
              <a:rPr lang="en-US" sz="3400" i="1" dirty="0" err="1"/>
              <a:t>përfshijnë</a:t>
            </a:r>
            <a:r>
              <a:rPr lang="en-US" sz="3400" i="1" dirty="0"/>
              <a:t> </a:t>
            </a:r>
            <a:r>
              <a:rPr lang="en-US" sz="3400" i="1" dirty="0" err="1"/>
              <a:t>masa</a:t>
            </a:r>
            <a:r>
              <a:rPr lang="en-US" sz="3400" i="1" dirty="0"/>
              <a:t> </a:t>
            </a:r>
            <a:r>
              <a:rPr lang="en-US" sz="3400" i="1" dirty="0" err="1"/>
              <a:t>për</a:t>
            </a:r>
            <a:r>
              <a:rPr lang="en-US" sz="3400" i="1" dirty="0"/>
              <a:t> </a:t>
            </a:r>
            <a:r>
              <a:rPr lang="en-US" sz="3400" i="1" dirty="0" err="1"/>
              <a:t>parandalimin</a:t>
            </a:r>
            <a:r>
              <a:rPr lang="en-US" sz="3400" i="1" dirty="0"/>
              <a:t> e </a:t>
            </a:r>
            <a:r>
              <a:rPr lang="en-US" sz="3400" i="1" dirty="0" err="1"/>
              <a:t>trafikimit</a:t>
            </a:r>
            <a:r>
              <a:rPr lang="en-US" sz="3400" i="1" dirty="0"/>
              <a:t> </a:t>
            </a:r>
            <a:r>
              <a:rPr lang="en-US" sz="3400" i="1" dirty="0" err="1"/>
              <a:t>dhe</a:t>
            </a:r>
            <a:r>
              <a:rPr lang="en-US" sz="3400" i="1" dirty="0"/>
              <a:t> </a:t>
            </a:r>
            <a:r>
              <a:rPr lang="en-US" sz="3400" i="1" dirty="0" err="1"/>
              <a:t>mbrojtjen</a:t>
            </a:r>
            <a:r>
              <a:rPr lang="en-US" sz="3400" i="1" dirty="0"/>
              <a:t> e </a:t>
            </a:r>
            <a:r>
              <a:rPr lang="en-US" sz="3400" i="1" dirty="0" err="1"/>
              <a:t>viktimave</a:t>
            </a:r>
            <a:r>
              <a:rPr lang="en-US" sz="3400" i="1" dirty="0"/>
              <a:t>, </a:t>
            </a:r>
            <a:r>
              <a:rPr lang="en-US" sz="3400" i="1" dirty="0" err="1"/>
              <a:t>përveç</a:t>
            </a:r>
            <a:r>
              <a:rPr lang="en-US" sz="3400" i="1" dirty="0"/>
              <a:t> </a:t>
            </a:r>
            <a:r>
              <a:rPr lang="en-US" sz="3400" i="1" dirty="0" err="1"/>
              <a:t>masave</a:t>
            </a:r>
            <a:r>
              <a:rPr lang="en-US" sz="3400" i="1" dirty="0"/>
              <a:t> </a:t>
            </a:r>
            <a:r>
              <a:rPr lang="en-US" sz="3400" i="1" dirty="0" err="1"/>
              <a:t>për</a:t>
            </a:r>
            <a:r>
              <a:rPr lang="en-US" sz="3400" i="1" dirty="0"/>
              <a:t> </a:t>
            </a:r>
            <a:r>
              <a:rPr lang="en-US" sz="3400" i="1" dirty="0" err="1"/>
              <a:t>të</a:t>
            </a:r>
            <a:r>
              <a:rPr lang="en-US" sz="3400" i="1" dirty="0"/>
              <a:t> </a:t>
            </a:r>
            <a:r>
              <a:rPr lang="en-US" sz="3400" i="1" dirty="0" err="1"/>
              <a:t>ndëshkuar</a:t>
            </a:r>
            <a:r>
              <a:rPr lang="en-US" sz="3400" i="1" dirty="0"/>
              <a:t> </a:t>
            </a:r>
            <a:r>
              <a:rPr lang="en-US" sz="3400" i="1" dirty="0" err="1"/>
              <a:t>trafikantët</a:t>
            </a:r>
            <a:r>
              <a:rPr lang="en-US" sz="3400" i="1" dirty="0"/>
              <a:t>. </a:t>
            </a:r>
          </a:p>
          <a:p>
            <a:r>
              <a:rPr lang="en-US" sz="3400" i="1" dirty="0"/>
              <a:t>….</a:t>
            </a:r>
            <a:r>
              <a:rPr lang="en-US" sz="3400" i="1" dirty="0" err="1"/>
              <a:t>nga</a:t>
            </a:r>
            <a:r>
              <a:rPr lang="en-US" sz="3400" i="1" dirty="0"/>
              <a:t> </a:t>
            </a:r>
            <a:r>
              <a:rPr lang="en-US" sz="3400" i="1" dirty="0" err="1"/>
              <a:t>dispozitat</a:t>
            </a:r>
            <a:r>
              <a:rPr lang="en-US" sz="3400" i="1" dirty="0"/>
              <a:t> e </a:t>
            </a:r>
            <a:r>
              <a:rPr lang="en-US" sz="3400" i="1" dirty="0" err="1"/>
              <a:t>këtyre</a:t>
            </a:r>
            <a:r>
              <a:rPr lang="en-US" sz="3400" i="1" dirty="0"/>
              <a:t> </a:t>
            </a:r>
            <a:r>
              <a:rPr lang="en-US" sz="3400" i="1" dirty="0" err="1"/>
              <a:t>dy</a:t>
            </a:r>
            <a:r>
              <a:rPr lang="en-US" sz="3400" i="1" dirty="0"/>
              <a:t> </a:t>
            </a:r>
            <a:r>
              <a:rPr lang="en-US" sz="3400" i="1" dirty="0" err="1"/>
              <a:t>instrumenteve</a:t>
            </a:r>
            <a:r>
              <a:rPr lang="en-US" sz="3400" i="1" dirty="0"/>
              <a:t> del </a:t>
            </a:r>
            <a:r>
              <a:rPr lang="en-US" sz="3400" i="1" dirty="0" err="1"/>
              <a:t>qartë</a:t>
            </a:r>
            <a:r>
              <a:rPr lang="en-US" sz="3400" i="1" dirty="0"/>
              <a:t> se </a:t>
            </a:r>
            <a:r>
              <a:rPr lang="en-US" sz="3400" i="1" dirty="0" err="1"/>
              <a:t>Shtetet</a:t>
            </a:r>
            <a:r>
              <a:rPr lang="en-US" sz="3400" i="1" dirty="0"/>
              <a:t> </a:t>
            </a:r>
            <a:r>
              <a:rPr lang="en-US" sz="3400" i="1" dirty="0" err="1"/>
              <a:t>Kontraktuese</a:t>
            </a:r>
            <a:r>
              <a:rPr lang="en-US" sz="3400" i="1" dirty="0"/>
              <a:t>, </a:t>
            </a:r>
            <a:r>
              <a:rPr lang="en-US" sz="3400" i="1" dirty="0" err="1"/>
              <a:t>përfshirë</a:t>
            </a:r>
            <a:r>
              <a:rPr lang="en-US" sz="3400" i="1" dirty="0"/>
              <a:t> </a:t>
            </a:r>
            <a:r>
              <a:rPr lang="en-US" sz="3400" i="1" dirty="0" err="1"/>
              <a:t>pothuajse</a:t>
            </a:r>
            <a:r>
              <a:rPr lang="en-US" sz="3400" i="1" dirty="0"/>
              <a:t> </a:t>
            </a:r>
            <a:r>
              <a:rPr lang="en-US" sz="3400" i="1" dirty="0" err="1"/>
              <a:t>të</a:t>
            </a:r>
            <a:r>
              <a:rPr lang="en-US" sz="3400" i="1" dirty="0"/>
              <a:t> </a:t>
            </a:r>
            <a:r>
              <a:rPr lang="en-US" sz="3400" i="1" dirty="0" err="1"/>
              <a:t>gjitha</a:t>
            </a:r>
            <a:r>
              <a:rPr lang="en-US" sz="3400" i="1" dirty="0"/>
              <a:t> </a:t>
            </a:r>
            <a:r>
              <a:rPr lang="en-US" sz="3400" i="1" dirty="0" err="1"/>
              <a:t>shtetet</a:t>
            </a:r>
            <a:r>
              <a:rPr lang="en-US" sz="3400" i="1" dirty="0"/>
              <a:t> </a:t>
            </a:r>
            <a:r>
              <a:rPr lang="en-US" sz="3400" i="1" dirty="0" err="1"/>
              <a:t>anëtare</a:t>
            </a:r>
            <a:r>
              <a:rPr lang="en-US" sz="3400" i="1" dirty="0"/>
              <a:t> </a:t>
            </a:r>
            <a:r>
              <a:rPr lang="en-US" sz="3400" i="1" dirty="0" err="1"/>
              <a:t>të</a:t>
            </a:r>
            <a:r>
              <a:rPr lang="en-US" sz="3400" i="1" dirty="0"/>
              <a:t> </a:t>
            </a:r>
            <a:r>
              <a:rPr lang="en-US" sz="3400" i="1" dirty="0" err="1"/>
              <a:t>Këshillit</a:t>
            </a:r>
            <a:r>
              <a:rPr lang="en-US" sz="3400" i="1" dirty="0"/>
              <a:t> </a:t>
            </a:r>
            <a:r>
              <a:rPr lang="en-US" sz="3400" i="1" dirty="0" err="1"/>
              <a:t>të</a:t>
            </a:r>
            <a:r>
              <a:rPr lang="en-US" sz="3400" i="1" dirty="0"/>
              <a:t> </a:t>
            </a:r>
            <a:r>
              <a:rPr lang="en-US" sz="3400" i="1" dirty="0" err="1"/>
              <a:t>Evropës</a:t>
            </a:r>
            <a:r>
              <a:rPr lang="en-US" sz="3400" i="1" dirty="0"/>
              <a:t>, </a:t>
            </a:r>
            <a:r>
              <a:rPr lang="en-US" sz="3400" i="1" dirty="0" err="1"/>
              <a:t>janë</a:t>
            </a:r>
            <a:r>
              <a:rPr lang="en-US" sz="3400" i="1" dirty="0"/>
              <a:t> </a:t>
            </a:r>
            <a:r>
              <a:rPr lang="en-US" sz="3400" i="1" dirty="0" err="1"/>
              <a:t>të</a:t>
            </a:r>
            <a:r>
              <a:rPr lang="en-US" sz="3400" i="1" dirty="0"/>
              <a:t> </a:t>
            </a:r>
            <a:r>
              <a:rPr lang="en-US" sz="3400" i="1" dirty="0" err="1"/>
              <a:t>qëndrimit</a:t>
            </a:r>
            <a:r>
              <a:rPr lang="en-US" sz="3400" i="1" dirty="0"/>
              <a:t> se </a:t>
            </a:r>
            <a:r>
              <a:rPr lang="en-US" sz="3400" i="1" u="sng" dirty="0" err="1"/>
              <a:t>vetëm</a:t>
            </a:r>
            <a:r>
              <a:rPr lang="en-US" sz="3400" i="1" u="sng" dirty="0"/>
              <a:t> </a:t>
            </a:r>
            <a:r>
              <a:rPr lang="en-US" sz="3400" i="1" u="sng" dirty="0" err="1"/>
              <a:t>një</a:t>
            </a:r>
            <a:r>
              <a:rPr lang="en-US" sz="3400" i="1" u="sng" dirty="0"/>
              <a:t> </a:t>
            </a:r>
            <a:r>
              <a:rPr lang="en-US" sz="3400" i="1" u="sng" dirty="0" err="1"/>
              <a:t>kombinim</a:t>
            </a:r>
            <a:r>
              <a:rPr lang="en-US" sz="3400" i="1" u="sng" dirty="0"/>
              <a:t> </a:t>
            </a:r>
            <a:r>
              <a:rPr lang="en-US" sz="3400" i="1" u="sng" dirty="0" err="1"/>
              <a:t>i</a:t>
            </a:r>
            <a:r>
              <a:rPr lang="en-US" sz="3400" i="1" u="sng" dirty="0"/>
              <a:t> </a:t>
            </a:r>
            <a:r>
              <a:rPr lang="en-US" sz="3400" i="1" u="sng" dirty="0" err="1"/>
              <a:t>masave</a:t>
            </a:r>
            <a:r>
              <a:rPr lang="en-US" sz="3400" i="1" u="sng" dirty="0"/>
              <a:t> </a:t>
            </a:r>
            <a:r>
              <a:rPr lang="en-US" sz="3400" i="1" u="sng" dirty="0" err="1"/>
              <a:t>që</a:t>
            </a:r>
            <a:r>
              <a:rPr lang="en-US" sz="3400" i="1" u="sng" dirty="0"/>
              <a:t> </a:t>
            </a:r>
            <a:r>
              <a:rPr lang="en-US" sz="3400" i="1" u="sng" dirty="0" err="1"/>
              <a:t>adresojnë</a:t>
            </a:r>
            <a:r>
              <a:rPr lang="en-US" sz="3400" i="1" u="sng" dirty="0"/>
              <a:t> </a:t>
            </a:r>
            <a:r>
              <a:rPr lang="en-US" sz="3400" i="1" u="sng" dirty="0" err="1"/>
              <a:t>të</a:t>
            </a:r>
            <a:r>
              <a:rPr lang="en-US" sz="3400" i="1" u="sng" dirty="0"/>
              <a:t> </a:t>
            </a:r>
            <a:r>
              <a:rPr lang="en-US" sz="3400" i="1" u="sng" dirty="0" err="1"/>
              <a:t>tre</a:t>
            </a:r>
            <a:r>
              <a:rPr lang="en-US" sz="3400" i="1" u="sng" dirty="0"/>
              <a:t> </a:t>
            </a:r>
            <a:r>
              <a:rPr lang="en-US" sz="3400" i="1" u="sng" dirty="0" err="1"/>
              <a:t>aspektet</a:t>
            </a:r>
            <a:r>
              <a:rPr lang="en-US" sz="3400" i="1" u="sng" dirty="0"/>
              <a:t> </a:t>
            </a:r>
            <a:r>
              <a:rPr lang="en-US" sz="3400" i="1" u="sng" dirty="0" err="1"/>
              <a:t>mund</a:t>
            </a:r>
            <a:r>
              <a:rPr lang="en-US" sz="3400" i="1" u="sng" dirty="0"/>
              <a:t> </a:t>
            </a:r>
            <a:r>
              <a:rPr lang="en-US" sz="3400" i="1" u="sng" dirty="0" err="1"/>
              <a:t>të</a:t>
            </a:r>
            <a:r>
              <a:rPr lang="en-US" sz="3400" i="1" u="sng" dirty="0"/>
              <a:t> </a:t>
            </a:r>
            <a:r>
              <a:rPr lang="en-US" sz="3400" i="1" u="sng" dirty="0" err="1"/>
              <a:t>jenë</a:t>
            </a:r>
            <a:r>
              <a:rPr lang="en-US" sz="3400" i="1" u="sng" dirty="0"/>
              <a:t> </a:t>
            </a:r>
            <a:r>
              <a:rPr lang="en-US" sz="3400" i="1" u="sng" dirty="0" err="1"/>
              <a:t>efektive</a:t>
            </a:r>
            <a:r>
              <a:rPr lang="en-US" sz="3400" i="1" u="sng" dirty="0"/>
              <a:t> </a:t>
            </a:r>
            <a:r>
              <a:rPr lang="en-US" sz="3400" i="1" u="sng" dirty="0" err="1"/>
              <a:t>në</a:t>
            </a:r>
            <a:r>
              <a:rPr lang="en-US" sz="3400" i="1" u="sng" dirty="0"/>
              <a:t> </a:t>
            </a:r>
            <a:r>
              <a:rPr lang="en-US" sz="3400" i="1" u="sng" dirty="0" err="1"/>
              <a:t>luftën</a:t>
            </a:r>
            <a:r>
              <a:rPr lang="en-US" sz="3400" i="1" u="sng" dirty="0"/>
              <a:t> </a:t>
            </a:r>
            <a:r>
              <a:rPr lang="en-US" sz="3400" i="1" u="sng" dirty="0" err="1"/>
              <a:t>kundër</a:t>
            </a:r>
            <a:r>
              <a:rPr lang="en-US" sz="3400" i="1" u="sng" dirty="0"/>
              <a:t> </a:t>
            </a:r>
            <a:r>
              <a:rPr lang="en-US" sz="3400" i="1" u="sng" dirty="0" err="1"/>
              <a:t>trafikimit</a:t>
            </a:r>
            <a:r>
              <a:rPr lang="en-US" sz="3400" i="1" u="sng" dirty="0"/>
              <a:t>. </a:t>
            </a:r>
            <a:r>
              <a:rPr lang="en-US" sz="3400" i="1" u="sng" dirty="0" err="1"/>
              <a:t>Ndaj</a:t>
            </a:r>
            <a:r>
              <a:rPr lang="en-US" sz="3400" i="1" u="sng" dirty="0"/>
              <a:t>, GJEDNJ ka </a:t>
            </a:r>
            <a:r>
              <a:rPr lang="en-US" sz="3400" i="1" u="sng" dirty="0" err="1"/>
              <a:t>theksuar</a:t>
            </a:r>
            <a:r>
              <a:rPr lang="en-US" sz="3400" i="1" u="sng" dirty="0"/>
              <a:t> se </a:t>
            </a:r>
            <a:r>
              <a:rPr lang="en-US" sz="3400" i="1" u="sng" dirty="0" err="1"/>
              <a:t>detyrimi</a:t>
            </a:r>
            <a:r>
              <a:rPr lang="en-US" sz="3400" i="1" u="sng" dirty="0"/>
              <a:t> </a:t>
            </a:r>
            <a:r>
              <a:rPr lang="en-US" sz="3400" i="1" u="sng" dirty="0" err="1"/>
              <a:t>pozitiv</a:t>
            </a:r>
            <a:r>
              <a:rPr lang="en-US" sz="3400" i="1" u="sng" dirty="0"/>
              <a:t> </a:t>
            </a:r>
            <a:r>
              <a:rPr lang="en-US" sz="3400" i="1" u="sng" dirty="0" err="1"/>
              <a:t>për</a:t>
            </a:r>
            <a:r>
              <a:rPr lang="en-US" sz="3400" i="1" u="sng" dirty="0"/>
              <a:t> </a:t>
            </a:r>
            <a:r>
              <a:rPr lang="en-US" sz="3400" i="1" u="sng" dirty="0" err="1"/>
              <a:t>të</a:t>
            </a:r>
            <a:r>
              <a:rPr lang="en-US" sz="3400" i="1" u="sng" dirty="0"/>
              <a:t> </a:t>
            </a:r>
            <a:r>
              <a:rPr lang="en-US" sz="3400" i="1" u="sng" dirty="0" err="1"/>
              <a:t>ndëshkuar</a:t>
            </a:r>
            <a:r>
              <a:rPr lang="en-US" sz="3400" i="1" u="sng" dirty="0"/>
              <a:t> </a:t>
            </a:r>
            <a:r>
              <a:rPr lang="en-US" sz="3400" i="1" u="sng" dirty="0" err="1"/>
              <a:t>dhe</a:t>
            </a:r>
            <a:r>
              <a:rPr lang="en-US" sz="3400" i="1" u="sng" dirty="0"/>
              <a:t> </a:t>
            </a:r>
            <a:r>
              <a:rPr lang="en-US" sz="3400" i="1" u="sng" dirty="0" err="1"/>
              <a:t>ndjekur</a:t>
            </a:r>
            <a:r>
              <a:rPr lang="en-US" sz="3400" i="1" u="sng" dirty="0"/>
              <a:t> </a:t>
            </a:r>
            <a:r>
              <a:rPr lang="en-US" sz="3400" i="1" u="sng" dirty="0" err="1"/>
              <a:t>penalisht</a:t>
            </a:r>
            <a:r>
              <a:rPr lang="en-US" sz="3400" i="1" u="sng" dirty="0"/>
              <a:t> </a:t>
            </a:r>
            <a:r>
              <a:rPr lang="en-US" sz="3400" i="1" u="sng" dirty="0" err="1"/>
              <a:t>trafikimin</a:t>
            </a:r>
            <a:r>
              <a:rPr lang="en-US" sz="3400" i="1" u="sng" dirty="0"/>
              <a:t> </a:t>
            </a:r>
            <a:r>
              <a:rPr lang="en-US" sz="3400" i="1" u="sng" dirty="0" err="1"/>
              <a:t>është</a:t>
            </a:r>
            <a:r>
              <a:rPr lang="en-US" sz="3400" i="1" u="sng" dirty="0"/>
              <a:t> </a:t>
            </a:r>
            <a:r>
              <a:rPr lang="en-US" sz="3400" i="1" u="sng" dirty="0" err="1"/>
              <a:t>vetëm</a:t>
            </a:r>
            <a:r>
              <a:rPr lang="en-US" sz="3400" i="1" u="sng" dirty="0"/>
              <a:t> </a:t>
            </a:r>
            <a:r>
              <a:rPr lang="en-US" sz="3400" i="1" u="sng" dirty="0" err="1"/>
              <a:t>një</a:t>
            </a:r>
            <a:r>
              <a:rPr lang="en-US" sz="3400" i="1" u="sng" dirty="0"/>
              <a:t> </a:t>
            </a:r>
            <a:r>
              <a:rPr lang="en-US" sz="3400" i="1" u="sng" dirty="0" err="1"/>
              <a:t>aspekt</a:t>
            </a:r>
            <a:r>
              <a:rPr lang="en-US" sz="3400" i="1" u="sng" dirty="0"/>
              <a:t> </a:t>
            </a:r>
            <a:r>
              <a:rPr lang="en-US" sz="3400" i="1" u="sng" dirty="0" err="1"/>
              <a:t>i</a:t>
            </a:r>
            <a:r>
              <a:rPr lang="en-US" sz="3400" i="1" u="sng" dirty="0"/>
              <a:t> </a:t>
            </a:r>
            <a:r>
              <a:rPr lang="en-US" sz="3400" i="1" u="sng" dirty="0" err="1"/>
              <a:t>iniciativës</a:t>
            </a:r>
            <a:r>
              <a:rPr lang="en-US" sz="3400" i="1" u="sng" dirty="0"/>
              <a:t> </a:t>
            </a:r>
            <a:r>
              <a:rPr lang="en-US" sz="3400" i="1" u="sng" dirty="0" err="1"/>
              <a:t>së</a:t>
            </a:r>
            <a:r>
              <a:rPr lang="en-US" sz="3400" i="1" u="sng" dirty="0"/>
              <a:t> </a:t>
            </a:r>
            <a:r>
              <a:rPr lang="en-US" sz="3400" i="1" u="sng" dirty="0" err="1"/>
              <a:t>përgjithshme</a:t>
            </a:r>
            <a:r>
              <a:rPr lang="en-US" sz="3400" i="1" u="sng" dirty="0"/>
              <a:t> </a:t>
            </a:r>
            <a:r>
              <a:rPr lang="en-US" sz="3400" i="1" u="sng" dirty="0" err="1"/>
              <a:t>të</a:t>
            </a:r>
            <a:r>
              <a:rPr lang="en-US" sz="3400" i="1" u="sng" dirty="0"/>
              <a:t> </a:t>
            </a:r>
            <a:r>
              <a:rPr lang="en-US" sz="3400" i="1" u="sng" dirty="0" err="1"/>
              <a:t>shteteve</a:t>
            </a:r>
            <a:r>
              <a:rPr lang="en-US" sz="3400" i="1" u="sng" dirty="0"/>
              <a:t> </a:t>
            </a:r>
            <a:r>
              <a:rPr lang="en-US" sz="3400" i="1" u="sng" dirty="0" err="1"/>
              <a:t>anëtare</a:t>
            </a:r>
            <a:r>
              <a:rPr lang="en-US" sz="3400" i="1" u="sng" dirty="0"/>
              <a:t> </a:t>
            </a:r>
            <a:r>
              <a:rPr lang="en-US" sz="3400" i="1" u="sng" dirty="0" err="1"/>
              <a:t>për</a:t>
            </a:r>
            <a:r>
              <a:rPr lang="en-US" sz="3400" i="1" u="sng" dirty="0"/>
              <a:t> </a:t>
            </a:r>
            <a:r>
              <a:rPr lang="en-US" sz="3400" i="1" u="sng" dirty="0" err="1"/>
              <a:t>të</a:t>
            </a:r>
            <a:r>
              <a:rPr lang="en-US" sz="3400" i="1" u="sng" dirty="0"/>
              <a:t> </a:t>
            </a:r>
            <a:r>
              <a:rPr lang="en-US" sz="3400" i="1" u="sng" dirty="0" err="1"/>
              <a:t>luftuar</a:t>
            </a:r>
            <a:r>
              <a:rPr lang="en-US" sz="3400" i="1" u="sng" dirty="0"/>
              <a:t> </a:t>
            </a:r>
            <a:r>
              <a:rPr lang="en-US" sz="3400" i="1" u="sng" dirty="0" err="1"/>
              <a:t>trafikimin</a:t>
            </a:r>
            <a:r>
              <a:rPr lang="en-US" sz="3400" i="1" u="sng" dirty="0"/>
              <a:t>.”</a:t>
            </a:r>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384109"/>
            <a:ext cx="8229600" cy="5473891"/>
          </a:xfrm>
        </p:spPr>
        <p:txBody>
          <a:bodyPr>
            <a:normAutofit fontScale="70000" lnSpcReduction="20000"/>
          </a:bodyPr>
          <a:lstStyle/>
          <a:p>
            <a:r>
              <a:rPr lang="en-US" sz="2800" i="1" dirty="0"/>
              <a:t>“…..</a:t>
            </a:r>
            <a:r>
              <a:rPr lang="en-US" sz="2800" i="1" dirty="0" err="1"/>
              <a:t>hapësira</a:t>
            </a:r>
            <a:r>
              <a:rPr lang="en-US" sz="2800" i="1" dirty="0"/>
              <a:t> e </a:t>
            </a:r>
            <a:r>
              <a:rPr lang="en-US" sz="2800" i="1" dirty="0" err="1"/>
              <a:t>masave</a:t>
            </a:r>
            <a:r>
              <a:rPr lang="en-US" sz="2800" i="1" dirty="0"/>
              <a:t> </a:t>
            </a:r>
            <a:r>
              <a:rPr lang="en-US" sz="2800" i="1" dirty="0" err="1"/>
              <a:t>mbrojtëse</a:t>
            </a:r>
            <a:r>
              <a:rPr lang="en-US" sz="2800" i="1" dirty="0"/>
              <a:t> </a:t>
            </a:r>
            <a:r>
              <a:rPr lang="en-US" sz="2800" i="1" dirty="0" err="1"/>
              <a:t>të</a:t>
            </a:r>
            <a:r>
              <a:rPr lang="en-US" sz="2800" i="1" dirty="0"/>
              <a:t> </a:t>
            </a:r>
            <a:r>
              <a:rPr lang="en-US" sz="2800" i="1" dirty="0" err="1"/>
              <a:t>përcaktuara</a:t>
            </a:r>
            <a:r>
              <a:rPr lang="en-US" sz="2800" i="1" dirty="0"/>
              <a:t> </a:t>
            </a:r>
            <a:r>
              <a:rPr lang="en-US" sz="2800" i="1" dirty="0" err="1"/>
              <a:t>në</a:t>
            </a:r>
            <a:r>
              <a:rPr lang="en-US" sz="2800" i="1" dirty="0"/>
              <a:t> </a:t>
            </a:r>
            <a:r>
              <a:rPr lang="en-US" sz="2800" i="1" dirty="0" err="1"/>
              <a:t>legjislacionin</a:t>
            </a:r>
            <a:r>
              <a:rPr lang="en-US" sz="2800" i="1" dirty="0"/>
              <a:t> e </a:t>
            </a:r>
            <a:r>
              <a:rPr lang="en-US" sz="2800" i="1" dirty="0" err="1"/>
              <a:t>brendshëm</a:t>
            </a:r>
            <a:r>
              <a:rPr lang="en-US" sz="2800" i="1" dirty="0"/>
              <a:t> </a:t>
            </a:r>
            <a:r>
              <a:rPr lang="en-US" sz="2800" i="1" dirty="0" err="1"/>
              <a:t>duhet</a:t>
            </a:r>
            <a:r>
              <a:rPr lang="en-US" sz="2800" i="1" dirty="0"/>
              <a:t> </a:t>
            </a:r>
            <a:r>
              <a:rPr lang="en-US" sz="2800" i="1" dirty="0" err="1"/>
              <a:t>të</a:t>
            </a:r>
            <a:r>
              <a:rPr lang="en-US" sz="2800" i="1" dirty="0"/>
              <a:t> </a:t>
            </a:r>
            <a:r>
              <a:rPr lang="en-US" sz="2800" i="1" dirty="0" err="1"/>
              <a:t>jetë</a:t>
            </a:r>
            <a:r>
              <a:rPr lang="en-US" sz="2800" i="1" dirty="0"/>
              <a:t> </a:t>
            </a:r>
            <a:r>
              <a:rPr lang="en-US" sz="2800" i="1" dirty="0" err="1"/>
              <a:t>adekuat</a:t>
            </a:r>
            <a:r>
              <a:rPr lang="en-US" sz="2800" i="1" dirty="0"/>
              <a:t> </a:t>
            </a:r>
            <a:r>
              <a:rPr lang="en-US" sz="2800" i="1" dirty="0" err="1"/>
              <a:t>për</a:t>
            </a:r>
            <a:r>
              <a:rPr lang="en-US" sz="2800" i="1" dirty="0"/>
              <a:t> </a:t>
            </a:r>
            <a:r>
              <a:rPr lang="en-US" sz="2800" i="1" dirty="0" err="1"/>
              <a:t>të</a:t>
            </a:r>
            <a:r>
              <a:rPr lang="en-US" sz="2800" i="1" dirty="0"/>
              <a:t> </a:t>
            </a:r>
            <a:r>
              <a:rPr lang="en-US" sz="2800" i="1" dirty="0" err="1"/>
              <a:t>siguruar</a:t>
            </a:r>
            <a:r>
              <a:rPr lang="en-US" sz="2800" i="1" dirty="0"/>
              <a:t> </a:t>
            </a:r>
            <a:r>
              <a:rPr lang="en-US" sz="2800" i="1" dirty="0" err="1"/>
              <a:t>mbrojtjen</a:t>
            </a:r>
            <a:r>
              <a:rPr lang="en-US" sz="2800" i="1" dirty="0"/>
              <a:t> </a:t>
            </a:r>
            <a:r>
              <a:rPr lang="en-US" sz="2800" i="1" dirty="0" err="1"/>
              <a:t>praktike</a:t>
            </a:r>
            <a:r>
              <a:rPr lang="en-US" sz="2800" i="1" dirty="0"/>
              <a:t> </a:t>
            </a:r>
            <a:r>
              <a:rPr lang="en-US" sz="2800" i="1" dirty="0" err="1"/>
              <a:t>dhe</a:t>
            </a:r>
            <a:r>
              <a:rPr lang="en-US" sz="2800" i="1" dirty="0"/>
              <a:t> </a:t>
            </a:r>
            <a:r>
              <a:rPr lang="en-US" sz="2800" i="1" dirty="0" err="1"/>
              <a:t>efektive</a:t>
            </a:r>
            <a:r>
              <a:rPr lang="en-US" sz="2800" i="1" dirty="0"/>
              <a:t> </a:t>
            </a:r>
            <a:r>
              <a:rPr lang="en-US" sz="2800" i="1" dirty="0" err="1"/>
              <a:t>të</a:t>
            </a:r>
            <a:r>
              <a:rPr lang="en-US" sz="2800" i="1" dirty="0"/>
              <a:t> </a:t>
            </a:r>
            <a:r>
              <a:rPr lang="en-US" sz="2800" i="1" dirty="0" err="1"/>
              <a:t>të</a:t>
            </a:r>
            <a:r>
              <a:rPr lang="en-US" sz="2800" i="1" dirty="0"/>
              <a:t> </a:t>
            </a:r>
            <a:r>
              <a:rPr lang="en-US" sz="2800" i="1" dirty="0" err="1"/>
              <a:t>drejtave</a:t>
            </a:r>
            <a:r>
              <a:rPr lang="en-US" sz="2800" i="1" dirty="0"/>
              <a:t> </a:t>
            </a:r>
            <a:r>
              <a:rPr lang="en-US" sz="2800" i="1" dirty="0" err="1"/>
              <a:t>të</a:t>
            </a:r>
            <a:r>
              <a:rPr lang="en-US" sz="2800" i="1" dirty="0"/>
              <a:t> </a:t>
            </a:r>
            <a:r>
              <a:rPr lang="en-US" sz="2800" i="1" dirty="0" err="1"/>
              <a:t>viktimave</a:t>
            </a:r>
            <a:r>
              <a:rPr lang="en-US" sz="2800" i="1" dirty="0"/>
              <a:t> </a:t>
            </a:r>
            <a:r>
              <a:rPr lang="en-US" sz="2800" i="1" dirty="0" err="1"/>
              <a:t>ose</a:t>
            </a:r>
            <a:r>
              <a:rPr lang="en-US" sz="2800" i="1" dirty="0"/>
              <a:t> </a:t>
            </a:r>
            <a:r>
              <a:rPr lang="en-US" sz="2800" i="1" dirty="0" err="1"/>
              <a:t>viktimave</a:t>
            </a:r>
            <a:r>
              <a:rPr lang="en-US" sz="2800" i="1" dirty="0"/>
              <a:t> </a:t>
            </a:r>
            <a:r>
              <a:rPr lang="en-US" sz="2800" i="1" dirty="0" err="1"/>
              <a:t>të</a:t>
            </a:r>
            <a:r>
              <a:rPr lang="en-US" sz="2800" i="1" dirty="0"/>
              <a:t> </a:t>
            </a:r>
            <a:r>
              <a:rPr lang="en-US" sz="2800" i="1" dirty="0" err="1"/>
              <a:t>mundshme</a:t>
            </a:r>
            <a:r>
              <a:rPr lang="en-US" sz="2800" i="1" dirty="0"/>
              <a:t> </a:t>
            </a:r>
            <a:r>
              <a:rPr lang="en-US" sz="2800" i="1" dirty="0" err="1"/>
              <a:t>të</a:t>
            </a:r>
            <a:r>
              <a:rPr lang="en-US" sz="2800" i="1" dirty="0"/>
              <a:t> </a:t>
            </a:r>
            <a:r>
              <a:rPr lang="en-US" sz="2800" i="1" dirty="0" err="1"/>
              <a:t>trafikimit</a:t>
            </a:r>
            <a:r>
              <a:rPr lang="en-US" sz="2800" i="1" dirty="0"/>
              <a:t>. </a:t>
            </a:r>
            <a:r>
              <a:rPr lang="en-US" sz="2800" i="1" dirty="0" err="1"/>
              <a:t>Prandaj</a:t>
            </a:r>
            <a:r>
              <a:rPr lang="en-US" sz="2800" i="1" dirty="0"/>
              <a:t>, </a:t>
            </a:r>
            <a:r>
              <a:rPr lang="en-US" sz="2800" i="1" dirty="0" err="1"/>
              <a:t>ajo</a:t>
            </a:r>
            <a:r>
              <a:rPr lang="en-US" sz="2800" i="1" dirty="0"/>
              <a:t> ka </a:t>
            </a:r>
            <a:r>
              <a:rPr lang="en-US" sz="2800" i="1" dirty="0" err="1"/>
              <a:t>çmuar</a:t>
            </a:r>
            <a:r>
              <a:rPr lang="en-US" sz="2800" i="1" dirty="0"/>
              <a:t> se, </a:t>
            </a:r>
            <a:r>
              <a:rPr lang="en-US" sz="2800" i="1" dirty="0" err="1"/>
              <a:t>përveç</a:t>
            </a:r>
            <a:r>
              <a:rPr lang="en-US" sz="2800" i="1" dirty="0"/>
              <a:t> </a:t>
            </a:r>
            <a:r>
              <a:rPr lang="en-US" sz="2800" i="1" dirty="0" err="1"/>
              <a:t>masave</a:t>
            </a:r>
            <a:r>
              <a:rPr lang="en-US" sz="2800" i="1" dirty="0"/>
              <a:t> </a:t>
            </a:r>
            <a:r>
              <a:rPr lang="en-US" sz="2800" i="1" dirty="0" err="1"/>
              <a:t>të</a:t>
            </a:r>
            <a:r>
              <a:rPr lang="en-US" sz="2800" i="1" dirty="0"/>
              <a:t> </a:t>
            </a:r>
            <a:r>
              <a:rPr lang="en-US" sz="2800" i="1" dirty="0" err="1"/>
              <a:t>parashikuara</a:t>
            </a:r>
            <a:r>
              <a:rPr lang="en-US" sz="2800" i="1" dirty="0"/>
              <a:t> </a:t>
            </a:r>
            <a:r>
              <a:rPr lang="en-US" sz="2800" i="1" dirty="0" err="1"/>
              <a:t>në</a:t>
            </a:r>
            <a:r>
              <a:rPr lang="en-US" sz="2800" i="1" dirty="0"/>
              <a:t> </a:t>
            </a:r>
            <a:r>
              <a:rPr lang="en-US" sz="2800" i="1" dirty="0" err="1"/>
              <a:t>Kodin</a:t>
            </a:r>
            <a:r>
              <a:rPr lang="en-US" sz="2800" i="1" dirty="0"/>
              <a:t> Penal </a:t>
            </a:r>
            <a:r>
              <a:rPr lang="en-US" sz="2800" i="1" dirty="0" err="1"/>
              <a:t>për</a:t>
            </a:r>
            <a:r>
              <a:rPr lang="en-US" sz="2800" i="1" dirty="0"/>
              <a:t> </a:t>
            </a:r>
            <a:r>
              <a:rPr lang="en-US" sz="2800" i="1" dirty="0" err="1"/>
              <a:t>të</a:t>
            </a:r>
            <a:r>
              <a:rPr lang="en-US" sz="2800" i="1" dirty="0"/>
              <a:t> </a:t>
            </a:r>
            <a:r>
              <a:rPr lang="en-US" sz="2800" i="1" dirty="0" err="1"/>
              <a:t>ndëshkuar</a:t>
            </a:r>
            <a:r>
              <a:rPr lang="en-US" sz="2800" i="1" dirty="0"/>
              <a:t> </a:t>
            </a:r>
            <a:r>
              <a:rPr lang="en-US" sz="2800" i="1" dirty="0" err="1"/>
              <a:t>trafikantët</a:t>
            </a:r>
            <a:r>
              <a:rPr lang="en-US" sz="2800" i="1" dirty="0"/>
              <a:t>, </a:t>
            </a:r>
            <a:r>
              <a:rPr lang="en-US" sz="2800" i="1" dirty="0" err="1"/>
              <a:t>neni</a:t>
            </a:r>
            <a:r>
              <a:rPr lang="en-US" sz="2800" i="1" dirty="0"/>
              <a:t> 4 </a:t>
            </a:r>
            <a:r>
              <a:rPr lang="en-US" sz="2800" i="1" dirty="0" err="1"/>
              <a:t>kërkon</a:t>
            </a:r>
            <a:r>
              <a:rPr lang="en-US" sz="2800" i="1" dirty="0"/>
              <a:t> </a:t>
            </a:r>
            <a:r>
              <a:rPr lang="en-US" sz="2800" i="1" dirty="0" err="1"/>
              <a:t>që</a:t>
            </a:r>
            <a:r>
              <a:rPr lang="en-US" sz="2800" i="1" dirty="0"/>
              <a:t> </a:t>
            </a:r>
            <a:r>
              <a:rPr lang="en-US" sz="2800" i="1" dirty="0" err="1"/>
              <a:t>shtetet</a:t>
            </a:r>
            <a:r>
              <a:rPr lang="en-US" sz="2800" i="1" dirty="0"/>
              <a:t> </a:t>
            </a:r>
            <a:r>
              <a:rPr lang="en-US" sz="2800" i="1" dirty="0" err="1"/>
              <a:t>anëtare</a:t>
            </a:r>
            <a:r>
              <a:rPr lang="en-US" sz="2800" i="1" dirty="0"/>
              <a:t> </a:t>
            </a:r>
            <a:r>
              <a:rPr lang="en-US" sz="2800" i="1" dirty="0" err="1"/>
              <a:t>të</a:t>
            </a:r>
            <a:r>
              <a:rPr lang="en-US" sz="2800" i="1" dirty="0"/>
              <a:t> </a:t>
            </a:r>
            <a:r>
              <a:rPr lang="en-US" sz="2800" i="1" dirty="0" err="1"/>
              <a:t>përcaktojnë</a:t>
            </a:r>
            <a:r>
              <a:rPr lang="en-US" sz="2800" i="1" dirty="0"/>
              <a:t> </a:t>
            </a:r>
            <a:r>
              <a:rPr lang="en-US" sz="2800" i="1" dirty="0" err="1"/>
              <a:t>masa</a:t>
            </a:r>
            <a:r>
              <a:rPr lang="en-US" sz="2800" i="1" dirty="0"/>
              <a:t> </a:t>
            </a:r>
            <a:r>
              <a:rPr lang="en-US" sz="2800" i="1" dirty="0" err="1"/>
              <a:t>të</a:t>
            </a:r>
            <a:r>
              <a:rPr lang="en-US" sz="2800" i="1" dirty="0"/>
              <a:t> </a:t>
            </a:r>
            <a:r>
              <a:rPr lang="en-US" sz="2800" i="1" dirty="0" err="1"/>
              <a:t>përshtatshme</a:t>
            </a:r>
            <a:r>
              <a:rPr lang="en-US" sz="2800" i="1" dirty="0"/>
              <a:t> </a:t>
            </a:r>
            <a:r>
              <a:rPr lang="en-US" sz="2800" i="1" dirty="0" err="1"/>
              <a:t>adekuate</a:t>
            </a:r>
            <a:r>
              <a:rPr lang="en-US" sz="2800" i="1" dirty="0"/>
              <a:t> </a:t>
            </a:r>
            <a:r>
              <a:rPr lang="en-US" sz="2800" i="1" dirty="0" err="1"/>
              <a:t>që</a:t>
            </a:r>
            <a:r>
              <a:rPr lang="en-US" sz="2800" i="1" dirty="0"/>
              <a:t> </a:t>
            </a:r>
            <a:r>
              <a:rPr lang="en-US" sz="2800" i="1" dirty="0" err="1"/>
              <a:t>rregullojnë</a:t>
            </a:r>
            <a:r>
              <a:rPr lang="en-US" sz="2800" i="1" dirty="0"/>
              <a:t> </a:t>
            </a:r>
            <a:r>
              <a:rPr lang="en-US" sz="2800" i="1" dirty="0" err="1"/>
              <a:t>bizneset</a:t>
            </a:r>
            <a:r>
              <a:rPr lang="en-US" sz="2800" i="1" dirty="0"/>
              <a:t>, </a:t>
            </a:r>
            <a:r>
              <a:rPr lang="en-US" sz="2800" i="1" dirty="0" err="1"/>
              <a:t>të</a:t>
            </a:r>
            <a:r>
              <a:rPr lang="en-US" sz="2800" i="1" dirty="0"/>
              <a:t> </a:t>
            </a:r>
            <a:r>
              <a:rPr lang="en-US" sz="2800" i="1" dirty="0" err="1"/>
              <a:t>cilët</a:t>
            </a:r>
            <a:r>
              <a:rPr lang="en-US" sz="2800" i="1" dirty="0"/>
              <a:t> </a:t>
            </a:r>
            <a:r>
              <a:rPr lang="en-US" sz="2800" i="1" dirty="0" err="1"/>
              <a:t>shpesh</a:t>
            </a:r>
            <a:r>
              <a:rPr lang="en-US" sz="2800" i="1" dirty="0"/>
              <a:t> </a:t>
            </a:r>
            <a:r>
              <a:rPr lang="en-US" sz="2800" i="1" dirty="0" err="1"/>
              <a:t>përdoren</a:t>
            </a:r>
            <a:r>
              <a:rPr lang="en-US" sz="2800" i="1" dirty="0"/>
              <a:t> </a:t>
            </a:r>
            <a:r>
              <a:rPr lang="en-US" sz="2800" i="1" dirty="0" err="1"/>
              <a:t>si</a:t>
            </a:r>
            <a:r>
              <a:rPr lang="en-US" sz="2800" i="1" dirty="0"/>
              <a:t> </a:t>
            </a:r>
            <a:r>
              <a:rPr lang="en-US" sz="2800" i="1" dirty="0" err="1"/>
              <a:t>mbulesë</a:t>
            </a:r>
            <a:r>
              <a:rPr lang="en-US" sz="2800" i="1" dirty="0"/>
              <a:t> </a:t>
            </a:r>
            <a:r>
              <a:rPr lang="en-US" sz="2800" i="1" dirty="0" err="1"/>
              <a:t>për</a:t>
            </a:r>
            <a:r>
              <a:rPr lang="en-US" sz="2800" i="1" dirty="0"/>
              <a:t> </a:t>
            </a:r>
            <a:r>
              <a:rPr lang="en-US" sz="2800" i="1" dirty="0" err="1"/>
              <a:t>trafikimin</a:t>
            </a:r>
            <a:r>
              <a:rPr lang="en-US" sz="2800" i="1" dirty="0"/>
              <a:t> e </a:t>
            </a:r>
            <a:r>
              <a:rPr lang="en-US" sz="2800" i="1" dirty="0" err="1"/>
              <a:t>qenieve</a:t>
            </a:r>
            <a:r>
              <a:rPr lang="en-US" sz="2800" i="1" dirty="0"/>
              <a:t> </a:t>
            </a:r>
            <a:r>
              <a:rPr lang="en-US" sz="2800" i="1" dirty="0" err="1"/>
              <a:t>njerëzore</a:t>
            </a:r>
            <a:r>
              <a:rPr lang="en-US" sz="2800" i="1" dirty="0"/>
              <a:t>. </a:t>
            </a:r>
            <a:r>
              <a:rPr lang="en-US" sz="2800" i="1" dirty="0" err="1"/>
              <a:t>Për</a:t>
            </a:r>
            <a:r>
              <a:rPr lang="en-US" sz="2800" i="1" dirty="0"/>
              <a:t> </a:t>
            </a:r>
            <a:r>
              <a:rPr lang="en-US" sz="2800" i="1" dirty="0" err="1"/>
              <a:t>më</a:t>
            </a:r>
            <a:r>
              <a:rPr lang="en-US" sz="2800" i="1" dirty="0"/>
              <a:t> </a:t>
            </a:r>
            <a:r>
              <a:rPr lang="en-US" sz="2800" i="1" dirty="0" err="1"/>
              <a:t>tepër</a:t>
            </a:r>
            <a:r>
              <a:rPr lang="en-US" sz="2800" i="1" dirty="0"/>
              <a:t>, </a:t>
            </a:r>
            <a:r>
              <a:rPr lang="en-US" sz="2800" i="1" u="sng" dirty="0" err="1"/>
              <a:t>rregullat</a:t>
            </a:r>
            <a:r>
              <a:rPr lang="en-US" sz="2800" i="1" u="sng" dirty="0"/>
              <a:t> e </a:t>
            </a:r>
            <a:r>
              <a:rPr lang="en-US" sz="2800" i="1" u="sng" dirty="0" err="1"/>
              <a:t>emigracionit</a:t>
            </a:r>
            <a:r>
              <a:rPr lang="en-US" sz="2800" i="1" u="sng" dirty="0"/>
              <a:t> </a:t>
            </a:r>
            <a:r>
              <a:rPr lang="en-US" sz="2800" i="1" u="sng" dirty="0" err="1"/>
              <a:t>të</a:t>
            </a:r>
            <a:r>
              <a:rPr lang="en-US" sz="2800" i="1" u="sng" dirty="0"/>
              <a:t> </a:t>
            </a:r>
            <a:r>
              <a:rPr lang="en-US" sz="2800" i="1" u="sng" dirty="0" err="1"/>
              <a:t>një</a:t>
            </a:r>
            <a:r>
              <a:rPr lang="en-US" sz="2800" i="1" u="sng" dirty="0"/>
              <a:t> </a:t>
            </a:r>
            <a:r>
              <a:rPr lang="en-US" sz="2800" i="1" u="sng" dirty="0" err="1"/>
              <a:t>shteti</a:t>
            </a:r>
            <a:r>
              <a:rPr lang="en-US" sz="2800" i="1" u="sng" dirty="0"/>
              <a:t> </a:t>
            </a:r>
            <a:r>
              <a:rPr lang="en-US" sz="2800" i="1" u="sng" dirty="0" err="1"/>
              <a:t>duhet</a:t>
            </a:r>
            <a:r>
              <a:rPr lang="en-US" sz="2800" i="1" u="sng" dirty="0"/>
              <a:t> </a:t>
            </a:r>
            <a:r>
              <a:rPr lang="en-US" sz="2800" i="1" u="sng" dirty="0" err="1"/>
              <a:t>të</a:t>
            </a:r>
            <a:r>
              <a:rPr lang="en-US" sz="2800" i="1" u="sng" dirty="0"/>
              <a:t> </a:t>
            </a:r>
            <a:r>
              <a:rPr lang="en-US" sz="2800" i="1" u="sng" dirty="0" err="1"/>
              <a:t>adresojnë</a:t>
            </a:r>
            <a:r>
              <a:rPr lang="en-US" sz="2800" i="1" u="sng" dirty="0"/>
              <a:t> </a:t>
            </a:r>
            <a:r>
              <a:rPr lang="en-US" sz="2800" i="1" u="sng" dirty="0" err="1"/>
              <a:t>shqetësimet</a:t>
            </a:r>
            <a:r>
              <a:rPr lang="en-US" sz="2800" i="1" u="sng" dirty="0"/>
              <a:t> </a:t>
            </a:r>
            <a:r>
              <a:rPr lang="en-US" sz="2800" i="1" u="sng" dirty="0" err="1"/>
              <a:t>përkatëse</a:t>
            </a:r>
            <a:r>
              <a:rPr lang="en-US" sz="2800" i="1" u="sng" dirty="0"/>
              <a:t> </a:t>
            </a:r>
            <a:r>
              <a:rPr lang="en-US" sz="2800" i="1" u="sng" dirty="0" err="1"/>
              <a:t>në</a:t>
            </a:r>
            <a:r>
              <a:rPr lang="en-US" sz="2800" i="1" u="sng" dirty="0"/>
              <a:t> </a:t>
            </a:r>
            <a:r>
              <a:rPr lang="en-US" sz="2800" i="1" u="sng" dirty="0" err="1"/>
              <a:t>lidhje</a:t>
            </a:r>
            <a:r>
              <a:rPr lang="en-US" sz="2800" i="1" u="sng" dirty="0"/>
              <a:t> me </a:t>
            </a:r>
            <a:r>
              <a:rPr lang="en-US" sz="2800" i="1" u="sng" dirty="0" err="1"/>
              <a:t>inkurajimin</a:t>
            </a:r>
            <a:r>
              <a:rPr lang="en-US" sz="2800" i="1" u="sng" dirty="0"/>
              <a:t>, </a:t>
            </a:r>
            <a:r>
              <a:rPr lang="en-US" sz="2800" i="1" u="sng" dirty="0" err="1"/>
              <a:t>lehtësimin</a:t>
            </a:r>
            <a:r>
              <a:rPr lang="en-US" sz="2800" i="1" u="sng" dirty="0"/>
              <a:t> </a:t>
            </a:r>
            <a:r>
              <a:rPr lang="en-US" sz="2800" i="1" u="sng" dirty="0" err="1"/>
              <a:t>ose</a:t>
            </a:r>
            <a:r>
              <a:rPr lang="en-US" sz="2800" i="1" u="sng" dirty="0"/>
              <a:t> </a:t>
            </a:r>
            <a:r>
              <a:rPr lang="en-US" sz="2800" i="1" u="sng" dirty="0" err="1"/>
              <a:t>tolerancën</a:t>
            </a:r>
            <a:r>
              <a:rPr lang="en-US" sz="2800" i="1" u="sng" dirty="0"/>
              <a:t> e </a:t>
            </a:r>
            <a:r>
              <a:rPr lang="en-US" sz="2800" i="1" u="sng" dirty="0" err="1"/>
              <a:t>trafikimit</a:t>
            </a:r>
            <a:r>
              <a:rPr lang="en-US" sz="2800" i="1" u="sng" dirty="0"/>
              <a:t>. </a:t>
            </a:r>
            <a:r>
              <a:rPr lang="en-US" sz="2800" i="1" u="sng" dirty="0" err="1"/>
              <a:t>Shteteve</a:t>
            </a:r>
            <a:r>
              <a:rPr lang="en-US" sz="2800" i="1" u="sng" dirty="0"/>
              <a:t> u </a:t>
            </a:r>
            <a:r>
              <a:rPr lang="en-US" sz="2800" i="1" u="sng" dirty="0" err="1"/>
              <a:t>kërkohet</a:t>
            </a:r>
            <a:r>
              <a:rPr lang="en-US" sz="2800" i="1" u="sng" dirty="0"/>
              <a:t> </a:t>
            </a:r>
            <a:r>
              <a:rPr lang="en-US" sz="2800" i="1" u="sng" dirty="0" err="1"/>
              <a:t>gjithashtu</a:t>
            </a:r>
            <a:r>
              <a:rPr lang="en-US" sz="2800" i="1" u="sng" dirty="0"/>
              <a:t> </a:t>
            </a:r>
            <a:r>
              <a:rPr lang="en-US" sz="2800" i="1" u="sng" dirty="0" err="1"/>
              <a:t>të</a:t>
            </a:r>
            <a:r>
              <a:rPr lang="en-US" sz="2800" i="1" u="sng" dirty="0"/>
              <a:t> </a:t>
            </a:r>
            <a:r>
              <a:rPr lang="en-US" sz="2800" i="1" u="sng" dirty="0" err="1"/>
              <a:t>ofrojnë</a:t>
            </a:r>
            <a:r>
              <a:rPr lang="en-US" sz="2800" i="1" u="sng" dirty="0"/>
              <a:t> </a:t>
            </a:r>
            <a:r>
              <a:rPr lang="en-US" sz="2800" i="1" u="sng" dirty="0" err="1"/>
              <a:t>trajnime</a:t>
            </a:r>
            <a:r>
              <a:rPr lang="en-US" sz="2800" i="1" u="sng" dirty="0"/>
              <a:t> </a:t>
            </a:r>
            <a:r>
              <a:rPr lang="en-US" sz="2800" i="1" u="sng" dirty="0" err="1"/>
              <a:t>përkatëse</a:t>
            </a:r>
            <a:r>
              <a:rPr lang="en-US" sz="2800" i="1" u="sng" dirty="0"/>
              <a:t> </a:t>
            </a:r>
            <a:r>
              <a:rPr lang="en-US" sz="2800" i="1" u="sng" dirty="0" err="1"/>
              <a:t>për</a:t>
            </a:r>
            <a:r>
              <a:rPr lang="en-US" sz="2800" i="1" u="sng" dirty="0"/>
              <a:t> </a:t>
            </a:r>
            <a:r>
              <a:rPr lang="en-US" sz="2800" i="1" u="sng" dirty="0" err="1"/>
              <a:t>zyrtarët</a:t>
            </a:r>
            <a:r>
              <a:rPr lang="en-US" sz="2800" i="1" u="sng" dirty="0"/>
              <a:t> e </a:t>
            </a:r>
            <a:r>
              <a:rPr lang="en-US" sz="2800" i="1" u="sng" dirty="0" err="1"/>
              <a:t>zbatimit</a:t>
            </a:r>
            <a:r>
              <a:rPr lang="en-US" sz="2800" i="1" u="sng" dirty="0"/>
              <a:t> </a:t>
            </a:r>
            <a:r>
              <a:rPr lang="en-US" sz="2800" i="1" u="sng" dirty="0" err="1"/>
              <a:t>të</a:t>
            </a:r>
            <a:r>
              <a:rPr lang="en-US" sz="2800" i="1" u="sng" dirty="0"/>
              <a:t> </a:t>
            </a:r>
            <a:r>
              <a:rPr lang="en-US" sz="2800" i="1" u="sng" dirty="0" err="1"/>
              <a:t>ligjit</a:t>
            </a:r>
            <a:r>
              <a:rPr lang="en-US" sz="2800" i="1" u="sng" dirty="0"/>
              <a:t> </a:t>
            </a:r>
            <a:r>
              <a:rPr lang="en-US" sz="2800" i="1" u="sng" dirty="0" err="1"/>
              <a:t>dhe</a:t>
            </a:r>
            <a:r>
              <a:rPr lang="en-US" sz="2800" i="1" u="sng" dirty="0"/>
              <a:t> </a:t>
            </a:r>
            <a:r>
              <a:rPr lang="en-US" sz="2800" i="1" u="sng" dirty="0" err="1"/>
              <a:t>imigracionin</a:t>
            </a:r>
            <a:r>
              <a:rPr lang="en-US" sz="2800" i="1" dirty="0"/>
              <a:t>.”</a:t>
            </a:r>
          </a:p>
          <a:p>
            <a:r>
              <a:rPr lang="en-US" sz="2800" dirty="0"/>
              <a:t>….</a:t>
            </a:r>
            <a:r>
              <a:rPr lang="en-US" sz="2800" dirty="0" err="1"/>
              <a:t>për</a:t>
            </a:r>
            <a:r>
              <a:rPr lang="en-US" sz="2800" dirty="0"/>
              <a:t> </a:t>
            </a:r>
            <a:r>
              <a:rPr lang="en-US" sz="2800" dirty="0" err="1"/>
              <a:t>trafikimin</a:t>
            </a:r>
            <a:r>
              <a:rPr lang="en-US" sz="2800" dirty="0"/>
              <a:t> </a:t>
            </a:r>
            <a:r>
              <a:rPr lang="en-US" sz="2800" dirty="0" err="1"/>
              <a:t>nuk</a:t>
            </a:r>
            <a:r>
              <a:rPr lang="en-US" sz="2800" dirty="0"/>
              <a:t> </a:t>
            </a:r>
            <a:r>
              <a:rPr lang="en-US" sz="2800" dirty="0" err="1"/>
              <a:t>është</a:t>
            </a:r>
            <a:r>
              <a:rPr lang="en-US" sz="2800" dirty="0"/>
              <a:t> e </a:t>
            </a:r>
            <a:r>
              <a:rPr lang="en-US" sz="2800" dirty="0" err="1"/>
              <a:t>rëndësishme</a:t>
            </a:r>
            <a:r>
              <a:rPr lang="en-US" sz="2800" dirty="0"/>
              <a:t> </a:t>
            </a:r>
            <a:r>
              <a:rPr lang="en-US" sz="2800" dirty="0" err="1"/>
              <a:t>të</a:t>
            </a:r>
            <a:r>
              <a:rPr lang="en-US" sz="2800" dirty="0"/>
              <a:t> </a:t>
            </a:r>
            <a:r>
              <a:rPr lang="en-US" sz="2800" dirty="0" err="1"/>
              <a:t>verifikohet</a:t>
            </a:r>
            <a:r>
              <a:rPr lang="en-US" sz="2800" dirty="0"/>
              <a:t> </a:t>
            </a:r>
            <a:r>
              <a:rPr lang="en-US" sz="2800" dirty="0" err="1"/>
              <a:t>nëse</a:t>
            </a:r>
            <a:r>
              <a:rPr lang="en-US" sz="2800" dirty="0"/>
              <a:t> </a:t>
            </a:r>
            <a:r>
              <a:rPr lang="en-US" sz="2800" dirty="0" err="1"/>
              <a:t>ekziston</a:t>
            </a:r>
            <a:r>
              <a:rPr lang="en-US" sz="2800" dirty="0"/>
              <a:t> </a:t>
            </a:r>
            <a:r>
              <a:rPr lang="en-US" sz="2800" dirty="0" err="1"/>
              <a:t>apo</a:t>
            </a:r>
            <a:r>
              <a:rPr lang="en-US" sz="2800" dirty="0"/>
              <a:t> </a:t>
            </a:r>
            <a:r>
              <a:rPr lang="en-US" sz="2800" dirty="0" err="1"/>
              <a:t>jo</a:t>
            </a:r>
            <a:r>
              <a:rPr lang="en-US" sz="2800" dirty="0"/>
              <a:t> </a:t>
            </a:r>
            <a:r>
              <a:rPr lang="en-US" sz="2800" dirty="0" err="1"/>
              <a:t>puna</a:t>
            </a:r>
            <a:r>
              <a:rPr lang="en-US" sz="2800" dirty="0"/>
              <a:t> e </a:t>
            </a:r>
            <a:r>
              <a:rPr lang="en-US" sz="2800" dirty="0" err="1"/>
              <a:t>detyruar</a:t>
            </a:r>
            <a:r>
              <a:rPr lang="en-US" sz="2800" dirty="0"/>
              <a:t> </a:t>
            </a:r>
            <a:r>
              <a:rPr lang="en-US" sz="2800" dirty="0" err="1"/>
              <a:t>apo</a:t>
            </a:r>
            <a:r>
              <a:rPr lang="en-US" sz="2800" dirty="0"/>
              <a:t> </a:t>
            </a:r>
            <a:r>
              <a:rPr lang="en-US" sz="2800" dirty="0" err="1"/>
              <a:t>skllavëria</a:t>
            </a:r>
            <a:r>
              <a:rPr lang="en-US" sz="2800" dirty="0"/>
              <a:t>, </a:t>
            </a:r>
            <a:r>
              <a:rPr lang="en-US" sz="2800" dirty="0" err="1"/>
              <a:t>etj</a:t>
            </a:r>
            <a:r>
              <a:rPr lang="en-US" sz="2800" dirty="0"/>
              <a:t>., </a:t>
            </a:r>
            <a:r>
              <a:rPr lang="en-US" sz="2800" dirty="0" err="1"/>
              <a:t>por</a:t>
            </a:r>
            <a:r>
              <a:rPr lang="en-US" sz="2800" dirty="0"/>
              <a:t> </a:t>
            </a:r>
            <a:r>
              <a:rPr lang="en-US" sz="2800" dirty="0" err="1"/>
              <a:t>merr</a:t>
            </a:r>
            <a:r>
              <a:rPr lang="en-US" sz="2800" dirty="0"/>
              <a:t> </a:t>
            </a:r>
            <a:r>
              <a:rPr lang="en-US" sz="2800" dirty="0" err="1"/>
              <a:t>rëndësi</a:t>
            </a:r>
            <a:r>
              <a:rPr lang="en-US" sz="2800" dirty="0"/>
              <a:t> </a:t>
            </a:r>
            <a:r>
              <a:rPr lang="en-US" sz="2800" dirty="0" err="1"/>
              <a:t>që</a:t>
            </a:r>
            <a:r>
              <a:rPr lang="en-US" sz="2800" dirty="0"/>
              <a:t> </a:t>
            </a:r>
            <a:r>
              <a:rPr lang="en-US" sz="2800" dirty="0" err="1"/>
              <a:t>të</a:t>
            </a:r>
            <a:r>
              <a:rPr lang="en-US" sz="2800" dirty="0"/>
              <a:t> </a:t>
            </a:r>
            <a:r>
              <a:rPr lang="en-US" sz="2800" dirty="0" err="1"/>
              <a:t>ekzistojnë</a:t>
            </a:r>
            <a:r>
              <a:rPr lang="en-US" sz="2800" dirty="0"/>
              <a:t> </a:t>
            </a:r>
            <a:r>
              <a:rPr lang="en-US" sz="2800" dirty="0" err="1"/>
              <a:t>ato</a:t>
            </a:r>
            <a:r>
              <a:rPr lang="en-US" sz="2800" dirty="0"/>
              <a:t> </a:t>
            </a:r>
            <a:r>
              <a:rPr lang="en-US" sz="2800" dirty="0" err="1"/>
              <a:t>elemente</a:t>
            </a:r>
            <a:r>
              <a:rPr lang="en-US" sz="2800" dirty="0"/>
              <a:t> </a:t>
            </a:r>
            <a:r>
              <a:rPr lang="en-US" sz="2800" dirty="0" err="1"/>
              <a:t>esenciale</a:t>
            </a:r>
            <a:r>
              <a:rPr lang="en-US" sz="2800" dirty="0"/>
              <a:t> </a:t>
            </a:r>
            <a:r>
              <a:rPr lang="en-US" sz="2800" dirty="0" err="1"/>
              <a:t>të</a:t>
            </a:r>
            <a:r>
              <a:rPr lang="en-US" sz="2800" dirty="0"/>
              <a:t> </a:t>
            </a:r>
            <a:r>
              <a:rPr lang="en-US" sz="2800" dirty="0" err="1"/>
              <a:t>kërkuar</a:t>
            </a:r>
            <a:r>
              <a:rPr lang="en-US" sz="2800" dirty="0"/>
              <a:t> </a:t>
            </a:r>
            <a:r>
              <a:rPr lang="en-US" sz="2800" dirty="0" err="1"/>
              <a:t>në</a:t>
            </a:r>
            <a:r>
              <a:rPr lang="en-US" sz="2800" dirty="0"/>
              <a:t> </a:t>
            </a:r>
            <a:r>
              <a:rPr lang="en-US" sz="2800" dirty="0" err="1"/>
              <a:t>nenin</a:t>
            </a:r>
            <a:r>
              <a:rPr lang="en-US" sz="2800" dirty="0"/>
              <a:t> 3 </a:t>
            </a:r>
            <a:r>
              <a:rPr lang="en-US" sz="2800" dirty="0" err="1"/>
              <a:t>të</a:t>
            </a:r>
            <a:r>
              <a:rPr lang="en-US" sz="2800" dirty="0"/>
              <a:t> </a:t>
            </a:r>
            <a:r>
              <a:rPr lang="en-US" sz="2800" dirty="0" err="1"/>
              <a:t>Protokollit</a:t>
            </a:r>
            <a:r>
              <a:rPr lang="en-US" sz="2800" dirty="0"/>
              <a:t> </a:t>
            </a:r>
            <a:r>
              <a:rPr lang="en-US" sz="2800" dirty="0" err="1"/>
              <a:t>të</a:t>
            </a:r>
            <a:r>
              <a:rPr lang="en-US" sz="2800" dirty="0"/>
              <a:t> </a:t>
            </a:r>
            <a:r>
              <a:rPr lang="en-US" sz="2800" dirty="0" err="1"/>
              <a:t>Palermos</a:t>
            </a:r>
            <a:r>
              <a:rPr lang="en-US" sz="2800" dirty="0"/>
              <a:t> </a:t>
            </a:r>
            <a:r>
              <a:rPr lang="en-US" sz="2800" dirty="0" err="1"/>
              <a:t>dhe</a:t>
            </a:r>
            <a:r>
              <a:rPr lang="en-US" sz="2800" dirty="0"/>
              <a:t> n.4 </a:t>
            </a:r>
            <a:r>
              <a:rPr lang="en-US" sz="2800" dirty="0" err="1"/>
              <a:t>të</a:t>
            </a:r>
            <a:r>
              <a:rPr lang="en-US" sz="2800" dirty="0"/>
              <a:t> </a:t>
            </a:r>
            <a:r>
              <a:rPr lang="en-US" sz="2800" dirty="0" err="1"/>
              <a:t>Konventës</a:t>
            </a:r>
            <a:r>
              <a:rPr lang="en-US" sz="2800" dirty="0"/>
              <a:t> </a:t>
            </a:r>
            <a:r>
              <a:rPr lang="en-US" sz="2800" dirty="0" err="1"/>
              <a:t>së</a:t>
            </a:r>
            <a:r>
              <a:rPr lang="en-US" sz="2800" dirty="0"/>
              <a:t> </a:t>
            </a:r>
            <a:r>
              <a:rPr lang="en-US" sz="2800" dirty="0" err="1"/>
              <a:t>Varshavës</a:t>
            </a:r>
            <a:r>
              <a:rPr lang="en-US" sz="2800" dirty="0"/>
              <a:t>.</a:t>
            </a:r>
          </a:p>
          <a:p>
            <a:r>
              <a:rPr lang="en-US" sz="2800" dirty="0"/>
              <a:t>…</a:t>
            </a:r>
            <a:r>
              <a:rPr lang="en-US" sz="2800" dirty="0" err="1"/>
              <a:t>trafikimi</a:t>
            </a:r>
            <a:r>
              <a:rPr lang="en-US" sz="2800" dirty="0"/>
              <a:t> </a:t>
            </a:r>
            <a:r>
              <a:rPr lang="en-US" sz="2800" dirty="0" err="1"/>
              <a:t>hyn</a:t>
            </a:r>
            <a:r>
              <a:rPr lang="en-US" sz="2800" dirty="0"/>
              <a:t> </a:t>
            </a:r>
            <a:r>
              <a:rPr lang="en-US" sz="2800" dirty="0" err="1"/>
              <a:t>në</a:t>
            </a:r>
            <a:r>
              <a:rPr lang="en-US" sz="2800" dirty="0"/>
              <a:t> </a:t>
            </a:r>
            <a:r>
              <a:rPr lang="en-US" sz="2800" dirty="0" err="1"/>
              <a:t>mbulimin</a:t>
            </a:r>
            <a:r>
              <a:rPr lang="en-US" sz="2800" dirty="0"/>
              <a:t> e </a:t>
            </a:r>
            <a:r>
              <a:rPr lang="en-US" sz="2800" dirty="0" err="1"/>
              <a:t>nenit</a:t>
            </a:r>
            <a:r>
              <a:rPr lang="en-US" sz="2800" dirty="0"/>
              <a:t> 4 </a:t>
            </a:r>
            <a:r>
              <a:rPr lang="en-US" sz="2800" dirty="0" err="1"/>
              <a:t>të</a:t>
            </a:r>
            <a:r>
              <a:rPr lang="en-US" sz="2800" dirty="0"/>
              <a:t> </a:t>
            </a:r>
            <a:r>
              <a:rPr lang="en-US" sz="2800" dirty="0" err="1"/>
              <a:t>K.E.D.Nj</a:t>
            </a:r>
            <a:r>
              <a:rPr lang="en-US" sz="2800" dirty="0"/>
              <a:t>.</a:t>
            </a:r>
          </a:p>
          <a:p>
            <a:r>
              <a:rPr lang="en-US" sz="2800" b="1" u="sng" dirty="0" err="1"/>
              <a:t>Instrumentat</a:t>
            </a:r>
            <a:r>
              <a:rPr lang="en-US" sz="2800" b="1" u="sng" dirty="0"/>
              <a:t> </a:t>
            </a:r>
            <a:r>
              <a:rPr lang="en-US" sz="2800" b="1" u="sng" dirty="0" err="1"/>
              <a:t>kombëtare</a:t>
            </a:r>
            <a:r>
              <a:rPr lang="en-US" sz="2800" b="1" u="sng" dirty="0"/>
              <a:t> </a:t>
            </a:r>
            <a:r>
              <a:rPr lang="en-US" sz="2800" b="1" u="sng" dirty="0" err="1"/>
              <a:t>të</a:t>
            </a:r>
            <a:r>
              <a:rPr lang="en-US" sz="2800" b="1" u="sng" dirty="0"/>
              <a:t> </a:t>
            </a:r>
            <a:r>
              <a:rPr lang="en-US" sz="2800" b="1" u="sng" dirty="0" err="1"/>
              <a:t>ndihmës</a:t>
            </a:r>
            <a:r>
              <a:rPr lang="en-US" sz="2800" b="1" u="sng" dirty="0"/>
              <a:t> </a:t>
            </a:r>
            <a:r>
              <a:rPr lang="en-US" sz="2800" b="1" u="sng" dirty="0" err="1"/>
              <a:t>dhe</a:t>
            </a:r>
            <a:r>
              <a:rPr lang="en-US" sz="2800" b="1" u="sng" dirty="0"/>
              <a:t> </a:t>
            </a:r>
            <a:r>
              <a:rPr lang="en-US" sz="2800" b="1" u="sng" dirty="0" err="1"/>
              <a:t>mbrojtjes</a:t>
            </a:r>
            <a:r>
              <a:rPr lang="en-US" sz="2800" b="1" u="sng" dirty="0"/>
              <a:t> </a:t>
            </a:r>
            <a:r>
              <a:rPr lang="en-US" sz="2800" b="1" u="sng" dirty="0" err="1"/>
              <a:t>ligjore</a:t>
            </a:r>
            <a:r>
              <a:rPr lang="en-US" sz="2800" b="1" u="sng" dirty="0"/>
              <a:t> </a:t>
            </a:r>
            <a:r>
              <a:rPr lang="en-US" sz="2800" b="1" u="sng" dirty="0" err="1"/>
              <a:t>duhet</a:t>
            </a:r>
            <a:r>
              <a:rPr lang="en-US" sz="2800" b="1" u="sng" dirty="0"/>
              <a:t> </a:t>
            </a:r>
            <a:r>
              <a:rPr lang="en-US" sz="2800" b="1" u="sng" dirty="0" err="1"/>
              <a:t>të</a:t>
            </a:r>
            <a:r>
              <a:rPr lang="en-US" sz="2800" b="1" u="sng" dirty="0"/>
              <a:t> </a:t>
            </a:r>
            <a:r>
              <a:rPr lang="en-US" sz="2800" b="1" u="sng" dirty="0" err="1"/>
              <a:t>veprojnë</a:t>
            </a:r>
            <a:r>
              <a:rPr lang="en-US" sz="2800" b="1" u="sng" dirty="0"/>
              <a:t> </a:t>
            </a:r>
            <a:r>
              <a:rPr lang="en-US" sz="2800" b="1" u="sng" dirty="0" err="1"/>
              <a:t>edhe</a:t>
            </a:r>
            <a:r>
              <a:rPr lang="en-US" sz="2800" b="1" u="sng" dirty="0"/>
              <a:t> </a:t>
            </a:r>
            <a:r>
              <a:rPr lang="en-US" sz="2800" b="1" u="sng" dirty="0" err="1"/>
              <a:t>për</a:t>
            </a:r>
            <a:r>
              <a:rPr lang="en-US" sz="2800" b="1" u="sng" dirty="0"/>
              <a:t> </a:t>
            </a:r>
            <a:r>
              <a:rPr lang="en-US" sz="2800" b="1" u="sng" dirty="0" err="1"/>
              <a:t>personat</a:t>
            </a:r>
            <a:r>
              <a:rPr lang="en-US" sz="2800" b="1" u="sng" dirty="0"/>
              <a:t> </a:t>
            </a:r>
            <a:r>
              <a:rPr lang="en-US" sz="2800" b="1" u="sng" dirty="0" err="1"/>
              <a:t>potencialisht</a:t>
            </a:r>
            <a:r>
              <a:rPr lang="en-US" sz="2800" b="1" u="sng" dirty="0"/>
              <a:t> </a:t>
            </a:r>
            <a:r>
              <a:rPr lang="en-US" sz="2800" b="1" u="sng" dirty="0" err="1"/>
              <a:t>viktima</a:t>
            </a:r>
            <a:r>
              <a:rPr lang="en-US" sz="2800" b="1" u="sng" dirty="0"/>
              <a:t> </a:t>
            </a:r>
            <a:r>
              <a:rPr lang="en-US" sz="2800" b="1" u="sng" dirty="0" err="1"/>
              <a:t>të</a:t>
            </a:r>
            <a:r>
              <a:rPr lang="en-US" sz="2800" b="1" u="sng" dirty="0"/>
              <a:t> </a:t>
            </a:r>
            <a:r>
              <a:rPr lang="en-US" sz="2800" b="1" u="sng" dirty="0" err="1"/>
              <a:t>trafikimit</a:t>
            </a:r>
            <a:r>
              <a:rPr lang="en-US" sz="2800" b="1" u="sng" dirty="0"/>
              <a:t>. </a:t>
            </a:r>
          </a:p>
          <a:p>
            <a:r>
              <a:rPr lang="en-US" sz="2800" b="1" u="sng" dirty="0" err="1"/>
              <a:t>Legj</a:t>
            </a:r>
            <a:r>
              <a:rPr lang="en-US" sz="2800" b="1" u="sng" dirty="0"/>
              <a:t>, penal </a:t>
            </a:r>
            <a:r>
              <a:rPr lang="en-US" sz="2800" b="1" u="sng" dirty="0" err="1"/>
              <a:t>francez</a:t>
            </a:r>
            <a:r>
              <a:rPr lang="en-US" sz="2800" b="1" u="sng" dirty="0"/>
              <a:t> </a:t>
            </a:r>
            <a:r>
              <a:rPr lang="en-US" sz="2800" b="1" u="sng" dirty="0" err="1"/>
              <a:t>i</a:t>
            </a:r>
            <a:r>
              <a:rPr lang="en-US" sz="2800" b="1" u="sng" dirty="0"/>
              <a:t> </a:t>
            </a:r>
            <a:r>
              <a:rPr lang="en-US" sz="2800" b="1" u="sng" dirty="0" err="1"/>
              <a:t>kohës</a:t>
            </a:r>
            <a:r>
              <a:rPr lang="en-US" sz="2800" b="1" u="sng" dirty="0"/>
              <a:t> </a:t>
            </a:r>
            <a:r>
              <a:rPr lang="en-US" sz="2800" b="1" u="sng" dirty="0" err="1"/>
              <a:t>nuk</a:t>
            </a:r>
            <a:r>
              <a:rPr lang="en-US" sz="2800" b="1" u="sng" dirty="0"/>
              <a:t> </a:t>
            </a:r>
            <a:r>
              <a:rPr lang="en-US" sz="2800" b="1" u="sng" dirty="0" err="1"/>
              <a:t>garantonte</a:t>
            </a:r>
            <a:r>
              <a:rPr lang="en-US" sz="2800" b="1" u="sng" dirty="0"/>
              <a:t> </a:t>
            </a:r>
            <a:r>
              <a:rPr lang="en-US" sz="2800" b="1" u="sng" dirty="0" err="1"/>
              <a:t>mbrojtjen</a:t>
            </a:r>
            <a:r>
              <a:rPr lang="en-US" sz="2800" b="1" u="sng" dirty="0"/>
              <a:t> e </a:t>
            </a:r>
            <a:r>
              <a:rPr lang="en-US" sz="2800" b="1" u="sng" dirty="0" err="1"/>
              <a:t>duhur</a:t>
            </a:r>
            <a:r>
              <a:rPr lang="en-US" sz="2800" b="1" u="sng" dirty="0"/>
              <a:t> </a:t>
            </a:r>
            <a:r>
              <a:rPr lang="en-US" sz="2800" b="1" u="sng" dirty="0" err="1"/>
              <a:t>të</a:t>
            </a:r>
            <a:r>
              <a:rPr lang="en-US" sz="2800" b="1" u="sng" dirty="0"/>
              <a:t> </a:t>
            </a:r>
            <a:r>
              <a:rPr lang="en-US" sz="2800" b="1" u="sng" dirty="0" err="1"/>
              <a:t>veprimeve</a:t>
            </a:r>
            <a:r>
              <a:rPr lang="en-US" sz="2800" b="1" u="sng" dirty="0"/>
              <a:t> </a:t>
            </a:r>
            <a:r>
              <a:rPr lang="en-US" sz="2800" b="1" u="sng" dirty="0" err="1"/>
              <a:t>të</a:t>
            </a:r>
            <a:r>
              <a:rPr lang="en-US" sz="2800" b="1" u="sng" dirty="0"/>
              <a:t> </a:t>
            </a:r>
            <a:r>
              <a:rPr lang="en-US" sz="2800" b="1" u="sng" dirty="0" err="1"/>
              <a:t>kryera</a:t>
            </a:r>
            <a:r>
              <a:rPr lang="en-US" sz="2800" b="1" u="sng" dirty="0"/>
              <a:t> </a:t>
            </a:r>
            <a:r>
              <a:rPr lang="en-US" sz="2800" b="1" u="sng" dirty="0" err="1"/>
              <a:t>në</a:t>
            </a:r>
            <a:r>
              <a:rPr lang="en-US" sz="2800" b="1" u="sng" dirty="0"/>
              <a:t> </a:t>
            </a:r>
            <a:r>
              <a:rPr lang="en-US" sz="2800" b="1" u="sng" dirty="0" err="1"/>
              <a:t>dëm</a:t>
            </a:r>
            <a:r>
              <a:rPr lang="en-US" sz="2800" b="1" u="sng" dirty="0"/>
              <a:t> </a:t>
            </a:r>
            <a:r>
              <a:rPr lang="en-US" sz="2800" b="1" u="sng" dirty="0" err="1"/>
              <a:t>të</a:t>
            </a:r>
            <a:r>
              <a:rPr lang="en-US" sz="2800" b="1" u="sng" dirty="0"/>
              <a:t> </a:t>
            </a:r>
            <a:r>
              <a:rPr lang="en-US" sz="2800" b="1" u="sng" dirty="0" err="1"/>
              <a:t>Siladin</a:t>
            </a:r>
            <a:r>
              <a:rPr lang="en-US" sz="2800" b="1" u="sng" dirty="0"/>
              <a:t>, me </a:t>
            </a:r>
            <a:r>
              <a:rPr lang="en-US" sz="2800" b="1" u="sng" dirty="0" err="1"/>
              <a:t>pasojë</a:t>
            </a:r>
            <a:r>
              <a:rPr lang="en-US" sz="2800" b="1" u="sng" dirty="0"/>
              <a:t> </a:t>
            </a:r>
            <a:r>
              <a:rPr lang="en-US" sz="2800" b="1" u="sng" dirty="0" err="1"/>
              <a:t>mosmbrojtjen</a:t>
            </a:r>
            <a:r>
              <a:rPr lang="en-US" sz="2800" b="1" u="sng" dirty="0"/>
              <a:t> </a:t>
            </a:r>
            <a:r>
              <a:rPr lang="en-US" sz="2800" b="1" u="sng" dirty="0" err="1"/>
              <a:t>dhe</a:t>
            </a:r>
            <a:r>
              <a:rPr lang="en-US" sz="2800" b="1" u="sng" dirty="0"/>
              <a:t> </a:t>
            </a:r>
            <a:r>
              <a:rPr lang="en-US" sz="2800" b="1" u="sng" dirty="0" err="1"/>
              <a:t>shkeljen</a:t>
            </a:r>
            <a:r>
              <a:rPr lang="en-US" sz="2800" b="1" u="sng" dirty="0"/>
              <a:t> e </a:t>
            </a:r>
            <a:r>
              <a:rPr lang="en-US" sz="2800" b="1" u="sng" dirty="0" err="1"/>
              <a:t>të</a:t>
            </a:r>
            <a:r>
              <a:rPr lang="en-US" sz="2800" b="1" u="sng" dirty="0"/>
              <a:t> </a:t>
            </a:r>
            <a:r>
              <a:rPr lang="en-US" sz="2800" b="1" u="sng" dirty="0" err="1"/>
              <a:t>drejtave</a:t>
            </a:r>
            <a:r>
              <a:rPr lang="en-US" sz="2800" b="1" u="sng" dirty="0"/>
              <a:t> </a:t>
            </a:r>
            <a:r>
              <a:rPr lang="en-US" sz="2800" b="1" u="sng" dirty="0" err="1"/>
              <a:t>themelore</a:t>
            </a:r>
            <a:r>
              <a:rPr lang="en-US" sz="2800" b="1" u="sng" dirty="0"/>
              <a:t> </a:t>
            </a:r>
            <a:r>
              <a:rPr lang="en-US" sz="2800" b="1" u="sng" dirty="0" err="1"/>
              <a:t>të</a:t>
            </a:r>
            <a:r>
              <a:rPr lang="en-US" sz="2800" b="1" u="sng" dirty="0"/>
              <a:t> </a:t>
            </a:r>
            <a:r>
              <a:rPr lang="en-US" sz="2800" b="1" u="sng" dirty="0" err="1"/>
              <a:t>saj</a:t>
            </a:r>
            <a:r>
              <a:rPr lang="en-US" sz="2800" b="1" u="sng" dirty="0"/>
              <a:t>.</a:t>
            </a:r>
          </a:p>
          <a:p>
            <a:endParaRPr lang="en-US" dirty="0"/>
          </a:p>
        </p:txBody>
      </p:sp>
      <p:sp>
        <p:nvSpPr>
          <p:cNvPr id="3" name="Title 2"/>
          <p:cNvSpPr>
            <a:spLocks noGrp="1"/>
          </p:cNvSpPr>
          <p:nvPr>
            <p:ph type="title"/>
          </p:nvPr>
        </p:nvSpPr>
        <p:spPr>
          <a:xfrm>
            <a:off x="1435608" y="274638"/>
            <a:ext cx="7498080" cy="1143000"/>
          </a:xfrm>
        </p:spPr>
        <p:txBody>
          <a:bodyPr/>
          <a:lstStyle/>
          <a:p>
            <a:r>
              <a:rPr lang="en-US" dirty="0" err="1"/>
              <a:t>Vlerësimi</a:t>
            </a:r>
            <a:r>
              <a:rPr lang="en-US" dirty="0"/>
              <a:t> </a:t>
            </a:r>
            <a:r>
              <a:rPr lang="en-US" dirty="0" err="1"/>
              <a:t>i</a:t>
            </a:r>
            <a:r>
              <a:rPr lang="en-US" dirty="0"/>
              <a:t> </a:t>
            </a:r>
            <a:r>
              <a:rPr lang="en-US" dirty="0" err="1"/>
              <a:t>Gj.E.D.Nj</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74638"/>
            <a:ext cx="8019288" cy="1143000"/>
          </a:xfrm>
        </p:spPr>
        <p:txBody>
          <a:bodyPr>
            <a:normAutofit/>
          </a:bodyPr>
          <a:lstStyle/>
          <a:p>
            <a:r>
              <a:rPr lang="en-US" sz="3200" dirty="0" err="1"/>
              <a:t>Qëllimet</a:t>
            </a:r>
            <a:r>
              <a:rPr lang="en-US" sz="3200" dirty="0"/>
              <a:t> </a:t>
            </a:r>
            <a:r>
              <a:rPr lang="en-US" sz="3200" dirty="0" err="1"/>
              <a:t>që</a:t>
            </a:r>
            <a:r>
              <a:rPr lang="en-US" sz="3200" dirty="0"/>
              <a:t> </a:t>
            </a:r>
            <a:r>
              <a:rPr lang="en-US" sz="3200" dirty="0" err="1"/>
              <a:t>ndjek</a:t>
            </a:r>
            <a:r>
              <a:rPr lang="en-US" sz="3200" dirty="0"/>
              <a:t> </a:t>
            </a:r>
            <a:r>
              <a:rPr lang="en-US" sz="3200" dirty="0" err="1"/>
              <a:t>trafikimi</a:t>
            </a:r>
            <a:r>
              <a:rPr lang="en-US" sz="3200" dirty="0"/>
              <a:t> </a:t>
            </a:r>
            <a:r>
              <a:rPr lang="en-US" sz="3200" dirty="0" err="1"/>
              <a:t>i</a:t>
            </a:r>
            <a:r>
              <a:rPr lang="en-US" sz="3200" dirty="0"/>
              <a:t> </a:t>
            </a:r>
            <a:r>
              <a:rPr lang="en-US" sz="3200" dirty="0" err="1"/>
              <a:t>të</a:t>
            </a:r>
            <a:r>
              <a:rPr lang="en-US" sz="3200" dirty="0"/>
              <a:t> </a:t>
            </a:r>
            <a:r>
              <a:rPr lang="en-US" sz="3200" dirty="0" err="1"/>
              <a:t>miturve</a:t>
            </a:r>
            <a:r>
              <a:rPr lang="en-US" sz="3200" dirty="0"/>
              <a:t> (</a:t>
            </a:r>
            <a:r>
              <a:rPr lang="en-US" sz="3200" dirty="0" err="1"/>
              <a:t>vijon</a:t>
            </a:r>
            <a:r>
              <a:rPr lang="en-US" sz="3200" dirty="0"/>
              <a:t>)</a:t>
            </a:r>
          </a:p>
        </p:txBody>
      </p:sp>
      <p:sp>
        <p:nvSpPr>
          <p:cNvPr id="2" name="Content Placeholder 1"/>
          <p:cNvSpPr>
            <a:spLocks noGrp="1"/>
          </p:cNvSpPr>
          <p:nvPr>
            <p:ph idx="1"/>
          </p:nvPr>
        </p:nvSpPr>
        <p:spPr/>
        <p:txBody>
          <a:bodyPr>
            <a:normAutofit fontScale="77500" lnSpcReduction="20000"/>
          </a:bodyPr>
          <a:lstStyle/>
          <a:p>
            <a:pPr>
              <a:buNone/>
            </a:pPr>
            <a:endParaRPr lang="en-US" sz="2300" b="1" i="1" dirty="0"/>
          </a:p>
          <a:p>
            <a:pPr>
              <a:buNone/>
            </a:pPr>
            <a:r>
              <a:rPr lang="en-US" sz="2300" b="1" i="1" dirty="0"/>
              <a:t>2- </a:t>
            </a:r>
            <a:r>
              <a:rPr lang="en-US" sz="2300" b="1" i="1" dirty="0" err="1"/>
              <a:t>shfrytezimi</a:t>
            </a:r>
            <a:r>
              <a:rPr lang="en-US" sz="2300" b="1" i="1" dirty="0"/>
              <a:t> </a:t>
            </a:r>
            <a:r>
              <a:rPr lang="en-US" sz="2300" b="1" i="1" dirty="0" err="1"/>
              <a:t>i</a:t>
            </a:r>
            <a:r>
              <a:rPr lang="en-US" sz="2300" b="1" i="1" dirty="0"/>
              <a:t> </a:t>
            </a:r>
            <a:r>
              <a:rPr lang="en-US" sz="2300" b="1" i="1" dirty="0" err="1"/>
              <a:t>punës</a:t>
            </a:r>
            <a:r>
              <a:rPr lang="en-US" sz="2300" b="1" i="1" dirty="0"/>
              <a:t> </a:t>
            </a:r>
            <a:r>
              <a:rPr lang="en-US" sz="2300" b="1" i="1" dirty="0" err="1"/>
              <a:t>ose</a:t>
            </a:r>
            <a:r>
              <a:rPr lang="en-US" sz="2300" b="1" i="1" dirty="0"/>
              <a:t> </a:t>
            </a:r>
            <a:r>
              <a:rPr lang="en-US" sz="2300" b="1" i="1" dirty="0" err="1"/>
              <a:t>shërbimeve</a:t>
            </a:r>
            <a:r>
              <a:rPr lang="en-US" sz="2300" b="1" i="1" dirty="0"/>
              <a:t> </a:t>
            </a:r>
            <a:r>
              <a:rPr lang="en-US" sz="2300" b="1" i="1" dirty="0" err="1"/>
              <a:t>të</a:t>
            </a:r>
            <a:r>
              <a:rPr lang="en-US" sz="2300" b="1" i="1" dirty="0"/>
              <a:t> </a:t>
            </a:r>
            <a:r>
              <a:rPr lang="en-US" sz="2300" b="1" i="1" dirty="0" err="1"/>
              <a:t>detyruara</a:t>
            </a:r>
            <a:r>
              <a:rPr lang="en-US" sz="2300" b="1" i="1" dirty="0"/>
              <a:t>, ….</a:t>
            </a:r>
            <a:r>
              <a:rPr lang="en-US" sz="2300" b="1" i="1" dirty="0" err="1"/>
              <a:t>ose</a:t>
            </a:r>
            <a:r>
              <a:rPr lang="en-US" sz="2300" b="1" i="1" dirty="0"/>
              <a:t> </a:t>
            </a:r>
            <a:r>
              <a:rPr lang="en-US" sz="2300" b="1" i="1" dirty="0" err="1"/>
              <a:t>formave</a:t>
            </a:r>
            <a:r>
              <a:rPr lang="en-US" sz="2300" b="1" i="1" dirty="0"/>
              <a:t> </a:t>
            </a:r>
            <a:r>
              <a:rPr lang="en-US" sz="2300" b="1" i="1" dirty="0" err="1"/>
              <a:t>të</a:t>
            </a:r>
            <a:r>
              <a:rPr lang="en-US" sz="2300" b="1" i="1" dirty="0"/>
              <a:t> </a:t>
            </a:r>
            <a:r>
              <a:rPr lang="en-US" sz="2300" b="1" i="1" dirty="0" err="1"/>
              <a:t>tjera</a:t>
            </a:r>
            <a:r>
              <a:rPr lang="en-US" sz="2300" b="1" i="1" dirty="0"/>
              <a:t> </a:t>
            </a:r>
            <a:r>
              <a:rPr lang="en-US" sz="2300" b="1" i="1" dirty="0" err="1"/>
              <a:t>të</a:t>
            </a:r>
            <a:r>
              <a:rPr lang="en-US" sz="2300" b="1" i="1" dirty="0"/>
              <a:t> </a:t>
            </a:r>
            <a:r>
              <a:rPr lang="en-US" sz="2300" b="1" i="1" dirty="0" err="1"/>
              <a:t>shfrytëzimit</a:t>
            </a:r>
            <a:r>
              <a:rPr lang="en-US" sz="2300" b="1" i="1" dirty="0"/>
              <a:t>.</a:t>
            </a:r>
          </a:p>
          <a:p>
            <a:pPr>
              <a:buFontTx/>
              <a:buChar char="-"/>
            </a:pPr>
            <a:r>
              <a:rPr lang="en-US" sz="2300" b="1" i="1" dirty="0" err="1"/>
              <a:t>Edhe</a:t>
            </a:r>
            <a:r>
              <a:rPr lang="en-US" sz="2300" b="1" i="1" dirty="0"/>
              <a:t> </a:t>
            </a:r>
            <a:r>
              <a:rPr lang="en-US" sz="2300" b="1" i="1" dirty="0" err="1"/>
              <a:t>në</a:t>
            </a:r>
            <a:r>
              <a:rPr lang="en-US" sz="2300" b="1" i="1" dirty="0"/>
              <a:t> </a:t>
            </a:r>
            <a:r>
              <a:rPr lang="en-US" sz="2300" b="1" i="1" dirty="0" err="1"/>
              <a:t>këtë</a:t>
            </a:r>
            <a:r>
              <a:rPr lang="en-US" sz="2300" b="1" i="1" dirty="0"/>
              <a:t> </a:t>
            </a:r>
            <a:r>
              <a:rPr lang="en-US" sz="2300" b="1" i="1" dirty="0" err="1"/>
              <a:t>rast</a:t>
            </a:r>
            <a:r>
              <a:rPr lang="en-US" sz="2300" b="1" i="1" dirty="0"/>
              <a:t>, </a:t>
            </a:r>
            <a:r>
              <a:rPr lang="en-US" sz="2300" b="1" i="1" dirty="0" err="1"/>
              <a:t>t</a:t>
            </a:r>
            <a:r>
              <a:rPr lang="en-US" sz="2300" dirty="0" err="1"/>
              <a:t>rafikimi</a:t>
            </a:r>
            <a:r>
              <a:rPr lang="en-US" sz="2300" dirty="0"/>
              <a:t> </a:t>
            </a:r>
            <a:r>
              <a:rPr lang="en-US" sz="2300" dirty="0" err="1"/>
              <a:t>i</a:t>
            </a:r>
            <a:r>
              <a:rPr lang="en-US" sz="2300" dirty="0"/>
              <a:t> </a:t>
            </a:r>
            <a:r>
              <a:rPr lang="en-US" sz="2300" dirty="0" err="1"/>
              <a:t>kryer</a:t>
            </a:r>
            <a:r>
              <a:rPr lang="en-US" sz="2300" dirty="0"/>
              <a:t> </a:t>
            </a:r>
            <a:r>
              <a:rPr lang="en-US" sz="2300" dirty="0" err="1"/>
              <a:t>në</a:t>
            </a:r>
            <a:r>
              <a:rPr lang="en-US" sz="2300" dirty="0"/>
              <a:t> </a:t>
            </a:r>
            <a:r>
              <a:rPr lang="en-US" sz="2300" dirty="0" err="1"/>
              <a:t>një</a:t>
            </a:r>
            <a:r>
              <a:rPr lang="en-US" sz="2300" dirty="0"/>
              <a:t> </a:t>
            </a:r>
            <a:r>
              <a:rPr lang="en-US" sz="2300" dirty="0" err="1"/>
              <a:t>nga</a:t>
            </a:r>
            <a:r>
              <a:rPr lang="en-US" sz="2300" dirty="0"/>
              <a:t> format e </a:t>
            </a:r>
            <a:r>
              <a:rPr lang="en-US" sz="2300" dirty="0" err="1"/>
              <a:t>tij</a:t>
            </a:r>
            <a:r>
              <a:rPr lang="en-US" sz="2300" dirty="0"/>
              <a:t>, me </a:t>
            </a:r>
            <a:r>
              <a:rPr lang="en-US" sz="2300" dirty="0" err="1"/>
              <a:t>këtë</a:t>
            </a:r>
            <a:r>
              <a:rPr lang="en-US" sz="2300" dirty="0"/>
              <a:t> </a:t>
            </a:r>
            <a:r>
              <a:rPr lang="en-US" sz="2300" dirty="0" err="1"/>
              <a:t>qëllim</a:t>
            </a:r>
            <a:r>
              <a:rPr lang="en-US" sz="2300" dirty="0"/>
              <a:t>  (</a:t>
            </a:r>
            <a:r>
              <a:rPr lang="en-US" sz="2300" dirty="0" err="1"/>
              <a:t>që</a:t>
            </a:r>
            <a:r>
              <a:rPr lang="en-US" sz="2300" dirty="0"/>
              <a:t> </a:t>
            </a:r>
            <a:r>
              <a:rPr lang="en-US" sz="2300" dirty="0" err="1"/>
              <a:t>rezulton</a:t>
            </a:r>
            <a:r>
              <a:rPr lang="en-US" sz="2300" dirty="0"/>
              <a:t> </a:t>
            </a:r>
            <a:r>
              <a:rPr lang="en-US" sz="2300" dirty="0" err="1"/>
              <a:t>nga</a:t>
            </a:r>
            <a:r>
              <a:rPr lang="en-US" sz="2300" dirty="0"/>
              <a:t> </a:t>
            </a:r>
            <a:r>
              <a:rPr lang="en-US" sz="2300" dirty="0" err="1"/>
              <a:t>rrethanat</a:t>
            </a:r>
            <a:r>
              <a:rPr lang="en-US" sz="2300" dirty="0"/>
              <a:t> e </a:t>
            </a:r>
            <a:r>
              <a:rPr lang="en-US" sz="2300" dirty="0" err="1"/>
              <a:t>rastit</a:t>
            </a:r>
            <a:r>
              <a:rPr lang="en-US" sz="2300" dirty="0"/>
              <a:t> </a:t>
            </a:r>
            <a:r>
              <a:rPr lang="en-US" sz="2300" dirty="0" err="1"/>
              <a:t>konkret</a:t>
            </a:r>
            <a:r>
              <a:rPr lang="en-US" sz="2300" dirty="0"/>
              <a:t>) </a:t>
            </a:r>
            <a:r>
              <a:rPr lang="en-US" sz="2300" b="1" dirty="0" err="1"/>
              <a:t>konsiderohet</a:t>
            </a:r>
            <a:r>
              <a:rPr lang="en-US" sz="2300" b="1" dirty="0"/>
              <a:t> </a:t>
            </a:r>
            <a:r>
              <a:rPr lang="en-US" sz="2300" b="1" dirty="0" err="1"/>
              <a:t>i</a:t>
            </a:r>
            <a:r>
              <a:rPr lang="en-US" sz="2300" b="1" dirty="0"/>
              <a:t> </a:t>
            </a:r>
            <a:r>
              <a:rPr lang="en-US" sz="2300" b="1" dirty="0" err="1"/>
              <a:t>konsumuar</a:t>
            </a:r>
            <a:r>
              <a:rPr lang="en-US" sz="2300" b="1" dirty="0"/>
              <a:t> </a:t>
            </a:r>
            <a:r>
              <a:rPr lang="en-US" sz="2300" b="1" dirty="0" err="1"/>
              <a:t>si</a:t>
            </a:r>
            <a:r>
              <a:rPr lang="en-US" sz="2300" b="1" dirty="0"/>
              <a:t> </a:t>
            </a:r>
            <a:r>
              <a:rPr lang="en-US" sz="2300" b="1" dirty="0" err="1"/>
              <a:t>krim</a:t>
            </a:r>
            <a:r>
              <a:rPr lang="en-US" sz="2300" b="1" dirty="0"/>
              <a:t>, </a:t>
            </a:r>
            <a:r>
              <a:rPr lang="en-US" sz="2300" b="1" dirty="0" err="1"/>
              <a:t>edhe</a:t>
            </a:r>
            <a:r>
              <a:rPr lang="en-US" sz="2300" b="1" dirty="0"/>
              <a:t> </a:t>
            </a:r>
            <a:r>
              <a:rPr lang="en-US" sz="2300" b="1" dirty="0" err="1"/>
              <a:t>nëse</a:t>
            </a:r>
            <a:r>
              <a:rPr lang="en-US" sz="2300" b="1" dirty="0"/>
              <a:t> </a:t>
            </a:r>
            <a:r>
              <a:rPr lang="en-US" sz="2300" b="1" dirty="0" err="1"/>
              <a:t>subjekti</a:t>
            </a:r>
            <a:r>
              <a:rPr lang="en-US" sz="2300" b="1" dirty="0"/>
              <a:t> </a:t>
            </a:r>
            <a:r>
              <a:rPr lang="en-US" sz="2300" b="1" dirty="0" err="1"/>
              <a:t>shkelës</a:t>
            </a:r>
            <a:r>
              <a:rPr lang="en-US" sz="2300" b="1" dirty="0"/>
              <a:t> </a:t>
            </a:r>
            <a:r>
              <a:rPr lang="en-US" sz="2300" b="1" dirty="0" err="1"/>
              <a:t>nuk</a:t>
            </a:r>
            <a:r>
              <a:rPr lang="en-US" sz="2300" b="1" dirty="0"/>
              <a:t> e </a:t>
            </a:r>
            <a:r>
              <a:rPr lang="en-US" sz="2300" b="1" dirty="0" err="1"/>
              <a:t>përmbush</a:t>
            </a:r>
            <a:r>
              <a:rPr lang="en-US" sz="2300" b="1" dirty="0"/>
              <a:t> </a:t>
            </a:r>
            <a:r>
              <a:rPr lang="en-US" sz="2300" b="1" dirty="0" err="1"/>
              <a:t>këtë</a:t>
            </a:r>
            <a:r>
              <a:rPr lang="en-US" sz="2300" b="1" dirty="0"/>
              <a:t> </a:t>
            </a:r>
            <a:r>
              <a:rPr lang="en-US" sz="2300" b="1" dirty="0" err="1"/>
              <a:t>qëllim</a:t>
            </a:r>
            <a:r>
              <a:rPr lang="en-US" sz="2300" dirty="0"/>
              <a:t>, </a:t>
            </a:r>
            <a:r>
              <a:rPr lang="en-US" sz="2300" dirty="0" err="1"/>
              <a:t>pra</a:t>
            </a:r>
            <a:r>
              <a:rPr lang="en-US" sz="2300" dirty="0"/>
              <a:t> </a:t>
            </a:r>
            <a:r>
              <a:rPr lang="en-US" sz="2300" dirty="0" err="1"/>
              <a:t>mjafton</a:t>
            </a:r>
            <a:r>
              <a:rPr lang="en-US" sz="2300" dirty="0"/>
              <a:t> </a:t>
            </a:r>
            <a:r>
              <a:rPr lang="en-US" sz="2300" dirty="0" err="1"/>
              <a:t>të</a:t>
            </a:r>
            <a:r>
              <a:rPr lang="en-US" sz="2300" dirty="0"/>
              <a:t> </a:t>
            </a:r>
            <a:r>
              <a:rPr lang="en-US" sz="2300" dirty="0" err="1"/>
              <a:t>ketë</a:t>
            </a:r>
            <a:r>
              <a:rPr lang="en-US" sz="2300" dirty="0"/>
              <a:t> </a:t>
            </a:r>
            <a:r>
              <a:rPr lang="en-US" sz="2300" dirty="0" err="1"/>
              <a:t>kryer</a:t>
            </a:r>
            <a:r>
              <a:rPr lang="en-US" sz="2300" dirty="0"/>
              <a:t> </a:t>
            </a:r>
            <a:r>
              <a:rPr lang="en-US" sz="2300" dirty="0" err="1"/>
              <a:t>veprime</a:t>
            </a:r>
            <a:r>
              <a:rPr lang="en-US" sz="2300" dirty="0"/>
              <a:t> </a:t>
            </a:r>
            <a:r>
              <a:rPr lang="en-US" sz="2300" dirty="0" err="1"/>
              <a:t>rekrutimi</a:t>
            </a:r>
            <a:r>
              <a:rPr lang="en-US" sz="2300" dirty="0"/>
              <a:t>, </a:t>
            </a:r>
            <a:r>
              <a:rPr lang="en-US" sz="2300" dirty="0" err="1"/>
              <a:t>etj</a:t>
            </a:r>
            <a:r>
              <a:rPr lang="en-US" sz="2300" dirty="0"/>
              <a:t>. </a:t>
            </a:r>
            <a:r>
              <a:rPr lang="en-US" sz="2300" dirty="0" err="1"/>
              <a:t>dhe</a:t>
            </a:r>
            <a:r>
              <a:rPr lang="en-US" sz="2300" dirty="0"/>
              <a:t> </a:t>
            </a:r>
            <a:r>
              <a:rPr lang="en-US" sz="2300" dirty="0" err="1"/>
              <a:t>nuk</a:t>
            </a:r>
            <a:r>
              <a:rPr lang="en-US" sz="2300" dirty="0"/>
              <a:t> </a:t>
            </a:r>
            <a:r>
              <a:rPr lang="en-US" sz="2300" dirty="0" err="1"/>
              <a:t>është</a:t>
            </a:r>
            <a:r>
              <a:rPr lang="en-US" sz="2300" dirty="0"/>
              <a:t> </a:t>
            </a:r>
            <a:r>
              <a:rPr lang="en-US" sz="2300" dirty="0" err="1"/>
              <a:t>arritur</a:t>
            </a:r>
            <a:r>
              <a:rPr lang="en-US" sz="2300" dirty="0"/>
              <a:t> </a:t>
            </a:r>
            <a:r>
              <a:rPr lang="en-US" sz="2300" dirty="0" err="1"/>
              <a:t>të</a:t>
            </a:r>
            <a:r>
              <a:rPr lang="en-US" sz="2300" dirty="0"/>
              <a:t> </a:t>
            </a:r>
            <a:r>
              <a:rPr lang="en-US" sz="2300" dirty="0" err="1"/>
              <a:t>shfrytëzohet</a:t>
            </a:r>
            <a:r>
              <a:rPr lang="en-US" sz="2300" dirty="0"/>
              <a:t> </a:t>
            </a:r>
            <a:r>
              <a:rPr lang="en-US" sz="2300" dirty="0" err="1"/>
              <a:t>efektivisht</a:t>
            </a:r>
            <a:r>
              <a:rPr lang="en-US" sz="2300" dirty="0"/>
              <a:t> </a:t>
            </a:r>
            <a:r>
              <a:rPr lang="en-US" sz="2300" dirty="0" err="1"/>
              <a:t>puna</a:t>
            </a:r>
            <a:r>
              <a:rPr lang="en-US" sz="2300" dirty="0"/>
              <a:t> </a:t>
            </a:r>
            <a:r>
              <a:rPr lang="en-US" sz="2300" dirty="0" err="1"/>
              <a:t>apo</a:t>
            </a:r>
            <a:r>
              <a:rPr lang="en-US" sz="2300" dirty="0"/>
              <a:t> </a:t>
            </a:r>
            <a:r>
              <a:rPr lang="en-US" sz="2300" dirty="0" err="1"/>
              <a:t>shërbimi</a:t>
            </a:r>
            <a:r>
              <a:rPr lang="en-US" sz="2300" dirty="0"/>
              <a:t> </a:t>
            </a:r>
            <a:r>
              <a:rPr lang="en-US" sz="2300" dirty="0" err="1"/>
              <a:t>i</a:t>
            </a:r>
            <a:r>
              <a:rPr lang="en-US" sz="2300" dirty="0"/>
              <a:t> </a:t>
            </a:r>
            <a:r>
              <a:rPr lang="en-US" sz="2300" dirty="0" err="1"/>
              <a:t>të</a:t>
            </a:r>
            <a:r>
              <a:rPr lang="en-US" sz="2300" dirty="0"/>
              <a:t> </a:t>
            </a:r>
            <a:r>
              <a:rPr lang="en-US" sz="2300" dirty="0" err="1"/>
              <a:t>miturit</a:t>
            </a:r>
            <a:r>
              <a:rPr lang="en-US" sz="2300" dirty="0"/>
              <a:t>.</a:t>
            </a:r>
          </a:p>
          <a:p>
            <a:pPr>
              <a:buFontTx/>
              <a:buChar char="-"/>
            </a:pPr>
            <a:r>
              <a:rPr lang="en-US" sz="2300" dirty="0" err="1"/>
              <a:t>Mungon</a:t>
            </a:r>
            <a:r>
              <a:rPr lang="en-US" sz="2300" dirty="0"/>
              <a:t> </a:t>
            </a:r>
            <a:r>
              <a:rPr lang="en-US" sz="2300" dirty="0" err="1"/>
              <a:t>një</a:t>
            </a:r>
            <a:r>
              <a:rPr lang="en-US" sz="2300" dirty="0"/>
              <a:t> </a:t>
            </a:r>
            <a:r>
              <a:rPr lang="en-US" sz="2300" dirty="0" err="1"/>
              <a:t>përkufizim</a:t>
            </a:r>
            <a:r>
              <a:rPr lang="en-US" sz="2300" dirty="0"/>
              <a:t> </a:t>
            </a:r>
            <a:r>
              <a:rPr lang="en-US" sz="2300" dirty="0" err="1"/>
              <a:t>i</a:t>
            </a:r>
            <a:r>
              <a:rPr lang="en-US" sz="2300" dirty="0"/>
              <a:t> “</a:t>
            </a:r>
            <a:r>
              <a:rPr lang="en-US" sz="2300" dirty="0" err="1"/>
              <a:t>Punës</a:t>
            </a:r>
            <a:r>
              <a:rPr lang="en-US" sz="2300" dirty="0"/>
              <a:t> </a:t>
            </a:r>
            <a:r>
              <a:rPr lang="en-US" sz="2300" dirty="0" err="1"/>
              <a:t>apo</a:t>
            </a:r>
            <a:r>
              <a:rPr lang="en-US" sz="2300" dirty="0"/>
              <a:t> </a:t>
            </a:r>
            <a:r>
              <a:rPr lang="en-US" sz="2300" dirty="0" err="1"/>
              <a:t>shërbimit</a:t>
            </a:r>
            <a:r>
              <a:rPr lang="en-US" sz="2300" dirty="0"/>
              <a:t> </a:t>
            </a:r>
            <a:r>
              <a:rPr lang="en-US" sz="2300" dirty="0" err="1"/>
              <a:t>të</a:t>
            </a:r>
            <a:r>
              <a:rPr lang="en-US" sz="2300" dirty="0"/>
              <a:t> </a:t>
            </a:r>
            <a:r>
              <a:rPr lang="en-US" sz="2300" dirty="0" err="1"/>
              <a:t>detyruar</a:t>
            </a:r>
            <a:r>
              <a:rPr lang="en-US" sz="2300" dirty="0"/>
              <a:t>” </a:t>
            </a:r>
            <a:r>
              <a:rPr lang="en-US" sz="2300" dirty="0" err="1"/>
              <a:t>në</a:t>
            </a:r>
            <a:r>
              <a:rPr lang="en-US" sz="2300" dirty="0"/>
              <a:t> </a:t>
            </a:r>
            <a:r>
              <a:rPr lang="en-US" sz="2300" dirty="0" err="1"/>
              <a:t>Konventën</a:t>
            </a:r>
            <a:r>
              <a:rPr lang="en-US" sz="2300" dirty="0"/>
              <a:t> e </a:t>
            </a:r>
            <a:r>
              <a:rPr lang="en-US" sz="2300" dirty="0" err="1"/>
              <a:t>Varshavës</a:t>
            </a:r>
            <a:r>
              <a:rPr lang="en-US" sz="2300" dirty="0"/>
              <a:t>, </a:t>
            </a:r>
            <a:r>
              <a:rPr lang="en-US" sz="2300" dirty="0" err="1"/>
              <a:t>apo</a:t>
            </a:r>
            <a:r>
              <a:rPr lang="en-US" sz="2300" dirty="0"/>
              <a:t> </a:t>
            </a:r>
            <a:r>
              <a:rPr lang="en-US" sz="2300" dirty="0" err="1"/>
              <a:t>Protokollin</a:t>
            </a:r>
            <a:r>
              <a:rPr lang="en-US" sz="2300" dirty="0"/>
              <a:t> e </a:t>
            </a:r>
            <a:r>
              <a:rPr lang="en-US" sz="2300" dirty="0" err="1"/>
              <a:t>Palermos</a:t>
            </a:r>
            <a:r>
              <a:rPr lang="en-US" sz="2300" dirty="0"/>
              <a:t>, </a:t>
            </a:r>
            <a:r>
              <a:rPr lang="en-US" sz="2300" dirty="0" err="1"/>
              <a:t>por</a:t>
            </a:r>
            <a:r>
              <a:rPr lang="en-US" sz="2300" dirty="0"/>
              <a:t> </a:t>
            </a:r>
            <a:r>
              <a:rPr lang="en-US" sz="2300" dirty="0" err="1"/>
              <a:t>këtu</a:t>
            </a:r>
            <a:r>
              <a:rPr lang="en-US" sz="2300" dirty="0"/>
              <a:t> </a:t>
            </a:r>
            <a:r>
              <a:rPr lang="en-US" sz="2300" dirty="0" err="1"/>
              <a:t>i</a:t>
            </a:r>
            <a:r>
              <a:rPr lang="en-US" sz="2300" dirty="0"/>
              <a:t> </a:t>
            </a:r>
            <a:r>
              <a:rPr lang="en-US" sz="2300" dirty="0" err="1"/>
              <a:t>referohemi</a:t>
            </a:r>
            <a:r>
              <a:rPr lang="en-US" sz="2300" dirty="0"/>
              <a:t> </a:t>
            </a:r>
            <a:r>
              <a:rPr lang="en-US" sz="2300" dirty="0" err="1"/>
              <a:t>nenit</a:t>
            </a:r>
            <a:r>
              <a:rPr lang="en-US" sz="2300" dirty="0"/>
              <a:t> 32 </a:t>
            </a:r>
            <a:r>
              <a:rPr lang="en-US" sz="2300" dirty="0" err="1"/>
              <a:t>të</a:t>
            </a:r>
            <a:r>
              <a:rPr lang="en-US" sz="2300" dirty="0"/>
              <a:t> </a:t>
            </a:r>
            <a:r>
              <a:rPr lang="en-US" sz="2300" dirty="0" err="1"/>
              <a:t>Konventës</a:t>
            </a:r>
            <a:r>
              <a:rPr lang="en-US" sz="2300" dirty="0"/>
              <a:t> </a:t>
            </a:r>
            <a:r>
              <a:rPr lang="en-US" sz="2300" dirty="0" err="1"/>
              <a:t>së</a:t>
            </a:r>
            <a:r>
              <a:rPr lang="en-US" sz="2300" dirty="0"/>
              <a:t> OKB </a:t>
            </a:r>
            <a:r>
              <a:rPr lang="en-US" sz="2300" dirty="0" err="1"/>
              <a:t>për</a:t>
            </a:r>
            <a:r>
              <a:rPr lang="en-US" sz="2300" dirty="0"/>
              <a:t> </a:t>
            </a:r>
            <a:r>
              <a:rPr lang="en-US" sz="2300" dirty="0" err="1"/>
              <a:t>të</a:t>
            </a:r>
            <a:r>
              <a:rPr lang="en-US" sz="2300" dirty="0"/>
              <a:t> </a:t>
            </a:r>
            <a:r>
              <a:rPr lang="en-US" sz="2300" dirty="0" err="1"/>
              <a:t>drejtat</a:t>
            </a:r>
            <a:r>
              <a:rPr lang="en-US" sz="2300" dirty="0"/>
              <a:t> e </a:t>
            </a:r>
            <a:r>
              <a:rPr lang="en-US" sz="2300" dirty="0" err="1"/>
              <a:t>fëmijes</a:t>
            </a:r>
            <a:r>
              <a:rPr lang="en-US" sz="2300" dirty="0"/>
              <a:t>, </a:t>
            </a:r>
            <a:r>
              <a:rPr lang="en-US" sz="2300" dirty="0" err="1"/>
              <a:t>Konventave</a:t>
            </a:r>
            <a:r>
              <a:rPr lang="en-US" sz="2300" dirty="0"/>
              <a:t> Nr.139 </a:t>
            </a:r>
            <a:r>
              <a:rPr lang="en-US" sz="2300" dirty="0" err="1"/>
              <a:t>dhe</a:t>
            </a:r>
            <a:r>
              <a:rPr lang="en-US" sz="2300" dirty="0"/>
              <a:t> </a:t>
            </a:r>
            <a:r>
              <a:rPr lang="en-US" sz="2300" dirty="0" err="1"/>
              <a:t>asaj</a:t>
            </a:r>
            <a:r>
              <a:rPr lang="en-US" sz="2300" dirty="0"/>
              <a:t> Nr.182 </a:t>
            </a:r>
            <a:r>
              <a:rPr lang="en-US" sz="2300" dirty="0" err="1"/>
              <a:t>të</a:t>
            </a:r>
            <a:r>
              <a:rPr lang="en-US" sz="2300" dirty="0"/>
              <a:t> </a:t>
            </a:r>
            <a:r>
              <a:rPr lang="en-US" sz="2300" dirty="0" err="1"/>
              <a:t>vitit</a:t>
            </a:r>
            <a:r>
              <a:rPr lang="en-US" sz="2300" dirty="0"/>
              <a:t> 1999 </a:t>
            </a:r>
            <a:r>
              <a:rPr lang="en-US" sz="2300" dirty="0" err="1"/>
              <a:t>të</a:t>
            </a:r>
            <a:r>
              <a:rPr lang="en-US" sz="2300" dirty="0"/>
              <a:t> ILO </a:t>
            </a:r>
            <a:r>
              <a:rPr lang="en-US" sz="2300" i="1" dirty="0"/>
              <a:t>“</a:t>
            </a:r>
            <a:r>
              <a:rPr lang="en-US" sz="2300" i="1" dirty="0" err="1"/>
              <a:t>Mbi</a:t>
            </a:r>
            <a:r>
              <a:rPr lang="en-US" sz="2300" i="1" dirty="0"/>
              <a:t> format </a:t>
            </a:r>
            <a:r>
              <a:rPr lang="en-US" sz="2300" i="1" dirty="0" err="1"/>
              <a:t>më</a:t>
            </a:r>
            <a:r>
              <a:rPr lang="en-US" sz="2300" i="1" dirty="0"/>
              <a:t> </a:t>
            </a:r>
            <a:r>
              <a:rPr lang="en-US" sz="2300" i="1" dirty="0" err="1"/>
              <a:t>të</a:t>
            </a:r>
            <a:r>
              <a:rPr lang="en-US" sz="2300" i="1" dirty="0"/>
              <a:t> </a:t>
            </a:r>
            <a:r>
              <a:rPr lang="en-US" sz="2300" i="1" dirty="0" err="1"/>
              <a:t>rënda</a:t>
            </a:r>
            <a:r>
              <a:rPr lang="en-US" sz="2300" i="1" dirty="0"/>
              <a:t> </a:t>
            </a:r>
            <a:r>
              <a:rPr lang="en-US" sz="2300" i="1" dirty="0" err="1"/>
              <a:t>të</a:t>
            </a:r>
            <a:r>
              <a:rPr lang="en-US" sz="2300" i="1" dirty="0"/>
              <a:t> </a:t>
            </a:r>
            <a:r>
              <a:rPr lang="en-US" sz="2300" i="1" dirty="0" err="1"/>
              <a:t>punes</a:t>
            </a:r>
            <a:r>
              <a:rPr lang="en-US" sz="2300" i="1" dirty="0"/>
              <a:t> </a:t>
            </a:r>
            <a:r>
              <a:rPr lang="en-US" sz="2300" i="1" dirty="0" err="1"/>
              <a:t>së</a:t>
            </a:r>
            <a:r>
              <a:rPr lang="en-US" sz="2300" i="1" dirty="0"/>
              <a:t> </a:t>
            </a:r>
            <a:r>
              <a:rPr lang="en-US" sz="2300" i="1" dirty="0" err="1"/>
              <a:t>fëmijës</a:t>
            </a:r>
            <a:r>
              <a:rPr lang="en-US" sz="2300" dirty="0"/>
              <a:t>”</a:t>
            </a:r>
          </a:p>
          <a:p>
            <a:pPr>
              <a:buFontTx/>
              <a:buChar char="-"/>
            </a:pPr>
            <a:r>
              <a:rPr lang="en-US" sz="2400" dirty="0" err="1"/>
              <a:t>Organizata</a:t>
            </a:r>
            <a:r>
              <a:rPr lang="en-US" sz="2400" dirty="0"/>
              <a:t> </a:t>
            </a:r>
            <a:r>
              <a:rPr lang="en-US" sz="2400" dirty="0" err="1"/>
              <a:t>Ndërkombëtare</a:t>
            </a:r>
            <a:r>
              <a:rPr lang="en-US" sz="2400" dirty="0"/>
              <a:t> e </a:t>
            </a:r>
            <a:r>
              <a:rPr lang="en-US" sz="2400" dirty="0" err="1"/>
              <a:t>Punës</a:t>
            </a:r>
            <a:r>
              <a:rPr lang="en-US" sz="2400" dirty="0"/>
              <a:t> (ILO) </a:t>
            </a:r>
            <a:r>
              <a:rPr lang="en-US" sz="2400" dirty="0" err="1"/>
              <a:t>nuk</a:t>
            </a:r>
            <a:r>
              <a:rPr lang="en-US" sz="2400" dirty="0"/>
              <a:t> ka </a:t>
            </a:r>
            <a:r>
              <a:rPr lang="en-US" sz="2400" dirty="0" err="1"/>
              <a:t>një</a:t>
            </a:r>
            <a:r>
              <a:rPr lang="en-US" sz="2400" dirty="0"/>
              <a:t> </a:t>
            </a:r>
            <a:r>
              <a:rPr lang="en-US" sz="2400" dirty="0" err="1"/>
              <a:t>përkufizim</a:t>
            </a:r>
            <a:r>
              <a:rPr lang="en-US" sz="2400" dirty="0"/>
              <a:t> </a:t>
            </a:r>
            <a:r>
              <a:rPr lang="en-US" sz="2400" dirty="0" err="1"/>
              <a:t>të</a:t>
            </a:r>
            <a:r>
              <a:rPr lang="en-US" sz="2400" dirty="0"/>
              <a:t> </a:t>
            </a:r>
            <a:r>
              <a:rPr lang="en-US" sz="2400" dirty="0" err="1"/>
              <a:t>sajën</a:t>
            </a:r>
            <a:r>
              <a:rPr lang="en-US" sz="2400" dirty="0"/>
              <a:t> </a:t>
            </a:r>
            <a:r>
              <a:rPr lang="en-US" sz="2400" dirty="0" err="1"/>
              <a:t>përsa</a:t>
            </a:r>
            <a:r>
              <a:rPr lang="en-US" sz="2400" dirty="0"/>
              <a:t> </a:t>
            </a:r>
            <a:r>
              <a:rPr lang="en-US" sz="2400" dirty="0" err="1"/>
              <a:t>i</a:t>
            </a:r>
            <a:r>
              <a:rPr lang="en-US" sz="2400" dirty="0"/>
              <a:t> </a:t>
            </a:r>
            <a:r>
              <a:rPr lang="en-US" sz="2400" dirty="0" err="1"/>
              <a:t>përket</a:t>
            </a:r>
            <a:r>
              <a:rPr lang="en-US" sz="2400" dirty="0"/>
              <a:t> </a:t>
            </a:r>
            <a:r>
              <a:rPr lang="en-US" sz="2400" dirty="0" err="1"/>
              <a:t>punës</a:t>
            </a:r>
            <a:r>
              <a:rPr lang="en-US" sz="2400" dirty="0"/>
              <a:t> </a:t>
            </a:r>
            <a:r>
              <a:rPr lang="en-US" sz="2400" dirty="0" err="1"/>
              <a:t>së</a:t>
            </a:r>
            <a:r>
              <a:rPr lang="en-US" sz="2400" dirty="0"/>
              <a:t> </a:t>
            </a:r>
            <a:r>
              <a:rPr lang="en-US" sz="2400" dirty="0" err="1"/>
              <a:t>fëmijëve</a:t>
            </a:r>
            <a:r>
              <a:rPr lang="en-US" sz="2400" dirty="0"/>
              <a:t> </a:t>
            </a:r>
            <a:r>
              <a:rPr lang="en-US" sz="2400" dirty="0" err="1"/>
              <a:t>dhe</a:t>
            </a:r>
            <a:r>
              <a:rPr lang="en-US" sz="2400" dirty="0"/>
              <a:t> </a:t>
            </a:r>
            <a:r>
              <a:rPr lang="en-US" sz="2400" dirty="0" err="1"/>
              <a:t>ia</a:t>
            </a:r>
            <a:r>
              <a:rPr lang="en-US" sz="2400" dirty="0"/>
              <a:t> ka </a:t>
            </a:r>
            <a:r>
              <a:rPr lang="en-US" sz="2400" dirty="0" err="1"/>
              <a:t>lënë</a:t>
            </a:r>
            <a:r>
              <a:rPr lang="en-US" sz="2400" dirty="0"/>
              <a:t> </a:t>
            </a:r>
            <a:r>
              <a:rPr lang="en-US" sz="2400" dirty="0" err="1"/>
              <a:t>vëndeve</a:t>
            </a:r>
            <a:r>
              <a:rPr lang="en-US" sz="2400" dirty="0"/>
              <a:t> </a:t>
            </a:r>
            <a:r>
              <a:rPr lang="en-US" sz="2400" dirty="0" err="1"/>
              <a:t>anëtare</a:t>
            </a:r>
            <a:r>
              <a:rPr lang="en-US" sz="2400" dirty="0"/>
              <a:t> </a:t>
            </a:r>
            <a:r>
              <a:rPr lang="en-US" sz="2400" dirty="0" err="1"/>
              <a:t>të</a:t>
            </a:r>
            <a:r>
              <a:rPr lang="en-US" sz="2400" dirty="0"/>
              <a:t> </a:t>
            </a:r>
            <a:r>
              <a:rPr lang="en-US" sz="2400" dirty="0" err="1"/>
              <a:t>saj</a:t>
            </a:r>
            <a:r>
              <a:rPr lang="en-US" sz="2400" dirty="0"/>
              <a:t> </a:t>
            </a:r>
            <a:r>
              <a:rPr lang="en-US" sz="2400" dirty="0" err="1"/>
              <a:t>të</a:t>
            </a:r>
            <a:r>
              <a:rPr lang="en-US" sz="2400" dirty="0"/>
              <a:t> </a:t>
            </a:r>
            <a:r>
              <a:rPr lang="en-US" sz="2400" dirty="0" err="1"/>
              <a:t>përcaktojnë</a:t>
            </a:r>
            <a:r>
              <a:rPr lang="en-US" sz="2400" dirty="0"/>
              <a:t> se </a:t>
            </a:r>
            <a:r>
              <a:rPr lang="en-US" sz="2400" dirty="0" err="1"/>
              <a:t>çfarë</a:t>
            </a:r>
            <a:r>
              <a:rPr lang="en-US" sz="2400" dirty="0"/>
              <a:t> do </a:t>
            </a:r>
            <a:r>
              <a:rPr lang="en-US" sz="2400" dirty="0" err="1"/>
              <a:t>të</a:t>
            </a:r>
            <a:r>
              <a:rPr lang="en-US" sz="2400" dirty="0"/>
              <a:t> </a:t>
            </a:r>
            <a:r>
              <a:rPr lang="en-US" sz="2400" dirty="0" err="1"/>
              <a:t>konsiderohet</a:t>
            </a:r>
            <a:r>
              <a:rPr lang="en-US" sz="2400" dirty="0"/>
              <a:t> </a:t>
            </a:r>
            <a:r>
              <a:rPr lang="en-US" sz="2400" dirty="0" err="1"/>
              <a:t>punë</a:t>
            </a:r>
            <a:r>
              <a:rPr lang="en-US" sz="2400" dirty="0"/>
              <a:t> e </a:t>
            </a:r>
            <a:r>
              <a:rPr lang="en-US" sz="2400" dirty="0" err="1"/>
              <a:t>fëmijës</a:t>
            </a:r>
            <a:r>
              <a:rPr lang="en-US" sz="2400" dirty="0"/>
              <a:t>. </a:t>
            </a:r>
            <a:r>
              <a:rPr lang="en-US" sz="2400" dirty="0" err="1"/>
              <a:t>Megjithatë</a:t>
            </a:r>
            <a:r>
              <a:rPr lang="en-US" sz="2400" dirty="0"/>
              <a:t> ILO </a:t>
            </a:r>
            <a:r>
              <a:rPr lang="en-US" sz="2400" dirty="0" err="1"/>
              <a:t>në</a:t>
            </a:r>
            <a:r>
              <a:rPr lang="en-US" sz="2400" dirty="0"/>
              <a:t> </a:t>
            </a:r>
            <a:r>
              <a:rPr lang="en-US" sz="2400" dirty="0" err="1"/>
              <a:t>dy</a:t>
            </a:r>
            <a:r>
              <a:rPr lang="en-US" sz="2400" dirty="0"/>
              <a:t> </a:t>
            </a:r>
            <a:r>
              <a:rPr lang="en-US" sz="2400" dirty="0" err="1"/>
              <a:t>konventa</a:t>
            </a:r>
            <a:r>
              <a:rPr lang="en-US" sz="2400" dirty="0"/>
              <a:t> </a:t>
            </a:r>
            <a:r>
              <a:rPr lang="en-US" sz="2400" dirty="0" err="1"/>
              <a:t>të</a:t>
            </a:r>
            <a:r>
              <a:rPr lang="en-US" sz="2400" dirty="0"/>
              <a:t> </a:t>
            </a:r>
            <a:r>
              <a:rPr lang="en-US" sz="2400" dirty="0" err="1"/>
              <a:t>saj</a:t>
            </a:r>
            <a:r>
              <a:rPr lang="en-US" sz="2400" dirty="0"/>
              <a:t>, </a:t>
            </a:r>
            <a:r>
              <a:rPr lang="en-US" sz="2400" dirty="0" err="1"/>
              <a:t>Konventën</a:t>
            </a:r>
            <a:r>
              <a:rPr lang="en-US" sz="2400" dirty="0"/>
              <a:t> 138 </a:t>
            </a:r>
            <a:r>
              <a:rPr lang="en-US" sz="2400" dirty="0" err="1"/>
              <a:t>dhe</a:t>
            </a:r>
            <a:r>
              <a:rPr lang="en-US" sz="2400" dirty="0"/>
              <a:t> 182, </a:t>
            </a:r>
            <a:r>
              <a:rPr lang="en-US" sz="2400" dirty="0" err="1"/>
              <a:t>sjell</a:t>
            </a:r>
            <a:r>
              <a:rPr lang="en-US" sz="2400" dirty="0"/>
              <a:t> </a:t>
            </a:r>
            <a:r>
              <a:rPr lang="en-US" sz="2400" dirty="0" err="1"/>
              <a:t>për</a:t>
            </a:r>
            <a:r>
              <a:rPr lang="en-US" sz="2400" dirty="0"/>
              <a:t> </a:t>
            </a:r>
            <a:r>
              <a:rPr lang="en-US" sz="2400" dirty="0" err="1"/>
              <a:t>herë</a:t>
            </a:r>
            <a:r>
              <a:rPr lang="en-US" sz="2400" dirty="0"/>
              <a:t> </a:t>
            </a:r>
            <a:r>
              <a:rPr lang="en-US" sz="2400" dirty="0" err="1"/>
              <a:t>të</a:t>
            </a:r>
            <a:r>
              <a:rPr lang="en-US" sz="2400" dirty="0"/>
              <a:t> </a:t>
            </a:r>
            <a:r>
              <a:rPr lang="en-US" sz="2400" dirty="0" err="1"/>
              <a:t>parë</a:t>
            </a:r>
            <a:r>
              <a:rPr lang="en-US" sz="2400" dirty="0"/>
              <a:t> </a:t>
            </a:r>
            <a:r>
              <a:rPr lang="en-US" sz="2400" b="1" dirty="0" err="1"/>
              <a:t>disa</a:t>
            </a:r>
            <a:r>
              <a:rPr lang="en-US" sz="2400" b="1" dirty="0"/>
              <a:t> </a:t>
            </a:r>
            <a:r>
              <a:rPr lang="en-US" sz="2400" b="1" dirty="0" err="1"/>
              <a:t>koncepte</a:t>
            </a:r>
            <a:r>
              <a:rPr lang="en-US" sz="2400" b="1" dirty="0"/>
              <a:t> </a:t>
            </a:r>
            <a:r>
              <a:rPr lang="en-US" sz="2400" b="1" dirty="0" err="1"/>
              <a:t>bazë</a:t>
            </a:r>
            <a:r>
              <a:rPr lang="en-US" sz="2400" b="1" dirty="0"/>
              <a:t> </a:t>
            </a:r>
            <a:r>
              <a:rPr lang="en-US" sz="2400" b="1" dirty="0" err="1"/>
              <a:t>të</a:t>
            </a:r>
            <a:r>
              <a:rPr lang="en-US" sz="2400" b="1" dirty="0"/>
              <a:t> </a:t>
            </a:r>
            <a:r>
              <a:rPr lang="en-US" sz="2400" b="1" dirty="0" err="1"/>
              <a:t>rëndësishme</a:t>
            </a:r>
            <a:r>
              <a:rPr lang="en-US" sz="2400" b="1" dirty="0"/>
              <a:t>, </a:t>
            </a:r>
            <a:r>
              <a:rPr lang="en-US" sz="2400" b="1" dirty="0" err="1"/>
              <a:t>që</a:t>
            </a:r>
            <a:r>
              <a:rPr lang="en-US" sz="2400" b="1" dirty="0"/>
              <a:t> </a:t>
            </a:r>
            <a:r>
              <a:rPr lang="en-US" sz="2400" b="1" dirty="0" err="1"/>
              <a:t>ndihmojnë</a:t>
            </a:r>
            <a:r>
              <a:rPr lang="en-US" sz="2400" b="1" dirty="0"/>
              <a:t> </a:t>
            </a:r>
            <a:r>
              <a:rPr lang="en-US" sz="2400" b="1" dirty="0" err="1"/>
              <a:t>në</a:t>
            </a:r>
            <a:r>
              <a:rPr lang="en-US" sz="2400" b="1" dirty="0"/>
              <a:t> </a:t>
            </a:r>
            <a:r>
              <a:rPr lang="en-US" sz="2400" b="1" dirty="0" err="1"/>
              <a:t>krijimin</a:t>
            </a:r>
            <a:r>
              <a:rPr lang="en-US" sz="2400" b="1" dirty="0"/>
              <a:t> e </a:t>
            </a:r>
            <a:r>
              <a:rPr lang="en-US" sz="2400" b="1" dirty="0" err="1"/>
              <a:t>një</a:t>
            </a:r>
            <a:r>
              <a:rPr lang="en-US" sz="2400" b="1" dirty="0"/>
              <a:t> </a:t>
            </a:r>
            <a:r>
              <a:rPr lang="en-US" sz="2400" b="1" dirty="0" err="1"/>
              <a:t>përkufizimi</a:t>
            </a:r>
            <a:r>
              <a:rPr lang="en-US" sz="2400" b="1" dirty="0"/>
              <a:t> </a:t>
            </a:r>
            <a:r>
              <a:rPr lang="en-US" sz="2400" b="1" dirty="0" err="1"/>
              <a:t>të</a:t>
            </a:r>
            <a:r>
              <a:rPr lang="en-US" sz="2400" b="1" dirty="0"/>
              <a:t> </a:t>
            </a:r>
            <a:r>
              <a:rPr lang="en-US" sz="2400" b="1" dirty="0" err="1"/>
              <a:t>punës</a:t>
            </a:r>
            <a:r>
              <a:rPr lang="en-US" sz="2400" b="1" dirty="0"/>
              <a:t> </a:t>
            </a:r>
            <a:r>
              <a:rPr lang="en-US" sz="2400" b="1" dirty="0" err="1"/>
              <a:t>së</a:t>
            </a:r>
            <a:r>
              <a:rPr lang="en-US" sz="2400" b="1" dirty="0"/>
              <a:t> </a:t>
            </a:r>
            <a:r>
              <a:rPr lang="en-US" sz="2400" b="1" dirty="0" err="1"/>
              <a:t>fëmijëve</a:t>
            </a:r>
            <a:r>
              <a:rPr lang="en-US" sz="2400" b="1" dirty="0"/>
              <a:t>. </a:t>
            </a:r>
            <a:endParaRPr lang="en-US" sz="2300" b="1" dirty="0"/>
          </a:p>
          <a:p>
            <a:pPr>
              <a:buNone/>
            </a:pP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473891"/>
          </a:xfrm>
        </p:spPr>
        <p:txBody>
          <a:bodyPr>
            <a:normAutofit fontScale="70000" lnSpcReduction="20000"/>
          </a:bodyPr>
          <a:lstStyle/>
          <a:p>
            <a:pPr>
              <a:buNone/>
            </a:pPr>
            <a:r>
              <a:rPr lang="en-US" sz="2300" dirty="0" err="1"/>
              <a:t>Sipas</a:t>
            </a:r>
            <a:r>
              <a:rPr lang="en-US" sz="2300" dirty="0"/>
              <a:t> KDF </a:t>
            </a:r>
            <a:r>
              <a:rPr lang="en-US" sz="2300" dirty="0" err="1"/>
              <a:t>në</a:t>
            </a:r>
            <a:r>
              <a:rPr lang="en-US" sz="2300" dirty="0"/>
              <a:t> </a:t>
            </a:r>
            <a:r>
              <a:rPr lang="en-US" sz="2300" dirty="0" err="1"/>
              <a:t>nenin</a:t>
            </a:r>
            <a:r>
              <a:rPr lang="en-US" sz="2300" dirty="0"/>
              <a:t> 32 </a:t>
            </a:r>
            <a:r>
              <a:rPr lang="en-US" sz="2300" dirty="0" err="1"/>
              <a:t>përcaktohet</a:t>
            </a:r>
            <a:r>
              <a:rPr lang="en-US" sz="2300" dirty="0"/>
              <a:t> se:</a:t>
            </a:r>
          </a:p>
          <a:p>
            <a:pPr>
              <a:buNone/>
            </a:pPr>
            <a:r>
              <a:rPr lang="en-US" sz="2300" dirty="0"/>
              <a:t>1. </a:t>
            </a:r>
            <a:r>
              <a:rPr lang="en-US" sz="2300" dirty="0" err="1"/>
              <a:t>Shtetet</a:t>
            </a:r>
            <a:r>
              <a:rPr lang="en-US" sz="2300" dirty="0"/>
              <a:t> </a:t>
            </a:r>
            <a:r>
              <a:rPr lang="en-US" sz="2300" dirty="0" err="1"/>
              <a:t>Palë</a:t>
            </a:r>
            <a:r>
              <a:rPr lang="en-US" sz="2300" dirty="0"/>
              <a:t> </a:t>
            </a:r>
            <a:r>
              <a:rPr lang="en-US" sz="2300" b="1" dirty="0" err="1"/>
              <a:t>njohin</a:t>
            </a:r>
            <a:r>
              <a:rPr lang="en-US" sz="2300" b="1" dirty="0"/>
              <a:t> </a:t>
            </a:r>
            <a:r>
              <a:rPr lang="en-US" sz="2300" b="1" dirty="0" err="1"/>
              <a:t>të</a:t>
            </a:r>
            <a:r>
              <a:rPr lang="en-US" sz="2300" b="1" dirty="0"/>
              <a:t> </a:t>
            </a:r>
            <a:r>
              <a:rPr lang="en-US" sz="2300" b="1" dirty="0" err="1"/>
              <a:t>drejtën</a:t>
            </a:r>
            <a:r>
              <a:rPr lang="en-US" sz="2300" b="1" dirty="0"/>
              <a:t> e </a:t>
            </a:r>
            <a:r>
              <a:rPr lang="en-US" sz="2300" b="1" dirty="0" err="1"/>
              <a:t>fëmijës</a:t>
            </a:r>
            <a:r>
              <a:rPr lang="en-US" sz="2300" b="1" dirty="0"/>
              <a:t> </a:t>
            </a:r>
            <a:r>
              <a:rPr lang="en-US" sz="2300" b="1" dirty="0" err="1"/>
              <a:t>për</a:t>
            </a:r>
            <a:r>
              <a:rPr lang="en-US" sz="2300" b="1" dirty="0"/>
              <a:t> </a:t>
            </a:r>
            <a:r>
              <a:rPr lang="en-US" sz="2300" b="1" dirty="0" err="1"/>
              <a:t>t’u</a:t>
            </a:r>
            <a:r>
              <a:rPr lang="en-US" sz="2300" b="1" dirty="0"/>
              <a:t> </a:t>
            </a:r>
            <a:r>
              <a:rPr lang="en-US" sz="2300" b="1" dirty="0" err="1"/>
              <a:t>mbrojtur</a:t>
            </a:r>
            <a:r>
              <a:rPr lang="en-US" sz="2300" b="1" dirty="0"/>
              <a:t> </a:t>
            </a:r>
            <a:r>
              <a:rPr lang="en-US" sz="2300" b="1" dirty="0" err="1"/>
              <a:t>nga</a:t>
            </a:r>
            <a:r>
              <a:rPr lang="en-US" sz="2300" b="1" dirty="0"/>
              <a:t> </a:t>
            </a:r>
            <a:r>
              <a:rPr lang="en-US" sz="2300" b="1" dirty="0" err="1"/>
              <a:t>shfrytëzimi</a:t>
            </a:r>
            <a:r>
              <a:rPr lang="en-US" sz="2300" b="1" dirty="0"/>
              <a:t> </a:t>
            </a:r>
            <a:r>
              <a:rPr lang="en-US" sz="2300" b="1" dirty="0" err="1"/>
              <a:t>ekonomik</a:t>
            </a:r>
            <a:r>
              <a:rPr lang="en-US" sz="2300" b="1" dirty="0"/>
              <a:t> </a:t>
            </a:r>
            <a:r>
              <a:rPr lang="en-US" sz="2300" b="1" dirty="0" err="1"/>
              <a:t>dhe</a:t>
            </a:r>
            <a:r>
              <a:rPr lang="en-US" sz="2300" b="1" dirty="0"/>
              <a:t> </a:t>
            </a:r>
            <a:r>
              <a:rPr lang="en-US" sz="2300" b="1" dirty="0" err="1"/>
              <a:t>nga</a:t>
            </a:r>
            <a:r>
              <a:rPr lang="en-US" sz="2300" b="1" dirty="0"/>
              <a:t> </a:t>
            </a:r>
            <a:r>
              <a:rPr lang="en-US" sz="2300" b="1" dirty="0" err="1"/>
              <a:t>kryerja</a:t>
            </a:r>
            <a:r>
              <a:rPr lang="en-US" sz="2300" b="1" dirty="0"/>
              <a:t> e </a:t>
            </a:r>
            <a:r>
              <a:rPr lang="en-US" sz="2300" b="1" dirty="0" err="1"/>
              <a:t>çdo</a:t>
            </a:r>
            <a:r>
              <a:rPr lang="en-US" sz="2300" b="1" dirty="0"/>
              <a:t> </a:t>
            </a:r>
            <a:r>
              <a:rPr lang="en-US" sz="2300" b="1" dirty="0" err="1"/>
              <a:t>pune</a:t>
            </a:r>
            <a:r>
              <a:rPr lang="en-US" sz="2300" b="1" dirty="0"/>
              <a:t> </a:t>
            </a:r>
            <a:r>
              <a:rPr lang="en-US" sz="2300" b="1" dirty="0" err="1"/>
              <a:t>që</a:t>
            </a:r>
            <a:r>
              <a:rPr lang="en-US" sz="2300" b="1" dirty="0"/>
              <a:t> </a:t>
            </a:r>
            <a:r>
              <a:rPr lang="en-US" sz="2300" b="1" dirty="0" err="1"/>
              <a:t>paraqet</a:t>
            </a:r>
            <a:r>
              <a:rPr lang="en-US" sz="2300" b="1" dirty="0"/>
              <a:t> </a:t>
            </a:r>
            <a:r>
              <a:rPr lang="en-US" sz="2300" b="1" dirty="0" err="1"/>
              <a:t>rreziqe</a:t>
            </a:r>
            <a:r>
              <a:rPr lang="en-US" sz="2300" b="1" dirty="0"/>
              <a:t> </a:t>
            </a:r>
            <a:r>
              <a:rPr lang="en-US" sz="2300" b="1" dirty="0" err="1"/>
              <a:t>ose</a:t>
            </a:r>
            <a:r>
              <a:rPr lang="en-US" sz="2300" b="1" dirty="0"/>
              <a:t> </a:t>
            </a:r>
            <a:r>
              <a:rPr lang="en-US" sz="2300" b="1" dirty="0" err="1"/>
              <a:t>që</a:t>
            </a:r>
            <a:r>
              <a:rPr lang="en-US" sz="2300" b="1" dirty="0"/>
              <a:t> </a:t>
            </a:r>
            <a:r>
              <a:rPr lang="en-US" sz="2300" b="1" dirty="0" err="1"/>
              <a:t>cënon</a:t>
            </a:r>
            <a:r>
              <a:rPr lang="en-US" sz="2300" b="1" dirty="0"/>
              <a:t> </a:t>
            </a:r>
            <a:r>
              <a:rPr lang="en-US" sz="2300" b="1" dirty="0" err="1"/>
              <a:t>edukimin</a:t>
            </a:r>
            <a:r>
              <a:rPr lang="en-US" sz="2300" b="1" dirty="0"/>
              <a:t> e </a:t>
            </a:r>
            <a:r>
              <a:rPr lang="en-US" sz="2300" b="1" dirty="0" err="1"/>
              <a:t>tij</a:t>
            </a:r>
            <a:r>
              <a:rPr lang="en-US" sz="2300" b="1" dirty="0"/>
              <a:t> </a:t>
            </a:r>
            <a:r>
              <a:rPr lang="en-US" sz="2300" b="1" dirty="0" err="1"/>
              <a:t>ose</a:t>
            </a:r>
            <a:r>
              <a:rPr lang="en-US" sz="2300" b="1" dirty="0"/>
              <a:t> </a:t>
            </a:r>
            <a:r>
              <a:rPr lang="en-US" sz="2300" b="1" dirty="0" err="1"/>
              <a:t>dëmton</a:t>
            </a:r>
            <a:r>
              <a:rPr lang="en-US" sz="2300" b="1" dirty="0"/>
              <a:t> </a:t>
            </a:r>
            <a:r>
              <a:rPr lang="en-US" sz="2300" b="1" dirty="0" err="1"/>
              <a:t>shëndetin</a:t>
            </a:r>
            <a:r>
              <a:rPr lang="en-US" sz="2300" b="1" dirty="0"/>
              <a:t> </a:t>
            </a:r>
            <a:r>
              <a:rPr lang="en-US" sz="2300" b="1" dirty="0" err="1"/>
              <a:t>apo</a:t>
            </a:r>
            <a:r>
              <a:rPr lang="en-US" sz="2300" b="1" dirty="0"/>
              <a:t> </a:t>
            </a:r>
            <a:r>
              <a:rPr lang="en-US" sz="2300" b="1" dirty="0" err="1"/>
              <a:t>zhvillimin</a:t>
            </a:r>
            <a:r>
              <a:rPr lang="en-US" sz="2300" b="1" dirty="0"/>
              <a:t> e </a:t>
            </a:r>
            <a:r>
              <a:rPr lang="en-US" sz="2300" b="1" dirty="0" err="1"/>
              <a:t>tij</a:t>
            </a:r>
            <a:r>
              <a:rPr lang="en-US" sz="2300" b="1" dirty="0"/>
              <a:t> </a:t>
            </a:r>
            <a:r>
              <a:rPr lang="en-US" sz="2300" b="1" dirty="0" err="1"/>
              <a:t>fizik</a:t>
            </a:r>
            <a:r>
              <a:rPr lang="en-US" sz="2300" b="1" dirty="0"/>
              <a:t>, </a:t>
            </a:r>
            <a:r>
              <a:rPr lang="en-US" sz="2300" b="1" dirty="0" err="1"/>
              <a:t>mendor</a:t>
            </a:r>
            <a:r>
              <a:rPr lang="en-US" sz="2300" b="1" dirty="0"/>
              <a:t>, </a:t>
            </a:r>
            <a:r>
              <a:rPr lang="en-US" sz="2300" b="1" dirty="0" err="1"/>
              <a:t>shpirtëror</a:t>
            </a:r>
            <a:r>
              <a:rPr lang="en-US" sz="2300" b="1" dirty="0"/>
              <a:t>, moral </a:t>
            </a:r>
            <a:r>
              <a:rPr lang="en-US" sz="2300" b="1" dirty="0" err="1"/>
              <a:t>ose</a:t>
            </a:r>
            <a:r>
              <a:rPr lang="en-US" sz="2300" b="1" dirty="0"/>
              <a:t> </a:t>
            </a:r>
            <a:r>
              <a:rPr lang="en-US" sz="2300" b="1" dirty="0" err="1"/>
              <a:t>shoqëror</a:t>
            </a:r>
            <a:r>
              <a:rPr lang="en-US" sz="2300" b="1" dirty="0"/>
              <a:t>. </a:t>
            </a:r>
          </a:p>
          <a:p>
            <a:pPr>
              <a:buNone/>
            </a:pPr>
            <a:r>
              <a:rPr lang="en-US" sz="2300" dirty="0"/>
              <a:t>2. </a:t>
            </a:r>
            <a:r>
              <a:rPr lang="en-US" sz="2300" dirty="0" err="1"/>
              <a:t>Shtetet</a:t>
            </a:r>
            <a:r>
              <a:rPr lang="en-US" sz="2300" dirty="0"/>
              <a:t> </a:t>
            </a:r>
            <a:r>
              <a:rPr lang="en-US" sz="2300" dirty="0" err="1"/>
              <a:t>Palë</a:t>
            </a:r>
            <a:r>
              <a:rPr lang="en-US" sz="2300" dirty="0"/>
              <a:t> </a:t>
            </a:r>
            <a:r>
              <a:rPr lang="en-US" sz="2300" dirty="0" err="1"/>
              <a:t>marrin</a:t>
            </a:r>
            <a:r>
              <a:rPr lang="en-US" sz="2300" dirty="0"/>
              <a:t> </a:t>
            </a:r>
            <a:r>
              <a:rPr lang="en-US" sz="2300" dirty="0" err="1"/>
              <a:t>masa</a:t>
            </a:r>
            <a:r>
              <a:rPr lang="en-US" sz="2300" dirty="0"/>
              <a:t> </a:t>
            </a:r>
            <a:r>
              <a:rPr lang="en-US" sz="2300" dirty="0" err="1"/>
              <a:t>legjislative</a:t>
            </a:r>
            <a:r>
              <a:rPr lang="en-US" sz="2300" dirty="0"/>
              <a:t>, administrative, </a:t>
            </a:r>
            <a:r>
              <a:rPr lang="en-US" sz="2300" dirty="0" err="1"/>
              <a:t>shoqërore</a:t>
            </a:r>
            <a:r>
              <a:rPr lang="en-US" sz="2300" dirty="0"/>
              <a:t> </a:t>
            </a:r>
            <a:r>
              <a:rPr lang="en-US" sz="2300" dirty="0" err="1"/>
              <a:t>dhe</a:t>
            </a:r>
            <a:r>
              <a:rPr lang="en-US" sz="2300" dirty="0"/>
              <a:t> </a:t>
            </a:r>
            <a:r>
              <a:rPr lang="en-US" sz="2300" dirty="0" err="1"/>
              <a:t>edukative</a:t>
            </a:r>
            <a:r>
              <a:rPr lang="en-US" sz="2300" dirty="0"/>
              <a:t>, </a:t>
            </a:r>
            <a:r>
              <a:rPr lang="en-US" sz="2300" dirty="0" err="1"/>
              <a:t>për</a:t>
            </a:r>
            <a:r>
              <a:rPr lang="en-US" sz="2300" dirty="0"/>
              <a:t> </a:t>
            </a:r>
            <a:r>
              <a:rPr lang="en-US" sz="2300" dirty="0" err="1"/>
              <a:t>të</a:t>
            </a:r>
            <a:r>
              <a:rPr lang="en-US" sz="2300" dirty="0"/>
              <a:t> </a:t>
            </a:r>
            <a:r>
              <a:rPr lang="en-US" sz="2300" dirty="0" err="1"/>
              <a:t>siguruar</a:t>
            </a:r>
            <a:r>
              <a:rPr lang="en-US" sz="2300" dirty="0"/>
              <a:t> </a:t>
            </a:r>
            <a:r>
              <a:rPr lang="en-US" sz="2300" dirty="0" err="1"/>
              <a:t>zbatimin</a:t>
            </a:r>
            <a:r>
              <a:rPr lang="en-US" sz="2300" dirty="0"/>
              <a:t> e </a:t>
            </a:r>
            <a:r>
              <a:rPr lang="en-US" sz="2300" dirty="0" err="1"/>
              <a:t>këtij</a:t>
            </a:r>
            <a:r>
              <a:rPr lang="en-US" sz="2300" dirty="0"/>
              <a:t> </a:t>
            </a:r>
            <a:r>
              <a:rPr lang="en-US" sz="2300" dirty="0" err="1"/>
              <a:t>neni</a:t>
            </a:r>
            <a:r>
              <a:rPr lang="en-US" sz="2300" dirty="0"/>
              <a:t>. </a:t>
            </a:r>
            <a:r>
              <a:rPr lang="en-US" sz="2300" dirty="0" err="1"/>
              <a:t>Për</a:t>
            </a:r>
            <a:r>
              <a:rPr lang="en-US" sz="2300" dirty="0"/>
              <a:t> </a:t>
            </a:r>
            <a:r>
              <a:rPr lang="en-US" sz="2300" dirty="0" err="1"/>
              <a:t>këtë</a:t>
            </a:r>
            <a:r>
              <a:rPr lang="en-US" sz="2300" dirty="0"/>
              <a:t> </a:t>
            </a:r>
            <a:r>
              <a:rPr lang="en-US" sz="2300" dirty="0" err="1"/>
              <a:t>qëllim</a:t>
            </a:r>
            <a:r>
              <a:rPr lang="en-US" sz="2300" dirty="0"/>
              <a:t> </a:t>
            </a:r>
            <a:r>
              <a:rPr lang="en-US" sz="2300" dirty="0" err="1"/>
              <a:t>dhe</a:t>
            </a:r>
            <a:r>
              <a:rPr lang="en-US" sz="2300" dirty="0"/>
              <a:t> duke </a:t>
            </a:r>
            <a:r>
              <a:rPr lang="en-US" sz="2300" dirty="0" err="1"/>
              <a:t>pasur</a:t>
            </a:r>
            <a:r>
              <a:rPr lang="en-US" sz="2300" dirty="0"/>
              <a:t> </a:t>
            </a:r>
            <a:r>
              <a:rPr lang="en-US" sz="2300" dirty="0" err="1"/>
              <a:t>parasysh</a:t>
            </a:r>
            <a:r>
              <a:rPr lang="en-US" sz="2300" dirty="0"/>
              <a:t> </a:t>
            </a:r>
            <a:r>
              <a:rPr lang="en-US" sz="2300" dirty="0" err="1"/>
              <a:t>dispozitat</a:t>
            </a:r>
            <a:r>
              <a:rPr lang="en-US" sz="2300" dirty="0"/>
              <a:t> </a:t>
            </a:r>
            <a:r>
              <a:rPr lang="en-US" sz="2300" dirty="0" err="1"/>
              <a:t>përkatëse</a:t>
            </a:r>
            <a:r>
              <a:rPr lang="en-US" sz="2300" dirty="0"/>
              <a:t> </a:t>
            </a:r>
            <a:r>
              <a:rPr lang="en-US" sz="2300" dirty="0" err="1"/>
              <a:t>të</a:t>
            </a:r>
            <a:r>
              <a:rPr lang="en-US" sz="2300" dirty="0"/>
              <a:t> </a:t>
            </a:r>
            <a:r>
              <a:rPr lang="en-US" sz="2300" dirty="0" err="1"/>
              <a:t>instrumenteve</a:t>
            </a:r>
            <a:r>
              <a:rPr lang="en-US" sz="2300" dirty="0"/>
              <a:t> </a:t>
            </a:r>
            <a:r>
              <a:rPr lang="en-US" sz="2300" dirty="0" err="1"/>
              <a:t>të</a:t>
            </a:r>
            <a:r>
              <a:rPr lang="en-US" sz="2300" dirty="0"/>
              <a:t> </a:t>
            </a:r>
            <a:r>
              <a:rPr lang="en-US" sz="2300" dirty="0" err="1"/>
              <a:t>tjera</a:t>
            </a:r>
            <a:r>
              <a:rPr lang="en-US" sz="2300" dirty="0"/>
              <a:t> </a:t>
            </a:r>
            <a:r>
              <a:rPr lang="en-US" sz="2300" dirty="0" err="1"/>
              <a:t>ndërkombëtare</a:t>
            </a:r>
            <a:r>
              <a:rPr lang="en-US" sz="2300" dirty="0"/>
              <a:t>, </a:t>
            </a:r>
            <a:r>
              <a:rPr lang="en-US" sz="2300" dirty="0" err="1"/>
              <a:t>Shtetet</a:t>
            </a:r>
            <a:r>
              <a:rPr lang="en-US" sz="2300" dirty="0"/>
              <a:t> </a:t>
            </a:r>
            <a:r>
              <a:rPr lang="en-US" sz="2300" dirty="0" err="1"/>
              <a:t>Palë</a:t>
            </a:r>
            <a:r>
              <a:rPr lang="en-US" sz="2300" dirty="0"/>
              <a:t> </a:t>
            </a:r>
            <a:r>
              <a:rPr lang="en-US" sz="2300" dirty="0" err="1"/>
              <a:t>në</a:t>
            </a:r>
            <a:r>
              <a:rPr lang="en-US" sz="2300" dirty="0"/>
              <a:t> </a:t>
            </a:r>
            <a:r>
              <a:rPr lang="en-US" sz="2300" dirty="0" err="1"/>
              <a:t>mënyrë</a:t>
            </a:r>
            <a:r>
              <a:rPr lang="en-US" sz="2300" dirty="0"/>
              <a:t> </a:t>
            </a:r>
            <a:r>
              <a:rPr lang="en-US" sz="2300" dirty="0" err="1"/>
              <a:t>të</a:t>
            </a:r>
            <a:r>
              <a:rPr lang="en-US" sz="2300" dirty="0"/>
              <a:t> </a:t>
            </a:r>
            <a:r>
              <a:rPr lang="en-US" sz="2300" dirty="0" err="1"/>
              <a:t>veçantë</a:t>
            </a:r>
            <a:r>
              <a:rPr lang="en-US" sz="2300" dirty="0"/>
              <a:t>: (a) </a:t>
            </a:r>
            <a:r>
              <a:rPr lang="en-US" sz="2300" dirty="0" err="1"/>
              <a:t>Përcaktojnë</a:t>
            </a:r>
            <a:r>
              <a:rPr lang="en-US" sz="2300" dirty="0"/>
              <a:t> </a:t>
            </a:r>
            <a:r>
              <a:rPr lang="en-US" sz="2300" dirty="0" err="1"/>
              <a:t>një</a:t>
            </a:r>
            <a:r>
              <a:rPr lang="en-US" sz="2300" dirty="0"/>
              <a:t> </a:t>
            </a:r>
            <a:r>
              <a:rPr lang="en-US" sz="2300" dirty="0" err="1"/>
              <a:t>moshë</a:t>
            </a:r>
            <a:r>
              <a:rPr lang="en-US" sz="2300" dirty="0"/>
              <a:t> </a:t>
            </a:r>
            <a:r>
              <a:rPr lang="en-US" sz="2300" dirty="0" err="1"/>
              <a:t>minimale</a:t>
            </a:r>
            <a:r>
              <a:rPr lang="en-US" sz="2300" dirty="0"/>
              <a:t> </a:t>
            </a:r>
            <a:r>
              <a:rPr lang="en-US" sz="2300" dirty="0" err="1"/>
              <a:t>ose</a:t>
            </a:r>
            <a:r>
              <a:rPr lang="en-US" sz="2300" dirty="0"/>
              <a:t> </a:t>
            </a:r>
            <a:r>
              <a:rPr lang="en-US" sz="2300" dirty="0" err="1"/>
              <a:t>moshat</a:t>
            </a:r>
            <a:r>
              <a:rPr lang="en-US" sz="2300" dirty="0"/>
              <a:t> </a:t>
            </a:r>
            <a:r>
              <a:rPr lang="en-US" sz="2300" dirty="0" err="1"/>
              <a:t>minimale</a:t>
            </a:r>
            <a:r>
              <a:rPr lang="en-US" sz="2300" dirty="0"/>
              <a:t> </a:t>
            </a:r>
            <a:r>
              <a:rPr lang="en-US" sz="2300" dirty="0" err="1"/>
              <a:t>të</a:t>
            </a:r>
            <a:r>
              <a:rPr lang="en-US" sz="2300" dirty="0"/>
              <a:t> </a:t>
            </a:r>
            <a:r>
              <a:rPr lang="en-US" sz="2300" dirty="0" err="1"/>
              <a:t>pranimit</a:t>
            </a:r>
            <a:r>
              <a:rPr lang="en-US" sz="2300" dirty="0"/>
              <a:t> </a:t>
            </a:r>
            <a:r>
              <a:rPr lang="en-US" sz="2300" dirty="0" err="1"/>
              <a:t>në</a:t>
            </a:r>
            <a:r>
              <a:rPr lang="en-US" sz="2300" dirty="0"/>
              <a:t> </a:t>
            </a:r>
            <a:r>
              <a:rPr lang="en-US" sz="2300" dirty="0" err="1"/>
              <a:t>punë</a:t>
            </a:r>
            <a:r>
              <a:rPr lang="en-US" sz="2300" dirty="0"/>
              <a:t>; (b) </a:t>
            </a:r>
            <a:r>
              <a:rPr lang="en-US" sz="2300" dirty="0" err="1"/>
              <a:t>Parashikojnë</a:t>
            </a:r>
            <a:r>
              <a:rPr lang="en-US" sz="2300" dirty="0"/>
              <a:t> </a:t>
            </a:r>
            <a:r>
              <a:rPr lang="en-US" sz="2300" dirty="0" err="1"/>
              <a:t>një</a:t>
            </a:r>
            <a:r>
              <a:rPr lang="en-US" sz="2300" dirty="0"/>
              <a:t> </a:t>
            </a:r>
            <a:r>
              <a:rPr lang="en-US" sz="2300" dirty="0" err="1"/>
              <a:t>rregullim</a:t>
            </a:r>
            <a:r>
              <a:rPr lang="en-US" sz="2300" dirty="0"/>
              <a:t> </a:t>
            </a:r>
            <a:r>
              <a:rPr lang="en-US" sz="2300" dirty="0" err="1"/>
              <a:t>të</a:t>
            </a:r>
            <a:r>
              <a:rPr lang="en-US" sz="2300" dirty="0"/>
              <a:t> </a:t>
            </a:r>
            <a:r>
              <a:rPr lang="en-US" sz="2300" dirty="0" err="1"/>
              <a:t>përshtatshëm</a:t>
            </a:r>
            <a:r>
              <a:rPr lang="en-US" sz="2300" dirty="0"/>
              <a:t> </a:t>
            </a:r>
            <a:r>
              <a:rPr lang="en-US" sz="2300" dirty="0" err="1"/>
              <a:t>të</a:t>
            </a:r>
            <a:r>
              <a:rPr lang="en-US" sz="2300" dirty="0"/>
              <a:t> </a:t>
            </a:r>
            <a:r>
              <a:rPr lang="en-US" sz="2300" dirty="0" err="1"/>
              <a:t>orarit</a:t>
            </a:r>
            <a:r>
              <a:rPr lang="en-US" sz="2300" dirty="0"/>
              <a:t> </a:t>
            </a:r>
            <a:r>
              <a:rPr lang="en-US" sz="2300" dirty="0" err="1"/>
              <a:t>të</a:t>
            </a:r>
            <a:r>
              <a:rPr lang="en-US" sz="2300" dirty="0"/>
              <a:t> </a:t>
            </a:r>
            <a:r>
              <a:rPr lang="en-US" sz="2300" dirty="0" err="1"/>
              <a:t>punës</a:t>
            </a:r>
            <a:r>
              <a:rPr lang="en-US" sz="2300" dirty="0"/>
              <a:t> </a:t>
            </a:r>
            <a:r>
              <a:rPr lang="en-US" sz="2300" dirty="0" err="1"/>
              <a:t>dhe</a:t>
            </a:r>
            <a:r>
              <a:rPr lang="en-US" sz="2300" dirty="0"/>
              <a:t> </a:t>
            </a:r>
            <a:r>
              <a:rPr lang="en-US" sz="2300" dirty="0" err="1"/>
              <a:t>të</a:t>
            </a:r>
            <a:r>
              <a:rPr lang="en-US" sz="2300" dirty="0"/>
              <a:t> </a:t>
            </a:r>
            <a:r>
              <a:rPr lang="en-US" sz="2300" dirty="0" err="1"/>
              <a:t>kushteve</a:t>
            </a:r>
            <a:r>
              <a:rPr lang="en-US" sz="2300" dirty="0"/>
              <a:t> </a:t>
            </a:r>
            <a:r>
              <a:rPr lang="en-US" sz="2300" dirty="0" err="1"/>
              <a:t>të</a:t>
            </a:r>
            <a:r>
              <a:rPr lang="en-US" sz="2300" dirty="0"/>
              <a:t> </a:t>
            </a:r>
            <a:r>
              <a:rPr lang="en-US" sz="2300" dirty="0" err="1"/>
              <a:t>punës</a:t>
            </a:r>
            <a:r>
              <a:rPr lang="en-US" sz="2300" dirty="0"/>
              <a:t>; (c) </a:t>
            </a:r>
            <a:r>
              <a:rPr lang="en-US" sz="2300" dirty="0" err="1"/>
              <a:t>Japin</a:t>
            </a:r>
            <a:r>
              <a:rPr lang="en-US" sz="2300" dirty="0"/>
              <a:t> </a:t>
            </a:r>
            <a:r>
              <a:rPr lang="en-US" sz="2300" dirty="0" err="1"/>
              <a:t>dënime</a:t>
            </a:r>
            <a:r>
              <a:rPr lang="en-US" sz="2300" dirty="0"/>
              <a:t> </a:t>
            </a:r>
            <a:r>
              <a:rPr lang="en-US" sz="2300" dirty="0" err="1"/>
              <a:t>ose</a:t>
            </a:r>
            <a:r>
              <a:rPr lang="en-US" sz="2300" dirty="0"/>
              <a:t> </a:t>
            </a:r>
            <a:r>
              <a:rPr lang="en-US" sz="2300" dirty="0" err="1"/>
              <a:t>sanksione</a:t>
            </a:r>
            <a:r>
              <a:rPr lang="en-US" sz="2300" dirty="0"/>
              <a:t> </a:t>
            </a:r>
            <a:r>
              <a:rPr lang="en-US" sz="2300" dirty="0" err="1"/>
              <a:t>të</a:t>
            </a:r>
            <a:r>
              <a:rPr lang="en-US" sz="2300" dirty="0"/>
              <a:t> </a:t>
            </a:r>
            <a:r>
              <a:rPr lang="en-US" sz="2300" dirty="0" err="1"/>
              <a:t>tjera</a:t>
            </a:r>
            <a:r>
              <a:rPr lang="en-US" sz="2300" dirty="0"/>
              <a:t> </a:t>
            </a:r>
            <a:r>
              <a:rPr lang="en-US" sz="2300" dirty="0" err="1"/>
              <a:t>të</a:t>
            </a:r>
            <a:r>
              <a:rPr lang="en-US" sz="2300" dirty="0"/>
              <a:t> </a:t>
            </a:r>
            <a:r>
              <a:rPr lang="en-US" sz="2300" dirty="0" err="1"/>
              <a:t>përshtatshme</a:t>
            </a:r>
            <a:r>
              <a:rPr lang="en-US" sz="2300" dirty="0"/>
              <a:t> </a:t>
            </a:r>
            <a:r>
              <a:rPr lang="en-US" sz="2300" dirty="0" err="1"/>
              <a:t>për</a:t>
            </a:r>
            <a:r>
              <a:rPr lang="en-US" sz="2300" dirty="0"/>
              <a:t> </a:t>
            </a:r>
            <a:r>
              <a:rPr lang="en-US" sz="2300" dirty="0" err="1"/>
              <a:t>të</a:t>
            </a:r>
            <a:r>
              <a:rPr lang="en-US" sz="2300" dirty="0"/>
              <a:t> </a:t>
            </a:r>
            <a:r>
              <a:rPr lang="en-US" sz="2300" dirty="0" err="1"/>
              <a:t>siguruar</a:t>
            </a:r>
            <a:r>
              <a:rPr lang="en-US" sz="2300" dirty="0"/>
              <a:t> </a:t>
            </a:r>
            <a:r>
              <a:rPr lang="en-US" sz="2300" dirty="0" err="1"/>
              <a:t>zbatimin</a:t>
            </a:r>
            <a:r>
              <a:rPr lang="en-US" sz="2300" dirty="0"/>
              <a:t> </a:t>
            </a:r>
            <a:r>
              <a:rPr lang="en-US" sz="2300" dirty="0" err="1"/>
              <a:t>efektiv</a:t>
            </a:r>
            <a:r>
              <a:rPr lang="en-US" sz="2300" dirty="0"/>
              <a:t> </a:t>
            </a:r>
            <a:r>
              <a:rPr lang="en-US" sz="2300" dirty="0" err="1"/>
              <a:t>të</a:t>
            </a:r>
            <a:r>
              <a:rPr lang="en-US" sz="2300" dirty="0"/>
              <a:t> </a:t>
            </a:r>
            <a:r>
              <a:rPr lang="en-US" sz="2300" dirty="0" err="1"/>
              <a:t>këtij</a:t>
            </a:r>
            <a:r>
              <a:rPr lang="en-US" sz="2300" dirty="0"/>
              <a:t> </a:t>
            </a:r>
            <a:r>
              <a:rPr lang="en-US" sz="2300" dirty="0" err="1"/>
              <a:t>neni</a:t>
            </a:r>
            <a:r>
              <a:rPr lang="en-US" sz="2300" dirty="0"/>
              <a:t>. </a:t>
            </a:r>
          </a:p>
          <a:p>
            <a:pPr>
              <a:buNone/>
            </a:pPr>
            <a:r>
              <a:rPr lang="en-US" sz="2300" dirty="0"/>
              <a:t>ILO </a:t>
            </a:r>
            <a:r>
              <a:rPr lang="en-US" sz="2300" dirty="0" err="1"/>
              <a:t>në</a:t>
            </a:r>
            <a:r>
              <a:rPr lang="en-US" sz="2300" dirty="0"/>
              <a:t> </a:t>
            </a:r>
            <a:r>
              <a:rPr lang="en-US" sz="2300" dirty="0" err="1"/>
              <a:t>Konventën</a:t>
            </a:r>
            <a:r>
              <a:rPr lang="en-US" sz="2300" dirty="0"/>
              <a:t> 138 “</a:t>
            </a:r>
            <a:r>
              <a:rPr lang="en-US" sz="2300" i="1" dirty="0" err="1"/>
              <a:t>Për</a:t>
            </a:r>
            <a:r>
              <a:rPr lang="en-US" sz="2300" i="1" dirty="0"/>
              <a:t> </a:t>
            </a:r>
            <a:r>
              <a:rPr lang="en-US" sz="2300" i="1" dirty="0" err="1"/>
              <a:t>Moshën</a:t>
            </a:r>
            <a:r>
              <a:rPr lang="en-US" sz="2300" i="1" dirty="0"/>
              <a:t> </a:t>
            </a:r>
            <a:r>
              <a:rPr lang="en-US" sz="2300" i="1" dirty="0" err="1"/>
              <a:t>Minimale</a:t>
            </a:r>
            <a:r>
              <a:rPr lang="en-US" sz="2300" i="1" dirty="0"/>
              <a:t> </a:t>
            </a:r>
            <a:r>
              <a:rPr lang="en-US" sz="2300" i="1" dirty="0" err="1"/>
              <a:t>të</a:t>
            </a:r>
            <a:r>
              <a:rPr lang="en-US" sz="2300" i="1" dirty="0"/>
              <a:t> </a:t>
            </a:r>
            <a:r>
              <a:rPr lang="en-US" sz="2300" i="1" dirty="0" err="1"/>
              <a:t>Pranimit</a:t>
            </a:r>
            <a:r>
              <a:rPr lang="en-US" sz="2300" i="1" dirty="0"/>
              <a:t> </a:t>
            </a:r>
            <a:r>
              <a:rPr lang="en-US" sz="2300" i="1" dirty="0" err="1"/>
              <a:t>në</a:t>
            </a:r>
            <a:r>
              <a:rPr lang="en-US" sz="2300" i="1" dirty="0"/>
              <a:t> </a:t>
            </a:r>
            <a:r>
              <a:rPr lang="en-US" sz="2300" i="1" dirty="0" err="1"/>
              <a:t>Punë</a:t>
            </a:r>
            <a:r>
              <a:rPr lang="en-US" sz="2300" dirty="0"/>
              <a:t>” </a:t>
            </a:r>
            <a:r>
              <a:rPr lang="en-US" sz="2300" dirty="0" err="1"/>
              <a:t>përcakton</a:t>
            </a:r>
            <a:r>
              <a:rPr lang="en-US" sz="2300" dirty="0"/>
              <a:t> </a:t>
            </a:r>
            <a:r>
              <a:rPr lang="en-US" sz="2300" dirty="0" err="1"/>
              <a:t>dy</a:t>
            </a:r>
            <a:r>
              <a:rPr lang="en-US" sz="2300" dirty="0"/>
              <a:t> </a:t>
            </a:r>
            <a:r>
              <a:rPr lang="en-US" sz="2300" dirty="0" err="1"/>
              <a:t>koncepte</a:t>
            </a:r>
            <a:r>
              <a:rPr lang="en-US" sz="2300" dirty="0"/>
              <a:t>, </a:t>
            </a:r>
            <a:r>
              <a:rPr lang="en-US" sz="2300" dirty="0" err="1"/>
              <a:t>të</a:t>
            </a:r>
            <a:r>
              <a:rPr lang="en-US" sz="2300" dirty="0"/>
              <a:t> </a:t>
            </a:r>
            <a:r>
              <a:rPr lang="en-US" sz="2300" dirty="0" err="1"/>
              <a:t>cilat</a:t>
            </a:r>
            <a:r>
              <a:rPr lang="en-US" sz="2300" dirty="0"/>
              <a:t> </a:t>
            </a:r>
            <a:r>
              <a:rPr lang="en-US" sz="2300" dirty="0" err="1"/>
              <a:t>kanë</a:t>
            </a:r>
            <a:r>
              <a:rPr lang="en-US" sz="2300" dirty="0"/>
              <a:t> </a:t>
            </a:r>
            <a:r>
              <a:rPr lang="en-US" sz="2300" dirty="0" err="1"/>
              <a:t>si</a:t>
            </a:r>
            <a:r>
              <a:rPr lang="en-US" sz="2300" dirty="0"/>
              <a:t> </a:t>
            </a:r>
            <a:r>
              <a:rPr lang="en-US" sz="2300" dirty="0" err="1"/>
              <a:t>qëllim</a:t>
            </a:r>
            <a:r>
              <a:rPr lang="en-US" sz="2300" dirty="0"/>
              <a:t> </a:t>
            </a:r>
            <a:r>
              <a:rPr lang="en-US" sz="2300" dirty="0" err="1"/>
              <a:t>që</a:t>
            </a:r>
            <a:r>
              <a:rPr lang="en-US" sz="2300" dirty="0"/>
              <a:t>, </a:t>
            </a:r>
            <a:r>
              <a:rPr lang="en-US" sz="2300" dirty="0" err="1"/>
              <a:t>nga</a:t>
            </a:r>
            <a:r>
              <a:rPr lang="en-US" sz="2300" dirty="0"/>
              <a:t> </a:t>
            </a:r>
            <a:r>
              <a:rPr lang="en-US" sz="2300" dirty="0" err="1"/>
              <a:t>njëra</a:t>
            </a:r>
            <a:r>
              <a:rPr lang="en-US" sz="2300" dirty="0"/>
              <a:t> </a:t>
            </a:r>
            <a:r>
              <a:rPr lang="en-US" sz="2300" dirty="0" err="1"/>
              <a:t>anë</a:t>
            </a:r>
            <a:r>
              <a:rPr lang="en-US" sz="2300" dirty="0"/>
              <a:t> </a:t>
            </a:r>
            <a:r>
              <a:rPr lang="en-US" sz="2300" b="1" dirty="0" err="1"/>
              <a:t>të</a:t>
            </a:r>
            <a:r>
              <a:rPr lang="en-US" sz="2300" b="1" dirty="0"/>
              <a:t> </a:t>
            </a:r>
            <a:r>
              <a:rPr lang="en-US" sz="2300" b="1" dirty="0" err="1"/>
              <a:t>ndalojnë</a:t>
            </a:r>
            <a:r>
              <a:rPr lang="en-US" sz="2300" b="1" dirty="0"/>
              <a:t> </a:t>
            </a:r>
            <a:r>
              <a:rPr lang="en-US" sz="2300" b="1" dirty="0" err="1"/>
              <a:t>punën</a:t>
            </a:r>
            <a:r>
              <a:rPr lang="en-US" sz="2300" b="1" dirty="0"/>
              <a:t> e </a:t>
            </a:r>
            <a:r>
              <a:rPr lang="en-US" sz="2300" b="1" dirty="0" err="1"/>
              <a:t>fëmijës</a:t>
            </a:r>
            <a:r>
              <a:rPr lang="en-US" sz="2300" b="1" dirty="0"/>
              <a:t> </a:t>
            </a:r>
            <a:r>
              <a:rPr lang="en-US" sz="2300" b="1" dirty="0" err="1"/>
              <a:t>nën</a:t>
            </a:r>
            <a:r>
              <a:rPr lang="en-US" sz="2300" b="1" dirty="0"/>
              <a:t> </a:t>
            </a:r>
            <a:r>
              <a:rPr lang="en-US" sz="2300" b="1" dirty="0" err="1"/>
              <a:t>një</a:t>
            </a:r>
            <a:r>
              <a:rPr lang="en-US" sz="2300" b="1" dirty="0"/>
              <a:t> </a:t>
            </a:r>
            <a:r>
              <a:rPr lang="en-US" sz="2300" b="1" dirty="0" err="1"/>
              <a:t>moshë</a:t>
            </a:r>
            <a:r>
              <a:rPr lang="en-US" sz="2300" b="1" dirty="0"/>
              <a:t> </a:t>
            </a:r>
            <a:r>
              <a:rPr lang="en-US" sz="2300" b="1" dirty="0" err="1"/>
              <a:t>të</a:t>
            </a:r>
            <a:r>
              <a:rPr lang="en-US" sz="2300" b="1" dirty="0"/>
              <a:t> </a:t>
            </a:r>
            <a:r>
              <a:rPr lang="en-US" sz="2300" b="1" dirty="0" err="1"/>
              <a:t>caktuar</a:t>
            </a:r>
            <a:r>
              <a:rPr lang="en-US" sz="2300" b="1" dirty="0"/>
              <a:t>, </a:t>
            </a:r>
            <a:r>
              <a:rPr lang="en-US" sz="2300" b="1" dirty="0" err="1"/>
              <a:t>por</a:t>
            </a:r>
            <a:r>
              <a:rPr lang="en-US" sz="2300" b="1" dirty="0"/>
              <a:t> </a:t>
            </a:r>
            <a:r>
              <a:rPr lang="en-US" sz="2300" b="1" dirty="0" err="1"/>
              <a:t>njëkohësisht</a:t>
            </a:r>
            <a:r>
              <a:rPr lang="en-US" sz="2300" b="1" dirty="0"/>
              <a:t> </a:t>
            </a:r>
            <a:r>
              <a:rPr lang="en-US" sz="2300" b="1" dirty="0" err="1"/>
              <a:t>të</a:t>
            </a:r>
            <a:r>
              <a:rPr lang="en-US" sz="2300" b="1" dirty="0"/>
              <a:t> </a:t>
            </a:r>
            <a:r>
              <a:rPr lang="en-US" sz="2300" b="1" dirty="0" err="1"/>
              <a:t>rregullojnë</a:t>
            </a:r>
            <a:r>
              <a:rPr lang="en-US" sz="2300" b="1" dirty="0"/>
              <a:t> </a:t>
            </a:r>
            <a:r>
              <a:rPr lang="en-US" sz="2300" b="1" dirty="0" err="1"/>
              <a:t>punën</a:t>
            </a:r>
            <a:r>
              <a:rPr lang="en-US" sz="2300" b="1" dirty="0"/>
              <a:t> e </a:t>
            </a:r>
            <a:r>
              <a:rPr lang="en-US" sz="2300" b="1" dirty="0" err="1"/>
              <a:t>fëmijës</a:t>
            </a:r>
            <a:r>
              <a:rPr lang="en-US" sz="2300" b="1" dirty="0"/>
              <a:t> </a:t>
            </a:r>
            <a:r>
              <a:rPr lang="en-US" sz="2300" b="1" dirty="0" err="1"/>
              <a:t>në</a:t>
            </a:r>
            <a:r>
              <a:rPr lang="en-US" sz="2300" b="1" dirty="0"/>
              <a:t> </a:t>
            </a:r>
            <a:r>
              <a:rPr lang="en-US" sz="2300" b="1" dirty="0" err="1"/>
              <a:t>moshën</a:t>
            </a:r>
            <a:r>
              <a:rPr lang="en-US" sz="2300" b="1" dirty="0"/>
              <a:t> e </a:t>
            </a:r>
            <a:r>
              <a:rPr lang="en-US" sz="2300" b="1" dirty="0" err="1"/>
              <a:t>lejuar</a:t>
            </a:r>
            <a:r>
              <a:rPr lang="en-US" sz="2300" b="1" dirty="0"/>
              <a:t> </a:t>
            </a:r>
            <a:r>
              <a:rPr lang="en-US" sz="2300" b="1" dirty="0" err="1"/>
              <a:t>dhe</a:t>
            </a:r>
            <a:r>
              <a:rPr lang="en-US" sz="2300" b="1" dirty="0"/>
              <a:t> </a:t>
            </a:r>
            <a:r>
              <a:rPr lang="en-US" sz="2300" b="1" dirty="0" err="1"/>
              <a:t>t’i</a:t>
            </a:r>
            <a:r>
              <a:rPr lang="en-US" sz="2300" b="1" dirty="0"/>
              <a:t> </a:t>
            </a:r>
            <a:r>
              <a:rPr lang="en-US" sz="2300" b="1" dirty="0" err="1"/>
              <a:t>mbrojë</a:t>
            </a:r>
            <a:r>
              <a:rPr lang="en-US" sz="2300" b="1" dirty="0"/>
              <a:t> </a:t>
            </a:r>
            <a:r>
              <a:rPr lang="en-US" sz="2300" b="1" dirty="0" err="1"/>
              <a:t>ata</a:t>
            </a:r>
            <a:r>
              <a:rPr lang="en-US" sz="2300" b="1" dirty="0"/>
              <a:t> </a:t>
            </a:r>
            <a:r>
              <a:rPr lang="en-US" sz="2300" b="1" dirty="0" err="1"/>
              <a:t>nga</a:t>
            </a:r>
            <a:r>
              <a:rPr lang="en-US" sz="2300" b="1" dirty="0"/>
              <a:t> </a:t>
            </a:r>
            <a:r>
              <a:rPr lang="en-US" sz="2300" b="1" dirty="0" err="1"/>
              <a:t>çdo</a:t>
            </a:r>
            <a:r>
              <a:rPr lang="en-US" sz="2300" b="1" dirty="0"/>
              <a:t> </a:t>
            </a:r>
            <a:r>
              <a:rPr lang="en-US" sz="2300" b="1" dirty="0" err="1"/>
              <a:t>rrezik</a:t>
            </a:r>
            <a:r>
              <a:rPr lang="en-US" sz="2300" b="1" dirty="0"/>
              <a:t> </a:t>
            </a:r>
            <a:r>
              <a:rPr lang="en-US" sz="2300" b="1" dirty="0" err="1"/>
              <a:t>ose</a:t>
            </a:r>
            <a:r>
              <a:rPr lang="en-US" sz="2300" b="1" dirty="0"/>
              <a:t> </a:t>
            </a:r>
            <a:r>
              <a:rPr lang="en-US" sz="2300" b="1" dirty="0" err="1"/>
              <a:t>formë</a:t>
            </a:r>
            <a:r>
              <a:rPr lang="en-US" sz="2300" b="1" dirty="0"/>
              <a:t> </a:t>
            </a:r>
            <a:r>
              <a:rPr lang="en-US" sz="2300" b="1" dirty="0" err="1"/>
              <a:t>shfrytëzimi</a:t>
            </a:r>
            <a:r>
              <a:rPr lang="en-US" sz="2300" dirty="0"/>
              <a:t>. </a:t>
            </a:r>
            <a:r>
              <a:rPr lang="en-US" sz="2300" dirty="0" err="1"/>
              <a:t>Për</a:t>
            </a:r>
            <a:r>
              <a:rPr lang="en-US" sz="2300" dirty="0"/>
              <a:t> </a:t>
            </a:r>
            <a:r>
              <a:rPr lang="en-US" sz="2300" dirty="0" err="1"/>
              <a:t>këtë</a:t>
            </a:r>
            <a:r>
              <a:rPr lang="en-US" sz="2300" dirty="0"/>
              <a:t> </a:t>
            </a:r>
            <a:r>
              <a:rPr lang="en-US" sz="2300" dirty="0" err="1"/>
              <a:t>qëllim</a:t>
            </a:r>
            <a:r>
              <a:rPr lang="en-US" sz="2300" dirty="0"/>
              <a:t> </a:t>
            </a:r>
            <a:r>
              <a:rPr lang="en-US" sz="2300" dirty="0" err="1"/>
              <a:t>Konventa</a:t>
            </a:r>
            <a:r>
              <a:rPr lang="en-US" sz="2300" dirty="0"/>
              <a:t> 138 e ILO-s </a:t>
            </a:r>
            <a:r>
              <a:rPr lang="en-US" sz="2300" dirty="0" err="1"/>
              <a:t>kërkon</a:t>
            </a:r>
            <a:r>
              <a:rPr lang="en-US" sz="2300" dirty="0"/>
              <a:t> </a:t>
            </a:r>
            <a:r>
              <a:rPr lang="en-US" sz="2300" dirty="0" err="1"/>
              <a:t>nga</a:t>
            </a:r>
            <a:r>
              <a:rPr lang="en-US" sz="2300" dirty="0"/>
              <a:t> </a:t>
            </a:r>
            <a:r>
              <a:rPr lang="en-US" sz="2300" dirty="0" err="1"/>
              <a:t>shteti</a:t>
            </a:r>
            <a:r>
              <a:rPr lang="en-US" sz="2300" dirty="0"/>
              <a:t> </a:t>
            </a:r>
            <a:r>
              <a:rPr lang="en-US" sz="2300" dirty="0" err="1"/>
              <a:t>palë</a:t>
            </a:r>
            <a:r>
              <a:rPr lang="en-US" sz="2300" dirty="0"/>
              <a:t> </a:t>
            </a:r>
            <a:r>
              <a:rPr lang="en-US" sz="2300" dirty="0" err="1"/>
              <a:t>që</a:t>
            </a:r>
            <a:r>
              <a:rPr lang="en-US" sz="2300" dirty="0"/>
              <a:t> </a:t>
            </a:r>
            <a:r>
              <a:rPr lang="en-US" sz="2300" dirty="0" err="1"/>
              <a:t>të</a:t>
            </a:r>
            <a:r>
              <a:rPr lang="en-US" sz="2300" dirty="0"/>
              <a:t> </a:t>
            </a:r>
            <a:r>
              <a:rPr lang="en-US" sz="2300" u="sng" dirty="0" err="1"/>
              <a:t>miratojë</a:t>
            </a:r>
            <a:r>
              <a:rPr lang="en-US" sz="2300" u="sng" dirty="0"/>
              <a:t> </a:t>
            </a:r>
            <a:r>
              <a:rPr lang="en-US" sz="2300" u="sng" dirty="0" err="1"/>
              <a:t>moshën</a:t>
            </a:r>
            <a:r>
              <a:rPr lang="en-US" sz="2300" u="sng" dirty="0"/>
              <a:t> </a:t>
            </a:r>
            <a:r>
              <a:rPr lang="en-US" sz="2300" u="sng" dirty="0" err="1"/>
              <a:t>minimale</a:t>
            </a:r>
            <a:r>
              <a:rPr lang="en-US" sz="2300" u="sng" dirty="0"/>
              <a:t> </a:t>
            </a:r>
            <a:r>
              <a:rPr lang="en-US" sz="2300" u="sng" dirty="0" err="1"/>
              <a:t>të</a:t>
            </a:r>
            <a:r>
              <a:rPr lang="en-US" sz="2300" u="sng" dirty="0"/>
              <a:t> </a:t>
            </a:r>
            <a:r>
              <a:rPr lang="en-US" sz="2300" u="sng" dirty="0" err="1"/>
              <a:t>pranimit</a:t>
            </a:r>
            <a:r>
              <a:rPr lang="en-US" sz="2300" u="sng" dirty="0"/>
              <a:t> </a:t>
            </a:r>
            <a:r>
              <a:rPr lang="en-US" sz="2300" u="sng" dirty="0" err="1"/>
              <a:t>të</a:t>
            </a:r>
            <a:r>
              <a:rPr lang="en-US" sz="2300" u="sng" dirty="0"/>
              <a:t> </a:t>
            </a:r>
            <a:r>
              <a:rPr lang="en-US" sz="2300" u="sng" dirty="0" err="1"/>
              <a:t>fëmijëve</a:t>
            </a:r>
            <a:r>
              <a:rPr lang="en-US" sz="2300" u="sng" dirty="0"/>
              <a:t> </a:t>
            </a:r>
            <a:r>
              <a:rPr lang="en-US" sz="2300" u="sng" dirty="0" err="1"/>
              <a:t>në</a:t>
            </a:r>
            <a:r>
              <a:rPr lang="en-US" sz="2300" u="sng" dirty="0"/>
              <a:t> </a:t>
            </a:r>
            <a:r>
              <a:rPr lang="en-US" sz="2300" u="sng" dirty="0" err="1"/>
              <a:t>punë</a:t>
            </a:r>
            <a:r>
              <a:rPr lang="en-US" sz="2300" u="sng" dirty="0"/>
              <a:t>, </a:t>
            </a:r>
            <a:r>
              <a:rPr lang="en-US" sz="2300" u="sng" dirty="0" err="1"/>
              <a:t>si</a:t>
            </a:r>
            <a:r>
              <a:rPr lang="en-US" sz="2300" u="sng" dirty="0"/>
              <a:t> </a:t>
            </a:r>
            <a:r>
              <a:rPr lang="en-US" sz="2300" u="sng" dirty="0" err="1"/>
              <a:t>dhe</a:t>
            </a:r>
            <a:r>
              <a:rPr lang="en-US" sz="2300" u="sng" dirty="0"/>
              <a:t> </a:t>
            </a:r>
            <a:r>
              <a:rPr lang="en-US" sz="2300" u="sng" dirty="0" err="1"/>
              <a:t>të</a:t>
            </a:r>
            <a:r>
              <a:rPr lang="en-US" sz="2300" u="sng" dirty="0"/>
              <a:t> </a:t>
            </a:r>
            <a:r>
              <a:rPr lang="en-US" sz="2300" u="sng" dirty="0" err="1"/>
              <a:t>përcaktojnë</a:t>
            </a:r>
            <a:r>
              <a:rPr lang="en-US" sz="2300" u="sng" dirty="0"/>
              <a:t> format e </a:t>
            </a:r>
            <a:r>
              <a:rPr lang="en-US" sz="2300" u="sng" dirty="0" err="1"/>
              <a:t>punës</a:t>
            </a:r>
            <a:r>
              <a:rPr lang="en-US" sz="2300" u="sng" dirty="0"/>
              <a:t> </a:t>
            </a:r>
            <a:r>
              <a:rPr lang="en-US" sz="2300" u="sng" dirty="0" err="1"/>
              <a:t>së</a:t>
            </a:r>
            <a:r>
              <a:rPr lang="en-US" sz="2300" u="sng" dirty="0"/>
              <a:t> </a:t>
            </a:r>
            <a:r>
              <a:rPr lang="en-US" sz="2300" u="sng" dirty="0" err="1"/>
              <a:t>lehtë</a:t>
            </a:r>
            <a:r>
              <a:rPr lang="en-US" sz="2300" u="sng" dirty="0"/>
              <a:t> </a:t>
            </a:r>
            <a:r>
              <a:rPr lang="en-US" sz="2300" u="sng" dirty="0" err="1"/>
              <a:t>dhe</a:t>
            </a:r>
            <a:r>
              <a:rPr lang="en-US" sz="2300" u="sng" dirty="0"/>
              <a:t> </a:t>
            </a:r>
            <a:r>
              <a:rPr lang="en-US" sz="2300" u="sng" dirty="0" err="1"/>
              <a:t>të</a:t>
            </a:r>
            <a:r>
              <a:rPr lang="en-US" sz="2300" u="sng" dirty="0"/>
              <a:t> </a:t>
            </a:r>
            <a:r>
              <a:rPr lang="en-US" sz="2300" u="sng" dirty="0" err="1"/>
              <a:t>punës</a:t>
            </a:r>
            <a:r>
              <a:rPr lang="en-US" sz="2300" u="sng" dirty="0"/>
              <a:t> </a:t>
            </a:r>
            <a:r>
              <a:rPr lang="en-US" sz="2300" u="sng" dirty="0" err="1"/>
              <a:t>së</a:t>
            </a:r>
            <a:r>
              <a:rPr lang="en-US" sz="2300" u="sng" dirty="0"/>
              <a:t> </a:t>
            </a:r>
            <a:r>
              <a:rPr lang="en-US" sz="2300" u="sng" dirty="0" err="1"/>
              <a:t>rrezikshme</a:t>
            </a:r>
            <a:r>
              <a:rPr lang="en-US" sz="2300" u="sng" dirty="0"/>
              <a:t> </a:t>
            </a:r>
            <a:r>
              <a:rPr lang="en-US" sz="2300" u="sng" dirty="0" err="1"/>
              <a:t>për</a:t>
            </a:r>
            <a:r>
              <a:rPr lang="en-US" sz="2300" u="sng" dirty="0"/>
              <a:t> </a:t>
            </a:r>
            <a:r>
              <a:rPr lang="en-US" sz="2300" u="sng" dirty="0" err="1"/>
              <a:t>fëmijët</a:t>
            </a:r>
            <a:r>
              <a:rPr lang="en-US" sz="2300" dirty="0"/>
              <a:t>. ILO </a:t>
            </a:r>
            <a:r>
              <a:rPr lang="en-US" sz="2300" dirty="0" err="1"/>
              <a:t>përcakton</a:t>
            </a:r>
            <a:r>
              <a:rPr lang="en-US" sz="2300" dirty="0"/>
              <a:t> </a:t>
            </a:r>
            <a:r>
              <a:rPr lang="en-US" sz="2300" dirty="0" err="1"/>
              <a:t>si</a:t>
            </a:r>
            <a:r>
              <a:rPr lang="en-US" sz="2300" dirty="0"/>
              <a:t> “</a:t>
            </a:r>
            <a:r>
              <a:rPr lang="en-US" sz="2300" b="1" dirty="0" err="1"/>
              <a:t>punë</a:t>
            </a:r>
            <a:r>
              <a:rPr lang="en-US" sz="2300" b="1" dirty="0"/>
              <a:t> </a:t>
            </a:r>
            <a:r>
              <a:rPr lang="en-US" sz="2300" b="1" dirty="0" err="1"/>
              <a:t>të</a:t>
            </a:r>
            <a:r>
              <a:rPr lang="en-US" sz="2300" b="1" dirty="0"/>
              <a:t> </a:t>
            </a:r>
            <a:r>
              <a:rPr lang="en-US" sz="2300" b="1" dirty="0" err="1"/>
              <a:t>lehtë</a:t>
            </a:r>
            <a:r>
              <a:rPr lang="en-US" sz="2300" dirty="0"/>
              <a:t>” </a:t>
            </a:r>
            <a:r>
              <a:rPr lang="en-US" sz="2300" i="1" dirty="0" err="1"/>
              <a:t>atë</a:t>
            </a:r>
            <a:r>
              <a:rPr lang="en-US" sz="2300" i="1" dirty="0"/>
              <a:t> </a:t>
            </a:r>
            <a:r>
              <a:rPr lang="en-US" sz="2300" i="1" dirty="0" err="1"/>
              <a:t>lloj</a:t>
            </a:r>
            <a:r>
              <a:rPr lang="en-US" sz="2300" i="1" dirty="0"/>
              <a:t> </a:t>
            </a:r>
            <a:r>
              <a:rPr lang="en-US" sz="2300" i="1" dirty="0" err="1"/>
              <a:t>pune</a:t>
            </a:r>
            <a:r>
              <a:rPr lang="en-US" sz="2300" i="1" dirty="0"/>
              <a:t>, e </a:t>
            </a:r>
            <a:r>
              <a:rPr lang="en-US" sz="2300" i="1" dirty="0" err="1"/>
              <a:t>cila</a:t>
            </a:r>
            <a:r>
              <a:rPr lang="en-US" sz="2300" i="1" dirty="0"/>
              <a:t> </a:t>
            </a:r>
            <a:r>
              <a:rPr lang="en-US" sz="2300" i="1" dirty="0" err="1"/>
              <a:t>nuk</a:t>
            </a:r>
            <a:r>
              <a:rPr lang="en-US" sz="2300" i="1" dirty="0"/>
              <a:t> </a:t>
            </a:r>
            <a:r>
              <a:rPr lang="en-US" sz="2300" i="1" dirty="0" err="1"/>
              <a:t>është</a:t>
            </a:r>
            <a:r>
              <a:rPr lang="en-US" sz="2300" i="1" dirty="0"/>
              <a:t> e </a:t>
            </a:r>
            <a:r>
              <a:rPr lang="en-US" sz="2300" i="1" dirty="0" err="1"/>
              <a:t>rrezikshme</a:t>
            </a:r>
            <a:r>
              <a:rPr lang="en-US" sz="2300" i="1" dirty="0"/>
              <a:t> </a:t>
            </a:r>
            <a:r>
              <a:rPr lang="en-US" sz="2300" i="1" dirty="0" err="1"/>
              <a:t>për</a:t>
            </a:r>
            <a:r>
              <a:rPr lang="en-US" sz="2300" i="1" dirty="0"/>
              <a:t> </a:t>
            </a:r>
            <a:r>
              <a:rPr lang="en-US" sz="2300" i="1" dirty="0" err="1"/>
              <a:t>shëndetin</a:t>
            </a:r>
            <a:r>
              <a:rPr lang="en-US" sz="2300" i="1" dirty="0"/>
              <a:t> </a:t>
            </a:r>
            <a:r>
              <a:rPr lang="en-US" sz="2300" i="1" dirty="0" err="1"/>
              <a:t>ose</a:t>
            </a:r>
            <a:r>
              <a:rPr lang="en-US" sz="2300" i="1" dirty="0"/>
              <a:t> </a:t>
            </a:r>
            <a:r>
              <a:rPr lang="en-US" sz="2300" i="1" dirty="0" err="1"/>
              <a:t>zhvillimin</a:t>
            </a:r>
            <a:r>
              <a:rPr lang="en-US" sz="2300" i="1" dirty="0"/>
              <a:t> e </a:t>
            </a:r>
            <a:r>
              <a:rPr lang="en-US" sz="2300" i="1" dirty="0" err="1"/>
              <a:t>fëmijës</a:t>
            </a:r>
            <a:r>
              <a:rPr lang="en-US" sz="2300" i="1" dirty="0"/>
              <a:t>, </a:t>
            </a:r>
            <a:r>
              <a:rPr lang="en-US" sz="2300" i="1" dirty="0" err="1"/>
              <a:t>dhe</a:t>
            </a:r>
            <a:r>
              <a:rPr lang="en-US" sz="2300" i="1" dirty="0"/>
              <a:t> </a:t>
            </a:r>
            <a:r>
              <a:rPr lang="en-US" sz="2300" i="1" dirty="0" err="1"/>
              <a:t>që</a:t>
            </a:r>
            <a:r>
              <a:rPr lang="en-US" sz="2300" i="1" dirty="0"/>
              <a:t> </a:t>
            </a:r>
            <a:r>
              <a:rPr lang="en-US" sz="2300" i="1" dirty="0" err="1"/>
              <a:t>nuk</a:t>
            </a:r>
            <a:r>
              <a:rPr lang="en-US" sz="2300" i="1" dirty="0"/>
              <a:t> </a:t>
            </a:r>
            <a:r>
              <a:rPr lang="en-US" sz="2300" i="1" dirty="0" err="1"/>
              <a:t>ndikon</a:t>
            </a:r>
            <a:r>
              <a:rPr lang="en-US" sz="2300" i="1" dirty="0"/>
              <a:t> </a:t>
            </a:r>
            <a:r>
              <a:rPr lang="en-US" sz="2300" i="1" dirty="0" err="1"/>
              <a:t>në</a:t>
            </a:r>
            <a:r>
              <a:rPr lang="en-US" sz="2300" i="1" dirty="0"/>
              <a:t> </a:t>
            </a:r>
            <a:r>
              <a:rPr lang="en-US" sz="2300" i="1" dirty="0" err="1"/>
              <a:t>vijueshmërinë</a:t>
            </a:r>
            <a:r>
              <a:rPr lang="en-US" sz="2300" i="1" dirty="0"/>
              <a:t> e </a:t>
            </a:r>
            <a:r>
              <a:rPr lang="en-US" sz="2300" i="1" dirty="0" err="1"/>
              <a:t>shkollës</a:t>
            </a:r>
            <a:r>
              <a:rPr lang="en-US" sz="2300" i="1" dirty="0"/>
              <a:t> </a:t>
            </a:r>
            <a:r>
              <a:rPr lang="en-US" sz="2300" i="1" dirty="0" err="1"/>
              <a:t>apo</a:t>
            </a:r>
            <a:r>
              <a:rPr lang="en-US" sz="2300" i="1" dirty="0"/>
              <a:t> </a:t>
            </a:r>
            <a:r>
              <a:rPr lang="en-US" sz="2300" i="1" dirty="0" err="1"/>
              <a:t>trainimit</a:t>
            </a:r>
            <a:r>
              <a:rPr lang="en-US" sz="2300" i="1" dirty="0"/>
              <a:t> </a:t>
            </a:r>
            <a:r>
              <a:rPr lang="en-US" sz="2300" i="1" dirty="0" err="1"/>
              <a:t>profesional</a:t>
            </a:r>
            <a:r>
              <a:rPr lang="en-US" sz="2300" i="1" dirty="0"/>
              <a:t>.</a:t>
            </a:r>
            <a:r>
              <a:rPr lang="en-US" sz="2300" dirty="0"/>
              <a:t> </a:t>
            </a:r>
            <a:r>
              <a:rPr lang="en-US" sz="2300" dirty="0" err="1"/>
              <a:t>Për</a:t>
            </a:r>
            <a:r>
              <a:rPr lang="en-US" sz="2300" dirty="0"/>
              <a:t> </a:t>
            </a:r>
            <a:r>
              <a:rPr lang="en-US" sz="2300" dirty="0" err="1"/>
              <a:t>të</a:t>
            </a:r>
            <a:r>
              <a:rPr lang="en-US" sz="2300" dirty="0"/>
              <a:t> </a:t>
            </a:r>
            <a:r>
              <a:rPr lang="en-US" sz="2300" dirty="0" err="1"/>
              <a:t>përcaktuar</a:t>
            </a:r>
            <a:r>
              <a:rPr lang="en-US" sz="2300" dirty="0"/>
              <a:t> </a:t>
            </a:r>
            <a:r>
              <a:rPr lang="en-US" sz="2300" dirty="0" err="1"/>
              <a:t>nëse</a:t>
            </a:r>
            <a:r>
              <a:rPr lang="en-US" sz="2300" dirty="0"/>
              <a:t> </a:t>
            </a:r>
            <a:r>
              <a:rPr lang="en-US" sz="2300" dirty="0" err="1"/>
              <a:t>puna</a:t>
            </a:r>
            <a:r>
              <a:rPr lang="en-US" sz="2300" dirty="0"/>
              <a:t> ka </a:t>
            </a:r>
            <a:r>
              <a:rPr lang="en-US" sz="2300" dirty="0" err="1"/>
              <a:t>rrezik</a:t>
            </a:r>
            <a:r>
              <a:rPr lang="en-US" sz="2300" dirty="0"/>
              <a:t> </a:t>
            </a:r>
            <a:r>
              <a:rPr lang="en-US" sz="2300" dirty="0" err="1"/>
              <a:t>që</a:t>
            </a:r>
            <a:r>
              <a:rPr lang="en-US" sz="2300" dirty="0"/>
              <a:t> </a:t>
            </a:r>
            <a:r>
              <a:rPr lang="en-US" sz="2300" dirty="0" err="1"/>
              <a:t>të</a:t>
            </a:r>
            <a:r>
              <a:rPr lang="en-US" sz="2300" dirty="0"/>
              <a:t> </a:t>
            </a:r>
            <a:r>
              <a:rPr lang="en-US" sz="2300" dirty="0" err="1"/>
              <a:t>ndikojë</a:t>
            </a:r>
            <a:r>
              <a:rPr lang="en-US" sz="2300" dirty="0"/>
              <a:t> </a:t>
            </a:r>
            <a:r>
              <a:rPr lang="en-US" sz="2300" dirty="0" err="1"/>
              <a:t>negativisht</a:t>
            </a:r>
            <a:r>
              <a:rPr lang="en-US" sz="2300" dirty="0"/>
              <a:t> </a:t>
            </a:r>
            <a:r>
              <a:rPr lang="en-US" sz="2300" dirty="0" err="1"/>
              <a:t>tek</a:t>
            </a:r>
            <a:r>
              <a:rPr lang="en-US" sz="2300" dirty="0"/>
              <a:t> </a:t>
            </a:r>
            <a:r>
              <a:rPr lang="en-US" sz="2300" dirty="0" err="1"/>
              <a:t>fëmija</a:t>
            </a:r>
            <a:r>
              <a:rPr lang="en-US" sz="2300" dirty="0"/>
              <a:t>, ILO, </a:t>
            </a:r>
            <a:r>
              <a:rPr lang="en-US" sz="2300" dirty="0" err="1"/>
              <a:t>ndër</a:t>
            </a:r>
            <a:r>
              <a:rPr lang="en-US" sz="2300" dirty="0"/>
              <a:t> </a:t>
            </a:r>
            <a:r>
              <a:rPr lang="en-US" sz="2300" dirty="0" err="1"/>
              <a:t>shumë</a:t>
            </a:r>
            <a:r>
              <a:rPr lang="en-US" sz="2300" dirty="0"/>
              <a:t> </a:t>
            </a:r>
            <a:r>
              <a:rPr lang="en-US" sz="2300" dirty="0" err="1"/>
              <a:t>faktore</a:t>
            </a:r>
            <a:r>
              <a:rPr lang="en-US" sz="2300" dirty="0"/>
              <a:t> </a:t>
            </a:r>
            <a:r>
              <a:rPr lang="en-US" sz="2300" dirty="0" err="1"/>
              <a:t>të</a:t>
            </a:r>
            <a:r>
              <a:rPr lang="en-US" sz="2300" dirty="0"/>
              <a:t> </a:t>
            </a:r>
            <a:r>
              <a:rPr lang="en-US" sz="2300" dirty="0" err="1"/>
              <a:t>tjerë</a:t>
            </a:r>
            <a:r>
              <a:rPr lang="en-US" sz="2300" dirty="0"/>
              <a:t>, </a:t>
            </a:r>
            <a:r>
              <a:rPr lang="en-US" sz="2300" dirty="0" err="1"/>
              <a:t>merr</a:t>
            </a:r>
            <a:r>
              <a:rPr lang="en-US" sz="2300" dirty="0"/>
              <a:t> </a:t>
            </a:r>
            <a:r>
              <a:rPr lang="en-US" sz="2300" dirty="0" err="1"/>
              <a:t>në</a:t>
            </a:r>
            <a:r>
              <a:rPr lang="en-US" sz="2300" dirty="0"/>
              <a:t> </a:t>
            </a:r>
            <a:r>
              <a:rPr lang="en-US" sz="2300" dirty="0" err="1"/>
              <a:t>konsideratë</a:t>
            </a:r>
            <a:r>
              <a:rPr lang="en-US" sz="2300" dirty="0"/>
              <a:t> </a:t>
            </a:r>
            <a:r>
              <a:rPr lang="en-US" sz="2300" dirty="0" err="1"/>
              <a:t>kohëzgjatjen</a:t>
            </a:r>
            <a:r>
              <a:rPr lang="en-US" sz="2300" dirty="0"/>
              <a:t> e </a:t>
            </a:r>
            <a:r>
              <a:rPr lang="en-US" sz="2300" dirty="0" err="1"/>
              <a:t>punës</a:t>
            </a:r>
            <a:r>
              <a:rPr lang="en-US" sz="2300" dirty="0"/>
              <a:t>, </a:t>
            </a:r>
            <a:r>
              <a:rPr lang="en-US" sz="2300" dirty="0" err="1"/>
              <a:t>kushtet</a:t>
            </a:r>
            <a:r>
              <a:rPr lang="en-US" sz="2300" dirty="0"/>
              <a:t> </a:t>
            </a:r>
            <a:r>
              <a:rPr lang="en-US" sz="2300" dirty="0" err="1"/>
              <a:t>në</a:t>
            </a:r>
            <a:r>
              <a:rPr lang="en-US" sz="2300" dirty="0"/>
              <a:t> </a:t>
            </a:r>
            <a:r>
              <a:rPr lang="en-US" sz="2300" dirty="0" err="1"/>
              <a:t>të</a:t>
            </a:r>
            <a:r>
              <a:rPr lang="en-US" sz="2300" dirty="0"/>
              <a:t> </a:t>
            </a:r>
            <a:r>
              <a:rPr lang="en-US" sz="2300" dirty="0" err="1"/>
              <a:t>cilat</a:t>
            </a:r>
            <a:r>
              <a:rPr lang="en-US" sz="2300" dirty="0"/>
              <a:t> </a:t>
            </a:r>
            <a:r>
              <a:rPr lang="en-US" sz="2300" dirty="0" err="1"/>
              <a:t>ajo</a:t>
            </a:r>
            <a:r>
              <a:rPr lang="en-US" sz="2300" dirty="0"/>
              <a:t> </a:t>
            </a:r>
            <a:r>
              <a:rPr lang="en-US" sz="2300" dirty="0" err="1"/>
              <a:t>zhvillohet</a:t>
            </a:r>
            <a:r>
              <a:rPr lang="en-US" sz="2300" dirty="0"/>
              <a:t>, </a:t>
            </a:r>
            <a:r>
              <a:rPr lang="en-US" sz="2300" dirty="0" err="1"/>
              <a:t>efektet</a:t>
            </a:r>
            <a:r>
              <a:rPr lang="en-US" sz="2300" dirty="0"/>
              <a:t> </a:t>
            </a:r>
            <a:r>
              <a:rPr lang="en-US" sz="2300" dirty="0" err="1"/>
              <a:t>që</a:t>
            </a:r>
            <a:r>
              <a:rPr lang="en-US" sz="2300" dirty="0"/>
              <a:t> ka </a:t>
            </a:r>
            <a:r>
              <a:rPr lang="en-US" sz="2300" dirty="0" err="1"/>
              <a:t>mbi</a:t>
            </a:r>
            <a:r>
              <a:rPr lang="en-US" sz="2300" dirty="0"/>
              <a:t> </a:t>
            </a:r>
            <a:r>
              <a:rPr lang="en-US" sz="2300" dirty="0" err="1"/>
              <a:t>shkollimin</a:t>
            </a:r>
            <a:r>
              <a:rPr lang="en-US" sz="2300" dirty="0"/>
              <a:t> e fëmijës.1 </a:t>
            </a:r>
            <a:r>
              <a:rPr lang="en-US" sz="2300" dirty="0" err="1"/>
              <a:t>Ndërsa</a:t>
            </a:r>
            <a:r>
              <a:rPr lang="en-US" sz="2300" dirty="0"/>
              <a:t> </a:t>
            </a:r>
            <a:r>
              <a:rPr lang="en-US" sz="2300" dirty="0" err="1"/>
              <a:t>si</a:t>
            </a:r>
            <a:r>
              <a:rPr lang="en-US" sz="2300" dirty="0"/>
              <a:t> </a:t>
            </a:r>
            <a:r>
              <a:rPr lang="en-US" sz="2300" b="1" dirty="0"/>
              <a:t>“</a:t>
            </a:r>
            <a:r>
              <a:rPr lang="en-US" sz="2300" b="1" dirty="0" err="1"/>
              <a:t>punë</a:t>
            </a:r>
            <a:r>
              <a:rPr lang="en-US" sz="2300" b="1" dirty="0"/>
              <a:t> e </a:t>
            </a:r>
            <a:r>
              <a:rPr lang="en-US" sz="2300" b="1" dirty="0" err="1"/>
              <a:t>rrezikshme</a:t>
            </a:r>
            <a:r>
              <a:rPr lang="en-US" sz="2300" dirty="0"/>
              <a:t>” ILO </a:t>
            </a:r>
            <a:r>
              <a:rPr lang="en-US" sz="2300" dirty="0" err="1"/>
              <a:t>përcakton</a:t>
            </a:r>
            <a:r>
              <a:rPr lang="en-US" sz="2300" dirty="0"/>
              <a:t> </a:t>
            </a:r>
            <a:r>
              <a:rPr lang="en-US" sz="2300" dirty="0" err="1"/>
              <a:t>çdo</a:t>
            </a:r>
            <a:r>
              <a:rPr lang="en-US" sz="2300" dirty="0"/>
              <a:t> </a:t>
            </a:r>
            <a:r>
              <a:rPr lang="en-US" sz="2300" dirty="0" err="1"/>
              <a:t>lloj</a:t>
            </a:r>
            <a:r>
              <a:rPr lang="en-US" sz="2300" dirty="0"/>
              <a:t> </a:t>
            </a:r>
            <a:r>
              <a:rPr lang="en-US" sz="2300" dirty="0" err="1"/>
              <a:t>pune</a:t>
            </a:r>
            <a:r>
              <a:rPr lang="en-US" sz="2300" dirty="0"/>
              <a:t>, e </a:t>
            </a:r>
            <a:r>
              <a:rPr lang="en-US" sz="2300" dirty="0" err="1"/>
              <a:t>cila</a:t>
            </a:r>
            <a:r>
              <a:rPr lang="en-US" sz="2300" dirty="0"/>
              <a:t> </a:t>
            </a:r>
            <a:r>
              <a:rPr lang="en-US" sz="2300" i="1" dirty="0" err="1"/>
              <a:t>nga</a:t>
            </a:r>
            <a:r>
              <a:rPr lang="en-US" sz="2300" i="1" dirty="0"/>
              <a:t> </a:t>
            </a:r>
            <a:r>
              <a:rPr lang="en-US" sz="2300" i="1" dirty="0" err="1"/>
              <a:t>natyra</a:t>
            </a:r>
            <a:r>
              <a:rPr lang="en-US" sz="2300" i="1" dirty="0"/>
              <a:t> e </a:t>
            </a:r>
            <a:r>
              <a:rPr lang="en-US" sz="2300" i="1" dirty="0" err="1"/>
              <a:t>saj</a:t>
            </a:r>
            <a:r>
              <a:rPr lang="en-US" sz="2300" i="1" dirty="0"/>
              <a:t> </a:t>
            </a:r>
            <a:r>
              <a:rPr lang="en-US" sz="2300" i="1" dirty="0" err="1"/>
              <a:t>dhe</a:t>
            </a:r>
            <a:r>
              <a:rPr lang="en-US" sz="2300" i="1" dirty="0"/>
              <a:t> </a:t>
            </a:r>
            <a:r>
              <a:rPr lang="en-US" sz="2300" i="1" dirty="0" err="1"/>
              <a:t>kushtet</a:t>
            </a:r>
            <a:r>
              <a:rPr lang="en-US" sz="2300" i="1" dirty="0"/>
              <a:t> </a:t>
            </a:r>
            <a:r>
              <a:rPr lang="en-US" sz="2300" i="1" dirty="0" err="1"/>
              <a:t>në</a:t>
            </a:r>
            <a:r>
              <a:rPr lang="en-US" sz="2300" i="1" dirty="0"/>
              <a:t> </a:t>
            </a:r>
            <a:r>
              <a:rPr lang="en-US" sz="2300" i="1" dirty="0" err="1"/>
              <a:t>të</a:t>
            </a:r>
            <a:r>
              <a:rPr lang="en-US" sz="2300" i="1" dirty="0"/>
              <a:t> </a:t>
            </a:r>
            <a:r>
              <a:rPr lang="en-US" sz="2300" i="1" dirty="0" err="1"/>
              <a:t>cilën</a:t>
            </a:r>
            <a:r>
              <a:rPr lang="en-US" sz="2300" i="1" dirty="0"/>
              <a:t> </a:t>
            </a:r>
            <a:r>
              <a:rPr lang="en-US" sz="2300" i="1" dirty="0" err="1"/>
              <a:t>zhvillohet</a:t>
            </a:r>
            <a:r>
              <a:rPr lang="en-US" sz="2300" i="1" dirty="0"/>
              <a:t>, ka </a:t>
            </a:r>
            <a:r>
              <a:rPr lang="en-US" sz="2300" i="1" dirty="0" err="1"/>
              <a:t>shumë</a:t>
            </a:r>
            <a:r>
              <a:rPr lang="en-US" sz="2300" i="1" dirty="0"/>
              <a:t> </a:t>
            </a:r>
            <a:r>
              <a:rPr lang="en-US" sz="2300" i="1" dirty="0" err="1"/>
              <a:t>mundësi</a:t>
            </a:r>
            <a:r>
              <a:rPr lang="en-US" sz="2300" i="1" dirty="0"/>
              <a:t> </a:t>
            </a:r>
            <a:r>
              <a:rPr lang="en-US" sz="2300" i="1" dirty="0" err="1"/>
              <a:t>që</a:t>
            </a:r>
            <a:r>
              <a:rPr lang="en-US" sz="2300" i="1" dirty="0"/>
              <a:t> </a:t>
            </a:r>
            <a:r>
              <a:rPr lang="en-US" sz="2300" i="1" dirty="0" err="1"/>
              <a:t>të</a:t>
            </a:r>
            <a:r>
              <a:rPr lang="en-US" sz="2300" i="1" dirty="0"/>
              <a:t> </a:t>
            </a:r>
            <a:r>
              <a:rPr lang="en-US" sz="2300" i="1" dirty="0" err="1"/>
              <a:t>rrezikojë</a:t>
            </a:r>
            <a:r>
              <a:rPr lang="en-US" sz="2300" i="1" dirty="0"/>
              <a:t> </a:t>
            </a:r>
            <a:r>
              <a:rPr lang="en-US" sz="2300" i="1" dirty="0" err="1"/>
              <a:t>shëndetin</a:t>
            </a:r>
            <a:r>
              <a:rPr lang="en-US" sz="2300" i="1" dirty="0"/>
              <a:t>, </a:t>
            </a:r>
            <a:r>
              <a:rPr lang="en-US" sz="2300" i="1" dirty="0" err="1"/>
              <a:t>sigurinë</a:t>
            </a:r>
            <a:r>
              <a:rPr lang="en-US" sz="2300" i="1" dirty="0"/>
              <a:t> </a:t>
            </a:r>
            <a:r>
              <a:rPr lang="en-US" sz="2300" i="1" dirty="0" err="1"/>
              <a:t>apo</a:t>
            </a:r>
            <a:r>
              <a:rPr lang="en-US" sz="2300" i="1" dirty="0"/>
              <a:t> </a:t>
            </a:r>
            <a:r>
              <a:rPr lang="en-US" sz="2300" i="1" dirty="0" err="1"/>
              <a:t>moralin</a:t>
            </a:r>
            <a:r>
              <a:rPr lang="en-US" sz="2300" i="1" dirty="0"/>
              <a:t> e </a:t>
            </a:r>
            <a:r>
              <a:rPr lang="en-US" sz="2300" i="1" dirty="0" err="1"/>
              <a:t>fëmijës</a:t>
            </a:r>
            <a:r>
              <a:rPr lang="en-US" sz="2300" i="1" dirty="0"/>
              <a:t>. </a:t>
            </a:r>
            <a:endParaRPr lang="en-US" sz="2300" b="1" i="1"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229600" cy="5550091"/>
          </a:xfrm>
        </p:spPr>
        <p:txBody>
          <a:bodyPr>
            <a:normAutofit fontScale="70000" lnSpcReduction="20000"/>
          </a:bodyPr>
          <a:lstStyle/>
          <a:p>
            <a:r>
              <a:rPr lang="en-US" i="1" dirty="0" err="1"/>
              <a:t>Konventa</a:t>
            </a:r>
            <a:r>
              <a:rPr lang="en-US" i="1" dirty="0"/>
              <a:t> </a:t>
            </a:r>
            <a:r>
              <a:rPr lang="en-US" i="1" dirty="0" err="1"/>
              <a:t>për</a:t>
            </a:r>
            <a:r>
              <a:rPr lang="en-US" i="1" dirty="0"/>
              <a:t> Format </a:t>
            </a:r>
            <a:r>
              <a:rPr lang="en-US" i="1" dirty="0" err="1"/>
              <a:t>më</a:t>
            </a:r>
            <a:r>
              <a:rPr lang="en-US" i="1" dirty="0"/>
              <a:t> </a:t>
            </a:r>
            <a:r>
              <a:rPr lang="en-US" i="1" dirty="0" err="1"/>
              <a:t>të</a:t>
            </a:r>
            <a:r>
              <a:rPr lang="en-US" i="1" dirty="0"/>
              <a:t> </a:t>
            </a:r>
            <a:r>
              <a:rPr lang="en-US" i="1" dirty="0" err="1"/>
              <a:t>Rënda</a:t>
            </a:r>
            <a:r>
              <a:rPr lang="en-US" i="1" dirty="0"/>
              <a:t> </a:t>
            </a:r>
            <a:r>
              <a:rPr lang="en-US" i="1" dirty="0" err="1"/>
              <a:t>të</a:t>
            </a:r>
            <a:r>
              <a:rPr lang="en-US" i="1" dirty="0"/>
              <a:t> </a:t>
            </a:r>
            <a:r>
              <a:rPr lang="en-US" i="1" dirty="0" err="1"/>
              <a:t>Punës</a:t>
            </a:r>
            <a:r>
              <a:rPr lang="en-US" i="1" dirty="0"/>
              <a:t> </a:t>
            </a:r>
            <a:r>
              <a:rPr lang="en-US" i="1" dirty="0" err="1"/>
              <a:t>së</a:t>
            </a:r>
            <a:r>
              <a:rPr lang="en-US" i="1" dirty="0"/>
              <a:t> </a:t>
            </a:r>
            <a:r>
              <a:rPr lang="en-US" i="1" dirty="0" err="1"/>
              <a:t>Fëmijës</a:t>
            </a:r>
            <a:r>
              <a:rPr lang="en-US" dirty="0"/>
              <a:t> e ILO-s (No. 182) u </a:t>
            </a:r>
            <a:r>
              <a:rPr lang="en-US" dirty="0" err="1"/>
              <a:t>adoptua</a:t>
            </a:r>
            <a:r>
              <a:rPr lang="en-US" dirty="0"/>
              <a:t> </a:t>
            </a:r>
            <a:r>
              <a:rPr lang="en-US" dirty="0" err="1"/>
              <a:t>zyrtarisht</a:t>
            </a:r>
            <a:r>
              <a:rPr lang="en-US" dirty="0"/>
              <a:t> </a:t>
            </a:r>
            <a:r>
              <a:rPr lang="en-US" dirty="0" err="1"/>
              <a:t>në</a:t>
            </a:r>
            <a:r>
              <a:rPr lang="en-US" dirty="0"/>
              <a:t> </a:t>
            </a:r>
            <a:r>
              <a:rPr lang="en-US" dirty="0" err="1"/>
              <a:t>vitin</a:t>
            </a:r>
            <a:r>
              <a:rPr lang="en-US" dirty="0"/>
              <a:t> 1999 </a:t>
            </a:r>
            <a:r>
              <a:rPr lang="en-US" dirty="0" err="1"/>
              <a:t>dhe</a:t>
            </a:r>
            <a:r>
              <a:rPr lang="en-US" dirty="0"/>
              <a:t> </a:t>
            </a:r>
            <a:r>
              <a:rPr lang="en-US" dirty="0" err="1"/>
              <a:t>deri</a:t>
            </a:r>
            <a:r>
              <a:rPr lang="en-US" dirty="0"/>
              <a:t> </a:t>
            </a:r>
            <a:r>
              <a:rPr lang="en-US" dirty="0" err="1"/>
              <a:t>më</a:t>
            </a:r>
            <a:r>
              <a:rPr lang="en-US" dirty="0"/>
              <a:t> sot </a:t>
            </a:r>
            <a:r>
              <a:rPr lang="en-US" dirty="0" err="1"/>
              <a:t>është</a:t>
            </a:r>
            <a:r>
              <a:rPr lang="en-US" dirty="0"/>
              <a:t> </a:t>
            </a:r>
            <a:r>
              <a:rPr lang="en-US" dirty="0" err="1"/>
              <a:t>ratifikuar</a:t>
            </a:r>
            <a:r>
              <a:rPr lang="en-US" dirty="0"/>
              <a:t> </a:t>
            </a:r>
            <a:r>
              <a:rPr lang="en-US" dirty="0" err="1"/>
              <a:t>nga</a:t>
            </a:r>
            <a:r>
              <a:rPr lang="en-US" dirty="0"/>
              <a:t> 149 </a:t>
            </a:r>
            <a:r>
              <a:rPr lang="en-US" dirty="0" err="1"/>
              <a:t>shtete</a:t>
            </a:r>
            <a:r>
              <a:rPr lang="en-US" dirty="0"/>
              <a:t>, </a:t>
            </a:r>
            <a:r>
              <a:rPr lang="en-US" dirty="0" err="1"/>
              <a:t>përfshirë</a:t>
            </a:r>
            <a:r>
              <a:rPr lang="en-US" dirty="0"/>
              <a:t> </a:t>
            </a:r>
            <a:r>
              <a:rPr lang="en-US" dirty="0" err="1"/>
              <a:t>edhe</a:t>
            </a:r>
            <a:r>
              <a:rPr lang="en-US" dirty="0"/>
              <a:t> </a:t>
            </a:r>
            <a:r>
              <a:rPr lang="en-US" dirty="0" err="1"/>
              <a:t>Shqipërinë</a:t>
            </a:r>
            <a:r>
              <a:rPr lang="en-US" dirty="0"/>
              <a:t>. </a:t>
            </a:r>
            <a:r>
              <a:rPr lang="en-US" dirty="0" err="1"/>
              <a:t>Konventa</a:t>
            </a:r>
            <a:r>
              <a:rPr lang="en-US" dirty="0"/>
              <a:t> 182 </a:t>
            </a:r>
            <a:r>
              <a:rPr lang="en-US" dirty="0" err="1"/>
              <a:t>i</a:t>
            </a:r>
            <a:r>
              <a:rPr lang="en-US" dirty="0"/>
              <a:t> </a:t>
            </a:r>
            <a:r>
              <a:rPr lang="en-US" dirty="0" err="1"/>
              <a:t>kufizon</a:t>
            </a:r>
            <a:r>
              <a:rPr lang="en-US" dirty="0"/>
              <a:t> </a:t>
            </a:r>
            <a:r>
              <a:rPr lang="en-US" dirty="0" err="1"/>
              <a:t>akoma</a:t>
            </a:r>
            <a:r>
              <a:rPr lang="en-US" dirty="0"/>
              <a:t> </a:t>
            </a:r>
            <a:r>
              <a:rPr lang="en-US" dirty="0" err="1"/>
              <a:t>më</a:t>
            </a:r>
            <a:r>
              <a:rPr lang="en-US" dirty="0"/>
              <a:t> </a:t>
            </a:r>
            <a:r>
              <a:rPr lang="en-US" dirty="0" err="1"/>
              <a:t>tepër</a:t>
            </a:r>
            <a:r>
              <a:rPr lang="en-US" dirty="0"/>
              <a:t> </a:t>
            </a:r>
            <a:r>
              <a:rPr lang="en-US" dirty="0" err="1"/>
              <a:t>punët</a:t>
            </a:r>
            <a:r>
              <a:rPr lang="en-US" dirty="0"/>
              <a:t> </a:t>
            </a:r>
            <a:r>
              <a:rPr lang="en-US" dirty="0" err="1"/>
              <a:t>në</a:t>
            </a:r>
            <a:r>
              <a:rPr lang="en-US" dirty="0"/>
              <a:t> </a:t>
            </a:r>
            <a:r>
              <a:rPr lang="en-US" dirty="0" err="1"/>
              <a:t>të</a:t>
            </a:r>
            <a:r>
              <a:rPr lang="en-US" dirty="0"/>
              <a:t> </a:t>
            </a:r>
            <a:r>
              <a:rPr lang="en-US" dirty="0" err="1"/>
              <a:t>cilat</a:t>
            </a:r>
            <a:r>
              <a:rPr lang="en-US" dirty="0"/>
              <a:t> </a:t>
            </a:r>
            <a:r>
              <a:rPr lang="en-US" dirty="0" err="1"/>
              <a:t>mund</a:t>
            </a:r>
            <a:r>
              <a:rPr lang="en-US" dirty="0"/>
              <a:t> </a:t>
            </a:r>
            <a:r>
              <a:rPr lang="en-US" dirty="0" err="1"/>
              <a:t>të</a:t>
            </a:r>
            <a:r>
              <a:rPr lang="en-US" dirty="0"/>
              <a:t> </a:t>
            </a:r>
            <a:r>
              <a:rPr lang="en-US" dirty="0" err="1"/>
              <a:t>përfshihen</a:t>
            </a:r>
            <a:r>
              <a:rPr lang="en-US" dirty="0"/>
              <a:t>. </a:t>
            </a:r>
          </a:p>
          <a:p>
            <a:r>
              <a:rPr lang="en-US" dirty="0" err="1"/>
              <a:t>Gjithashtu</a:t>
            </a:r>
            <a:r>
              <a:rPr lang="en-US" dirty="0"/>
              <a:t> </a:t>
            </a:r>
            <a:r>
              <a:rPr lang="en-US" dirty="0" err="1"/>
              <a:t>ajo</a:t>
            </a:r>
            <a:r>
              <a:rPr lang="en-US" dirty="0"/>
              <a:t> </a:t>
            </a:r>
            <a:r>
              <a:rPr lang="en-US" dirty="0" err="1"/>
              <a:t>përcakton</a:t>
            </a:r>
            <a:r>
              <a:rPr lang="en-US" dirty="0"/>
              <a:t> </a:t>
            </a:r>
            <a:r>
              <a:rPr lang="en-US" b="1" dirty="0" err="1"/>
              <a:t>disa</a:t>
            </a:r>
            <a:r>
              <a:rPr lang="en-US" b="1" dirty="0"/>
              <a:t> </a:t>
            </a:r>
            <a:r>
              <a:rPr lang="en-US" b="1" dirty="0" err="1"/>
              <a:t>lloje</a:t>
            </a:r>
            <a:r>
              <a:rPr lang="en-US" b="1" dirty="0"/>
              <a:t> </a:t>
            </a:r>
            <a:r>
              <a:rPr lang="en-US" b="1" dirty="0" err="1"/>
              <a:t>pune</a:t>
            </a:r>
            <a:r>
              <a:rPr lang="en-US" b="1" dirty="0"/>
              <a:t>, </a:t>
            </a:r>
            <a:r>
              <a:rPr lang="en-US" b="1" dirty="0" err="1"/>
              <a:t>të</a:t>
            </a:r>
            <a:r>
              <a:rPr lang="en-US" b="1" dirty="0"/>
              <a:t> </a:t>
            </a:r>
            <a:r>
              <a:rPr lang="en-US" b="1" dirty="0" err="1"/>
              <a:t>cilat</a:t>
            </a:r>
            <a:r>
              <a:rPr lang="en-US" b="1" dirty="0"/>
              <a:t> </a:t>
            </a:r>
            <a:r>
              <a:rPr lang="en-US" b="1" dirty="0" err="1"/>
              <a:t>janë</a:t>
            </a:r>
            <a:r>
              <a:rPr lang="en-US" b="1" dirty="0"/>
              <a:t> </a:t>
            </a:r>
            <a:r>
              <a:rPr lang="en-US" b="1" dirty="0" err="1"/>
              <a:t>të</a:t>
            </a:r>
            <a:r>
              <a:rPr lang="en-US" b="1" dirty="0"/>
              <a:t> </a:t>
            </a:r>
            <a:r>
              <a:rPr lang="en-US" b="1" dirty="0" err="1"/>
              <a:t>ndaluara</a:t>
            </a:r>
            <a:r>
              <a:rPr lang="en-US" b="1" dirty="0"/>
              <a:t> </a:t>
            </a:r>
            <a:r>
              <a:rPr lang="en-US" b="1" dirty="0" err="1"/>
              <a:t>në</a:t>
            </a:r>
            <a:r>
              <a:rPr lang="en-US" b="1" dirty="0"/>
              <a:t> </a:t>
            </a:r>
            <a:r>
              <a:rPr lang="en-US" b="1" dirty="0" err="1"/>
              <a:t>mënyrë</a:t>
            </a:r>
            <a:r>
              <a:rPr lang="en-US" b="1" dirty="0"/>
              <a:t> </a:t>
            </a:r>
            <a:r>
              <a:rPr lang="en-US" b="1" dirty="0" err="1"/>
              <a:t>kategorike</a:t>
            </a:r>
            <a:r>
              <a:rPr lang="en-US" b="1" dirty="0"/>
              <a:t> </a:t>
            </a:r>
            <a:r>
              <a:rPr lang="en-US" b="1" dirty="0" err="1"/>
              <a:t>për</a:t>
            </a:r>
            <a:r>
              <a:rPr lang="en-US" b="1" dirty="0"/>
              <a:t> </a:t>
            </a:r>
            <a:r>
              <a:rPr lang="en-US" b="1" dirty="0" err="1"/>
              <a:t>fëmijët</a:t>
            </a:r>
            <a:r>
              <a:rPr lang="en-US" dirty="0"/>
              <a:t>, </a:t>
            </a:r>
            <a:r>
              <a:rPr lang="en-US" dirty="0" err="1"/>
              <a:t>si</a:t>
            </a:r>
            <a:r>
              <a:rPr lang="en-US" dirty="0"/>
              <a:t> </a:t>
            </a:r>
            <a:r>
              <a:rPr lang="en-US" dirty="0" err="1"/>
              <a:t>më</a:t>
            </a:r>
            <a:r>
              <a:rPr lang="en-US" dirty="0"/>
              <a:t> </a:t>
            </a:r>
            <a:r>
              <a:rPr lang="en-US" dirty="0" err="1"/>
              <a:t>poshtë</a:t>
            </a:r>
            <a:r>
              <a:rPr lang="en-US" dirty="0"/>
              <a:t>:  </a:t>
            </a:r>
            <a:r>
              <a:rPr lang="en-US" dirty="0" err="1"/>
              <a:t>Të</a:t>
            </a:r>
            <a:r>
              <a:rPr lang="en-US" dirty="0"/>
              <a:t> </a:t>
            </a:r>
            <a:r>
              <a:rPr lang="en-US" dirty="0" err="1"/>
              <a:t>gjitha</a:t>
            </a:r>
            <a:r>
              <a:rPr lang="en-US" dirty="0"/>
              <a:t> format e </a:t>
            </a:r>
            <a:r>
              <a:rPr lang="en-US" dirty="0" err="1"/>
              <a:t>skllavërisë</a:t>
            </a:r>
            <a:r>
              <a:rPr lang="en-US" dirty="0"/>
              <a:t> </a:t>
            </a:r>
            <a:r>
              <a:rPr lang="en-US" dirty="0" err="1"/>
              <a:t>ose</a:t>
            </a:r>
            <a:r>
              <a:rPr lang="en-US" dirty="0"/>
              <a:t> </a:t>
            </a:r>
            <a:r>
              <a:rPr lang="en-US" dirty="0" err="1"/>
              <a:t>praktikave</a:t>
            </a:r>
            <a:r>
              <a:rPr lang="en-US" dirty="0"/>
              <a:t> </a:t>
            </a:r>
            <a:r>
              <a:rPr lang="en-US" dirty="0" err="1"/>
              <a:t>të</a:t>
            </a:r>
            <a:r>
              <a:rPr lang="en-US" dirty="0"/>
              <a:t> </a:t>
            </a:r>
            <a:r>
              <a:rPr lang="en-US" dirty="0" err="1"/>
              <a:t>ngjashme</a:t>
            </a:r>
            <a:r>
              <a:rPr lang="en-US" dirty="0"/>
              <a:t> me </a:t>
            </a:r>
            <a:r>
              <a:rPr lang="en-US" dirty="0" err="1"/>
              <a:t>të</a:t>
            </a:r>
            <a:r>
              <a:rPr lang="en-US" dirty="0"/>
              <a:t>, </a:t>
            </a:r>
            <a:r>
              <a:rPr lang="en-US" dirty="0" err="1"/>
              <a:t>si</a:t>
            </a:r>
            <a:r>
              <a:rPr lang="en-US" dirty="0"/>
              <a:t> </a:t>
            </a:r>
            <a:r>
              <a:rPr lang="en-US" i="1" dirty="0" err="1"/>
              <a:t>shitja</a:t>
            </a:r>
            <a:r>
              <a:rPr lang="en-US" i="1" dirty="0"/>
              <a:t> </a:t>
            </a:r>
            <a:r>
              <a:rPr lang="en-US" i="1" dirty="0" err="1"/>
              <a:t>dhe</a:t>
            </a:r>
            <a:r>
              <a:rPr lang="en-US" i="1" dirty="0"/>
              <a:t> </a:t>
            </a:r>
            <a:r>
              <a:rPr lang="en-US" i="1" dirty="0" err="1"/>
              <a:t>trafikimi</a:t>
            </a:r>
            <a:r>
              <a:rPr lang="en-US" i="1" dirty="0"/>
              <a:t> </a:t>
            </a:r>
            <a:r>
              <a:rPr lang="en-US" i="1" dirty="0" err="1"/>
              <a:t>i</a:t>
            </a:r>
            <a:r>
              <a:rPr lang="en-US" i="1" dirty="0"/>
              <a:t> </a:t>
            </a:r>
            <a:r>
              <a:rPr lang="en-US" i="1" dirty="0" err="1"/>
              <a:t>fëmijëve</a:t>
            </a:r>
            <a:r>
              <a:rPr lang="en-US" i="1" dirty="0"/>
              <a:t>, </a:t>
            </a:r>
            <a:r>
              <a:rPr lang="en-US" i="1" dirty="0" err="1"/>
              <a:t>punësimit</a:t>
            </a:r>
            <a:r>
              <a:rPr lang="en-US" i="1" dirty="0"/>
              <a:t> per </a:t>
            </a:r>
            <a:r>
              <a:rPr lang="en-US" i="1" dirty="0" err="1"/>
              <a:t>shkak</a:t>
            </a:r>
            <a:r>
              <a:rPr lang="en-US" i="1" dirty="0"/>
              <a:t> </a:t>
            </a:r>
            <a:r>
              <a:rPr lang="en-US" i="1" dirty="0" err="1"/>
              <a:t>të</a:t>
            </a:r>
            <a:r>
              <a:rPr lang="en-US" i="1" dirty="0"/>
              <a:t> </a:t>
            </a:r>
            <a:r>
              <a:rPr lang="en-US" i="1" dirty="0" err="1"/>
              <a:t>borxheve</a:t>
            </a:r>
            <a:r>
              <a:rPr lang="en-US" i="1" dirty="0"/>
              <a:t>, </a:t>
            </a:r>
            <a:r>
              <a:rPr lang="en-US" i="1" dirty="0" err="1"/>
              <a:t>si</a:t>
            </a:r>
            <a:r>
              <a:rPr lang="en-US" i="1" dirty="0"/>
              <a:t> </a:t>
            </a:r>
            <a:r>
              <a:rPr lang="en-US" i="1" dirty="0" err="1"/>
              <a:t>bujkrob</a:t>
            </a:r>
            <a:r>
              <a:rPr lang="en-US" i="1" dirty="0"/>
              <a:t> </a:t>
            </a:r>
            <a:r>
              <a:rPr lang="en-US" i="1" dirty="0" err="1"/>
              <a:t>ose</a:t>
            </a:r>
            <a:r>
              <a:rPr lang="en-US" i="1" dirty="0"/>
              <a:t> </a:t>
            </a:r>
            <a:r>
              <a:rPr lang="en-US" i="1" dirty="0" err="1"/>
              <a:t>punës</a:t>
            </a:r>
            <a:r>
              <a:rPr lang="en-US" i="1" dirty="0"/>
              <a:t> </a:t>
            </a:r>
            <a:r>
              <a:rPr lang="en-US" i="1" dirty="0" err="1"/>
              <a:t>së</a:t>
            </a:r>
            <a:r>
              <a:rPr lang="en-US" i="1" dirty="0"/>
              <a:t> </a:t>
            </a:r>
            <a:r>
              <a:rPr lang="en-US" i="1" dirty="0" err="1"/>
              <a:t>detyruar</a:t>
            </a:r>
            <a:r>
              <a:rPr lang="en-US" i="1" dirty="0"/>
              <a:t>, </a:t>
            </a:r>
            <a:r>
              <a:rPr lang="en-US" i="1" dirty="0" err="1"/>
              <a:t>përfshirë</a:t>
            </a:r>
            <a:r>
              <a:rPr lang="en-US" i="1" dirty="0"/>
              <a:t> </a:t>
            </a:r>
            <a:r>
              <a:rPr lang="en-US" i="1" dirty="0" err="1"/>
              <a:t>edhe</a:t>
            </a:r>
            <a:r>
              <a:rPr lang="en-US" i="1" dirty="0"/>
              <a:t> </a:t>
            </a:r>
            <a:r>
              <a:rPr lang="en-US" i="1" dirty="0" err="1"/>
              <a:t>rekrutimin</a:t>
            </a:r>
            <a:r>
              <a:rPr lang="en-US" i="1" dirty="0"/>
              <a:t> </a:t>
            </a:r>
            <a:r>
              <a:rPr lang="en-US" i="1" dirty="0" err="1"/>
              <a:t>në</a:t>
            </a:r>
            <a:r>
              <a:rPr lang="en-US" i="1" dirty="0"/>
              <a:t> </a:t>
            </a:r>
            <a:r>
              <a:rPr lang="en-US" i="1" dirty="0" err="1"/>
              <a:t>forcat</a:t>
            </a:r>
            <a:r>
              <a:rPr lang="en-US" i="1" dirty="0"/>
              <a:t> e </a:t>
            </a:r>
            <a:r>
              <a:rPr lang="en-US" i="1" dirty="0" err="1"/>
              <a:t>armatosura</a:t>
            </a:r>
            <a:r>
              <a:rPr lang="en-US" i="1" dirty="0"/>
              <a:t>;  </a:t>
            </a:r>
            <a:r>
              <a:rPr lang="en-US" i="1" dirty="0" err="1"/>
              <a:t>Përdorimin</a:t>
            </a:r>
            <a:r>
              <a:rPr lang="en-US" i="1" dirty="0"/>
              <a:t>, </a:t>
            </a:r>
            <a:r>
              <a:rPr lang="en-US" i="1" dirty="0" err="1"/>
              <a:t>prokurimin</a:t>
            </a:r>
            <a:r>
              <a:rPr lang="en-US" i="1" dirty="0"/>
              <a:t> </a:t>
            </a:r>
            <a:r>
              <a:rPr lang="en-US" i="1" dirty="0" err="1"/>
              <a:t>dhe</a:t>
            </a:r>
            <a:r>
              <a:rPr lang="en-US" i="1" dirty="0"/>
              <a:t> </a:t>
            </a:r>
            <a:r>
              <a:rPr lang="en-US" i="1" dirty="0" err="1"/>
              <a:t>ofrimin</a:t>
            </a:r>
            <a:r>
              <a:rPr lang="en-US" i="1" dirty="0"/>
              <a:t> e </a:t>
            </a:r>
            <a:r>
              <a:rPr lang="en-US" i="1" dirty="0" err="1"/>
              <a:t>fëmijës</a:t>
            </a:r>
            <a:r>
              <a:rPr lang="en-US" i="1" dirty="0"/>
              <a:t> </a:t>
            </a:r>
            <a:r>
              <a:rPr lang="en-US" i="1" dirty="0" err="1"/>
              <a:t>për</a:t>
            </a:r>
            <a:r>
              <a:rPr lang="en-US" i="1" dirty="0"/>
              <a:t> </a:t>
            </a:r>
            <a:r>
              <a:rPr lang="en-US" i="1" dirty="0" err="1"/>
              <a:t>prostitucion</a:t>
            </a:r>
            <a:r>
              <a:rPr lang="en-US" i="1" dirty="0"/>
              <a:t>, </a:t>
            </a:r>
            <a:r>
              <a:rPr lang="en-US" i="1" dirty="0" err="1"/>
              <a:t>prodhimin</a:t>
            </a:r>
            <a:r>
              <a:rPr lang="en-US" i="1" dirty="0"/>
              <a:t> e </a:t>
            </a:r>
            <a:r>
              <a:rPr lang="en-US" i="1" dirty="0" err="1"/>
              <a:t>materialeve</a:t>
            </a:r>
            <a:r>
              <a:rPr lang="en-US" i="1" dirty="0"/>
              <a:t> </a:t>
            </a:r>
            <a:r>
              <a:rPr lang="en-US" i="1" dirty="0" err="1"/>
              <a:t>apo</a:t>
            </a:r>
            <a:r>
              <a:rPr lang="en-US" i="1" dirty="0"/>
              <a:t> </a:t>
            </a:r>
            <a:r>
              <a:rPr lang="en-US" i="1" dirty="0" err="1"/>
              <a:t>shfaqeve</a:t>
            </a:r>
            <a:r>
              <a:rPr lang="en-US" i="1" dirty="0"/>
              <a:t> </a:t>
            </a:r>
            <a:r>
              <a:rPr lang="en-US" i="1" dirty="0" err="1"/>
              <a:t>pornografike</a:t>
            </a:r>
            <a:r>
              <a:rPr lang="en-US" i="1" dirty="0"/>
              <a:t>;  </a:t>
            </a:r>
            <a:r>
              <a:rPr lang="en-US" i="1" dirty="0" err="1"/>
              <a:t>Përdorimin</a:t>
            </a:r>
            <a:r>
              <a:rPr lang="en-US" i="1" dirty="0"/>
              <a:t>, </a:t>
            </a:r>
            <a:r>
              <a:rPr lang="en-US" i="1" dirty="0" err="1"/>
              <a:t>prokurimin</a:t>
            </a:r>
            <a:r>
              <a:rPr lang="en-US" i="1" dirty="0"/>
              <a:t> </a:t>
            </a:r>
            <a:r>
              <a:rPr lang="en-US" i="1" dirty="0" err="1"/>
              <a:t>dhe</a:t>
            </a:r>
            <a:r>
              <a:rPr lang="en-US" i="1" dirty="0"/>
              <a:t> </a:t>
            </a:r>
            <a:r>
              <a:rPr lang="en-US" i="1" dirty="0" err="1"/>
              <a:t>ofrimin</a:t>
            </a:r>
            <a:r>
              <a:rPr lang="en-US" i="1" dirty="0"/>
              <a:t> e </a:t>
            </a:r>
            <a:r>
              <a:rPr lang="en-US" i="1" dirty="0" err="1"/>
              <a:t>fëmijës</a:t>
            </a:r>
            <a:r>
              <a:rPr lang="en-US" i="1" dirty="0"/>
              <a:t> </a:t>
            </a:r>
            <a:r>
              <a:rPr lang="en-US" i="1" dirty="0" err="1"/>
              <a:t>për</a:t>
            </a:r>
            <a:r>
              <a:rPr lang="en-US" i="1" dirty="0"/>
              <a:t> </a:t>
            </a:r>
            <a:r>
              <a:rPr lang="en-US" i="1" dirty="0" err="1"/>
              <a:t>aktivitete</a:t>
            </a:r>
            <a:r>
              <a:rPr lang="en-US" i="1" dirty="0"/>
              <a:t> </a:t>
            </a:r>
            <a:r>
              <a:rPr lang="en-US" i="1" dirty="0" err="1"/>
              <a:t>ilegale</a:t>
            </a:r>
            <a:r>
              <a:rPr lang="en-US" i="1" dirty="0"/>
              <a:t>, </a:t>
            </a:r>
            <a:r>
              <a:rPr lang="en-US" i="1" dirty="0" err="1"/>
              <a:t>në</a:t>
            </a:r>
            <a:r>
              <a:rPr lang="en-US" i="1" dirty="0"/>
              <a:t> </a:t>
            </a:r>
            <a:r>
              <a:rPr lang="en-US" i="1" dirty="0" err="1"/>
              <a:t>veçanti</a:t>
            </a:r>
            <a:r>
              <a:rPr lang="en-US" i="1" dirty="0"/>
              <a:t> </a:t>
            </a:r>
            <a:r>
              <a:rPr lang="en-US" i="1" dirty="0" err="1"/>
              <a:t>për</a:t>
            </a:r>
            <a:r>
              <a:rPr lang="en-US" i="1" dirty="0"/>
              <a:t> </a:t>
            </a:r>
            <a:r>
              <a:rPr lang="en-US" i="1" dirty="0" err="1"/>
              <a:t>prodhimin</a:t>
            </a:r>
            <a:r>
              <a:rPr lang="en-US" i="1" dirty="0"/>
              <a:t> </a:t>
            </a:r>
            <a:r>
              <a:rPr lang="en-US" i="1" dirty="0" err="1"/>
              <a:t>dhe</a:t>
            </a:r>
            <a:r>
              <a:rPr lang="en-US" i="1" dirty="0"/>
              <a:t> </a:t>
            </a:r>
            <a:r>
              <a:rPr lang="en-US" i="1" dirty="0" err="1"/>
              <a:t>trafikun</a:t>
            </a:r>
            <a:r>
              <a:rPr lang="en-US" i="1" dirty="0"/>
              <a:t> e </a:t>
            </a:r>
            <a:r>
              <a:rPr lang="en-US" i="1" dirty="0" err="1"/>
              <a:t>drogave</a:t>
            </a:r>
            <a:r>
              <a:rPr lang="en-US" i="1" dirty="0"/>
              <a:t> (</a:t>
            </a:r>
            <a:r>
              <a:rPr lang="en-US" i="1" dirty="0" err="1"/>
              <a:t>sipas</a:t>
            </a:r>
            <a:r>
              <a:rPr lang="en-US" i="1" dirty="0"/>
              <a:t> </a:t>
            </a:r>
            <a:r>
              <a:rPr lang="en-US" i="1" dirty="0" err="1"/>
              <a:t>përcaktimeve</a:t>
            </a:r>
            <a:r>
              <a:rPr lang="en-US" i="1" dirty="0"/>
              <a:t> </a:t>
            </a:r>
            <a:r>
              <a:rPr lang="en-US" i="1" dirty="0" err="1"/>
              <a:t>të</a:t>
            </a:r>
            <a:r>
              <a:rPr lang="en-US" i="1" dirty="0"/>
              <a:t> </a:t>
            </a:r>
            <a:r>
              <a:rPr lang="en-US" i="1" dirty="0" err="1"/>
              <a:t>standarteve</a:t>
            </a:r>
            <a:r>
              <a:rPr lang="en-US" i="1" dirty="0"/>
              <a:t> </a:t>
            </a:r>
            <a:r>
              <a:rPr lang="en-US" i="1" dirty="0" err="1"/>
              <a:t>ndërkombëtare</a:t>
            </a:r>
            <a:r>
              <a:rPr lang="en-US" i="1" dirty="0"/>
              <a:t> </a:t>
            </a:r>
            <a:r>
              <a:rPr lang="en-US" i="1" dirty="0" err="1"/>
              <a:t>mbi</a:t>
            </a:r>
            <a:r>
              <a:rPr lang="en-US" i="1" dirty="0"/>
              <a:t> </a:t>
            </a:r>
            <a:r>
              <a:rPr lang="en-US" i="1" dirty="0" err="1"/>
              <a:t>drogat</a:t>
            </a:r>
            <a:r>
              <a:rPr lang="en-US" i="1" dirty="0"/>
              <a:t>); </a:t>
            </a:r>
            <a:r>
              <a:rPr lang="en-US" dirty="0"/>
              <a:t> </a:t>
            </a:r>
            <a:r>
              <a:rPr lang="en-US" dirty="0" err="1"/>
              <a:t>Puna</a:t>
            </a:r>
            <a:r>
              <a:rPr lang="en-US" dirty="0"/>
              <a:t>, e </a:t>
            </a:r>
            <a:r>
              <a:rPr lang="en-US" dirty="0" err="1"/>
              <a:t>cila</a:t>
            </a:r>
            <a:r>
              <a:rPr lang="en-US" dirty="0"/>
              <a:t> </a:t>
            </a:r>
            <a:r>
              <a:rPr lang="en-US" dirty="0" err="1"/>
              <a:t>nga</a:t>
            </a:r>
            <a:r>
              <a:rPr lang="en-US" dirty="0"/>
              <a:t> </a:t>
            </a:r>
            <a:r>
              <a:rPr lang="en-US" dirty="0" err="1"/>
              <a:t>natyra</a:t>
            </a:r>
            <a:r>
              <a:rPr lang="en-US" dirty="0"/>
              <a:t> e </a:t>
            </a:r>
            <a:r>
              <a:rPr lang="en-US" dirty="0" err="1"/>
              <a:t>saj</a:t>
            </a:r>
            <a:r>
              <a:rPr lang="en-US" dirty="0"/>
              <a:t> </a:t>
            </a:r>
            <a:r>
              <a:rPr lang="en-US" dirty="0" err="1"/>
              <a:t>ose</a:t>
            </a:r>
            <a:r>
              <a:rPr lang="en-US" dirty="0"/>
              <a:t> </a:t>
            </a:r>
            <a:r>
              <a:rPr lang="en-US" dirty="0" err="1"/>
              <a:t>kushtet</a:t>
            </a:r>
            <a:r>
              <a:rPr lang="en-US" dirty="0"/>
              <a:t> </a:t>
            </a:r>
            <a:r>
              <a:rPr lang="en-US" dirty="0" err="1"/>
              <a:t>në</a:t>
            </a:r>
            <a:r>
              <a:rPr lang="en-US" dirty="0"/>
              <a:t> </a:t>
            </a:r>
            <a:r>
              <a:rPr lang="en-US" dirty="0" err="1"/>
              <a:t>të</a:t>
            </a:r>
            <a:r>
              <a:rPr lang="en-US" dirty="0"/>
              <a:t> </a:t>
            </a:r>
            <a:r>
              <a:rPr lang="en-US" dirty="0" err="1"/>
              <a:t>cilat</a:t>
            </a:r>
            <a:r>
              <a:rPr lang="en-US" dirty="0"/>
              <a:t> </a:t>
            </a:r>
            <a:r>
              <a:rPr lang="en-US" dirty="0" err="1"/>
              <a:t>zhvillohet</a:t>
            </a:r>
            <a:r>
              <a:rPr lang="en-US" dirty="0"/>
              <a:t>, ka </a:t>
            </a:r>
            <a:r>
              <a:rPr lang="en-US" dirty="0" err="1"/>
              <a:t>mundësi</a:t>
            </a:r>
            <a:r>
              <a:rPr lang="en-US" dirty="0"/>
              <a:t> </a:t>
            </a:r>
            <a:r>
              <a:rPr lang="en-US" dirty="0" err="1"/>
              <a:t>që</a:t>
            </a:r>
            <a:r>
              <a:rPr lang="en-US" dirty="0"/>
              <a:t> </a:t>
            </a:r>
            <a:r>
              <a:rPr lang="en-US" dirty="0" err="1"/>
              <a:t>të</a:t>
            </a:r>
            <a:r>
              <a:rPr lang="en-US" dirty="0"/>
              <a:t> </a:t>
            </a:r>
            <a:r>
              <a:rPr lang="en-US" dirty="0" err="1"/>
              <a:t>rrezikojë</a:t>
            </a:r>
            <a:r>
              <a:rPr lang="en-US" dirty="0"/>
              <a:t> </a:t>
            </a:r>
            <a:r>
              <a:rPr lang="en-US" dirty="0" err="1"/>
              <a:t>shendetin</a:t>
            </a:r>
            <a:r>
              <a:rPr lang="en-US" dirty="0"/>
              <a:t>, </a:t>
            </a:r>
            <a:r>
              <a:rPr lang="en-US" dirty="0" err="1"/>
              <a:t>sigurinë</a:t>
            </a:r>
            <a:r>
              <a:rPr lang="en-US" dirty="0"/>
              <a:t> </a:t>
            </a:r>
            <a:r>
              <a:rPr lang="en-US" dirty="0" err="1"/>
              <a:t>ose</a:t>
            </a:r>
            <a:r>
              <a:rPr lang="en-US" dirty="0"/>
              <a:t> </a:t>
            </a:r>
            <a:r>
              <a:rPr lang="en-US" dirty="0" err="1"/>
              <a:t>moralin</a:t>
            </a:r>
            <a:r>
              <a:rPr lang="en-US" dirty="0"/>
              <a:t> e </a:t>
            </a:r>
            <a:r>
              <a:rPr lang="en-US" dirty="0" err="1"/>
              <a:t>fëmijëve</a:t>
            </a:r>
            <a:r>
              <a:rPr lang="en-US" dirty="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Nga</a:t>
            </a:r>
            <a:r>
              <a:rPr lang="en-US" dirty="0"/>
              <a:t> </a:t>
            </a:r>
            <a:r>
              <a:rPr lang="en-US" dirty="0" err="1"/>
              <a:t>literaturat</a:t>
            </a:r>
            <a:r>
              <a:rPr lang="en-US" dirty="0"/>
              <a:t> </a:t>
            </a:r>
            <a:r>
              <a:rPr lang="en-US" dirty="0" err="1"/>
              <a:t>dhe</a:t>
            </a:r>
            <a:r>
              <a:rPr lang="en-US" dirty="0"/>
              <a:t> </a:t>
            </a:r>
            <a:r>
              <a:rPr lang="en-US" dirty="0" err="1"/>
              <a:t>interpetimet</a:t>
            </a:r>
            <a:endParaRPr lang="en-US" dirty="0"/>
          </a:p>
        </p:txBody>
      </p:sp>
      <p:sp>
        <p:nvSpPr>
          <p:cNvPr id="2" name="Content Placeholder 1"/>
          <p:cNvSpPr>
            <a:spLocks noGrp="1"/>
          </p:cNvSpPr>
          <p:nvPr>
            <p:ph idx="1"/>
          </p:nvPr>
        </p:nvSpPr>
        <p:spPr/>
        <p:txBody>
          <a:bodyPr>
            <a:normAutofit fontScale="92500" lnSpcReduction="10000"/>
          </a:bodyPr>
          <a:lstStyle/>
          <a:p>
            <a:r>
              <a:rPr lang="en-US" dirty="0" err="1"/>
              <a:t>Koncepti</a:t>
            </a:r>
            <a:r>
              <a:rPr lang="en-US" dirty="0"/>
              <a:t> “</a:t>
            </a:r>
            <a:r>
              <a:rPr lang="en-US" b="1" i="1" dirty="0" err="1"/>
              <a:t>Fëmijë</a:t>
            </a:r>
            <a:r>
              <a:rPr lang="en-US" b="1" i="1" dirty="0"/>
              <a:t> </a:t>
            </a:r>
            <a:r>
              <a:rPr lang="en-US" b="1" i="1" dirty="0" err="1"/>
              <a:t>që</a:t>
            </a:r>
            <a:r>
              <a:rPr lang="en-US" b="1" i="1" dirty="0"/>
              <a:t> </a:t>
            </a:r>
            <a:r>
              <a:rPr lang="en-US" b="1" i="1" dirty="0" err="1"/>
              <a:t>punon</a:t>
            </a:r>
            <a:r>
              <a:rPr lang="en-US" dirty="0"/>
              <a:t>” </a:t>
            </a:r>
            <a:r>
              <a:rPr lang="en-US" dirty="0" err="1"/>
              <a:t>i</a:t>
            </a:r>
            <a:r>
              <a:rPr lang="en-US" dirty="0"/>
              <a:t> </a:t>
            </a:r>
            <a:r>
              <a:rPr lang="en-US" dirty="0" err="1"/>
              <a:t>referohet</a:t>
            </a:r>
            <a:r>
              <a:rPr lang="en-US" dirty="0"/>
              <a:t> </a:t>
            </a:r>
            <a:r>
              <a:rPr lang="en-US" dirty="0" err="1"/>
              <a:t>shfrytëzimit</a:t>
            </a:r>
            <a:r>
              <a:rPr lang="en-US" dirty="0"/>
              <a:t> </a:t>
            </a:r>
            <a:r>
              <a:rPr lang="en-US" dirty="0" err="1"/>
              <a:t>ekonomik</a:t>
            </a:r>
            <a:r>
              <a:rPr lang="en-US" dirty="0"/>
              <a:t> </a:t>
            </a:r>
            <a:r>
              <a:rPr lang="en-US" dirty="0" err="1"/>
              <a:t>të</a:t>
            </a:r>
            <a:r>
              <a:rPr lang="en-US" dirty="0"/>
              <a:t> </a:t>
            </a:r>
            <a:r>
              <a:rPr lang="en-US" dirty="0" err="1"/>
              <a:t>fëmijës</a:t>
            </a:r>
            <a:r>
              <a:rPr lang="en-US" dirty="0"/>
              <a:t> (</a:t>
            </a:r>
            <a:r>
              <a:rPr lang="en-US" dirty="0" err="1"/>
              <a:t>të</a:t>
            </a:r>
            <a:r>
              <a:rPr lang="en-US" dirty="0"/>
              <a:t> </a:t>
            </a:r>
            <a:r>
              <a:rPr lang="en-US" dirty="0" err="1"/>
              <a:t>detyruar</a:t>
            </a:r>
            <a:r>
              <a:rPr lang="en-US" dirty="0"/>
              <a:t> </a:t>
            </a:r>
            <a:r>
              <a:rPr lang="en-US" dirty="0" err="1"/>
              <a:t>dhe</a:t>
            </a:r>
            <a:r>
              <a:rPr lang="en-US" dirty="0"/>
              <a:t> </a:t>
            </a:r>
            <a:r>
              <a:rPr lang="en-US" dirty="0" err="1"/>
              <a:t>të</a:t>
            </a:r>
            <a:r>
              <a:rPr lang="en-US" dirty="0"/>
              <a:t> </a:t>
            </a:r>
            <a:r>
              <a:rPr lang="en-US" dirty="0" err="1"/>
              <a:t>rrezikshme</a:t>
            </a:r>
            <a:r>
              <a:rPr lang="en-US" dirty="0"/>
              <a:t>), </a:t>
            </a:r>
            <a:r>
              <a:rPr lang="en-US" dirty="0" err="1"/>
              <a:t>që</a:t>
            </a:r>
            <a:r>
              <a:rPr lang="en-US" dirty="0"/>
              <a:t> </a:t>
            </a:r>
            <a:r>
              <a:rPr lang="en-US" dirty="0" err="1"/>
              <a:t>përbën</a:t>
            </a:r>
            <a:r>
              <a:rPr lang="en-US" dirty="0"/>
              <a:t> </a:t>
            </a:r>
            <a:r>
              <a:rPr lang="en-US" dirty="0" err="1"/>
              <a:t>një</a:t>
            </a:r>
            <a:r>
              <a:rPr lang="en-US" dirty="0"/>
              <a:t> </a:t>
            </a:r>
            <a:r>
              <a:rPr lang="en-US" dirty="0" err="1"/>
              <a:t>punë</a:t>
            </a:r>
            <a:r>
              <a:rPr lang="en-US" dirty="0"/>
              <a:t> </a:t>
            </a:r>
            <a:r>
              <a:rPr lang="en-US" dirty="0" err="1"/>
              <a:t>të</a:t>
            </a:r>
            <a:r>
              <a:rPr lang="en-US" dirty="0"/>
              <a:t> </a:t>
            </a:r>
            <a:r>
              <a:rPr lang="en-US" dirty="0" err="1"/>
              <a:t>ndaluar</a:t>
            </a:r>
            <a:r>
              <a:rPr lang="en-US" dirty="0"/>
              <a:t> </a:t>
            </a:r>
            <a:r>
              <a:rPr lang="en-US" dirty="0" err="1"/>
              <a:t>për</a:t>
            </a:r>
            <a:r>
              <a:rPr lang="en-US" dirty="0"/>
              <a:t> </a:t>
            </a:r>
            <a:r>
              <a:rPr lang="en-US" dirty="0" err="1"/>
              <a:t>fëmijën</a:t>
            </a:r>
            <a:r>
              <a:rPr lang="en-US" dirty="0"/>
              <a:t> </a:t>
            </a:r>
            <a:r>
              <a:rPr lang="en-US" dirty="0" err="1"/>
              <a:t>dhe</a:t>
            </a:r>
            <a:r>
              <a:rPr lang="en-US" dirty="0"/>
              <a:t> </a:t>
            </a:r>
            <a:r>
              <a:rPr lang="en-US" dirty="0" err="1"/>
              <a:t>rrezikon</a:t>
            </a:r>
            <a:r>
              <a:rPr lang="en-US" dirty="0"/>
              <a:t> mire-</a:t>
            </a:r>
            <a:r>
              <a:rPr lang="en-US" dirty="0" err="1"/>
              <a:t>rritjen</a:t>
            </a:r>
            <a:r>
              <a:rPr lang="en-US" dirty="0"/>
              <a:t> </a:t>
            </a:r>
            <a:r>
              <a:rPr lang="en-US" dirty="0" err="1"/>
              <a:t>fizike</a:t>
            </a:r>
            <a:r>
              <a:rPr lang="en-US" dirty="0"/>
              <a:t>, morale, </a:t>
            </a:r>
            <a:r>
              <a:rPr lang="en-US" dirty="0" err="1"/>
              <a:t>emocionale</a:t>
            </a:r>
            <a:r>
              <a:rPr lang="en-US" dirty="0"/>
              <a:t> </a:t>
            </a:r>
            <a:r>
              <a:rPr lang="en-US" dirty="0" err="1"/>
              <a:t>dhe</a:t>
            </a:r>
            <a:r>
              <a:rPr lang="en-US" dirty="0"/>
              <a:t> </a:t>
            </a:r>
            <a:r>
              <a:rPr lang="en-US" dirty="0" err="1"/>
              <a:t>arsimore</a:t>
            </a:r>
            <a:r>
              <a:rPr lang="en-US" dirty="0"/>
              <a:t> </a:t>
            </a:r>
            <a:r>
              <a:rPr lang="en-US" dirty="0" err="1"/>
              <a:t>të</a:t>
            </a:r>
            <a:r>
              <a:rPr lang="en-US" dirty="0"/>
              <a:t> </a:t>
            </a:r>
            <a:r>
              <a:rPr lang="en-US" dirty="0" err="1"/>
              <a:t>tij</a:t>
            </a:r>
            <a:r>
              <a:rPr lang="en-US" dirty="0"/>
              <a:t>. </a:t>
            </a:r>
            <a:r>
              <a:rPr lang="en-US" dirty="0" err="1"/>
              <a:t>Ndërsa</a:t>
            </a:r>
            <a:r>
              <a:rPr lang="en-US" dirty="0"/>
              <a:t> </a:t>
            </a:r>
            <a:r>
              <a:rPr lang="en-US" dirty="0" err="1"/>
              <a:t>koncepti</a:t>
            </a:r>
            <a:r>
              <a:rPr lang="en-US" dirty="0"/>
              <a:t> “</a:t>
            </a:r>
            <a:r>
              <a:rPr lang="en-US" b="1" i="1" dirty="0" err="1"/>
              <a:t>fëmijë</a:t>
            </a:r>
            <a:r>
              <a:rPr lang="en-US" b="1" i="1" dirty="0"/>
              <a:t> </a:t>
            </a:r>
            <a:r>
              <a:rPr lang="en-US" b="1" i="1" dirty="0" err="1"/>
              <a:t>që</a:t>
            </a:r>
            <a:r>
              <a:rPr lang="en-US" b="1" i="1" dirty="0"/>
              <a:t> </a:t>
            </a:r>
            <a:r>
              <a:rPr lang="en-US" b="1" i="1" dirty="0" err="1"/>
              <a:t>ndihmon</a:t>
            </a:r>
            <a:r>
              <a:rPr lang="en-US" b="1" i="1" dirty="0"/>
              <a:t>”</a:t>
            </a:r>
            <a:r>
              <a:rPr lang="en-US" dirty="0"/>
              <a:t> </a:t>
            </a:r>
            <a:r>
              <a:rPr lang="en-US" dirty="0" err="1"/>
              <a:t>i</a:t>
            </a:r>
            <a:r>
              <a:rPr lang="en-US" dirty="0"/>
              <a:t> </a:t>
            </a:r>
            <a:r>
              <a:rPr lang="en-US" dirty="0" err="1"/>
              <a:t>referohet</a:t>
            </a:r>
            <a:r>
              <a:rPr lang="en-US" dirty="0"/>
              <a:t> </a:t>
            </a:r>
            <a:r>
              <a:rPr lang="en-US" dirty="0" err="1"/>
              <a:t>çdo</a:t>
            </a:r>
            <a:r>
              <a:rPr lang="en-US" dirty="0"/>
              <a:t> </a:t>
            </a:r>
            <a:r>
              <a:rPr lang="en-US" dirty="0" err="1"/>
              <a:t>lloj</a:t>
            </a:r>
            <a:r>
              <a:rPr lang="en-US" dirty="0"/>
              <a:t> </a:t>
            </a:r>
            <a:r>
              <a:rPr lang="en-US" dirty="0" err="1"/>
              <a:t>pune</a:t>
            </a:r>
            <a:r>
              <a:rPr lang="en-US" dirty="0"/>
              <a:t> </a:t>
            </a:r>
            <a:r>
              <a:rPr lang="en-US" dirty="0" err="1"/>
              <a:t>që</a:t>
            </a:r>
            <a:r>
              <a:rPr lang="en-US" dirty="0"/>
              <a:t> </a:t>
            </a:r>
            <a:r>
              <a:rPr lang="en-US" dirty="0" err="1"/>
              <a:t>mund</a:t>
            </a:r>
            <a:r>
              <a:rPr lang="en-US" dirty="0"/>
              <a:t> </a:t>
            </a:r>
            <a:r>
              <a:rPr lang="en-US" dirty="0" err="1"/>
              <a:t>të</a:t>
            </a:r>
            <a:r>
              <a:rPr lang="en-US" dirty="0"/>
              <a:t> </a:t>
            </a:r>
            <a:r>
              <a:rPr lang="en-US" dirty="0" err="1"/>
              <a:t>kryejë</a:t>
            </a:r>
            <a:r>
              <a:rPr lang="en-US" dirty="0"/>
              <a:t> </a:t>
            </a:r>
            <a:r>
              <a:rPr lang="en-US" dirty="0" err="1"/>
              <a:t>fëmija</a:t>
            </a:r>
            <a:r>
              <a:rPr lang="en-US" dirty="0"/>
              <a:t> </a:t>
            </a:r>
            <a:r>
              <a:rPr lang="en-US" dirty="0" err="1"/>
              <a:t>në</a:t>
            </a:r>
            <a:r>
              <a:rPr lang="en-US" dirty="0"/>
              <a:t> </a:t>
            </a:r>
            <a:r>
              <a:rPr lang="en-US" dirty="0" err="1"/>
              <a:t>familje</a:t>
            </a:r>
            <a:r>
              <a:rPr lang="en-US" dirty="0"/>
              <a:t>, </a:t>
            </a:r>
            <a:r>
              <a:rPr lang="en-US" dirty="0" err="1"/>
              <a:t>shkollë</a:t>
            </a:r>
            <a:r>
              <a:rPr lang="en-US" dirty="0"/>
              <a:t>, </a:t>
            </a:r>
            <a:r>
              <a:rPr lang="en-US" dirty="0" err="1"/>
              <a:t>komunitet</a:t>
            </a:r>
            <a:r>
              <a:rPr lang="en-US" dirty="0"/>
              <a:t>, </a:t>
            </a:r>
            <a:r>
              <a:rPr lang="en-US" dirty="0" err="1"/>
              <a:t>por</a:t>
            </a:r>
            <a:r>
              <a:rPr lang="en-US" dirty="0"/>
              <a:t> </a:t>
            </a:r>
            <a:r>
              <a:rPr lang="en-US" dirty="0" err="1"/>
              <a:t>që</a:t>
            </a:r>
            <a:r>
              <a:rPr lang="en-US" dirty="0"/>
              <a:t> </a:t>
            </a:r>
            <a:r>
              <a:rPr lang="en-US" dirty="0" err="1"/>
              <a:t>nuk</a:t>
            </a:r>
            <a:r>
              <a:rPr lang="en-US" dirty="0"/>
              <a:t> ka </a:t>
            </a:r>
            <a:r>
              <a:rPr lang="en-US" dirty="0" err="1"/>
              <a:t>elementë</a:t>
            </a:r>
            <a:r>
              <a:rPr lang="en-US" dirty="0"/>
              <a:t> </a:t>
            </a:r>
            <a:r>
              <a:rPr lang="en-US" dirty="0" err="1"/>
              <a:t>të</a:t>
            </a:r>
            <a:r>
              <a:rPr lang="en-US" dirty="0"/>
              <a:t> </a:t>
            </a:r>
            <a:r>
              <a:rPr lang="en-US" dirty="0" err="1"/>
              <a:t>shfrytëzimit</a:t>
            </a:r>
            <a:r>
              <a:rPr lang="en-US" dirty="0"/>
              <a:t> </a:t>
            </a:r>
            <a:r>
              <a:rPr lang="en-US" dirty="0" err="1"/>
              <a:t>ose</a:t>
            </a:r>
            <a:r>
              <a:rPr lang="en-US" dirty="0"/>
              <a:t> </a:t>
            </a:r>
            <a:r>
              <a:rPr lang="en-US" dirty="0" err="1"/>
              <a:t>të</a:t>
            </a:r>
            <a:r>
              <a:rPr lang="en-US" dirty="0"/>
              <a:t> </a:t>
            </a:r>
            <a:r>
              <a:rPr lang="en-US" dirty="0" err="1"/>
              <a:t>rrezikut</a:t>
            </a:r>
            <a:r>
              <a:rPr lang="en-US" dirty="0"/>
              <a:t>, </a:t>
            </a:r>
            <a:r>
              <a:rPr lang="en-US" dirty="0" err="1"/>
              <a:t>të</a:t>
            </a:r>
            <a:r>
              <a:rPr lang="en-US" dirty="0"/>
              <a:t> </a:t>
            </a:r>
            <a:r>
              <a:rPr lang="en-US" dirty="0" err="1"/>
              <a:t>përshkruara</a:t>
            </a:r>
            <a:r>
              <a:rPr lang="en-US" dirty="0"/>
              <a:t> </a:t>
            </a:r>
            <a:r>
              <a:rPr lang="en-US" dirty="0" err="1"/>
              <a:t>më</a:t>
            </a:r>
            <a:r>
              <a:rPr lang="en-US" dirty="0"/>
              <a:t> </a:t>
            </a:r>
            <a:r>
              <a:rPr lang="en-US" dirty="0" err="1"/>
              <a:t>sipër</a:t>
            </a:r>
            <a:r>
              <a:rPr lang="en-US" dirty="0"/>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19200" y="1143000"/>
            <a:ext cx="7467600" cy="4864291"/>
          </a:xfrm>
        </p:spPr>
        <p:txBody>
          <a:bodyPr>
            <a:normAutofit fontScale="55000" lnSpcReduction="20000"/>
          </a:bodyPr>
          <a:lstStyle/>
          <a:p>
            <a:endParaRPr lang="en-US" sz="3600" dirty="0"/>
          </a:p>
          <a:p>
            <a:r>
              <a:rPr lang="en-US" sz="3600" b="1" dirty="0" err="1"/>
              <a:t>Shërbimi</a:t>
            </a:r>
            <a:r>
              <a:rPr lang="en-US" sz="3600" b="1" dirty="0"/>
              <a:t> </a:t>
            </a:r>
            <a:r>
              <a:rPr lang="en-US" sz="3600" b="1" dirty="0" err="1"/>
              <a:t>i</a:t>
            </a:r>
            <a:r>
              <a:rPr lang="en-US" sz="3600" b="1" dirty="0"/>
              <a:t> </a:t>
            </a:r>
            <a:r>
              <a:rPr lang="en-US" sz="3600" b="1" dirty="0" err="1"/>
              <a:t>detyruar</a:t>
            </a:r>
            <a:r>
              <a:rPr lang="en-US" sz="3600" b="1" dirty="0"/>
              <a:t> </a:t>
            </a:r>
            <a:r>
              <a:rPr lang="en-US" sz="3600" b="1" dirty="0" err="1"/>
              <a:t>i</a:t>
            </a:r>
            <a:r>
              <a:rPr lang="en-US" sz="3600" b="1" dirty="0"/>
              <a:t> </a:t>
            </a:r>
            <a:r>
              <a:rPr lang="en-US" sz="3600" b="1" dirty="0" err="1"/>
              <a:t>të</a:t>
            </a:r>
            <a:r>
              <a:rPr lang="en-US" sz="3600" b="1" dirty="0"/>
              <a:t> </a:t>
            </a:r>
            <a:r>
              <a:rPr lang="en-US" sz="3600" b="1" dirty="0" err="1"/>
              <a:t>miturit</a:t>
            </a:r>
            <a:r>
              <a:rPr lang="en-US" sz="3600" b="1" dirty="0"/>
              <a:t> </a:t>
            </a:r>
            <a:r>
              <a:rPr lang="en-US" sz="3600" dirty="0" err="1"/>
              <a:t>është</a:t>
            </a:r>
            <a:r>
              <a:rPr lang="en-US" sz="3600" dirty="0"/>
              <a:t> </a:t>
            </a:r>
            <a:r>
              <a:rPr lang="en-US" sz="3600" dirty="0" err="1"/>
              <a:t>një</a:t>
            </a:r>
            <a:r>
              <a:rPr lang="en-US" sz="3600" dirty="0"/>
              <a:t> </a:t>
            </a:r>
            <a:r>
              <a:rPr lang="en-US" sz="3600" dirty="0" err="1"/>
              <a:t>formë</a:t>
            </a:r>
            <a:r>
              <a:rPr lang="en-US" sz="3600" dirty="0"/>
              <a:t> e </a:t>
            </a:r>
            <a:r>
              <a:rPr lang="en-US" sz="3600" dirty="0" err="1"/>
              <a:t>veçantë</a:t>
            </a:r>
            <a:r>
              <a:rPr lang="en-US" sz="3600" dirty="0"/>
              <a:t> e </a:t>
            </a:r>
            <a:r>
              <a:rPr lang="en-US" sz="3600" dirty="0" err="1"/>
              <a:t>trafikimit</a:t>
            </a:r>
            <a:r>
              <a:rPr lang="en-US" sz="3600" dirty="0"/>
              <a:t> </a:t>
            </a:r>
            <a:r>
              <a:rPr lang="en-US" sz="3600" dirty="0" err="1"/>
              <a:t>që</a:t>
            </a:r>
            <a:r>
              <a:rPr lang="en-US" sz="3600" dirty="0"/>
              <a:t> </a:t>
            </a:r>
            <a:r>
              <a:rPr lang="en-US" sz="3600" dirty="0" err="1"/>
              <a:t>dallon</a:t>
            </a:r>
            <a:r>
              <a:rPr lang="en-US" sz="3600" dirty="0"/>
              <a:t> me </a:t>
            </a:r>
            <a:r>
              <a:rPr lang="en-US" sz="3600" i="1" dirty="0" err="1"/>
              <a:t>skllavërimin</a:t>
            </a:r>
            <a:r>
              <a:rPr lang="en-US" sz="3600" i="1" dirty="0"/>
              <a:t> </a:t>
            </a:r>
            <a:r>
              <a:rPr lang="en-US" sz="3600" i="1" dirty="0" err="1"/>
              <a:t>për</a:t>
            </a:r>
            <a:r>
              <a:rPr lang="en-US" sz="3600" i="1" dirty="0"/>
              <a:t> </a:t>
            </a:r>
            <a:r>
              <a:rPr lang="en-US" sz="3600" i="1" dirty="0" err="1"/>
              <a:t>nga</a:t>
            </a:r>
            <a:r>
              <a:rPr lang="en-US" sz="3600" i="1" dirty="0"/>
              <a:t> </a:t>
            </a:r>
            <a:r>
              <a:rPr lang="en-US" sz="3600" i="1" dirty="0" err="1"/>
              <a:t>natyra</a:t>
            </a:r>
            <a:r>
              <a:rPr lang="en-US" sz="3600" i="1" dirty="0"/>
              <a:t>, </a:t>
            </a:r>
            <a:r>
              <a:rPr lang="en-US" sz="3600" i="1" dirty="0" err="1"/>
              <a:t>niveli</a:t>
            </a:r>
            <a:r>
              <a:rPr lang="en-US" sz="3600" i="1" dirty="0"/>
              <a:t> </a:t>
            </a:r>
            <a:r>
              <a:rPr lang="en-US" sz="3600" i="1" dirty="0" err="1"/>
              <a:t>i</a:t>
            </a:r>
            <a:r>
              <a:rPr lang="en-US" sz="3600" i="1" dirty="0"/>
              <a:t> </a:t>
            </a:r>
            <a:r>
              <a:rPr lang="en-US" sz="3600" i="1" dirty="0" err="1"/>
              <a:t>varësisë</a:t>
            </a:r>
            <a:r>
              <a:rPr lang="en-US" sz="3600" i="1" dirty="0"/>
              <a:t> </a:t>
            </a:r>
            <a:r>
              <a:rPr lang="en-US" sz="3600" i="1" dirty="0" err="1"/>
              <a:t>në</a:t>
            </a:r>
            <a:r>
              <a:rPr lang="en-US" sz="3600" i="1" dirty="0"/>
              <a:t> </a:t>
            </a:r>
            <a:r>
              <a:rPr lang="en-US" sz="3600" i="1" dirty="0" err="1"/>
              <a:t>lidhjen</a:t>
            </a:r>
            <a:r>
              <a:rPr lang="en-US" sz="3600" i="1" dirty="0"/>
              <a:t> </a:t>
            </a:r>
            <a:r>
              <a:rPr lang="en-US" sz="3600" i="1" dirty="0" err="1"/>
              <a:t>subjekt</a:t>
            </a:r>
            <a:r>
              <a:rPr lang="en-US" sz="3600" i="1" dirty="0"/>
              <a:t> </a:t>
            </a:r>
            <a:r>
              <a:rPr lang="en-US" sz="3600" i="1" dirty="0" err="1"/>
              <a:t>shkelës</a:t>
            </a:r>
            <a:r>
              <a:rPr lang="en-US" sz="3600" i="1" dirty="0"/>
              <a:t> –</a:t>
            </a:r>
            <a:r>
              <a:rPr lang="en-US" sz="3600" i="1" dirty="0" err="1"/>
              <a:t>vktimë</a:t>
            </a:r>
            <a:r>
              <a:rPr lang="en-US" sz="3600" i="1" dirty="0"/>
              <a:t>, </a:t>
            </a:r>
            <a:r>
              <a:rPr lang="en-US" sz="3600" i="1" dirty="0" err="1"/>
              <a:t>dhe</a:t>
            </a:r>
            <a:r>
              <a:rPr lang="en-US" sz="3600" i="1" dirty="0"/>
              <a:t> </a:t>
            </a:r>
            <a:r>
              <a:rPr lang="en-US" sz="3600" i="1" dirty="0" err="1"/>
              <a:t>shkalla</a:t>
            </a:r>
            <a:r>
              <a:rPr lang="en-US" sz="3600" i="1" dirty="0"/>
              <a:t> e </a:t>
            </a:r>
            <a:r>
              <a:rPr lang="en-US" sz="3600" i="1" dirty="0" err="1"/>
              <a:t>zotërimit</a:t>
            </a:r>
            <a:r>
              <a:rPr lang="en-US" sz="3600" i="1" dirty="0"/>
              <a:t> </a:t>
            </a:r>
            <a:r>
              <a:rPr lang="en-US" sz="3600" i="1" dirty="0" err="1"/>
              <a:t>të</a:t>
            </a:r>
            <a:r>
              <a:rPr lang="en-US" sz="3600" i="1" dirty="0"/>
              <a:t> </a:t>
            </a:r>
            <a:r>
              <a:rPr lang="en-US" sz="3600" i="1" dirty="0" err="1"/>
              <a:t>viktimës</a:t>
            </a:r>
            <a:r>
              <a:rPr lang="en-US" sz="3600" dirty="0"/>
              <a:t> </a:t>
            </a:r>
            <a:r>
              <a:rPr lang="en-US" sz="3600" dirty="0" err="1"/>
              <a:t>nga</a:t>
            </a:r>
            <a:r>
              <a:rPr lang="en-US" sz="3600" dirty="0"/>
              <a:t> </a:t>
            </a:r>
            <a:r>
              <a:rPr lang="en-US" sz="3600" dirty="0" err="1"/>
              <a:t>subjekti</a:t>
            </a:r>
            <a:r>
              <a:rPr lang="en-US" sz="3600" dirty="0"/>
              <a:t> </a:t>
            </a:r>
            <a:r>
              <a:rPr lang="en-US" sz="3600" dirty="0" err="1"/>
              <a:t>shkelës</a:t>
            </a:r>
            <a:r>
              <a:rPr lang="en-US" sz="3600" dirty="0"/>
              <a:t> </a:t>
            </a:r>
            <a:r>
              <a:rPr lang="en-US" sz="3600" dirty="0" err="1"/>
              <a:t>që</a:t>
            </a:r>
            <a:r>
              <a:rPr lang="en-US" sz="3600" dirty="0"/>
              <a:t> </a:t>
            </a:r>
            <a:r>
              <a:rPr lang="en-US" sz="3600" dirty="0" err="1"/>
              <a:t>i</a:t>
            </a:r>
            <a:r>
              <a:rPr lang="en-US" sz="3600" dirty="0"/>
              <a:t> </a:t>
            </a:r>
            <a:r>
              <a:rPr lang="en-US" sz="3600" dirty="0" err="1"/>
              <a:t>mohon</a:t>
            </a:r>
            <a:r>
              <a:rPr lang="en-US" sz="3600" dirty="0"/>
              <a:t> </a:t>
            </a:r>
            <a:r>
              <a:rPr lang="en-US" sz="3600" dirty="0" err="1"/>
              <a:t>tek</a:t>
            </a:r>
            <a:r>
              <a:rPr lang="en-US" sz="3600" dirty="0"/>
              <a:t> </a:t>
            </a:r>
            <a:r>
              <a:rPr lang="en-US" sz="3600" dirty="0" err="1"/>
              <a:t>kjo</a:t>
            </a:r>
            <a:r>
              <a:rPr lang="en-US" sz="3600" dirty="0"/>
              <a:t> e </a:t>
            </a:r>
            <a:r>
              <a:rPr lang="en-US" sz="3600" dirty="0" err="1"/>
              <a:t>fundit</a:t>
            </a:r>
            <a:r>
              <a:rPr lang="en-US" sz="3600" dirty="0"/>
              <a:t> </a:t>
            </a:r>
            <a:r>
              <a:rPr lang="en-US" sz="3600" dirty="0" err="1"/>
              <a:t>tërësisht</a:t>
            </a:r>
            <a:r>
              <a:rPr lang="en-US" sz="3600" dirty="0"/>
              <a:t> </a:t>
            </a:r>
            <a:r>
              <a:rPr lang="en-US" sz="3600" dirty="0" err="1"/>
              <a:t>lirinë</a:t>
            </a:r>
            <a:r>
              <a:rPr lang="en-US" sz="3600" dirty="0"/>
              <a:t> </a:t>
            </a:r>
            <a:r>
              <a:rPr lang="en-US" sz="3600" dirty="0" err="1"/>
              <a:t>viktimës</a:t>
            </a:r>
            <a:r>
              <a:rPr lang="en-US" sz="3600" dirty="0"/>
              <a:t> </a:t>
            </a:r>
            <a:r>
              <a:rPr lang="en-US" sz="3600" dirty="0" err="1"/>
              <a:t>për</a:t>
            </a:r>
            <a:r>
              <a:rPr lang="en-US" sz="3600" dirty="0"/>
              <a:t> </a:t>
            </a:r>
            <a:r>
              <a:rPr lang="en-US" sz="3600" dirty="0" err="1"/>
              <a:t>efekte</a:t>
            </a:r>
            <a:r>
              <a:rPr lang="en-US" sz="3600" dirty="0"/>
              <a:t> </a:t>
            </a:r>
            <a:r>
              <a:rPr lang="en-US" sz="3600" dirty="0" err="1"/>
              <a:t>të</a:t>
            </a:r>
            <a:r>
              <a:rPr lang="en-US" sz="3600" dirty="0"/>
              <a:t> </a:t>
            </a:r>
            <a:r>
              <a:rPr lang="en-US" sz="3600" dirty="0" err="1"/>
              <a:t>shfrytëzimit</a:t>
            </a:r>
            <a:r>
              <a:rPr lang="en-US" sz="3600" dirty="0"/>
              <a:t>. </a:t>
            </a:r>
          </a:p>
          <a:p>
            <a:r>
              <a:rPr lang="en-US" sz="3600" dirty="0" err="1"/>
              <a:t>Ndryshe</a:t>
            </a:r>
            <a:r>
              <a:rPr lang="en-US" sz="3600" dirty="0"/>
              <a:t> </a:t>
            </a:r>
            <a:r>
              <a:rPr lang="en-US" sz="3600" dirty="0" err="1"/>
              <a:t>nga</a:t>
            </a:r>
            <a:r>
              <a:rPr lang="en-US" sz="3600" dirty="0"/>
              <a:t> </a:t>
            </a:r>
            <a:r>
              <a:rPr lang="en-US" sz="3600" dirty="0" err="1"/>
              <a:t>skllavëria</a:t>
            </a:r>
            <a:r>
              <a:rPr lang="en-US" sz="3600" dirty="0"/>
              <a:t>, </a:t>
            </a:r>
            <a:r>
              <a:rPr lang="en-US" sz="3600" b="1" dirty="0" err="1"/>
              <a:t>krijohet</a:t>
            </a:r>
            <a:r>
              <a:rPr lang="en-US" sz="3600" b="1" dirty="0"/>
              <a:t> </a:t>
            </a:r>
            <a:r>
              <a:rPr lang="en-US" sz="3600" b="1" dirty="0" err="1"/>
              <a:t>një</a:t>
            </a:r>
            <a:r>
              <a:rPr lang="en-US" sz="3600" b="1" dirty="0"/>
              <a:t> </a:t>
            </a:r>
            <a:r>
              <a:rPr lang="en-US" sz="3600" b="1" dirty="0" err="1"/>
              <a:t>kushtëzim</a:t>
            </a:r>
            <a:r>
              <a:rPr lang="en-US" sz="3600" b="1" dirty="0"/>
              <a:t> </a:t>
            </a:r>
            <a:r>
              <a:rPr lang="en-US" sz="3600" b="1" dirty="0" err="1"/>
              <a:t>i</a:t>
            </a:r>
            <a:r>
              <a:rPr lang="en-US" sz="3600" b="1" dirty="0"/>
              <a:t> </a:t>
            </a:r>
            <a:r>
              <a:rPr lang="en-US" sz="3600" b="1" dirty="0" err="1"/>
              <a:t>jetës</a:t>
            </a:r>
            <a:r>
              <a:rPr lang="en-US" sz="3600" b="1" dirty="0"/>
              <a:t> </a:t>
            </a:r>
            <a:r>
              <a:rPr lang="en-US" sz="3600" dirty="0" err="1"/>
              <a:t>së</a:t>
            </a:r>
            <a:r>
              <a:rPr lang="en-US" sz="3600" dirty="0"/>
              <a:t> </a:t>
            </a:r>
            <a:r>
              <a:rPr lang="en-US" sz="3600" dirty="0" err="1"/>
              <a:t>viktimës</a:t>
            </a:r>
            <a:r>
              <a:rPr lang="en-US" sz="3600" dirty="0"/>
              <a:t> </a:t>
            </a:r>
            <a:r>
              <a:rPr lang="en-US" sz="3600" dirty="0" err="1"/>
              <a:t>dhe</a:t>
            </a:r>
            <a:r>
              <a:rPr lang="en-US" sz="3600" dirty="0"/>
              <a:t> </a:t>
            </a:r>
            <a:r>
              <a:rPr lang="en-US" sz="3600" dirty="0" err="1"/>
              <a:t>kufizim</a:t>
            </a:r>
            <a:r>
              <a:rPr lang="en-US" sz="3600" dirty="0"/>
              <a:t> </a:t>
            </a:r>
            <a:r>
              <a:rPr lang="en-US" sz="3600" dirty="0" err="1"/>
              <a:t>i</a:t>
            </a:r>
            <a:r>
              <a:rPr lang="en-US" sz="3600" dirty="0"/>
              <a:t> </a:t>
            </a:r>
            <a:r>
              <a:rPr lang="en-US" sz="3600" dirty="0" err="1"/>
              <a:t>lirisë</a:t>
            </a:r>
            <a:r>
              <a:rPr lang="en-US" sz="3600" dirty="0"/>
              <a:t>, </a:t>
            </a:r>
            <a:r>
              <a:rPr lang="en-US" sz="3600" b="1" dirty="0" err="1">
                <a:solidFill>
                  <a:schemeClr val="bg1">
                    <a:lumMod val="50000"/>
                  </a:schemeClr>
                </a:solidFill>
              </a:rPr>
              <a:t>por</a:t>
            </a:r>
            <a:r>
              <a:rPr lang="en-US" sz="3600" b="1" dirty="0">
                <a:solidFill>
                  <a:schemeClr val="bg1">
                    <a:lumMod val="50000"/>
                  </a:schemeClr>
                </a:solidFill>
              </a:rPr>
              <a:t> </a:t>
            </a:r>
            <a:r>
              <a:rPr lang="en-US" sz="3600" b="1" dirty="0" err="1">
                <a:solidFill>
                  <a:schemeClr val="bg1">
                    <a:lumMod val="50000"/>
                  </a:schemeClr>
                </a:solidFill>
              </a:rPr>
              <a:t>kjo</a:t>
            </a:r>
            <a:r>
              <a:rPr lang="en-US" sz="3600" b="1" dirty="0">
                <a:solidFill>
                  <a:schemeClr val="bg1">
                    <a:lumMod val="50000"/>
                  </a:schemeClr>
                </a:solidFill>
              </a:rPr>
              <a:t> </a:t>
            </a:r>
            <a:r>
              <a:rPr lang="en-US" sz="3600" b="1" dirty="0" err="1">
                <a:solidFill>
                  <a:schemeClr val="bg1">
                    <a:lumMod val="50000"/>
                  </a:schemeClr>
                </a:solidFill>
              </a:rPr>
              <a:t>marrëdhënie</a:t>
            </a:r>
            <a:r>
              <a:rPr lang="en-US" sz="3600" b="1" dirty="0">
                <a:solidFill>
                  <a:schemeClr val="bg1">
                    <a:lumMod val="50000"/>
                  </a:schemeClr>
                </a:solidFill>
              </a:rPr>
              <a:t> </a:t>
            </a:r>
            <a:r>
              <a:rPr lang="en-US" sz="3600" b="1" dirty="0" err="1">
                <a:solidFill>
                  <a:schemeClr val="bg1">
                    <a:lumMod val="50000"/>
                  </a:schemeClr>
                </a:solidFill>
              </a:rPr>
              <a:t>nuk</a:t>
            </a:r>
            <a:r>
              <a:rPr lang="en-US" sz="3600" b="1" dirty="0">
                <a:solidFill>
                  <a:schemeClr val="bg1">
                    <a:lumMod val="50000"/>
                  </a:schemeClr>
                </a:solidFill>
              </a:rPr>
              <a:t> ka </a:t>
            </a:r>
            <a:r>
              <a:rPr lang="en-US" sz="3600" b="1" dirty="0" err="1">
                <a:solidFill>
                  <a:schemeClr val="bg1">
                    <a:lumMod val="50000"/>
                  </a:schemeClr>
                </a:solidFill>
              </a:rPr>
              <a:t>tiparet</a:t>
            </a:r>
            <a:r>
              <a:rPr lang="en-US" sz="3600" b="1" dirty="0">
                <a:solidFill>
                  <a:schemeClr val="bg1">
                    <a:lumMod val="50000"/>
                  </a:schemeClr>
                </a:solidFill>
              </a:rPr>
              <a:t> e </a:t>
            </a:r>
            <a:r>
              <a:rPr lang="en-US" sz="3600" b="1" dirty="0" err="1">
                <a:solidFill>
                  <a:schemeClr val="bg1">
                    <a:lumMod val="50000"/>
                  </a:schemeClr>
                </a:solidFill>
              </a:rPr>
              <a:t>të</a:t>
            </a:r>
            <a:r>
              <a:rPr lang="en-US" sz="3600" b="1" dirty="0">
                <a:solidFill>
                  <a:schemeClr val="bg1">
                    <a:lumMod val="50000"/>
                  </a:schemeClr>
                </a:solidFill>
              </a:rPr>
              <a:t> </a:t>
            </a:r>
            <a:r>
              <a:rPr lang="en-US" sz="3600" b="1" dirty="0" err="1">
                <a:solidFill>
                  <a:schemeClr val="bg1">
                    <a:lumMod val="50000"/>
                  </a:schemeClr>
                </a:solidFill>
              </a:rPr>
              <a:t>drejtës</a:t>
            </a:r>
            <a:r>
              <a:rPr lang="en-US" sz="3600" b="1" dirty="0">
                <a:solidFill>
                  <a:schemeClr val="bg1">
                    <a:lumMod val="50000"/>
                  </a:schemeClr>
                </a:solidFill>
              </a:rPr>
              <a:t> </a:t>
            </a:r>
            <a:r>
              <a:rPr lang="en-US" sz="3600" b="1" dirty="0" err="1">
                <a:solidFill>
                  <a:schemeClr val="bg1">
                    <a:lumMod val="50000"/>
                  </a:schemeClr>
                </a:solidFill>
              </a:rPr>
              <a:t>së</a:t>
            </a:r>
            <a:r>
              <a:rPr lang="en-US" sz="3600" b="1" dirty="0">
                <a:solidFill>
                  <a:schemeClr val="bg1">
                    <a:lumMod val="50000"/>
                  </a:schemeClr>
                </a:solidFill>
              </a:rPr>
              <a:t> </a:t>
            </a:r>
            <a:r>
              <a:rPr lang="en-US" sz="3600" b="1" dirty="0" err="1">
                <a:solidFill>
                  <a:schemeClr val="bg1">
                    <a:lumMod val="50000"/>
                  </a:schemeClr>
                </a:solidFill>
              </a:rPr>
              <a:t>pronësisë</a:t>
            </a:r>
            <a:r>
              <a:rPr lang="en-US" sz="3600" b="1" dirty="0">
                <a:solidFill>
                  <a:schemeClr val="bg1">
                    <a:lumMod val="50000"/>
                  </a:schemeClr>
                </a:solidFill>
              </a:rPr>
              <a:t> </a:t>
            </a:r>
            <a:r>
              <a:rPr lang="en-US" sz="3600" b="1" dirty="0" err="1">
                <a:solidFill>
                  <a:schemeClr val="bg1">
                    <a:lumMod val="50000"/>
                  </a:schemeClr>
                </a:solidFill>
              </a:rPr>
              <a:t>si</a:t>
            </a:r>
            <a:r>
              <a:rPr lang="en-US" sz="3600" b="1" dirty="0">
                <a:solidFill>
                  <a:schemeClr val="bg1">
                    <a:lumMod val="50000"/>
                  </a:schemeClr>
                </a:solidFill>
              </a:rPr>
              <a:t> </a:t>
            </a:r>
            <a:r>
              <a:rPr lang="en-US" sz="3600" b="1" dirty="0" err="1">
                <a:solidFill>
                  <a:schemeClr val="bg1">
                    <a:lumMod val="50000"/>
                  </a:schemeClr>
                </a:solidFill>
              </a:rPr>
              <a:t>në</a:t>
            </a:r>
            <a:r>
              <a:rPr lang="en-US" sz="3600" b="1" dirty="0">
                <a:solidFill>
                  <a:schemeClr val="bg1">
                    <a:lumMod val="50000"/>
                  </a:schemeClr>
                </a:solidFill>
              </a:rPr>
              <a:t> </a:t>
            </a:r>
            <a:r>
              <a:rPr lang="en-US" sz="3600" b="1" dirty="0" err="1">
                <a:solidFill>
                  <a:schemeClr val="bg1">
                    <a:lumMod val="50000"/>
                  </a:schemeClr>
                </a:solidFill>
              </a:rPr>
              <a:t>rastin</a:t>
            </a:r>
            <a:r>
              <a:rPr lang="en-US" sz="3600" b="1" dirty="0">
                <a:solidFill>
                  <a:schemeClr val="bg1">
                    <a:lumMod val="50000"/>
                  </a:schemeClr>
                </a:solidFill>
              </a:rPr>
              <a:t> e </a:t>
            </a:r>
            <a:r>
              <a:rPr lang="en-US" sz="3600" b="1" dirty="0" err="1">
                <a:solidFill>
                  <a:schemeClr val="bg1">
                    <a:lumMod val="50000"/>
                  </a:schemeClr>
                </a:solidFill>
              </a:rPr>
              <a:t>skllavërisë</a:t>
            </a:r>
            <a:r>
              <a:rPr lang="en-US" sz="3600" b="1" dirty="0">
                <a:solidFill>
                  <a:schemeClr val="bg1">
                    <a:lumMod val="50000"/>
                  </a:schemeClr>
                </a:solidFill>
              </a:rPr>
              <a:t>.</a:t>
            </a:r>
          </a:p>
          <a:p>
            <a:r>
              <a:rPr lang="en-US" sz="3600" dirty="0"/>
              <a:t>“</a:t>
            </a:r>
            <a:r>
              <a:rPr lang="en-US" sz="3600" dirty="0" err="1"/>
              <a:t>Trafikimi</a:t>
            </a:r>
            <a:r>
              <a:rPr lang="en-US" sz="3600" dirty="0"/>
              <a:t> me </a:t>
            </a:r>
            <a:r>
              <a:rPr lang="en-US" sz="3600" dirty="0" err="1"/>
              <a:t>qëllim</a:t>
            </a:r>
            <a:r>
              <a:rPr lang="en-US" sz="3600" dirty="0"/>
              <a:t> </a:t>
            </a:r>
            <a:r>
              <a:rPr lang="en-US" sz="3600" dirty="0" err="1"/>
              <a:t>shfrytëzimin</a:t>
            </a:r>
            <a:r>
              <a:rPr lang="en-US" sz="3600" dirty="0"/>
              <a:t> e </a:t>
            </a:r>
            <a:r>
              <a:rPr lang="en-US" sz="3600" dirty="0" err="1"/>
              <a:t>punës</a:t>
            </a:r>
            <a:r>
              <a:rPr lang="en-US" sz="3600" dirty="0"/>
              <a:t> </a:t>
            </a:r>
            <a:r>
              <a:rPr lang="en-US" sz="3600" dirty="0" err="1"/>
              <a:t>së</a:t>
            </a:r>
            <a:r>
              <a:rPr lang="en-US" sz="3600" dirty="0"/>
              <a:t> </a:t>
            </a:r>
            <a:r>
              <a:rPr lang="en-US" sz="3600" dirty="0" err="1"/>
              <a:t>viktimës</a:t>
            </a:r>
            <a:r>
              <a:rPr lang="en-US" sz="3600" dirty="0"/>
              <a:t>”  </a:t>
            </a:r>
            <a:r>
              <a:rPr lang="en-US" sz="3600" dirty="0" err="1"/>
              <a:t>vs</a:t>
            </a:r>
            <a:r>
              <a:rPr lang="en-US" sz="3600" dirty="0"/>
              <a:t> “</a:t>
            </a:r>
            <a:r>
              <a:rPr lang="en-US" sz="3600" dirty="0" err="1"/>
              <a:t>Punësimit</a:t>
            </a:r>
            <a:r>
              <a:rPr lang="en-US" sz="3600" dirty="0"/>
              <a:t> </a:t>
            </a:r>
            <a:r>
              <a:rPr lang="en-US" sz="3600" dirty="0" err="1"/>
              <a:t>te</a:t>
            </a:r>
            <a:r>
              <a:rPr lang="en-US" sz="3600" dirty="0"/>
              <a:t> </a:t>
            </a:r>
            <a:r>
              <a:rPr lang="en-US" sz="3600" dirty="0" err="1"/>
              <a:t>paligjshëm</a:t>
            </a:r>
            <a:r>
              <a:rPr lang="en-US" sz="3600" dirty="0"/>
              <a:t>” (</a:t>
            </a:r>
            <a:r>
              <a:rPr lang="en-US" sz="3600" dirty="0" err="1"/>
              <a:t>neni</a:t>
            </a:r>
            <a:r>
              <a:rPr lang="en-US" sz="3600" dirty="0"/>
              <a:t> 170/a K.P) </a:t>
            </a:r>
            <a:r>
              <a:rPr lang="en-US" sz="3600" dirty="0" err="1"/>
              <a:t>dhe</a:t>
            </a:r>
            <a:r>
              <a:rPr lang="en-US" sz="3600" dirty="0"/>
              <a:t> </a:t>
            </a:r>
            <a:r>
              <a:rPr lang="en-US" sz="3600" dirty="0" err="1"/>
              <a:t>vs</a:t>
            </a:r>
            <a:r>
              <a:rPr lang="en-US" sz="3600" dirty="0"/>
              <a:t> “</a:t>
            </a:r>
            <a:r>
              <a:rPr lang="en-US" sz="3600" dirty="0" err="1"/>
              <a:t>Keqtrajtimit</a:t>
            </a:r>
            <a:r>
              <a:rPr lang="en-US" sz="3600" dirty="0"/>
              <a:t> </a:t>
            </a:r>
            <a:r>
              <a:rPr lang="en-US" sz="3600" dirty="0" err="1"/>
              <a:t>të</a:t>
            </a:r>
            <a:r>
              <a:rPr lang="en-US" sz="3600" dirty="0"/>
              <a:t> </a:t>
            </a:r>
            <a:r>
              <a:rPr lang="en-US" sz="3600" dirty="0" err="1"/>
              <a:t>të</a:t>
            </a:r>
            <a:r>
              <a:rPr lang="en-US" sz="3600" dirty="0"/>
              <a:t> </a:t>
            </a:r>
            <a:r>
              <a:rPr lang="en-US" sz="3600" dirty="0" err="1"/>
              <a:t>miturit</a:t>
            </a:r>
            <a:r>
              <a:rPr lang="en-US" sz="3600" dirty="0"/>
              <a:t>” (</a:t>
            </a:r>
            <a:r>
              <a:rPr lang="en-US" sz="3600" dirty="0" err="1"/>
              <a:t>neni</a:t>
            </a:r>
            <a:r>
              <a:rPr lang="en-US" sz="3600" dirty="0"/>
              <a:t> 124/b/2,3 K.P).</a:t>
            </a:r>
          </a:p>
          <a:p>
            <a:r>
              <a:rPr lang="en-US" sz="2900" dirty="0" err="1"/>
              <a:t>Janë</a:t>
            </a:r>
            <a:r>
              <a:rPr lang="en-US" sz="2900" dirty="0"/>
              <a:t> </a:t>
            </a:r>
            <a:r>
              <a:rPr lang="en-US" sz="2900" dirty="0" err="1"/>
              <a:t>vepra</a:t>
            </a:r>
            <a:r>
              <a:rPr lang="en-US" sz="2900" dirty="0"/>
              <a:t> </a:t>
            </a:r>
            <a:r>
              <a:rPr lang="en-US" sz="2900" dirty="0" err="1"/>
              <a:t>penale</a:t>
            </a:r>
            <a:r>
              <a:rPr lang="en-US" sz="2900" dirty="0"/>
              <a:t> </a:t>
            </a:r>
            <a:r>
              <a:rPr lang="en-US" sz="2900" dirty="0" err="1"/>
              <a:t>që</a:t>
            </a:r>
            <a:r>
              <a:rPr lang="en-US" sz="2900" dirty="0"/>
              <a:t> </a:t>
            </a:r>
            <a:r>
              <a:rPr lang="en-US" sz="2900" b="1" dirty="0" err="1"/>
              <a:t>diferencohen</a:t>
            </a:r>
            <a:r>
              <a:rPr lang="en-US" sz="2900" b="1" dirty="0"/>
              <a:t> </a:t>
            </a:r>
            <a:r>
              <a:rPr lang="en-US" sz="2900" b="1" dirty="0" err="1"/>
              <a:t>në</a:t>
            </a:r>
            <a:r>
              <a:rPr lang="en-US" sz="2900" b="1" dirty="0"/>
              <a:t> </a:t>
            </a:r>
            <a:r>
              <a:rPr lang="en-US" sz="2900" b="1" dirty="0" err="1"/>
              <a:t>anën</a:t>
            </a:r>
            <a:r>
              <a:rPr lang="en-US" sz="2900" b="1" dirty="0"/>
              <a:t> </a:t>
            </a:r>
            <a:r>
              <a:rPr lang="en-US" sz="2900" b="1" dirty="0" err="1"/>
              <a:t>objektive</a:t>
            </a:r>
            <a:r>
              <a:rPr lang="en-US" sz="2900" dirty="0"/>
              <a:t> </a:t>
            </a:r>
            <a:r>
              <a:rPr lang="en-US" sz="2900" dirty="0" err="1"/>
              <a:t>që</a:t>
            </a:r>
            <a:r>
              <a:rPr lang="en-US" sz="2900" dirty="0"/>
              <a:t> </a:t>
            </a:r>
            <a:r>
              <a:rPr lang="en-US" sz="2900" dirty="0" err="1"/>
              <a:t>lidhet</a:t>
            </a:r>
            <a:r>
              <a:rPr lang="en-US" sz="2900" dirty="0"/>
              <a:t> me format </a:t>
            </a:r>
            <a:r>
              <a:rPr lang="en-US" sz="2900" dirty="0" err="1"/>
              <a:t>specifike</a:t>
            </a:r>
            <a:r>
              <a:rPr lang="en-US" sz="2900" dirty="0"/>
              <a:t> </a:t>
            </a:r>
            <a:r>
              <a:rPr lang="en-US" sz="2900" dirty="0" err="1"/>
              <a:t>të</a:t>
            </a:r>
            <a:r>
              <a:rPr lang="en-US" sz="2900" dirty="0"/>
              <a:t> </a:t>
            </a:r>
            <a:r>
              <a:rPr lang="en-US" sz="2900" dirty="0" err="1"/>
              <a:t>inicimit</a:t>
            </a:r>
            <a:r>
              <a:rPr lang="en-US" sz="2900" dirty="0"/>
              <a:t> </a:t>
            </a:r>
            <a:r>
              <a:rPr lang="en-US" sz="2900" dirty="0" err="1"/>
              <a:t>të</a:t>
            </a:r>
            <a:r>
              <a:rPr lang="en-US" sz="2900" dirty="0"/>
              <a:t> </a:t>
            </a:r>
            <a:r>
              <a:rPr lang="en-US" sz="2900" dirty="0" err="1"/>
              <a:t>kësaj</a:t>
            </a:r>
            <a:r>
              <a:rPr lang="en-US" sz="2900" dirty="0"/>
              <a:t> </a:t>
            </a:r>
            <a:r>
              <a:rPr lang="en-US" sz="2900" b="1" dirty="0" err="1"/>
              <a:t>veprimtarie</a:t>
            </a:r>
            <a:r>
              <a:rPr lang="en-US" sz="2900" b="1" dirty="0"/>
              <a:t> </a:t>
            </a:r>
            <a:r>
              <a:rPr lang="en-US" sz="2900" b="1" dirty="0" err="1"/>
              <a:t>që</a:t>
            </a:r>
            <a:r>
              <a:rPr lang="en-US" sz="2900" b="1" dirty="0"/>
              <a:t> </a:t>
            </a:r>
            <a:r>
              <a:rPr lang="en-US" sz="2900" b="1" dirty="0" err="1"/>
              <a:t>është</a:t>
            </a:r>
            <a:r>
              <a:rPr lang="en-US" sz="2900" b="1" dirty="0"/>
              <a:t> </a:t>
            </a:r>
            <a:r>
              <a:rPr lang="en-US" sz="2900" b="1" dirty="0" err="1"/>
              <a:t>më</a:t>
            </a:r>
            <a:r>
              <a:rPr lang="en-US" sz="2900" b="1" dirty="0"/>
              <a:t> e </a:t>
            </a:r>
            <a:r>
              <a:rPr lang="en-US" sz="2900" b="1" dirty="0" err="1"/>
              <a:t>gjerë</a:t>
            </a:r>
            <a:r>
              <a:rPr lang="en-US" sz="2900" b="1" dirty="0"/>
              <a:t> </a:t>
            </a:r>
            <a:r>
              <a:rPr lang="en-US" sz="2900" dirty="0"/>
              <a:t>(</a:t>
            </a:r>
            <a:r>
              <a:rPr lang="en-US" sz="2900" dirty="0" err="1"/>
              <a:t>rekrutim</a:t>
            </a:r>
            <a:r>
              <a:rPr lang="en-US" sz="2900" dirty="0"/>
              <a:t>, </a:t>
            </a:r>
            <a:r>
              <a:rPr lang="en-US" sz="2900" dirty="0" err="1"/>
              <a:t>transportim</a:t>
            </a:r>
            <a:r>
              <a:rPr lang="en-US" sz="2900" dirty="0"/>
              <a:t>, </a:t>
            </a:r>
            <a:r>
              <a:rPr lang="en-US" sz="2900" dirty="0" err="1"/>
              <a:t>etj</a:t>
            </a:r>
            <a:r>
              <a:rPr lang="en-US" sz="2900" dirty="0"/>
              <a:t>., </a:t>
            </a:r>
            <a:r>
              <a:rPr lang="en-US" sz="2900" dirty="0" err="1"/>
              <a:t>që</a:t>
            </a:r>
            <a:r>
              <a:rPr lang="en-US" sz="2900" dirty="0"/>
              <a:t> </a:t>
            </a:r>
            <a:r>
              <a:rPr lang="en-US" sz="2900" dirty="0" err="1"/>
              <a:t>nuk</a:t>
            </a:r>
            <a:r>
              <a:rPr lang="en-US" sz="2900" dirty="0"/>
              <a:t> </a:t>
            </a:r>
            <a:r>
              <a:rPr lang="en-US" sz="2900" dirty="0" err="1"/>
              <a:t>mbeten</a:t>
            </a:r>
            <a:r>
              <a:rPr lang="en-US" sz="2900" dirty="0"/>
              <a:t> </a:t>
            </a:r>
            <a:r>
              <a:rPr lang="en-US" sz="2900" dirty="0" err="1"/>
              <a:t>vetëm</a:t>
            </a:r>
            <a:r>
              <a:rPr lang="en-US" sz="2900" dirty="0"/>
              <a:t> </a:t>
            </a:r>
            <a:r>
              <a:rPr lang="en-US" sz="2900" dirty="0" err="1"/>
              <a:t>në</a:t>
            </a:r>
            <a:r>
              <a:rPr lang="en-US" sz="2900" dirty="0"/>
              <a:t> </a:t>
            </a:r>
            <a:r>
              <a:rPr lang="en-US" sz="2900" dirty="0" err="1"/>
              <a:t>shtytje</a:t>
            </a:r>
            <a:r>
              <a:rPr lang="en-US" sz="2900" dirty="0"/>
              <a:t>, </a:t>
            </a:r>
            <a:r>
              <a:rPr lang="en-US" sz="2900" dirty="0" err="1"/>
              <a:t>ndermjetesim</a:t>
            </a:r>
            <a:r>
              <a:rPr lang="en-US" sz="2900" dirty="0"/>
              <a:t>, </a:t>
            </a:r>
            <a:r>
              <a:rPr lang="en-US" sz="2900" dirty="0" err="1"/>
              <a:t>marrje</a:t>
            </a:r>
            <a:r>
              <a:rPr lang="en-US" sz="2900" dirty="0"/>
              <a:t> </a:t>
            </a:r>
            <a:r>
              <a:rPr lang="en-US" sz="2900" dirty="0" err="1"/>
              <a:t>shpërblim</a:t>
            </a:r>
            <a:r>
              <a:rPr lang="en-US" sz="2900" dirty="0"/>
              <a:t> </a:t>
            </a:r>
            <a:r>
              <a:rPr lang="en-US" sz="2900" dirty="0" err="1"/>
              <a:t>etj</a:t>
            </a:r>
            <a:r>
              <a:rPr lang="en-US" sz="2900" dirty="0"/>
              <a:t>.), </a:t>
            </a:r>
            <a:r>
              <a:rPr lang="en-US" sz="2900" dirty="0" err="1"/>
              <a:t>lidhet</a:t>
            </a:r>
            <a:r>
              <a:rPr lang="en-US" sz="2900" dirty="0"/>
              <a:t> me </a:t>
            </a:r>
            <a:r>
              <a:rPr lang="en-US" sz="2900" dirty="0" err="1"/>
              <a:t>krijimin</a:t>
            </a:r>
            <a:r>
              <a:rPr lang="en-US" sz="2900" dirty="0"/>
              <a:t> e </a:t>
            </a:r>
            <a:r>
              <a:rPr lang="en-US" sz="2900" dirty="0" err="1"/>
              <a:t>një</a:t>
            </a:r>
            <a:r>
              <a:rPr lang="en-US" sz="2900" dirty="0"/>
              <a:t> </a:t>
            </a:r>
            <a:r>
              <a:rPr lang="en-US" sz="2900" b="1" dirty="0" err="1"/>
              <a:t>lidhje</a:t>
            </a:r>
            <a:r>
              <a:rPr lang="en-US" sz="2900" b="1" dirty="0"/>
              <a:t> </a:t>
            </a:r>
            <a:r>
              <a:rPr lang="en-US" sz="2900" b="1" dirty="0" err="1"/>
              <a:t>varësie</a:t>
            </a:r>
            <a:r>
              <a:rPr lang="en-US" sz="2900" b="1" dirty="0"/>
              <a:t>, </a:t>
            </a:r>
            <a:r>
              <a:rPr lang="en-US" sz="2900" b="1" dirty="0" err="1"/>
              <a:t>vulnerabiliteti</a:t>
            </a:r>
            <a:r>
              <a:rPr lang="en-US" sz="2900" b="1" dirty="0"/>
              <a:t>, </a:t>
            </a:r>
            <a:r>
              <a:rPr lang="en-US" sz="2900" b="1" dirty="0" err="1"/>
              <a:t>imponimi</a:t>
            </a:r>
            <a:r>
              <a:rPr lang="en-US" sz="2900" b="1" dirty="0"/>
              <a:t>, </a:t>
            </a:r>
            <a:r>
              <a:rPr lang="en-US" sz="2900" b="1" dirty="0" err="1"/>
              <a:t>nënshtrimi</a:t>
            </a:r>
            <a:r>
              <a:rPr lang="en-US" sz="2900" b="1" dirty="0"/>
              <a:t> </a:t>
            </a:r>
            <a:r>
              <a:rPr lang="en-US" sz="2900" b="1" dirty="0" err="1"/>
              <a:t>të</a:t>
            </a:r>
            <a:r>
              <a:rPr lang="en-US" sz="2900" b="1" dirty="0"/>
              <a:t> </a:t>
            </a:r>
            <a:r>
              <a:rPr lang="en-US" sz="2900" b="1" dirty="0" err="1"/>
              <a:t>viktimës</a:t>
            </a:r>
            <a:r>
              <a:rPr lang="en-US" sz="2900" b="1" dirty="0"/>
              <a:t> </a:t>
            </a:r>
            <a:r>
              <a:rPr lang="en-US" sz="2900" b="1" dirty="0" err="1"/>
              <a:t>së</a:t>
            </a:r>
            <a:r>
              <a:rPr lang="en-US" sz="2900" b="1" dirty="0"/>
              <a:t> </a:t>
            </a:r>
            <a:r>
              <a:rPr lang="en-US" sz="2900" b="1" dirty="0" err="1"/>
              <a:t>mitur</a:t>
            </a:r>
            <a:r>
              <a:rPr lang="en-US" sz="2900" b="1" dirty="0"/>
              <a:t> </a:t>
            </a:r>
            <a:r>
              <a:rPr lang="en-US" sz="2900" dirty="0" err="1"/>
              <a:t>ndaj</a:t>
            </a:r>
            <a:r>
              <a:rPr lang="en-US" sz="2900" dirty="0"/>
              <a:t> </a:t>
            </a:r>
            <a:r>
              <a:rPr lang="en-US" sz="2900" dirty="0" err="1"/>
              <a:t>subjektit</a:t>
            </a:r>
            <a:r>
              <a:rPr lang="en-US" sz="2900" dirty="0"/>
              <a:t> </a:t>
            </a:r>
            <a:r>
              <a:rPr lang="en-US" sz="2900" dirty="0" err="1"/>
              <a:t>shkelës</a:t>
            </a:r>
            <a:r>
              <a:rPr lang="en-US" sz="2900" dirty="0"/>
              <a:t>, </a:t>
            </a:r>
            <a:r>
              <a:rPr lang="en-US" sz="2900" dirty="0" err="1"/>
              <a:t>mungesë</a:t>
            </a:r>
            <a:r>
              <a:rPr lang="en-US" sz="2900" dirty="0"/>
              <a:t> </a:t>
            </a:r>
            <a:r>
              <a:rPr lang="en-US" sz="2900" dirty="0" err="1"/>
              <a:t>lirie</a:t>
            </a:r>
            <a:r>
              <a:rPr lang="en-US" sz="2900" dirty="0"/>
              <a:t> e </a:t>
            </a:r>
            <a:r>
              <a:rPr lang="en-US" sz="2900" dirty="0" err="1"/>
              <a:t>viktimës</a:t>
            </a:r>
            <a:r>
              <a:rPr lang="en-US" sz="2900" dirty="0"/>
              <a:t> </a:t>
            </a:r>
            <a:r>
              <a:rPr lang="en-US" sz="2900" dirty="0" err="1"/>
              <a:t>të</a:t>
            </a:r>
            <a:r>
              <a:rPr lang="en-US" sz="2900" dirty="0"/>
              <a:t> </a:t>
            </a:r>
            <a:r>
              <a:rPr lang="en-US" sz="2900" dirty="0" err="1"/>
              <a:t>vendosëvetë</a:t>
            </a:r>
            <a:r>
              <a:rPr lang="en-US" sz="2900" dirty="0"/>
              <a:t>, </a:t>
            </a:r>
            <a:r>
              <a:rPr lang="en-US" sz="2900" dirty="0" err="1"/>
              <a:t>një</a:t>
            </a:r>
            <a:r>
              <a:rPr lang="en-US" sz="2900" dirty="0"/>
              <a:t> </a:t>
            </a:r>
            <a:r>
              <a:rPr lang="en-US" sz="2900" dirty="0" err="1"/>
              <a:t>marrëdhënie</a:t>
            </a:r>
            <a:r>
              <a:rPr lang="en-US" sz="2900" dirty="0"/>
              <a:t> e </a:t>
            </a:r>
            <a:r>
              <a:rPr lang="en-US" sz="2900" dirty="0" err="1"/>
              <a:t>mirëfilltë</a:t>
            </a:r>
            <a:r>
              <a:rPr lang="en-US" sz="2900" dirty="0"/>
              <a:t> </a:t>
            </a:r>
            <a:r>
              <a:rPr lang="en-US" sz="2900" dirty="0" err="1"/>
              <a:t>imponuese</a:t>
            </a:r>
            <a:r>
              <a:rPr lang="en-US" sz="2900" dirty="0"/>
              <a:t>, e </a:t>
            </a:r>
            <a:r>
              <a:rPr lang="en-US" sz="2900" dirty="0" err="1"/>
              <a:t>lejuar</a:t>
            </a:r>
            <a:r>
              <a:rPr lang="en-US" sz="2900" dirty="0"/>
              <a:t> </a:t>
            </a:r>
            <a:r>
              <a:rPr lang="en-US" sz="2900" dirty="0" err="1"/>
              <a:t>për</a:t>
            </a:r>
            <a:r>
              <a:rPr lang="en-US" sz="2900" dirty="0"/>
              <a:t> </a:t>
            </a:r>
            <a:r>
              <a:rPr lang="en-US" sz="2900" dirty="0" err="1"/>
              <a:t>shkak</a:t>
            </a:r>
            <a:r>
              <a:rPr lang="en-US" sz="2900" dirty="0"/>
              <a:t> </a:t>
            </a:r>
            <a:r>
              <a:rPr lang="en-US" sz="2900" dirty="0" err="1"/>
              <a:t>të</a:t>
            </a:r>
            <a:r>
              <a:rPr lang="en-US" sz="2900" dirty="0"/>
              <a:t> </a:t>
            </a:r>
            <a:r>
              <a:rPr lang="en-US" sz="2900" dirty="0" err="1"/>
              <a:t>gjendjes</a:t>
            </a:r>
            <a:r>
              <a:rPr lang="en-US" sz="2900" dirty="0"/>
              <a:t> </a:t>
            </a:r>
            <a:r>
              <a:rPr lang="en-US" sz="2900" dirty="0" err="1"/>
              <a:t>dhe</a:t>
            </a:r>
            <a:r>
              <a:rPr lang="en-US" sz="2900" dirty="0"/>
              <a:t> </a:t>
            </a:r>
            <a:r>
              <a:rPr lang="en-US" sz="2900" dirty="0" err="1"/>
              <a:t>situatës</a:t>
            </a:r>
            <a:r>
              <a:rPr lang="en-US" sz="2900" dirty="0"/>
              <a:t> </a:t>
            </a:r>
            <a:r>
              <a:rPr lang="en-US" sz="2900" dirty="0" err="1"/>
              <a:t>së</a:t>
            </a:r>
            <a:r>
              <a:rPr lang="en-US" sz="2900" dirty="0"/>
              <a:t> </a:t>
            </a:r>
            <a:r>
              <a:rPr lang="en-US" sz="2900" dirty="0" err="1"/>
              <a:t>disfavorshme</a:t>
            </a:r>
            <a:r>
              <a:rPr lang="en-US" sz="2900" dirty="0"/>
              <a:t> </a:t>
            </a:r>
            <a:r>
              <a:rPr lang="en-US" sz="2900" dirty="0" err="1"/>
              <a:t>në</a:t>
            </a:r>
            <a:r>
              <a:rPr lang="en-US" sz="2900" dirty="0"/>
              <a:t> </a:t>
            </a:r>
            <a:r>
              <a:rPr lang="en-US" sz="2900" dirty="0" err="1"/>
              <a:t>të</a:t>
            </a:r>
            <a:r>
              <a:rPr lang="en-US" sz="2900" dirty="0"/>
              <a:t> </a:t>
            </a:r>
            <a:r>
              <a:rPr lang="en-US" sz="2900" dirty="0" err="1"/>
              <a:t>cilën</a:t>
            </a:r>
            <a:r>
              <a:rPr lang="en-US" sz="2900" dirty="0"/>
              <a:t> </a:t>
            </a:r>
            <a:r>
              <a:rPr lang="en-US" sz="2900" dirty="0" err="1"/>
              <a:t>është</a:t>
            </a:r>
            <a:r>
              <a:rPr lang="en-US" sz="2900" dirty="0"/>
              <a:t> </a:t>
            </a:r>
            <a:r>
              <a:rPr lang="en-US" sz="2900" dirty="0" err="1"/>
              <a:t>vendosur</a:t>
            </a:r>
            <a:r>
              <a:rPr lang="en-US" sz="2900" dirty="0"/>
              <a:t> </a:t>
            </a:r>
            <a:r>
              <a:rPr lang="en-US" sz="2900" dirty="0" err="1"/>
              <a:t>viktima</a:t>
            </a:r>
            <a:r>
              <a:rPr lang="en-US" sz="2900" dirty="0"/>
              <a:t>. </a:t>
            </a:r>
            <a:endParaRPr lang="en-US" sz="3600" dirty="0"/>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err="1"/>
              <a:t>Trafikimi</a:t>
            </a:r>
            <a:r>
              <a:rPr lang="en-US" sz="3200" dirty="0"/>
              <a:t> </a:t>
            </a:r>
            <a:r>
              <a:rPr lang="en-US" sz="3200" dirty="0" err="1"/>
              <a:t>i</a:t>
            </a:r>
            <a:r>
              <a:rPr lang="en-US" sz="3200" dirty="0"/>
              <a:t> </a:t>
            </a:r>
            <a:r>
              <a:rPr lang="en-US" sz="3200" dirty="0" err="1"/>
              <a:t>të</a:t>
            </a:r>
            <a:r>
              <a:rPr lang="en-US" sz="3200" dirty="0"/>
              <a:t> </a:t>
            </a:r>
            <a:r>
              <a:rPr lang="en-US" sz="3200" dirty="0" err="1"/>
              <a:t>miturve</a:t>
            </a:r>
            <a:r>
              <a:rPr lang="en-US" sz="3200" dirty="0"/>
              <a:t> &amp; </a:t>
            </a:r>
            <a:r>
              <a:rPr lang="en-US" sz="3200" dirty="0" err="1"/>
              <a:t>Emigracioni</a:t>
            </a:r>
            <a:r>
              <a:rPr lang="en-US" sz="3200" dirty="0"/>
              <a:t> </a:t>
            </a:r>
          </a:p>
        </p:txBody>
      </p:sp>
      <p:sp>
        <p:nvSpPr>
          <p:cNvPr id="2" name="Content Placeholder 1"/>
          <p:cNvSpPr>
            <a:spLocks noGrp="1"/>
          </p:cNvSpPr>
          <p:nvPr>
            <p:ph idx="1"/>
          </p:nvPr>
        </p:nvSpPr>
        <p:spPr/>
        <p:txBody>
          <a:bodyPr>
            <a:normAutofit fontScale="55000" lnSpcReduction="20000"/>
          </a:bodyPr>
          <a:lstStyle/>
          <a:p>
            <a:r>
              <a:rPr lang="en-US" dirty="0" err="1"/>
              <a:t>Emigrimi</a:t>
            </a:r>
            <a:r>
              <a:rPr lang="en-US" dirty="0"/>
              <a:t> - </a:t>
            </a:r>
            <a:r>
              <a:rPr lang="en-US" dirty="0" err="1"/>
              <a:t>kushteve</a:t>
            </a:r>
            <a:r>
              <a:rPr lang="en-US" dirty="0"/>
              <a:t> </a:t>
            </a:r>
            <a:r>
              <a:rPr lang="en-US" dirty="0" err="1"/>
              <a:t>të</a:t>
            </a:r>
            <a:r>
              <a:rPr lang="en-US" dirty="0"/>
              <a:t> </a:t>
            </a:r>
            <a:r>
              <a:rPr lang="en-US" dirty="0" err="1"/>
              <a:t>vështira</a:t>
            </a:r>
            <a:r>
              <a:rPr lang="en-US" dirty="0"/>
              <a:t> </a:t>
            </a:r>
            <a:r>
              <a:rPr lang="en-US" dirty="0" err="1"/>
              <a:t>të</a:t>
            </a:r>
            <a:r>
              <a:rPr lang="en-US" dirty="0"/>
              <a:t> </a:t>
            </a:r>
            <a:r>
              <a:rPr lang="en-US" dirty="0" err="1"/>
              <a:t>jetesës</a:t>
            </a:r>
            <a:r>
              <a:rPr lang="en-US" dirty="0"/>
              <a:t> ne </a:t>
            </a:r>
            <a:r>
              <a:rPr lang="en-US" dirty="0" err="1"/>
              <a:t>vendin</a:t>
            </a:r>
            <a:r>
              <a:rPr lang="en-US" dirty="0"/>
              <a:t> e </a:t>
            </a:r>
            <a:r>
              <a:rPr lang="en-US" dirty="0" err="1"/>
              <a:t>origjinës</a:t>
            </a:r>
            <a:r>
              <a:rPr lang="en-US" dirty="0"/>
              <a:t>, </a:t>
            </a:r>
            <a:r>
              <a:rPr lang="en-US" dirty="0" err="1"/>
              <a:t>luftës</a:t>
            </a:r>
            <a:r>
              <a:rPr lang="en-US" dirty="0"/>
              <a:t>, </a:t>
            </a:r>
            <a:r>
              <a:rPr lang="en-US" dirty="0" err="1"/>
              <a:t>situatave</a:t>
            </a:r>
            <a:r>
              <a:rPr lang="en-US" dirty="0"/>
              <a:t> </a:t>
            </a:r>
            <a:r>
              <a:rPr lang="en-US" dirty="0" err="1"/>
              <a:t>sociale</a:t>
            </a:r>
            <a:r>
              <a:rPr lang="en-US" dirty="0"/>
              <a:t> </a:t>
            </a:r>
            <a:r>
              <a:rPr lang="en-US" dirty="0" err="1"/>
              <a:t>të</a:t>
            </a:r>
            <a:r>
              <a:rPr lang="en-US" dirty="0"/>
              <a:t> </a:t>
            </a:r>
            <a:r>
              <a:rPr lang="en-US" dirty="0" err="1"/>
              <a:t>tensionuara</a:t>
            </a:r>
            <a:r>
              <a:rPr lang="en-US" dirty="0"/>
              <a:t>, </a:t>
            </a:r>
            <a:r>
              <a:rPr lang="en-US" dirty="0" err="1"/>
              <a:t>nevojës</a:t>
            </a:r>
            <a:r>
              <a:rPr lang="en-US" dirty="0"/>
              <a:t> </a:t>
            </a:r>
            <a:r>
              <a:rPr lang="en-US" dirty="0" err="1"/>
              <a:t>për</a:t>
            </a:r>
            <a:r>
              <a:rPr lang="en-US" dirty="0"/>
              <a:t> </a:t>
            </a:r>
            <a:r>
              <a:rPr lang="en-US" dirty="0" err="1"/>
              <a:t>të</a:t>
            </a:r>
            <a:r>
              <a:rPr lang="en-US" dirty="0"/>
              <a:t> </a:t>
            </a:r>
            <a:r>
              <a:rPr lang="en-US" dirty="0" err="1"/>
              <a:t>përmirësuar</a:t>
            </a:r>
            <a:r>
              <a:rPr lang="en-US" dirty="0"/>
              <a:t> </a:t>
            </a:r>
            <a:r>
              <a:rPr lang="en-US" dirty="0" err="1"/>
              <a:t>cilësinë</a:t>
            </a:r>
            <a:r>
              <a:rPr lang="en-US" dirty="0"/>
              <a:t> e </a:t>
            </a:r>
            <a:r>
              <a:rPr lang="en-US" dirty="0" err="1"/>
              <a:t>jetës</a:t>
            </a:r>
            <a:r>
              <a:rPr lang="en-US" dirty="0"/>
              <a:t> </a:t>
            </a:r>
            <a:r>
              <a:rPr lang="en-US" dirty="0" err="1"/>
              <a:t>dhe</a:t>
            </a:r>
            <a:r>
              <a:rPr lang="en-US" dirty="0"/>
              <a:t> </a:t>
            </a:r>
            <a:r>
              <a:rPr lang="en-US" dirty="0" err="1"/>
              <a:t>ekonominë</a:t>
            </a:r>
            <a:r>
              <a:rPr lang="en-US" dirty="0"/>
              <a:t> e </a:t>
            </a:r>
            <a:r>
              <a:rPr lang="en-US" dirty="0" err="1"/>
              <a:t>familjes</a:t>
            </a:r>
            <a:r>
              <a:rPr lang="en-US" dirty="0"/>
              <a:t>.</a:t>
            </a:r>
          </a:p>
          <a:p>
            <a:r>
              <a:rPr lang="en-US" dirty="0" err="1"/>
              <a:t>Shpesh</a:t>
            </a:r>
            <a:r>
              <a:rPr lang="en-US" dirty="0"/>
              <a:t> </a:t>
            </a:r>
            <a:r>
              <a:rPr lang="en-US" dirty="0" err="1"/>
              <a:t>emigrantet</a:t>
            </a:r>
            <a:r>
              <a:rPr lang="en-US" dirty="0"/>
              <a:t> e </a:t>
            </a:r>
            <a:r>
              <a:rPr lang="en-US" dirty="0" err="1"/>
              <a:t>mitur</a:t>
            </a:r>
            <a:r>
              <a:rPr lang="en-US" dirty="0"/>
              <a:t> </a:t>
            </a:r>
            <a:r>
              <a:rPr lang="en-US" dirty="0" err="1"/>
              <a:t>paguajnë</a:t>
            </a:r>
            <a:r>
              <a:rPr lang="en-US" dirty="0"/>
              <a:t> </a:t>
            </a:r>
            <a:r>
              <a:rPr lang="en-US" dirty="0" err="1"/>
              <a:t>për</a:t>
            </a:r>
            <a:r>
              <a:rPr lang="en-US" dirty="0"/>
              <a:t> </a:t>
            </a:r>
            <a:r>
              <a:rPr lang="en-US" dirty="0" err="1"/>
              <a:t>koston</a:t>
            </a:r>
            <a:r>
              <a:rPr lang="en-US" dirty="0"/>
              <a:t> e </a:t>
            </a:r>
            <a:r>
              <a:rPr lang="en-US" dirty="0" err="1"/>
              <a:t>udhëtimit</a:t>
            </a:r>
            <a:r>
              <a:rPr lang="en-US" dirty="0"/>
              <a:t> </a:t>
            </a:r>
            <a:r>
              <a:rPr lang="en-US" dirty="0" err="1"/>
              <a:t>në</a:t>
            </a:r>
            <a:r>
              <a:rPr lang="en-US" dirty="0"/>
              <a:t> </a:t>
            </a:r>
            <a:r>
              <a:rPr lang="en-US" dirty="0" err="1"/>
              <a:t>rrugë</a:t>
            </a:r>
            <a:r>
              <a:rPr lang="en-US" dirty="0"/>
              <a:t> </a:t>
            </a:r>
            <a:r>
              <a:rPr lang="en-US" dirty="0" err="1"/>
              <a:t>të</a:t>
            </a:r>
            <a:r>
              <a:rPr lang="en-US" dirty="0"/>
              <a:t> </a:t>
            </a:r>
            <a:r>
              <a:rPr lang="en-US" dirty="0" err="1"/>
              <a:t>paligjshme</a:t>
            </a:r>
            <a:r>
              <a:rPr lang="en-US" dirty="0"/>
              <a:t> </a:t>
            </a:r>
            <a:r>
              <a:rPr lang="en-US" dirty="0" err="1"/>
              <a:t>dhe</a:t>
            </a:r>
            <a:r>
              <a:rPr lang="en-US" dirty="0"/>
              <a:t> </a:t>
            </a:r>
            <a:r>
              <a:rPr lang="en-US" dirty="0" err="1"/>
              <a:t>kjo</a:t>
            </a:r>
            <a:r>
              <a:rPr lang="en-US" dirty="0"/>
              <a:t> </a:t>
            </a:r>
            <a:r>
              <a:rPr lang="en-US" dirty="0" err="1"/>
              <a:t>i</a:t>
            </a:r>
            <a:r>
              <a:rPr lang="en-US" dirty="0"/>
              <a:t> </a:t>
            </a:r>
            <a:r>
              <a:rPr lang="en-US" dirty="0" err="1"/>
              <a:t>detyron</a:t>
            </a:r>
            <a:r>
              <a:rPr lang="en-US" dirty="0"/>
              <a:t> </a:t>
            </a:r>
            <a:r>
              <a:rPr lang="en-US" dirty="0" err="1"/>
              <a:t>të</a:t>
            </a:r>
            <a:r>
              <a:rPr lang="en-US" dirty="0"/>
              <a:t> </a:t>
            </a:r>
            <a:r>
              <a:rPr lang="en-US" dirty="0" err="1"/>
              <a:t>pranojnë</a:t>
            </a:r>
            <a:r>
              <a:rPr lang="en-US" dirty="0"/>
              <a:t> </a:t>
            </a:r>
            <a:r>
              <a:rPr lang="en-US" dirty="0" err="1"/>
              <a:t>çdo</a:t>
            </a:r>
            <a:r>
              <a:rPr lang="en-US" dirty="0"/>
              <a:t> </a:t>
            </a:r>
            <a:r>
              <a:rPr lang="en-US" dirty="0" err="1"/>
              <a:t>lloj</a:t>
            </a:r>
            <a:r>
              <a:rPr lang="en-US" dirty="0"/>
              <a:t> </a:t>
            </a:r>
            <a:r>
              <a:rPr lang="en-US" dirty="0" err="1"/>
              <a:t>pune</a:t>
            </a:r>
            <a:r>
              <a:rPr lang="en-US" dirty="0"/>
              <a:t> </a:t>
            </a:r>
            <a:r>
              <a:rPr lang="en-US" dirty="0" err="1"/>
              <a:t>të</a:t>
            </a:r>
            <a:r>
              <a:rPr lang="en-US" dirty="0"/>
              <a:t> </a:t>
            </a:r>
            <a:r>
              <a:rPr lang="en-US" dirty="0" err="1"/>
              <a:t>detyruar</a:t>
            </a:r>
            <a:r>
              <a:rPr lang="en-US" dirty="0"/>
              <a:t> </a:t>
            </a:r>
            <a:r>
              <a:rPr lang="en-US" dirty="0" err="1"/>
              <a:t>për</a:t>
            </a:r>
            <a:r>
              <a:rPr lang="en-US" dirty="0"/>
              <a:t> </a:t>
            </a:r>
            <a:r>
              <a:rPr lang="en-US" dirty="0" err="1"/>
              <a:t>të</a:t>
            </a:r>
            <a:r>
              <a:rPr lang="en-US" dirty="0"/>
              <a:t> </a:t>
            </a:r>
            <a:r>
              <a:rPr lang="en-US" dirty="0" err="1"/>
              <a:t>kthyer</a:t>
            </a:r>
            <a:r>
              <a:rPr lang="en-US" dirty="0"/>
              <a:t> </a:t>
            </a:r>
            <a:r>
              <a:rPr lang="en-US" dirty="0" err="1"/>
              <a:t>shumën</a:t>
            </a:r>
            <a:r>
              <a:rPr lang="en-US" dirty="0"/>
              <a:t> e </a:t>
            </a:r>
            <a:r>
              <a:rPr lang="en-US" dirty="0" err="1"/>
              <a:t>marrë</a:t>
            </a:r>
            <a:r>
              <a:rPr lang="en-US" dirty="0"/>
              <a:t> </a:t>
            </a:r>
            <a:r>
              <a:rPr lang="en-US" dirty="0" err="1"/>
              <a:t>hua</a:t>
            </a:r>
            <a:r>
              <a:rPr lang="en-US" dirty="0"/>
              <a:t>.</a:t>
            </a:r>
          </a:p>
          <a:p>
            <a:r>
              <a:rPr lang="en-US" dirty="0" err="1"/>
              <a:t>Viktimat</a:t>
            </a:r>
            <a:r>
              <a:rPr lang="en-US" dirty="0"/>
              <a:t> </a:t>
            </a:r>
            <a:r>
              <a:rPr lang="en-US" dirty="0" err="1"/>
              <a:t>suportojnë</a:t>
            </a:r>
            <a:r>
              <a:rPr lang="en-US" dirty="0"/>
              <a:t> </a:t>
            </a:r>
            <a:r>
              <a:rPr lang="en-US" dirty="0" err="1"/>
              <a:t>kushte</a:t>
            </a:r>
            <a:r>
              <a:rPr lang="en-US" dirty="0"/>
              <a:t> </a:t>
            </a:r>
            <a:r>
              <a:rPr lang="en-US" dirty="0" err="1"/>
              <a:t>ekstreme</a:t>
            </a:r>
            <a:r>
              <a:rPr lang="en-US" dirty="0"/>
              <a:t> </a:t>
            </a:r>
            <a:r>
              <a:rPr lang="en-US" dirty="0" err="1"/>
              <a:t>jetese</a:t>
            </a:r>
            <a:r>
              <a:rPr lang="en-US" dirty="0"/>
              <a:t> </a:t>
            </a:r>
            <a:r>
              <a:rPr lang="en-US" dirty="0" err="1"/>
              <a:t>dhe</a:t>
            </a:r>
            <a:r>
              <a:rPr lang="en-US" dirty="0"/>
              <a:t> </a:t>
            </a:r>
            <a:r>
              <a:rPr lang="en-US" dirty="0" err="1"/>
              <a:t>punë</a:t>
            </a:r>
            <a:r>
              <a:rPr lang="en-US" dirty="0"/>
              <a:t> </a:t>
            </a:r>
            <a:r>
              <a:rPr lang="en-US" dirty="0" err="1"/>
              <a:t>të</a:t>
            </a:r>
            <a:r>
              <a:rPr lang="en-US" dirty="0"/>
              <a:t> </a:t>
            </a:r>
            <a:r>
              <a:rPr lang="en-US" dirty="0" err="1"/>
              <a:t>imponuara</a:t>
            </a:r>
            <a:r>
              <a:rPr lang="en-US" dirty="0"/>
              <a:t>, </a:t>
            </a:r>
            <a:r>
              <a:rPr lang="en-US" dirty="0" err="1"/>
              <a:t>të</a:t>
            </a:r>
            <a:r>
              <a:rPr lang="en-US" dirty="0"/>
              <a:t> </a:t>
            </a:r>
            <a:r>
              <a:rPr lang="en-US" dirty="0" err="1"/>
              <a:t>cilat</a:t>
            </a:r>
            <a:r>
              <a:rPr lang="en-US" dirty="0"/>
              <a:t> </a:t>
            </a:r>
            <a:r>
              <a:rPr lang="en-US" dirty="0" err="1"/>
              <a:t>nuk</a:t>
            </a:r>
            <a:r>
              <a:rPr lang="en-US" dirty="0"/>
              <a:t> </a:t>
            </a:r>
            <a:r>
              <a:rPr lang="en-US" dirty="0" err="1"/>
              <a:t>mund</a:t>
            </a:r>
            <a:r>
              <a:rPr lang="en-US" dirty="0"/>
              <a:t> </a:t>
            </a:r>
            <a:r>
              <a:rPr lang="en-US" dirty="0" err="1"/>
              <a:t>t’i</a:t>
            </a:r>
            <a:r>
              <a:rPr lang="en-US" dirty="0"/>
              <a:t> </a:t>
            </a:r>
            <a:r>
              <a:rPr lang="en-US" dirty="0" err="1"/>
              <a:t>kundërshtojnë</a:t>
            </a:r>
            <a:r>
              <a:rPr lang="en-US" dirty="0"/>
              <a:t>.</a:t>
            </a:r>
          </a:p>
          <a:p>
            <a:r>
              <a:rPr lang="en-US" dirty="0" err="1"/>
              <a:t>Pagesat</a:t>
            </a:r>
            <a:r>
              <a:rPr lang="en-US" dirty="0"/>
              <a:t> </a:t>
            </a:r>
            <a:r>
              <a:rPr lang="en-US" dirty="0" err="1"/>
              <a:t>për</a:t>
            </a:r>
            <a:r>
              <a:rPr lang="en-US" dirty="0"/>
              <a:t> </a:t>
            </a:r>
            <a:r>
              <a:rPr lang="en-US" dirty="0" err="1"/>
              <a:t>punën</a:t>
            </a:r>
            <a:r>
              <a:rPr lang="en-US" dirty="0"/>
              <a:t> </a:t>
            </a:r>
            <a:r>
              <a:rPr lang="en-US" dirty="0" err="1"/>
              <a:t>që</a:t>
            </a:r>
            <a:r>
              <a:rPr lang="en-US" dirty="0"/>
              <a:t> </a:t>
            </a:r>
            <a:r>
              <a:rPr lang="en-US" dirty="0" err="1"/>
              <a:t>kryejnë</a:t>
            </a:r>
            <a:r>
              <a:rPr lang="en-US" dirty="0"/>
              <a:t> </a:t>
            </a:r>
            <a:r>
              <a:rPr lang="en-US" dirty="0" err="1"/>
              <a:t>edhe</a:t>
            </a:r>
            <a:r>
              <a:rPr lang="en-US" dirty="0"/>
              <a:t> </a:t>
            </a:r>
            <a:r>
              <a:rPr lang="en-US" dirty="0" err="1"/>
              <a:t>pse</a:t>
            </a:r>
            <a:r>
              <a:rPr lang="en-US" dirty="0"/>
              <a:t> e </a:t>
            </a:r>
            <a:r>
              <a:rPr lang="en-US" dirty="0" err="1"/>
              <a:t>rëndë</a:t>
            </a:r>
            <a:r>
              <a:rPr lang="en-US" dirty="0"/>
              <a:t>, </a:t>
            </a:r>
            <a:r>
              <a:rPr lang="en-US" dirty="0" err="1"/>
              <a:t>apo</a:t>
            </a:r>
            <a:r>
              <a:rPr lang="en-US" dirty="0"/>
              <a:t> </a:t>
            </a:r>
            <a:r>
              <a:rPr lang="en-US" dirty="0" err="1"/>
              <a:t>të</a:t>
            </a:r>
            <a:r>
              <a:rPr lang="en-US" dirty="0"/>
              <a:t> </a:t>
            </a:r>
            <a:r>
              <a:rPr lang="en-US" dirty="0" err="1"/>
              <a:t>rrezikshme</a:t>
            </a:r>
            <a:r>
              <a:rPr lang="en-US" dirty="0"/>
              <a:t> </a:t>
            </a:r>
            <a:r>
              <a:rPr lang="en-US" dirty="0" err="1"/>
              <a:t>jashtë</a:t>
            </a:r>
            <a:r>
              <a:rPr lang="en-US" dirty="0"/>
              <a:t> </a:t>
            </a:r>
            <a:r>
              <a:rPr lang="en-US" dirty="0" err="1"/>
              <a:t>çdo</a:t>
            </a:r>
            <a:r>
              <a:rPr lang="en-US" dirty="0"/>
              <a:t> </a:t>
            </a:r>
            <a:r>
              <a:rPr lang="en-US" dirty="0" err="1"/>
              <a:t>norme</a:t>
            </a:r>
            <a:r>
              <a:rPr lang="en-US" dirty="0"/>
              <a:t>, pa </a:t>
            </a:r>
            <a:r>
              <a:rPr lang="en-US" dirty="0" err="1"/>
              <a:t>pushime</a:t>
            </a:r>
            <a:r>
              <a:rPr lang="en-US" dirty="0"/>
              <a:t> </a:t>
            </a:r>
            <a:r>
              <a:rPr lang="en-US" dirty="0" err="1"/>
              <a:t>javore</a:t>
            </a:r>
            <a:r>
              <a:rPr lang="en-US" dirty="0"/>
              <a:t>, me </a:t>
            </a:r>
            <a:r>
              <a:rPr lang="en-US" dirty="0" err="1"/>
              <a:t>kohëzgjatje</a:t>
            </a:r>
            <a:r>
              <a:rPr lang="en-US" dirty="0"/>
              <a:t> </a:t>
            </a:r>
            <a:r>
              <a:rPr lang="en-US" dirty="0" err="1"/>
              <a:t>ekstreme</a:t>
            </a:r>
            <a:r>
              <a:rPr lang="en-US" dirty="0"/>
              <a:t>, </a:t>
            </a:r>
            <a:r>
              <a:rPr lang="en-US" dirty="0" err="1"/>
              <a:t>janë</a:t>
            </a:r>
            <a:r>
              <a:rPr lang="en-US" dirty="0"/>
              <a:t> </a:t>
            </a:r>
            <a:r>
              <a:rPr lang="en-US" dirty="0" err="1"/>
              <a:t>minimale</a:t>
            </a:r>
            <a:r>
              <a:rPr lang="en-US" dirty="0"/>
              <a:t>, </a:t>
            </a:r>
            <a:r>
              <a:rPr lang="en-US" dirty="0" err="1"/>
              <a:t>janë</a:t>
            </a:r>
            <a:r>
              <a:rPr lang="en-US" dirty="0"/>
              <a:t> </a:t>
            </a:r>
            <a:r>
              <a:rPr lang="en-US" dirty="0" err="1"/>
              <a:t>pagesa</a:t>
            </a:r>
            <a:r>
              <a:rPr lang="en-US" dirty="0"/>
              <a:t> </a:t>
            </a:r>
            <a:r>
              <a:rPr lang="en-US" dirty="0" err="1"/>
              <a:t>të</a:t>
            </a:r>
            <a:r>
              <a:rPr lang="en-US" dirty="0"/>
              <a:t> </a:t>
            </a:r>
            <a:r>
              <a:rPr lang="en-US" dirty="0" err="1"/>
              <a:t>parregullta</a:t>
            </a:r>
            <a:r>
              <a:rPr lang="en-US" dirty="0"/>
              <a:t> </a:t>
            </a:r>
            <a:r>
              <a:rPr lang="en-US" dirty="0" err="1"/>
              <a:t>ose</a:t>
            </a:r>
            <a:r>
              <a:rPr lang="en-US" dirty="0"/>
              <a:t> </a:t>
            </a:r>
            <a:r>
              <a:rPr lang="en-US" dirty="0" err="1"/>
              <a:t>shpesh</a:t>
            </a:r>
            <a:r>
              <a:rPr lang="en-US" dirty="0"/>
              <a:t> </a:t>
            </a:r>
            <a:r>
              <a:rPr lang="en-US" dirty="0" err="1"/>
              <a:t>nuk</a:t>
            </a:r>
            <a:r>
              <a:rPr lang="en-US" dirty="0"/>
              <a:t> </a:t>
            </a:r>
            <a:r>
              <a:rPr lang="en-US" dirty="0" err="1"/>
              <a:t>paguhen</a:t>
            </a:r>
            <a:r>
              <a:rPr lang="en-US" dirty="0"/>
              <a:t> </a:t>
            </a:r>
            <a:r>
              <a:rPr lang="en-US" dirty="0" err="1"/>
              <a:t>aspak</a:t>
            </a:r>
            <a:r>
              <a:rPr lang="en-US" dirty="0"/>
              <a:t>.</a:t>
            </a:r>
          </a:p>
          <a:p>
            <a:r>
              <a:rPr lang="en-US" dirty="0" err="1"/>
              <a:t>Ju</a:t>
            </a:r>
            <a:r>
              <a:rPr lang="en-US" dirty="0"/>
              <a:t> </a:t>
            </a:r>
            <a:r>
              <a:rPr lang="en-US" dirty="0" err="1"/>
              <a:t>mbahen</a:t>
            </a:r>
            <a:r>
              <a:rPr lang="en-US" dirty="0"/>
              <a:t> </a:t>
            </a:r>
            <a:r>
              <a:rPr lang="en-US" dirty="0" err="1"/>
              <a:t>dokumentat</a:t>
            </a:r>
            <a:r>
              <a:rPr lang="en-US" dirty="0"/>
              <a:t> </a:t>
            </a:r>
            <a:r>
              <a:rPr lang="en-US" dirty="0" err="1"/>
              <a:t>për</a:t>
            </a:r>
            <a:r>
              <a:rPr lang="en-US" dirty="0"/>
              <a:t> </a:t>
            </a:r>
            <a:r>
              <a:rPr lang="en-US" dirty="0" err="1"/>
              <a:t>të</a:t>
            </a:r>
            <a:r>
              <a:rPr lang="en-US" dirty="0"/>
              <a:t> </a:t>
            </a:r>
            <a:r>
              <a:rPr lang="en-US" dirty="0" err="1"/>
              <a:t>mos</a:t>
            </a:r>
            <a:r>
              <a:rPr lang="en-US" dirty="0"/>
              <a:t> u </a:t>
            </a:r>
            <a:r>
              <a:rPr lang="en-US" dirty="0" err="1"/>
              <a:t>larguar</a:t>
            </a:r>
            <a:r>
              <a:rPr lang="en-US" dirty="0"/>
              <a:t> </a:t>
            </a:r>
            <a:r>
              <a:rPr lang="en-US" dirty="0" err="1"/>
              <a:t>dhe</a:t>
            </a:r>
            <a:r>
              <a:rPr lang="en-US" dirty="0"/>
              <a:t> </a:t>
            </a:r>
            <a:r>
              <a:rPr lang="en-US" dirty="0" err="1"/>
              <a:t>vendosen</a:t>
            </a:r>
            <a:r>
              <a:rPr lang="en-US" dirty="0"/>
              <a:t> </a:t>
            </a:r>
            <a:r>
              <a:rPr lang="en-US" dirty="0" err="1"/>
              <a:t>në</a:t>
            </a:r>
            <a:r>
              <a:rPr lang="en-US" dirty="0"/>
              <a:t> </a:t>
            </a:r>
            <a:r>
              <a:rPr lang="en-US" dirty="0" err="1"/>
              <a:t>vende</a:t>
            </a:r>
            <a:r>
              <a:rPr lang="en-US" dirty="0"/>
              <a:t> </a:t>
            </a:r>
            <a:r>
              <a:rPr lang="en-US" dirty="0" err="1"/>
              <a:t>për</a:t>
            </a:r>
            <a:r>
              <a:rPr lang="en-US" dirty="0"/>
              <a:t> </a:t>
            </a:r>
            <a:r>
              <a:rPr lang="en-US" dirty="0" err="1"/>
              <a:t>të</a:t>
            </a:r>
            <a:r>
              <a:rPr lang="en-US" dirty="0"/>
              <a:t> </a:t>
            </a:r>
            <a:r>
              <a:rPr lang="en-US" dirty="0" err="1"/>
              <a:t>jetuar</a:t>
            </a:r>
            <a:r>
              <a:rPr lang="en-US" dirty="0"/>
              <a:t> </a:t>
            </a:r>
            <a:r>
              <a:rPr lang="en-US" dirty="0" err="1"/>
              <a:t>ku</a:t>
            </a:r>
            <a:r>
              <a:rPr lang="en-US" dirty="0"/>
              <a:t> </a:t>
            </a:r>
            <a:r>
              <a:rPr lang="en-US" dirty="0" err="1"/>
              <a:t>kushtet</a:t>
            </a:r>
            <a:r>
              <a:rPr lang="en-US" dirty="0"/>
              <a:t> </a:t>
            </a:r>
            <a:r>
              <a:rPr lang="en-US" dirty="0" err="1"/>
              <a:t>janë</a:t>
            </a:r>
            <a:r>
              <a:rPr lang="en-US" dirty="0"/>
              <a:t> </a:t>
            </a:r>
            <a:r>
              <a:rPr lang="en-US" dirty="0" err="1"/>
              <a:t>të</a:t>
            </a:r>
            <a:r>
              <a:rPr lang="en-US" dirty="0"/>
              <a:t> </a:t>
            </a:r>
            <a:r>
              <a:rPr lang="en-US" dirty="0" err="1"/>
              <a:t>pabanueshme</a:t>
            </a:r>
            <a:r>
              <a:rPr lang="en-US" dirty="0"/>
              <a:t>.</a:t>
            </a:r>
          </a:p>
          <a:p>
            <a:r>
              <a:rPr lang="en-US" dirty="0" err="1"/>
              <a:t>Shpërdorohet</a:t>
            </a:r>
            <a:r>
              <a:rPr lang="en-US" dirty="0"/>
              <a:t> </a:t>
            </a:r>
            <a:r>
              <a:rPr lang="en-US" dirty="0" err="1"/>
              <a:t>besimi</a:t>
            </a:r>
            <a:r>
              <a:rPr lang="en-US" dirty="0"/>
              <a:t> </a:t>
            </a:r>
            <a:r>
              <a:rPr lang="en-US" dirty="0" err="1"/>
              <a:t>dhe</a:t>
            </a:r>
            <a:r>
              <a:rPr lang="en-US" dirty="0"/>
              <a:t> </a:t>
            </a:r>
            <a:r>
              <a:rPr lang="en-US" dirty="0" err="1"/>
              <a:t>gënjehen</a:t>
            </a:r>
            <a:r>
              <a:rPr lang="en-US" dirty="0"/>
              <a:t> se do </a:t>
            </a:r>
            <a:r>
              <a:rPr lang="en-US" dirty="0" err="1"/>
              <a:t>ju</a:t>
            </a:r>
            <a:r>
              <a:rPr lang="en-US" dirty="0"/>
              <a:t> </a:t>
            </a:r>
            <a:r>
              <a:rPr lang="en-US" dirty="0" err="1"/>
              <a:t>garantohen</a:t>
            </a:r>
            <a:r>
              <a:rPr lang="en-US" dirty="0"/>
              <a:t> </a:t>
            </a:r>
            <a:r>
              <a:rPr lang="en-US" dirty="0" err="1"/>
              <a:t>lejet</a:t>
            </a:r>
            <a:r>
              <a:rPr lang="en-US" dirty="0"/>
              <a:t> e </a:t>
            </a:r>
            <a:r>
              <a:rPr lang="en-US" dirty="0" err="1"/>
              <a:t>qëndrimit</a:t>
            </a:r>
            <a:r>
              <a:rPr lang="en-US" dirty="0"/>
              <a:t> </a:t>
            </a:r>
            <a:r>
              <a:rPr lang="en-US" dirty="0" err="1"/>
              <a:t>në</a:t>
            </a:r>
            <a:r>
              <a:rPr lang="en-US" dirty="0"/>
              <a:t> </a:t>
            </a:r>
            <a:r>
              <a:rPr lang="en-US" dirty="0" err="1"/>
              <a:t>vendet</a:t>
            </a:r>
            <a:r>
              <a:rPr lang="en-US" dirty="0"/>
              <a:t> </a:t>
            </a:r>
            <a:r>
              <a:rPr lang="en-US" dirty="0" err="1"/>
              <a:t>ku</a:t>
            </a:r>
            <a:r>
              <a:rPr lang="en-US" dirty="0"/>
              <a:t> </a:t>
            </a:r>
            <a:r>
              <a:rPr lang="en-US" dirty="0" err="1"/>
              <a:t>janë</a:t>
            </a:r>
            <a:r>
              <a:rPr lang="en-US" dirty="0"/>
              <a:t>.</a:t>
            </a:r>
          </a:p>
          <a:p>
            <a:r>
              <a:rPr lang="en-US" dirty="0" err="1"/>
              <a:t>Viktimat</a:t>
            </a:r>
            <a:r>
              <a:rPr lang="en-US" dirty="0"/>
              <a:t> </a:t>
            </a:r>
            <a:r>
              <a:rPr lang="en-US" dirty="0" err="1"/>
              <a:t>suportojnë</a:t>
            </a:r>
            <a:r>
              <a:rPr lang="en-US" dirty="0"/>
              <a:t> </a:t>
            </a:r>
            <a:r>
              <a:rPr lang="en-US" dirty="0" err="1"/>
              <a:t>çdo</a:t>
            </a:r>
            <a:r>
              <a:rPr lang="en-US" dirty="0"/>
              <a:t> </a:t>
            </a:r>
            <a:r>
              <a:rPr lang="en-US" dirty="0" err="1"/>
              <a:t>lloj</a:t>
            </a:r>
            <a:r>
              <a:rPr lang="en-US" dirty="0"/>
              <a:t> </a:t>
            </a:r>
            <a:r>
              <a:rPr lang="en-US" dirty="0" err="1"/>
              <a:t>sjellje</a:t>
            </a:r>
            <a:r>
              <a:rPr lang="en-US" dirty="0"/>
              <a:t> </a:t>
            </a:r>
            <a:r>
              <a:rPr lang="en-US" dirty="0" err="1"/>
              <a:t>diksriminuese</a:t>
            </a:r>
            <a:r>
              <a:rPr lang="en-US" dirty="0"/>
              <a:t>, </a:t>
            </a:r>
            <a:r>
              <a:rPr lang="en-US" dirty="0" err="1"/>
              <a:t>përçmuese</a:t>
            </a:r>
            <a:r>
              <a:rPr lang="en-US" dirty="0"/>
              <a:t>, </a:t>
            </a:r>
            <a:r>
              <a:rPr lang="en-US" dirty="0" err="1"/>
              <a:t>ngacmime</a:t>
            </a:r>
            <a:r>
              <a:rPr lang="en-US" dirty="0"/>
              <a:t> </a:t>
            </a:r>
            <a:r>
              <a:rPr lang="en-US" dirty="0" err="1"/>
              <a:t>seksuale</a:t>
            </a:r>
            <a:r>
              <a:rPr lang="en-US" dirty="0"/>
              <a:t>,  e </a:t>
            </a:r>
            <a:r>
              <a:rPr lang="en-US" dirty="0" err="1"/>
              <a:t>çdo</a:t>
            </a:r>
            <a:r>
              <a:rPr lang="en-US" dirty="0"/>
              <a:t> </a:t>
            </a:r>
            <a:r>
              <a:rPr lang="en-US" dirty="0" err="1"/>
              <a:t>shfrytëzim</a:t>
            </a:r>
            <a:r>
              <a:rPr lang="en-US" dirty="0"/>
              <a:t> </a:t>
            </a:r>
            <a:r>
              <a:rPr lang="en-US" dirty="0" err="1"/>
              <a:t>tjetër</a:t>
            </a:r>
            <a:r>
              <a:rPr lang="en-US" dirty="0"/>
              <a:t> </a:t>
            </a:r>
            <a:r>
              <a:rPr lang="en-US" dirty="0" err="1"/>
              <a:t>të</a:t>
            </a:r>
            <a:r>
              <a:rPr lang="en-US" dirty="0"/>
              <a:t> </a:t>
            </a:r>
            <a:r>
              <a:rPr lang="en-US" dirty="0" err="1"/>
              <a:t>mundshem</a:t>
            </a:r>
            <a:r>
              <a:rPr lang="en-US" dirty="0"/>
              <a:t>, </a:t>
            </a:r>
            <a:r>
              <a:rPr lang="en-US" dirty="0" err="1"/>
              <a:t>për</a:t>
            </a:r>
            <a:r>
              <a:rPr lang="en-US" dirty="0"/>
              <a:t> </a:t>
            </a:r>
            <a:r>
              <a:rPr lang="en-US" dirty="0" err="1"/>
              <a:t>shkak</a:t>
            </a:r>
            <a:r>
              <a:rPr lang="en-US" dirty="0"/>
              <a:t> </a:t>
            </a:r>
            <a:r>
              <a:rPr lang="en-US" dirty="0" err="1"/>
              <a:t>vulnerabiliteti</a:t>
            </a:r>
            <a:r>
              <a:rPr lang="en-US" dirty="0"/>
              <a:t>.</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274638"/>
            <a:ext cx="7866888" cy="1143000"/>
          </a:xfrm>
        </p:spPr>
        <p:txBody>
          <a:bodyPr>
            <a:normAutofit/>
          </a:bodyPr>
          <a:lstStyle/>
          <a:p>
            <a:r>
              <a:rPr lang="en-US" sz="3200" dirty="0" err="1"/>
              <a:t>Qëllimet</a:t>
            </a:r>
            <a:r>
              <a:rPr lang="en-US" sz="3200" dirty="0"/>
              <a:t> </a:t>
            </a:r>
            <a:r>
              <a:rPr lang="en-US" sz="3200" dirty="0" err="1"/>
              <a:t>që</a:t>
            </a:r>
            <a:r>
              <a:rPr lang="en-US" sz="3200" dirty="0"/>
              <a:t> </a:t>
            </a:r>
            <a:r>
              <a:rPr lang="en-US" sz="3200" dirty="0" err="1"/>
              <a:t>ndjek</a:t>
            </a:r>
            <a:r>
              <a:rPr lang="en-US" sz="3200" dirty="0"/>
              <a:t> </a:t>
            </a:r>
            <a:r>
              <a:rPr lang="en-US" sz="3200" dirty="0" err="1"/>
              <a:t>trafikimi</a:t>
            </a:r>
            <a:r>
              <a:rPr lang="en-US" sz="3200" dirty="0"/>
              <a:t> </a:t>
            </a:r>
            <a:r>
              <a:rPr lang="en-US" sz="3200" dirty="0" err="1"/>
              <a:t>i</a:t>
            </a:r>
            <a:r>
              <a:rPr lang="en-US" sz="3200" dirty="0"/>
              <a:t> </a:t>
            </a:r>
            <a:r>
              <a:rPr lang="en-US" sz="3200" dirty="0" err="1"/>
              <a:t>të</a:t>
            </a:r>
            <a:r>
              <a:rPr lang="en-US" sz="3200" dirty="0"/>
              <a:t> </a:t>
            </a:r>
            <a:r>
              <a:rPr lang="en-US" sz="3200" dirty="0" err="1"/>
              <a:t>miturve</a:t>
            </a:r>
            <a:r>
              <a:rPr lang="en-US" sz="3200" dirty="0"/>
              <a:t> (</a:t>
            </a:r>
            <a:r>
              <a:rPr lang="en-US" sz="3200" dirty="0" err="1"/>
              <a:t>vijon</a:t>
            </a:r>
            <a:r>
              <a:rPr lang="en-US" sz="3200" dirty="0"/>
              <a:t>)</a:t>
            </a:r>
          </a:p>
        </p:txBody>
      </p:sp>
      <p:sp>
        <p:nvSpPr>
          <p:cNvPr id="2" name="Content Placeholder 1"/>
          <p:cNvSpPr>
            <a:spLocks noGrp="1"/>
          </p:cNvSpPr>
          <p:nvPr>
            <p:ph idx="1"/>
          </p:nvPr>
        </p:nvSpPr>
        <p:spPr/>
        <p:txBody>
          <a:bodyPr>
            <a:normAutofit fontScale="92500" lnSpcReduction="10000"/>
          </a:bodyPr>
          <a:lstStyle/>
          <a:p>
            <a:pPr>
              <a:buNone/>
            </a:pPr>
            <a:r>
              <a:rPr lang="en-US" sz="2800" b="1" i="1" dirty="0"/>
              <a:t>3- </a:t>
            </a:r>
            <a:r>
              <a:rPr lang="en-US" sz="2800" b="1" i="1" dirty="0" err="1"/>
              <a:t>shfrytëzimi</a:t>
            </a:r>
            <a:r>
              <a:rPr lang="en-US" sz="2800" b="1" i="1" dirty="0"/>
              <a:t>  </a:t>
            </a:r>
            <a:r>
              <a:rPr lang="en-US" sz="2800" b="1" i="1" dirty="0" err="1"/>
              <a:t>i</a:t>
            </a:r>
            <a:r>
              <a:rPr lang="en-US" sz="2800" b="1" i="1" dirty="0"/>
              <a:t> </a:t>
            </a:r>
            <a:r>
              <a:rPr lang="en-US" sz="2800" b="1" i="1" dirty="0" err="1"/>
              <a:t>të</a:t>
            </a:r>
            <a:r>
              <a:rPr lang="en-US" sz="2800" b="1" i="1" dirty="0"/>
              <a:t> </a:t>
            </a:r>
            <a:r>
              <a:rPr lang="en-US" sz="2800" b="1" i="1" dirty="0" err="1"/>
              <a:t>miturit</a:t>
            </a:r>
            <a:r>
              <a:rPr lang="en-US" sz="2800" b="1" i="1" dirty="0"/>
              <a:t> </a:t>
            </a:r>
            <a:r>
              <a:rPr lang="en-US" sz="2800" b="1" i="1" dirty="0" err="1"/>
              <a:t>për</a:t>
            </a:r>
            <a:r>
              <a:rPr lang="en-US" sz="2800" b="1" i="1" dirty="0"/>
              <a:t> </a:t>
            </a:r>
            <a:r>
              <a:rPr lang="en-US" sz="2800" b="1" i="1" dirty="0" err="1"/>
              <a:t>të</a:t>
            </a:r>
            <a:r>
              <a:rPr lang="en-US" sz="2800" b="1" i="1" dirty="0"/>
              <a:t> </a:t>
            </a:r>
            <a:r>
              <a:rPr lang="en-US" sz="2800" b="1" i="1" dirty="0" err="1"/>
              <a:t>lypur</a:t>
            </a:r>
            <a:r>
              <a:rPr lang="en-US" sz="2800" b="1" i="1" dirty="0"/>
              <a:t>  </a:t>
            </a:r>
            <a:r>
              <a:rPr lang="en-US" sz="2800" b="1" i="1" dirty="0" err="1"/>
              <a:t>gjendje</a:t>
            </a:r>
            <a:r>
              <a:rPr lang="en-US" sz="2800" b="1" i="1" dirty="0"/>
              <a:t>  e </a:t>
            </a:r>
            <a:r>
              <a:rPr lang="en-US" sz="2800" b="1" i="1" dirty="0" err="1"/>
              <a:t>mirëfillte</a:t>
            </a:r>
            <a:r>
              <a:rPr lang="en-US" sz="2800" b="1" i="1" dirty="0"/>
              <a:t>  </a:t>
            </a:r>
            <a:r>
              <a:rPr lang="en-US" sz="2800" b="1" i="1" dirty="0" err="1"/>
              <a:t>skllavërimi</a:t>
            </a:r>
            <a:endParaRPr lang="en-US" sz="2800" b="1" i="1" dirty="0"/>
          </a:p>
          <a:p>
            <a:pPr>
              <a:buFont typeface="Wingdings" pitchFamily="2" charset="2"/>
              <a:buChar char="§"/>
            </a:pPr>
            <a:r>
              <a:rPr lang="en-GB" sz="2800" dirty="0" err="1"/>
              <a:t>Të</a:t>
            </a:r>
            <a:r>
              <a:rPr lang="en-GB" sz="2800" dirty="0"/>
              <a:t> </a:t>
            </a:r>
            <a:r>
              <a:rPr lang="en-GB" sz="2800" dirty="0" err="1"/>
              <a:t>mitur</a:t>
            </a:r>
            <a:r>
              <a:rPr lang="en-GB" sz="2800" dirty="0"/>
              <a:t> 3-10 </a:t>
            </a:r>
            <a:r>
              <a:rPr lang="en-GB" sz="2800" dirty="0" err="1"/>
              <a:t>vjeç</a:t>
            </a:r>
            <a:r>
              <a:rPr lang="en-GB" sz="2800" dirty="0"/>
              <a:t>,</a:t>
            </a:r>
          </a:p>
          <a:p>
            <a:pPr>
              <a:buFont typeface="Wingdings" pitchFamily="2" charset="2"/>
              <a:buChar char="§"/>
            </a:pPr>
            <a:r>
              <a:rPr lang="en-GB" sz="2800" dirty="0" err="1"/>
              <a:t>Të</a:t>
            </a:r>
            <a:r>
              <a:rPr lang="en-GB" sz="2800" dirty="0"/>
              <a:t> </a:t>
            </a:r>
            <a:r>
              <a:rPr lang="en-GB" sz="2800" dirty="0" err="1"/>
              <a:t>mitur</a:t>
            </a:r>
            <a:r>
              <a:rPr lang="en-GB" sz="2800" dirty="0"/>
              <a:t> </a:t>
            </a:r>
            <a:r>
              <a:rPr lang="en-GB" sz="2800" dirty="0" err="1"/>
              <a:t>ose</a:t>
            </a:r>
            <a:r>
              <a:rPr lang="en-GB" sz="2800" dirty="0"/>
              <a:t> </a:t>
            </a:r>
            <a:r>
              <a:rPr lang="en-GB" sz="2800" dirty="0" err="1"/>
              <a:t>të</a:t>
            </a:r>
            <a:r>
              <a:rPr lang="en-GB" sz="2800" dirty="0"/>
              <a:t> </a:t>
            </a:r>
            <a:r>
              <a:rPr lang="en-GB" sz="2800" dirty="0" err="1"/>
              <a:t>rritur</a:t>
            </a:r>
            <a:r>
              <a:rPr lang="en-GB" sz="2800" dirty="0"/>
              <a:t>: me </a:t>
            </a:r>
            <a:r>
              <a:rPr lang="en-GB" sz="2800" dirty="0" err="1"/>
              <a:t>aftesi</a:t>
            </a:r>
            <a:r>
              <a:rPr lang="en-GB" sz="2800" dirty="0"/>
              <a:t> </a:t>
            </a:r>
            <a:r>
              <a:rPr lang="en-GB" sz="2800" dirty="0" err="1"/>
              <a:t>të</a:t>
            </a:r>
            <a:r>
              <a:rPr lang="en-GB" sz="2800" dirty="0"/>
              <a:t> </a:t>
            </a:r>
            <a:r>
              <a:rPr lang="en-GB" sz="2800" dirty="0" err="1"/>
              <a:t>kufizuara</a:t>
            </a:r>
            <a:r>
              <a:rPr lang="en-GB" sz="2800" dirty="0"/>
              <a:t>,</a:t>
            </a:r>
          </a:p>
          <a:p>
            <a:pPr>
              <a:buFont typeface="Wingdings" pitchFamily="2" charset="2"/>
              <a:buChar char="§"/>
            </a:pPr>
            <a:r>
              <a:rPr lang="en-GB" sz="2800" dirty="0" err="1"/>
              <a:t>Të</a:t>
            </a:r>
            <a:r>
              <a:rPr lang="en-GB" sz="2800" dirty="0"/>
              <a:t> </a:t>
            </a:r>
            <a:r>
              <a:rPr lang="en-GB" sz="2800" dirty="0" err="1"/>
              <a:t>mitur</a:t>
            </a:r>
            <a:r>
              <a:rPr lang="en-GB" sz="2800" dirty="0"/>
              <a:t> </a:t>
            </a:r>
            <a:r>
              <a:rPr lang="en-GB" sz="2800" dirty="0" err="1"/>
              <a:t>romë</a:t>
            </a:r>
            <a:r>
              <a:rPr lang="en-GB" sz="2800" dirty="0"/>
              <a:t>,</a:t>
            </a:r>
          </a:p>
          <a:p>
            <a:pPr>
              <a:buFontTx/>
              <a:buChar char="-"/>
            </a:pPr>
            <a:r>
              <a:rPr lang="en-US" sz="2800" dirty="0" err="1"/>
              <a:t>Dhuna</a:t>
            </a:r>
            <a:r>
              <a:rPr lang="en-US" sz="2800" dirty="0"/>
              <a:t> </a:t>
            </a:r>
            <a:r>
              <a:rPr lang="en-US" sz="2800" dirty="0" err="1"/>
              <a:t>fizike</a:t>
            </a:r>
            <a:r>
              <a:rPr lang="en-US" sz="2800" dirty="0"/>
              <a:t> </a:t>
            </a:r>
            <a:r>
              <a:rPr lang="en-US" sz="2800" dirty="0" err="1"/>
              <a:t>dhe</a:t>
            </a:r>
            <a:r>
              <a:rPr lang="en-US" sz="2800" dirty="0"/>
              <a:t> </a:t>
            </a:r>
            <a:r>
              <a:rPr lang="en-US" sz="2800" dirty="0" err="1"/>
              <a:t>seksuale</a:t>
            </a:r>
            <a:r>
              <a:rPr lang="en-US" sz="2800" dirty="0"/>
              <a:t>, </a:t>
            </a:r>
            <a:r>
              <a:rPr lang="en-US" sz="2800" dirty="0" err="1"/>
              <a:t>raportohet</a:t>
            </a:r>
            <a:r>
              <a:rPr lang="en-US" sz="2800" dirty="0"/>
              <a:t> </a:t>
            </a:r>
            <a:r>
              <a:rPr lang="en-US" sz="2800" dirty="0" err="1"/>
              <a:t>nga</a:t>
            </a:r>
            <a:r>
              <a:rPr lang="en-US" sz="2800" dirty="0"/>
              <a:t> </a:t>
            </a:r>
            <a:r>
              <a:rPr lang="en-US" sz="2800" dirty="0" err="1"/>
              <a:t>shumë</a:t>
            </a:r>
            <a:r>
              <a:rPr lang="en-US" sz="2800" dirty="0"/>
              <a:t> </a:t>
            </a:r>
            <a:r>
              <a:rPr lang="en-US" sz="2800" dirty="0" err="1"/>
              <a:t>fëmijë</a:t>
            </a:r>
            <a:r>
              <a:rPr lang="en-US" sz="2800" dirty="0"/>
              <a:t> </a:t>
            </a:r>
            <a:r>
              <a:rPr lang="en-US" sz="2800" dirty="0" err="1"/>
              <a:t>që</a:t>
            </a:r>
            <a:r>
              <a:rPr lang="en-US" sz="2800" dirty="0"/>
              <a:t> </a:t>
            </a:r>
            <a:r>
              <a:rPr lang="en-US" sz="2800" dirty="0" err="1"/>
              <a:t>punojnë</a:t>
            </a:r>
            <a:r>
              <a:rPr lang="en-US" sz="2800" dirty="0"/>
              <a:t> </a:t>
            </a:r>
            <a:r>
              <a:rPr lang="en-US" sz="2800" dirty="0" err="1"/>
              <a:t>në</a:t>
            </a:r>
            <a:r>
              <a:rPr lang="en-US" sz="2800" dirty="0"/>
              <a:t> </a:t>
            </a:r>
            <a:r>
              <a:rPr lang="en-US" sz="2800" dirty="0" err="1"/>
              <a:t>rrugë</a:t>
            </a:r>
            <a:r>
              <a:rPr lang="en-US" sz="2800" dirty="0"/>
              <a:t> </a:t>
            </a:r>
            <a:r>
              <a:rPr lang="en-US" sz="2800" dirty="0" err="1"/>
              <a:t>si</a:t>
            </a:r>
            <a:r>
              <a:rPr lang="en-US" sz="2800" dirty="0"/>
              <a:t> </a:t>
            </a:r>
            <a:r>
              <a:rPr lang="en-US" sz="2800" dirty="0" err="1"/>
              <a:t>lypës</a:t>
            </a:r>
            <a:r>
              <a:rPr lang="en-US" sz="2800" dirty="0"/>
              <a:t>. </a:t>
            </a:r>
            <a:r>
              <a:rPr lang="en-US" sz="2800" dirty="0" err="1"/>
              <a:t>Shpesh</a:t>
            </a:r>
            <a:r>
              <a:rPr lang="en-US" sz="2800" dirty="0"/>
              <a:t> </a:t>
            </a:r>
            <a:r>
              <a:rPr lang="en-US" sz="2800" dirty="0" err="1"/>
              <a:t>fëmijët</a:t>
            </a:r>
            <a:r>
              <a:rPr lang="en-US" sz="2800" dirty="0"/>
              <a:t> </a:t>
            </a:r>
            <a:r>
              <a:rPr lang="en-US" sz="2800" dirty="0" err="1"/>
              <a:t>bëhen</a:t>
            </a:r>
            <a:r>
              <a:rPr lang="en-US" sz="2800" dirty="0"/>
              <a:t> pre e </a:t>
            </a:r>
            <a:r>
              <a:rPr lang="en-US" sz="2800" dirty="0" err="1"/>
              <a:t>dhunës</a:t>
            </a:r>
            <a:r>
              <a:rPr lang="en-US" sz="2800" dirty="0"/>
              <a:t> </a:t>
            </a:r>
            <a:r>
              <a:rPr lang="en-US" sz="2800" dirty="0" err="1"/>
              <a:t>së</a:t>
            </a:r>
            <a:r>
              <a:rPr lang="en-US" sz="2800" dirty="0"/>
              <a:t> </a:t>
            </a:r>
            <a:r>
              <a:rPr lang="en-US" sz="2800" dirty="0" err="1"/>
              <a:t>të</a:t>
            </a:r>
            <a:r>
              <a:rPr lang="en-US" sz="2800" dirty="0"/>
              <a:t> </a:t>
            </a:r>
            <a:r>
              <a:rPr lang="en-US" sz="2800" dirty="0" err="1"/>
              <a:t>rriturve</a:t>
            </a:r>
            <a:r>
              <a:rPr lang="en-US" sz="2800" dirty="0"/>
              <a:t>.</a:t>
            </a:r>
          </a:p>
          <a:p>
            <a:pPr>
              <a:buFontTx/>
              <a:buChar char="-"/>
            </a:pPr>
            <a:r>
              <a:rPr lang="en-US" sz="2800" dirty="0" err="1"/>
              <a:t>Nga</a:t>
            </a:r>
            <a:r>
              <a:rPr lang="en-US" sz="2800" dirty="0"/>
              <a:t> </a:t>
            </a:r>
            <a:r>
              <a:rPr lang="en-US" sz="2800" dirty="0" err="1"/>
              <a:t>ana</a:t>
            </a:r>
            <a:r>
              <a:rPr lang="en-US" sz="2800" dirty="0"/>
              <a:t> </a:t>
            </a:r>
            <a:r>
              <a:rPr lang="en-US" sz="2800" dirty="0" err="1"/>
              <a:t>tjetër</a:t>
            </a:r>
            <a:r>
              <a:rPr lang="en-US" sz="2800" dirty="0"/>
              <a:t> </a:t>
            </a:r>
            <a:r>
              <a:rPr lang="en-US" sz="2800" dirty="0" err="1"/>
              <a:t>fëmijët</a:t>
            </a:r>
            <a:r>
              <a:rPr lang="en-US" sz="2800" dirty="0"/>
              <a:t> e </a:t>
            </a:r>
            <a:r>
              <a:rPr lang="en-US" sz="2800" dirty="0" err="1"/>
              <a:t>rrugës</a:t>
            </a:r>
            <a:r>
              <a:rPr lang="en-US" sz="2800" dirty="0"/>
              <a:t>, </a:t>
            </a:r>
            <a:r>
              <a:rPr lang="en-US" sz="2800" dirty="0" err="1"/>
              <a:t>edhe</a:t>
            </a:r>
            <a:r>
              <a:rPr lang="en-US" sz="2800" dirty="0"/>
              <a:t> </a:t>
            </a:r>
            <a:r>
              <a:rPr lang="en-US" sz="2800" dirty="0" err="1"/>
              <a:t>për</a:t>
            </a:r>
            <a:r>
              <a:rPr lang="en-US" sz="2800" dirty="0"/>
              <a:t> </a:t>
            </a:r>
            <a:r>
              <a:rPr lang="en-US" sz="2800" dirty="0" err="1"/>
              <a:t>shkak</a:t>
            </a:r>
            <a:r>
              <a:rPr lang="en-US" sz="2800" dirty="0"/>
              <a:t> se </a:t>
            </a:r>
            <a:r>
              <a:rPr lang="en-US" sz="2800" dirty="0" err="1"/>
              <a:t>qëndrojnë</a:t>
            </a:r>
            <a:r>
              <a:rPr lang="en-US" sz="2800" dirty="0"/>
              <a:t> </a:t>
            </a:r>
            <a:r>
              <a:rPr lang="en-US" sz="2800" dirty="0" err="1"/>
              <a:t>dhe</a:t>
            </a:r>
            <a:r>
              <a:rPr lang="en-US" sz="2800" dirty="0"/>
              <a:t> </a:t>
            </a:r>
            <a:r>
              <a:rPr lang="en-US" sz="2800" dirty="0" err="1"/>
              <a:t>flenë</a:t>
            </a:r>
            <a:r>
              <a:rPr lang="en-US" sz="2800" dirty="0"/>
              <a:t> </a:t>
            </a:r>
            <a:r>
              <a:rPr lang="en-US" sz="2800" dirty="0" err="1"/>
              <a:t>jashtë</a:t>
            </a:r>
            <a:r>
              <a:rPr lang="en-US" sz="2800" dirty="0"/>
              <a:t>, </a:t>
            </a:r>
            <a:r>
              <a:rPr lang="en-US" sz="2800" dirty="0" err="1"/>
              <a:t>gjithmonë</a:t>
            </a:r>
            <a:r>
              <a:rPr lang="en-US" sz="2800" dirty="0"/>
              <a:t> </a:t>
            </a:r>
            <a:r>
              <a:rPr lang="en-US" sz="2800" dirty="0" err="1"/>
              <a:t>ndodhen</a:t>
            </a:r>
            <a:r>
              <a:rPr lang="en-US" sz="2800" dirty="0"/>
              <a:t> </a:t>
            </a:r>
            <a:r>
              <a:rPr lang="en-US" sz="2800" dirty="0" err="1"/>
              <a:t>nën</a:t>
            </a:r>
            <a:r>
              <a:rPr lang="en-US" sz="2800" dirty="0"/>
              <a:t> </a:t>
            </a:r>
            <a:r>
              <a:rPr lang="en-US" sz="2800" dirty="0" err="1"/>
              <a:t>rrezikun</a:t>
            </a:r>
            <a:r>
              <a:rPr lang="en-US" sz="2800" dirty="0"/>
              <a:t> e </a:t>
            </a:r>
            <a:r>
              <a:rPr lang="en-US" sz="2800" dirty="0" err="1"/>
              <a:t>ngacmimit</a:t>
            </a:r>
            <a:r>
              <a:rPr lang="en-US" sz="2800" dirty="0"/>
              <a:t> </a:t>
            </a:r>
            <a:r>
              <a:rPr lang="en-US" sz="2800" dirty="0" err="1"/>
              <a:t>ose</a:t>
            </a:r>
            <a:r>
              <a:rPr lang="en-US" sz="2800" dirty="0"/>
              <a:t> </a:t>
            </a:r>
            <a:r>
              <a:rPr lang="en-US" sz="2800" dirty="0" err="1"/>
              <a:t>abuzimit</a:t>
            </a:r>
            <a:r>
              <a:rPr lang="en-US" sz="2800" dirty="0"/>
              <a:t> </a:t>
            </a:r>
            <a:r>
              <a:rPr lang="en-US" sz="2800" dirty="0" err="1"/>
              <a:t>seksual</a:t>
            </a:r>
            <a:r>
              <a:rPr lang="en-US" sz="2800" dirty="0"/>
              <a:t>, </a:t>
            </a:r>
            <a:r>
              <a:rPr lang="en-US" sz="2800" dirty="0" err="1"/>
              <a:t>si</a:t>
            </a:r>
            <a:r>
              <a:rPr lang="en-US" sz="2800" dirty="0"/>
              <a:t> </a:t>
            </a:r>
            <a:r>
              <a:rPr lang="en-US" sz="2800" dirty="0" err="1"/>
              <a:t>nga</a:t>
            </a:r>
            <a:r>
              <a:rPr lang="en-US" sz="2800" dirty="0"/>
              <a:t> </a:t>
            </a:r>
            <a:r>
              <a:rPr lang="en-US" sz="2800" dirty="0" err="1"/>
              <a:t>fëmijë</a:t>
            </a:r>
            <a:r>
              <a:rPr lang="en-US" sz="2800" dirty="0"/>
              <a:t> </a:t>
            </a:r>
            <a:r>
              <a:rPr lang="en-US" sz="2800" dirty="0" err="1"/>
              <a:t>të</a:t>
            </a:r>
            <a:r>
              <a:rPr lang="en-US" sz="2800" dirty="0"/>
              <a:t> </a:t>
            </a:r>
            <a:r>
              <a:rPr lang="en-US" sz="2800" dirty="0" err="1"/>
              <a:t>tjerë</a:t>
            </a:r>
            <a:r>
              <a:rPr lang="en-US" sz="2800" dirty="0"/>
              <a:t> </a:t>
            </a:r>
            <a:r>
              <a:rPr lang="en-US" sz="2800" dirty="0" err="1"/>
              <a:t>të</a:t>
            </a:r>
            <a:r>
              <a:rPr lang="en-US" sz="2800" dirty="0"/>
              <a:t> </a:t>
            </a:r>
            <a:r>
              <a:rPr lang="en-US" sz="2800" dirty="0" err="1"/>
              <a:t>rrugës</a:t>
            </a:r>
            <a:r>
              <a:rPr lang="en-US" sz="2800" dirty="0"/>
              <a:t>, </a:t>
            </a:r>
            <a:r>
              <a:rPr lang="en-US" sz="2800" dirty="0" err="1"/>
              <a:t>ashtu</a:t>
            </a:r>
            <a:r>
              <a:rPr lang="en-US" sz="2800" dirty="0"/>
              <a:t> </a:t>
            </a:r>
            <a:r>
              <a:rPr lang="en-US" sz="2800" dirty="0" err="1"/>
              <a:t>edhe</a:t>
            </a:r>
            <a:r>
              <a:rPr lang="en-US" sz="2800" dirty="0"/>
              <a:t> </a:t>
            </a:r>
            <a:r>
              <a:rPr lang="en-US" sz="2800" dirty="0" err="1"/>
              <a:t>nga</a:t>
            </a:r>
            <a:r>
              <a:rPr lang="en-US" sz="2800" dirty="0"/>
              <a:t> </a:t>
            </a:r>
            <a:r>
              <a:rPr lang="en-US" sz="2800" dirty="0" err="1"/>
              <a:t>të</a:t>
            </a:r>
            <a:r>
              <a:rPr lang="en-US" sz="2800" dirty="0"/>
              <a:t> </a:t>
            </a:r>
            <a:r>
              <a:rPr lang="en-US" sz="2800" dirty="0" err="1"/>
              <a:t>rriturit</a:t>
            </a:r>
            <a:r>
              <a:rPr lang="en-US" sz="2800" dirty="0"/>
              <a:t>. </a:t>
            </a:r>
          </a:p>
          <a:p>
            <a:pPr>
              <a:buNone/>
            </a:pPr>
            <a:endParaRPr lang="en-US" sz="2800" b="1" i="1"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626291"/>
          </a:xfrm>
        </p:spPr>
        <p:txBody>
          <a:bodyPr>
            <a:normAutofit fontScale="55000" lnSpcReduction="20000"/>
          </a:bodyPr>
          <a:lstStyle/>
          <a:p>
            <a:r>
              <a:rPr lang="en-US" b="1" dirty="0" err="1"/>
              <a:t>Raportet</a:t>
            </a:r>
            <a:r>
              <a:rPr lang="en-US" b="1" dirty="0"/>
              <a:t> </a:t>
            </a:r>
            <a:r>
              <a:rPr lang="en-US" b="1" dirty="0" err="1"/>
              <a:t>zyrtare</a:t>
            </a:r>
            <a:r>
              <a:rPr lang="en-US" b="1" dirty="0"/>
              <a:t>:  </a:t>
            </a:r>
            <a:r>
              <a:rPr lang="en-US" i="1" dirty="0" err="1"/>
              <a:t>Puna</a:t>
            </a:r>
            <a:r>
              <a:rPr lang="en-US" i="1" dirty="0"/>
              <a:t> e </a:t>
            </a:r>
            <a:r>
              <a:rPr lang="en-US" i="1" dirty="0" err="1"/>
              <a:t>fëmijëve</a:t>
            </a:r>
            <a:r>
              <a:rPr lang="en-US" i="1" dirty="0"/>
              <a:t> </a:t>
            </a:r>
            <a:r>
              <a:rPr lang="en-US" i="1" dirty="0" err="1"/>
              <a:t>dhe</a:t>
            </a:r>
            <a:r>
              <a:rPr lang="en-US" i="1" dirty="0"/>
              <a:t> </a:t>
            </a:r>
            <a:r>
              <a:rPr lang="en-US" i="1" dirty="0" err="1"/>
              <a:t>fëmijët</a:t>
            </a:r>
            <a:r>
              <a:rPr lang="en-US" i="1" dirty="0"/>
              <a:t> e </a:t>
            </a:r>
            <a:r>
              <a:rPr lang="en-US" i="1" dirty="0" err="1"/>
              <a:t>rrugës</a:t>
            </a:r>
            <a:r>
              <a:rPr lang="en-US" i="1" dirty="0"/>
              <a:t> </a:t>
            </a:r>
            <a:r>
              <a:rPr lang="en-US" i="1" dirty="0" err="1"/>
              <a:t>qe</a:t>
            </a:r>
            <a:r>
              <a:rPr lang="en-US" i="1" dirty="0"/>
              <a:t> </a:t>
            </a:r>
            <a:r>
              <a:rPr lang="en-US" i="1" dirty="0" err="1"/>
              <a:t>lypin</a:t>
            </a:r>
            <a:r>
              <a:rPr lang="en-US" i="1" dirty="0"/>
              <a:t>, </a:t>
            </a:r>
            <a:r>
              <a:rPr lang="en-US" i="1" dirty="0" err="1"/>
              <a:t>si</a:t>
            </a:r>
            <a:r>
              <a:rPr lang="en-US" i="1" dirty="0"/>
              <a:t> forma </a:t>
            </a:r>
            <a:r>
              <a:rPr lang="en-US" i="1" dirty="0" err="1"/>
              <a:t>të</a:t>
            </a:r>
            <a:r>
              <a:rPr lang="en-US" i="1" dirty="0"/>
              <a:t> </a:t>
            </a:r>
            <a:r>
              <a:rPr lang="en-US" i="1" dirty="0" err="1"/>
              <a:t>shfrytëzimit</a:t>
            </a:r>
            <a:r>
              <a:rPr lang="en-US" i="1" dirty="0"/>
              <a:t> </a:t>
            </a:r>
            <a:r>
              <a:rPr lang="en-US" i="1" dirty="0" err="1"/>
              <a:t>ekonomik</a:t>
            </a:r>
            <a:r>
              <a:rPr lang="en-US" i="1" dirty="0"/>
              <a:t> </a:t>
            </a:r>
            <a:r>
              <a:rPr lang="en-US" i="1" dirty="0" err="1"/>
              <a:t>dhe</a:t>
            </a:r>
            <a:r>
              <a:rPr lang="en-US" i="1" dirty="0"/>
              <a:t> </a:t>
            </a:r>
            <a:r>
              <a:rPr lang="en-US" i="1" dirty="0" err="1"/>
              <a:t>punës</a:t>
            </a:r>
            <a:r>
              <a:rPr lang="en-US" i="1" dirty="0"/>
              <a:t> </a:t>
            </a:r>
            <a:r>
              <a:rPr lang="en-US" i="1" dirty="0" err="1"/>
              <a:t>së</a:t>
            </a:r>
            <a:r>
              <a:rPr lang="en-US" i="1" dirty="0"/>
              <a:t> </a:t>
            </a:r>
            <a:r>
              <a:rPr lang="en-US" i="1" dirty="0" err="1"/>
              <a:t>detyruar</a:t>
            </a:r>
            <a:r>
              <a:rPr lang="en-US" i="1" dirty="0"/>
              <a:t> </a:t>
            </a:r>
            <a:r>
              <a:rPr lang="en-US" i="1" dirty="0" err="1"/>
              <a:t>të</a:t>
            </a:r>
            <a:r>
              <a:rPr lang="en-US" i="1" dirty="0"/>
              <a:t> </a:t>
            </a:r>
            <a:r>
              <a:rPr lang="en-US" i="1" dirty="0" err="1"/>
              <a:t>fëmijëve</a:t>
            </a:r>
            <a:r>
              <a:rPr lang="en-US" i="1" dirty="0"/>
              <a:t> </a:t>
            </a:r>
            <a:r>
              <a:rPr lang="en-US" i="1" dirty="0" err="1"/>
              <a:t>në</a:t>
            </a:r>
            <a:r>
              <a:rPr lang="en-US" i="1" dirty="0"/>
              <a:t> </a:t>
            </a:r>
            <a:r>
              <a:rPr lang="en-US" i="1" dirty="0" err="1"/>
              <a:t>Shqipëri</a:t>
            </a:r>
            <a:r>
              <a:rPr lang="en-US" i="1" dirty="0"/>
              <a:t>, </a:t>
            </a:r>
            <a:r>
              <a:rPr lang="en-US" i="1" dirty="0" err="1"/>
              <a:t>përbëjnë</a:t>
            </a:r>
            <a:r>
              <a:rPr lang="en-US" i="1" dirty="0"/>
              <a:t> </a:t>
            </a:r>
            <a:r>
              <a:rPr lang="en-US" i="1" dirty="0" err="1"/>
              <a:t>një</a:t>
            </a:r>
            <a:r>
              <a:rPr lang="en-US" i="1" dirty="0"/>
              <a:t> </a:t>
            </a:r>
            <a:r>
              <a:rPr lang="en-US" i="1" dirty="0" err="1"/>
              <a:t>nga</a:t>
            </a:r>
            <a:r>
              <a:rPr lang="en-US" i="1" dirty="0"/>
              <a:t> </a:t>
            </a:r>
            <a:r>
              <a:rPr lang="en-US" i="1" dirty="0" err="1"/>
              <a:t>shkeljet</a:t>
            </a:r>
            <a:r>
              <a:rPr lang="en-US" i="1" dirty="0"/>
              <a:t> </a:t>
            </a:r>
            <a:r>
              <a:rPr lang="en-US" i="1" dirty="0" err="1"/>
              <a:t>më</a:t>
            </a:r>
            <a:r>
              <a:rPr lang="en-US" i="1" dirty="0"/>
              <a:t> </a:t>
            </a:r>
            <a:r>
              <a:rPr lang="en-US" i="1" dirty="0" err="1"/>
              <a:t>të</a:t>
            </a:r>
            <a:r>
              <a:rPr lang="en-US" i="1" dirty="0"/>
              <a:t> </a:t>
            </a:r>
            <a:r>
              <a:rPr lang="en-US" i="1" dirty="0" err="1"/>
              <a:t>rënda</a:t>
            </a:r>
            <a:r>
              <a:rPr lang="en-US" i="1" dirty="0"/>
              <a:t> </a:t>
            </a:r>
            <a:r>
              <a:rPr lang="en-US" i="1" dirty="0" err="1"/>
              <a:t>të</a:t>
            </a:r>
            <a:r>
              <a:rPr lang="en-US" i="1" dirty="0"/>
              <a:t> </a:t>
            </a:r>
            <a:r>
              <a:rPr lang="en-US" i="1" dirty="0" err="1"/>
              <a:t>të</a:t>
            </a:r>
            <a:r>
              <a:rPr lang="en-US" i="1" dirty="0"/>
              <a:t> </a:t>
            </a:r>
            <a:r>
              <a:rPr lang="en-US" i="1" dirty="0" err="1"/>
              <a:t>drejtave</a:t>
            </a:r>
            <a:r>
              <a:rPr lang="en-US" i="1" dirty="0"/>
              <a:t> </a:t>
            </a:r>
            <a:r>
              <a:rPr lang="en-US" i="1" dirty="0" err="1"/>
              <a:t>të</a:t>
            </a:r>
            <a:r>
              <a:rPr lang="en-US" i="1" dirty="0"/>
              <a:t> </a:t>
            </a:r>
            <a:r>
              <a:rPr lang="en-US" i="1" dirty="0" err="1"/>
              <a:t>fëmijëve</a:t>
            </a:r>
            <a:r>
              <a:rPr lang="en-US" i="1" dirty="0"/>
              <a:t> </a:t>
            </a:r>
            <a:r>
              <a:rPr lang="en-US" i="1" dirty="0" err="1"/>
              <a:t>në</a:t>
            </a:r>
            <a:r>
              <a:rPr lang="en-US" i="1" dirty="0"/>
              <a:t> </a:t>
            </a:r>
            <a:r>
              <a:rPr lang="en-US" i="1" dirty="0" err="1"/>
              <a:t>Shqipëri</a:t>
            </a:r>
            <a:r>
              <a:rPr lang="en-US" i="1" dirty="0"/>
              <a:t>, </a:t>
            </a:r>
            <a:r>
              <a:rPr lang="en-US" i="1" dirty="0" err="1"/>
              <a:t>dhe</a:t>
            </a:r>
            <a:r>
              <a:rPr lang="en-US" i="1" dirty="0"/>
              <a:t> </a:t>
            </a:r>
            <a:r>
              <a:rPr lang="en-US" i="1" dirty="0" err="1"/>
              <a:t>ato</a:t>
            </a:r>
            <a:r>
              <a:rPr lang="en-US" i="1" dirty="0"/>
              <a:t> </a:t>
            </a:r>
            <a:r>
              <a:rPr lang="en-US" i="1" dirty="0" err="1"/>
              <a:t>zhvillohen</a:t>
            </a:r>
            <a:r>
              <a:rPr lang="en-US" i="1" dirty="0"/>
              <a:t> ne </a:t>
            </a:r>
            <a:r>
              <a:rPr lang="en-US" i="1" dirty="0" err="1"/>
              <a:t>kundërshtim</a:t>
            </a:r>
            <a:r>
              <a:rPr lang="en-US" i="1" dirty="0"/>
              <a:t> </a:t>
            </a:r>
            <a:r>
              <a:rPr lang="en-US" i="1" dirty="0" err="1"/>
              <a:t>të</a:t>
            </a:r>
            <a:r>
              <a:rPr lang="en-US" i="1" dirty="0"/>
              <a:t> </a:t>
            </a:r>
            <a:r>
              <a:rPr lang="en-US" i="1" dirty="0" err="1"/>
              <a:t>hapur</a:t>
            </a:r>
            <a:r>
              <a:rPr lang="en-US" i="1" dirty="0"/>
              <a:t> me </a:t>
            </a:r>
            <a:r>
              <a:rPr lang="en-US" i="1" dirty="0" err="1"/>
              <a:t>legjislacionin</a:t>
            </a:r>
            <a:r>
              <a:rPr lang="en-US" i="1" dirty="0"/>
              <a:t> </a:t>
            </a:r>
            <a:r>
              <a:rPr lang="en-US" i="1" dirty="0" err="1"/>
              <a:t>kombëtar</a:t>
            </a:r>
            <a:r>
              <a:rPr lang="en-US" i="1" dirty="0"/>
              <a:t> </a:t>
            </a:r>
            <a:r>
              <a:rPr lang="en-US" i="1" dirty="0" err="1"/>
              <a:t>dhe</a:t>
            </a:r>
            <a:r>
              <a:rPr lang="en-US" i="1" dirty="0"/>
              <a:t> </a:t>
            </a:r>
            <a:r>
              <a:rPr lang="en-US" i="1" dirty="0" err="1"/>
              <a:t>standartet</a:t>
            </a:r>
            <a:r>
              <a:rPr lang="en-US" i="1" dirty="0"/>
              <a:t> </a:t>
            </a:r>
            <a:r>
              <a:rPr lang="en-US" i="1" dirty="0" err="1"/>
              <a:t>ndërkombëtare</a:t>
            </a:r>
            <a:r>
              <a:rPr lang="en-US" i="1" dirty="0"/>
              <a:t> </a:t>
            </a:r>
            <a:r>
              <a:rPr lang="en-US" i="1" dirty="0" err="1"/>
              <a:t>të</a:t>
            </a:r>
            <a:r>
              <a:rPr lang="en-US" i="1" dirty="0"/>
              <a:t> OKB-</a:t>
            </a:r>
            <a:r>
              <a:rPr lang="en-US" i="1" dirty="0" err="1"/>
              <a:t>së</a:t>
            </a:r>
            <a:r>
              <a:rPr lang="en-US" i="1" dirty="0"/>
              <a:t> </a:t>
            </a:r>
            <a:r>
              <a:rPr lang="en-US" i="1" dirty="0" err="1"/>
              <a:t>dhe</a:t>
            </a:r>
            <a:r>
              <a:rPr lang="en-US" i="1" dirty="0"/>
              <a:t> ILO’s. </a:t>
            </a:r>
          </a:p>
          <a:p>
            <a:r>
              <a:rPr lang="en-US" b="1" dirty="0" err="1"/>
              <a:t>Legjislacioni</a:t>
            </a:r>
            <a:r>
              <a:rPr lang="en-US" b="1" dirty="0"/>
              <a:t> </a:t>
            </a:r>
            <a:r>
              <a:rPr lang="en-US" b="1" dirty="0" err="1"/>
              <a:t>ekzistues</a:t>
            </a:r>
            <a:r>
              <a:rPr lang="en-US" b="1" dirty="0"/>
              <a:t>: </a:t>
            </a:r>
            <a:r>
              <a:rPr lang="en-US" dirty="0"/>
              <a:t>e </a:t>
            </a:r>
            <a:r>
              <a:rPr lang="en-US" dirty="0" err="1"/>
              <a:t>konsideron</a:t>
            </a:r>
            <a:r>
              <a:rPr lang="en-US" dirty="0"/>
              <a:t> </a:t>
            </a:r>
            <a:r>
              <a:rPr lang="en-US" dirty="0" err="1"/>
              <a:t>si</a:t>
            </a:r>
            <a:r>
              <a:rPr lang="en-US" dirty="0"/>
              <a:t> </a:t>
            </a:r>
            <a:r>
              <a:rPr lang="en-US" dirty="0" err="1"/>
              <a:t>shfrytëzim</a:t>
            </a:r>
            <a:r>
              <a:rPr lang="en-US" dirty="0"/>
              <a:t> </a:t>
            </a:r>
            <a:r>
              <a:rPr lang="en-US" dirty="0" err="1"/>
              <a:t>ekonomik</a:t>
            </a:r>
            <a:r>
              <a:rPr lang="en-US" dirty="0"/>
              <a:t> </a:t>
            </a:r>
            <a:r>
              <a:rPr lang="en-US" dirty="0" err="1"/>
              <a:t>të</a:t>
            </a:r>
            <a:r>
              <a:rPr lang="en-US" dirty="0"/>
              <a:t> </a:t>
            </a:r>
            <a:r>
              <a:rPr lang="en-US" dirty="0" err="1"/>
              <a:t>fëmijës</a:t>
            </a:r>
            <a:r>
              <a:rPr lang="en-US" dirty="0"/>
              <a:t>, </a:t>
            </a:r>
            <a:r>
              <a:rPr lang="en-US" dirty="0" err="1"/>
              <a:t>shfrytëzimin</a:t>
            </a:r>
            <a:r>
              <a:rPr lang="en-US" dirty="0"/>
              <a:t> </a:t>
            </a:r>
            <a:r>
              <a:rPr lang="en-US" dirty="0" err="1"/>
              <a:t>që</a:t>
            </a:r>
            <a:r>
              <a:rPr lang="en-US" dirty="0"/>
              <a:t> </a:t>
            </a:r>
            <a:r>
              <a:rPr lang="en-US" dirty="0" err="1"/>
              <a:t>i</a:t>
            </a:r>
            <a:r>
              <a:rPr lang="en-US" dirty="0"/>
              <a:t> </a:t>
            </a:r>
            <a:r>
              <a:rPr lang="en-US" dirty="0" err="1"/>
              <a:t>bën</a:t>
            </a:r>
            <a:r>
              <a:rPr lang="en-US" dirty="0"/>
              <a:t> </a:t>
            </a:r>
            <a:r>
              <a:rPr lang="en-US" dirty="0" err="1"/>
              <a:t>punës</a:t>
            </a:r>
            <a:r>
              <a:rPr lang="en-US" dirty="0"/>
              <a:t> </a:t>
            </a:r>
            <a:r>
              <a:rPr lang="en-US" dirty="0" err="1"/>
              <a:t>së</a:t>
            </a:r>
            <a:r>
              <a:rPr lang="en-US" dirty="0"/>
              <a:t> </a:t>
            </a:r>
            <a:r>
              <a:rPr lang="en-US" dirty="0" err="1"/>
              <a:t>fëmijës</a:t>
            </a:r>
            <a:r>
              <a:rPr lang="en-US" dirty="0"/>
              <a:t>, </a:t>
            </a:r>
            <a:r>
              <a:rPr lang="en-US" dirty="0" err="1"/>
              <a:t>familja</a:t>
            </a:r>
            <a:r>
              <a:rPr lang="en-US" dirty="0"/>
              <a:t> e </a:t>
            </a:r>
            <a:r>
              <a:rPr lang="en-US" dirty="0" err="1"/>
              <a:t>tij</a:t>
            </a:r>
            <a:r>
              <a:rPr lang="en-US" dirty="0"/>
              <a:t> (</a:t>
            </a:r>
            <a:r>
              <a:rPr lang="en-US" dirty="0" err="1"/>
              <a:t>keqtrajtimi</a:t>
            </a:r>
            <a:r>
              <a:rPr lang="en-US" dirty="0"/>
              <a:t> </a:t>
            </a:r>
            <a:r>
              <a:rPr lang="en-US" dirty="0" err="1"/>
              <a:t>i</a:t>
            </a:r>
            <a:r>
              <a:rPr lang="en-US" dirty="0"/>
              <a:t> </a:t>
            </a:r>
            <a:r>
              <a:rPr lang="en-US" dirty="0" err="1"/>
              <a:t>të</a:t>
            </a:r>
            <a:r>
              <a:rPr lang="en-US" dirty="0"/>
              <a:t> </a:t>
            </a:r>
            <a:r>
              <a:rPr lang="en-US" dirty="0" err="1"/>
              <a:t>miturit</a:t>
            </a:r>
            <a:r>
              <a:rPr lang="en-US" dirty="0"/>
              <a:t> n.124/b </a:t>
            </a:r>
            <a:r>
              <a:rPr lang="en-US" dirty="0" err="1"/>
              <a:t>i</a:t>
            </a:r>
            <a:r>
              <a:rPr lang="en-US" dirty="0"/>
              <a:t> </a:t>
            </a:r>
            <a:r>
              <a:rPr lang="en-US" dirty="0" err="1"/>
              <a:t>K.Penal</a:t>
            </a:r>
            <a:r>
              <a:rPr lang="en-US" dirty="0"/>
              <a:t>), </a:t>
            </a:r>
          </a:p>
          <a:p>
            <a:r>
              <a:rPr lang="en-US" b="1" dirty="0" err="1"/>
              <a:t>Praktika</a:t>
            </a:r>
            <a:r>
              <a:rPr lang="en-US" b="1" dirty="0"/>
              <a:t> </a:t>
            </a:r>
            <a:r>
              <a:rPr lang="en-US" b="1" dirty="0" err="1"/>
              <a:t>gjyqësore</a:t>
            </a:r>
            <a:r>
              <a:rPr lang="en-US" b="1" dirty="0"/>
              <a:t>: </a:t>
            </a:r>
            <a:r>
              <a:rPr lang="en-US" dirty="0" err="1"/>
              <a:t>Nuk</a:t>
            </a:r>
            <a:r>
              <a:rPr lang="en-US" dirty="0"/>
              <a:t> ka </a:t>
            </a:r>
            <a:r>
              <a:rPr lang="en-US" dirty="0" err="1"/>
              <a:t>shumë</a:t>
            </a:r>
            <a:r>
              <a:rPr lang="en-US" dirty="0"/>
              <a:t> </a:t>
            </a:r>
            <a:r>
              <a:rPr lang="en-US" dirty="0" err="1"/>
              <a:t>raste</a:t>
            </a:r>
            <a:r>
              <a:rPr lang="en-US" dirty="0"/>
              <a:t> </a:t>
            </a:r>
            <a:r>
              <a:rPr lang="en-US" dirty="0" err="1"/>
              <a:t>të</a:t>
            </a:r>
            <a:r>
              <a:rPr lang="en-US" dirty="0"/>
              <a:t> </a:t>
            </a:r>
            <a:r>
              <a:rPr lang="en-US" dirty="0" err="1"/>
              <a:t>ushtrimit</a:t>
            </a:r>
            <a:r>
              <a:rPr lang="en-US" dirty="0"/>
              <a:t> </a:t>
            </a:r>
            <a:r>
              <a:rPr lang="en-US" dirty="0" err="1"/>
              <a:t>të</a:t>
            </a:r>
            <a:r>
              <a:rPr lang="en-US" dirty="0"/>
              <a:t> </a:t>
            </a:r>
            <a:r>
              <a:rPr lang="en-US" dirty="0" err="1"/>
              <a:t>ndjekjes</a:t>
            </a:r>
            <a:r>
              <a:rPr lang="en-US" dirty="0"/>
              <a:t> </a:t>
            </a:r>
            <a:r>
              <a:rPr lang="en-US" dirty="0" err="1"/>
              <a:t>penale</a:t>
            </a:r>
            <a:r>
              <a:rPr lang="en-US" dirty="0"/>
              <a:t> </a:t>
            </a:r>
            <a:r>
              <a:rPr lang="en-US" dirty="0" err="1"/>
              <a:t>dhe</a:t>
            </a:r>
            <a:r>
              <a:rPr lang="en-US" dirty="0"/>
              <a:t> </a:t>
            </a:r>
            <a:r>
              <a:rPr lang="en-US" dirty="0" err="1"/>
              <a:t>ndëshkimit</a:t>
            </a:r>
            <a:r>
              <a:rPr lang="en-US" dirty="0"/>
              <a:t> </a:t>
            </a:r>
            <a:r>
              <a:rPr lang="en-US" dirty="0" err="1"/>
              <a:t>të</a:t>
            </a:r>
            <a:r>
              <a:rPr lang="en-US" dirty="0"/>
              <a:t> </a:t>
            </a:r>
            <a:r>
              <a:rPr lang="en-US" dirty="0" err="1"/>
              <a:t>autorëve</a:t>
            </a:r>
            <a:r>
              <a:rPr lang="en-US" dirty="0"/>
              <a:t> </a:t>
            </a:r>
            <a:r>
              <a:rPr lang="en-US" dirty="0" err="1"/>
              <a:t>të</a:t>
            </a:r>
            <a:r>
              <a:rPr lang="en-US" dirty="0"/>
              <a:t> </a:t>
            </a:r>
            <a:r>
              <a:rPr lang="en-US" dirty="0" err="1"/>
              <a:t>ketij</a:t>
            </a:r>
            <a:r>
              <a:rPr lang="en-US" dirty="0"/>
              <a:t> </a:t>
            </a:r>
            <a:r>
              <a:rPr lang="en-US" dirty="0" err="1"/>
              <a:t>fenomeni</a:t>
            </a:r>
            <a:r>
              <a:rPr lang="en-US" dirty="0"/>
              <a:t>.</a:t>
            </a:r>
          </a:p>
          <a:p>
            <a:endParaRPr lang="en-US" b="1" dirty="0"/>
          </a:p>
          <a:p>
            <a:r>
              <a:rPr lang="en-US" sz="5900" b="1" dirty="0" err="1">
                <a:solidFill>
                  <a:srgbClr val="FF0000"/>
                </a:solidFill>
              </a:rPr>
              <a:t>Përse</a:t>
            </a:r>
            <a:r>
              <a:rPr lang="en-US" sz="5900" b="1" dirty="0">
                <a:solidFill>
                  <a:srgbClr val="FF0000"/>
                </a:solidFill>
              </a:rPr>
              <a:t>?</a:t>
            </a:r>
          </a:p>
          <a:p>
            <a:r>
              <a:rPr lang="en-US" dirty="0"/>
              <a:t> </a:t>
            </a:r>
            <a:r>
              <a:rPr lang="en-US" b="1" dirty="0" err="1"/>
              <a:t>Fenomemi</a:t>
            </a:r>
            <a:r>
              <a:rPr lang="en-US" b="1" dirty="0"/>
              <a:t> </a:t>
            </a:r>
            <a:r>
              <a:rPr lang="en-US" b="1" dirty="0" err="1"/>
              <a:t>i</a:t>
            </a:r>
            <a:r>
              <a:rPr lang="en-US" b="1" dirty="0"/>
              <a:t> </a:t>
            </a:r>
            <a:r>
              <a:rPr lang="en-US" b="1" dirty="0" err="1"/>
              <a:t>punës</a:t>
            </a:r>
            <a:r>
              <a:rPr lang="en-US" b="1" dirty="0"/>
              <a:t> </a:t>
            </a:r>
            <a:r>
              <a:rPr lang="en-US" b="1" dirty="0" err="1"/>
              <a:t>së</a:t>
            </a:r>
            <a:r>
              <a:rPr lang="en-US" b="1" dirty="0"/>
              <a:t> </a:t>
            </a:r>
            <a:r>
              <a:rPr lang="en-US" b="1" dirty="0" err="1"/>
              <a:t>fëmijëve</a:t>
            </a:r>
            <a:r>
              <a:rPr lang="en-US" b="1" dirty="0"/>
              <a:t> </a:t>
            </a:r>
            <a:r>
              <a:rPr lang="en-US" b="1" dirty="0" err="1"/>
              <a:t>dhe</a:t>
            </a:r>
            <a:r>
              <a:rPr lang="en-US" b="1" dirty="0"/>
              <a:t> </a:t>
            </a:r>
            <a:r>
              <a:rPr lang="en-US" b="1" dirty="0" err="1"/>
              <a:t>i</a:t>
            </a:r>
            <a:r>
              <a:rPr lang="en-US" b="1" dirty="0"/>
              <a:t> </a:t>
            </a:r>
            <a:r>
              <a:rPr lang="en-US" b="1" dirty="0" err="1"/>
              <a:t>fëmijëve</a:t>
            </a:r>
            <a:r>
              <a:rPr lang="en-US" b="1" dirty="0"/>
              <a:t> </a:t>
            </a:r>
            <a:r>
              <a:rPr lang="en-US" b="1" dirty="0" err="1"/>
              <a:t>të</a:t>
            </a:r>
            <a:r>
              <a:rPr lang="en-US" b="1" dirty="0"/>
              <a:t> </a:t>
            </a:r>
            <a:r>
              <a:rPr lang="en-US" b="1" dirty="0" err="1"/>
              <a:t>rrugës</a:t>
            </a:r>
            <a:r>
              <a:rPr lang="en-US" b="1" dirty="0"/>
              <a:t>, ka </a:t>
            </a:r>
            <a:r>
              <a:rPr lang="en-US" b="1" dirty="0" err="1"/>
              <a:t>lidhje</a:t>
            </a:r>
            <a:r>
              <a:rPr lang="en-US" b="1" dirty="0"/>
              <a:t> </a:t>
            </a:r>
            <a:r>
              <a:rPr lang="en-US" b="1" dirty="0" err="1"/>
              <a:t>të</a:t>
            </a:r>
            <a:r>
              <a:rPr lang="en-US" b="1" dirty="0"/>
              <a:t> </a:t>
            </a:r>
            <a:r>
              <a:rPr lang="en-US" b="1" dirty="0" err="1"/>
              <a:t>drejtëpërdrejtë</a:t>
            </a:r>
            <a:r>
              <a:rPr lang="en-US" b="1" dirty="0"/>
              <a:t> me </a:t>
            </a:r>
            <a:r>
              <a:rPr lang="en-US" b="1" dirty="0" err="1"/>
              <a:t>krimin</a:t>
            </a:r>
            <a:r>
              <a:rPr lang="en-US" b="1" dirty="0"/>
              <a:t> e </a:t>
            </a:r>
            <a:r>
              <a:rPr lang="en-US" b="1" dirty="0" err="1"/>
              <a:t>trafikimit</a:t>
            </a:r>
            <a:r>
              <a:rPr lang="en-US" b="1" dirty="0"/>
              <a:t> </a:t>
            </a:r>
            <a:r>
              <a:rPr lang="en-US" b="1" dirty="0" err="1"/>
              <a:t>të</a:t>
            </a:r>
            <a:r>
              <a:rPr lang="en-US" b="1" dirty="0"/>
              <a:t> </a:t>
            </a:r>
            <a:r>
              <a:rPr lang="en-US" b="1" dirty="0" err="1"/>
              <a:t>fëmijëve</a:t>
            </a:r>
            <a:r>
              <a:rPr lang="en-US" b="1" dirty="0"/>
              <a:t>.</a:t>
            </a:r>
            <a:r>
              <a:rPr lang="en-US" dirty="0"/>
              <a:t> </a:t>
            </a:r>
            <a:r>
              <a:rPr lang="en-US" dirty="0" err="1"/>
              <a:t>Nje</a:t>
            </a:r>
            <a:r>
              <a:rPr lang="en-US" dirty="0"/>
              <a:t> </a:t>
            </a:r>
            <a:r>
              <a:rPr lang="en-US" dirty="0" err="1"/>
              <a:t>pjesë</a:t>
            </a:r>
            <a:r>
              <a:rPr lang="en-US" dirty="0"/>
              <a:t> e </a:t>
            </a:r>
            <a:r>
              <a:rPr lang="en-US" dirty="0" err="1"/>
              <a:t>konsiderueshme</a:t>
            </a:r>
            <a:r>
              <a:rPr lang="en-US" dirty="0"/>
              <a:t> e </a:t>
            </a:r>
            <a:r>
              <a:rPr lang="en-US" dirty="0" err="1"/>
              <a:t>fëmijëve</a:t>
            </a:r>
            <a:r>
              <a:rPr lang="en-US" dirty="0"/>
              <a:t> </a:t>
            </a:r>
            <a:r>
              <a:rPr lang="en-US" dirty="0" err="1"/>
              <a:t>që</a:t>
            </a:r>
            <a:r>
              <a:rPr lang="en-US" dirty="0"/>
              <a:t> </a:t>
            </a:r>
            <a:r>
              <a:rPr lang="en-US" dirty="0" err="1"/>
              <a:t>punojnë</a:t>
            </a:r>
            <a:r>
              <a:rPr lang="en-US" dirty="0"/>
              <a:t> </a:t>
            </a:r>
            <a:r>
              <a:rPr lang="en-US" dirty="0" err="1"/>
              <a:t>largohen</a:t>
            </a:r>
            <a:r>
              <a:rPr lang="en-US" dirty="0"/>
              <a:t> </a:t>
            </a:r>
            <a:r>
              <a:rPr lang="en-US" dirty="0" err="1"/>
              <a:t>nga</a:t>
            </a:r>
            <a:r>
              <a:rPr lang="en-US" dirty="0"/>
              <a:t> </a:t>
            </a:r>
            <a:r>
              <a:rPr lang="en-US" dirty="0" err="1"/>
              <a:t>Shqipëria</a:t>
            </a:r>
            <a:r>
              <a:rPr lang="en-US" dirty="0"/>
              <a:t> </a:t>
            </a:r>
            <a:r>
              <a:rPr lang="en-US" dirty="0" err="1"/>
              <a:t>për</a:t>
            </a:r>
            <a:r>
              <a:rPr lang="en-US" dirty="0"/>
              <a:t> </a:t>
            </a:r>
            <a:r>
              <a:rPr lang="en-US" dirty="0" err="1"/>
              <a:t>të</a:t>
            </a:r>
            <a:r>
              <a:rPr lang="en-US" dirty="0"/>
              <a:t> </a:t>
            </a:r>
            <a:r>
              <a:rPr lang="en-US" dirty="0" err="1"/>
              <a:t>punuar</a:t>
            </a:r>
            <a:r>
              <a:rPr lang="en-US" dirty="0"/>
              <a:t> </a:t>
            </a:r>
            <a:r>
              <a:rPr lang="en-US" dirty="0" err="1"/>
              <a:t>në</a:t>
            </a:r>
            <a:r>
              <a:rPr lang="en-US" dirty="0"/>
              <a:t> </a:t>
            </a:r>
            <a:r>
              <a:rPr lang="en-US" dirty="0" err="1"/>
              <a:t>vendet</a:t>
            </a:r>
            <a:r>
              <a:rPr lang="en-US" dirty="0"/>
              <a:t> </a:t>
            </a:r>
            <a:r>
              <a:rPr lang="en-US" dirty="0" err="1"/>
              <a:t>perëndimore</a:t>
            </a:r>
            <a:r>
              <a:rPr lang="en-US" dirty="0"/>
              <a:t>. </a:t>
            </a:r>
            <a:r>
              <a:rPr lang="en-US" dirty="0" err="1"/>
              <a:t>Fakti</a:t>
            </a:r>
            <a:r>
              <a:rPr lang="en-US" dirty="0"/>
              <a:t> </a:t>
            </a:r>
            <a:r>
              <a:rPr lang="en-US" dirty="0" err="1"/>
              <a:t>që</a:t>
            </a:r>
            <a:r>
              <a:rPr lang="en-US" dirty="0"/>
              <a:t> </a:t>
            </a:r>
            <a:r>
              <a:rPr lang="en-US" dirty="0" err="1"/>
              <a:t>puna</a:t>
            </a:r>
            <a:r>
              <a:rPr lang="en-US" dirty="0"/>
              <a:t> e </a:t>
            </a:r>
            <a:r>
              <a:rPr lang="en-US" dirty="0" err="1"/>
              <a:t>fëmijëve</a:t>
            </a:r>
            <a:r>
              <a:rPr lang="en-US" dirty="0"/>
              <a:t> </a:t>
            </a:r>
            <a:r>
              <a:rPr lang="en-US" dirty="0" err="1"/>
              <a:t>zhvillohet</a:t>
            </a:r>
            <a:r>
              <a:rPr lang="en-US" dirty="0"/>
              <a:t> </a:t>
            </a:r>
            <a:r>
              <a:rPr lang="en-US" dirty="0" err="1"/>
              <a:t>më</a:t>
            </a:r>
            <a:r>
              <a:rPr lang="en-US" dirty="0"/>
              <a:t> </a:t>
            </a:r>
            <a:r>
              <a:rPr lang="en-US" dirty="0" err="1"/>
              <a:t>së</a:t>
            </a:r>
            <a:r>
              <a:rPr lang="en-US" dirty="0"/>
              <a:t> </a:t>
            </a:r>
            <a:r>
              <a:rPr lang="en-US" dirty="0" err="1"/>
              <a:t>shumti</a:t>
            </a:r>
            <a:r>
              <a:rPr lang="en-US" dirty="0"/>
              <a:t> </a:t>
            </a:r>
            <a:r>
              <a:rPr lang="en-US" dirty="0" err="1"/>
              <a:t>në</a:t>
            </a:r>
            <a:r>
              <a:rPr lang="en-US" dirty="0"/>
              <a:t> </a:t>
            </a:r>
            <a:r>
              <a:rPr lang="en-US" dirty="0" err="1"/>
              <a:t>rrugë</a:t>
            </a:r>
            <a:r>
              <a:rPr lang="en-US" dirty="0"/>
              <a:t>, </a:t>
            </a:r>
            <a:r>
              <a:rPr lang="en-US" dirty="0" err="1"/>
              <a:t>i</a:t>
            </a:r>
            <a:r>
              <a:rPr lang="en-US" dirty="0"/>
              <a:t> </a:t>
            </a:r>
            <a:r>
              <a:rPr lang="en-US" dirty="0" err="1"/>
              <a:t>bën</a:t>
            </a:r>
            <a:r>
              <a:rPr lang="en-US" dirty="0"/>
              <a:t> </a:t>
            </a:r>
            <a:r>
              <a:rPr lang="en-US" dirty="0" err="1"/>
              <a:t>fëmijët</a:t>
            </a:r>
            <a:r>
              <a:rPr lang="en-US" dirty="0"/>
              <a:t> </a:t>
            </a:r>
            <a:r>
              <a:rPr lang="en-US" dirty="0" err="1"/>
              <a:t>një</a:t>
            </a:r>
            <a:r>
              <a:rPr lang="en-US" dirty="0"/>
              <a:t> </a:t>
            </a:r>
            <a:r>
              <a:rPr lang="en-US" dirty="0" err="1"/>
              <a:t>grup</a:t>
            </a:r>
            <a:r>
              <a:rPr lang="en-US" dirty="0"/>
              <a:t> </a:t>
            </a:r>
            <a:r>
              <a:rPr lang="en-US" dirty="0" err="1"/>
              <a:t>tepër</a:t>
            </a:r>
            <a:r>
              <a:rPr lang="en-US" dirty="0"/>
              <a:t> </a:t>
            </a:r>
            <a:r>
              <a:rPr lang="en-US" dirty="0" err="1"/>
              <a:t>vulnerabël</a:t>
            </a:r>
            <a:r>
              <a:rPr lang="en-US" dirty="0"/>
              <a:t> </a:t>
            </a:r>
            <a:r>
              <a:rPr lang="en-US" dirty="0" err="1"/>
              <a:t>për</a:t>
            </a:r>
            <a:r>
              <a:rPr lang="en-US" dirty="0"/>
              <a:t> </a:t>
            </a:r>
            <a:r>
              <a:rPr lang="en-US" dirty="0" err="1"/>
              <a:t>t’u</a:t>
            </a:r>
            <a:r>
              <a:rPr lang="en-US" dirty="0"/>
              <a:t> </a:t>
            </a:r>
            <a:r>
              <a:rPr lang="en-US" dirty="0" err="1"/>
              <a:t>rrëmbyer</a:t>
            </a:r>
            <a:r>
              <a:rPr lang="en-US" dirty="0"/>
              <a:t> </a:t>
            </a:r>
            <a:r>
              <a:rPr lang="en-US" dirty="0" err="1"/>
              <a:t>dhe</a:t>
            </a:r>
            <a:r>
              <a:rPr lang="en-US" dirty="0"/>
              <a:t> </a:t>
            </a:r>
            <a:r>
              <a:rPr lang="en-US" dirty="0" err="1"/>
              <a:t>trafikuar</a:t>
            </a:r>
            <a:r>
              <a:rPr lang="en-US" dirty="0"/>
              <a:t>. </a:t>
            </a:r>
            <a:r>
              <a:rPr lang="en-US" dirty="0" err="1"/>
              <a:t>Nga</a:t>
            </a:r>
            <a:r>
              <a:rPr lang="en-US" dirty="0"/>
              <a:t> </a:t>
            </a:r>
            <a:r>
              <a:rPr lang="en-US" dirty="0" err="1"/>
              <a:t>ana</a:t>
            </a:r>
            <a:r>
              <a:rPr lang="en-US" dirty="0"/>
              <a:t> </a:t>
            </a:r>
            <a:r>
              <a:rPr lang="en-US" dirty="0" err="1"/>
              <a:t>tjetër</a:t>
            </a:r>
            <a:r>
              <a:rPr lang="en-US" dirty="0"/>
              <a:t> </a:t>
            </a:r>
            <a:r>
              <a:rPr lang="en-US" dirty="0" err="1"/>
              <a:t>një</a:t>
            </a:r>
            <a:r>
              <a:rPr lang="en-US" dirty="0"/>
              <a:t> </a:t>
            </a:r>
            <a:r>
              <a:rPr lang="en-US" dirty="0" err="1"/>
              <a:t>pjesë</a:t>
            </a:r>
            <a:r>
              <a:rPr lang="en-US" dirty="0"/>
              <a:t> e </a:t>
            </a:r>
            <a:r>
              <a:rPr lang="en-US" dirty="0" err="1"/>
              <a:t>fëmijëve</a:t>
            </a:r>
            <a:r>
              <a:rPr lang="en-US" dirty="0"/>
              <a:t> </a:t>
            </a:r>
            <a:r>
              <a:rPr lang="en-US" dirty="0" err="1"/>
              <a:t>që</a:t>
            </a:r>
            <a:r>
              <a:rPr lang="en-US" dirty="0"/>
              <a:t> </a:t>
            </a:r>
            <a:r>
              <a:rPr lang="en-US" dirty="0" err="1"/>
              <a:t>punojnë</a:t>
            </a:r>
            <a:r>
              <a:rPr lang="en-US" dirty="0"/>
              <a:t>, </a:t>
            </a:r>
            <a:r>
              <a:rPr lang="en-US" dirty="0" err="1"/>
              <a:t>dhe</a:t>
            </a:r>
            <a:r>
              <a:rPr lang="en-US" dirty="0"/>
              <a:t> </a:t>
            </a:r>
            <a:r>
              <a:rPr lang="en-US" dirty="0" err="1"/>
              <a:t>sidomos</a:t>
            </a:r>
            <a:r>
              <a:rPr lang="en-US" dirty="0"/>
              <a:t> e </a:t>
            </a:r>
            <a:r>
              <a:rPr lang="en-US" dirty="0" err="1"/>
              <a:t>fëmijëve</a:t>
            </a:r>
            <a:r>
              <a:rPr lang="en-US" dirty="0"/>
              <a:t> </a:t>
            </a:r>
            <a:r>
              <a:rPr lang="en-US" dirty="0" err="1"/>
              <a:t>të</a:t>
            </a:r>
            <a:r>
              <a:rPr lang="en-US" dirty="0"/>
              <a:t> </a:t>
            </a:r>
            <a:r>
              <a:rPr lang="en-US" dirty="0" err="1"/>
              <a:t>rrugës</a:t>
            </a:r>
            <a:r>
              <a:rPr lang="en-US" dirty="0"/>
              <a:t>, </a:t>
            </a:r>
            <a:r>
              <a:rPr lang="en-US" dirty="0" err="1"/>
              <a:t>rezulton</a:t>
            </a:r>
            <a:r>
              <a:rPr lang="en-US" dirty="0"/>
              <a:t> se </a:t>
            </a:r>
            <a:r>
              <a:rPr lang="en-US" dirty="0" err="1"/>
              <a:t>janë</a:t>
            </a:r>
            <a:r>
              <a:rPr lang="en-US" dirty="0"/>
              <a:t> </a:t>
            </a:r>
            <a:r>
              <a:rPr lang="en-US" dirty="0" err="1"/>
              <a:t>viktima</a:t>
            </a:r>
            <a:r>
              <a:rPr lang="en-US" dirty="0"/>
              <a:t> </a:t>
            </a:r>
            <a:r>
              <a:rPr lang="en-US" dirty="0" err="1"/>
              <a:t>të</a:t>
            </a:r>
            <a:r>
              <a:rPr lang="en-US" dirty="0"/>
              <a:t> </a:t>
            </a:r>
            <a:r>
              <a:rPr lang="en-US" dirty="0" err="1"/>
              <a:t>trafikimit</a:t>
            </a:r>
            <a:r>
              <a:rPr lang="en-US" dirty="0"/>
              <a:t> </a:t>
            </a:r>
            <a:r>
              <a:rPr lang="en-US" dirty="0" err="1"/>
              <a:t>në</a:t>
            </a:r>
            <a:r>
              <a:rPr lang="en-US" dirty="0"/>
              <a:t> </a:t>
            </a:r>
            <a:r>
              <a:rPr lang="en-US" dirty="0" err="1"/>
              <a:t>vendet</a:t>
            </a:r>
            <a:r>
              <a:rPr lang="en-US" dirty="0"/>
              <a:t> </a:t>
            </a:r>
            <a:r>
              <a:rPr lang="en-US" dirty="0" err="1"/>
              <a:t>perëndimore</a:t>
            </a:r>
            <a:r>
              <a:rPr lang="en-US" dirty="0"/>
              <a:t>. </a:t>
            </a:r>
            <a:r>
              <a:rPr lang="en-US" dirty="0" err="1"/>
              <a:t>Kjo</a:t>
            </a:r>
            <a:r>
              <a:rPr lang="en-US" dirty="0"/>
              <a:t> </a:t>
            </a:r>
            <a:r>
              <a:rPr lang="en-US" dirty="0" err="1"/>
              <a:t>tregon</a:t>
            </a:r>
            <a:r>
              <a:rPr lang="en-US" dirty="0"/>
              <a:t> </a:t>
            </a:r>
            <a:r>
              <a:rPr lang="en-US" dirty="0" err="1"/>
              <a:t>edhe</a:t>
            </a:r>
            <a:r>
              <a:rPr lang="en-US" dirty="0"/>
              <a:t> </a:t>
            </a:r>
            <a:r>
              <a:rPr lang="en-US" dirty="0" err="1"/>
              <a:t>një</a:t>
            </a:r>
            <a:r>
              <a:rPr lang="en-US" dirty="0"/>
              <a:t> </a:t>
            </a:r>
            <a:r>
              <a:rPr lang="en-US" dirty="0" err="1"/>
              <a:t>herë</a:t>
            </a:r>
            <a:r>
              <a:rPr lang="en-US" dirty="0"/>
              <a:t> se </a:t>
            </a:r>
            <a:r>
              <a:rPr lang="en-US" dirty="0" err="1"/>
              <a:t>këta</a:t>
            </a:r>
            <a:r>
              <a:rPr lang="en-US" dirty="0"/>
              <a:t> </a:t>
            </a:r>
            <a:r>
              <a:rPr lang="en-US" dirty="0" err="1"/>
              <a:t>fëmijë</a:t>
            </a:r>
            <a:r>
              <a:rPr lang="en-US" dirty="0"/>
              <a:t> </a:t>
            </a:r>
            <a:r>
              <a:rPr lang="en-US" dirty="0" err="1"/>
              <a:t>janë</a:t>
            </a:r>
            <a:r>
              <a:rPr lang="en-US" dirty="0"/>
              <a:t> </a:t>
            </a:r>
            <a:r>
              <a:rPr lang="en-US" dirty="0" err="1"/>
              <a:t>kontigjenti</a:t>
            </a:r>
            <a:r>
              <a:rPr lang="en-US" dirty="0"/>
              <a:t> </a:t>
            </a:r>
            <a:r>
              <a:rPr lang="en-US" dirty="0" err="1"/>
              <a:t>më</a:t>
            </a:r>
            <a:r>
              <a:rPr lang="en-US" dirty="0"/>
              <a:t> </a:t>
            </a:r>
            <a:r>
              <a:rPr lang="en-US" dirty="0" err="1"/>
              <a:t>i</a:t>
            </a:r>
            <a:r>
              <a:rPr lang="en-US" dirty="0"/>
              <a:t> </a:t>
            </a:r>
            <a:r>
              <a:rPr lang="en-US" dirty="0" err="1"/>
              <a:t>rrezikuar</a:t>
            </a:r>
            <a:r>
              <a:rPr lang="en-US" dirty="0"/>
              <a:t> </a:t>
            </a:r>
            <a:r>
              <a:rPr lang="en-US" dirty="0" err="1"/>
              <a:t>për</a:t>
            </a:r>
            <a:r>
              <a:rPr lang="en-US" dirty="0"/>
              <a:t> </a:t>
            </a:r>
            <a:r>
              <a:rPr lang="en-US" dirty="0" err="1"/>
              <a:t>t’u</a:t>
            </a:r>
            <a:r>
              <a:rPr lang="en-US" dirty="0"/>
              <a:t> </a:t>
            </a:r>
            <a:r>
              <a:rPr lang="en-US" dirty="0" err="1"/>
              <a:t>përdorur</a:t>
            </a:r>
            <a:r>
              <a:rPr lang="en-US" dirty="0"/>
              <a:t> </a:t>
            </a:r>
            <a:r>
              <a:rPr lang="en-US" dirty="0" err="1"/>
              <a:t>për</a:t>
            </a:r>
            <a:r>
              <a:rPr lang="en-US" dirty="0"/>
              <a:t> </a:t>
            </a:r>
            <a:r>
              <a:rPr lang="en-US" dirty="0" err="1"/>
              <a:t>trafikim</a:t>
            </a:r>
            <a:r>
              <a:rPr lang="en-US" dirty="0"/>
              <a:t> </a:t>
            </a:r>
            <a:r>
              <a:rPr lang="en-US" dirty="0" err="1"/>
              <a:t>të</a:t>
            </a:r>
            <a:r>
              <a:rPr lang="en-US" dirty="0"/>
              <a:t> </a:t>
            </a:r>
            <a:r>
              <a:rPr lang="en-US" dirty="0" err="1"/>
              <a:t>brendshëm</a:t>
            </a:r>
            <a:r>
              <a:rPr lang="en-US" dirty="0"/>
              <a:t> </a:t>
            </a:r>
            <a:r>
              <a:rPr lang="en-US" dirty="0" err="1"/>
              <a:t>dhe</a:t>
            </a:r>
            <a:r>
              <a:rPr lang="en-US" dirty="0"/>
              <a:t> </a:t>
            </a:r>
            <a:r>
              <a:rPr lang="en-US" dirty="0" err="1"/>
              <a:t>ndërkombëtar</a:t>
            </a:r>
            <a:r>
              <a:rPr lang="en-US" dirty="0"/>
              <a:t>.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626291"/>
          </a:xfrm>
        </p:spPr>
        <p:txBody>
          <a:bodyPr>
            <a:normAutofit fontScale="70000" lnSpcReduction="20000"/>
          </a:bodyPr>
          <a:lstStyle/>
          <a:p>
            <a:r>
              <a:rPr lang="en-US" dirty="0" err="1"/>
              <a:t>Fëmijët</a:t>
            </a:r>
            <a:r>
              <a:rPr lang="en-US" dirty="0"/>
              <a:t> </a:t>
            </a:r>
            <a:r>
              <a:rPr lang="en-US" dirty="0" err="1"/>
              <a:t>që</a:t>
            </a:r>
            <a:r>
              <a:rPr lang="en-US" dirty="0"/>
              <a:t> </a:t>
            </a:r>
            <a:r>
              <a:rPr lang="en-US" dirty="0" err="1"/>
              <a:t>punojnë</a:t>
            </a:r>
            <a:r>
              <a:rPr lang="en-US" dirty="0"/>
              <a:t> </a:t>
            </a:r>
            <a:r>
              <a:rPr lang="en-US" dirty="0" err="1"/>
              <a:t>në</a:t>
            </a:r>
            <a:r>
              <a:rPr lang="en-US" dirty="0"/>
              <a:t> </a:t>
            </a:r>
            <a:r>
              <a:rPr lang="en-US" dirty="0" err="1"/>
              <a:t>rrugë</a:t>
            </a:r>
            <a:r>
              <a:rPr lang="en-US" dirty="0"/>
              <a:t> </a:t>
            </a:r>
            <a:r>
              <a:rPr lang="en-US" dirty="0" err="1"/>
              <a:t>janë</a:t>
            </a:r>
            <a:r>
              <a:rPr lang="en-US" dirty="0"/>
              <a:t> </a:t>
            </a:r>
            <a:r>
              <a:rPr lang="en-US" b="1" dirty="0" err="1"/>
              <a:t>të</a:t>
            </a:r>
            <a:r>
              <a:rPr lang="en-US" b="1" dirty="0"/>
              <a:t> </a:t>
            </a:r>
            <a:r>
              <a:rPr lang="en-US" b="1" dirty="0" err="1"/>
              <a:t>rrezikuar</a:t>
            </a:r>
            <a:r>
              <a:rPr lang="en-US" b="1" dirty="0"/>
              <a:t> </a:t>
            </a:r>
            <a:r>
              <a:rPr lang="en-US" b="1" dirty="0" err="1"/>
              <a:t>nga</a:t>
            </a:r>
            <a:r>
              <a:rPr lang="en-US" b="1" dirty="0"/>
              <a:t> </a:t>
            </a:r>
            <a:r>
              <a:rPr lang="en-US" b="1" dirty="0" err="1"/>
              <a:t>sëmundje</a:t>
            </a:r>
            <a:r>
              <a:rPr lang="en-US" b="1" dirty="0"/>
              <a:t> </a:t>
            </a:r>
            <a:r>
              <a:rPr lang="en-US" b="1" dirty="0" err="1"/>
              <a:t>të</a:t>
            </a:r>
            <a:r>
              <a:rPr lang="en-US" b="1" dirty="0"/>
              <a:t> </a:t>
            </a:r>
            <a:r>
              <a:rPr lang="en-US" b="1" dirty="0" err="1"/>
              <a:t>shëndeti</a:t>
            </a:r>
            <a:r>
              <a:rPr lang="en-US" b="1" dirty="0"/>
              <a:t> </a:t>
            </a:r>
            <a:r>
              <a:rPr lang="en-US" b="1" dirty="0" err="1"/>
              <a:t>mendor</a:t>
            </a:r>
            <a:r>
              <a:rPr lang="en-US" dirty="0"/>
              <a:t> </a:t>
            </a:r>
            <a:r>
              <a:rPr lang="en-US" dirty="0" err="1"/>
              <a:t>si</a:t>
            </a:r>
            <a:r>
              <a:rPr lang="en-US" dirty="0"/>
              <a:t> p.sh. </a:t>
            </a:r>
            <a:r>
              <a:rPr lang="en-US" dirty="0" err="1"/>
              <a:t>depresioni</a:t>
            </a:r>
            <a:r>
              <a:rPr lang="en-US" dirty="0"/>
              <a:t> </a:t>
            </a:r>
            <a:r>
              <a:rPr lang="en-US" dirty="0" err="1"/>
              <a:t>madhor</a:t>
            </a:r>
            <a:r>
              <a:rPr lang="en-US" dirty="0"/>
              <a:t>, </a:t>
            </a:r>
            <a:r>
              <a:rPr lang="en-US" dirty="0" err="1"/>
              <a:t>çrregullime</a:t>
            </a:r>
            <a:r>
              <a:rPr lang="en-US" dirty="0"/>
              <a:t> </a:t>
            </a:r>
            <a:r>
              <a:rPr lang="en-US" dirty="0" err="1"/>
              <a:t>personaliteti</a:t>
            </a:r>
            <a:r>
              <a:rPr lang="en-US" dirty="0"/>
              <a:t>, </a:t>
            </a:r>
            <a:r>
              <a:rPr lang="en-US" dirty="0" err="1"/>
              <a:t>anoreksia</a:t>
            </a:r>
            <a:r>
              <a:rPr lang="en-US" dirty="0"/>
              <a:t>, bulimia </a:t>
            </a:r>
            <a:r>
              <a:rPr lang="en-US" dirty="0" err="1"/>
              <a:t>ose</a:t>
            </a:r>
            <a:r>
              <a:rPr lang="en-US" dirty="0"/>
              <a:t> </a:t>
            </a:r>
            <a:r>
              <a:rPr lang="en-US" dirty="0" err="1"/>
              <a:t>ankthi</a:t>
            </a:r>
            <a:r>
              <a:rPr lang="en-US" dirty="0"/>
              <a:t>. </a:t>
            </a:r>
          </a:p>
          <a:p>
            <a:r>
              <a:rPr lang="en-US" dirty="0" err="1"/>
              <a:t>Fëmijët</a:t>
            </a:r>
            <a:r>
              <a:rPr lang="en-US" dirty="0"/>
              <a:t> </a:t>
            </a:r>
            <a:r>
              <a:rPr lang="en-US" dirty="0" err="1"/>
              <a:t>që</a:t>
            </a:r>
            <a:r>
              <a:rPr lang="en-US" dirty="0"/>
              <a:t> </a:t>
            </a:r>
            <a:r>
              <a:rPr lang="en-US" dirty="0" err="1"/>
              <a:t>punojnë</a:t>
            </a:r>
            <a:r>
              <a:rPr lang="en-US" dirty="0"/>
              <a:t> </a:t>
            </a:r>
            <a:r>
              <a:rPr lang="en-US" dirty="0" err="1"/>
              <a:t>dhe</a:t>
            </a:r>
            <a:r>
              <a:rPr lang="en-US" dirty="0"/>
              <a:t> </a:t>
            </a:r>
            <a:r>
              <a:rPr lang="en-US" dirty="0" err="1"/>
              <a:t>fëmijët</a:t>
            </a:r>
            <a:r>
              <a:rPr lang="en-US" dirty="0"/>
              <a:t> e </a:t>
            </a:r>
            <a:r>
              <a:rPr lang="en-US" dirty="0" err="1"/>
              <a:t>rrugës</a:t>
            </a:r>
            <a:r>
              <a:rPr lang="en-US" dirty="0"/>
              <a:t> </a:t>
            </a:r>
            <a:r>
              <a:rPr lang="en-US" b="1" dirty="0" err="1"/>
              <a:t>ndihen</a:t>
            </a:r>
            <a:r>
              <a:rPr lang="en-US" b="1" dirty="0"/>
              <a:t> </a:t>
            </a:r>
            <a:r>
              <a:rPr lang="en-US" b="1" dirty="0" err="1"/>
              <a:t>emocionalisht</a:t>
            </a:r>
            <a:r>
              <a:rPr lang="en-US" b="1" dirty="0"/>
              <a:t> </a:t>
            </a:r>
            <a:r>
              <a:rPr lang="en-US" b="1" dirty="0" err="1"/>
              <a:t>ndryshe</a:t>
            </a:r>
            <a:r>
              <a:rPr lang="en-US" b="1" dirty="0"/>
              <a:t> </a:t>
            </a:r>
            <a:r>
              <a:rPr lang="en-US" b="1" dirty="0" err="1"/>
              <a:t>nga</a:t>
            </a:r>
            <a:r>
              <a:rPr lang="en-US" b="1" dirty="0"/>
              <a:t> </a:t>
            </a:r>
            <a:r>
              <a:rPr lang="en-US" b="1" dirty="0" err="1"/>
              <a:t>fëmijët</a:t>
            </a:r>
            <a:r>
              <a:rPr lang="en-US" b="1" dirty="0"/>
              <a:t> e </a:t>
            </a:r>
            <a:r>
              <a:rPr lang="en-US" b="1" dirty="0" err="1"/>
              <a:t>tjerë</a:t>
            </a:r>
            <a:r>
              <a:rPr lang="en-US" dirty="0"/>
              <a:t>. Ata e </a:t>
            </a:r>
            <a:r>
              <a:rPr lang="en-US" dirty="0" err="1"/>
              <a:t>ndjejnë</a:t>
            </a:r>
            <a:r>
              <a:rPr lang="en-US" dirty="0"/>
              <a:t> </a:t>
            </a:r>
            <a:r>
              <a:rPr lang="en-US" dirty="0" err="1"/>
              <a:t>që</a:t>
            </a:r>
            <a:r>
              <a:rPr lang="en-US" dirty="0"/>
              <a:t> </a:t>
            </a:r>
            <a:r>
              <a:rPr lang="en-US" dirty="0" err="1"/>
              <a:t>nevojat</a:t>
            </a:r>
            <a:r>
              <a:rPr lang="en-US" dirty="0"/>
              <a:t> e </a:t>
            </a:r>
            <a:r>
              <a:rPr lang="en-US" dirty="0" err="1"/>
              <a:t>tyre</a:t>
            </a:r>
            <a:r>
              <a:rPr lang="en-US" dirty="0"/>
              <a:t> </a:t>
            </a:r>
            <a:r>
              <a:rPr lang="en-US" dirty="0" err="1"/>
              <a:t>nuk</a:t>
            </a:r>
            <a:r>
              <a:rPr lang="en-US" dirty="0"/>
              <a:t> </a:t>
            </a:r>
            <a:r>
              <a:rPr lang="en-US" dirty="0" err="1"/>
              <a:t>janë</a:t>
            </a:r>
            <a:r>
              <a:rPr lang="en-US" dirty="0"/>
              <a:t> </a:t>
            </a:r>
            <a:r>
              <a:rPr lang="en-US" dirty="0" err="1"/>
              <a:t>plotësuar</a:t>
            </a:r>
            <a:r>
              <a:rPr lang="en-US" dirty="0"/>
              <a:t> </a:t>
            </a:r>
            <a:r>
              <a:rPr lang="en-US" dirty="0" err="1"/>
              <a:t>si</a:t>
            </a:r>
            <a:r>
              <a:rPr lang="en-US" dirty="0"/>
              <a:t> </a:t>
            </a:r>
            <a:r>
              <a:rPr lang="en-US" dirty="0" err="1"/>
              <a:t>psh</a:t>
            </a:r>
            <a:r>
              <a:rPr lang="en-US" dirty="0"/>
              <a:t>. </a:t>
            </a:r>
            <a:r>
              <a:rPr lang="en-US" dirty="0" err="1"/>
              <a:t>nevoja</a:t>
            </a:r>
            <a:r>
              <a:rPr lang="en-US" dirty="0"/>
              <a:t> </a:t>
            </a:r>
            <a:r>
              <a:rPr lang="en-US" dirty="0" err="1"/>
              <a:t>për</a:t>
            </a:r>
            <a:r>
              <a:rPr lang="en-US" dirty="0"/>
              <a:t> </a:t>
            </a:r>
            <a:r>
              <a:rPr lang="en-US" dirty="0" err="1"/>
              <a:t>dashuri</a:t>
            </a:r>
            <a:r>
              <a:rPr lang="en-US" dirty="0"/>
              <a:t>, </a:t>
            </a:r>
            <a:r>
              <a:rPr lang="en-US" dirty="0" err="1"/>
              <a:t>argëtim</a:t>
            </a:r>
            <a:r>
              <a:rPr lang="en-US" dirty="0"/>
              <a:t> </a:t>
            </a:r>
            <a:r>
              <a:rPr lang="en-US" dirty="0" err="1"/>
              <a:t>etj</a:t>
            </a:r>
            <a:r>
              <a:rPr lang="en-US" dirty="0"/>
              <a:t>. </a:t>
            </a:r>
            <a:r>
              <a:rPr lang="en-US" dirty="0" err="1"/>
              <a:t>Këtyre</a:t>
            </a:r>
            <a:r>
              <a:rPr lang="en-US" dirty="0"/>
              <a:t> </a:t>
            </a:r>
            <a:r>
              <a:rPr lang="en-US" dirty="0" err="1"/>
              <a:t>fëmijëve</a:t>
            </a:r>
            <a:r>
              <a:rPr lang="en-US" dirty="0"/>
              <a:t> </a:t>
            </a:r>
            <a:r>
              <a:rPr lang="en-US" dirty="0" err="1"/>
              <a:t>nuk</a:t>
            </a:r>
            <a:r>
              <a:rPr lang="en-US" dirty="0"/>
              <a:t> </a:t>
            </a:r>
            <a:r>
              <a:rPr lang="en-US" dirty="0" err="1"/>
              <a:t>iu</a:t>
            </a:r>
            <a:r>
              <a:rPr lang="en-US" dirty="0"/>
              <a:t> </a:t>
            </a:r>
            <a:r>
              <a:rPr lang="en-US" dirty="0" err="1"/>
              <a:t>është</a:t>
            </a:r>
            <a:r>
              <a:rPr lang="en-US" dirty="0"/>
              <a:t> </a:t>
            </a:r>
            <a:r>
              <a:rPr lang="en-US" dirty="0" err="1"/>
              <a:t>kushtuar</a:t>
            </a:r>
            <a:r>
              <a:rPr lang="en-US" dirty="0"/>
              <a:t> </a:t>
            </a:r>
            <a:r>
              <a:rPr lang="en-US" dirty="0" err="1"/>
              <a:t>vëmëndje</a:t>
            </a:r>
            <a:r>
              <a:rPr lang="en-US" dirty="0"/>
              <a:t> </a:t>
            </a:r>
            <a:r>
              <a:rPr lang="en-US" dirty="0" err="1"/>
              <a:t>dhe</a:t>
            </a:r>
            <a:r>
              <a:rPr lang="en-US" dirty="0"/>
              <a:t> </a:t>
            </a:r>
            <a:r>
              <a:rPr lang="en-US" dirty="0" err="1"/>
              <a:t>ndihen</a:t>
            </a:r>
            <a:r>
              <a:rPr lang="en-US" dirty="0"/>
              <a:t> </a:t>
            </a:r>
            <a:r>
              <a:rPr lang="en-US" dirty="0" err="1"/>
              <a:t>inferiore</a:t>
            </a:r>
            <a:r>
              <a:rPr lang="en-US" dirty="0"/>
              <a:t>. </a:t>
            </a:r>
            <a:r>
              <a:rPr lang="en-US" dirty="0" err="1"/>
              <a:t>Emocionet</a:t>
            </a:r>
            <a:r>
              <a:rPr lang="en-US" dirty="0"/>
              <a:t> e </a:t>
            </a:r>
            <a:r>
              <a:rPr lang="en-US" dirty="0" err="1"/>
              <a:t>fëmijëve</a:t>
            </a:r>
            <a:r>
              <a:rPr lang="en-US" dirty="0"/>
              <a:t> </a:t>
            </a:r>
            <a:r>
              <a:rPr lang="en-US" dirty="0" err="1"/>
              <a:t>që</a:t>
            </a:r>
            <a:r>
              <a:rPr lang="en-US" dirty="0"/>
              <a:t> </a:t>
            </a:r>
            <a:r>
              <a:rPr lang="en-US" dirty="0" err="1"/>
              <a:t>punojnë</a:t>
            </a:r>
            <a:r>
              <a:rPr lang="en-US" dirty="0"/>
              <a:t> </a:t>
            </a:r>
            <a:r>
              <a:rPr lang="en-US" dirty="0" err="1"/>
              <a:t>nuk</a:t>
            </a:r>
            <a:r>
              <a:rPr lang="en-US" dirty="0"/>
              <a:t> </a:t>
            </a:r>
            <a:r>
              <a:rPr lang="en-US" dirty="0" err="1"/>
              <a:t>janë</a:t>
            </a:r>
            <a:r>
              <a:rPr lang="en-US" dirty="0"/>
              <a:t> </a:t>
            </a:r>
            <a:r>
              <a:rPr lang="en-US" dirty="0" err="1"/>
              <a:t>të</a:t>
            </a:r>
            <a:r>
              <a:rPr lang="en-US" dirty="0"/>
              <a:t> </a:t>
            </a:r>
            <a:r>
              <a:rPr lang="en-US" dirty="0" err="1"/>
              <a:t>zhvilluara</a:t>
            </a:r>
            <a:r>
              <a:rPr lang="en-US" dirty="0"/>
              <a:t>, </a:t>
            </a:r>
            <a:r>
              <a:rPr lang="en-US" dirty="0" err="1"/>
              <a:t>ata</a:t>
            </a:r>
            <a:r>
              <a:rPr lang="en-US" dirty="0"/>
              <a:t> </a:t>
            </a:r>
            <a:r>
              <a:rPr lang="en-US" dirty="0" err="1"/>
              <a:t>karakterizohen</a:t>
            </a:r>
            <a:r>
              <a:rPr lang="en-US" dirty="0"/>
              <a:t> </a:t>
            </a:r>
            <a:r>
              <a:rPr lang="en-US" dirty="0" err="1"/>
              <a:t>nga</a:t>
            </a:r>
            <a:r>
              <a:rPr lang="en-US" dirty="0"/>
              <a:t> </a:t>
            </a:r>
            <a:r>
              <a:rPr lang="en-US" dirty="0" err="1"/>
              <a:t>një</a:t>
            </a:r>
            <a:r>
              <a:rPr lang="en-US" dirty="0"/>
              <a:t> </a:t>
            </a:r>
            <a:r>
              <a:rPr lang="en-US" dirty="0" err="1"/>
              <a:t>fëmijëri</a:t>
            </a:r>
            <a:r>
              <a:rPr lang="en-US" dirty="0"/>
              <a:t> </a:t>
            </a:r>
            <a:r>
              <a:rPr lang="en-US" dirty="0" err="1"/>
              <a:t>jo</a:t>
            </a:r>
            <a:r>
              <a:rPr lang="en-US" dirty="0"/>
              <a:t> e </a:t>
            </a:r>
            <a:r>
              <a:rPr lang="en-US" dirty="0" err="1"/>
              <a:t>lumtur</a:t>
            </a:r>
            <a:r>
              <a:rPr lang="en-US" dirty="0"/>
              <a:t>. </a:t>
            </a:r>
          </a:p>
          <a:p>
            <a:r>
              <a:rPr lang="en-US" b="1" dirty="0" err="1"/>
              <a:t>Fëmijët</a:t>
            </a:r>
            <a:r>
              <a:rPr lang="en-US" b="1" dirty="0"/>
              <a:t> e </a:t>
            </a:r>
            <a:r>
              <a:rPr lang="en-US" b="1" dirty="0" err="1"/>
              <a:t>shfrytëzuar</a:t>
            </a:r>
            <a:r>
              <a:rPr lang="en-US" b="1" dirty="0"/>
              <a:t> </a:t>
            </a:r>
            <a:r>
              <a:rPr lang="en-US" b="1" dirty="0" err="1"/>
              <a:t>për</a:t>
            </a:r>
            <a:r>
              <a:rPr lang="en-US" b="1" dirty="0"/>
              <a:t> </a:t>
            </a:r>
            <a:r>
              <a:rPr lang="en-US" b="1" dirty="0" err="1"/>
              <a:t>pune</a:t>
            </a:r>
            <a:r>
              <a:rPr lang="en-US" b="1" dirty="0"/>
              <a:t> </a:t>
            </a:r>
            <a:r>
              <a:rPr lang="en-US" b="1" dirty="0" err="1"/>
              <a:t>nuk</a:t>
            </a:r>
            <a:r>
              <a:rPr lang="en-US" b="1" dirty="0"/>
              <a:t> </a:t>
            </a:r>
            <a:r>
              <a:rPr lang="en-US" b="1" dirty="0" err="1"/>
              <a:t>i</a:t>
            </a:r>
            <a:r>
              <a:rPr lang="en-US" b="1" dirty="0"/>
              <a:t> </a:t>
            </a:r>
            <a:r>
              <a:rPr lang="en-US" b="1" dirty="0" err="1"/>
              <a:t>kalojnë</a:t>
            </a:r>
            <a:r>
              <a:rPr lang="en-US" b="1" dirty="0"/>
              <a:t> </a:t>
            </a:r>
            <a:r>
              <a:rPr lang="en-US" b="1" dirty="0" err="1"/>
              <a:t>të</a:t>
            </a:r>
            <a:r>
              <a:rPr lang="en-US" b="1" dirty="0"/>
              <a:t> </a:t>
            </a:r>
            <a:r>
              <a:rPr lang="en-US" b="1" dirty="0" err="1"/>
              <a:t>gjitha</a:t>
            </a:r>
            <a:r>
              <a:rPr lang="en-US" b="1" dirty="0"/>
              <a:t> </a:t>
            </a:r>
            <a:r>
              <a:rPr lang="en-US" b="1" dirty="0" err="1"/>
              <a:t>fazat</a:t>
            </a:r>
            <a:r>
              <a:rPr lang="en-US" b="1" dirty="0"/>
              <a:t> e </a:t>
            </a:r>
            <a:r>
              <a:rPr lang="en-US" b="1" dirty="0" err="1"/>
              <a:t>zhvillimit</a:t>
            </a:r>
            <a:r>
              <a:rPr lang="en-US" b="1" dirty="0"/>
              <a:t> </a:t>
            </a:r>
            <a:r>
              <a:rPr lang="en-US" b="1" dirty="0" err="1"/>
              <a:t>të</a:t>
            </a:r>
            <a:r>
              <a:rPr lang="en-US" b="1" dirty="0"/>
              <a:t> </a:t>
            </a:r>
            <a:r>
              <a:rPr lang="en-US" b="1" dirty="0" err="1"/>
              <a:t>njeriut</a:t>
            </a:r>
            <a:r>
              <a:rPr lang="en-US" dirty="0"/>
              <a:t>. Ata </a:t>
            </a:r>
            <a:r>
              <a:rPr lang="en-US" dirty="0" err="1"/>
              <a:t>ose</a:t>
            </a:r>
            <a:r>
              <a:rPr lang="en-US" dirty="0"/>
              <a:t> </a:t>
            </a:r>
            <a:r>
              <a:rPr lang="en-US" dirty="0" err="1"/>
              <a:t>i</a:t>
            </a:r>
            <a:r>
              <a:rPr lang="en-US" dirty="0"/>
              <a:t> </a:t>
            </a:r>
            <a:r>
              <a:rPr lang="en-US" dirty="0" err="1"/>
              <a:t>kapërcejnë</a:t>
            </a:r>
            <a:r>
              <a:rPr lang="en-US" dirty="0"/>
              <a:t> </a:t>
            </a:r>
            <a:r>
              <a:rPr lang="en-US" dirty="0" err="1"/>
              <a:t>ato</a:t>
            </a:r>
            <a:r>
              <a:rPr lang="en-US" dirty="0"/>
              <a:t> </a:t>
            </a:r>
            <a:r>
              <a:rPr lang="en-US" dirty="0" err="1"/>
              <a:t>ose</a:t>
            </a:r>
            <a:r>
              <a:rPr lang="en-US" dirty="0"/>
              <a:t> </a:t>
            </a:r>
            <a:r>
              <a:rPr lang="en-US" dirty="0" err="1"/>
              <a:t>qëndrojnë</a:t>
            </a:r>
            <a:r>
              <a:rPr lang="en-US" dirty="0"/>
              <a:t> </a:t>
            </a:r>
            <a:r>
              <a:rPr lang="en-US" dirty="0" err="1"/>
              <a:t>në</a:t>
            </a:r>
            <a:r>
              <a:rPr lang="en-US" dirty="0"/>
              <a:t> </a:t>
            </a:r>
            <a:r>
              <a:rPr lang="en-US" dirty="0" err="1"/>
              <a:t>vEnd</a:t>
            </a:r>
            <a:r>
              <a:rPr lang="en-US" dirty="0"/>
              <a:t> </a:t>
            </a:r>
            <a:r>
              <a:rPr lang="en-US" dirty="0" err="1"/>
              <a:t>dhe</a:t>
            </a:r>
            <a:r>
              <a:rPr lang="en-US" dirty="0"/>
              <a:t> </a:t>
            </a:r>
            <a:r>
              <a:rPr lang="en-US" dirty="0" err="1"/>
              <a:t>nuk</a:t>
            </a:r>
            <a:r>
              <a:rPr lang="en-US" dirty="0"/>
              <a:t> </a:t>
            </a:r>
            <a:r>
              <a:rPr lang="en-US" dirty="0" err="1"/>
              <a:t>zhvillohen</a:t>
            </a:r>
            <a:r>
              <a:rPr lang="en-US" dirty="0"/>
              <a:t>. </a:t>
            </a:r>
            <a:r>
              <a:rPr lang="en-US" b="1" dirty="0" err="1"/>
              <a:t>Personalitieti</a:t>
            </a:r>
            <a:r>
              <a:rPr lang="en-US" b="1" dirty="0"/>
              <a:t> </a:t>
            </a:r>
            <a:r>
              <a:rPr lang="en-US" b="1" dirty="0" err="1"/>
              <a:t>i</a:t>
            </a:r>
            <a:r>
              <a:rPr lang="en-US" b="1" dirty="0"/>
              <a:t> </a:t>
            </a:r>
            <a:r>
              <a:rPr lang="en-US" b="1" dirty="0" err="1"/>
              <a:t>fëmijës</a:t>
            </a:r>
            <a:r>
              <a:rPr lang="en-US" b="1" dirty="0"/>
              <a:t> </a:t>
            </a:r>
            <a:r>
              <a:rPr lang="en-US" b="1" dirty="0" err="1"/>
              <a:t>që</a:t>
            </a:r>
            <a:r>
              <a:rPr lang="en-US" b="1" dirty="0"/>
              <a:t> </a:t>
            </a:r>
            <a:r>
              <a:rPr lang="en-US" b="1" dirty="0" err="1"/>
              <a:t>punon</a:t>
            </a:r>
            <a:r>
              <a:rPr lang="en-US" b="1" dirty="0"/>
              <a:t> </a:t>
            </a:r>
            <a:r>
              <a:rPr lang="en-US" b="1" dirty="0" err="1"/>
              <a:t>pëson</a:t>
            </a:r>
            <a:r>
              <a:rPr lang="en-US" b="1" dirty="0"/>
              <a:t> </a:t>
            </a:r>
            <a:r>
              <a:rPr lang="en-US" b="1" dirty="0" err="1"/>
              <a:t>çrregullime</a:t>
            </a:r>
            <a:r>
              <a:rPr lang="en-US" b="1" dirty="0"/>
              <a:t> </a:t>
            </a:r>
            <a:r>
              <a:rPr lang="en-US" dirty="0"/>
              <a:t>(</a:t>
            </a:r>
            <a:r>
              <a:rPr lang="en-US" dirty="0" err="1"/>
              <a:t>njihet</a:t>
            </a:r>
            <a:r>
              <a:rPr lang="en-US" dirty="0"/>
              <a:t> </a:t>
            </a:r>
            <a:r>
              <a:rPr lang="en-US" dirty="0" err="1"/>
              <a:t>si</a:t>
            </a:r>
            <a:r>
              <a:rPr lang="en-US" dirty="0"/>
              <a:t> </a:t>
            </a:r>
            <a:r>
              <a:rPr lang="en-US" dirty="0" err="1"/>
              <a:t>Stanjacioni</a:t>
            </a:r>
            <a:r>
              <a:rPr lang="en-US" dirty="0"/>
              <a:t> </a:t>
            </a:r>
            <a:r>
              <a:rPr lang="en-US" dirty="0" err="1"/>
              <a:t>apo</a:t>
            </a:r>
            <a:r>
              <a:rPr lang="en-US" dirty="0"/>
              <a:t> </a:t>
            </a:r>
            <a:r>
              <a:rPr lang="en-US" dirty="0" err="1"/>
              <a:t>qëndrimi</a:t>
            </a:r>
            <a:r>
              <a:rPr lang="en-US" dirty="0"/>
              <a:t> </a:t>
            </a:r>
            <a:r>
              <a:rPr lang="en-US" dirty="0" err="1"/>
              <a:t>në</a:t>
            </a:r>
            <a:r>
              <a:rPr lang="en-US" dirty="0"/>
              <a:t> </a:t>
            </a:r>
            <a:r>
              <a:rPr lang="en-US" dirty="0" err="1"/>
              <a:t>vënd</a:t>
            </a:r>
            <a:r>
              <a:rPr lang="en-US" dirty="0"/>
              <a:t>, </a:t>
            </a:r>
            <a:r>
              <a:rPr lang="en-US" dirty="0" err="1"/>
              <a:t>ose</a:t>
            </a:r>
            <a:r>
              <a:rPr lang="en-US" dirty="0"/>
              <a:t> </a:t>
            </a:r>
            <a:r>
              <a:rPr lang="en-US" dirty="0" err="1"/>
              <a:t>kthimi</a:t>
            </a:r>
            <a:r>
              <a:rPr lang="en-US" dirty="0"/>
              <a:t> </a:t>
            </a:r>
            <a:r>
              <a:rPr lang="en-US" dirty="0" err="1"/>
              <a:t>prapa</a:t>
            </a:r>
            <a:r>
              <a:rPr lang="en-US" dirty="0"/>
              <a:t>). Ai </a:t>
            </a:r>
            <a:r>
              <a:rPr lang="en-US" dirty="0" err="1"/>
              <a:t>rrezikon</a:t>
            </a:r>
            <a:r>
              <a:rPr lang="en-US" dirty="0"/>
              <a:t> </a:t>
            </a:r>
            <a:r>
              <a:rPr lang="en-US" dirty="0" err="1"/>
              <a:t>të</a:t>
            </a:r>
            <a:r>
              <a:rPr lang="en-US" dirty="0"/>
              <a:t> </a:t>
            </a:r>
            <a:r>
              <a:rPr lang="en-US" dirty="0" err="1"/>
              <a:t>bëhet</a:t>
            </a:r>
            <a:r>
              <a:rPr lang="en-US" dirty="0"/>
              <a:t> </a:t>
            </a:r>
            <a:r>
              <a:rPr lang="en-US" dirty="0" err="1"/>
              <a:t>një</a:t>
            </a:r>
            <a:r>
              <a:rPr lang="en-US" dirty="0"/>
              <a:t> </a:t>
            </a:r>
            <a:r>
              <a:rPr lang="en-US" dirty="0" err="1"/>
              <a:t>qënie</a:t>
            </a:r>
            <a:r>
              <a:rPr lang="en-US" dirty="0"/>
              <a:t> </a:t>
            </a:r>
            <a:r>
              <a:rPr lang="en-US" dirty="0" err="1"/>
              <a:t>njerëzore</a:t>
            </a:r>
            <a:r>
              <a:rPr lang="en-US" dirty="0"/>
              <a:t> e </a:t>
            </a:r>
            <a:r>
              <a:rPr lang="en-US" dirty="0" err="1"/>
              <a:t>rritur</a:t>
            </a:r>
            <a:r>
              <a:rPr lang="en-US" dirty="0"/>
              <a:t> </a:t>
            </a:r>
            <a:r>
              <a:rPr lang="en-US" dirty="0" err="1"/>
              <a:t>para</a:t>
            </a:r>
            <a:r>
              <a:rPr lang="en-US" dirty="0"/>
              <a:t> </a:t>
            </a:r>
            <a:r>
              <a:rPr lang="en-US" dirty="0" err="1"/>
              <a:t>kohe</a:t>
            </a:r>
            <a:r>
              <a:rPr lang="en-US" dirty="0"/>
              <a:t> </a:t>
            </a:r>
            <a:r>
              <a:rPr lang="en-US" dirty="0" err="1"/>
              <a:t>ose</a:t>
            </a:r>
            <a:r>
              <a:rPr lang="en-US" dirty="0"/>
              <a:t> </a:t>
            </a:r>
            <a:r>
              <a:rPr lang="en-US" dirty="0" err="1"/>
              <a:t>mund</a:t>
            </a:r>
            <a:r>
              <a:rPr lang="en-US" dirty="0"/>
              <a:t> </a:t>
            </a:r>
            <a:r>
              <a:rPr lang="en-US" dirty="0" err="1"/>
              <a:t>të</a:t>
            </a:r>
            <a:r>
              <a:rPr lang="en-US" dirty="0"/>
              <a:t> </a:t>
            </a:r>
            <a:r>
              <a:rPr lang="en-US" dirty="0" err="1"/>
              <a:t>mbetet</a:t>
            </a:r>
            <a:r>
              <a:rPr lang="en-US" dirty="0"/>
              <a:t> </a:t>
            </a:r>
            <a:r>
              <a:rPr lang="en-US" dirty="0" err="1"/>
              <a:t>gjithmonë</a:t>
            </a:r>
            <a:r>
              <a:rPr lang="en-US" dirty="0"/>
              <a:t> </a:t>
            </a:r>
            <a:r>
              <a:rPr lang="en-US" dirty="0" err="1"/>
              <a:t>fëmijë</a:t>
            </a:r>
            <a:r>
              <a:rPr lang="en-US" dirty="0"/>
              <a:t> me </a:t>
            </a:r>
            <a:r>
              <a:rPr lang="en-US" dirty="0" err="1"/>
              <a:t>nevoja</a:t>
            </a:r>
            <a:r>
              <a:rPr lang="en-US" dirty="0"/>
              <a:t> </a:t>
            </a:r>
            <a:r>
              <a:rPr lang="en-US" dirty="0" err="1"/>
              <a:t>të</a:t>
            </a:r>
            <a:r>
              <a:rPr lang="en-US" dirty="0"/>
              <a:t> </a:t>
            </a:r>
            <a:r>
              <a:rPr lang="en-US" dirty="0" err="1"/>
              <a:t>paplotësuara</a:t>
            </a:r>
            <a:r>
              <a:rPr lang="en-US" dirty="0"/>
              <a:t>. </a:t>
            </a:r>
            <a:r>
              <a:rPr lang="en-US" dirty="0" err="1"/>
              <a:t>Këta</a:t>
            </a:r>
            <a:r>
              <a:rPr lang="en-US" dirty="0"/>
              <a:t> </a:t>
            </a:r>
            <a:r>
              <a:rPr lang="en-US" dirty="0" err="1"/>
              <a:t>fëmijë</a:t>
            </a:r>
            <a:r>
              <a:rPr lang="en-US" dirty="0"/>
              <a:t> duke </a:t>
            </a:r>
            <a:r>
              <a:rPr lang="en-US" dirty="0" err="1"/>
              <a:t>mos</a:t>
            </a:r>
            <a:r>
              <a:rPr lang="en-US" dirty="0"/>
              <a:t> </a:t>
            </a:r>
            <a:r>
              <a:rPr lang="en-US" dirty="0" err="1"/>
              <a:t>kaluar</a:t>
            </a:r>
            <a:r>
              <a:rPr lang="en-US" dirty="0"/>
              <a:t> </a:t>
            </a:r>
            <a:r>
              <a:rPr lang="en-US" dirty="0" err="1"/>
              <a:t>të</a:t>
            </a:r>
            <a:r>
              <a:rPr lang="en-US" dirty="0"/>
              <a:t> </a:t>
            </a:r>
            <a:r>
              <a:rPr lang="en-US" dirty="0" err="1"/>
              <a:t>gjitha</a:t>
            </a:r>
            <a:r>
              <a:rPr lang="en-US" dirty="0"/>
              <a:t> </a:t>
            </a:r>
            <a:r>
              <a:rPr lang="en-US" dirty="0" err="1"/>
              <a:t>fazat</a:t>
            </a:r>
            <a:r>
              <a:rPr lang="en-US" dirty="0"/>
              <a:t> e </a:t>
            </a:r>
            <a:r>
              <a:rPr lang="en-US" dirty="0" err="1"/>
              <a:t>zhvillimit</a:t>
            </a:r>
            <a:r>
              <a:rPr lang="en-US" dirty="0"/>
              <a:t> </a:t>
            </a:r>
            <a:r>
              <a:rPr lang="en-US" dirty="0" err="1"/>
              <a:t>humbasin</a:t>
            </a:r>
            <a:r>
              <a:rPr lang="en-US" dirty="0"/>
              <a:t> </a:t>
            </a:r>
            <a:r>
              <a:rPr lang="en-US" dirty="0" err="1"/>
              <a:t>një</a:t>
            </a:r>
            <a:r>
              <a:rPr lang="en-US" dirty="0"/>
              <a:t> </a:t>
            </a:r>
            <a:r>
              <a:rPr lang="en-US" dirty="0" err="1"/>
              <a:t>pjesë</a:t>
            </a:r>
            <a:r>
              <a:rPr lang="en-US" dirty="0"/>
              <a:t> </a:t>
            </a:r>
            <a:r>
              <a:rPr lang="en-US" dirty="0" err="1"/>
              <a:t>të</a:t>
            </a:r>
            <a:r>
              <a:rPr lang="en-US" dirty="0"/>
              <a:t> </a:t>
            </a:r>
            <a:r>
              <a:rPr lang="en-US" dirty="0" err="1"/>
              <a:t>jetës</a:t>
            </a:r>
            <a:r>
              <a:rPr lang="en-US" dirty="0"/>
              <a:t> </a:t>
            </a:r>
            <a:r>
              <a:rPr lang="en-US" dirty="0" err="1"/>
              <a:t>së</a:t>
            </a:r>
            <a:r>
              <a:rPr lang="en-US" dirty="0"/>
              <a:t> </a:t>
            </a:r>
            <a:r>
              <a:rPr lang="en-US" dirty="0" err="1"/>
              <a:t>tyre</a:t>
            </a:r>
            <a:r>
              <a:rPr lang="en-US" dirty="0"/>
              <a:t> </a:t>
            </a:r>
            <a:r>
              <a:rPr lang="en-US" dirty="0" err="1"/>
              <a:t>sidomos</a:t>
            </a:r>
            <a:r>
              <a:rPr lang="en-US" dirty="0"/>
              <a:t> </a:t>
            </a:r>
            <a:r>
              <a:rPr lang="en-US" dirty="0" err="1"/>
              <a:t>fëmijërinë</a:t>
            </a:r>
            <a:r>
              <a:rPr lang="en-US" dirty="0"/>
              <a:t> e </a:t>
            </a:r>
            <a:r>
              <a:rPr lang="en-US" dirty="0" err="1"/>
              <a:t>tyre</a:t>
            </a:r>
            <a:r>
              <a:rPr lang="en-US" dirty="0"/>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Jurisprudenca</a:t>
            </a:r>
            <a:r>
              <a:rPr lang="en-US" dirty="0"/>
              <a:t> e </a:t>
            </a:r>
            <a:r>
              <a:rPr lang="en-US" dirty="0" err="1"/>
              <a:t>Gj.Larte</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i="1" u="sng" dirty="0" err="1"/>
              <a:t>Vendimi</a:t>
            </a:r>
            <a:r>
              <a:rPr lang="en-US" b="1" i="1" u="sng" dirty="0"/>
              <a:t> Nr.70, </a:t>
            </a:r>
            <a:r>
              <a:rPr lang="en-US" b="1" i="1" u="sng" dirty="0" err="1"/>
              <a:t>viti</a:t>
            </a:r>
            <a:r>
              <a:rPr lang="en-US" b="1" i="1" u="sng" dirty="0"/>
              <a:t> 2017.</a:t>
            </a:r>
          </a:p>
          <a:p>
            <a:pPr>
              <a:buNone/>
            </a:pPr>
            <a:r>
              <a:rPr lang="en-US" b="1" i="1" dirty="0"/>
              <a:t>I </a:t>
            </a:r>
            <a:r>
              <a:rPr lang="en-US" b="1" i="1" dirty="0" err="1"/>
              <a:t>pandehuri</a:t>
            </a:r>
            <a:r>
              <a:rPr lang="en-US" b="1" i="1" dirty="0"/>
              <a:t>: </a:t>
            </a:r>
            <a:r>
              <a:rPr lang="en-US" dirty="0" err="1"/>
              <a:t>Xh.O</a:t>
            </a:r>
            <a:endParaRPr lang="en-US" dirty="0"/>
          </a:p>
          <a:p>
            <a:pPr>
              <a:buNone/>
            </a:pPr>
            <a:r>
              <a:rPr lang="en-US" b="1" i="1" dirty="0" err="1"/>
              <a:t>Denuar</a:t>
            </a:r>
            <a:r>
              <a:rPr lang="en-US" b="1" i="1" dirty="0"/>
              <a:t>: </a:t>
            </a:r>
            <a:r>
              <a:rPr lang="sq-AL" i="1" dirty="0"/>
              <a:t>Kryerje e veprës penale "Trafikim i të miturve“</a:t>
            </a:r>
            <a:r>
              <a:rPr lang="en-US" i="1" dirty="0"/>
              <a:t>, </a:t>
            </a:r>
            <a:r>
              <a:rPr lang="en-US" i="1" dirty="0" err="1"/>
              <a:t>neni</a:t>
            </a:r>
            <a:r>
              <a:rPr lang="en-US" i="1" dirty="0"/>
              <a:t> 128/b/3</a:t>
            </a:r>
            <a:r>
              <a:rPr lang="sq-AL" i="1" dirty="0"/>
              <a:t>.</a:t>
            </a:r>
            <a:endParaRPr lang="en-US" i="1" dirty="0"/>
          </a:p>
          <a:p>
            <a:pPr>
              <a:buNone/>
            </a:pPr>
            <a:r>
              <a:rPr lang="sq-AL" b="1" dirty="0"/>
              <a:t>Gjykata e Shkallës së Parë për Krime të Rënda Tiranë, </a:t>
            </a:r>
            <a:r>
              <a:rPr lang="sq-AL" dirty="0"/>
              <a:t>me </a:t>
            </a:r>
            <a:r>
              <a:rPr lang="en-US" dirty="0"/>
              <a:t>V</a:t>
            </a:r>
            <a:r>
              <a:rPr lang="sq-AL" dirty="0"/>
              <a:t>endimin penal nr.73, datë 10.06.2015, ka vendosur: </a:t>
            </a:r>
            <a:endParaRPr lang="en-US" dirty="0"/>
          </a:p>
          <a:p>
            <a:r>
              <a:rPr lang="sq-AL" dirty="0"/>
              <a:t>“Deklarimin fajtor të të pandehurit </a:t>
            </a:r>
            <a:r>
              <a:rPr lang="en-US" b="1" dirty="0" err="1"/>
              <a:t>Xh.O</a:t>
            </a:r>
            <a:r>
              <a:rPr lang="sq-AL" dirty="0"/>
              <a:t>, për veprën penale të “Trafikimit të të miturve”, më shumë se një herë, parashikuar nga neni 128/b/3 i Kodit Penal dhe dënimin e tij me 16 (gjashtëmbëdhjetë) vjet burgim. </a:t>
            </a:r>
            <a:endParaRPr lang="en-US" dirty="0"/>
          </a:p>
          <a:p>
            <a:r>
              <a:rPr lang="sq-AL" b="1" dirty="0"/>
              <a:t>Gjykata e Apelit për Krime të Rënda, </a:t>
            </a:r>
            <a:r>
              <a:rPr lang="sq-AL" dirty="0"/>
              <a:t>me </a:t>
            </a:r>
            <a:r>
              <a:rPr lang="en-US" dirty="0"/>
              <a:t>V</a:t>
            </a:r>
            <a:r>
              <a:rPr lang="sq-AL" dirty="0"/>
              <a:t>endimin nr.90, datë 29. 09.2015 ka vendosur: Lënien në fuqi të vendimit nr.73, datë 10.06.2015 të Gjykatës së Shkallës së Parë për Krime të Rënda Tiranë.</a:t>
            </a:r>
            <a:endParaRPr lang="en-US" dirty="0"/>
          </a:p>
          <a:p>
            <a:pPr>
              <a:buNone/>
            </a:pPr>
            <a:endParaRPr lang="en-US" dirty="0"/>
          </a:p>
          <a:p>
            <a:pPr>
              <a:buNone/>
            </a:pP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47500" lnSpcReduction="20000"/>
          </a:bodyPr>
          <a:lstStyle/>
          <a:p>
            <a:pPr lvl="0">
              <a:buNone/>
            </a:pPr>
            <a:r>
              <a:rPr lang="en-US" b="1" dirty="0"/>
              <a:t>     A. </a:t>
            </a:r>
            <a:r>
              <a:rPr lang="sq-AL" b="1" dirty="0"/>
              <a:t>Rrethanat e faktit</a:t>
            </a:r>
            <a:endParaRPr lang="en-US" dirty="0"/>
          </a:p>
          <a:p>
            <a:r>
              <a:rPr lang="sq-AL" dirty="0"/>
              <a:t>Më datë 05.06.2014 policia gjyqësore pranë Drejtorisë së Policisë së Qarkut Shkodër ka ndaluar të pandehurin </a:t>
            </a:r>
            <a:r>
              <a:rPr lang="en-US" b="1" dirty="0" err="1"/>
              <a:t>Xh.O</a:t>
            </a:r>
            <a:r>
              <a:rPr lang="sq-AL" dirty="0"/>
              <a:t>, pasi ai është dyshuar se ka trafikuar me qëllim shfrytëzimin për prostitucion, të miturat B.M., G.B., dhe F.K. Në fazën e hetimit prokuroria ka marrë deklarimet e dhëna nga të miturat e dyshuara si viktima të trafikimit nga të cilat rezultonte se i pandehuri </a:t>
            </a:r>
            <a:r>
              <a:rPr lang="en-US" b="1" dirty="0" err="1"/>
              <a:t>Xh.O</a:t>
            </a:r>
            <a:r>
              <a:rPr lang="en-US" b="1" dirty="0"/>
              <a:t> </a:t>
            </a:r>
            <a:r>
              <a:rPr lang="sq-AL" dirty="0"/>
              <a:t>i ka rekrutuar tre të miturat me qëllim shfrytëzimin e tyre si prostituta. </a:t>
            </a:r>
            <a:endParaRPr lang="en-US" dirty="0"/>
          </a:p>
          <a:p>
            <a:r>
              <a:rPr lang="sq-AL" dirty="0"/>
              <a:t>E dëmtuara B.M. në deklarimet e saj tregon se ajo është njohur me të hetuarin nëpërmjet shtetases G.B. Sipas deklarimit të saj, i hetuari </a:t>
            </a:r>
            <a:r>
              <a:rPr lang="en-US" b="1" dirty="0" err="1"/>
              <a:t>Xh.O</a:t>
            </a:r>
            <a:r>
              <a:rPr lang="en-US" b="1" dirty="0"/>
              <a:t> </a:t>
            </a:r>
            <a:r>
              <a:rPr lang="sq-AL" dirty="0"/>
              <a:t>i gjente të miturës B.M. klientë të ndryshëm me të cilët, e dëmtuara kryente marrëdhënie seksuale kundrejt pagesës. Nga klientët e gjetur prej të hetuarit përfitonin para’, si e dëmtuara edhe vetë i hetuari. </a:t>
            </a:r>
            <a:endParaRPr lang="en-US" dirty="0"/>
          </a:p>
          <a:p>
            <a:r>
              <a:rPr lang="sq-AL" dirty="0"/>
              <a:t>E dëmtuara G.B. është njohur me të hetuarin </a:t>
            </a:r>
            <a:r>
              <a:rPr lang="en-US" b="1" dirty="0" err="1"/>
              <a:t>Xh.O</a:t>
            </a:r>
            <a:r>
              <a:rPr lang="sq-AL" dirty="0"/>
              <a:t>, pasi ishin nga një zonë dhe se i hetuari e ka ndihmuar deklaruesen në gjetjen e klientëve, të cilëve deklaruesja u ofronte shërbime seksuale kundrejt pagesës. </a:t>
            </a:r>
            <a:endParaRPr lang="en-US" dirty="0"/>
          </a:p>
          <a:p>
            <a:r>
              <a:rPr lang="sq-AL" dirty="0"/>
              <a:t>E dëmtuara F.K. deklaron se ajo ka ushtruar prostitucion më parë se të njihej me të hetuarin, </a:t>
            </a:r>
            <a:r>
              <a:rPr lang="en-US" b="1" dirty="0" err="1"/>
              <a:t>Xh.O</a:t>
            </a:r>
            <a:r>
              <a:rPr lang="sq-AL" dirty="0"/>
              <a:t>. Fillimisht është shfrytëzuar si prostitutë nga shtetasja A.L., cila është hetuar nga prokuroria në funksion të një procedimi tjetër penal. Pasi është ndaluar shtetasja A.L. e dëmtuara F.K. është njohur me të hetuarin </a:t>
            </a:r>
            <a:r>
              <a:rPr lang="en-US" b="1" dirty="0" err="1"/>
              <a:t>Xh.O</a:t>
            </a:r>
            <a:r>
              <a:rPr lang="sq-AL" dirty="0"/>
              <a:t>, nëpërmjet shoqes së saj, të miturës G.B. I hetuari i ka gjetur të dëmtuarës klientë për shërbime seksuale me pagesë, një pjesë të parave i merrte i hetuari </a:t>
            </a:r>
            <a:r>
              <a:rPr lang="en-US" b="1" dirty="0" err="1"/>
              <a:t>Xh.O</a:t>
            </a:r>
            <a:r>
              <a:rPr lang="sq-AL" dirty="0"/>
              <a:t>. </a:t>
            </a:r>
            <a:endParaRPr lang="en-US" dirty="0"/>
          </a:p>
          <a:p>
            <a:r>
              <a:rPr lang="sq-AL" b="1" u="sng" dirty="0"/>
              <a:t>Të dëmtuarat janë evidentuar si viktima të trafikimit</a:t>
            </a:r>
            <a:r>
              <a:rPr lang="sq-AL" dirty="0"/>
              <a:t>, pasi më parë prokuroria ka hetuar rreth veprimtarisë së kundërligjshme të shtetases A.L. Për të evidentuar faktin janë marrë kopje të akteve procedurale që i përkisnin procedimit që kishte nisur ndaj të hetuarës A.L., e cila dyshohej se kishte trafikuar me qëllim shfrytëzimi si prostituta të miturat F.K. dhe G.B. </a:t>
            </a:r>
            <a:endParaRPr lang="en-US" dirty="0"/>
          </a:p>
          <a:p>
            <a:r>
              <a:rPr lang="sq-AL" dirty="0"/>
              <a:t>Mbi këtë bazë, prokuroria ka sjellë për gjykim në gjykatën e shkallës së parë “Për Krimet e Rënda” Tiranë të pandehurin </a:t>
            </a:r>
            <a:r>
              <a:rPr lang="en-US" b="1" dirty="0" err="1"/>
              <a:t>Xh.O</a:t>
            </a:r>
            <a:r>
              <a:rPr lang="sq-AL" dirty="0"/>
              <a:t>, duke kërkuar gjykimin e tij për veprën penale të “Trafikimit të të miturve” më shumë se një herë.</a:t>
            </a:r>
            <a:endParaRPr lang="en-US" dirty="0"/>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228600"/>
            <a:ext cx="7498080" cy="6019800"/>
          </a:xfrm>
        </p:spPr>
        <p:txBody>
          <a:bodyPr>
            <a:normAutofit fontScale="47500" lnSpcReduction="20000"/>
          </a:bodyPr>
          <a:lstStyle/>
          <a:p>
            <a:pPr lvl="0">
              <a:buNone/>
            </a:pPr>
            <a:r>
              <a:rPr lang="en-US" b="1" dirty="0"/>
              <a:t> B. </a:t>
            </a:r>
            <a:r>
              <a:rPr lang="sq-AL" b="1" dirty="0"/>
              <a:t>Arsyetimi ligjor i vendimit </a:t>
            </a:r>
            <a:r>
              <a:rPr lang="en-US" b="1" dirty="0" err="1"/>
              <a:t>te</a:t>
            </a:r>
            <a:r>
              <a:rPr lang="en-US" b="1" dirty="0"/>
              <a:t> </a:t>
            </a:r>
            <a:r>
              <a:rPr lang="en-US" b="1" dirty="0" err="1"/>
              <a:t>Gj.Shk.I.K.Renda</a:t>
            </a:r>
            <a:r>
              <a:rPr lang="en-US" b="1" dirty="0"/>
              <a:t> </a:t>
            </a:r>
            <a:r>
              <a:rPr lang="en-US" b="1" dirty="0" err="1"/>
              <a:t>Tirane</a:t>
            </a:r>
            <a:r>
              <a:rPr lang="en-US" b="1" dirty="0"/>
              <a:t> </a:t>
            </a:r>
            <a:r>
              <a:rPr lang="sq-AL" b="1" dirty="0"/>
              <a:t>të ankimuar</a:t>
            </a:r>
            <a:endParaRPr lang="en-US" dirty="0"/>
          </a:p>
          <a:p>
            <a:r>
              <a:rPr lang="sq-AL" dirty="0"/>
              <a:t>Referuar Konventës së Këshillit të Evropës “Për masat kundër trafikimit të qenieve njerëzore”, si dhe legjislacionit shqiptar penal, vepra penale e trafikimit të të miturve quhet e kryer edhe në rastet kur viktimat e trafikut janë trafikuar brenda territorit të shtetit tonë, siç është edhe rasti në gjykim. </a:t>
            </a:r>
            <a:endParaRPr lang="en-US" dirty="0"/>
          </a:p>
          <a:p>
            <a:r>
              <a:rPr lang="sq-AL" u="sng" dirty="0"/>
              <a:t>Vepra penale është kryer në rrethana cilësuese prej të pandehurit, më shumë se një herë, i pandehuri ka trafikuar tre të mitura për prostitucion në qytetin e Shkodrës. </a:t>
            </a:r>
            <a:endParaRPr lang="en-US" dirty="0"/>
          </a:p>
          <a:p>
            <a:r>
              <a:rPr lang="sq-AL" b="1" dirty="0"/>
              <a:t>Fakti i rekrutimit dhe i shfrytëzimit të të dëmtuarave provohet me këto prova: </a:t>
            </a:r>
            <a:endParaRPr lang="en-US" b="1" dirty="0"/>
          </a:p>
          <a:p>
            <a:pPr>
              <a:buNone/>
            </a:pPr>
            <a:r>
              <a:rPr lang="en-US" b="1" dirty="0"/>
              <a:t>- </a:t>
            </a:r>
            <a:r>
              <a:rPr lang="sq-AL" u="sng" dirty="0"/>
              <a:t>Dëshmia e dhënë para gjykatës e dëshmitares së mitur </a:t>
            </a:r>
            <a:r>
              <a:rPr lang="sq-AL" b="1" u="sng" dirty="0"/>
              <a:t>F.K. </a:t>
            </a:r>
            <a:r>
              <a:rPr lang="sq-AL" dirty="0"/>
              <a:t>më datë 19.03.2015 në prani të psikologes. Për faktin e rekrutimit dhe shfrytëzimit të saj si dhe të të miturave G.B. dhe B.M., dëshmitarja ka dëshmuar se: “Jam 17 vjeçe. Ka ndodhur që </a:t>
            </a:r>
            <a:r>
              <a:rPr lang="en-US" b="1" dirty="0" err="1"/>
              <a:t>Xh.O</a:t>
            </a:r>
            <a:r>
              <a:rPr lang="en-US" b="1" dirty="0"/>
              <a:t> </a:t>
            </a:r>
            <a:r>
              <a:rPr lang="sq-AL" dirty="0"/>
              <a:t>na ka gjetur klientë, pazarin e klientëve e kam bërë unë, por e ka bërë edhe ai vetë. G.M edhe më përpara edhe gjatë kohës që ka qenë në shtëpi me mua, ka ushtruar prostitucion. </a:t>
            </a:r>
            <a:r>
              <a:rPr lang="en-US" b="1" dirty="0" err="1"/>
              <a:t>Xh.O</a:t>
            </a:r>
            <a:r>
              <a:rPr lang="en-US" b="1" dirty="0"/>
              <a:t> </a:t>
            </a:r>
            <a:r>
              <a:rPr lang="sq-AL" dirty="0"/>
              <a:t>i ka gjetur klient Ai më ka dhënë 20 mijë lekë për marrëdhënie. Lekët mi jepte se më gjeti klientë. ...Marrëdhëniet i kryenim në shtëpia të vjetra. Na çonte me makinë </a:t>
            </a:r>
            <a:r>
              <a:rPr lang="en-US" b="1" dirty="0" err="1"/>
              <a:t>Xh.O</a:t>
            </a:r>
            <a:r>
              <a:rPr lang="sq-AL" dirty="0"/>
              <a:t>... </a:t>
            </a:r>
            <a:endParaRPr lang="en-US" dirty="0"/>
          </a:p>
          <a:p>
            <a:pPr>
              <a:buNone/>
            </a:pPr>
            <a:r>
              <a:rPr lang="en-US" dirty="0"/>
              <a:t>- </a:t>
            </a:r>
            <a:r>
              <a:rPr lang="sq-AL" u="sng" dirty="0"/>
              <a:t>Dëshmia e dhënë para gjykatës e dëshmitares së mitur </a:t>
            </a:r>
            <a:r>
              <a:rPr lang="sq-AL" b="1" u="sng" dirty="0"/>
              <a:t>G.B. </a:t>
            </a:r>
            <a:r>
              <a:rPr lang="sq-AL" dirty="0"/>
              <a:t>më datë 19. 03. 2015 në prani të psikologes. Për faktin e rekrutimit dhe shfrytëzimit të saj si dhe të të miturave F.K. dhe B.M. dëshmitarja ka dëshmuar se: “…Kam kohë që jam njohur me </a:t>
            </a:r>
            <a:r>
              <a:rPr lang="en-US" b="1" dirty="0" err="1"/>
              <a:t>Xh.O</a:t>
            </a:r>
            <a:r>
              <a:rPr lang="en-US" b="1" dirty="0"/>
              <a:t> </a:t>
            </a:r>
            <a:r>
              <a:rPr lang="sq-AL" dirty="0"/>
              <a:t>se jemi në një lagje me zona afër dhe nëpërmjet shoqërisë jam njohur. Kam ushtruar prostitucion para një vit e gjysëm. Kam pasur një shtetase A.L, daden dhe kjo më ka bërë të ushtroj prostitucion. ... E kam njohur </a:t>
            </a:r>
            <a:r>
              <a:rPr lang="en-US" b="1" dirty="0" err="1"/>
              <a:t>Xh.O</a:t>
            </a:r>
            <a:r>
              <a:rPr lang="sq-AL" dirty="0"/>
              <a:t> para një vit e gjysëm dhe e takova para ditëlindjes. </a:t>
            </a:r>
            <a:r>
              <a:rPr lang="sq-AL" u="sng" dirty="0"/>
              <a:t>Atë ditëlindje unë bëja 15 vjeç</a:t>
            </a:r>
            <a:r>
              <a:rPr lang="sq-AL" dirty="0"/>
              <a:t>. Xhevahiri e dinte që ushtroja prostitucion se e dinte se unë kisha ikur nga shtëpia. Ka ndodh qe </a:t>
            </a:r>
            <a:r>
              <a:rPr lang="en-US" b="1" dirty="0" err="1"/>
              <a:t>Xh.O</a:t>
            </a:r>
            <a:r>
              <a:rPr lang="sq-AL" dirty="0"/>
              <a:t> më ka gjet klientë kur jam kam kërkuar unë. Pazari me klientët bëhej në këtë mënyrë unë flisja me </a:t>
            </a:r>
            <a:r>
              <a:rPr lang="en-US" b="1" dirty="0" err="1"/>
              <a:t>Xh.O</a:t>
            </a:r>
            <a:r>
              <a:rPr lang="sq-AL" dirty="0"/>
              <a:t> dhe ai fliste me klientët. Prostitucioni ka zgjatur pothuajse 2 vite e gjysmë. ... </a:t>
            </a:r>
            <a:endParaRPr lang="en-US" dirty="0"/>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85000" lnSpcReduction="20000"/>
          </a:bodyPr>
          <a:lstStyle/>
          <a:p>
            <a:pPr>
              <a:buNone/>
            </a:pPr>
            <a:r>
              <a:rPr lang="en-US" dirty="0"/>
              <a:t>-</a:t>
            </a:r>
            <a:r>
              <a:rPr lang="sq-AL" u="sng" dirty="0"/>
              <a:t>Dëshmia e dhënë para gjykatës e dëshmitares së mitur </a:t>
            </a:r>
            <a:r>
              <a:rPr lang="sq-AL" b="1" u="sng" dirty="0"/>
              <a:t>B.M</a:t>
            </a:r>
            <a:r>
              <a:rPr lang="sq-AL" b="1" dirty="0"/>
              <a:t>. </a:t>
            </a:r>
            <a:r>
              <a:rPr lang="en-US" dirty="0" err="1"/>
              <a:t>Sipas</a:t>
            </a:r>
            <a:r>
              <a:rPr lang="en-US" dirty="0"/>
              <a:t> </a:t>
            </a:r>
            <a:r>
              <a:rPr lang="en-US" dirty="0" err="1"/>
              <a:t>deshmise</a:t>
            </a:r>
            <a:r>
              <a:rPr lang="en-US" dirty="0"/>
              <a:t> se </a:t>
            </a:r>
            <a:r>
              <a:rPr lang="en-US" dirty="0" err="1"/>
              <a:t>saj</a:t>
            </a:r>
            <a:r>
              <a:rPr lang="en-US" dirty="0"/>
              <a:t>: .. </a:t>
            </a:r>
            <a:r>
              <a:rPr lang="sq-AL" dirty="0"/>
              <a:t>“...këtë punë unë kam rreth dy javë që e bëj dhe personi i parë që më ka futur në këtë rrugë është shtetasi Xhevahir Osja. Në momentin që na ndaloi policia në hotel unë isha me Xhevahirin sepse ai erdhi që të merrte lekët nga klienti që unë po rrija ne hotel, por në këtë kohë erdhi policia dhe nuk munda t’i merrnim paratë pasi ato ishin lënë të merreshin në makinë...”</a:t>
            </a:r>
            <a:endParaRPr lang="en-US" dirty="0"/>
          </a:p>
          <a:p>
            <a:pPr>
              <a:buNone/>
            </a:pPr>
            <a:r>
              <a:rPr lang="en-US" dirty="0"/>
              <a:t>-</a:t>
            </a:r>
            <a:r>
              <a:rPr lang="sq-AL" u="sng" dirty="0"/>
              <a:t>Fakti i vënies nën kontroll të të miturave nga i pandehuri </a:t>
            </a:r>
            <a:r>
              <a:rPr lang="sq-AL" dirty="0"/>
              <a:t>konfirmohet edhe me dëshmitë e dhëna nga punonjësit e policisë .... </a:t>
            </a:r>
            <a:endParaRPr lang="en-US" dirty="0"/>
          </a:p>
          <a:p>
            <a:pPr>
              <a:buNone/>
            </a:pPr>
            <a:r>
              <a:rPr lang="en-US" b="1" dirty="0"/>
              <a:t>- </a:t>
            </a:r>
            <a:r>
              <a:rPr lang="sq-AL" dirty="0"/>
              <a:t>Fakti se të dëmtuarat kanë qenë të mitura në kohën kur janë trafikuar nga i pandehuri provohet me</a:t>
            </a:r>
            <a:r>
              <a:rPr lang="en-US" dirty="0"/>
              <a:t> </a:t>
            </a:r>
            <a:r>
              <a:rPr lang="en-US" dirty="0" err="1"/>
              <a:t>Cer</a:t>
            </a:r>
            <a:r>
              <a:rPr lang="sq-AL" dirty="0"/>
              <a:t>tifikat</a:t>
            </a:r>
            <a:r>
              <a:rPr lang="en-US" dirty="0"/>
              <a:t>at</a:t>
            </a:r>
            <a:r>
              <a:rPr lang="sq-AL" dirty="0"/>
              <a:t> personale</a:t>
            </a:r>
            <a:r>
              <a:rPr lang="en-US" dirty="0"/>
              <a:t> </a:t>
            </a:r>
            <a:r>
              <a:rPr lang="en-US" dirty="0" err="1"/>
              <a:t>te</a:t>
            </a:r>
            <a:r>
              <a:rPr lang="en-US" dirty="0"/>
              <a:t> </a:t>
            </a:r>
            <a:r>
              <a:rPr lang="en-US" dirty="0" err="1"/>
              <a:t>tyre</a:t>
            </a:r>
            <a:r>
              <a:rPr lang="en-US" dirty="0"/>
              <a:t> </a:t>
            </a:r>
            <a:r>
              <a:rPr lang="en-US" dirty="0" err="1"/>
              <a:t>te</a:t>
            </a:r>
            <a:r>
              <a:rPr lang="en-US" dirty="0"/>
              <a:t> </a:t>
            </a:r>
            <a:r>
              <a:rPr lang="en-US" dirty="0" err="1"/>
              <a:t>administruara</a:t>
            </a:r>
            <a:r>
              <a:rPr lang="en-US" dirty="0"/>
              <a:t> ne </a:t>
            </a:r>
            <a:r>
              <a:rPr lang="en-US" dirty="0" err="1"/>
              <a:t>hetim</a:t>
            </a:r>
            <a:r>
              <a:rPr lang="en-US" dirty="0"/>
              <a:t>.</a:t>
            </a:r>
            <a:r>
              <a:rPr lang="sq-AL" dirty="0"/>
              <a:t> </a:t>
            </a:r>
            <a:endParaRPr lang="en-US" dirty="0"/>
          </a:p>
          <a:p>
            <a:pPr>
              <a:buNone/>
            </a:pPr>
            <a:endParaRPr lang="en-US" dirty="0"/>
          </a:p>
          <a:p>
            <a:pPr>
              <a:buNone/>
            </a:pPr>
            <a:endParaRPr lang="en-US" dirty="0"/>
          </a:p>
          <a:p>
            <a:endParaRPr lang="en-US" dirty="0"/>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55000" lnSpcReduction="20000"/>
          </a:bodyPr>
          <a:lstStyle/>
          <a:p>
            <a:r>
              <a:rPr lang="sq-AL" b="1" dirty="0"/>
              <a:t>Kundër vendimit të Gjykatës së Apelit, ka bërë rekurs Prokuroria e Apelit, e cila kërkon nga Gjykata e Lartë</a:t>
            </a:r>
            <a:r>
              <a:rPr lang="sq-AL" dirty="0"/>
              <a:t>: </a:t>
            </a:r>
            <a:endParaRPr lang="en-US" dirty="0"/>
          </a:p>
          <a:p>
            <a:r>
              <a:rPr lang="sq-AL" i="1" dirty="0"/>
              <a:t>Ndryshimin e vendimeve, përsa i përket masës së dënimit ndaj të pandehurit </a:t>
            </a:r>
            <a:r>
              <a:rPr lang="en-US" b="1" dirty="0" err="1"/>
              <a:t>Xh.O</a:t>
            </a:r>
            <a:r>
              <a:rPr lang="en-US" b="1" dirty="0"/>
              <a:t> </a:t>
            </a:r>
            <a:r>
              <a:rPr lang="sq-AL" i="1" dirty="0"/>
              <a:t>e në bazë të nenit 128/b/3 të K.Penal dënimin e tij me 20 vjet burgim</a:t>
            </a:r>
            <a:r>
              <a:rPr lang="sq-AL" dirty="0"/>
              <a:t>”, </a:t>
            </a:r>
            <a:endParaRPr lang="en-US" dirty="0"/>
          </a:p>
          <a:p>
            <a:r>
              <a:rPr lang="sq-AL" b="1" dirty="0"/>
              <a:t>Kundër vendimit të Gjykatës së Apelit, ka bërë rekurs i gjykuari </a:t>
            </a:r>
            <a:r>
              <a:rPr lang="en-US" b="1" dirty="0" err="1"/>
              <a:t>Xh.O</a:t>
            </a:r>
            <a:r>
              <a:rPr lang="sq-AL" dirty="0"/>
              <a:t>, i cili kërkon nga Gjykata e Lartë: </a:t>
            </a:r>
            <a:r>
              <a:rPr lang="sq-AL" i="1" dirty="0"/>
              <a:t>Ndryshimin e vendimeve si më poshtë: dhe kthimin e çështjes për rigjykim në shkallë të parë për moskompetencë gjykimi, ose, ndryshimin e cilësimit juridik, nga “Trafikim i të miturve”, në “Shfrytëzim i prostitucionit”.</a:t>
            </a:r>
            <a:endParaRPr lang="en-US" i="1" dirty="0"/>
          </a:p>
          <a:p>
            <a:r>
              <a:rPr lang="en-US" dirty="0" err="1"/>
              <a:t>Sopas</a:t>
            </a:r>
            <a:r>
              <a:rPr lang="en-US" dirty="0"/>
              <a:t> </a:t>
            </a:r>
            <a:r>
              <a:rPr lang="en-US" dirty="0" err="1"/>
              <a:t>mbrojtjes</a:t>
            </a:r>
            <a:r>
              <a:rPr lang="en-US" dirty="0"/>
              <a:t> n</a:t>
            </a:r>
            <a:r>
              <a:rPr lang="sq-AL" dirty="0"/>
              <a:t>ga provat e administruara në gjykim nuk rezulton e provuar se </a:t>
            </a:r>
            <a:r>
              <a:rPr lang="en-US" b="1" dirty="0" err="1"/>
              <a:t>Xh.O</a:t>
            </a:r>
            <a:r>
              <a:rPr lang="sq-AL" dirty="0"/>
              <a:t>, të ketë gjetur të miturat për qëllime trafikimi ... t’i ketë gjetur jashtë qytetit të Shkodrës ... etj., dhe me veprime ose mosveprime të ketë konsumuar elemente transferimi apo transportimi sikundër jenë elemente të kësaj figure të veprës penale.</a:t>
            </a:r>
            <a:r>
              <a:rPr lang="en-US" dirty="0"/>
              <a:t> </a:t>
            </a:r>
            <a:r>
              <a:rPr lang="en-US" dirty="0" err="1"/>
              <a:t>Mbrojtja</a:t>
            </a:r>
            <a:r>
              <a:rPr lang="en-US" dirty="0"/>
              <a:t> </a:t>
            </a:r>
            <a:r>
              <a:rPr lang="en-US" dirty="0" err="1"/>
              <a:t>vijon</a:t>
            </a:r>
            <a:r>
              <a:rPr lang="en-US" dirty="0"/>
              <a:t> se n</a:t>
            </a:r>
            <a:r>
              <a:rPr lang="sq-AL" dirty="0"/>
              <a:t>ë rastin konkret mund të ishim para veprës penale të parashikuar nga neni 114 të K.Penal atë të “Shfrytëzimit të prostitucionit”.</a:t>
            </a:r>
            <a:endParaRPr lang="en-US" dirty="0"/>
          </a:p>
          <a:p>
            <a:r>
              <a:rPr lang="sq-AL" u="sng" dirty="0"/>
              <a:t>Është e provuar se të dëmtuarat të kenë ushtruar profesionin e prostitutës në Hotel “Arlindi” Shkodër, dhe se kishin realizuar me dëshirën e tyre.</a:t>
            </a:r>
            <a:endParaRPr lang="en-US" u="sng" dirty="0"/>
          </a:p>
          <a:p>
            <a:r>
              <a:rPr lang="en-US" b="1" u="sng" dirty="0"/>
              <a:t>(A </a:t>
            </a:r>
            <a:r>
              <a:rPr lang="en-US" b="1" u="sng" dirty="0" err="1"/>
              <a:t>eshte</a:t>
            </a:r>
            <a:r>
              <a:rPr lang="en-US" b="1" u="sng" dirty="0"/>
              <a:t> relevant </a:t>
            </a:r>
            <a:r>
              <a:rPr lang="en-US" b="1" u="sng" dirty="0" err="1"/>
              <a:t>pelqimi</a:t>
            </a:r>
            <a:r>
              <a:rPr lang="en-US" b="1" u="sng" dirty="0"/>
              <a:t> </a:t>
            </a:r>
            <a:r>
              <a:rPr lang="en-US" b="1" u="sng" dirty="0" err="1"/>
              <a:t>i</a:t>
            </a:r>
            <a:r>
              <a:rPr lang="en-US" b="1" u="sng" dirty="0"/>
              <a:t> </a:t>
            </a:r>
            <a:r>
              <a:rPr lang="en-US" b="1" u="sng" dirty="0" err="1"/>
              <a:t>tyre</a:t>
            </a:r>
            <a:r>
              <a:rPr lang="en-US" b="1" u="sng" dirty="0"/>
              <a:t> </a:t>
            </a:r>
            <a:r>
              <a:rPr lang="en-US" b="1" u="sng" dirty="0" err="1"/>
              <a:t>sipas</a:t>
            </a:r>
            <a:r>
              <a:rPr lang="en-US" b="1" u="sng" dirty="0"/>
              <a:t> </a:t>
            </a:r>
            <a:r>
              <a:rPr lang="en-US" b="1" u="sng" dirty="0" err="1"/>
              <a:t>dispozites</a:t>
            </a:r>
            <a:r>
              <a:rPr lang="en-US" b="1" u="sng" dirty="0"/>
              <a:t> </a:t>
            </a:r>
            <a:r>
              <a:rPr lang="en-US" b="1" u="sng" dirty="0" err="1"/>
              <a:t>penale</a:t>
            </a:r>
            <a:r>
              <a:rPr lang="en-US" b="1" u="sng" dirty="0"/>
              <a:t> </a:t>
            </a:r>
            <a:r>
              <a:rPr lang="en-US" b="1" u="sng" dirty="0" err="1"/>
              <a:t>dhe</a:t>
            </a:r>
            <a:r>
              <a:rPr lang="en-US" b="1" u="sng" dirty="0"/>
              <a:t> </a:t>
            </a:r>
            <a:r>
              <a:rPr lang="en-US" b="1" u="sng" dirty="0" err="1"/>
              <a:t>percaktimeve</a:t>
            </a:r>
            <a:r>
              <a:rPr lang="en-US" b="1" u="sng" dirty="0"/>
              <a:t> </a:t>
            </a:r>
            <a:r>
              <a:rPr lang="en-US" b="1" u="sng" dirty="0" err="1"/>
              <a:t>te</a:t>
            </a:r>
            <a:r>
              <a:rPr lang="en-US" b="1" u="sng" dirty="0"/>
              <a:t> </a:t>
            </a:r>
            <a:r>
              <a:rPr lang="en-US" b="1" u="sng" dirty="0" err="1"/>
              <a:t>dy</a:t>
            </a:r>
            <a:r>
              <a:rPr lang="en-US" b="1" u="sng" dirty="0"/>
              <a:t> </a:t>
            </a:r>
            <a:r>
              <a:rPr lang="en-US" b="1" u="sng" dirty="0" err="1"/>
              <a:t>Konventave</a:t>
            </a:r>
            <a:r>
              <a:rPr lang="en-US" b="1" u="sng" dirty="0"/>
              <a:t>?)</a:t>
            </a:r>
          </a:p>
          <a:p>
            <a:r>
              <a:rPr lang="sq-AL" dirty="0"/>
              <a:t>Në asnjë akt a prove nuk provohet që i pandehuri të ketë ushtruar dhunë fizike apo psikike me qëllim që të ndikonte te ato që të ushtronin këtë profesion.</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Vleresimi</a:t>
            </a:r>
            <a:r>
              <a:rPr lang="en-US" dirty="0"/>
              <a:t> </a:t>
            </a:r>
            <a:r>
              <a:rPr lang="en-US" dirty="0" err="1"/>
              <a:t>i</a:t>
            </a:r>
            <a:r>
              <a:rPr lang="en-US" dirty="0"/>
              <a:t> </a:t>
            </a:r>
            <a:r>
              <a:rPr lang="en-US" dirty="0" err="1"/>
              <a:t>Kolegjit</a:t>
            </a:r>
            <a:r>
              <a:rPr lang="en-US" dirty="0"/>
              <a:t> </a:t>
            </a:r>
            <a:r>
              <a:rPr lang="en-US" dirty="0" err="1"/>
              <a:t>te</a:t>
            </a:r>
            <a:r>
              <a:rPr lang="en-US" dirty="0"/>
              <a:t> </a:t>
            </a:r>
            <a:r>
              <a:rPr lang="en-US" dirty="0" err="1"/>
              <a:t>Gj.Larte</a:t>
            </a:r>
            <a:endParaRPr lang="en-US" dirty="0"/>
          </a:p>
        </p:txBody>
      </p:sp>
      <p:sp>
        <p:nvSpPr>
          <p:cNvPr id="3" name="Content Placeholder 2"/>
          <p:cNvSpPr>
            <a:spLocks noGrp="1"/>
          </p:cNvSpPr>
          <p:nvPr>
            <p:ph idx="1"/>
          </p:nvPr>
        </p:nvSpPr>
        <p:spPr/>
        <p:txBody>
          <a:bodyPr>
            <a:normAutofit fontScale="55000" lnSpcReduction="20000"/>
          </a:bodyPr>
          <a:lstStyle/>
          <a:p>
            <a:r>
              <a:rPr lang="sq-AL" dirty="0"/>
              <a:t>Vendimi i gjykatës së apelitështë rrjedhojë e zbatimit të gabuar të ligjit penal material dhe atij procedural, pasi është marrë në shkelje të ligjit, konkretisht nenit 383/ç të K.Pr.Penale si dhe të ligjit penal material, </a:t>
            </a:r>
            <a:r>
              <a:rPr lang="sq-AL" u="sng" dirty="0"/>
              <a:t>për shkak se nuk ka arsyetuar në mënyrë të hollësishme dhe detajuar praninë dhe respektimin e elementëve të veprës penale të trafikimit të të miturve, të parashikuar nga neni 128/b/3 i Kodit Penal</a:t>
            </a:r>
            <a:r>
              <a:rPr lang="sq-AL" dirty="0"/>
              <a:t> dhe praninë e elementëve që kanë përbërë rrethanat rënduese siç janë “kryerja e veprës penale më shumë se një herë”, në mënyrën dhe për shkaqet që vijojnë.</a:t>
            </a:r>
            <a:endParaRPr lang="en-US" dirty="0"/>
          </a:p>
          <a:p>
            <a:r>
              <a:rPr lang="sq-AL" dirty="0"/>
              <a:t>Kolegji Penal i Gjykatës së Lartë vëren se procedimi penal për të cilën është akuzuar i pandehuri </a:t>
            </a:r>
            <a:r>
              <a:rPr lang="en-US" dirty="0" err="1"/>
              <a:t>Xh.O</a:t>
            </a:r>
            <a:r>
              <a:rPr lang="sq-AL" dirty="0"/>
              <a:t>, ka filluar për veprën penale të trafikimit të të miturve të parashikuar nga paragrafi i parë i këtij neni, regjistrimi i veprës penale në regjistrin e njoftimeve të veprës penale është bërë mbi bazën e nenit 128/b</a:t>
            </a:r>
            <a:r>
              <a:rPr lang="en-US" dirty="0"/>
              <a:t>/1</a:t>
            </a:r>
            <a:r>
              <a:rPr lang="sq-AL" dirty="0"/>
              <a:t> të Kodit Penal, po ashtu edhe emri i personit të hetuar është regjistruar në regjistër mbi bazën e paragrafit të parë të nenit 128/b të Kodit Penal. Kolegji verën se ndryshimi i cilësimit të veprës penale të dyshuar për të cilën po hetohej dhe ishin bërë shënimet përkatëse, gjatë fazë së hetimeve paraprake nuk rezulton t’i jetë njoftuar ndonjëherë personit nën hetim</a:t>
            </a:r>
            <a:r>
              <a:rPr lang="en-US" dirty="0"/>
              <a:t>, </a:t>
            </a:r>
            <a:r>
              <a:rPr lang="en-US" dirty="0" err="1"/>
              <a:t>por</a:t>
            </a:r>
            <a:r>
              <a:rPr lang="en-US" dirty="0"/>
              <a:t> </a:t>
            </a:r>
            <a:r>
              <a:rPr lang="sq-AL" dirty="0"/>
              <a:t>është reflektuar për herë të parë vetëm në vendimin e prokurorit për zgjatjen e hetimeve, duke iu referuar për herë të parë në këtë çast nenit 128/b</a:t>
            </a:r>
            <a:r>
              <a:rPr lang="en-US" dirty="0"/>
              <a:t>/3</a:t>
            </a:r>
            <a:r>
              <a:rPr lang="sq-AL" dirty="0"/>
              <a:t> të Kodit Penal</a:t>
            </a:r>
            <a:r>
              <a:rPr lang="en-US" dirty="0"/>
              <a:t>.</a:t>
            </a: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normAutofit fontScale="85000" lnSpcReduction="20000"/>
          </a:bodyPr>
          <a:lstStyle/>
          <a:p>
            <a:r>
              <a:rPr lang="sq-AL" dirty="0"/>
              <a:t>Kolegji nuk ka vërejtur vendime të tjera të prokurorit për ndryshimin e shënimeve në regjistrin e njoftimit të veprave penale sipas cilësimit të ri të veprimeve, për të cilat po hetohej nga ana e prokurorit gjatë fazës së hetimeve paraprake. Po ashtu, Kolegji vëren se njoftimi i akuzës ndaj të pandehurit Osja është bërë në bazë të nenit 128/b</a:t>
            </a:r>
            <a:r>
              <a:rPr lang="en-US" dirty="0"/>
              <a:t>/3</a:t>
            </a:r>
            <a:r>
              <a:rPr lang="sq-AL" dirty="0"/>
              <a:t> të Kodit Penal, porse kjo thjeshtë është bërë duke ndryshuar referencën e shkruar në numra nga neni 128/b i Kodit Penal, në referencën 128/b/3 të Kodit Penal në lidhje me veprën penale të trafikimit të të miturve, duke mos e njoftuar në mënyrë të detajuar për këtë ndryshim akuze çka ka ndikuar në ushtrimin e së drejtave të mbrojtjes.</a:t>
            </a:r>
            <a:r>
              <a:rPr lang="en-US" dirty="0"/>
              <a:t> </a:t>
            </a:r>
            <a:r>
              <a:rPr lang="en-US" b="1" dirty="0"/>
              <a:t>(Si e </a:t>
            </a:r>
            <a:r>
              <a:rPr lang="en-US" b="1" dirty="0" err="1"/>
              <a:t>komentoni</a:t>
            </a:r>
            <a:r>
              <a:rPr lang="en-US" b="1" dirty="0"/>
              <a:t> </a:t>
            </a:r>
            <a:r>
              <a:rPr lang="en-US" b="1" dirty="0" err="1"/>
              <a:t>kete</a:t>
            </a:r>
            <a:r>
              <a:rPr lang="en-US" b="1" dirty="0"/>
              <a:t> </a:t>
            </a:r>
            <a:r>
              <a:rPr lang="en-US" b="1" dirty="0" err="1"/>
              <a:t>perfundim</a:t>
            </a:r>
            <a:r>
              <a:rPr lang="en-US" b="1" dirty="0"/>
              <a:t>?)</a:t>
            </a:r>
          </a:p>
          <a:p>
            <a:endParaRPr lang="en-US" b="1" dirty="0"/>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fontScale="47500" lnSpcReduction="20000"/>
          </a:bodyPr>
          <a:lstStyle/>
          <a:p>
            <a:r>
              <a:rPr lang="sq-AL" dirty="0"/>
              <a:t>Vepra penale e trafikimit të të miturve është parashikuar nga neni 128/b i Kodit Penal</a:t>
            </a:r>
            <a:r>
              <a:rPr lang="en-US" dirty="0"/>
              <a:t>. </a:t>
            </a:r>
            <a:r>
              <a:rPr lang="sq-AL" dirty="0"/>
              <a:t>Sa i përket konfigurimit të kësaj vepre penale, Kolegji vlerëson se trafikimi i të miturve përbën një krim kompleks, i cili mund të ndahet në tre kategori elementësh kryesore për konfigurimin e këtij krimi. Sjellja që përbën bazën e krimit të trafikimit të miturve, ndahet në: </a:t>
            </a:r>
            <a:endParaRPr lang="en-US" dirty="0"/>
          </a:p>
          <a:p>
            <a:pPr>
              <a:buNone/>
            </a:pPr>
            <a:r>
              <a:rPr lang="en-US" dirty="0"/>
              <a:t>    </a:t>
            </a:r>
            <a:r>
              <a:rPr lang="sq-AL" dirty="0"/>
              <a:t>1) veprimin e parashikuar shprehimisht nga dispozita. Në bazë të dispozitës së parashikuar në nenin 128/b të Kodit Penal, për konfigurimin e veprës penale të trafikimit kërkohen prania e të paktën njërit prej këtyre veprimeve: Rekrutimit, shitjes, transportimit, transferimit, fshehjes ose pritjes së të miturve. </a:t>
            </a:r>
            <a:endParaRPr lang="en-US" dirty="0"/>
          </a:p>
          <a:p>
            <a:pPr>
              <a:buNone/>
            </a:pPr>
            <a:r>
              <a:rPr lang="en-US" dirty="0"/>
              <a:t>    </a:t>
            </a:r>
            <a:r>
              <a:rPr lang="sq-AL" dirty="0"/>
              <a:t>2) Elementi i dytë përbëhet nga qëllimi i sjelljes kriminale, i cili për konfigurimin e krimit të trafikimit të të miturve, mund të jetë të paktën njëri prej këtyre qëllimeve: shfrytëzimi i prostitucionit ose formave të tjera të shfrytëzimit seksual, shfrytëzimi i punës ose shërbimeve të detyruara, shfrytëzimi i skllavërimit ose formave të ngjashme me skllavërimin, shfrytëzimi i vënies në përdorim ose transplantimit të organeve, si dhe shfrytëzimi me formave të tjera. </a:t>
            </a:r>
            <a:endParaRPr lang="en-US" dirty="0"/>
          </a:p>
          <a:p>
            <a:pPr>
              <a:buNone/>
            </a:pPr>
            <a:r>
              <a:rPr lang="en-US" dirty="0"/>
              <a:t>   </a:t>
            </a:r>
            <a:r>
              <a:rPr lang="sq-AL" dirty="0"/>
              <a:t>3) Elementi i tretë për krimin e trafikimit të të miturve, kërkon praninë e një mjeti kriminal që mund të përdoret për arritjen e këtij qëllimi. Në këtë rast mjeti i përdorur mund të jetë: keqtrajtimi, detyrimi me dhunë fizike a psikike të të dëmtuarit, për të kryer veprime të ndryshme, shfrytëzimi i funksionit shtetëror ose shërbimit publik. </a:t>
            </a:r>
            <a:endParaRPr lang="en-US" dirty="0"/>
          </a:p>
          <a:p>
            <a:r>
              <a:rPr lang="sq-AL" b="1" dirty="0"/>
              <a:t>Kolegji vlerëson se përdorimi i mjetit kriminal që synon kryerjen e krimit të trafikimit të personave të mitur, sipas ligjit penal shqiptar nuk është i nevojshëm për konfigurimin e kësaj vepre penale, e përdorimi i mjetit kriminal konsiderohet vetëm një rrethanë cilësuese që rëndon dënimin e parashikuar. </a:t>
            </a:r>
            <a:endParaRPr lang="en-US" b="1" dirty="0"/>
          </a:p>
          <a:p>
            <a:r>
              <a:rPr lang="sq-AL" dirty="0"/>
              <a:t>Që të kemi ekzistencën e veprës penale të trafikimit të njerëzve, Kolegji Penal vlerëson se normalisht, duhet të jenë të pranishëm prania e një elementi të veprimit, të qëllimit dhe mjeti kriminal që synon arritjen e qëllimit të shfrytëzimit (veprimi, mjeti dhe qëllimi). </a:t>
            </a: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228600"/>
            <a:ext cx="7498080" cy="6019800"/>
          </a:xfrm>
        </p:spPr>
        <p:txBody>
          <a:bodyPr>
            <a:normAutofit fontScale="55000" lnSpcReduction="20000"/>
          </a:bodyPr>
          <a:lstStyle/>
          <a:p>
            <a:r>
              <a:rPr lang="sq-AL" dirty="0"/>
              <a:t>Çështja nëse dispozita ligjore e nenit 128/b të Kodit Penal parashikon ose jo trafikimin e brendshëm dhe trafikimin jashtë vendit, nuk është e parashikuar shprehimisht nga norma penale inkriminuese. Ndryshe nga përcaktimi i shprehur që ligjvënësi ka bërë për veprën penale të trafikimit të personave të rritur, të parashikuar nga neni 110/a i Kodit Penal, ku ligjvënësi ka parashikuar shprehimisht si element të anës objektive të veprës penale, rrethanën cilësuese “si brenda dhe jashtë territorit të Republikës së Shqipërisë”, rrethanë e cila nuk është përcaktuar shprehimisht në nenin 128/b të Kodit Penal. </a:t>
            </a:r>
            <a:endParaRPr lang="en-US" dirty="0"/>
          </a:p>
          <a:p>
            <a:r>
              <a:rPr lang="sq-AL" dirty="0"/>
              <a:t>Në rastin konkret, gjykata e apelit ndonëse ka arritur në konkluzionin se mund të ketë edhe trafikim të brendshëm, nuk ka arsyetuar në mënyrë të hollësishme për konfigurimin e këtij trafikimi në nivel të brendshëm në aspektin faktik dhe ligjor. Arsyetimi i gjykatës së apelit ka pasur për objekt sqarimin e zbatimit të dispozitës në rastin e formave të bashkëpunimit të organizuar kriminal; pra, kur vepra kryhen në kuadrin e një grupi të strukturuar kriminal, duke mos arsyetuar në mënyrë të hollësishme në lidhje me zbatimin e dispozitave për trafikimin e të miturve edhe në nivel kombëtar, krahas atij ndërkombëtar, për rastin objekt shqyrtimi.</a:t>
            </a:r>
            <a:endParaRPr lang="en-US" dirty="0"/>
          </a:p>
          <a:p>
            <a:r>
              <a:rPr lang="sq-AL" b="1" u="sng" dirty="0"/>
              <a:t>Në këto kushte, Kolegji vlerëson se pretendimi i mbrojtjes sipas të cilit nuk ka pasur një arsyetim të hollësishëm në lidhje me këtë aspekt, gjendet i bazuar në ligj, pasi ky fakt ka ndikuar në dhënien e vendimit të gjykatës së apelit, prandaj duhet të kryhet një rishqyrtim i çështjes sa i takon këtij aspekti.</a:t>
            </a:r>
            <a:endParaRPr lang="en-US" b="1" u="sng" dirty="0"/>
          </a:p>
          <a:p>
            <a:endParaRPr lang="en-US" dirty="0"/>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70000" lnSpcReduction="20000"/>
          </a:bodyPr>
          <a:lstStyle/>
          <a:p>
            <a:r>
              <a:rPr lang="sq-AL" dirty="0"/>
              <a:t>Sa i takon zbatimit të së drejtës materiale në çështjen objekt shqyrtimi, Kolegji Penal i Gjykatës së Lartë vëren se në rastin konkret, i pandehuri </a:t>
            </a:r>
            <a:r>
              <a:rPr lang="en-US" dirty="0" err="1"/>
              <a:t>Xh.O</a:t>
            </a:r>
            <a:r>
              <a:rPr lang="sq-AL" dirty="0"/>
              <a:t> akuzohet për veprën penale të trafikimit të të miturve, më shumë se një herë, sipas nenit 128/b/3 të Kodit Penal, në formën e rekrutimit. Kolegji vëren se rekrutimi, i cili përbën një veprim që konfiguron veprën penale të trafikimit të të miturve, nuk është përkufizuar nga ana e dispozitës penale objekt shqyrtimi. </a:t>
            </a:r>
            <a:endParaRPr lang="en-US" dirty="0"/>
          </a:p>
          <a:p>
            <a:r>
              <a:rPr lang="sq-AL" b="1" dirty="0"/>
              <a:t>Me termin rekrutim duhet të kuptohet gjetja e personave, bindja me ose pa pëlqimin e tyre dhe krijimi i një marrëdhënieje varësie midis rekrutuesit dhe të rekrutuarit, e karakterizuar nga një marrëveshje specifike, sipas të cilës i rekrutuari merr përsipër ose detyrohet të kryejë prostitucion, punë ose shërbime të detyruara</a:t>
            </a:r>
            <a:r>
              <a:rPr lang="sq-AL" dirty="0"/>
              <a:t>,</a:t>
            </a:r>
            <a:r>
              <a:rPr lang="en-US" dirty="0"/>
              <a:t> </a:t>
            </a:r>
            <a:r>
              <a:rPr lang="en-US" dirty="0" err="1"/>
              <a:t>etj</a:t>
            </a:r>
            <a:r>
              <a:rPr lang="en-US" dirty="0"/>
              <a:t>.</a:t>
            </a:r>
            <a:r>
              <a:rPr lang="sq-AL" dirty="0"/>
              <a:t> </a:t>
            </a:r>
            <a:endParaRPr lang="en-US" dirty="0"/>
          </a:p>
          <a:p>
            <a:r>
              <a:rPr lang="sq-AL" dirty="0"/>
              <a:t>Në rastin e personave të mitur, dispozita inkriminuese e konsideron të miturin si një person të pazoti dhe vulnerabël, duke ndaluar çfarëdolloj veprimi të parashikuar nga neni 128/b të Kodit Penal kryer me qëllim shfrytëzimin e të miturit për prostitucion.</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47500" lnSpcReduction="20000"/>
          </a:bodyPr>
          <a:lstStyle/>
          <a:p>
            <a:endParaRPr lang="en-US" dirty="0"/>
          </a:p>
          <a:p>
            <a:r>
              <a:rPr lang="sq-AL" dirty="0"/>
              <a:t>Në rastin konkret, gjykata a apelit, ka arsyetuar se neni 128/b i Kodit Penal sanksionon sjelljen e paligjshme që ka për objekt subjekte vulnerabël, të cilët pasi më parë i kanë nënshtruar, i vendosin në një gjendje varësie e më pas i shfrytëzojnë. Nënshtrimi, në të vërtetë, është një pozicion subjektiv pasiv, ku personi i nënshtruar përballet me një aktivitet fuqie që përkthehet në imponimin e detyrave ose të kushteve jo të favorshme për të. Kjo gjendje nënshtrimi dhe varësie varet nga vullneti i rekrutuesit dhe zakonisht vazhdon sipas atij vullneti. </a:t>
            </a:r>
            <a:endParaRPr lang="en-US" dirty="0"/>
          </a:p>
          <a:p>
            <a:r>
              <a:rPr lang="sq-AL" b="1" u="sng" dirty="0"/>
              <a:t>Në këto kushte, Kolegji Penal i Gjykatës së Lartë vlerëson se gjykata e apelit në rastin objekt rekursi, nuk ka arsyetuar në mënyrë të hollësishme çështjen nëse në rastin e rekrutimit, si veprim që vazhdon e zgjatet në kohë, pra një veprim permanent dhe që qëndron sipas vullnetit të rekrutuesit, gjendemi ose jo në rastin e konfigurimit të rrethanës cilësuese të kryerjes së veprës penale “më shumë se njëherë”, </a:t>
            </a:r>
            <a:r>
              <a:rPr lang="sq-AL" dirty="0"/>
              <a:t>kur kemi të bëjmë me veprimin e rekrutimit, rrethanë e cila rëndon masën e dënimit. </a:t>
            </a:r>
            <a:endParaRPr lang="en-US" dirty="0"/>
          </a:p>
          <a:p>
            <a:r>
              <a:rPr lang="sq-AL" dirty="0"/>
              <a:t>Në rastin konkret, nga ana e gjykatës së apelit është e nevojshme sqarimi i çështjes faktike nëse veprimi i rekrutimit, i cili i është atribuuar të pandehurit, ka vijuar si një i vetëm në kohë, deri në momentin e ndërprerjes së tij, kur kanë ndërhyrë forcat e policisë, apo rekrutimi që i atribuohet këtij të pandehuri, duhet konsideruar si një veprim i atëçastshëm që është konsumuar për secilin episod, ku e dëmtuara që është rekrutuar kryen prostitucion. Kjo rrethanë faktike është e nevojshme me qëllim zgjidhjen e çështjes mbi zbatimin e ligjit penal sipas paragrafit të parë të nenit 128/b të Kodit Penal, apo zbatimin e paragrafit të tretë të këtij neni.</a:t>
            </a:r>
            <a:endParaRPr lang="en-US" dirty="0"/>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457200"/>
            <a:ext cx="7498080" cy="5791200"/>
          </a:xfrm>
        </p:spPr>
        <p:txBody>
          <a:bodyPr>
            <a:normAutofit fontScale="47500" lnSpcReduction="20000"/>
          </a:bodyPr>
          <a:lstStyle/>
          <a:p>
            <a:r>
              <a:rPr lang="sq-AL" dirty="0"/>
              <a:t>Gjithashtu, Kolegji vëren se i pandehuri Xh</a:t>
            </a:r>
            <a:r>
              <a:rPr lang="en-US" dirty="0"/>
              <a:t>.</a:t>
            </a:r>
            <a:r>
              <a:rPr lang="sq-AL" dirty="0"/>
              <a:t>O është akuzuar për veprën penale të trafikimit të të miturve edhe për rrethanën cilësuese (që rëndon dënimin), të kryerjes së veprës penale më shumë se njëherë. Në bazë të akuzës, rrethana cilësuese: “më shumë se njëherë” është përcaktuar nga fakti se i pandehuri e ka kryer veprën penale ndaj tre të dëmtuarave, subjekte të ndryshme penale. </a:t>
            </a:r>
            <a:r>
              <a:rPr lang="sq-AL" u="sng" dirty="0"/>
              <a:t>Konkluzioni i gjykatës së apelit, në bazë të cilit në rastin e trafikimit të të miturve, rrethana cilësuese “më shumë se një herë”, që rëndon dënimin, do të thotë e kryer ndaj më shumë personave, nuk është i mbështetur në ligjin material penal. </a:t>
            </a:r>
            <a:endParaRPr lang="en-US" u="sng" dirty="0"/>
          </a:p>
          <a:p>
            <a:pPr>
              <a:buNone/>
            </a:pPr>
            <a:r>
              <a:rPr lang="en-US" b="1" i="1" dirty="0"/>
              <a:t>   Si e </a:t>
            </a:r>
            <a:r>
              <a:rPr lang="en-US" b="1" i="1" dirty="0" err="1"/>
              <a:t>komentoni</a:t>
            </a:r>
            <a:r>
              <a:rPr lang="en-US" b="1" i="1" dirty="0"/>
              <a:t> </a:t>
            </a:r>
            <a:r>
              <a:rPr lang="en-US" b="1" i="1" dirty="0" err="1"/>
              <a:t>kete</a:t>
            </a:r>
            <a:r>
              <a:rPr lang="en-US" b="1" i="1" dirty="0"/>
              <a:t> </a:t>
            </a:r>
            <a:r>
              <a:rPr lang="en-US" b="1" i="1" dirty="0" err="1"/>
              <a:t>konkludim</a:t>
            </a:r>
            <a:r>
              <a:rPr lang="en-US" b="1" i="1" dirty="0"/>
              <a:t>? </a:t>
            </a:r>
            <a:r>
              <a:rPr lang="en-US" b="1" i="1" dirty="0" err="1"/>
              <a:t>Cili</a:t>
            </a:r>
            <a:r>
              <a:rPr lang="en-US" b="1" i="1" dirty="0"/>
              <a:t> </a:t>
            </a:r>
            <a:r>
              <a:rPr lang="en-US" b="1" i="1" dirty="0" err="1"/>
              <a:t>eshte</a:t>
            </a:r>
            <a:r>
              <a:rPr lang="en-US" b="1" i="1" dirty="0"/>
              <a:t> </a:t>
            </a:r>
            <a:r>
              <a:rPr lang="en-US" b="1" i="1" dirty="0" err="1"/>
              <a:t>mendimi</a:t>
            </a:r>
            <a:r>
              <a:rPr lang="en-US" b="1" i="1" dirty="0"/>
              <a:t> </a:t>
            </a:r>
            <a:r>
              <a:rPr lang="en-US" b="1" i="1" dirty="0" err="1"/>
              <a:t>juaj</a:t>
            </a:r>
            <a:r>
              <a:rPr lang="en-US" b="1" i="1" dirty="0"/>
              <a:t>?</a:t>
            </a:r>
          </a:p>
          <a:p>
            <a:r>
              <a:rPr lang="sq-AL" u="sng" dirty="0"/>
              <a:t>Nga analiza e kësaj rrethane cilësuese parashikuar në paragrafin e tretë, Kolegji vlerëson se rrethana “më shumë se njëherë” nënkupton kryerjen e veprës penale në kushte të njëjta, në rrethana të njëjta nga i njëjti subjekt aktiv kundrejt të njëjtit subjekt pasiv të veprës penale, </a:t>
            </a:r>
            <a:r>
              <a:rPr lang="sq-AL" dirty="0"/>
              <a:t>domethënë jo kur ajo kryhet ndaj një subjekti tjetër pasiv të veprës penale. Arsyetimi që ka çuar në arritjen e konkluzionit, sipas të cilit rrethana cilësuese “më shumë se një herë”, ka të bëjë me rastin kur vepra penale është kryer nga i njëjti subjekt kundrejt personave të ndryshëm, është në kundërshtim me interpretimin literal të normës penale inkriminuese të parashikuar nga neni 128/b/</a:t>
            </a:r>
            <a:r>
              <a:rPr lang="sq-AL" b="1" dirty="0"/>
              <a:t>3</a:t>
            </a:r>
            <a:r>
              <a:rPr lang="sq-AL" dirty="0"/>
              <a:t> i Kodit Penal. Nëse ligjvënësi shprehjen e përdorur për praninë e rrethanës cilësuese “vepër penale e kryer më shumë së një herë” që rëndon dënimin, donte të përfshinte edhe për konfigurimin e rrethanës cilësuese kur “vepra penale kryhet ndaj disa personave”, atëherë nuk kishte pse ta përdorte më vete këtë term për identifikimin e një rrethane tjetër cilësuese. </a:t>
            </a:r>
            <a:endParaRPr lang="en-US" dirty="0"/>
          </a:p>
          <a:p>
            <a:r>
              <a:rPr lang="sq-AL" dirty="0"/>
              <a:t>Në interpretimin që i ka bërë gjykata e apelit, termit “vepër penale e kryer më shumë së një herë”, në raport me termin “vepër kryhet ndaj disa personave”, konkluzioni i arritur prej saj, duke i njehsuar këto terma dhe konfonduar zbatimin e tyre nuk është i mbështetur në ligjin penal. Nisur nga kuptimi gramatikor dhe literal këto terma nuk mund të jenë e njëjta gjë. </a:t>
            </a:r>
            <a:endParaRPr lang="en-US" dirty="0"/>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normAutofit fontScale="55000" lnSpcReduction="20000"/>
          </a:bodyPr>
          <a:lstStyle/>
          <a:p>
            <a:r>
              <a:rPr lang="sq-AL" dirty="0"/>
              <a:t>Për ilustrim, në nenin 114 të Kodit Penal, ku kriminalizohet vepra penale e shfrytëzimit të prostitucionit, ligjvënësi kur ka dashur të parashikojë si rrethanë cilësuese edhe faktin se vepra penale kryhet ndaj disa personave, e ka parashikuar shprehimisht atë në dispozitën që parashikon kriminalizimin e faktit penal. </a:t>
            </a:r>
            <a:endParaRPr lang="en-US" dirty="0"/>
          </a:p>
          <a:p>
            <a:r>
              <a:rPr lang="sq-AL" dirty="0"/>
              <a:t>Kështu, krahas rrethanës cilësuese të faktit kur vepra penale kryhet ndaj disa personave, në nenin 114/2 të Kodit Penal, parashikohet shprehimisht edhe rrethana rënduese kur vepra penale kryhet më shumë se një herë. Çka do të thotë se rrethana kur vepra penale kryhet më shumë së një herë, nuk është dhe nuk mund të jetë e njëjtë me rrethanën kur vepra penale kryhet ndaj disa personave. </a:t>
            </a:r>
            <a:endParaRPr lang="en-US" dirty="0"/>
          </a:p>
          <a:p>
            <a:r>
              <a:rPr lang="sq-AL" dirty="0"/>
              <a:t>Në rastin objekt shqyrtimi, nga analiza literale e tekstit të dispozitës të parashikuara nga neni 128/b, Kolegji vëren se rrethana cilësuese që shton dënimin, e kryerjes së veprës më shumë se një herë nuk nënkupton faktin se vepra penale është kryer kundrejt personave të ndryshëm. Teksti i dispozitës të parashikuar nga neni 128/b, nuk parashikon rrethanën tjetër të zbatuar nga gjykata e apelit, kur vepra penale kryhet ndaj disa personave. Në këto kushte, arsyetimi i gjykatës së apelit që ka arritur në konkluzionin se në rastin e të pandehurit Osja gjen zbatim paragrafi </a:t>
            </a:r>
            <a:r>
              <a:rPr lang="sq-AL" b="1" dirty="0"/>
              <a:t>i tretë</a:t>
            </a:r>
            <a:r>
              <a:rPr lang="sq-AL" dirty="0"/>
              <a:t> i nenit 128/b, për shkak se ekziston cilësuese, sipas së cilës vepra është kryer më shumë se një herë, duke i zbatuar paragrafin e tretë të nenit 128/b të Kodit Penal, i cili parashikon një dënim më të ashpër, është në kundërshtim me ligjin penal material, prandaj vendimi i gjykatës së apelit duhet të prishet dhe çështja të kthehet për rishqyrtim në gjykatën e apelit. </a:t>
            </a:r>
            <a:endParaRPr lang="en-US" dirty="0"/>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04800"/>
            <a:ext cx="7498080" cy="5943600"/>
          </a:xfrm>
        </p:spPr>
        <p:txBody>
          <a:bodyPr>
            <a:normAutofit fontScale="47500" lnSpcReduction="20000"/>
          </a:bodyPr>
          <a:lstStyle/>
          <a:p>
            <a:pPr lvl="0">
              <a:buNone/>
            </a:pPr>
            <a:r>
              <a:rPr lang="sq-AL" b="1" dirty="0"/>
              <a:t>Në lidhje me zgjidhjen e çështjes</a:t>
            </a:r>
            <a:r>
              <a:rPr lang="en-US" b="1" dirty="0"/>
              <a:t> </a:t>
            </a:r>
            <a:r>
              <a:rPr lang="en-US" b="1" dirty="0" err="1"/>
              <a:t>Gj.Larte</a:t>
            </a:r>
            <a:r>
              <a:rPr lang="en-US" b="1" dirty="0"/>
              <a:t> ka </a:t>
            </a:r>
            <a:r>
              <a:rPr lang="en-US" b="1" dirty="0" err="1"/>
              <a:t>vijuar</a:t>
            </a:r>
            <a:r>
              <a:rPr lang="en-US" b="1" dirty="0"/>
              <a:t>:</a:t>
            </a:r>
          </a:p>
          <a:p>
            <a:endParaRPr lang="en-US" dirty="0"/>
          </a:p>
          <a:p>
            <a:r>
              <a:rPr lang="en-US" dirty="0" err="1"/>
              <a:t>Kolegji</a:t>
            </a:r>
            <a:r>
              <a:rPr lang="en-US" dirty="0"/>
              <a:t> </a:t>
            </a:r>
            <a:r>
              <a:rPr lang="sq-AL" dirty="0"/>
              <a:t>vlerëson se vendimi i gjykatës së apelit nuk ka arsyetuar në mënyrë të hollësishme dhe detajuar praninë dhe respektimin e elementëve të veprës penale të trafikimit të të miturve, të parashikuar nga neni 128/b/3 i Kodit Penal dhe praninë e elementëve që kanë përbërë rrethanat cilësuese siç janë “kryerja e veprës penale më shumë se një herë”, të cilat shtojnë masën e dënimit të parashikuar nga paragrafi i parë.</a:t>
            </a:r>
            <a:endParaRPr lang="en-US" dirty="0"/>
          </a:p>
          <a:p>
            <a:r>
              <a:rPr lang="sq-AL" dirty="0"/>
              <a:t>Gjykata e apelit nuk ka kryer një hetim të plotë e të gjithanshëm në lidhje me përcaktimin e kushteve dhe kërkesave ligjore lidhur me klasifikimin dhe cilësimin e drejtë të fakteve në të cilët është mbështetur akuza për veprën penale të trafikimit të të miturve. Aspekte për të cilat, gjykata e apelit nuk ka hetuar dhe arsyetuar dhe që kanë ndikuar në dhënien e vendimit të saj. Për të sqaruar praninë ose jo të elementeve të anës objektive dhe atë psikologjik të anës subjektive të veprimit të të gjykuarit, çështjen nëse ndodhemi përpara një veprimi permanent, dhe cilësimin e veprimit në pajtim me nenin 128/b të Kodit Penal, gjykata e rishqyrtimit duhet të marrë parasysh të gjitha rrethanat faktike të çështjes dhe nëse e çmon të nevojshme për këtë qëllim, apo palët e kërkojnë, edhe përsëritjen e hetimit gjyqësor. </a:t>
            </a:r>
            <a:endParaRPr lang="en-US" dirty="0"/>
          </a:p>
          <a:p>
            <a:r>
              <a:rPr lang="sq-AL" dirty="0"/>
              <a:t>Si përfundim, </a:t>
            </a:r>
            <a:r>
              <a:rPr lang="sq-AL" u="sng" dirty="0"/>
              <a:t>vendimi i gjykatës së apelit duhet të prishet dhe çështja të kthehet për rishqyrtim në po atë gjykatë</a:t>
            </a:r>
            <a:r>
              <a:rPr lang="sq-AL" dirty="0"/>
              <a:t>, me tjetër trup gjykues.</a:t>
            </a:r>
            <a:endParaRPr lang="en-US" dirty="0"/>
          </a:p>
          <a:p>
            <a:pPr>
              <a:buNone/>
            </a:pPr>
            <a:endParaRPr lang="en-US" dirty="0"/>
          </a:p>
          <a:p>
            <a:pPr>
              <a:buNone/>
            </a:pPr>
            <a:r>
              <a:rPr lang="en-US" b="1" i="1" dirty="0" err="1"/>
              <a:t>Pyetje</a:t>
            </a:r>
            <a:r>
              <a:rPr lang="en-US" b="1" i="1" dirty="0"/>
              <a:t>: </a:t>
            </a:r>
            <a:r>
              <a:rPr lang="en-US" i="1" dirty="0" err="1"/>
              <a:t>Cili</a:t>
            </a:r>
            <a:r>
              <a:rPr lang="en-US" i="1" dirty="0"/>
              <a:t> </a:t>
            </a:r>
            <a:r>
              <a:rPr lang="en-US" i="1" dirty="0" err="1"/>
              <a:t>eshte</a:t>
            </a:r>
            <a:r>
              <a:rPr lang="en-US" i="1" dirty="0"/>
              <a:t> </a:t>
            </a:r>
            <a:r>
              <a:rPr lang="en-US" i="1" dirty="0" err="1"/>
              <a:t>vleresimi</a:t>
            </a:r>
            <a:r>
              <a:rPr lang="en-US" i="1" dirty="0"/>
              <a:t> </a:t>
            </a:r>
            <a:r>
              <a:rPr lang="en-US" i="1" dirty="0" err="1"/>
              <a:t>juaj</a:t>
            </a:r>
            <a:r>
              <a:rPr lang="en-US" i="1" dirty="0"/>
              <a:t> </a:t>
            </a:r>
            <a:r>
              <a:rPr lang="en-US" i="1" dirty="0" err="1"/>
              <a:t>lidhur</a:t>
            </a:r>
            <a:r>
              <a:rPr lang="en-US" i="1" dirty="0"/>
              <a:t> me </a:t>
            </a:r>
            <a:r>
              <a:rPr lang="en-US" i="1" dirty="0" err="1"/>
              <a:t>kete</a:t>
            </a:r>
            <a:r>
              <a:rPr lang="en-US" i="1" dirty="0"/>
              <a:t> </a:t>
            </a:r>
            <a:r>
              <a:rPr lang="en-US" i="1" dirty="0" err="1"/>
              <a:t>rast</a:t>
            </a:r>
            <a:r>
              <a:rPr lang="en-US" i="1" dirty="0"/>
              <a:t> </a:t>
            </a:r>
            <a:r>
              <a:rPr lang="en-US" i="1"/>
              <a:t>mbi </a:t>
            </a:r>
            <a:r>
              <a:rPr lang="en-US" i="1" dirty="0" err="1"/>
              <a:t>kualifikimin</a:t>
            </a:r>
            <a:r>
              <a:rPr lang="en-US" i="1" dirty="0"/>
              <a:t> e </a:t>
            </a:r>
            <a:r>
              <a:rPr lang="en-US" i="1" dirty="0" err="1"/>
              <a:t>v.penale</a:t>
            </a:r>
            <a:r>
              <a:rPr lang="en-US" i="1" dirty="0"/>
              <a:t>? </a:t>
            </a:r>
            <a:r>
              <a:rPr lang="en-US" i="1" dirty="0" err="1"/>
              <a:t>Perbejne</a:t>
            </a:r>
            <a:r>
              <a:rPr lang="en-US" i="1" dirty="0"/>
              <a:t> </a:t>
            </a:r>
            <a:r>
              <a:rPr lang="en-US" i="1" dirty="0" err="1"/>
              <a:t>faktet</a:t>
            </a:r>
            <a:r>
              <a:rPr lang="en-US" i="1" dirty="0"/>
              <a:t> e </a:t>
            </a:r>
            <a:r>
              <a:rPr lang="en-US" i="1" dirty="0" err="1"/>
              <a:t>relatuara</a:t>
            </a:r>
            <a:r>
              <a:rPr lang="en-US" i="1" dirty="0"/>
              <a:t> </a:t>
            </a:r>
            <a:r>
              <a:rPr lang="en-US" i="1" dirty="0" err="1"/>
              <a:t>elemente</a:t>
            </a:r>
            <a:r>
              <a:rPr lang="en-US" i="1" dirty="0"/>
              <a:t> </a:t>
            </a:r>
            <a:r>
              <a:rPr lang="en-US" i="1" dirty="0" err="1"/>
              <a:t>te</a:t>
            </a:r>
            <a:r>
              <a:rPr lang="en-US" i="1" dirty="0"/>
              <a:t> </a:t>
            </a:r>
            <a:r>
              <a:rPr lang="en-US" i="1" dirty="0" err="1"/>
              <a:t>krimit</a:t>
            </a:r>
            <a:r>
              <a:rPr lang="en-US" i="1" dirty="0"/>
              <a:t> </a:t>
            </a:r>
            <a:r>
              <a:rPr lang="en-US" i="1" dirty="0" err="1"/>
              <a:t>te</a:t>
            </a:r>
            <a:r>
              <a:rPr lang="en-US" i="1" dirty="0"/>
              <a:t> </a:t>
            </a:r>
            <a:r>
              <a:rPr lang="en-US" i="1" dirty="0" err="1"/>
              <a:t>trafikimit</a:t>
            </a:r>
            <a:r>
              <a:rPr lang="en-US" i="1" dirty="0"/>
              <a:t> </a:t>
            </a:r>
            <a:r>
              <a:rPr lang="en-US" i="1" dirty="0" err="1"/>
              <a:t>te</a:t>
            </a:r>
            <a:r>
              <a:rPr lang="en-US" i="1" dirty="0"/>
              <a:t> </a:t>
            </a:r>
            <a:r>
              <a:rPr lang="en-US" i="1" dirty="0" err="1"/>
              <a:t>te</a:t>
            </a:r>
            <a:r>
              <a:rPr lang="en-US" i="1" dirty="0"/>
              <a:t> </a:t>
            </a:r>
            <a:r>
              <a:rPr lang="en-US" i="1" dirty="0" err="1"/>
              <a:t>miturve</a:t>
            </a:r>
            <a:r>
              <a:rPr lang="en-US" i="1" dirty="0"/>
              <a:t> </a:t>
            </a:r>
            <a:r>
              <a:rPr lang="en-US" i="1" dirty="0" err="1"/>
              <a:t>apo</a:t>
            </a:r>
            <a:r>
              <a:rPr lang="en-US" i="1" dirty="0"/>
              <a:t> </a:t>
            </a:r>
            <a:r>
              <a:rPr lang="en-US" i="1" dirty="0" err="1"/>
              <a:t>te</a:t>
            </a:r>
            <a:r>
              <a:rPr lang="en-US" i="1" dirty="0"/>
              <a:t> </a:t>
            </a:r>
            <a:r>
              <a:rPr lang="en-US" i="1" dirty="0" err="1"/>
              <a:t>ndonje</a:t>
            </a:r>
            <a:r>
              <a:rPr lang="en-US" i="1" dirty="0"/>
              <a:t> </a:t>
            </a:r>
            <a:r>
              <a:rPr lang="en-US" i="1" dirty="0" err="1"/>
              <a:t>tjeter</a:t>
            </a:r>
            <a:r>
              <a:rPr lang="en-US" i="1" dirty="0"/>
              <a:t> </a:t>
            </a:r>
            <a:r>
              <a:rPr lang="en-US" i="1" dirty="0" err="1"/>
              <a:t>v.penale</a:t>
            </a:r>
            <a:r>
              <a:rPr lang="en-US" i="1" dirty="0"/>
              <a:t>?</a:t>
            </a:r>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0" y="2819400"/>
            <a:ext cx="7498080" cy="1143000"/>
          </a:xfrm>
        </p:spPr>
        <p:txBody>
          <a:bodyPr/>
          <a:lstStyle/>
          <a:p>
            <a:pPr algn="ctr"/>
            <a:r>
              <a:rPr lang="en-US" dirty="0" err="1"/>
              <a:t>Faleminderit</a:t>
            </a:r>
            <a:r>
              <a:rPr lang="en-US" dirty="0"/>
              <a: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1215</TotalTime>
  <Words>15012</Words>
  <Application>Microsoft Office PowerPoint</Application>
  <PresentationFormat>On-screen Show (4:3)</PresentationFormat>
  <Paragraphs>335</Paragraphs>
  <Slides>70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Arial Narrow</vt:lpstr>
      <vt:lpstr>Bookman Old Style</vt:lpstr>
      <vt:lpstr>Gill Sans MT</vt:lpstr>
      <vt:lpstr>Times New Roman</vt:lpstr>
      <vt:lpstr>Verdana</vt:lpstr>
      <vt:lpstr>Wingdings</vt:lpstr>
      <vt:lpstr>Wingdings 2</vt:lpstr>
      <vt:lpstr>Solstice</vt:lpstr>
      <vt:lpstr>PowerPoint Presentation</vt:lpstr>
      <vt:lpstr>“Trafikimi i të miturve”</vt:lpstr>
      <vt:lpstr>Qëllimi</vt:lpstr>
      <vt:lpstr>Përmbajtja</vt:lpstr>
      <vt:lpstr>Kuadri ligjor ndërkombëtar</vt:lpstr>
      <vt:lpstr>Parashikimet e Protokollit te Palermos që plotëson Konventën e O.K.B kundër krimit të organizuar kombëtar </vt:lpstr>
      <vt:lpstr>Kuadri ligjor i brendshëm</vt:lpstr>
      <vt:lpstr>Neni 128/b K.P (vijon)</vt:lpstr>
      <vt:lpstr>Trafikimi i të miturve &amp; çeshtje per diskutim</vt:lpstr>
      <vt:lpstr>Trafikimi i të miturve</vt:lpstr>
      <vt:lpstr> Elementët përbërës të figurës së veprës penale të trafikimit të qënieve njerëzore </vt:lpstr>
      <vt:lpstr>Format e trafikimit të të miturve</vt:lpstr>
      <vt:lpstr>Format e trafikimit të të miturve</vt:lpstr>
      <vt:lpstr>Format e trafikimit të të miturve</vt:lpstr>
      <vt:lpstr>Format e trafikimit të të miturve</vt:lpstr>
      <vt:lpstr>Format e trafikimit të të miturve</vt:lpstr>
      <vt:lpstr>Trafikimi i fëmijëve. Dallimi midis trafikimit të të miturve dhe të personave madhorë </vt:lpstr>
      <vt:lpstr>PowerPoint Presentation</vt:lpstr>
      <vt:lpstr>Aspektet me fokus trafikimin e qenieve njerezore, te trajtuara nga Vendimi njehsues nr.217/2022 i Kolegjit Penal të Gjykatës së Lartë</vt:lpstr>
      <vt:lpstr>PowerPoint Presentation</vt:lpstr>
      <vt:lpstr>PowerPoint Presentation</vt:lpstr>
      <vt:lpstr>PowerPoint Presentation</vt:lpstr>
      <vt:lpstr>PowerPoint Presentation</vt:lpstr>
      <vt:lpstr>PowerPoint Presentation</vt:lpstr>
      <vt:lpstr>PowerPoint Presentation</vt:lpstr>
      <vt:lpstr>Vleresimi i Kolegjit Penal</vt:lpstr>
      <vt:lpstr>PowerPoint Presentation</vt:lpstr>
      <vt:lpstr>PowerPoint Presentation</vt:lpstr>
      <vt:lpstr>PowerPoint Presentation</vt:lpstr>
      <vt:lpstr>Rantsev kundër Qipros dhe Rusisë, GJEDNJ, 2010</vt:lpstr>
      <vt:lpstr>PowerPoint Presentation</vt:lpstr>
      <vt:lpstr>Vlerësimi i Gjykatës </vt:lpstr>
      <vt:lpstr>Vlerësimi i Gjykatës (vijon)</vt:lpstr>
      <vt:lpstr>Vlerësimi i Gjykatës (vijon)</vt:lpstr>
      <vt:lpstr>Vlerësimi i Gjykatës (vijon)</vt:lpstr>
      <vt:lpstr>Vlerësimi i Gjykatës (vijon)</vt:lpstr>
      <vt:lpstr>Vlerësimi i Gjykatës (vijon)</vt:lpstr>
      <vt:lpstr>Vlerësim i Gjykatës (vijon)</vt:lpstr>
      <vt:lpstr>Cilat janë disa veçori që ka kjo vepër penale? (Trafikimi i të miturve)  Cilat janë pasojat që sjell kjo vepër penale?</vt:lpstr>
      <vt:lpstr>Specifikat e krimit të “Trafikimit”</vt:lpstr>
      <vt:lpstr>Pasojat tek viktima e mitur</vt:lpstr>
      <vt:lpstr>Cilat janë detyrimet që ka shteti në luftën kundër trafikimit të të miturve?</vt:lpstr>
      <vt:lpstr>Trafikimi dhe K.E.D.Nj</vt:lpstr>
      <vt:lpstr>Siladin kundër Francës, GJEDNJ, 2005</vt:lpstr>
      <vt:lpstr>Vlerësimi i Gj.E.D.Nj</vt:lpstr>
      <vt:lpstr>Vlerësimi i Gj.E.D.Nj</vt:lpstr>
      <vt:lpstr>Qëllimet që ndjek trafikimi i të miturve (vijon)</vt:lpstr>
      <vt:lpstr>PowerPoint Presentation</vt:lpstr>
      <vt:lpstr>PowerPoint Presentation</vt:lpstr>
      <vt:lpstr>Nga literaturat dhe interpetimet</vt:lpstr>
      <vt:lpstr>PowerPoint Presentation</vt:lpstr>
      <vt:lpstr>Trafikimi i të miturve &amp; Emigracioni </vt:lpstr>
      <vt:lpstr>Qëllimet që ndjek trafikimi i të miturve (vijon)</vt:lpstr>
      <vt:lpstr>PowerPoint Presentation</vt:lpstr>
      <vt:lpstr>PowerPoint Presentation</vt:lpstr>
      <vt:lpstr>Jurisprudenca e Gj.Larte</vt:lpstr>
      <vt:lpstr>PowerPoint Presentation</vt:lpstr>
      <vt:lpstr>PowerPoint Presentation</vt:lpstr>
      <vt:lpstr>PowerPoint Presentation</vt:lpstr>
      <vt:lpstr>PowerPoint Presentation</vt:lpstr>
      <vt:lpstr>Vleresimi i Kolegjit te Gj.Larte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Faleminderit!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148</cp:revision>
  <dcterms:created xsi:type="dcterms:W3CDTF">2006-08-16T00:00:00Z</dcterms:created>
  <dcterms:modified xsi:type="dcterms:W3CDTF">2023-06-25T20:12:37Z</dcterms:modified>
</cp:coreProperties>
</file>